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4.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53.xml" ContentType="application/vnd.openxmlformats-officedocument.presentationml.notesSlide+xml"/>
  <Override PartName="/ppt/notesSlides/notesSlide49.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7.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38.xml" ContentType="application/vnd.openxmlformats-officedocument.presentationml.notesSlide+xml"/>
  <Override PartName="/ppt/notesSlides/notesSlide14.xml" ContentType="application/vnd.openxmlformats-officedocument.presentationml.notesSlide+xml"/>
  <Override PartName="/ppt/notesSlides/notesSlide36.xml" ContentType="application/vnd.openxmlformats-officedocument.presentationml.notesSlide+xml"/>
  <Override PartName="/ppt/notesSlides/notesSlide3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52.xml" ContentType="application/vnd.openxmlformats-officedocument.presentationml.notesSlide+xml"/>
  <Override PartName="/ppt/notesSlides/notesSlide23.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55.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27.xml" ContentType="application/vnd.openxmlformats-officedocument.presentationml.notesSlide+xml"/>
  <Override PartName="/ppt/notesSlides/notesSlide6.xml" ContentType="application/vnd.openxmlformats-officedocument.presentationml.notesSlide+xml"/>
  <Override PartName="/ppt/notesSlides/_rels/notesSlide57.xml.rels" ContentType="application/vnd.openxmlformats-package.relationships+xml"/>
  <Override PartName="/ppt/notesSlides/_rels/notesSlide51.xml.rels" ContentType="application/vnd.openxmlformats-package.relationships+xml"/>
  <Override PartName="/ppt/notesSlides/_rels/notesSlide41.xml.rels" ContentType="application/vnd.openxmlformats-package.relationships+xml"/>
  <Override PartName="/ppt/notesSlides/_rels/notesSlide40.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37.xml.rels" ContentType="application/vnd.openxmlformats-package.relationships+xml"/>
  <Override PartName="/ppt/notesSlides/_rels/notesSlide36.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42.xml.rels" ContentType="application/vnd.openxmlformats-package.relationships+xml"/>
  <Override PartName="/ppt/notesSlides/_rels/notesSlide30.xml.rels" ContentType="application/vnd.openxmlformats-package.relationships+xml"/>
  <Override PartName="/ppt/notesSlides/_rels/notesSlide27.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29.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54.xml.rels" ContentType="application/vnd.openxmlformats-package.relationships+xml"/>
  <Override PartName="/ppt/notesSlides/_rels/notesSlide53.xml.rels" ContentType="application/vnd.openxmlformats-package.relationships+xml"/>
  <Override PartName="/ppt/notesSlides/_rels/notesSlide20.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21.xml.rels" ContentType="application/vnd.openxmlformats-package.relationships+xml"/>
  <Override PartName="/ppt/notesSlides/_rels/notesSlide14.xml.rels" ContentType="application/vnd.openxmlformats-package.relationships+xml"/>
  <Override PartName="/ppt/notesSlides/_rels/notesSlide19.xml.rels" ContentType="application/vnd.openxmlformats-package.relationships+xml"/>
  <Override PartName="/ppt/notesSlides/_rels/notesSlide11.xml.rels" ContentType="application/vnd.openxmlformats-package.relationships+xml"/>
  <Override PartName="/ppt/notesSlides/_rels/notesSlide49.xml.rels" ContentType="application/vnd.openxmlformats-package.relationships+xml"/>
  <Override PartName="/ppt/notesSlides/_rels/notesSlide10.xml.rels" ContentType="application/vnd.openxmlformats-package.relationships+xml"/>
  <Override PartName="/ppt/notesSlides/_rels/notesSlide6.xml.rels" ContentType="application/vnd.openxmlformats-package.relationships+xml"/>
  <Override PartName="/ppt/notesSlides/_rels/notesSlide55.xml.rels" ContentType="application/vnd.openxmlformats-package.relationships+xml"/>
  <Override PartName="/ppt/notesSlides/_rels/notesSlide5.xml.rels" ContentType="application/vnd.openxmlformats-package.relationships+xml"/>
  <Override PartName="/ppt/notesSlides/_rels/notesSlide35.xml.rels" ContentType="application/vnd.openxmlformats-package.relationships+xml"/>
  <Override PartName="/ppt/notesSlides/_rels/notesSlide9.xml.rels" ContentType="application/vnd.openxmlformats-package.relationships+xml"/>
  <Override PartName="/ppt/notesSlides/_rels/notesSlide18.xml.rels" ContentType="application/vnd.openxmlformats-package.relationships+xml"/>
  <Override PartName="/ppt/notesSlides/_rels/notesSlide4.xml.rels" ContentType="application/vnd.openxmlformats-package.relationships+xml"/>
  <Override PartName="/ppt/notesSlides/_rels/notesSlide24.xml.rels" ContentType="application/vnd.openxmlformats-package.relationships+xml"/>
  <Override PartName="/ppt/notesSlides/_rels/notesSlide58.xml.rels" ContentType="application/vnd.openxmlformats-package.relationships+xml"/>
  <Override PartName="/ppt/notesSlides/_rels/notesSlide50.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52.xml.rels" ContentType="application/vnd.openxmlformats-package.relationships+xml"/>
  <Override PartName="/ppt/notesSlides/_rels/notesSlide8.xml.rels" ContentType="application/vnd.openxmlformats-package.relationships+xml"/>
  <Override PartName="/ppt/notesSlides/_rels/notesSlide31.xml.rels" ContentType="application/vnd.openxmlformats-package.relationships+xml"/>
  <Override PartName="/ppt/notesSlides/_rels/notesSlide34.xml.rels" ContentType="application/vnd.openxmlformats-package.relationships+xml"/>
  <Override PartName="/ppt/notesSlides/_rels/notesSlide1.xml.rels" ContentType="application/vnd.openxmlformats-package.relationships+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slide55.xml" ContentType="application/vnd.openxmlformats-officedocument.presentationml.slide+xml"/>
  <Override PartName="/ppt/slides/slide54.xml" ContentType="application/vnd.openxmlformats-officedocument.presentationml.slide+xml"/>
  <Override PartName="/ppt/slides/slide58.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46.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57.xml.rels" ContentType="application/vnd.openxmlformats-package.relationships+xml"/>
  <Override PartName="/ppt/slides/_rels/slide56.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7.xml.rels" ContentType="application/vnd.openxmlformats-package.relationships+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50.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51.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48.xml.rels" ContentType="application/vnd.openxmlformats-package.relationships+xml"/>
  <Override PartName="/ppt/slides/_rels/slide21.xml.rels" ContentType="application/vnd.openxmlformats-package.relationships+xml"/>
  <Override PartName="/ppt/slides/_rels/slide46.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5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55.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4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57.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52.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8.wmf" ContentType="image/x-wmf"/>
  <Override PartName="/ppt/media/image26.wmf" ContentType="image/x-wmf"/>
  <Override PartName="/ppt/media/image22.wmf" ContentType="image/x-wmf"/>
  <Override PartName="/ppt/media/image25.wmf" ContentType="image/x-wmf"/>
  <Override PartName="/ppt/media/image23.wmf" ContentType="image/x-wmf"/>
  <Override PartName="/ppt/media/image21.wmf" ContentType="image/x-wmf"/>
  <Override PartName="/ppt/media/image19.jpeg" ContentType="image/jpeg"/>
  <Override PartName="/ppt/media/image18.wmf" ContentType="image/x-wmf"/>
  <Override PartName="/ppt/media/image17.png" ContentType="image/png"/>
  <Override PartName="/ppt/media/image16.png" ContentType="image/png"/>
  <Override PartName="/ppt/media/image14.jpeg" ContentType="image/jpeg"/>
  <Override PartName="/ppt/media/image24.wmf" ContentType="image/x-wmf"/>
  <Override PartName="/ppt/media/image11.jpeg" ContentType="image/jpeg"/>
  <Override PartName="/ppt/media/image27.wmf" ContentType="image/x-wmf"/>
  <Override PartName="/ppt/media/image9.png" ContentType="image/png"/>
  <Override PartName="/ppt/media/image8.png" ContentType="image/png"/>
  <Override PartName="/ppt/media/image5.jpeg" ContentType="image/jpeg"/>
  <Override PartName="/ppt/media/image20.wmf" ContentType="image/x-wmf"/>
  <Override PartName="/ppt/media/image4.png" ContentType="image/png"/>
  <Override PartName="/ppt/media/image7.png" ContentType="image/png"/>
  <Override PartName="/ppt/media/image13.jpeg" ContentType="image/jpeg"/>
  <Override PartName="/ppt/media/image12.jpeg" ContentType="image/jpeg"/>
  <Override PartName="/ppt/media/image3.png" ContentType="image/png"/>
  <Override PartName="/ppt/media/image2.jpeg" ContentType="image/jpeg"/>
  <Override PartName="/ppt/media/image6.png" ContentType="image/png"/>
  <Override PartName="/ppt/media/image10.png" ContentType="image/png"/>
  <Override PartName="/ppt/media/image15.wmf" ContentType="image/x-wmf"/>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Lst>
  <p:sldSz cx="9144000" cy="6858000"/>
  <p:notesSz cx="6883400" cy="9294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Rectangle 1"/>
          <p:cNvSpPr/>
          <p:nvPr/>
        </p:nvSpPr>
        <p:spPr>
          <a:xfrm>
            <a:off x="0" y="0"/>
            <a:ext cx="6883200" cy="9295200"/>
          </a:xfrm>
          <a:prstGeom prst="rect">
            <a:avLst/>
          </a:prstGeom>
          <a:solidFill>
            <a:srgbClr val="ffffff"/>
          </a:solidFill>
          <a:ln>
            <a:noFill/>
          </a:ln>
        </p:spPr>
      </p:sp>
      <p:sp>
        <p:nvSpPr>
          <p:cNvPr id="89" name="PlaceHolder 2"/>
          <p:cNvSpPr>
            <a:spLocks noGrp="1"/>
          </p:cNvSpPr>
          <p:nvPr>
            <p:ph type="hdr"/>
          </p:nvPr>
        </p:nvSpPr>
        <p:spPr>
          <a:xfrm>
            <a:off x="-360" y="0"/>
            <a:ext cx="2981160" cy="463680"/>
          </a:xfrm>
          <a:prstGeom prst="rect">
            <a:avLst/>
          </a:prstGeom>
        </p:spPr>
        <p:txBody>
          <a:bodyPr lIns="92520" rIns="92520" tIns="46080" bIns="46080" anchor="ctr"/>
          <a:p>
            <a:endParaRPr/>
          </a:p>
        </p:txBody>
      </p:sp>
      <p:sp>
        <p:nvSpPr>
          <p:cNvPr id="90" name="PlaceHolder 3"/>
          <p:cNvSpPr>
            <a:spLocks noGrp="1"/>
          </p:cNvSpPr>
          <p:nvPr>
            <p:ph type="dt"/>
          </p:nvPr>
        </p:nvSpPr>
        <p:spPr>
          <a:xfrm>
            <a:off x="3900240" y="0"/>
            <a:ext cx="2981160" cy="463680"/>
          </a:xfrm>
          <a:prstGeom prst="rect">
            <a:avLst/>
          </a:prstGeom>
        </p:spPr>
        <p:txBody>
          <a:bodyPr lIns="92520" rIns="92520" tIns="46080" bIns="46080" anchor="ctr"/>
          <a:p>
            <a:endParaRPr/>
          </a:p>
        </p:txBody>
      </p:sp>
      <p:sp>
        <p:nvSpPr>
          <p:cNvPr id="91" name="PlaceHolder 4"/>
          <p:cNvSpPr>
            <a:spLocks noGrp="1"/>
          </p:cNvSpPr>
          <p:nvPr>
            <p:ph type="body"/>
          </p:nvPr>
        </p:nvSpPr>
        <p:spPr>
          <a:xfrm>
            <a:off x="917640" y="4416120"/>
            <a:ext cx="5046480" cy="4181400"/>
          </a:xfrm>
          <a:prstGeom prst="rect">
            <a:avLst/>
          </a:prstGeom>
        </p:spPr>
        <p:txBody>
          <a:bodyPr lIns="92520" rIns="92520" tIns="46080" bIns="46080" anchor="ctr"/>
          <a:p>
            <a:r>
              <a:rPr lang="en-IN" sz="1200">
                <a:latin typeface="Times New Roman"/>
              </a:rPr>
              <a:t>Click to edit the notes format</a:t>
            </a:r>
            <a:endParaRPr/>
          </a:p>
        </p:txBody>
      </p:sp>
      <p:sp>
        <p:nvSpPr>
          <p:cNvPr id="92" name="PlaceHolder 5"/>
          <p:cNvSpPr>
            <a:spLocks noGrp="1"/>
          </p:cNvSpPr>
          <p:nvPr>
            <p:ph type="ftr"/>
          </p:nvPr>
        </p:nvSpPr>
        <p:spPr>
          <a:xfrm>
            <a:off x="-360" y="8832600"/>
            <a:ext cx="2981160" cy="463320"/>
          </a:xfrm>
          <a:prstGeom prst="rect">
            <a:avLst/>
          </a:prstGeom>
        </p:spPr>
        <p:txBody>
          <a:bodyPr lIns="92520" rIns="92520" tIns="46080" bIns="46080" anchor="b"/>
          <a:p>
            <a:endParaRPr/>
          </a:p>
        </p:txBody>
      </p:sp>
      <p:sp>
        <p:nvSpPr>
          <p:cNvPr id="93" name="PlaceHolder 6"/>
          <p:cNvSpPr>
            <a:spLocks noGrp="1"/>
          </p:cNvSpPr>
          <p:nvPr>
            <p:ph type="sldNum"/>
          </p:nvPr>
        </p:nvSpPr>
        <p:spPr>
          <a:xfrm>
            <a:off x="3900240" y="8832600"/>
            <a:ext cx="2981160" cy="463320"/>
          </a:xfrm>
          <a:prstGeom prst="rect">
            <a:avLst/>
          </a:prstGeom>
        </p:spPr>
        <p:txBody>
          <a:bodyPr lIns="92520" rIns="92520" tIns="46080" bIns="46080" anchor="b"/>
          <a:p>
            <a:pPr algn="r">
              <a:lnSpc>
                <a:spcPct val="100000"/>
              </a:lnSpc>
            </a:pPr>
            <a:fld id="{63F6AD9A-5450-4233-950B-20A58959EFD8}" type="slidenum">
              <a:rPr lang="en-US" sz="12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CustomShape 1"/>
          <p:cNvSpPr/>
          <p:nvPr/>
        </p:nvSpPr>
        <p:spPr>
          <a:xfrm>
            <a:off x="3900600" y="8832960"/>
            <a:ext cx="2981160" cy="463320"/>
          </a:xfrm>
          <a:prstGeom prst="rect">
            <a:avLst/>
          </a:prstGeom>
          <a:noFill/>
          <a:ln>
            <a:noFill/>
          </a:ln>
        </p:spPr>
        <p:txBody>
          <a:bodyPr wrap="none" lIns="92520" rIns="92520" tIns="46080" bIns="46080" anchor="b"/>
          <a:p>
            <a:pPr algn="r">
              <a:lnSpc>
                <a:spcPct val="100000"/>
              </a:lnSpc>
            </a:pPr>
            <a:fld id="{64957523-F129-4981-92A4-5887E22B91A3}" type="slidenum">
              <a:rPr lang="en-US" sz="1200">
                <a:latin typeface="Times New Roman"/>
              </a:rPr>
              <a:t>&lt;number&gt;</a:t>
            </a:fld>
            <a:endParaRPr/>
          </a:p>
        </p:txBody>
      </p:sp>
      <p:sp>
        <p:nvSpPr>
          <p:cNvPr id="224" name="TextShape 2"/>
          <p:cNvSpPr txBox="1"/>
          <p:nvPr/>
        </p:nvSpPr>
        <p:spPr>
          <a:xfrm>
            <a:off x="917640" y="4416120"/>
            <a:ext cx="5046480" cy="4181400"/>
          </a:xfrm>
          <a:prstGeom prst="rect">
            <a:avLst/>
          </a:prstGeom>
        </p:spPr>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TextShape 1"/>
          <p:cNvSpPr txBox="1"/>
          <p:nvPr/>
        </p:nvSpPr>
        <p:spPr>
          <a:xfrm>
            <a:off x="688680" y="4416120"/>
            <a:ext cx="5505480" cy="4182840"/>
          </a:xfrm>
          <a:prstGeom prst="rect">
            <a:avLst/>
          </a:prstGeom>
        </p:spPr>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TextShape 1"/>
          <p:cNvSpPr txBox="1"/>
          <p:nvPr/>
        </p:nvSpPr>
        <p:spPr>
          <a:xfrm>
            <a:off x="688680" y="4416120"/>
            <a:ext cx="5505480" cy="4182840"/>
          </a:xfrm>
          <a:prstGeom prst="rect">
            <a:avLst/>
          </a:prstGeom>
        </p:spPr>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TextShape 1"/>
          <p:cNvSpPr txBox="1"/>
          <p:nvPr/>
        </p:nvSpPr>
        <p:spPr>
          <a:xfrm>
            <a:off x="688680" y="4416120"/>
            <a:ext cx="5505480" cy="4182840"/>
          </a:xfrm>
          <a:prstGeom prst="rect">
            <a:avLst/>
          </a:prstGeom>
        </p:spPr>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TextShape 1"/>
          <p:cNvSpPr txBox="1"/>
          <p:nvPr/>
        </p:nvSpPr>
        <p:spPr>
          <a:xfrm>
            <a:off x="688680" y="4416120"/>
            <a:ext cx="5505480" cy="4182840"/>
          </a:xfrm>
          <a:prstGeom prst="rect">
            <a:avLst/>
          </a:prstGeom>
        </p:spPr>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6" name="TextShape 1"/>
          <p:cNvSpPr txBox="1"/>
          <p:nvPr/>
        </p:nvSpPr>
        <p:spPr>
          <a:xfrm>
            <a:off x="688680" y="4416120"/>
            <a:ext cx="5505480" cy="4182840"/>
          </a:xfrm>
          <a:prstGeom prst="rect">
            <a:avLst/>
          </a:prstGeom>
        </p:spPr>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TextShape 1"/>
          <p:cNvSpPr txBox="1"/>
          <p:nvPr/>
        </p:nvSpPr>
        <p:spPr>
          <a:xfrm>
            <a:off x="688680" y="4416120"/>
            <a:ext cx="5505480" cy="4182840"/>
          </a:xfrm>
          <a:prstGeom prst="rect">
            <a:avLst/>
          </a:prstGeom>
        </p:spPr>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TextShape 1"/>
          <p:cNvSpPr txBox="1"/>
          <p:nvPr/>
        </p:nvSpPr>
        <p:spPr>
          <a:xfrm>
            <a:off x="688680" y="4416120"/>
            <a:ext cx="5505480" cy="4182840"/>
          </a:xfrm>
          <a:prstGeom prst="rect">
            <a:avLst/>
          </a:prstGeom>
        </p:spPr>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9" name="TextShape 1"/>
          <p:cNvSpPr txBox="1"/>
          <p:nvPr/>
        </p:nvSpPr>
        <p:spPr>
          <a:xfrm>
            <a:off x="688680" y="4416120"/>
            <a:ext cx="5505480" cy="4182840"/>
          </a:xfrm>
          <a:prstGeom prst="rect">
            <a:avLst/>
          </a:prstGeom>
        </p:spPr>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TextShape 1"/>
          <p:cNvSpPr txBox="1"/>
          <p:nvPr/>
        </p:nvSpPr>
        <p:spPr>
          <a:xfrm>
            <a:off x="688680" y="4416120"/>
            <a:ext cx="5505480" cy="4182840"/>
          </a:xfrm>
          <a:prstGeom prst="rect">
            <a:avLst/>
          </a:prstGeom>
        </p:spPr>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TextShape 1"/>
          <p:cNvSpPr txBox="1"/>
          <p:nvPr/>
        </p:nvSpPr>
        <p:spPr>
          <a:xfrm>
            <a:off x="688680" y="4416120"/>
            <a:ext cx="5505480" cy="4182840"/>
          </a:xfrm>
          <a:prstGeom prst="rect">
            <a:avLst/>
          </a:prstGeom>
        </p:spPr>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 name="TextShape 1"/>
          <p:cNvSpPr txBox="1"/>
          <p:nvPr/>
        </p:nvSpPr>
        <p:spPr>
          <a:xfrm>
            <a:off x="688680" y="4416120"/>
            <a:ext cx="5505480" cy="4182840"/>
          </a:xfrm>
          <a:prstGeom prst="rect">
            <a:avLst/>
          </a:prstGeom>
        </p:spPr>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TextShape 1"/>
          <p:cNvSpPr txBox="1"/>
          <p:nvPr/>
        </p:nvSpPr>
        <p:spPr>
          <a:xfrm>
            <a:off x="688680" y="4416120"/>
            <a:ext cx="5505480" cy="4182840"/>
          </a:xfrm>
          <a:prstGeom prst="rect">
            <a:avLst/>
          </a:prstGeom>
        </p:spPr>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 name="TextShape 1"/>
          <p:cNvSpPr txBox="1"/>
          <p:nvPr/>
        </p:nvSpPr>
        <p:spPr>
          <a:xfrm>
            <a:off x="688680" y="4416120"/>
            <a:ext cx="5505480" cy="4182840"/>
          </a:xfrm>
          <a:prstGeom prst="rect">
            <a:avLst/>
          </a:prstGeom>
        </p:spPr>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TextShape 1"/>
          <p:cNvSpPr txBox="1"/>
          <p:nvPr/>
        </p:nvSpPr>
        <p:spPr>
          <a:xfrm>
            <a:off x="688680" y="4416120"/>
            <a:ext cx="5505480" cy="4182840"/>
          </a:xfrm>
          <a:prstGeom prst="rect">
            <a:avLst/>
          </a:prstGeom>
        </p:spPr>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 name="TextShape 1"/>
          <p:cNvSpPr txBox="1"/>
          <p:nvPr/>
        </p:nvSpPr>
        <p:spPr>
          <a:xfrm>
            <a:off x="688680" y="4416120"/>
            <a:ext cx="5505480" cy="4182840"/>
          </a:xfrm>
          <a:prstGeom prst="rect">
            <a:avLst/>
          </a:prstGeom>
        </p:spPr>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 name="TextShape 1"/>
          <p:cNvSpPr txBox="1"/>
          <p:nvPr/>
        </p:nvSpPr>
        <p:spPr>
          <a:xfrm>
            <a:off x="688680" y="4416120"/>
            <a:ext cx="5505480" cy="4182840"/>
          </a:xfrm>
          <a:prstGeom prst="rect">
            <a:avLst/>
          </a:prstGeom>
        </p:spPr>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TextShape 1"/>
          <p:cNvSpPr txBox="1"/>
          <p:nvPr/>
        </p:nvSpPr>
        <p:spPr>
          <a:xfrm>
            <a:off x="688680" y="4416120"/>
            <a:ext cx="5505480" cy="4182840"/>
          </a:xfrm>
          <a:prstGeom prst="rect">
            <a:avLst/>
          </a:prstGeom>
        </p:spPr>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 name="TextShape 1"/>
          <p:cNvSpPr txBox="1"/>
          <p:nvPr/>
        </p:nvSpPr>
        <p:spPr>
          <a:xfrm>
            <a:off x="688680" y="4416120"/>
            <a:ext cx="5505480" cy="4182840"/>
          </a:xfrm>
          <a:prstGeom prst="rect">
            <a:avLst/>
          </a:prstGeom>
        </p:spPr>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TextShape 1"/>
          <p:cNvSpPr txBox="1"/>
          <p:nvPr/>
        </p:nvSpPr>
        <p:spPr>
          <a:xfrm>
            <a:off x="688680" y="4416120"/>
            <a:ext cx="5505480" cy="4182840"/>
          </a:xfrm>
          <a:prstGeom prst="rect">
            <a:avLst/>
          </a:prstGeom>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6" name="TextShape 1"/>
          <p:cNvSpPr txBox="1"/>
          <p:nvPr/>
        </p:nvSpPr>
        <p:spPr>
          <a:xfrm>
            <a:off x="688680" y="4416120"/>
            <a:ext cx="5505480" cy="4182840"/>
          </a:xfrm>
          <a:prstGeom prst="rect">
            <a:avLst/>
          </a:prstGeom>
        </p:spPr>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 name="TextShape 1"/>
          <p:cNvSpPr txBox="1"/>
          <p:nvPr/>
        </p:nvSpPr>
        <p:spPr>
          <a:xfrm>
            <a:off x="688680" y="4416120"/>
            <a:ext cx="5505480" cy="4182840"/>
          </a:xfrm>
          <a:prstGeom prst="rect">
            <a:avLst/>
          </a:prstGeom>
        </p:spPr>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 name="TextShape 1"/>
          <p:cNvSpPr txBox="1"/>
          <p:nvPr/>
        </p:nvSpPr>
        <p:spPr>
          <a:xfrm>
            <a:off x="688680" y="4416120"/>
            <a:ext cx="5505480" cy="4182840"/>
          </a:xfrm>
          <a:prstGeom prst="rect">
            <a:avLst/>
          </a:prstGeom>
        </p:spPr>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 name="TextShape 1"/>
          <p:cNvSpPr txBox="1"/>
          <p:nvPr/>
        </p:nvSpPr>
        <p:spPr>
          <a:xfrm>
            <a:off x="688680" y="4416120"/>
            <a:ext cx="5505480" cy="4182840"/>
          </a:xfrm>
          <a:prstGeom prst="rect">
            <a:avLst/>
          </a:prstGeom>
        </p:spPr>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 name="TextShape 1"/>
          <p:cNvSpPr txBox="1"/>
          <p:nvPr/>
        </p:nvSpPr>
        <p:spPr>
          <a:xfrm>
            <a:off x="688680" y="4416120"/>
            <a:ext cx="5505480" cy="4182840"/>
          </a:xfrm>
          <a:prstGeom prst="rect">
            <a:avLst/>
          </a:prstGeom>
        </p:spPr>
      </p:sp>
    </p:spTree>
  </p:cSld>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4" name="TextShape 1"/>
          <p:cNvSpPr txBox="1"/>
          <p:nvPr/>
        </p:nvSpPr>
        <p:spPr>
          <a:xfrm>
            <a:off x="688680" y="4416120"/>
            <a:ext cx="5505480" cy="4182840"/>
          </a:xfrm>
          <a:prstGeom prst="rect">
            <a:avLst/>
          </a:prstGeom>
        </p:spPr>
      </p:sp>
    </p:spTree>
  </p:cSld>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5" name="TextShape 1"/>
          <p:cNvSpPr txBox="1"/>
          <p:nvPr/>
        </p:nvSpPr>
        <p:spPr>
          <a:xfrm>
            <a:off x="688680" y="4416120"/>
            <a:ext cx="5505480" cy="4182840"/>
          </a:xfrm>
          <a:prstGeom prst="rect">
            <a:avLst/>
          </a:prstGeom>
        </p:spPr>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TextShape 1"/>
          <p:cNvSpPr txBox="1"/>
          <p:nvPr/>
        </p:nvSpPr>
        <p:spPr>
          <a:xfrm>
            <a:off x="688680" y="4416120"/>
            <a:ext cx="5505480" cy="4182840"/>
          </a:xfrm>
          <a:prstGeom prst="rect">
            <a:avLst/>
          </a:prstGeom>
        </p:spPr>
      </p:sp>
    </p:spTree>
  </p:cSld>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 name="TextShape 1"/>
          <p:cNvSpPr txBox="1"/>
          <p:nvPr/>
        </p:nvSpPr>
        <p:spPr>
          <a:xfrm>
            <a:off x="688680" y="4416120"/>
            <a:ext cx="5505480" cy="4182840"/>
          </a:xfrm>
          <a:prstGeom prst="rect">
            <a:avLst/>
          </a:prstGeom>
        </p:spPr>
      </p:sp>
    </p:spTree>
  </p:cSld>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8" name="TextShape 1"/>
          <p:cNvSpPr txBox="1"/>
          <p:nvPr/>
        </p:nvSpPr>
        <p:spPr>
          <a:xfrm>
            <a:off x="688680" y="4416120"/>
            <a:ext cx="5505480" cy="4182840"/>
          </a:xfrm>
          <a:prstGeom prst="rect">
            <a:avLst/>
          </a:prstGeom>
        </p:spPr>
      </p:sp>
    </p:spTree>
  </p:cSld>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 name="TextShape 1"/>
          <p:cNvSpPr txBox="1"/>
          <p:nvPr/>
        </p:nvSpPr>
        <p:spPr>
          <a:xfrm>
            <a:off x="688680" y="4416120"/>
            <a:ext cx="5505480" cy="4182840"/>
          </a:xfrm>
          <a:prstGeom prst="rect">
            <a:avLst/>
          </a:prstGeom>
        </p:spPr>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TextShape 1"/>
          <p:cNvSpPr txBox="1"/>
          <p:nvPr/>
        </p:nvSpPr>
        <p:spPr>
          <a:xfrm>
            <a:off x="688680" y="4416120"/>
            <a:ext cx="5505480" cy="4182840"/>
          </a:xfrm>
          <a:prstGeom prst="rect">
            <a:avLst/>
          </a:prstGeom>
        </p:spPr>
      </p:sp>
    </p:spTree>
  </p:cSld>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0" name="TextShape 1"/>
          <p:cNvSpPr txBox="1"/>
          <p:nvPr/>
        </p:nvSpPr>
        <p:spPr>
          <a:xfrm>
            <a:off x="688680" y="4416120"/>
            <a:ext cx="5505480" cy="4182840"/>
          </a:xfrm>
          <a:prstGeom prst="rect">
            <a:avLst/>
          </a:prstGeom>
        </p:spPr>
      </p:sp>
    </p:spTree>
  </p:cSld>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TextShape 1"/>
          <p:cNvSpPr txBox="1"/>
          <p:nvPr/>
        </p:nvSpPr>
        <p:spPr>
          <a:xfrm>
            <a:off x="688680" y="4416120"/>
            <a:ext cx="5505480" cy="4182840"/>
          </a:xfrm>
          <a:prstGeom prst="rect">
            <a:avLst/>
          </a:prstGeom>
        </p:spPr>
      </p:sp>
    </p:spTree>
  </p:cSld>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2" name="TextShape 1"/>
          <p:cNvSpPr txBox="1"/>
          <p:nvPr/>
        </p:nvSpPr>
        <p:spPr>
          <a:xfrm>
            <a:off x="688680" y="4416120"/>
            <a:ext cx="5505480" cy="4182840"/>
          </a:xfrm>
          <a:prstGeom prst="rect">
            <a:avLst/>
          </a:prstGeom>
        </p:spPr>
      </p:sp>
    </p:spTree>
  </p:cSld>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3" name="TextShape 1"/>
          <p:cNvSpPr txBox="1"/>
          <p:nvPr/>
        </p:nvSpPr>
        <p:spPr>
          <a:xfrm>
            <a:off x="688680" y="4416120"/>
            <a:ext cx="5505480" cy="4182840"/>
          </a:xfrm>
          <a:prstGeom prst="rect">
            <a:avLst/>
          </a:prstGeom>
        </p:spPr>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TextShape 1"/>
          <p:cNvSpPr txBox="1"/>
          <p:nvPr/>
        </p:nvSpPr>
        <p:spPr>
          <a:xfrm>
            <a:off x="688680" y="4416120"/>
            <a:ext cx="5505480" cy="4182840"/>
          </a:xfrm>
          <a:prstGeom prst="rect">
            <a:avLst/>
          </a:prstGeom>
        </p:spPr>
      </p:sp>
    </p:spTree>
  </p:cSld>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4" name="TextShape 1"/>
          <p:cNvSpPr txBox="1"/>
          <p:nvPr/>
        </p:nvSpPr>
        <p:spPr>
          <a:xfrm>
            <a:off x="688680" y="4416120"/>
            <a:ext cx="5505480" cy="4182840"/>
          </a:xfrm>
          <a:prstGeom prst="rect">
            <a:avLst/>
          </a:prstGeom>
        </p:spPr>
      </p:sp>
    </p:spTree>
  </p:cSld>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TextShape 1"/>
          <p:cNvSpPr txBox="1"/>
          <p:nvPr/>
        </p:nvSpPr>
        <p:spPr>
          <a:xfrm>
            <a:off x="688680" y="4416120"/>
            <a:ext cx="5505480" cy="4182840"/>
          </a:xfrm>
          <a:prstGeom prst="rect">
            <a:avLst/>
          </a:prstGeom>
        </p:spPr>
      </p:sp>
    </p:spTree>
  </p:cSld>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6" name="TextShape 1"/>
          <p:cNvSpPr txBox="1"/>
          <p:nvPr/>
        </p:nvSpPr>
        <p:spPr>
          <a:xfrm>
            <a:off x="688680" y="4416120"/>
            <a:ext cx="5505480" cy="4182840"/>
          </a:xfrm>
          <a:prstGeom prst="rect">
            <a:avLst/>
          </a:prstGeom>
        </p:spPr>
      </p:sp>
    </p:spTree>
  </p:cSld>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7" name="TextShape 1"/>
          <p:cNvSpPr txBox="1"/>
          <p:nvPr/>
        </p:nvSpPr>
        <p:spPr>
          <a:xfrm>
            <a:off x="688680" y="4416120"/>
            <a:ext cx="5505480" cy="4182840"/>
          </a:xfrm>
          <a:prstGeom prst="rect">
            <a:avLst/>
          </a:prstGeom>
        </p:spPr>
      </p:sp>
    </p:spTree>
  </p:cSld>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8" name="TextShape 1"/>
          <p:cNvSpPr txBox="1"/>
          <p:nvPr/>
        </p:nvSpPr>
        <p:spPr>
          <a:xfrm>
            <a:off x="688680" y="4416120"/>
            <a:ext cx="5505480" cy="4182840"/>
          </a:xfrm>
          <a:prstGeom prst="rect">
            <a:avLst/>
          </a:prstGeom>
        </p:spPr>
      </p:sp>
    </p:spTree>
  </p:cSld>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9" name="TextShape 1"/>
          <p:cNvSpPr txBox="1"/>
          <p:nvPr/>
        </p:nvSpPr>
        <p:spPr>
          <a:xfrm>
            <a:off x="688680" y="4416120"/>
            <a:ext cx="5505480" cy="4182840"/>
          </a:xfrm>
          <a:prstGeom prst="rect">
            <a:avLst/>
          </a:prstGeom>
        </p:spPr>
      </p:sp>
    </p:spTree>
  </p:cSld>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0" name="TextShape 1"/>
          <p:cNvSpPr txBox="1"/>
          <p:nvPr/>
        </p:nvSpPr>
        <p:spPr>
          <a:xfrm>
            <a:off x="688680" y="4416120"/>
            <a:ext cx="5505480" cy="4182840"/>
          </a:xfrm>
          <a:prstGeom prst="rect">
            <a:avLst/>
          </a:prstGeom>
        </p:spPr>
      </p:sp>
    </p:spTree>
  </p:cSld>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1" name="CustomShape 1"/>
          <p:cNvSpPr/>
          <p:nvPr/>
        </p:nvSpPr>
        <p:spPr>
          <a:xfrm>
            <a:off x="3900600" y="8832960"/>
            <a:ext cx="2981160" cy="463320"/>
          </a:xfrm>
          <a:prstGeom prst="rect">
            <a:avLst/>
          </a:prstGeom>
          <a:noFill/>
          <a:ln>
            <a:noFill/>
          </a:ln>
        </p:spPr>
        <p:txBody>
          <a:bodyPr wrap="none" lIns="92520" rIns="92520" tIns="46080" bIns="46080" anchor="b"/>
          <a:p>
            <a:pPr algn="r">
              <a:lnSpc>
                <a:spcPct val="100000"/>
              </a:lnSpc>
            </a:pPr>
            <a:fld id="{14357AD1-00B8-4E95-9146-3F8456439D51}" type="slidenum">
              <a:rPr lang="en-US" sz="1200">
                <a:latin typeface="Times New Roman"/>
              </a:rPr>
              <a:t>&lt;number&gt;</a:t>
            </a:fld>
            <a:endParaRPr/>
          </a:p>
        </p:txBody>
      </p:sp>
      <p:sp>
        <p:nvSpPr>
          <p:cNvPr id="272" name="TextShape 2"/>
          <p:cNvSpPr txBox="1"/>
          <p:nvPr/>
        </p:nvSpPr>
        <p:spPr>
          <a:xfrm>
            <a:off x="917640" y="4416120"/>
            <a:ext cx="5046480" cy="4181400"/>
          </a:xfrm>
          <a:prstGeom prst="rect">
            <a:avLst/>
          </a:prstGeom>
        </p:spPr>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TextShape 1"/>
          <p:cNvSpPr txBox="1"/>
          <p:nvPr/>
        </p:nvSpPr>
        <p:spPr>
          <a:xfrm>
            <a:off x="688680" y="4416120"/>
            <a:ext cx="5505480" cy="4182840"/>
          </a:xfrm>
          <a:prstGeom prst="rect">
            <a:avLst/>
          </a:prstGeom>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TextShape 1"/>
          <p:cNvSpPr txBox="1"/>
          <p:nvPr/>
        </p:nvSpPr>
        <p:spPr>
          <a:xfrm>
            <a:off x="688680" y="4416120"/>
            <a:ext cx="5505480" cy="4182840"/>
          </a:xfrm>
          <a:prstGeom prst="rect">
            <a:avLst/>
          </a:prstGeom>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TextShape 1"/>
          <p:cNvSpPr txBox="1"/>
          <p:nvPr/>
        </p:nvSpPr>
        <p:spPr>
          <a:xfrm>
            <a:off x="688680" y="4416120"/>
            <a:ext cx="5505480" cy="4182840"/>
          </a:xfrm>
          <a:prstGeom prst="rect">
            <a:avLst/>
          </a:prstGeom>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183960"/>
            <a:ext cx="8229600" cy="669960"/>
          </a:xfrm>
          <a:prstGeom prst="rect">
            <a:avLst/>
          </a:prstGeom>
        </p:spPr>
        <p:txBody>
          <a:bodyPr lIns="90000" rIns="90000" tIns="46800" bIns="46800" anchor="b"/>
          <a:p>
            <a:pPr algn="ctr"/>
            <a:endParaRPr/>
          </a:p>
        </p:txBody>
      </p:sp>
      <p:sp>
        <p:nvSpPr>
          <p:cNvPr id="33" name="PlaceHolder 2"/>
          <p:cNvSpPr>
            <a:spLocks noGrp="1"/>
          </p:cNvSpPr>
          <p:nvPr>
            <p:ph type="body"/>
          </p:nvPr>
        </p:nvSpPr>
        <p:spPr>
          <a:xfrm>
            <a:off x="806400" y="1233360"/>
            <a:ext cx="8229600" cy="2161080"/>
          </a:xfrm>
          <a:prstGeom prst="rect">
            <a:avLst/>
          </a:prstGeom>
        </p:spPr>
        <p:txBody>
          <a:bodyPr lIns="90000" rIns="90000" tIns="46800" bIns="46800"/>
          <a:p>
            <a:endParaRPr/>
          </a:p>
        </p:txBody>
      </p:sp>
      <p:sp>
        <p:nvSpPr>
          <p:cNvPr id="34" name="PlaceHolder 3"/>
          <p:cNvSpPr>
            <a:spLocks noGrp="1"/>
          </p:cNvSpPr>
          <p:nvPr>
            <p:ph type="body"/>
          </p:nvPr>
        </p:nvSpPr>
        <p:spPr>
          <a:xfrm>
            <a:off x="806400" y="3600000"/>
            <a:ext cx="8229600" cy="2161080"/>
          </a:xfrm>
          <a:prstGeom prst="rect">
            <a:avLst/>
          </a:prstGeom>
        </p:spPr>
        <p:txBody>
          <a:bodyPr lIns="90000" rIns="90000" tIns="46800" bIns="4680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183960"/>
            <a:ext cx="8229600" cy="669960"/>
          </a:xfrm>
          <a:prstGeom prst="rect">
            <a:avLst/>
          </a:prstGeom>
        </p:spPr>
        <p:txBody>
          <a:bodyPr lIns="90000" rIns="90000" tIns="46800" bIns="46800" anchor="b"/>
          <a:p>
            <a:pPr algn="ctr"/>
            <a:endParaRPr/>
          </a:p>
        </p:txBody>
      </p:sp>
      <p:sp>
        <p:nvSpPr>
          <p:cNvPr id="36" name="PlaceHolder 2"/>
          <p:cNvSpPr>
            <a:spLocks noGrp="1"/>
          </p:cNvSpPr>
          <p:nvPr>
            <p:ph type="body"/>
          </p:nvPr>
        </p:nvSpPr>
        <p:spPr>
          <a:xfrm>
            <a:off x="806400" y="1233360"/>
            <a:ext cx="4015800" cy="2161080"/>
          </a:xfrm>
          <a:prstGeom prst="rect">
            <a:avLst/>
          </a:prstGeom>
        </p:spPr>
        <p:txBody>
          <a:bodyPr lIns="90000" rIns="90000" tIns="46800" bIns="46800"/>
          <a:p>
            <a:endParaRPr/>
          </a:p>
        </p:txBody>
      </p:sp>
      <p:sp>
        <p:nvSpPr>
          <p:cNvPr id="37" name="PlaceHolder 3"/>
          <p:cNvSpPr>
            <a:spLocks noGrp="1"/>
          </p:cNvSpPr>
          <p:nvPr>
            <p:ph type="body"/>
          </p:nvPr>
        </p:nvSpPr>
        <p:spPr>
          <a:xfrm>
            <a:off x="5023440" y="1233360"/>
            <a:ext cx="4015800" cy="2161080"/>
          </a:xfrm>
          <a:prstGeom prst="rect">
            <a:avLst/>
          </a:prstGeom>
        </p:spPr>
        <p:txBody>
          <a:bodyPr lIns="90000" rIns="90000" tIns="46800" bIns="46800"/>
          <a:p>
            <a:endParaRPr/>
          </a:p>
        </p:txBody>
      </p:sp>
      <p:sp>
        <p:nvSpPr>
          <p:cNvPr id="38" name="PlaceHolder 4"/>
          <p:cNvSpPr>
            <a:spLocks noGrp="1"/>
          </p:cNvSpPr>
          <p:nvPr>
            <p:ph type="body"/>
          </p:nvPr>
        </p:nvSpPr>
        <p:spPr>
          <a:xfrm>
            <a:off x="5023440" y="3600000"/>
            <a:ext cx="4015800" cy="2161080"/>
          </a:xfrm>
          <a:prstGeom prst="rect">
            <a:avLst/>
          </a:prstGeom>
        </p:spPr>
        <p:txBody>
          <a:bodyPr lIns="90000" rIns="90000" tIns="46800" bIns="46800"/>
          <a:p>
            <a:endParaRPr/>
          </a:p>
        </p:txBody>
      </p:sp>
      <p:sp>
        <p:nvSpPr>
          <p:cNvPr id="39" name="PlaceHolder 5"/>
          <p:cNvSpPr>
            <a:spLocks noGrp="1"/>
          </p:cNvSpPr>
          <p:nvPr>
            <p:ph type="body"/>
          </p:nvPr>
        </p:nvSpPr>
        <p:spPr>
          <a:xfrm>
            <a:off x="806400" y="3600000"/>
            <a:ext cx="4015800" cy="2161080"/>
          </a:xfrm>
          <a:prstGeom prst="rect">
            <a:avLst/>
          </a:prstGeom>
        </p:spPr>
        <p:txBody>
          <a:bodyPr lIns="90000" rIns="90000" tIns="46800" bIns="4680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183960"/>
            <a:ext cx="8229600" cy="669960"/>
          </a:xfrm>
          <a:prstGeom prst="rect">
            <a:avLst/>
          </a:prstGeom>
        </p:spPr>
        <p:txBody>
          <a:bodyPr lIns="90000" rIns="90000" tIns="46800" bIns="46800" anchor="b"/>
          <a:p>
            <a:pPr algn="ctr"/>
            <a:endParaRPr/>
          </a:p>
        </p:txBody>
      </p:sp>
      <p:sp>
        <p:nvSpPr>
          <p:cNvPr id="41" name="PlaceHolder 2"/>
          <p:cNvSpPr>
            <a:spLocks noGrp="1"/>
          </p:cNvSpPr>
          <p:nvPr>
            <p:ph type="body"/>
          </p:nvPr>
        </p:nvSpPr>
        <p:spPr>
          <a:xfrm>
            <a:off x="806400" y="1233360"/>
            <a:ext cx="8229600" cy="4530960"/>
          </a:xfrm>
          <a:prstGeom prst="rect">
            <a:avLst/>
          </a:prstGeom>
        </p:spPr>
        <p:txBody>
          <a:bodyPr lIns="90000" rIns="90000" tIns="46800" bIns="46800"/>
          <a:p>
            <a:endParaRPr/>
          </a:p>
        </p:txBody>
      </p:sp>
      <p:sp>
        <p:nvSpPr>
          <p:cNvPr id="42" name="PlaceHolder 3"/>
          <p:cNvSpPr>
            <a:spLocks noGrp="1"/>
          </p:cNvSpPr>
          <p:nvPr>
            <p:ph type="body"/>
          </p:nvPr>
        </p:nvSpPr>
        <p:spPr>
          <a:xfrm>
            <a:off x="806400" y="1233360"/>
            <a:ext cx="8229600" cy="4530960"/>
          </a:xfrm>
          <a:prstGeom prst="rect">
            <a:avLst/>
          </a:prstGeom>
        </p:spPr>
        <p:txBody>
          <a:bodyPr lIns="90000" rIns="90000" tIns="46800" bIns="46800"/>
          <a:p>
            <a:endParaRPr/>
          </a:p>
        </p:txBody>
      </p:sp>
      <p:pic>
        <p:nvPicPr>
          <p:cNvPr id="43" name="" descr=""/>
          <p:cNvPicPr/>
          <p:nvPr/>
        </p:nvPicPr>
        <p:blipFill>
          <a:blip r:embed="rId2"/>
          <a:stretch>
            <a:fillRect/>
          </a:stretch>
        </p:blipFill>
        <p:spPr>
          <a:xfrm>
            <a:off x="2081880" y="1233360"/>
            <a:ext cx="5678640" cy="4530960"/>
          </a:xfrm>
          <a:prstGeom prst="rect">
            <a:avLst/>
          </a:prstGeom>
          <a:ln>
            <a:noFill/>
          </a:ln>
        </p:spPr>
      </p:pic>
      <p:pic>
        <p:nvPicPr>
          <p:cNvPr id="44" name="" descr=""/>
          <p:cNvPicPr/>
          <p:nvPr/>
        </p:nvPicPr>
        <p:blipFill>
          <a:blip r:embed="rId3"/>
          <a:stretch>
            <a:fillRect/>
          </a:stretch>
        </p:blipFill>
        <p:spPr>
          <a:xfrm>
            <a:off x="2081880" y="1233360"/>
            <a:ext cx="5678640" cy="453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183960"/>
            <a:ext cx="8229600" cy="669960"/>
          </a:xfrm>
          <a:prstGeom prst="rect">
            <a:avLst/>
          </a:prstGeom>
        </p:spPr>
        <p:txBody>
          <a:bodyPr lIns="90000" rIns="90000" tIns="46800" bIns="46800" anchor="b"/>
          <a:p>
            <a:pPr algn="ctr"/>
            <a:endParaRPr/>
          </a:p>
        </p:txBody>
      </p:sp>
      <p:sp>
        <p:nvSpPr>
          <p:cNvPr id="55" name="PlaceHolder 2"/>
          <p:cNvSpPr>
            <a:spLocks noGrp="1"/>
          </p:cNvSpPr>
          <p:nvPr>
            <p:ph type="subTitle"/>
          </p:nvPr>
        </p:nvSpPr>
        <p:spPr>
          <a:xfrm>
            <a:off x="806400" y="1233360"/>
            <a:ext cx="8229600" cy="45313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183960"/>
            <a:ext cx="8229600" cy="669960"/>
          </a:xfrm>
          <a:prstGeom prst="rect">
            <a:avLst/>
          </a:prstGeom>
        </p:spPr>
        <p:txBody>
          <a:bodyPr lIns="90000" rIns="90000" tIns="46800" bIns="46800" anchor="b"/>
          <a:p>
            <a:pPr algn="ctr"/>
            <a:endParaRPr/>
          </a:p>
        </p:txBody>
      </p:sp>
      <p:sp>
        <p:nvSpPr>
          <p:cNvPr id="57" name="PlaceHolder 2"/>
          <p:cNvSpPr>
            <a:spLocks noGrp="1"/>
          </p:cNvSpPr>
          <p:nvPr>
            <p:ph type="body"/>
          </p:nvPr>
        </p:nvSpPr>
        <p:spPr>
          <a:xfrm>
            <a:off x="806400" y="1233360"/>
            <a:ext cx="8229600" cy="4530960"/>
          </a:xfrm>
          <a:prstGeom prst="rect">
            <a:avLst/>
          </a:prstGeom>
        </p:spPr>
        <p:txBody>
          <a:bodyPr lIns="90000" rIns="90000" tIns="46800" bIns="4680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183960"/>
            <a:ext cx="8229600" cy="669960"/>
          </a:xfrm>
          <a:prstGeom prst="rect">
            <a:avLst/>
          </a:prstGeom>
        </p:spPr>
        <p:txBody>
          <a:bodyPr lIns="90000" rIns="90000" tIns="46800" bIns="46800" anchor="b"/>
          <a:p>
            <a:pPr algn="ctr"/>
            <a:endParaRPr/>
          </a:p>
        </p:txBody>
      </p:sp>
      <p:sp>
        <p:nvSpPr>
          <p:cNvPr id="59" name="PlaceHolder 2"/>
          <p:cNvSpPr>
            <a:spLocks noGrp="1"/>
          </p:cNvSpPr>
          <p:nvPr>
            <p:ph type="body"/>
          </p:nvPr>
        </p:nvSpPr>
        <p:spPr>
          <a:xfrm>
            <a:off x="806400" y="1233360"/>
            <a:ext cx="4015800" cy="4530960"/>
          </a:xfrm>
          <a:prstGeom prst="rect">
            <a:avLst/>
          </a:prstGeom>
        </p:spPr>
        <p:txBody>
          <a:bodyPr lIns="90000" rIns="90000" tIns="46800" bIns="46800"/>
          <a:p>
            <a:endParaRPr/>
          </a:p>
        </p:txBody>
      </p:sp>
      <p:sp>
        <p:nvSpPr>
          <p:cNvPr id="60" name="PlaceHolder 3"/>
          <p:cNvSpPr>
            <a:spLocks noGrp="1"/>
          </p:cNvSpPr>
          <p:nvPr>
            <p:ph type="body"/>
          </p:nvPr>
        </p:nvSpPr>
        <p:spPr>
          <a:xfrm>
            <a:off x="5023440" y="1233360"/>
            <a:ext cx="4015800" cy="4530960"/>
          </a:xfrm>
          <a:prstGeom prst="rect">
            <a:avLst/>
          </a:prstGeom>
        </p:spPr>
        <p:txBody>
          <a:bodyPr lIns="90000" rIns="90000" tIns="46800" bIns="4680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183960"/>
            <a:ext cx="8229600" cy="669960"/>
          </a:xfrm>
          <a:prstGeom prst="rect">
            <a:avLst/>
          </a:prstGeom>
        </p:spPr>
        <p:txBody>
          <a:bodyPr lIns="90000" rIns="90000" tIns="46800" bIns="46800" anchor="b"/>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77920"/>
            <a:ext cx="8229600" cy="26715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183960"/>
            <a:ext cx="8229600" cy="669960"/>
          </a:xfrm>
          <a:prstGeom prst="rect">
            <a:avLst/>
          </a:prstGeom>
        </p:spPr>
        <p:txBody>
          <a:bodyPr lIns="90000" rIns="90000" tIns="46800" bIns="46800" anchor="b"/>
          <a:p>
            <a:pPr algn="ctr"/>
            <a:endParaRPr/>
          </a:p>
        </p:txBody>
      </p:sp>
      <p:sp>
        <p:nvSpPr>
          <p:cNvPr id="64" name="PlaceHolder 2"/>
          <p:cNvSpPr>
            <a:spLocks noGrp="1"/>
          </p:cNvSpPr>
          <p:nvPr>
            <p:ph type="body"/>
          </p:nvPr>
        </p:nvSpPr>
        <p:spPr>
          <a:xfrm>
            <a:off x="806400" y="1233360"/>
            <a:ext cx="4015800" cy="2161080"/>
          </a:xfrm>
          <a:prstGeom prst="rect">
            <a:avLst/>
          </a:prstGeom>
        </p:spPr>
        <p:txBody>
          <a:bodyPr lIns="90000" rIns="90000" tIns="46800" bIns="46800"/>
          <a:p>
            <a:endParaRPr/>
          </a:p>
        </p:txBody>
      </p:sp>
      <p:sp>
        <p:nvSpPr>
          <p:cNvPr id="65" name="PlaceHolder 3"/>
          <p:cNvSpPr>
            <a:spLocks noGrp="1"/>
          </p:cNvSpPr>
          <p:nvPr>
            <p:ph type="body"/>
          </p:nvPr>
        </p:nvSpPr>
        <p:spPr>
          <a:xfrm>
            <a:off x="806400" y="3600000"/>
            <a:ext cx="4015800" cy="2161080"/>
          </a:xfrm>
          <a:prstGeom prst="rect">
            <a:avLst/>
          </a:prstGeom>
        </p:spPr>
        <p:txBody>
          <a:bodyPr lIns="90000" rIns="90000" tIns="46800" bIns="46800"/>
          <a:p>
            <a:endParaRPr/>
          </a:p>
        </p:txBody>
      </p:sp>
      <p:sp>
        <p:nvSpPr>
          <p:cNvPr id="66" name="PlaceHolder 4"/>
          <p:cNvSpPr>
            <a:spLocks noGrp="1"/>
          </p:cNvSpPr>
          <p:nvPr>
            <p:ph type="body"/>
          </p:nvPr>
        </p:nvSpPr>
        <p:spPr>
          <a:xfrm>
            <a:off x="5023440" y="1233360"/>
            <a:ext cx="4015800" cy="4530960"/>
          </a:xfrm>
          <a:prstGeom prst="rect">
            <a:avLst/>
          </a:prstGeom>
        </p:spPr>
        <p:txBody>
          <a:bodyPr lIns="90000" rIns="90000" tIns="46800" bIns="4680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183960"/>
            <a:ext cx="8229600" cy="669960"/>
          </a:xfrm>
          <a:prstGeom prst="rect">
            <a:avLst/>
          </a:prstGeom>
        </p:spPr>
        <p:txBody>
          <a:bodyPr lIns="90000" rIns="90000" tIns="46800" bIns="46800" anchor="b"/>
          <a:p>
            <a:pPr algn="ctr"/>
            <a:endParaRPr/>
          </a:p>
        </p:txBody>
      </p:sp>
      <p:sp>
        <p:nvSpPr>
          <p:cNvPr id="12" name="PlaceHolder 2"/>
          <p:cNvSpPr>
            <a:spLocks noGrp="1"/>
          </p:cNvSpPr>
          <p:nvPr>
            <p:ph type="subTitle"/>
          </p:nvPr>
        </p:nvSpPr>
        <p:spPr>
          <a:xfrm>
            <a:off x="806400" y="1233360"/>
            <a:ext cx="8229600" cy="45313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183960"/>
            <a:ext cx="8229600" cy="669960"/>
          </a:xfrm>
          <a:prstGeom prst="rect">
            <a:avLst/>
          </a:prstGeom>
        </p:spPr>
        <p:txBody>
          <a:bodyPr lIns="90000" rIns="90000" tIns="46800" bIns="46800" anchor="b"/>
          <a:p>
            <a:pPr algn="ctr"/>
            <a:endParaRPr/>
          </a:p>
        </p:txBody>
      </p:sp>
      <p:sp>
        <p:nvSpPr>
          <p:cNvPr id="68" name="PlaceHolder 2"/>
          <p:cNvSpPr>
            <a:spLocks noGrp="1"/>
          </p:cNvSpPr>
          <p:nvPr>
            <p:ph type="body"/>
          </p:nvPr>
        </p:nvSpPr>
        <p:spPr>
          <a:xfrm>
            <a:off x="806400" y="1233360"/>
            <a:ext cx="4015800" cy="4530960"/>
          </a:xfrm>
          <a:prstGeom prst="rect">
            <a:avLst/>
          </a:prstGeom>
        </p:spPr>
        <p:txBody>
          <a:bodyPr lIns="90000" rIns="90000" tIns="46800" bIns="46800"/>
          <a:p>
            <a:endParaRPr/>
          </a:p>
        </p:txBody>
      </p:sp>
      <p:sp>
        <p:nvSpPr>
          <p:cNvPr id="69" name="PlaceHolder 3"/>
          <p:cNvSpPr>
            <a:spLocks noGrp="1"/>
          </p:cNvSpPr>
          <p:nvPr>
            <p:ph type="body"/>
          </p:nvPr>
        </p:nvSpPr>
        <p:spPr>
          <a:xfrm>
            <a:off x="5023440" y="1233360"/>
            <a:ext cx="4015800" cy="2161080"/>
          </a:xfrm>
          <a:prstGeom prst="rect">
            <a:avLst/>
          </a:prstGeom>
        </p:spPr>
        <p:txBody>
          <a:bodyPr lIns="90000" rIns="90000" tIns="46800" bIns="46800"/>
          <a:p>
            <a:endParaRPr/>
          </a:p>
        </p:txBody>
      </p:sp>
      <p:sp>
        <p:nvSpPr>
          <p:cNvPr id="70" name="PlaceHolder 4"/>
          <p:cNvSpPr>
            <a:spLocks noGrp="1"/>
          </p:cNvSpPr>
          <p:nvPr>
            <p:ph type="body"/>
          </p:nvPr>
        </p:nvSpPr>
        <p:spPr>
          <a:xfrm>
            <a:off x="5023440" y="3600000"/>
            <a:ext cx="4015800" cy="2161080"/>
          </a:xfrm>
          <a:prstGeom prst="rect">
            <a:avLst/>
          </a:prstGeom>
        </p:spPr>
        <p:txBody>
          <a:bodyPr lIns="90000" rIns="90000" tIns="46800" bIns="4680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183960"/>
            <a:ext cx="8229600" cy="669960"/>
          </a:xfrm>
          <a:prstGeom prst="rect">
            <a:avLst/>
          </a:prstGeom>
        </p:spPr>
        <p:txBody>
          <a:bodyPr lIns="90000" rIns="90000" tIns="46800" bIns="46800" anchor="b"/>
          <a:p>
            <a:pPr algn="ctr"/>
            <a:endParaRPr/>
          </a:p>
        </p:txBody>
      </p:sp>
      <p:sp>
        <p:nvSpPr>
          <p:cNvPr id="72" name="PlaceHolder 2"/>
          <p:cNvSpPr>
            <a:spLocks noGrp="1"/>
          </p:cNvSpPr>
          <p:nvPr>
            <p:ph type="body"/>
          </p:nvPr>
        </p:nvSpPr>
        <p:spPr>
          <a:xfrm>
            <a:off x="806400" y="1233360"/>
            <a:ext cx="4015800" cy="2161080"/>
          </a:xfrm>
          <a:prstGeom prst="rect">
            <a:avLst/>
          </a:prstGeom>
        </p:spPr>
        <p:txBody>
          <a:bodyPr lIns="90000" rIns="90000" tIns="46800" bIns="46800"/>
          <a:p>
            <a:endParaRPr/>
          </a:p>
        </p:txBody>
      </p:sp>
      <p:sp>
        <p:nvSpPr>
          <p:cNvPr id="73" name="PlaceHolder 3"/>
          <p:cNvSpPr>
            <a:spLocks noGrp="1"/>
          </p:cNvSpPr>
          <p:nvPr>
            <p:ph type="body"/>
          </p:nvPr>
        </p:nvSpPr>
        <p:spPr>
          <a:xfrm>
            <a:off x="5023440" y="1233360"/>
            <a:ext cx="4015800" cy="2161080"/>
          </a:xfrm>
          <a:prstGeom prst="rect">
            <a:avLst/>
          </a:prstGeom>
        </p:spPr>
        <p:txBody>
          <a:bodyPr lIns="90000" rIns="90000" tIns="46800" bIns="46800"/>
          <a:p>
            <a:endParaRPr/>
          </a:p>
        </p:txBody>
      </p:sp>
      <p:sp>
        <p:nvSpPr>
          <p:cNvPr id="74" name="PlaceHolder 4"/>
          <p:cNvSpPr>
            <a:spLocks noGrp="1"/>
          </p:cNvSpPr>
          <p:nvPr>
            <p:ph type="body"/>
          </p:nvPr>
        </p:nvSpPr>
        <p:spPr>
          <a:xfrm>
            <a:off x="806400" y="3600000"/>
            <a:ext cx="8229600" cy="2161080"/>
          </a:xfrm>
          <a:prstGeom prst="rect">
            <a:avLst/>
          </a:prstGeom>
        </p:spPr>
        <p:txBody>
          <a:bodyPr lIns="90000" rIns="90000" tIns="46800" bIns="4680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183960"/>
            <a:ext cx="8229600" cy="669960"/>
          </a:xfrm>
          <a:prstGeom prst="rect">
            <a:avLst/>
          </a:prstGeom>
        </p:spPr>
        <p:txBody>
          <a:bodyPr lIns="90000" rIns="90000" tIns="46800" bIns="46800" anchor="b"/>
          <a:p>
            <a:pPr algn="ctr"/>
            <a:endParaRPr/>
          </a:p>
        </p:txBody>
      </p:sp>
      <p:sp>
        <p:nvSpPr>
          <p:cNvPr id="76" name="PlaceHolder 2"/>
          <p:cNvSpPr>
            <a:spLocks noGrp="1"/>
          </p:cNvSpPr>
          <p:nvPr>
            <p:ph type="body"/>
          </p:nvPr>
        </p:nvSpPr>
        <p:spPr>
          <a:xfrm>
            <a:off x="806400" y="1233360"/>
            <a:ext cx="8229600" cy="2161080"/>
          </a:xfrm>
          <a:prstGeom prst="rect">
            <a:avLst/>
          </a:prstGeom>
        </p:spPr>
        <p:txBody>
          <a:bodyPr lIns="90000" rIns="90000" tIns="46800" bIns="46800"/>
          <a:p>
            <a:endParaRPr/>
          </a:p>
        </p:txBody>
      </p:sp>
      <p:sp>
        <p:nvSpPr>
          <p:cNvPr id="77" name="PlaceHolder 3"/>
          <p:cNvSpPr>
            <a:spLocks noGrp="1"/>
          </p:cNvSpPr>
          <p:nvPr>
            <p:ph type="body"/>
          </p:nvPr>
        </p:nvSpPr>
        <p:spPr>
          <a:xfrm>
            <a:off x="806400" y="3600000"/>
            <a:ext cx="8229600" cy="2161080"/>
          </a:xfrm>
          <a:prstGeom prst="rect">
            <a:avLst/>
          </a:prstGeom>
        </p:spPr>
        <p:txBody>
          <a:bodyPr lIns="90000" rIns="90000" tIns="46800" bIns="4680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183960"/>
            <a:ext cx="8229600" cy="669960"/>
          </a:xfrm>
          <a:prstGeom prst="rect">
            <a:avLst/>
          </a:prstGeom>
        </p:spPr>
        <p:txBody>
          <a:bodyPr lIns="90000" rIns="90000" tIns="46800" bIns="46800" anchor="b"/>
          <a:p>
            <a:pPr algn="ctr"/>
            <a:endParaRPr/>
          </a:p>
        </p:txBody>
      </p:sp>
      <p:sp>
        <p:nvSpPr>
          <p:cNvPr id="79" name="PlaceHolder 2"/>
          <p:cNvSpPr>
            <a:spLocks noGrp="1"/>
          </p:cNvSpPr>
          <p:nvPr>
            <p:ph type="body"/>
          </p:nvPr>
        </p:nvSpPr>
        <p:spPr>
          <a:xfrm>
            <a:off x="806400" y="1233360"/>
            <a:ext cx="4015800" cy="2161080"/>
          </a:xfrm>
          <a:prstGeom prst="rect">
            <a:avLst/>
          </a:prstGeom>
        </p:spPr>
        <p:txBody>
          <a:bodyPr lIns="90000" rIns="90000" tIns="46800" bIns="46800"/>
          <a:p>
            <a:endParaRPr/>
          </a:p>
        </p:txBody>
      </p:sp>
      <p:sp>
        <p:nvSpPr>
          <p:cNvPr id="80" name="PlaceHolder 3"/>
          <p:cNvSpPr>
            <a:spLocks noGrp="1"/>
          </p:cNvSpPr>
          <p:nvPr>
            <p:ph type="body"/>
          </p:nvPr>
        </p:nvSpPr>
        <p:spPr>
          <a:xfrm>
            <a:off x="5023440" y="1233360"/>
            <a:ext cx="4015800" cy="2161080"/>
          </a:xfrm>
          <a:prstGeom prst="rect">
            <a:avLst/>
          </a:prstGeom>
        </p:spPr>
        <p:txBody>
          <a:bodyPr lIns="90000" rIns="90000" tIns="46800" bIns="46800"/>
          <a:p>
            <a:endParaRPr/>
          </a:p>
        </p:txBody>
      </p:sp>
      <p:sp>
        <p:nvSpPr>
          <p:cNvPr id="81" name="PlaceHolder 4"/>
          <p:cNvSpPr>
            <a:spLocks noGrp="1"/>
          </p:cNvSpPr>
          <p:nvPr>
            <p:ph type="body"/>
          </p:nvPr>
        </p:nvSpPr>
        <p:spPr>
          <a:xfrm>
            <a:off x="5023440" y="3600000"/>
            <a:ext cx="4015800" cy="2161080"/>
          </a:xfrm>
          <a:prstGeom prst="rect">
            <a:avLst/>
          </a:prstGeom>
        </p:spPr>
        <p:txBody>
          <a:bodyPr lIns="90000" rIns="90000" tIns="46800" bIns="46800"/>
          <a:p>
            <a:endParaRPr/>
          </a:p>
        </p:txBody>
      </p:sp>
      <p:sp>
        <p:nvSpPr>
          <p:cNvPr id="82" name="PlaceHolder 5"/>
          <p:cNvSpPr>
            <a:spLocks noGrp="1"/>
          </p:cNvSpPr>
          <p:nvPr>
            <p:ph type="body"/>
          </p:nvPr>
        </p:nvSpPr>
        <p:spPr>
          <a:xfrm>
            <a:off x="806400" y="3600000"/>
            <a:ext cx="4015800" cy="2161080"/>
          </a:xfrm>
          <a:prstGeom prst="rect">
            <a:avLst/>
          </a:prstGeom>
        </p:spPr>
        <p:txBody>
          <a:bodyPr lIns="90000" rIns="90000" tIns="46800" bIns="4680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183960"/>
            <a:ext cx="8229600" cy="669960"/>
          </a:xfrm>
          <a:prstGeom prst="rect">
            <a:avLst/>
          </a:prstGeom>
        </p:spPr>
        <p:txBody>
          <a:bodyPr lIns="90000" rIns="90000" tIns="46800" bIns="46800" anchor="b"/>
          <a:p>
            <a:pPr algn="ctr"/>
            <a:endParaRPr/>
          </a:p>
        </p:txBody>
      </p:sp>
      <p:sp>
        <p:nvSpPr>
          <p:cNvPr id="84" name="PlaceHolder 2"/>
          <p:cNvSpPr>
            <a:spLocks noGrp="1"/>
          </p:cNvSpPr>
          <p:nvPr>
            <p:ph type="body"/>
          </p:nvPr>
        </p:nvSpPr>
        <p:spPr>
          <a:xfrm>
            <a:off x="806400" y="1233360"/>
            <a:ext cx="8229600" cy="4530960"/>
          </a:xfrm>
          <a:prstGeom prst="rect">
            <a:avLst/>
          </a:prstGeom>
        </p:spPr>
        <p:txBody>
          <a:bodyPr lIns="90000" rIns="90000" tIns="46800" bIns="46800"/>
          <a:p>
            <a:endParaRPr/>
          </a:p>
        </p:txBody>
      </p:sp>
      <p:sp>
        <p:nvSpPr>
          <p:cNvPr id="85" name="PlaceHolder 3"/>
          <p:cNvSpPr>
            <a:spLocks noGrp="1"/>
          </p:cNvSpPr>
          <p:nvPr>
            <p:ph type="body"/>
          </p:nvPr>
        </p:nvSpPr>
        <p:spPr>
          <a:xfrm>
            <a:off x="806400" y="1233360"/>
            <a:ext cx="8229600" cy="4530960"/>
          </a:xfrm>
          <a:prstGeom prst="rect">
            <a:avLst/>
          </a:prstGeom>
        </p:spPr>
        <p:txBody>
          <a:bodyPr lIns="90000" rIns="90000" tIns="46800" bIns="46800"/>
          <a:p>
            <a:endParaRPr/>
          </a:p>
        </p:txBody>
      </p:sp>
      <p:pic>
        <p:nvPicPr>
          <p:cNvPr id="86" name="" descr=""/>
          <p:cNvPicPr/>
          <p:nvPr/>
        </p:nvPicPr>
        <p:blipFill>
          <a:blip r:embed="rId2"/>
          <a:stretch>
            <a:fillRect/>
          </a:stretch>
        </p:blipFill>
        <p:spPr>
          <a:xfrm>
            <a:off x="2081880" y="1233360"/>
            <a:ext cx="5678640" cy="4530960"/>
          </a:xfrm>
          <a:prstGeom prst="rect">
            <a:avLst/>
          </a:prstGeom>
          <a:ln>
            <a:noFill/>
          </a:ln>
        </p:spPr>
      </p:pic>
      <p:pic>
        <p:nvPicPr>
          <p:cNvPr id="87" name="" descr=""/>
          <p:cNvPicPr/>
          <p:nvPr/>
        </p:nvPicPr>
        <p:blipFill>
          <a:blip r:embed="rId3"/>
          <a:stretch>
            <a:fillRect/>
          </a:stretch>
        </p:blipFill>
        <p:spPr>
          <a:xfrm>
            <a:off x="2081880" y="1233360"/>
            <a:ext cx="5678640" cy="453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183960"/>
            <a:ext cx="8229600" cy="669960"/>
          </a:xfrm>
          <a:prstGeom prst="rect">
            <a:avLst/>
          </a:prstGeom>
        </p:spPr>
        <p:txBody>
          <a:bodyPr lIns="90000" rIns="90000" tIns="46800" bIns="46800" anchor="b"/>
          <a:p>
            <a:pPr algn="ctr"/>
            <a:endParaRPr/>
          </a:p>
        </p:txBody>
      </p:sp>
      <p:sp>
        <p:nvSpPr>
          <p:cNvPr id="14" name="PlaceHolder 2"/>
          <p:cNvSpPr>
            <a:spLocks noGrp="1"/>
          </p:cNvSpPr>
          <p:nvPr>
            <p:ph type="body"/>
          </p:nvPr>
        </p:nvSpPr>
        <p:spPr>
          <a:xfrm>
            <a:off x="806400" y="1233360"/>
            <a:ext cx="8229600" cy="4530960"/>
          </a:xfrm>
          <a:prstGeom prst="rect">
            <a:avLst/>
          </a:prstGeom>
        </p:spPr>
        <p:txBody>
          <a:bodyPr lIns="90000" rIns="90000" tIns="46800" bIns="4680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183960"/>
            <a:ext cx="8229600" cy="669960"/>
          </a:xfrm>
          <a:prstGeom prst="rect">
            <a:avLst/>
          </a:prstGeom>
        </p:spPr>
        <p:txBody>
          <a:bodyPr lIns="90000" rIns="90000" tIns="46800" bIns="46800" anchor="b"/>
          <a:p>
            <a:pPr algn="ctr"/>
            <a:endParaRPr/>
          </a:p>
        </p:txBody>
      </p:sp>
      <p:sp>
        <p:nvSpPr>
          <p:cNvPr id="16" name="PlaceHolder 2"/>
          <p:cNvSpPr>
            <a:spLocks noGrp="1"/>
          </p:cNvSpPr>
          <p:nvPr>
            <p:ph type="body"/>
          </p:nvPr>
        </p:nvSpPr>
        <p:spPr>
          <a:xfrm>
            <a:off x="806400" y="1233360"/>
            <a:ext cx="4015800" cy="4530960"/>
          </a:xfrm>
          <a:prstGeom prst="rect">
            <a:avLst/>
          </a:prstGeom>
        </p:spPr>
        <p:txBody>
          <a:bodyPr lIns="90000" rIns="90000" tIns="46800" bIns="46800"/>
          <a:p>
            <a:endParaRPr/>
          </a:p>
        </p:txBody>
      </p:sp>
      <p:sp>
        <p:nvSpPr>
          <p:cNvPr id="17" name="PlaceHolder 3"/>
          <p:cNvSpPr>
            <a:spLocks noGrp="1"/>
          </p:cNvSpPr>
          <p:nvPr>
            <p:ph type="body"/>
          </p:nvPr>
        </p:nvSpPr>
        <p:spPr>
          <a:xfrm>
            <a:off x="5023440" y="1233360"/>
            <a:ext cx="4015800" cy="4530960"/>
          </a:xfrm>
          <a:prstGeom prst="rect">
            <a:avLst/>
          </a:prstGeom>
        </p:spPr>
        <p:txBody>
          <a:bodyPr lIns="90000" rIns="90000" tIns="46800" bIns="4680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183960"/>
            <a:ext cx="8229600" cy="669960"/>
          </a:xfrm>
          <a:prstGeom prst="rect">
            <a:avLst/>
          </a:prstGeom>
        </p:spPr>
        <p:txBody>
          <a:bodyPr lIns="90000" rIns="90000" tIns="46800" bIns="46800" anchor="b"/>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7920"/>
            <a:ext cx="8229600" cy="26715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183960"/>
            <a:ext cx="8229600" cy="669960"/>
          </a:xfrm>
          <a:prstGeom prst="rect">
            <a:avLst/>
          </a:prstGeom>
        </p:spPr>
        <p:txBody>
          <a:bodyPr lIns="90000" rIns="90000" tIns="46800" bIns="46800" anchor="b"/>
          <a:p>
            <a:pPr algn="ctr"/>
            <a:endParaRPr/>
          </a:p>
        </p:txBody>
      </p:sp>
      <p:sp>
        <p:nvSpPr>
          <p:cNvPr id="21" name="PlaceHolder 2"/>
          <p:cNvSpPr>
            <a:spLocks noGrp="1"/>
          </p:cNvSpPr>
          <p:nvPr>
            <p:ph type="body"/>
          </p:nvPr>
        </p:nvSpPr>
        <p:spPr>
          <a:xfrm>
            <a:off x="806400" y="1233360"/>
            <a:ext cx="4015800" cy="2161080"/>
          </a:xfrm>
          <a:prstGeom prst="rect">
            <a:avLst/>
          </a:prstGeom>
        </p:spPr>
        <p:txBody>
          <a:bodyPr lIns="90000" rIns="90000" tIns="46800" bIns="46800"/>
          <a:p>
            <a:endParaRPr/>
          </a:p>
        </p:txBody>
      </p:sp>
      <p:sp>
        <p:nvSpPr>
          <p:cNvPr id="22" name="PlaceHolder 3"/>
          <p:cNvSpPr>
            <a:spLocks noGrp="1"/>
          </p:cNvSpPr>
          <p:nvPr>
            <p:ph type="body"/>
          </p:nvPr>
        </p:nvSpPr>
        <p:spPr>
          <a:xfrm>
            <a:off x="806400" y="3600000"/>
            <a:ext cx="4015800" cy="2161080"/>
          </a:xfrm>
          <a:prstGeom prst="rect">
            <a:avLst/>
          </a:prstGeom>
        </p:spPr>
        <p:txBody>
          <a:bodyPr lIns="90000" rIns="90000" tIns="46800" bIns="46800"/>
          <a:p>
            <a:endParaRPr/>
          </a:p>
        </p:txBody>
      </p:sp>
      <p:sp>
        <p:nvSpPr>
          <p:cNvPr id="23" name="PlaceHolder 4"/>
          <p:cNvSpPr>
            <a:spLocks noGrp="1"/>
          </p:cNvSpPr>
          <p:nvPr>
            <p:ph type="body"/>
          </p:nvPr>
        </p:nvSpPr>
        <p:spPr>
          <a:xfrm>
            <a:off x="5023440" y="1233360"/>
            <a:ext cx="4015800" cy="4530960"/>
          </a:xfrm>
          <a:prstGeom prst="rect">
            <a:avLst/>
          </a:prstGeom>
        </p:spPr>
        <p:txBody>
          <a:bodyPr lIns="90000" rIns="90000" tIns="46800" bIns="4680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183960"/>
            <a:ext cx="8229600" cy="669960"/>
          </a:xfrm>
          <a:prstGeom prst="rect">
            <a:avLst/>
          </a:prstGeom>
        </p:spPr>
        <p:txBody>
          <a:bodyPr lIns="90000" rIns="90000" tIns="46800" bIns="46800" anchor="b"/>
          <a:p>
            <a:pPr algn="ctr"/>
            <a:endParaRPr/>
          </a:p>
        </p:txBody>
      </p:sp>
      <p:sp>
        <p:nvSpPr>
          <p:cNvPr id="25" name="PlaceHolder 2"/>
          <p:cNvSpPr>
            <a:spLocks noGrp="1"/>
          </p:cNvSpPr>
          <p:nvPr>
            <p:ph type="body"/>
          </p:nvPr>
        </p:nvSpPr>
        <p:spPr>
          <a:xfrm>
            <a:off x="806400" y="1233360"/>
            <a:ext cx="4015800" cy="4530960"/>
          </a:xfrm>
          <a:prstGeom prst="rect">
            <a:avLst/>
          </a:prstGeom>
        </p:spPr>
        <p:txBody>
          <a:bodyPr lIns="90000" rIns="90000" tIns="46800" bIns="46800"/>
          <a:p>
            <a:endParaRPr/>
          </a:p>
        </p:txBody>
      </p:sp>
      <p:sp>
        <p:nvSpPr>
          <p:cNvPr id="26" name="PlaceHolder 3"/>
          <p:cNvSpPr>
            <a:spLocks noGrp="1"/>
          </p:cNvSpPr>
          <p:nvPr>
            <p:ph type="body"/>
          </p:nvPr>
        </p:nvSpPr>
        <p:spPr>
          <a:xfrm>
            <a:off x="5023440" y="1233360"/>
            <a:ext cx="4015800" cy="2161080"/>
          </a:xfrm>
          <a:prstGeom prst="rect">
            <a:avLst/>
          </a:prstGeom>
        </p:spPr>
        <p:txBody>
          <a:bodyPr lIns="90000" rIns="90000" tIns="46800" bIns="46800"/>
          <a:p>
            <a:endParaRPr/>
          </a:p>
        </p:txBody>
      </p:sp>
      <p:sp>
        <p:nvSpPr>
          <p:cNvPr id="27" name="PlaceHolder 4"/>
          <p:cNvSpPr>
            <a:spLocks noGrp="1"/>
          </p:cNvSpPr>
          <p:nvPr>
            <p:ph type="body"/>
          </p:nvPr>
        </p:nvSpPr>
        <p:spPr>
          <a:xfrm>
            <a:off x="5023440" y="3600000"/>
            <a:ext cx="4015800" cy="2161080"/>
          </a:xfrm>
          <a:prstGeom prst="rect">
            <a:avLst/>
          </a:prstGeom>
        </p:spPr>
        <p:txBody>
          <a:bodyPr lIns="90000" rIns="90000" tIns="46800" bIns="4680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183960"/>
            <a:ext cx="8229600" cy="669960"/>
          </a:xfrm>
          <a:prstGeom prst="rect">
            <a:avLst/>
          </a:prstGeom>
        </p:spPr>
        <p:txBody>
          <a:bodyPr lIns="90000" rIns="90000" tIns="46800" bIns="46800" anchor="b"/>
          <a:p>
            <a:pPr algn="ctr"/>
            <a:endParaRPr/>
          </a:p>
        </p:txBody>
      </p:sp>
      <p:sp>
        <p:nvSpPr>
          <p:cNvPr id="29" name="PlaceHolder 2"/>
          <p:cNvSpPr>
            <a:spLocks noGrp="1"/>
          </p:cNvSpPr>
          <p:nvPr>
            <p:ph type="body"/>
          </p:nvPr>
        </p:nvSpPr>
        <p:spPr>
          <a:xfrm>
            <a:off x="806400" y="1233360"/>
            <a:ext cx="4015800" cy="2161080"/>
          </a:xfrm>
          <a:prstGeom prst="rect">
            <a:avLst/>
          </a:prstGeom>
        </p:spPr>
        <p:txBody>
          <a:bodyPr lIns="90000" rIns="90000" tIns="46800" bIns="46800"/>
          <a:p>
            <a:endParaRPr/>
          </a:p>
        </p:txBody>
      </p:sp>
      <p:sp>
        <p:nvSpPr>
          <p:cNvPr id="30" name="PlaceHolder 3"/>
          <p:cNvSpPr>
            <a:spLocks noGrp="1"/>
          </p:cNvSpPr>
          <p:nvPr>
            <p:ph type="body"/>
          </p:nvPr>
        </p:nvSpPr>
        <p:spPr>
          <a:xfrm>
            <a:off x="5023440" y="1233360"/>
            <a:ext cx="4015800" cy="2161080"/>
          </a:xfrm>
          <a:prstGeom prst="rect">
            <a:avLst/>
          </a:prstGeom>
        </p:spPr>
        <p:txBody>
          <a:bodyPr lIns="90000" rIns="90000" tIns="46800" bIns="46800"/>
          <a:p>
            <a:endParaRPr/>
          </a:p>
        </p:txBody>
      </p:sp>
      <p:sp>
        <p:nvSpPr>
          <p:cNvPr id="31" name="PlaceHolder 4"/>
          <p:cNvSpPr>
            <a:spLocks noGrp="1"/>
          </p:cNvSpPr>
          <p:nvPr>
            <p:ph type="body"/>
          </p:nvPr>
        </p:nvSpPr>
        <p:spPr>
          <a:xfrm>
            <a:off x="806400" y="3600000"/>
            <a:ext cx="8229600" cy="2161080"/>
          </a:xfrm>
          <a:prstGeom prst="rect">
            <a:avLst/>
          </a:prstGeom>
        </p:spPr>
        <p:txBody>
          <a:bodyPr lIns="90000" rIns="90000" tIns="46800" bIns="4680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0" name="Picture 2" descr="dino_3"/>
          <p:cNvPicPr/>
          <p:nvPr/>
        </p:nvPicPr>
        <p:blipFill>
          <a:blip r:embed="rId2"/>
          <a:stretch>
            <a:fillRect/>
          </a:stretch>
        </p:blipFill>
        <p:spPr>
          <a:xfrm>
            <a:off x="285840" y="0"/>
            <a:ext cx="1195200" cy="907920"/>
          </a:xfrm>
          <a:prstGeom prst="rect">
            <a:avLst/>
          </a:prstGeom>
          <a:ln>
            <a:noFill/>
          </a:ln>
        </p:spPr>
      </p:pic>
      <p:sp>
        <p:nvSpPr>
          <p:cNvPr id="1" name="PlaceHolder 1"/>
          <p:cNvSpPr>
            <a:spLocks noGrp="1"/>
          </p:cNvSpPr>
          <p:nvPr>
            <p:ph type="title"/>
          </p:nvPr>
        </p:nvSpPr>
        <p:spPr>
          <a:xfrm>
            <a:off x="457200" y="277920"/>
            <a:ext cx="8229600" cy="576000"/>
          </a:xfrm>
          <a:prstGeom prst="rect">
            <a:avLst/>
          </a:prstGeom>
        </p:spPr>
        <p:txBody>
          <a:bodyPr lIns="90000" rIns="90000" tIns="46800" bIns="46800" anchor="b"/>
          <a:p>
            <a:pPr algn="ctr"/>
            <a:r>
              <a:rPr b="1" lang="en-IN" sz="3200">
                <a:latin typeface="Arial"/>
              </a:rPr>
              <a:t>Click to edit the title text format</a:t>
            </a:r>
            <a:endParaRPr/>
          </a:p>
        </p:txBody>
      </p:sp>
      <p:sp>
        <p:nvSpPr>
          <p:cNvPr id="2" name="PlaceHolder 2"/>
          <p:cNvSpPr>
            <a:spLocks noGrp="1"/>
          </p:cNvSpPr>
          <p:nvPr>
            <p:ph type="body"/>
          </p:nvPr>
        </p:nvSpPr>
        <p:spPr>
          <a:xfrm>
            <a:off x="806400" y="1233360"/>
            <a:ext cx="8229600" cy="4530960"/>
          </a:xfrm>
          <a:prstGeom prst="rect">
            <a:avLst/>
          </a:prstGeom>
        </p:spPr>
        <p:txBody>
          <a:bodyPr lIns="90000" rIns="90000" tIns="46800" bIns="46800"/>
          <a:p>
            <a:pPr>
              <a:buSzPct val="90000"/>
              <a:buFont typeface="Monotype Sorts" charset="2"/>
              <a:buChar char=""/>
            </a:pPr>
            <a:r>
              <a:rPr lang="en-IN">
                <a:latin typeface="Arial"/>
              </a:rPr>
              <a:t>Click to edit the outline text format</a:t>
            </a:r>
            <a:endParaRPr/>
          </a:p>
          <a:p>
            <a:pPr lvl="1">
              <a:buSzPct val="80000"/>
              <a:buFont typeface="Monotype Sorts" charset="2"/>
              <a:buChar char=""/>
            </a:pPr>
            <a:r>
              <a:rPr lang="en-IN">
                <a:latin typeface="Arial"/>
              </a:rPr>
              <a:t>Second Outline Level</a:t>
            </a:r>
            <a:endParaRPr/>
          </a:p>
          <a:p>
            <a:pPr lvl="2">
              <a:buSzPct val="75000"/>
              <a:buFont typeface="Webdings" charset="2"/>
              <a:buChar char=""/>
            </a:pPr>
            <a:r>
              <a:rPr lang="en-IN">
                <a:latin typeface="Arial"/>
              </a:rPr>
              <a:t>Third Outline Level</a:t>
            </a:r>
            <a:endParaRPr/>
          </a:p>
          <a:p>
            <a:pPr lvl="3">
              <a:buSzPct val="75000"/>
              <a:buFont typeface="Helvetica"/>
              <a:buChar char="–"/>
            </a:pPr>
            <a:r>
              <a:rPr lang="en-IN">
                <a:latin typeface="Arial"/>
              </a:rPr>
              <a:t>Fourth Outline Level</a:t>
            </a:r>
            <a:endParaRPr/>
          </a:p>
          <a:p>
            <a:pPr lvl="4">
              <a:buSzPct val="75000"/>
              <a:buFont typeface="Helvetica"/>
              <a:buChar char="»"/>
            </a:pPr>
            <a:r>
              <a:rPr lang="en-IN">
                <a:latin typeface="Arial"/>
              </a:rPr>
              <a:t>Fifth Outline Level</a:t>
            </a:r>
            <a:endParaRPr/>
          </a:p>
          <a:p>
            <a:pPr lvl="5">
              <a:buSzPct val="75000"/>
              <a:buFont typeface="Helvetica"/>
              <a:buChar char="»"/>
            </a:pPr>
            <a:r>
              <a:rPr lang="en-IN">
                <a:latin typeface="Arial"/>
              </a:rPr>
              <a:t>Sixth Outline Level</a:t>
            </a:r>
            <a:endParaRPr/>
          </a:p>
          <a:p>
            <a:pPr lvl="6">
              <a:buSzPct val="75000"/>
              <a:buFont typeface="Helvetica"/>
              <a:buChar char="»"/>
            </a:pPr>
            <a:r>
              <a:rPr lang="en-IN">
                <a:latin typeface="Arial"/>
              </a:rPr>
              <a:t>Seventh Outline Level</a:t>
            </a:r>
            <a:endParaRPr/>
          </a:p>
        </p:txBody>
      </p:sp>
      <p:sp>
        <p:nvSpPr>
          <p:cNvPr id="3" name="CustomShape 3"/>
          <p:cNvSpPr/>
          <p:nvPr/>
        </p:nvSpPr>
        <p:spPr>
          <a:xfrm>
            <a:off x="0" y="0"/>
            <a:ext cx="228600" cy="2286000"/>
          </a:xfrm>
          <a:prstGeom prst="rect">
            <a:avLst/>
          </a:prstGeom>
          <a:solidFill>
            <a:srgbClr val="336699"/>
          </a:solidFill>
          <a:ln>
            <a:noFill/>
          </a:ln>
        </p:spPr>
      </p:sp>
      <p:sp>
        <p:nvSpPr>
          <p:cNvPr id="4" name="Line 4"/>
          <p:cNvSpPr/>
          <p:nvPr/>
        </p:nvSpPr>
        <p:spPr>
          <a:xfrm>
            <a:off x="457200" y="860400"/>
            <a:ext cx="8077320" cy="0"/>
          </a:xfrm>
          <a:prstGeom prst="line">
            <a:avLst/>
          </a:prstGeom>
          <a:ln w="19080">
            <a:solidFill>
              <a:srgbClr val="336699"/>
            </a:solidFill>
            <a:miter/>
          </a:ln>
        </p:spPr>
      </p:sp>
      <p:sp>
        <p:nvSpPr>
          <p:cNvPr id="5" name="CustomShape 5"/>
          <p:cNvSpPr/>
          <p:nvPr/>
        </p:nvSpPr>
        <p:spPr>
          <a:xfrm>
            <a:off x="0" y="2286000"/>
            <a:ext cx="228600" cy="2286000"/>
          </a:xfrm>
          <a:prstGeom prst="rect">
            <a:avLst/>
          </a:prstGeom>
          <a:solidFill>
            <a:srgbClr val="99ccff"/>
          </a:solidFill>
          <a:ln>
            <a:noFill/>
          </a:ln>
        </p:spPr>
      </p:sp>
      <p:sp>
        <p:nvSpPr>
          <p:cNvPr id="6" name="CustomShape 6"/>
          <p:cNvSpPr/>
          <p:nvPr/>
        </p:nvSpPr>
        <p:spPr>
          <a:xfrm>
            <a:off x="0" y="4572000"/>
            <a:ext cx="228600" cy="2286000"/>
          </a:xfrm>
          <a:prstGeom prst="rect">
            <a:avLst/>
          </a:prstGeom>
          <a:solidFill>
            <a:srgbClr val="336699"/>
          </a:solidFill>
          <a:ln>
            <a:noFill/>
          </a:ln>
        </p:spPr>
      </p:sp>
      <p:sp>
        <p:nvSpPr>
          <p:cNvPr id="7" name="CustomShape 7"/>
          <p:cNvSpPr/>
          <p:nvPr/>
        </p:nvSpPr>
        <p:spPr>
          <a:xfrm>
            <a:off x="4031640" y="6613560"/>
            <a:ext cx="897120" cy="258480"/>
          </a:xfrm>
          <a:prstGeom prst="rect">
            <a:avLst/>
          </a:prstGeom>
          <a:noFill/>
          <a:ln>
            <a:noFill/>
          </a:ln>
        </p:spPr>
        <p:txBody>
          <a:bodyPr wrap="none" lIns="90000" rIns="90000" tIns="46800" bIns="46800"/>
          <a:p>
            <a:pPr algn="ctr">
              <a:lnSpc>
                <a:spcPct val="100000"/>
              </a:lnSpc>
            </a:pPr>
            <a:r>
              <a:rPr b="1" lang="en-US" sz="1000">
                <a:solidFill>
                  <a:srgbClr val="006699"/>
                </a:solidFill>
                <a:latin typeface="Arial"/>
              </a:rPr>
              <a:t>1.</a:t>
            </a:r>
            <a:fld id="{51DADEE7-6BE5-4FF3-86B5-BAAEBB7A31BA}" type="slidenum">
              <a:rPr b="1" lang="en-US" sz="1000">
                <a:solidFill>
                  <a:srgbClr val="006699"/>
                </a:solidFill>
                <a:latin typeface="Arial"/>
              </a:rPr>
              <a:t>&lt;number&gt;</a:t>
            </a:fld>
            <a:endParaRPr/>
          </a:p>
        </p:txBody>
      </p:sp>
      <p:sp>
        <p:nvSpPr>
          <p:cNvPr id="8" name="CustomShape 8"/>
          <p:cNvSpPr/>
          <p:nvPr/>
        </p:nvSpPr>
        <p:spPr>
          <a:xfrm>
            <a:off x="6489720" y="6588000"/>
            <a:ext cx="2712960" cy="246240"/>
          </a:xfrm>
          <a:prstGeom prst="rect">
            <a:avLst/>
          </a:prstGeom>
          <a:noFill/>
          <a:ln>
            <a:noFill/>
          </a:ln>
        </p:spPr>
        <p:txBody>
          <a:bodyPr lIns="90000" rIns="90000" tIns="46800" bIns="46800"/>
          <a:p>
            <a:pPr algn="ctr">
              <a:lnSpc>
                <a:spcPct val="100000"/>
              </a:lnSpc>
            </a:pPr>
            <a:r>
              <a:rPr b="1" lang="en-US" sz="1000">
                <a:solidFill>
                  <a:srgbClr val="006699"/>
                </a:solidFill>
                <a:latin typeface="Arial"/>
              </a:rPr>
              <a:t>Silberschatz, Galvin and Gagne ©2013</a:t>
            </a:r>
            <a:endParaRPr/>
          </a:p>
        </p:txBody>
      </p:sp>
      <p:sp>
        <p:nvSpPr>
          <p:cNvPr id="9" name="CustomShape 9"/>
          <p:cNvSpPr/>
          <p:nvPr/>
        </p:nvSpPr>
        <p:spPr>
          <a:xfrm>
            <a:off x="185760" y="6621480"/>
            <a:ext cx="2620800" cy="246240"/>
          </a:xfrm>
          <a:prstGeom prst="rect">
            <a:avLst/>
          </a:prstGeom>
          <a:noFill/>
          <a:ln>
            <a:noFill/>
          </a:ln>
        </p:spPr>
        <p:txBody>
          <a:bodyPr wrap="none" lIns="90000" rIns="90000" tIns="46800" bIns="46800"/>
          <a:p>
            <a:pPr>
              <a:lnSpc>
                <a:spcPct val="100000"/>
              </a:lnSpc>
            </a:pPr>
            <a:r>
              <a:rPr b="1" lang="en-US" sz="1000">
                <a:solidFill>
                  <a:srgbClr val="006699"/>
                </a:solidFill>
                <a:latin typeface="Arial"/>
              </a:rPr>
              <a:t>Operating System Concepts – 9</a:t>
            </a:r>
            <a:r>
              <a:rPr b="1" lang="en-US" sz="1000" baseline="30000">
                <a:solidFill>
                  <a:srgbClr val="006699"/>
                </a:solidFill>
                <a:latin typeface="Arial"/>
              </a:rPr>
              <a:t>th</a:t>
            </a:r>
            <a:r>
              <a:rPr b="1" lang="en-US" sz="1000">
                <a:solidFill>
                  <a:srgbClr val="006699"/>
                </a:solidFill>
                <a:latin typeface="Arial"/>
              </a:rPr>
              <a:t> Edition</a:t>
            </a:r>
            <a:endParaRPr/>
          </a:p>
        </p:txBody>
      </p:sp>
      <p:pic>
        <p:nvPicPr>
          <p:cNvPr id="10" name="Picture 12" descr="dino_6"/>
          <p:cNvPicPr/>
          <p:nvPr/>
        </p:nvPicPr>
        <p:blipFill>
          <a:blip r:embed="rId3"/>
          <a:stretch>
            <a:fillRect/>
          </a:stretch>
        </p:blipFill>
        <p:spPr>
          <a:xfrm>
            <a:off x="7773840" y="5850000"/>
            <a:ext cx="1284480" cy="79200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198360" y="2960640"/>
            <a:ext cx="2870280" cy="201600"/>
          </a:xfrm>
          <a:prstGeom prst="rect">
            <a:avLst/>
          </a:prstGeom>
          <a:solidFill>
            <a:srgbClr val="336699"/>
          </a:solidFill>
          <a:ln>
            <a:noFill/>
          </a:ln>
        </p:spPr>
      </p:sp>
      <p:sp>
        <p:nvSpPr>
          <p:cNvPr id="46" name="CustomShape 2"/>
          <p:cNvSpPr/>
          <p:nvPr/>
        </p:nvSpPr>
        <p:spPr>
          <a:xfrm>
            <a:off x="3068640" y="2960640"/>
            <a:ext cx="2870280" cy="201600"/>
          </a:xfrm>
          <a:prstGeom prst="rect">
            <a:avLst/>
          </a:prstGeom>
          <a:solidFill>
            <a:srgbClr val="99ccff"/>
          </a:solidFill>
          <a:ln>
            <a:noFill/>
          </a:ln>
        </p:spPr>
      </p:sp>
      <p:sp>
        <p:nvSpPr>
          <p:cNvPr id="47" name="CustomShape 3"/>
          <p:cNvSpPr/>
          <p:nvPr/>
        </p:nvSpPr>
        <p:spPr>
          <a:xfrm>
            <a:off x="5938920" y="2960640"/>
            <a:ext cx="2870280" cy="201600"/>
          </a:xfrm>
          <a:prstGeom prst="rect">
            <a:avLst/>
          </a:prstGeom>
          <a:solidFill>
            <a:srgbClr val="336699"/>
          </a:solidFill>
          <a:ln>
            <a:noFill/>
          </a:ln>
        </p:spPr>
      </p:sp>
      <p:sp>
        <p:nvSpPr>
          <p:cNvPr id="48" name="CustomShape 4"/>
          <p:cNvSpPr/>
          <p:nvPr/>
        </p:nvSpPr>
        <p:spPr>
          <a:xfrm>
            <a:off x="6489720" y="6588000"/>
            <a:ext cx="2712960" cy="246240"/>
          </a:xfrm>
          <a:prstGeom prst="rect">
            <a:avLst/>
          </a:prstGeom>
          <a:noFill/>
          <a:ln>
            <a:noFill/>
          </a:ln>
        </p:spPr>
        <p:txBody>
          <a:bodyPr lIns="90000" rIns="90000" tIns="46800" bIns="46800"/>
          <a:p>
            <a:pPr algn="ctr">
              <a:lnSpc>
                <a:spcPct val="100000"/>
              </a:lnSpc>
            </a:pPr>
            <a:r>
              <a:rPr b="1" lang="en-US" sz="1000">
                <a:solidFill>
                  <a:srgbClr val="336699"/>
                </a:solidFill>
                <a:latin typeface="Arial"/>
              </a:rPr>
              <a:t>Silberschatz, Galvin and Gagne ©2013</a:t>
            </a:r>
            <a:endParaRPr/>
          </a:p>
        </p:txBody>
      </p:sp>
      <p:sp>
        <p:nvSpPr>
          <p:cNvPr id="49" name="CustomShape 5"/>
          <p:cNvSpPr/>
          <p:nvPr/>
        </p:nvSpPr>
        <p:spPr>
          <a:xfrm>
            <a:off x="27000" y="6613560"/>
            <a:ext cx="2656080" cy="246240"/>
          </a:xfrm>
          <a:prstGeom prst="rect">
            <a:avLst/>
          </a:prstGeom>
          <a:noFill/>
          <a:ln>
            <a:noFill/>
          </a:ln>
        </p:spPr>
        <p:txBody>
          <a:bodyPr wrap="none" lIns="90000" rIns="90000" tIns="46800" bIns="46800"/>
          <a:p>
            <a:pPr>
              <a:lnSpc>
                <a:spcPct val="100000"/>
              </a:lnSpc>
            </a:pPr>
            <a:r>
              <a:rPr b="1" lang="en-US" sz="1000">
                <a:solidFill>
                  <a:srgbClr val="336699"/>
                </a:solidFill>
                <a:latin typeface="Arial"/>
              </a:rPr>
              <a:t>Operating System Concepts – 9</a:t>
            </a:r>
            <a:r>
              <a:rPr b="1" lang="en-US" sz="1000" baseline="30000">
                <a:solidFill>
                  <a:srgbClr val="336699"/>
                </a:solidFill>
                <a:latin typeface="Arial"/>
              </a:rPr>
              <a:t>th</a:t>
            </a:r>
            <a:r>
              <a:rPr b="1" lang="en-US" sz="1000">
                <a:solidFill>
                  <a:srgbClr val="336699"/>
                </a:solidFill>
                <a:latin typeface="Arial"/>
              </a:rPr>
              <a:t> Edit9on</a:t>
            </a:r>
            <a:endParaRPr/>
          </a:p>
        </p:txBody>
      </p:sp>
      <p:pic>
        <p:nvPicPr>
          <p:cNvPr id="50" name="Picture 9" descr="dino_4"/>
          <p:cNvPicPr/>
          <p:nvPr/>
        </p:nvPicPr>
        <p:blipFill>
          <a:blip r:embed="rId2"/>
          <a:stretch>
            <a:fillRect/>
          </a:stretch>
        </p:blipFill>
        <p:spPr>
          <a:xfrm>
            <a:off x="3360600" y="4157640"/>
            <a:ext cx="2062440" cy="1593720"/>
          </a:xfrm>
          <a:prstGeom prst="rect">
            <a:avLst/>
          </a:prstGeom>
          <a:ln w="76320">
            <a:solidFill>
              <a:srgbClr val="336699"/>
            </a:solidFill>
            <a:miter/>
          </a:ln>
        </p:spPr>
      </p:pic>
      <p:sp>
        <p:nvSpPr>
          <p:cNvPr id="51" name="CustomShape 6"/>
          <p:cNvSpPr/>
          <p:nvPr/>
        </p:nvSpPr>
        <p:spPr>
          <a:xfrm>
            <a:off x="3224160" y="4006800"/>
            <a:ext cx="2336760" cy="1887480"/>
          </a:xfrm>
          <a:prstGeom prst="rect">
            <a:avLst/>
          </a:prstGeom>
          <a:noFill/>
          <a:ln w="57240">
            <a:solidFill>
              <a:srgbClr val="66ccff"/>
            </a:solidFill>
            <a:miter/>
          </a:ln>
        </p:spPr>
      </p:sp>
      <p:sp>
        <p:nvSpPr>
          <p:cNvPr id="52" name="PlaceHolder 7"/>
          <p:cNvSpPr>
            <a:spLocks noGrp="1"/>
          </p:cNvSpPr>
          <p:nvPr>
            <p:ph type="title"/>
          </p:nvPr>
        </p:nvSpPr>
        <p:spPr>
          <a:xfrm>
            <a:off x="457200" y="277920"/>
            <a:ext cx="8229600" cy="576000"/>
          </a:xfrm>
          <a:prstGeom prst="rect">
            <a:avLst/>
          </a:prstGeom>
        </p:spPr>
        <p:txBody>
          <a:bodyPr lIns="90000" rIns="90000" tIns="46800" bIns="46800" anchor="b"/>
          <a:p>
            <a:pPr algn="ctr"/>
            <a:r>
              <a:rPr b="1" lang="en-IN" sz="3200">
                <a:latin typeface="Arial"/>
              </a:rPr>
              <a:t>Click to edit the title text format</a:t>
            </a:r>
            <a:endParaRPr/>
          </a:p>
        </p:txBody>
      </p:sp>
      <p:sp>
        <p:nvSpPr>
          <p:cNvPr id="53" name="PlaceHolder 8"/>
          <p:cNvSpPr>
            <a:spLocks noGrp="1"/>
          </p:cNvSpPr>
          <p:nvPr>
            <p:ph type="body"/>
          </p:nvPr>
        </p:nvSpPr>
        <p:spPr>
          <a:xfrm>
            <a:off x="806400" y="1233360"/>
            <a:ext cx="8229600" cy="4530960"/>
          </a:xfrm>
          <a:prstGeom prst="rect">
            <a:avLst/>
          </a:prstGeom>
        </p:spPr>
        <p:txBody>
          <a:bodyPr lIns="90000" rIns="90000" tIns="46800" bIns="46800"/>
          <a:p>
            <a:pPr>
              <a:buSzPct val="90000"/>
              <a:buFont typeface="Monotype Sorts" charset="2"/>
              <a:buChar char=""/>
            </a:pPr>
            <a:r>
              <a:rPr lang="en-IN">
                <a:latin typeface="Arial"/>
              </a:rPr>
              <a:t>Click to edit the outline text format</a:t>
            </a:r>
            <a:endParaRPr/>
          </a:p>
          <a:p>
            <a:pPr lvl="1">
              <a:buSzPct val="80000"/>
              <a:buFont typeface="Monotype Sorts" charset="2"/>
              <a:buChar char=""/>
            </a:pPr>
            <a:r>
              <a:rPr lang="en-IN">
                <a:latin typeface="Arial"/>
              </a:rPr>
              <a:t>Second Outline Level</a:t>
            </a:r>
            <a:endParaRPr/>
          </a:p>
          <a:p>
            <a:pPr lvl="2">
              <a:buSzPct val="75000"/>
              <a:buFont typeface="Webdings" charset="2"/>
              <a:buChar char=""/>
            </a:pPr>
            <a:r>
              <a:rPr lang="en-IN">
                <a:latin typeface="Arial"/>
              </a:rPr>
              <a:t>Third Outline Level</a:t>
            </a:r>
            <a:endParaRPr/>
          </a:p>
          <a:p>
            <a:pPr lvl="3">
              <a:buSzPct val="75000"/>
              <a:buFont typeface="Helvetica"/>
              <a:buChar char="–"/>
            </a:pPr>
            <a:r>
              <a:rPr lang="en-IN">
                <a:latin typeface="Arial"/>
              </a:rPr>
              <a:t>Fourth Outline Level</a:t>
            </a:r>
            <a:endParaRPr/>
          </a:p>
          <a:p>
            <a:pPr lvl="4">
              <a:buSzPct val="75000"/>
              <a:buFont typeface="Helvetica"/>
              <a:buChar char="»"/>
            </a:pPr>
            <a:r>
              <a:rPr lang="en-IN">
                <a:latin typeface="Arial"/>
              </a:rPr>
              <a:t>Fifth Outline Level</a:t>
            </a:r>
            <a:endParaRPr/>
          </a:p>
          <a:p>
            <a:pPr lvl="5">
              <a:buSzPct val="75000"/>
              <a:buFont typeface="Helvetica"/>
              <a:buChar char="»"/>
            </a:pPr>
            <a:r>
              <a:rPr lang="en-IN">
                <a:latin typeface="Arial"/>
              </a:rPr>
              <a:t>Sixth Outline Level</a:t>
            </a:r>
            <a:endParaRPr/>
          </a:p>
          <a:p>
            <a:pPr lvl="6">
              <a:buSzPct val="75000"/>
              <a:buFont typeface="Helvetica"/>
              <a:buChar char="»"/>
            </a:pPr>
            <a:r>
              <a:rPr lang="en-IN">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18.wmf"/><Relationship Id="rId2" Type="http://schemas.openxmlformats.org/officeDocument/2006/relationships/slideLayout" Target="../slideLayouts/slideLayout1.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20.wmf"/><Relationship Id="rId2" Type="http://schemas.openxmlformats.org/officeDocument/2006/relationships/image" Target="../media/image21.wmf"/><Relationship Id="rId3" Type="http://schemas.openxmlformats.org/officeDocument/2006/relationships/image" Target="../media/image22.wmf"/><Relationship Id="rId4"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image" Target="../media/image23.wmf"/><Relationship Id="rId2"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image" Target="../media/image24.wmf"/><Relationship Id="rId2"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image" Target="../media/image25.wmf"/><Relationship Id="rId2" Type="http://schemas.openxmlformats.org/officeDocument/2006/relationships/slideLayout" Target="../slideLayouts/slideLayout1.xml"/><Relationship Id="rId3"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26.wmf"/><Relationship Id="rId2" Type="http://schemas.openxmlformats.org/officeDocument/2006/relationships/slideLayout" Target="../slideLayouts/slideLayout1.xml"/><Relationship Id="rId3"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image" Target="../media/image27.wmf"/><Relationship Id="rId2" Type="http://schemas.openxmlformats.org/officeDocument/2006/relationships/slideLayout" Target="../slideLayouts/slideLayout1.xml"/><Relationship Id="rId3"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image" Target="../media/image28.wmf"/><Relationship Id="rId2" Type="http://schemas.openxmlformats.org/officeDocument/2006/relationships/slideLayout" Target="../slideLayouts/slideLayout1.xml"/><Relationship Id="rId3"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371160" y="1899720"/>
            <a:ext cx="8458200" cy="1143000"/>
          </a:xfrm>
          <a:prstGeom prst="rect">
            <a:avLst/>
          </a:prstGeom>
        </p:spPr>
        <p:txBody>
          <a:bodyPr anchor="b"/>
          <a:p>
            <a:pPr algn="ctr"/>
            <a:r>
              <a:rPr b="1" lang="en-US" sz="4300">
                <a:solidFill>
                  <a:srgbClr val="006699"/>
                </a:solidFill>
                <a:latin typeface="Arial"/>
              </a:rPr>
              <a:t>Chapter 1:  Introduction</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457200" y="182160"/>
            <a:ext cx="8229600" cy="576360"/>
          </a:xfrm>
          <a:prstGeom prst="rect">
            <a:avLst/>
          </a:prstGeom>
        </p:spPr>
        <p:txBody>
          <a:bodyPr anchor="b"/>
          <a:p>
            <a:pPr algn="ctr"/>
            <a:r>
              <a:rPr b="1" lang="en-US" sz="3200">
                <a:latin typeface="Arial"/>
              </a:rPr>
              <a:t>Computer Startup</a:t>
            </a:r>
            <a:endParaRPr/>
          </a:p>
        </p:txBody>
      </p:sp>
      <p:sp>
        <p:nvSpPr>
          <p:cNvPr id="112" name="TextShape 2"/>
          <p:cNvSpPr txBox="1"/>
          <p:nvPr/>
        </p:nvSpPr>
        <p:spPr>
          <a:xfrm>
            <a:off x="806040" y="1233360"/>
            <a:ext cx="6318360" cy="4530960"/>
          </a:xfrm>
          <a:prstGeom prst="rect">
            <a:avLst/>
          </a:prstGeom>
        </p:spPr>
        <p:txBody>
          <a:bodyPr/>
          <a:p>
            <a:pPr>
              <a:buSzPct val="90000"/>
              <a:buFont typeface="Monotype Sorts" charset="2"/>
              <a:buChar char=""/>
            </a:pPr>
            <a:r>
              <a:rPr b="1" lang="en-US">
                <a:solidFill>
                  <a:srgbClr val="3366ff"/>
                </a:solidFill>
                <a:latin typeface="Arial"/>
              </a:rPr>
              <a:t>bootstrap program</a:t>
            </a:r>
            <a:r>
              <a:rPr lang="en-US">
                <a:solidFill>
                  <a:srgbClr val="3366ff"/>
                </a:solidFill>
                <a:latin typeface="Arial"/>
              </a:rPr>
              <a:t> </a:t>
            </a:r>
            <a:r>
              <a:rPr lang="en-US">
                <a:latin typeface="Arial"/>
              </a:rPr>
              <a:t>is loaded at power-up or reboot</a:t>
            </a:r>
            <a:endParaRPr/>
          </a:p>
          <a:p>
            <a:pPr lvl="1">
              <a:buSzPct val="80000"/>
              <a:buFont typeface="Monotype Sorts" charset="2"/>
              <a:buChar char=""/>
            </a:pPr>
            <a:r>
              <a:rPr lang="en-US">
                <a:latin typeface="Arial"/>
              </a:rPr>
              <a:t>Typically stored in ROM or EPROM, generally known as </a:t>
            </a:r>
            <a:r>
              <a:rPr b="1" lang="en-US">
                <a:solidFill>
                  <a:srgbClr val="3366ff"/>
                </a:solidFill>
                <a:latin typeface="Arial"/>
              </a:rPr>
              <a:t>firmware</a:t>
            </a:r>
            <a:endParaRPr/>
          </a:p>
          <a:p>
            <a:pPr lvl="1">
              <a:buSzPct val="80000"/>
              <a:buFont typeface="Monotype Sorts" charset="2"/>
              <a:buChar char=""/>
            </a:pPr>
            <a:r>
              <a:rPr lang="en-US">
                <a:latin typeface="Arial"/>
              </a:rPr>
              <a:t>Initializes all aspects of system</a:t>
            </a:r>
            <a:endParaRPr/>
          </a:p>
          <a:p>
            <a:pPr lvl="1">
              <a:buSzPct val="80000"/>
              <a:buFont typeface="Monotype Sorts" charset="2"/>
              <a:buChar char=""/>
            </a:pPr>
            <a:r>
              <a:rPr lang="en-US">
                <a:latin typeface="Arial"/>
              </a:rPr>
              <a:t>Loads operating system kernel and starts execution</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457200" y="213840"/>
            <a:ext cx="8229600" cy="576360"/>
          </a:xfrm>
          <a:prstGeom prst="rect">
            <a:avLst/>
          </a:prstGeom>
        </p:spPr>
        <p:txBody>
          <a:bodyPr anchor="b"/>
          <a:p>
            <a:pPr algn="ctr"/>
            <a:r>
              <a:rPr b="1" lang="en-US" sz="3200">
                <a:latin typeface="Arial"/>
              </a:rPr>
              <a:t>Computer System Organization</a:t>
            </a:r>
            <a:endParaRPr/>
          </a:p>
        </p:txBody>
      </p:sp>
      <p:sp>
        <p:nvSpPr>
          <p:cNvPr id="114" name="TextShape 2"/>
          <p:cNvSpPr txBox="1"/>
          <p:nvPr/>
        </p:nvSpPr>
        <p:spPr>
          <a:xfrm>
            <a:off x="815760" y="1233360"/>
            <a:ext cx="7597800" cy="4530960"/>
          </a:xfrm>
          <a:prstGeom prst="rect">
            <a:avLst/>
          </a:prstGeom>
        </p:spPr>
        <p:txBody>
          <a:bodyPr/>
          <a:p>
            <a:pPr>
              <a:buSzPct val="90000"/>
              <a:buFont typeface="Monotype Sorts" charset="2"/>
              <a:buChar char=""/>
            </a:pPr>
            <a:r>
              <a:rPr lang="en-US">
                <a:latin typeface="Arial"/>
              </a:rPr>
              <a:t>Computer-system operation</a:t>
            </a:r>
            <a:endParaRPr/>
          </a:p>
          <a:p>
            <a:pPr lvl="1">
              <a:buSzPct val="80000"/>
              <a:buFont typeface="Monotype Sorts" charset="2"/>
              <a:buChar char=""/>
            </a:pPr>
            <a:r>
              <a:rPr lang="en-US">
                <a:latin typeface="Arial"/>
              </a:rPr>
              <a:t>One or more CPUs, device controllers connect through common bus providing access to shared memory</a:t>
            </a:r>
            <a:endParaRPr/>
          </a:p>
          <a:p>
            <a:pPr lvl="1">
              <a:buSzPct val="80000"/>
              <a:buFont typeface="Monotype Sorts" charset="2"/>
              <a:buChar char=""/>
            </a:pPr>
            <a:r>
              <a:rPr lang="en-US">
                <a:latin typeface="Arial"/>
              </a:rPr>
              <a:t>Concurrent execution of CPUs and devices competing for memory cycles</a:t>
            </a:r>
            <a:endParaRPr/>
          </a:p>
          <a:p>
            <a:pPr lvl="1">
              <a:buSzPct val="80000"/>
              <a:buFont typeface="Monotype Sorts" charset="2"/>
              <a:buChar char=""/>
            </a:pPr>
            <a:endParaRPr/>
          </a:p>
        </p:txBody>
      </p:sp>
      <p:pic>
        <p:nvPicPr>
          <p:cNvPr id="115" name="Picture 5" descr=""/>
          <p:cNvPicPr/>
          <p:nvPr/>
        </p:nvPicPr>
        <p:blipFill>
          <a:blip r:embed="rId1"/>
          <a:stretch>
            <a:fillRect/>
          </a:stretch>
        </p:blipFill>
        <p:spPr>
          <a:xfrm>
            <a:off x="1785960" y="2963880"/>
            <a:ext cx="6059520" cy="299412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457200" y="182160"/>
            <a:ext cx="8229600" cy="576360"/>
          </a:xfrm>
          <a:prstGeom prst="rect">
            <a:avLst/>
          </a:prstGeom>
        </p:spPr>
        <p:txBody>
          <a:bodyPr anchor="b"/>
          <a:p>
            <a:pPr algn="ctr"/>
            <a:r>
              <a:rPr b="1" lang="en-US" sz="3200">
                <a:latin typeface="Arial"/>
              </a:rPr>
              <a:t>Computer-System Operation</a:t>
            </a:r>
            <a:endParaRPr/>
          </a:p>
        </p:txBody>
      </p:sp>
      <p:sp>
        <p:nvSpPr>
          <p:cNvPr id="117" name="TextShape 2"/>
          <p:cNvSpPr txBox="1"/>
          <p:nvPr/>
        </p:nvSpPr>
        <p:spPr>
          <a:xfrm>
            <a:off x="806040" y="1233360"/>
            <a:ext cx="6745320" cy="4530960"/>
          </a:xfrm>
          <a:prstGeom prst="rect">
            <a:avLst/>
          </a:prstGeom>
        </p:spPr>
        <p:txBody>
          <a:bodyPr/>
          <a:p>
            <a:pPr>
              <a:buSzPct val="90000"/>
              <a:buFont typeface="Monotype Sorts" charset="2"/>
              <a:buChar char=""/>
            </a:pPr>
            <a:r>
              <a:rPr lang="en-US">
                <a:latin typeface="Arial"/>
              </a:rPr>
              <a:t>I/O devices and the CPU can execute concurrently</a:t>
            </a:r>
            <a:endParaRPr/>
          </a:p>
          <a:p>
            <a:pPr>
              <a:buSzPct val="90000"/>
              <a:buFont typeface="Monotype Sorts" charset="2"/>
              <a:buChar char=""/>
            </a:pPr>
            <a:r>
              <a:rPr lang="en-US">
                <a:latin typeface="Arial"/>
              </a:rPr>
              <a:t>Each device controller is in charge of a particular device type</a:t>
            </a:r>
            <a:endParaRPr/>
          </a:p>
          <a:p>
            <a:pPr>
              <a:buSzPct val="90000"/>
              <a:buFont typeface="Monotype Sorts" charset="2"/>
              <a:buChar char=""/>
            </a:pPr>
            <a:r>
              <a:rPr lang="en-US">
                <a:latin typeface="Arial"/>
              </a:rPr>
              <a:t>Each device controller has a local buffer</a:t>
            </a:r>
            <a:endParaRPr/>
          </a:p>
          <a:p>
            <a:pPr>
              <a:buSzPct val="90000"/>
              <a:buFont typeface="Monotype Sorts" charset="2"/>
              <a:buChar char=""/>
            </a:pPr>
            <a:r>
              <a:rPr lang="en-US">
                <a:latin typeface="Arial"/>
              </a:rPr>
              <a:t>CPU moves data from/to main memory to/from local buffers</a:t>
            </a:r>
            <a:endParaRPr/>
          </a:p>
          <a:p>
            <a:pPr>
              <a:buSzPct val="90000"/>
              <a:buFont typeface="Monotype Sorts" charset="2"/>
              <a:buChar char=""/>
            </a:pPr>
            <a:r>
              <a:rPr lang="en-US">
                <a:latin typeface="Arial"/>
              </a:rPr>
              <a:t>I/O is from the device to local buffer of controller</a:t>
            </a:r>
            <a:endParaRPr/>
          </a:p>
          <a:p>
            <a:pPr>
              <a:buSzPct val="90000"/>
              <a:buFont typeface="Monotype Sorts" charset="2"/>
              <a:buChar char=""/>
            </a:pPr>
            <a:r>
              <a:rPr lang="en-US">
                <a:latin typeface="Arial"/>
              </a:rPr>
              <a:t>Device controller informs CPU that it has finished its operation by causing an </a:t>
            </a:r>
            <a:r>
              <a:rPr lang="en-US">
                <a:solidFill>
                  <a:srgbClr val="0000ff"/>
                </a:solidFill>
                <a:latin typeface="Arial"/>
              </a:rPr>
              <a:t>interrupt</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TextShape 1"/>
          <p:cNvSpPr txBox="1"/>
          <p:nvPr/>
        </p:nvSpPr>
        <p:spPr>
          <a:xfrm>
            <a:off x="946080" y="166320"/>
            <a:ext cx="8229600" cy="576360"/>
          </a:xfrm>
          <a:prstGeom prst="rect">
            <a:avLst/>
          </a:prstGeom>
        </p:spPr>
        <p:txBody>
          <a:bodyPr anchor="b"/>
          <a:p>
            <a:pPr algn="ctr"/>
            <a:r>
              <a:rPr b="1" lang="en-US" sz="3200">
                <a:latin typeface="Arial"/>
              </a:rPr>
              <a:t>Common Functions of Interrupts</a:t>
            </a:r>
            <a:endParaRPr/>
          </a:p>
        </p:txBody>
      </p:sp>
      <p:sp>
        <p:nvSpPr>
          <p:cNvPr id="119" name="TextShape 2"/>
          <p:cNvSpPr txBox="1"/>
          <p:nvPr/>
        </p:nvSpPr>
        <p:spPr>
          <a:xfrm>
            <a:off x="806400" y="1233360"/>
            <a:ext cx="6572160" cy="4530960"/>
          </a:xfrm>
          <a:prstGeom prst="rect">
            <a:avLst/>
          </a:prstGeom>
        </p:spPr>
        <p:txBody>
          <a:bodyPr/>
          <a:p>
            <a:pPr>
              <a:buSzPct val="90000"/>
              <a:buFont typeface="Monotype Sorts" charset="2"/>
              <a:buChar char=""/>
            </a:pPr>
            <a:r>
              <a:rPr lang="en-US">
                <a:latin typeface="Arial"/>
              </a:rPr>
              <a:t>Interrupt transfers control to the interrupt service routine generally, through the </a:t>
            </a:r>
            <a:r>
              <a:rPr b="1" lang="en-US">
                <a:solidFill>
                  <a:srgbClr val="3366ff"/>
                </a:solidFill>
                <a:latin typeface="Arial"/>
              </a:rPr>
              <a:t>interrupt</a:t>
            </a:r>
            <a:r>
              <a:rPr i="1" lang="en-US">
                <a:latin typeface="Arial"/>
              </a:rPr>
              <a:t> </a:t>
            </a:r>
            <a:r>
              <a:rPr b="1" lang="en-US">
                <a:solidFill>
                  <a:srgbClr val="3366ff"/>
                </a:solidFill>
                <a:latin typeface="Arial"/>
              </a:rPr>
              <a:t>vector</a:t>
            </a:r>
            <a:r>
              <a:rPr lang="en-US">
                <a:latin typeface="Arial"/>
              </a:rPr>
              <a:t>, which contains the addresses of all the service routines</a:t>
            </a:r>
            <a:endParaRPr/>
          </a:p>
          <a:p>
            <a:pPr>
              <a:buSzPct val="90000"/>
              <a:buFont typeface="Monotype Sorts" charset="2"/>
              <a:buChar char=""/>
            </a:pPr>
            <a:r>
              <a:rPr lang="en-US">
                <a:latin typeface="Arial"/>
              </a:rPr>
              <a:t>Interrupt architecture must save the address of the interrupted instruction</a:t>
            </a:r>
            <a:endParaRPr/>
          </a:p>
          <a:p>
            <a:pPr>
              <a:buSzPct val="90000"/>
              <a:buFont typeface="Monotype Sorts" charset="2"/>
              <a:buChar char=""/>
            </a:pPr>
            <a:r>
              <a:rPr lang="en-US">
                <a:latin typeface="Arial"/>
              </a:rPr>
              <a:t>A </a:t>
            </a:r>
            <a:r>
              <a:rPr b="1" lang="en-US">
                <a:solidFill>
                  <a:srgbClr val="3366ff"/>
                </a:solidFill>
                <a:latin typeface="Arial"/>
              </a:rPr>
              <a:t>trap</a:t>
            </a:r>
            <a:r>
              <a:rPr lang="en-US">
                <a:latin typeface="Arial"/>
              </a:rPr>
              <a:t> or </a:t>
            </a:r>
            <a:r>
              <a:rPr b="1" lang="en-US">
                <a:solidFill>
                  <a:srgbClr val="3366ff"/>
                </a:solidFill>
                <a:latin typeface="Arial"/>
              </a:rPr>
              <a:t>exception</a:t>
            </a:r>
            <a:r>
              <a:rPr lang="en-US">
                <a:latin typeface="Arial"/>
              </a:rPr>
              <a:t> is a software-generated interrupt caused either by an error or a user request</a:t>
            </a:r>
            <a:endParaRPr/>
          </a:p>
          <a:p>
            <a:pPr>
              <a:buSzPct val="90000"/>
              <a:buFont typeface="Monotype Sorts" charset="2"/>
              <a:buChar char=""/>
            </a:pPr>
            <a:r>
              <a:rPr lang="en-US">
                <a:latin typeface="Arial"/>
              </a:rPr>
              <a:t>An operating system is </a:t>
            </a:r>
            <a:r>
              <a:rPr b="1" lang="en-US">
                <a:solidFill>
                  <a:srgbClr val="3366ff"/>
                </a:solidFill>
                <a:latin typeface="Arial"/>
              </a:rPr>
              <a:t>interrupt driven</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TextShape 1"/>
          <p:cNvSpPr txBox="1"/>
          <p:nvPr/>
        </p:nvSpPr>
        <p:spPr>
          <a:xfrm>
            <a:off x="1063800" y="-95400"/>
            <a:ext cx="7772400" cy="844560"/>
          </a:xfrm>
          <a:prstGeom prst="rect">
            <a:avLst/>
          </a:prstGeom>
        </p:spPr>
        <p:txBody>
          <a:bodyPr anchor="b"/>
          <a:p>
            <a:pPr algn="ctr"/>
            <a:r>
              <a:rPr b="1" lang="en-US" sz="3200">
                <a:latin typeface="Arial"/>
              </a:rPr>
              <a:t>Interrupt Handling</a:t>
            </a:r>
            <a:endParaRPr/>
          </a:p>
        </p:txBody>
      </p:sp>
      <p:sp>
        <p:nvSpPr>
          <p:cNvPr id="121" name="TextShape 2"/>
          <p:cNvSpPr txBox="1"/>
          <p:nvPr/>
        </p:nvSpPr>
        <p:spPr>
          <a:xfrm>
            <a:off x="806040" y="1233360"/>
            <a:ext cx="6620040" cy="4530960"/>
          </a:xfrm>
          <a:prstGeom prst="rect">
            <a:avLst/>
          </a:prstGeom>
        </p:spPr>
        <p:txBody>
          <a:bodyPr/>
          <a:p>
            <a:pPr>
              <a:buSzPct val="90000"/>
              <a:buFont typeface="Monotype Sorts" charset="2"/>
              <a:buChar char=""/>
            </a:pPr>
            <a:r>
              <a:rPr lang="en-US">
                <a:latin typeface="Arial"/>
              </a:rPr>
              <a:t>The operating system preserves the state of the CPU by storing registers and the program counter</a:t>
            </a:r>
            <a:endParaRPr/>
          </a:p>
          <a:p>
            <a:pPr>
              <a:buSzPct val="90000"/>
              <a:buFont typeface="Monotype Sorts" charset="2"/>
              <a:buChar char=""/>
            </a:pPr>
            <a:r>
              <a:rPr lang="en-US">
                <a:latin typeface="Arial"/>
              </a:rPr>
              <a:t>Determines which type of interrupt has occurred:</a:t>
            </a:r>
            <a:endParaRPr/>
          </a:p>
          <a:p>
            <a:pPr lvl="1">
              <a:buSzPct val="80000"/>
              <a:buFont typeface="Monotype Sorts" charset="2"/>
              <a:buChar char=""/>
            </a:pPr>
            <a:r>
              <a:rPr b="1" lang="en-US">
                <a:solidFill>
                  <a:srgbClr val="3366ff"/>
                </a:solidFill>
                <a:latin typeface="Arial"/>
              </a:rPr>
              <a:t>polling</a:t>
            </a:r>
            <a:endParaRPr/>
          </a:p>
          <a:p>
            <a:pPr lvl="1">
              <a:buSzPct val="80000"/>
              <a:buFont typeface="Monotype Sorts" charset="2"/>
              <a:buChar char=""/>
            </a:pPr>
            <a:r>
              <a:rPr b="1" lang="en-US">
                <a:solidFill>
                  <a:srgbClr val="3366ff"/>
                </a:solidFill>
                <a:latin typeface="Arial"/>
              </a:rPr>
              <a:t>vectored</a:t>
            </a:r>
            <a:r>
              <a:rPr lang="en-US">
                <a:latin typeface="Arial"/>
              </a:rPr>
              <a:t> interrupt system</a:t>
            </a:r>
            <a:endParaRPr/>
          </a:p>
          <a:p>
            <a:pPr>
              <a:buSzPct val="90000"/>
              <a:buFont typeface="Monotype Sorts" charset="2"/>
              <a:buChar char=""/>
            </a:pPr>
            <a:r>
              <a:rPr lang="en-US">
                <a:latin typeface="Arial"/>
              </a:rPr>
              <a:t>Separate segments of code determine what action should be taken for each type of interrupt</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457200" y="213840"/>
            <a:ext cx="8229600" cy="576360"/>
          </a:xfrm>
          <a:prstGeom prst="rect">
            <a:avLst/>
          </a:prstGeom>
        </p:spPr>
        <p:txBody>
          <a:bodyPr anchor="b"/>
          <a:p>
            <a:pPr algn="ctr"/>
            <a:r>
              <a:rPr b="1" lang="en-US" sz="3200">
                <a:latin typeface="Arial"/>
              </a:rPr>
              <a:t>Interrupt Timeline</a:t>
            </a:r>
            <a:endParaRPr/>
          </a:p>
        </p:txBody>
      </p:sp>
      <p:pic>
        <p:nvPicPr>
          <p:cNvPr id="123" name="Picture 4" descr=""/>
          <p:cNvPicPr/>
          <p:nvPr/>
        </p:nvPicPr>
        <p:blipFill>
          <a:blip r:embed="rId1"/>
          <a:stretch>
            <a:fillRect/>
          </a:stretch>
        </p:blipFill>
        <p:spPr>
          <a:xfrm>
            <a:off x="1749600" y="1278000"/>
            <a:ext cx="6264000" cy="306072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457200" y="277920"/>
            <a:ext cx="8229600" cy="576000"/>
          </a:xfrm>
          <a:prstGeom prst="rect">
            <a:avLst/>
          </a:prstGeom>
        </p:spPr>
        <p:txBody>
          <a:bodyPr anchor="b"/>
          <a:p>
            <a:pPr algn="ctr"/>
            <a:r>
              <a:rPr b="1" lang="en-US" sz="3200">
                <a:latin typeface="Arial"/>
              </a:rPr>
              <a:t>I/O Structure</a:t>
            </a:r>
            <a:endParaRPr/>
          </a:p>
        </p:txBody>
      </p:sp>
      <p:sp>
        <p:nvSpPr>
          <p:cNvPr id="125" name="TextShape 2"/>
          <p:cNvSpPr txBox="1"/>
          <p:nvPr/>
        </p:nvSpPr>
        <p:spPr>
          <a:xfrm>
            <a:off x="894960" y="1244160"/>
            <a:ext cx="6845400" cy="4583160"/>
          </a:xfrm>
          <a:prstGeom prst="rect">
            <a:avLst/>
          </a:prstGeom>
        </p:spPr>
        <p:txBody>
          <a:bodyPr/>
          <a:p>
            <a:pPr>
              <a:lnSpc>
                <a:spcPct val="90000"/>
              </a:lnSpc>
              <a:buSzPct val="90000"/>
              <a:buFont typeface="Monotype Sorts" charset="2"/>
              <a:buChar char=""/>
            </a:pPr>
            <a:r>
              <a:rPr lang="en-US">
                <a:latin typeface="Arial"/>
              </a:rPr>
              <a:t>After I/O starts, control returns to user program only upon I/O completion</a:t>
            </a:r>
            <a:endParaRPr/>
          </a:p>
          <a:p>
            <a:pPr lvl="1">
              <a:lnSpc>
                <a:spcPct val="90000"/>
              </a:lnSpc>
              <a:buSzPct val="80000"/>
              <a:buFont typeface="Monotype Sorts" charset="2"/>
              <a:buChar char=""/>
            </a:pPr>
            <a:r>
              <a:rPr lang="en-US">
                <a:latin typeface="Arial"/>
              </a:rPr>
              <a:t>Wait instruction idles the CPU until the next interrupt</a:t>
            </a:r>
            <a:endParaRPr/>
          </a:p>
          <a:p>
            <a:pPr lvl="1">
              <a:lnSpc>
                <a:spcPct val="90000"/>
              </a:lnSpc>
              <a:buSzPct val="80000"/>
              <a:buFont typeface="Monotype Sorts" charset="2"/>
              <a:buChar char=""/>
            </a:pPr>
            <a:r>
              <a:rPr lang="en-US">
                <a:latin typeface="Arial"/>
              </a:rPr>
              <a:t>Wait loop (contention for memory access)</a:t>
            </a:r>
            <a:endParaRPr/>
          </a:p>
          <a:p>
            <a:pPr lvl="1">
              <a:lnSpc>
                <a:spcPct val="90000"/>
              </a:lnSpc>
              <a:buSzPct val="80000"/>
              <a:buFont typeface="Monotype Sorts" charset="2"/>
              <a:buChar char=""/>
            </a:pPr>
            <a:r>
              <a:rPr lang="en-US">
                <a:latin typeface="Arial"/>
              </a:rPr>
              <a:t>At most one I/O request is outstanding at a time, no simultaneous I/O processing</a:t>
            </a:r>
            <a:endParaRPr/>
          </a:p>
          <a:p>
            <a:pPr>
              <a:lnSpc>
                <a:spcPct val="90000"/>
              </a:lnSpc>
              <a:buSzPct val="90000"/>
              <a:buFont typeface="Monotype Sorts" charset="2"/>
              <a:buChar char=""/>
            </a:pPr>
            <a:r>
              <a:rPr lang="en-US">
                <a:latin typeface="Arial"/>
              </a:rPr>
              <a:t>After I/O starts, control returns to user program without waiting for I/O completion</a:t>
            </a:r>
            <a:endParaRPr/>
          </a:p>
          <a:p>
            <a:pPr lvl="1">
              <a:lnSpc>
                <a:spcPct val="90000"/>
              </a:lnSpc>
              <a:buSzPct val="80000"/>
              <a:buFont typeface="Monotype Sorts" charset="2"/>
              <a:buChar char=""/>
            </a:pPr>
            <a:r>
              <a:rPr b="1" lang="en-US">
                <a:solidFill>
                  <a:srgbClr val="3366ff"/>
                </a:solidFill>
                <a:latin typeface="Arial"/>
              </a:rPr>
              <a:t>System call </a:t>
            </a:r>
            <a:r>
              <a:rPr lang="en-US">
                <a:latin typeface="Arial"/>
              </a:rPr>
              <a:t>– request to the OS to allow user to wait for I/O completion</a:t>
            </a:r>
            <a:endParaRPr/>
          </a:p>
          <a:p>
            <a:pPr lvl="1">
              <a:lnSpc>
                <a:spcPct val="90000"/>
              </a:lnSpc>
              <a:buSzPct val="80000"/>
              <a:buFont typeface="Monotype Sorts" charset="2"/>
              <a:buChar char=""/>
            </a:pPr>
            <a:r>
              <a:rPr b="1" lang="en-US">
                <a:solidFill>
                  <a:srgbClr val="3366ff"/>
                </a:solidFill>
                <a:latin typeface="Arial"/>
              </a:rPr>
              <a:t>Device-status table </a:t>
            </a:r>
            <a:r>
              <a:rPr lang="en-US">
                <a:latin typeface="Arial"/>
              </a:rPr>
              <a:t>contains entry for each I/O device indicating its type, address, and state</a:t>
            </a:r>
            <a:endParaRPr/>
          </a:p>
          <a:p>
            <a:pPr lvl="1">
              <a:lnSpc>
                <a:spcPct val="90000"/>
              </a:lnSpc>
              <a:buSzPct val="80000"/>
              <a:buFont typeface="Monotype Sorts" charset="2"/>
              <a:buChar char=""/>
            </a:pPr>
            <a:r>
              <a:rPr lang="en-US">
                <a:latin typeface="Arial"/>
              </a:rPr>
              <a:t>OS indexes into I/O device table to determine device status and to modify table entry to include interrupt</a:t>
            </a:r>
            <a:endParaRPr/>
          </a:p>
          <a:p>
            <a:pPr lvl="1">
              <a:lnSpc>
                <a:spcPct val="90000"/>
              </a:lnSpc>
              <a:buSzPct val="80000"/>
              <a:buFont typeface="Monotype Sorts" charset="2"/>
              <a:buChar char=""/>
            </a:pP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1287360" y="277920"/>
            <a:ext cx="7399440" cy="576000"/>
          </a:xfrm>
          <a:prstGeom prst="rect">
            <a:avLst/>
          </a:prstGeom>
        </p:spPr>
        <p:txBody>
          <a:bodyPr anchor="b"/>
          <a:p>
            <a:pPr algn="ctr"/>
            <a:r>
              <a:rPr b="1" lang="en-US" sz="2800">
                <a:latin typeface="Arial"/>
              </a:rPr>
              <a:t>Storage Definitions and Notation Review</a:t>
            </a:r>
            <a:endParaRPr/>
          </a:p>
        </p:txBody>
      </p:sp>
      <p:sp>
        <p:nvSpPr>
          <p:cNvPr id="127" name="CustomShape 2"/>
          <p:cNvSpPr/>
          <p:nvPr/>
        </p:nvSpPr>
        <p:spPr>
          <a:xfrm>
            <a:off x="747720" y="1177920"/>
            <a:ext cx="7440480" cy="5238000"/>
          </a:xfrm>
          <a:prstGeom prst="rect">
            <a:avLst/>
          </a:prstGeom>
          <a:solidFill>
            <a:srgbClr val="ccffff"/>
          </a:solidFill>
          <a:ln>
            <a:noFill/>
          </a:ln>
        </p:spPr>
        <p:txBody>
          <a:bodyPr lIns="90000" rIns="90000" tIns="46800" bIns="46800"/>
          <a:p>
            <a:pPr/>
            <a:r>
              <a:rPr lang="en-US" sz="1400">
                <a:latin typeface="Verdana"/>
              </a:rPr>
              <a:t>The basic unit of computer storage is the </a:t>
            </a:r>
            <a:r>
              <a:rPr b="1" lang="en-US" sz="1400">
                <a:latin typeface="Verdana"/>
              </a:rPr>
              <a:t>bit</a:t>
            </a:r>
            <a:r>
              <a:rPr lang="en-US" sz="1400">
                <a:latin typeface="Verdana"/>
              </a:rPr>
              <a:t>. A bit can contain one of two values, 0 and 1. All other storage in a computer is based on collections of bits. Given enough bits, it is amazing how many things a computer can represent: numbers, letters, images, movies, sounds, documents, and programs, to name a few. A </a:t>
            </a:r>
            <a:r>
              <a:rPr b="1" lang="en-US" sz="1400">
                <a:latin typeface="Verdana"/>
              </a:rPr>
              <a:t>byte </a:t>
            </a:r>
            <a:r>
              <a:rPr lang="en-US" sz="1400">
                <a:latin typeface="Verdana"/>
              </a:rPr>
              <a:t>is 8 bits, and on most computers it is the smallest convenient chunk of storage. For example, most computers don’t have an instruction to move a bit but do have one to move a byte. A less common term is </a:t>
            </a:r>
            <a:r>
              <a:rPr b="1" lang="en-US" sz="1400">
                <a:latin typeface="Verdana"/>
              </a:rPr>
              <a:t>word</a:t>
            </a:r>
            <a:r>
              <a:rPr lang="en-US" sz="1400">
                <a:latin typeface="Verdana"/>
              </a:rPr>
              <a:t>, which is a given computer architecture’s native unit of data. A word is made up of one or more bytes. For example, a computer that has 64-bit registers and 64-bit memory addressing typically has 64-bit (8-byte) words. A computer executes many operations in its native word size rather than a byte at a time.</a:t>
            </a:r>
            <a:endParaRPr/>
          </a:p>
          <a:p>
            <a:pPr/>
            <a:endParaRPr/>
          </a:p>
          <a:p>
            <a:pPr/>
            <a:r>
              <a:rPr lang="en-US" sz="1400">
                <a:latin typeface="Verdana"/>
              </a:rPr>
              <a:t>Computer storage, along with most computer throughput, is generally measured and manipulated in bytes and collections of bytes. </a:t>
            </a:r>
            <a:endParaRPr/>
          </a:p>
          <a:p>
            <a:pPr/>
            <a:r>
              <a:rPr lang="en-US" sz="1400">
                <a:latin typeface="Verdana"/>
              </a:rPr>
              <a:t>A </a:t>
            </a:r>
            <a:r>
              <a:rPr b="1" lang="en-US" sz="1400">
                <a:latin typeface="Verdana"/>
              </a:rPr>
              <a:t>kilobyte</a:t>
            </a:r>
            <a:r>
              <a:rPr lang="en-US" sz="1400">
                <a:latin typeface="Verdana"/>
              </a:rPr>
              <a:t>, or </a:t>
            </a:r>
            <a:r>
              <a:rPr b="1" lang="en-US" sz="1400">
                <a:latin typeface="Verdana"/>
              </a:rPr>
              <a:t>KB</a:t>
            </a:r>
            <a:r>
              <a:rPr lang="en-US" sz="1400">
                <a:latin typeface="Verdana"/>
              </a:rPr>
              <a:t>, is 1,024 bytes</a:t>
            </a:r>
            <a:endParaRPr/>
          </a:p>
          <a:p>
            <a:pPr/>
            <a:r>
              <a:rPr lang="en-US" sz="1400">
                <a:latin typeface="Verdana"/>
              </a:rPr>
              <a:t>a </a:t>
            </a:r>
            <a:r>
              <a:rPr b="1" lang="en-US" sz="1400">
                <a:latin typeface="Verdana"/>
              </a:rPr>
              <a:t>megabyte</a:t>
            </a:r>
            <a:r>
              <a:rPr lang="en-US" sz="1400">
                <a:latin typeface="Verdana"/>
              </a:rPr>
              <a:t>, or </a:t>
            </a:r>
            <a:r>
              <a:rPr b="1" lang="en-US" sz="1400">
                <a:latin typeface="Verdana"/>
              </a:rPr>
              <a:t>MB</a:t>
            </a:r>
            <a:r>
              <a:rPr lang="en-US" sz="1400">
                <a:latin typeface="Verdana"/>
              </a:rPr>
              <a:t>, is 1,024</a:t>
            </a:r>
            <a:r>
              <a:rPr lang="en-US" sz="1400" baseline="30000">
                <a:latin typeface="Verdana"/>
              </a:rPr>
              <a:t>2</a:t>
            </a:r>
            <a:r>
              <a:rPr lang="en-US" sz="1400">
                <a:latin typeface="Verdana"/>
              </a:rPr>
              <a:t> bytes</a:t>
            </a:r>
            <a:endParaRPr/>
          </a:p>
          <a:p>
            <a:pPr/>
            <a:r>
              <a:rPr lang="en-US" sz="1400">
                <a:latin typeface="Verdana"/>
              </a:rPr>
              <a:t>a </a:t>
            </a:r>
            <a:r>
              <a:rPr b="1" lang="en-US" sz="1400">
                <a:latin typeface="Verdana"/>
              </a:rPr>
              <a:t>gigabyte</a:t>
            </a:r>
            <a:r>
              <a:rPr lang="en-US" sz="1400">
                <a:latin typeface="Verdana"/>
              </a:rPr>
              <a:t>, or </a:t>
            </a:r>
            <a:r>
              <a:rPr b="1" lang="en-US" sz="1400">
                <a:latin typeface="Verdana"/>
              </a:rPr>
              <a:t>GB</a:t>
            </a:r>
            <a:r>
              <a:rPr lang="en-US" sz="1400">
                <a:latin typeface="Verdana"/>
              </a:rPr>
              <a:t>, is 1,024</a:t>
            </a:r>
            <a:r>
              <a:rPr lang="en-US" sz="1400" baseline="30000">
                <a:latin typeface="Verdana"/>
              </a:rPr>
              <a:t>3</a:t>
            </a:r>
            <a:r>
              <a:rPr lang="en-US" sz="1400">
                <a:latin typeface="Verdana"/>
              </a:rPr>
              <a:t> bytes</a:t>
            </a:r>
            <a:endParaRPr/>
          </a:p>
          <a:p>
            <a:pPr/>
            <a:r>
              <a:rPr lang="en-US" sz="1400">
                <a:latin typeface="Verdana"/>
              </a:rPr>
              <a:t>a </a:t>
            </a:r>
            <a:r>
              <a:rPr b="1" lang="en-US" sz="1400">
                <a:latin typeface="Verdana"/>
              </a:rPr>
              <a:t>terabyte</a:t>
            </a:r>
            <a:r>
              <a:rPr lang="en-US" sz="1400">
                <a:latin typeface="Verdana"/>
              </a:rPr>
              <a:t>, or </a:t>
            </a:r>
            <a:r>
              <a:rPr b="1" lang="en-US" sz="1400">
                <a:latin typeface="Verdana"/>
              </a:rPr>
              <a:t>TB</a:t>
            </a:r>
            <a:r>
              <a:rPr lang="en-US" sz="1400">
                <a:latin typeface="Verdana"/>
              </a:rPr>
              <a:t>, is 1,024</a:t>
            </a:r>
            <a:r>
              <a:rPr lang="en-US" sz="1400" baseline="30000">
                <a:latin typeface="Verdana"/>
              </a:rPr>
              <a:t>4 </a:t>
            </a:r>
            <a:r>
              <a:rPr lang="en-US" sz="1400">
                <a:latin typeface="Verdana"/>
              </a:rPr>
              <a:t>bytes </a:t>
            </a:r>
            <a:endParaRPr/>
          </a:p>
          <a:p>
            <a:pPr/>
            <a:r>
              <a:rPr lang="en-US" sz="1400">
                <a:latin typeface="Verdana"/>
              </a:rPr>
              <a:t>a </a:t>
            </a:r>
            <a:r>
              <a:rPr b="1" lang="en-US" sz="1400">
                <a:latin typeface="Verdana"/>
              </a:rPr>
              <a:t>petabyte</a:t>
            </a:r>
            <a:r>
              <a:rPr lang="en-US" sz="1400">
                <a:latin typeface="Verdana"/>
              </a:rPr>
              <a:t>, or </a:t>
            </a:r>
            <a:r>
              <a:rPr b="1" lang="en-US" sz="1400">
                <a:latin typeface="Verdana"/>
              </a:rPr>
              <a:t>PB</a:t>
            </a:r>
            <a:r>
              <a:rPr lang="en-US" sz="1400">
                <a:latin typeface="Verdana"/>
              </a:rPr>
              <a:t>, is 1,024</a:t>
            </a:r>
            <a:r>
              <a:rPr lang="en-US" sz="1400" baseline="30000">
                <a:latin typeface="Verdana"/>
              </a:rPr>
              <a:t>5</a:t>
            </a:r>
            <a:r>
              <a:rPr lang="en-US" sz="1400">
                <a:latin typeface="Verdana"/>
              </a:rPr>
              <a:t> bytes</a:t>
            </a:r>
            <a:endParaRPr/>
          </a:p>
          <a:p>
            <a:pPr/>
            <a:endParaRPr/>
          </a:p>
          <a:p>
            <a:pPr/>
            <a:r>
              <a:rPr lang="en-US" sz="1400">
                <a:latin typeface="Verdana"/>
              </a:rPr>
              <a:t>Computer manufacturers often round off these numbers and say that a megabyte is 1 million bytes and a gigabyte is 1 billion bytes. Networking measurements are an exception to this general rule; they are given in bits (because networks move data a bit at a time).</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457200" y="198000"/>
            <a:ext cx="8229600" cy="576360"/>
          </a:xfrm>
          <a:prstGeom prst="rect">
            <a:avLst/>
          </a:prstGeom>
        </p:spPr>
        <p:txBody>
          <a:bodyPr anchor="b"/>
          <a:p>
            <a:pPr algn="ctr"/>
            <a:r>
              <a:rPr b="1" lang="en-US" sz="3200">
                <a:latin typeface="Arial"/>
              </a:rPr>
              <a:t>Storage Structure</a:t>
            </a:r>
            <a:endParaRPr/>
          </a:p>
        </p:txBody>
      </p:sp>
      <p:sp>
        <p:nvSpPr>
          <p:cNvPr id="129" name="TextShape 2"/>
          <p:cNvSpPr txBox="1"/>
          <p:nvPr/>
        </p:nvSpPr>
        <p:spPr>
          <a:xfrm>
            <a:off x="806040" y="1138320"/>
            <a:ext cx="7612200" cy="4805280"/>
          </a:xfrm>
          <a:prstGeom prst="rect">
            <a:avLst/>
          </a:prstGeom>
        </p:spPr>
        <p:txBody>
          <a:bodyPr/>
          <a:p>
            <a:pPr>
              <a:buSzPct val="90000"/>
              <a:buFont typeface="Monotype Sorts" charset="2"/>
              <a:buChar char=""/>
            </a:pPr>
            <a:r>
              <a:rPr lang="en-US">
                <a:latin typeface="Arial"/>
              </a:rPr>
              <a:t>Main memory – only large storage media that the CPU can access directly</a:t>
            </a:r>
            <a:endParaRPr/>
          </a:p>
          <a:p>
            <a:pPr lvl="1">
              <a:buSzPct val="80000"/>
              <a:buFont typeface="Monotype Sorts" charset="2"/>
              <a:buChar char=""/>
            </a:pPr>
            <a:r>
              <a:rPr b="1" lang="en-US" sz="1600">
                <a:solidFill>
                  <a:srgbClr val="3366ff"/>
                </a:solidFill>
                <a:latin typeface="Arial"/>
              </a:rPr>
              <a:t>Random</a:t>
            </a:r>
            <a:r>
              <a:rPr lang="en-US" sz="1600">
                <a:solidFill>
                  <a:srgbClr val="0000ff"/>
                </a:solidFill>
                <a:latin typeface="Arial"/>
              </a:rPr>
              <a:t> </a:t>
            </a:r>
            <a:r>
              <a:rPr b="1" lang="en-US" sz="1600">
                <a:solidFill>
                  <a:srgbClr val="3366ff"/>
                </a:solidFill>
                <a:latin typeface="Arial"/>
              </a:rPr>
              <a:t>access</a:t>
            </a:r>
            <a:endParaRPr/>
          </a:p>
          <a:p>
            <a:pPr lvl="1">
              <a:buSzPct val="80000"/>
              <a:buFont typeface="Monotype Sorts" charset="2"/>
              <a:buChar char=""/>
            </a:pPr>
            <a:r>
              <a:rPr lang="en-US" sz="1600">
                <a:latin typeface="Arial"/>
              </a:rPr>
              <a:t>Typically </a:t>
            </a:r>
            <a:r>
              <a:rPr b="1" lang="en-US" sz="1600">
                <a:solidFill>
                  <a:srgbClr val="3366ff"/>
                </a:solidFill>
                <a:latin typeface="Arial"/>
              </a:rPr>
              <a:t>volatile</a:t>
            </a:r>
            <a:endParaRPr/>
          </a:p>
          <a:p>
            <a:pPr>
              <a:buSzPct val="90000"/>
              <a:buFont typeface="Monotype Sorts" charset="2"/>
              <a:buChar char=""/>
            </a:pPr>
            <a:r>
              <a:rPr lang="en-US">
                <a:latin typeface="Arial"/>
              </a:rPr>
              <a:t>Secondary storage – extension of main memory that provides large </a:t>
            </a:r>
            <a:r>
              <a:rPr b="1" lang="en-US">
                <a:solidFill>
                  <a:srgbClr val="3366ff"/>
                </a:solidFill>
                <a:latin typeface="Arial"/>
              </a:rPr>
              <a:t>nonvolatile</a:t>
            </a:r>
            <a:r>
              <a:rPr lang="en-US">
                <a:solidFill>
                  <a:srgbClr val="0000ff"/>
                </a:solidFill>
                <a:latin typeface="Arial"/>
              </a:rPr>
              <a:t> </a:t>
            </a:r>
            <a:r>
              <a:rPr lang="en-US">
                <a:latin typeface="Arial"/>
              </a:rPr>
              <a:t>storage capacity</a:t>
            </a:r>
            <a:endParaRPr/>
          </a:p>
          <a:p>
            <a:pPr>
              <a:buSzPct val="90000"/>
              <a:buFont typeface="Monotype Sorts" charset="2"/>
              <a:buChar char=""/>
            </a:pPr>
            <a:r>
              <a:rPr lang="en-US">
                <a:latin typeface="Arial"/>
              </a:rPr>
              <a:t>Hard disks – rigid metal or glass platters covered with magnetic recording material </a:t>
            </a:r>
            <a:endParaRPr/>
          </a:p>
          <a:p>
            <a:pPr lvl="1">
              <a:buSzPct val="80000"/>
              <a:buFont typeface="Monotype Sorts" charset="2"/>
              <a:buChar char=""/>
            </a:pPr>
            <a:r>
              <a:rPr lang="en-US" sz="1600">
                <a:latin typeface="Arial"/>
              </a:rPr>
              <a:t>Disk surface is logically divided into </a:t>
            </a:r>
            <a:r>
              <a:rPr b="1" lang="en-US" sz="1600">
                <a:solidFill>
                  <a:srgbClr val="3366ff"/>
                </a:solidFill>
                <a:latin typeface="Arial"/>
              </a:rPr>
              <a:t>tracks</a:t>
            </a:r>
            <a:r>
              <a:rPr lang="en-US" sz="1600">
                <a:latin typeface="Arial"/>
              </a:rPr>
              <a:t>, which are subdivided into </a:t>
            </a:r>
            <a:r>
              <a:rPr b="1" lang="en-US" sz="1600">
                <a:solidFill>
                  <a:srgbClr val="3366ff"/>
                </a:solidFill>
                <a:latin typeface="Arial"/>
              </a:rPr>
              <a:t>sectors</a:t>
            </a:r>
            <a:endParaRPr/>
          </a:p>
          <a:p>
            <a:pPr lvl="1">
              <a:buSzPct val="80000"/>
              <a:buFont typeface="Monotype Sorts" charset="2"/>
              <a:buChar char=""/>
            </a:pPr>
            <a:r>
              <a:rPr lang="en-US" sz="1600">
                <a:latin typeface="Arial"/>
              </a:rPr>
              <a:t>The </a:t>
            </a:r>
            <a:r>
              <a:rPr b="1" lang="en-US" sz="1600">
                <a:solidFill>
                  <a:srgbClr val="3366ff"/>
                </a:solidFill>
                <a:latin typeface="Arial"/>
              </a:rPr>
              <a:t>disk controller </a:t>
            </a:r>
            <a:r>
              <a:rPr lang="en-US" sz="1600">
                <a:latin typeface="Arial"/>
              </a:rPr>
              <a:t>determines the logical interaction between the device and the computer </a:t>
            </a:r>
            <a:endParaRPr/>
          </a:p>
          <a:p>
            <a:pPr>
              <a:buSzPct val="90000"/>
              <a:buFont typeface="Monotype Sorts" charset="2"/>
              <a:buChar char=""/>
            </a:pPr>
            <a:r>
              <a:rPr b="1" lang="en-US">
                <a:solidFill>
                  <a:srgbClr val="3366ff"/>
                </a:solidFill>
                <a:latin typeface="Arial"/>
              </a:rPr>
              <a:t>Solid-state disks </a:t>
            </a:r>
            <a:r>
              <a:rPr lang="en-US">
                <a:latin typeface="Arial"/>
              </a:rPr>
              <a:t>– faster than hard disks, nonvolatile</a:t>
            </a:r>
            <a:endParaRPr/>
          </a:p>
          <a:p>
            <a:pPr lvl="1">
              <a:buSzPct val="80000"/>
              <a:buFont typeface="Monotype Sorts" charset="2"/>
              <a:buChar char=""/>
            </a:pPr>
            <a:r>
              <a:rPr lang="en-US" sz="1600">
                <a:latin typeface="Arial"/>
              </a:rPr>
              <a:t>Various technologies</a:t>
            </a:r>
            <a:endParaRPr/>
          </a:p>
          <a:p>
            <a:pPr lvl="1">
              <a:buSzPct val="80000"/>
              <a:buFont typeface="Monotype Sorts" charset="2"/>
              <a:buChar char=""/>
            </a:pPr>
            <a:r>
              <a:rPr lang="en-US" sz="1600">
                <a:latin typeface="Arial"/>
              </a:rPr>
              <a:t>Becoming more popular</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876240" y="182160"/>
            <a:ext cx="7810560" cy="576360"/>
          </a:xfrm>
          <a:prstGeom prst="rect">
            <a:avLst/>
          </a:prstGeom>
        </p:spPr>
        <p:txBody>
          <a:bodyPr anchor="b"/>
          <a:p>
            <a:pPr algn="ctr"/>
            <a:r>
              <a:rPr b="1" lang="en-US" sz="3200">
                <a:latin typeface="Arial"/>
              </a:rPr>
              <a:t>Storage Hierarchy</a:t>
            </a:r>
            <a:endParaRPr/>
          </a:p>
        </p:txBody>
      </p:sp>
      <p:sp>
        <p:nvSpPr>
          <p:cNvPr id="131" name="TextShape 2"/>
          <p:cNvSpPr txBox="1"/>
          <p:nvPr/>
        </p:nvSpPr>
        <p:spPr>
          <a:xfrm>
            <a:off x="806400" y="1233360"/>
            <a:ext cx="6492960" cy="4530960"/>
          </a:xfrm>
          <a:prstGeom prst="rect">
            <a:avLst/>
          </a:prstGeom>
        </p:spPr>
        <p:txBody>
          <a:bodyPr/>
          <a:p>
            <a:pPr>
              <a:buSzPct val="90000"/>
              <a:buFont typeface="Monotype Sorts" charset="2"/>
              <a:buChar char=""/>
            </a:pPr>
            <a:r>
              <a:rPr lang="en-US">
                <a:latin typeface="Arial"/>
              </a:rPr>
              <a:t>Storage systems organized in hierarchy</a:t>
            </a:r>
            <a:endParaRPr/>
          </a:p>
          <a:p>
            <a:pPr lvl="1">
              <a:buSzPct val="80000"/>
              <a:buFont typeface="Monotype Sorts" charset="2"/>
              <a:buChar char=""/>
            </a:pPr>
            <a:r>
              <a:rPr lang="en-US">
                <a:latin typeface="Arial"/>
              </a:rPr>
              <a:t>Speed</a:t>
            </a:r>
            <a:endParaRPr/>
          </a:p>
          <a:p>
            <a:pPr lvl="1">
              <a:buSzPct val="80000"/>
              <a:buFont typeface="Monotype Sorts" charset="2"/>
              <a:buChar char=""/>
            </a:pPr>
            <a:r>
              <a:rPr lang="en-US">
                <a:latin typeface="Arial"/>
              </a:rPr>
              <a:t>Cost</a:t>
            </a:r>
            <a:endParaRPr/>
          </a:p>
          <a:p>
            <a:pPr lvl="1">
              <a:buSzPct val="80000"/>
              <a:buFont typeface="Monotype Sorts" charset="2"/>
              <a:buChar char=""/>
            </a:pPr>
            <a:r>
              <a:rPr lang="en-US">
                <a:latin typeface="Arial"/>
              </a:rPr>
              <a:t>Volatility</a:t>
            </a:r>
            <a:endParaRPr/>
          </a:p>
          <a:p>
            <a:pPr>
              <a:buSzPct val="90000"/>
              <a:buFont typeface="Monotype Sorts" charset="2"/>
              <a:buChar char=""/>
            </a:pPr>
            <a:r>
              <a:rPr b="1" lang="en-US">
                <a:solidFill>
                  <a:srgbClr val="3366ff"/>
                </a:solidFill>
                <a:latin typeface="Arial"/>
              </a:rPr>
              <a:t>Caching</a:t>
            </a:r>
            <a:r>
              <a:rPr lang="en-US">
                <a:latin typeface="Arial"/>
              </a:rPr>
              <a:t> – copying information into faster storage system; main memory can be viewed as a cache for secondary storage</a:t>
            </a:r>
            <a:endParaRPr/>
          </a:p>
          <a:p>
            <a:pPr>
              <a:buSzPct val="90000"/>
              <a:buFont typeface="Monotype Sorts" charset="2"/>
              <a:buChar char=""/>
            </a:pPr>
            <a:r>
              <a:rPr b="1" lang="en-US">
                <a:solidFill>
                  <a:srgbClr val="3366ff"/>
                </a:solidFill>
                <a:latin typeface="Arial"/>
              </a:rPr>
              <a:t>Device Driver </a:t>
            </a:r>
            <a:r>
              <a:rPr lang="en-US">
                <a:latin typeface="Arial"/>
              </a:rPr>
              <a:t>for each device controller to manage I/O</a:t>
            </a:r>
            <a:endParaRPr/>
          </a:p>
          <a:p>
            <a:pPr lvl="1">
              <a:buSzPct val="80000"/>
              <a:buFont typeface="Monotype Sorts" charset="2"/>
              <a:buChar char=""/>
            </a:pPr>
            <a:r>
              <a:rPr lang="en-US">
                <a:latin typeface="Arial"/>
              </a:rPr>
              <a:t>Provides uniform interface between controller and kernel</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457200" y="277920"/>
            <a:ext cx="8229600" cy="576000"/>
          </a:xfrm>
          <a:prstGeom prst="rect">
            <a:avLst/>
          </a:prstGeom>
        </p:spPr>
        <p:txBody>
          <a:bodyPr anchor="b"/>
          <a:p>
            <a:pPr algn="ctr"/>
            <a:r>
              <a:rPr b="1" lang="en-US" sz="3200">
                <a:latin typeface="Arial"/>
              </a:rPr>
              <a:t>Chapter 1: Introduction</a:t>
            </a:r>
            <a:endParaRPr/>
          </a:p>
        </p:txBody>
      </p:sp>
      <p:sp>
        <p:nvSpPr>
          <p:cNvPr id="96" name="TextShape 2"/>
          <p:cNvSpPr txBox="1"/>
          <p:nvPr/>
        </p:nvSpPr>
        <p:spPr>
          <a:xfrm>
            <a:off x="806400" y="1233360"/>
            <a:ext cx="8229600" cy="4530960"/>
          </a:xfrm>
          <a:prstGeom prst="rect">
            <a:avLst/>
          </a:prstGeom>
        </p:spPr>
        <p:txBody>
          <a:bodyPr/>
          <a:p>
            <a:pPr>
              <a:buSzPct val="90000"/>
              <a:buFont typeface="Monotype Sorts" charset="2"/>
              <a:buChar char=""/>
            </a:pPr>
            <a:r>
              <a:rPr lang="en-US">
                <a:latin typeface="Arial"/>
              </a:rPr>
              <a:t>What Operating Systems Do</a:t>
            </a:r>
            <a:endParaRPr/>
          </a:p>
          <a:p>
            <a:pPr>
              <a:buSzPct val="90000"/>
              <a:buFont typeface="Monotype Sorts" charset="2"/>
              <a:buChar char=""/>
            </a:pPr>
            <a:r>
              <a:rPr lang="en-US">
                <a:latin typeface="Arial"/>
              </a:rPr>
              <a:t>Computer-System Organization</a:t>
            </a:r>
            <a:endParaRPr/>
          </a:p>
          <a:p>
            <a:pPr>
              <a:buSzPct val="90000"/>
              <a:buFont typeface="Monotype Sorts" charset="2"/>
              <a:buChar char=""/>
            </a:pPr>
            <a:r>
              <a:rPr lang="en-US">
                <a:latin typeface="Arial"/>
              </a:rPr>
              <a:t>Computer-System Architecture</a:t>
            </a:r>
            <a:endParaRPr/>
          </a:p>
          <a:p>
            <a:pPr>
              <a:buSzPct val="90000"/>
              <a:buFont typeface="Monotype Sorts" charset="2"/>
              <a:buChar char=""/>
            </a:pPr>
            <a:r>
              <a:rPr lang="en-US">
                <a:latin typeface="Arial"/>
              </a:rPr>
              <a:t>Operating-System Structure</a:t>
            </a:r>
            <a:endParaRPr/>
          </a:p>
          <a:p>
            <a:pPr>
              <a:buSzPct val="90000"/>
              <a:buFont typeface="Monotype Sorts" charset="2"/>
              <a:buChar char=""/>
            </a:pPr>
            <a:r>
              <a:rPr lang="en-US">
                <a:latin typeface="Arial"/>
              </a:rPr>
              <a:t>Operating-System Operations</a:t>
            </a:r>
            <a:endParaRPr/>
          </a:p>
          <a:p>
            <a:pPr>
              <a:buSzPct val="90000"/>
              <a:buFont typeface="Monotype Sorts" charset="2"/>
              <a:buChar char=""/>
            </a:pPr>
            <a:r>
              <a:rPr lang="en-US">
                <a:latin typeface="Arial"/>
              </a:rPr>
              <a:t>Process Management</a:t>
            </a:r>
            <a:endParaRPr/>
          </a:p>
          <a:p>
            <a:pPr>
              <a:buSzPct val="90000"/>
              <a:buFont typeface="Monotype Sorts" charset="2"/>
              <a:buChar char=""/>
            </a:pPr>
            <a:r>
              <a:rPr lang="en-US">
                <a:latin typeface="Arial"/>
              </a:rPr>
              <a:t>Memory Management</a:t>
            </a:r>
            <a:endParaRPr/>
          </a:p>
          <a:p>
            <a:pPr>
              <a:buSzPct val="90000"/>
              <a:buFont typeface="Monotype Sorts" charset="2"/>
              <a:buChar char=""/>
            </a:pPr>
            <a:r>
              <a:rPr lang="en-US">
                <a:latin typeface="Arial"/>
              </a:rPr>
              <a:t>Storage Management</a:t>
            </a:r>
            <a:endParaRPr/>
          </a:p>
          <a:p>
            <a:pPr>
              <a:buSzPct val="90000"/>
              <a:buFont typeface="Monotype Sorts" charset="2"/>
              <a:buChar char=""/>
            </a:pPr>
            <a:r>
              <a:rPr lang="en-US">
                <a:latin typeface="Arial"/>
              </a:rPr>
              <a:t>Protection and Security</a:t>
            </a:r>
            <a:endParaRPr/>
          </a:p>
          <a:p>
            <a:pPr>
              <a:buSzPct val="90000"/>
              <a:buFont typeface="Monotype Sorts" charset="2"/>
              <a:buChar char=""/>
            </a:pPr>
            <a:r>
              <a:rPr lang="en-US">
                <a:latin typeface="Arial"/>
              </a:rPr>
              <a:t>Kernel Data Structures</a:t>
            </a:r>
            <a:endParaRPr/>
          </a:p>
          <a:p>
            <a:pPr>
              <a:buSzPct val="90000"/>
              <a:buFont typeface="Monotype Sorts" charset="2"/>
              <a:buChar char=""/>
            </a:pPr>
            <a:r>
              <a:rPr lang="en-US">
                <a:latin typeface="Arial"/>
              </a:rPr>
              <a:t>Computing Environments</a:t>
            </a:r>
            <a:endParaRPr/>
          </a:p>
          <a:p>
            <a:pPr>
              <a:buSzPct val="90000"/>
              <a:buFont typeface="Monotype Sorts" charset="2"/>
              <a:buChar char=""/>
            </a:pPr>
            <a:r>
              <a:rPr lang="en-US">
                <a:latin typeface="Arial"/>
              </a:rPr>
              <a:t>Open-Source Operating Systems</a:t>
            </a:r>
            <a:endParaRPr/>
          </a:p>
          <a:p>
            <a:pPr/>
            <a:endParaRPr/>
          </a:p>
          <a:p>
            <a:pPr>
              <a:buSzPct val="90000"/>
              <a:buFont typeface="Monotype Sorts" charset="2"/>
              <a:buChar char=""/>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457200" y="198000"/>
            <a:ext cx="8229600" cy="576360"/>
          </a:xfrm>
          <a:prstGeom prst="rect">
            <a:avLst/>
          </a:prstGeom>
        </p:spPr>
        <p:txBody>
          <a:bodyPr anchor="b"/>
          <a:p>
            <a:pPr algn="ctr"/>
            <a:r>
              <a:rPr b="1" lang="en-US" sz="3200">
                <a:latin typeface="Arial"/>
              </a:rPr>
              <a:t>Storage-Device Hierarchy</a:t>
            </a:r>
            <a:endParaRPr/>
          </a:p>
        </p:txBody>
      </p:sp>
      <p:pic>
        <p:nvPicPr>
          <p:cNvPr id="133" name="Picture 3" descr="C:\Users\as668\Desktop\1_04.jpg"/>
          <p:cNvPicPr/>
          <p:nvPr/>
        </p:nvPicPr>
        <p:blipFill>
          <a:blip r:embed="rId1"/>
          <a:stretch>
            <a:fillRect/>
          </a:stretch>
        </p:blipFill>
        <p:spPr>
          <a:xfrm>
            <a:off x="1992240" y="1370160"/>
            <a:ext cx="5322960" cy="443052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457200" y="198000"/>
            <a:ext cx="8229600" cy="576360"/>
          </a:xfrm>
          <a:prstGeom prst="rect">
            <a:avLst/>
          </a:prstGeom>
        </p:spPr>
        <p:txBody>
          <a:bodyPr anchor="b"/>
          <a:p>
            <a:pPr algn="ctr"/>
            <a:r>
              <a:rPr b="1" lang="en-US" sz="3200">
                <a:latin typeface="Arial"/>
              </a:rPr>
              <a:t>Caching</a:t>
            </a:r>
            <a:endParaRPr/>
          </a:p>
        </p:txBody>
      </p:sp>
      <p:sp>
        <p:nvSpPr>
          <p:cNvPr id="135" name="TextShape 2"/>
          <p:cNvSpPr txBox="1"/>
          <p:nvPr/>
        </p:nvSpPr>
        <p:spPr>
          <a:xfrm>
            <a:off x="806040" y="1233360"/>
            <a:ext cx="6666120" cy="4910400"/>
          </a:xfrm>
          <a:prstGeom prst="rect">
            <a:avLst/>
          </a:prstGeom>
        </p:spPr>
        <p:txBody>
          <a:bodyPr/>
          <a:p>
            <a:pPr>
              <a:buSzPct val="90000"/>
              <a:buFont typeface="Monotype Sorts" charset="2"/>
              <a:buChar char=""/>
            </a:pPr>
            <a:r>
              <a:rPr lang="en-US">
                <a:latin typeface="Arial"/>
              </a:rPr>
              <a:t>Important principle, performed at many levels in a computer (in hardware, operating system, software)</a:t>
            </a:r>
            <a:endParaRPr/>
          </a:p>
          <a:p>
            <a:pPr>
              <a:buSzPct val="90000"/>
              <a:buFont typeface="Monotype Sorts" charset="2"/>
              <a:buChar char=""/>
            </a:pPr>
            <a:r>
              <a:rPr lang="en-US">
                <a:latin typeface="Arial"/>
              </a:rPr>
              <a:t>Information in use copied from slower to faster storage temporarily</a:t>
            </a:r>
            <a:endParaRPr/>
          </a:p>
          <a:p>
            <a:pPr>
              <a:buSzPct val="90000"/>
              <a:buFont typeface="Monotype Sorts" charset="2"/>
              <a:buChar char=""/>
            </a:pPr>
            <a:r>
              <a:rPr lang="en-US">
                <a:latin typeface="Arial"/>
              </a:rPr>
              <a:t>Faster storage (cache) checked first to determine if information is there</a:t>
            </a:r>
            <a:endParaRPr/>
          </a:p>
          <a:p>
            <a:pPr lvl="1">
              <a:buSzPct val="80000"/>
              <a:buFont typeface="Monotype Sorts" charset="2"/>
              <a:buChar char=""/>
            </a:pPr>
            <a:r>
              <a:rPr lang="en-US">
                <a:latin typeface="Arial"/>
              </a:rPr>
              <a:t>If it is, information used directly from the cache (fast)</a:t>
            </a:r>
            <a:endParaRPr/>
          </a:p>
          <a:p>
            <a:pPr lvl="1">
              <a:buSzPct val="80000"/>
              <a:buFont typeface="Monotype Sorts" charset="2"/>
              <a:buChar char=""/>
            </a:pPr>
            <a:r>
              <a:rPr lang="en-US">
                <a:latin typeface="Arial"/>
              </a:rPr>
              <a:t>If not, data copied to cache and used there</a:t>
            </a:r>
            <a:endParaRPr/>
          </a:p>
          <a:p>
            <a:pPr>
              <a:buSzPct val="90000"/>
              <a:buFont typeface="Monotype Sorts" charset="2"/>
              <a:buChar char=""/>
            </a:pPr>
            <a:r>
              <a:rPr lang="en-US">
                <a:latin typeface="Arial"/>
              </a:rPr>
              <a:t>Cache smaller than storage being cached</a:t>
            </a:r>
            <a:endParaRPr/>
          </a:p>
          <a:p>
            <a:pPr lvl="1">
              <a:buSzPct val="80000"/>
              <a:buFont typeface="Monotype Sorts" charset="2"/>
              <a:buChar char=""/>
            </a:pPr>
            <a:r>
              <a:rPr lang="en-US">
                <a:latin typeface="Arial"/>
              </a:rPr>
              <a:t>Cache management important design problem</a:t>
            </a:r>
            <a:endParaRPr/>
          </a:p>
          <a:p>
            <a:pPr lvl="1">
              <a:buSzPct val="80000"/>
              <a:buFont typeface="Monotype Sorts" charset="2"/>
              <a:buChar char=""/>
            </a:pPr>
            <a:r>
              <a:rPr lang="en-US">
                <a:latin typeface="Arial"/>
              </a:rPr>
              <a:t>Cache size and replacement policy</a:t>
            </a:r>
            <a:endParaRPr/>
          </a:p>
          <a:p>
            <a:pP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1020240" y="166320"/>
            <a:ext cx="7666200" cy="576360"/>
          </a:xfrm>
          <a:prstGeom prst="rect">
            <a:avLst/>
          </a:prstGeom>
        </p:spPr>
        <p:txBody>
          <a:bodyPr anchor="b"/>
          <a:p>
            <a:pPr algn="ctr"/>
            <a:r>
              <a:rPr b="1" lang="en-US" sz="3200">
                <a:latin typeface="Arial"/>
              </a:rPr>
              <a:t>Direct Memory Access Structure</a:t>
            </a:r>
            <a:endParaRPr/>
          </a:p>
        </p:txBody>
      </p:sp>
      <p:sp>
        <p:nvSpPr>
          <p:cNvPr id="137" name="TextShape 2"/>
          <p:cNvSpPr txBox="1"/>
          <p:nvPr/>
        </p:nvSpPr>
        <p:spPr>
          <a:xfrm>
            <a:off x="806040" y="1233360"/>
            <a:ext cx="6208920" cy="4530960"/>
          </a:xfrm>
          <a:prstGeom prst="rect">
            <a:avLst/>
          </a:prstGeom>
        </p:spPr>
        <p:txBody>
          <a:bodyPr/>
          <a:p>
            <a:pPr>
              <a:buSzPct val="90000"/>
              <a:buFont typeface="Monotype Sorts" charset="2"/>
              <a:buChar char=""/>
            </a:pPr>
            <a:r>
              <a:rPr lang="en-US">
                <a:latin typeface="Arial"/>
              </a:rPr>
              <a:t>Used for high-speed I/O devices able to transmit information at close to memory speeds</a:t>
            </a:r>
            <a:endParaRPr/>
          </a:p>
          <a:p>
            <a:pPr>
              <a:buSzPct val="90000"/>
              <a:buFont typeface="Monotype Sorts" charset="2"/>
              <a:buChar char=""/>
            </a:pPr>
            <a:r>
              <a:rPr lang="en-US">
                <a:latin typeface="Arial"/>
              </a:rPr>
              <a:t>Device controller transfers blocks of data from buffer storage directly to main memory without CPU intervention</a:t>
            </a:r>
            <a:endParaRPr/>
          </a:p>
          <a:p>
            <a:pPr>
              <a:buSzPct val="90000"/>
              <a:buFont typeface="Monotype Sorts" charset="2"/>
              <a:buChar char=""/>
            </a:pPr>
            <a:r>
              <a:rPr lang="en-US">
                <a:latin typeface="Arial"/>
              </a:rPr>
              <a:t>Only one interrupt is generated per block, rather than the one interrupt per byte</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835200" y="166320"/>
            <a:ext cx="8229600" cy="576360"/>
          </a:xfrm>
          <a:prstGeom prst="rect">
            <a:avLst/>
          </a:prstGeom>
        </p:spPr>
        <p:txBody>
          <a:bodyPr anchor="b"/>
          <a:p>
            <a:pPr algn="ctr"/>
            <a:r>
              <a:rPr b="1" lang="en-US" sz="3200">
                <a:latin typeface="Arial"/>
              </a:rPr>
              <a:t>How a Modern Computer Works</a:t>
            </a:r>
            <a:endParaRPr/>
          </a:p>
        </p:txBody>
      </p:sp>
      <p:pic>
        <p:nvPicPr>
          <p:cNvPr id="139" name="Picture 5" descr="1"/>
          <p:cNvPicPr/>
          <p:nvPr/>
        </p:nvPicPr>
        <p:blipFill>
          <a:blip r:embed="rId1"/>
          <a:stretch>
            <a:fillRect/>
          </a:stretch>
        </p:blipFill>
        <p:spPr>
          <a:xfrm>
            <a:off x="2220840" y="1230480"/>
            <a:ext cx="5132520" cy="4084560"/>
          </a:xfrm>
          <a:prstGeom prst="rect">
            <a:avLst/>
          </a:prstGeom>
          <a:ln>
            <a:noFill/>
          </a:ln>
        </p:spPr>
      </p:pic>
      <p:sp>
        <p:nvSpPr>
          <p:cNvPr id="140" name="CustomShape 2"/>
          <p:cNvSpPr/>
          <p:nvPr/>
        </p:nvSpPr>
        <p:spPr>
          <a:xfrm>
            <a:off x="4788000" y="5637240"/>
            <a:ext cx="2874960" cy="307080"/>
          </a:xfrm>
          <a:prstGeom prst="rect">
            <a:avLst/>
          </a:prstGeom>
          <a:noFill/>
          <a:ln>
            <a:noFill/>
          </a:ln>
        </p:spPr>
        <p:txBody>
          <a:bodyPr lIns="90000" rIns="90000" tIns="46800" bIns="46800"/>
          <a:p>
            <a:pPr/>
            <a:r>
              <a:rPr i="1" lang="en-US" sz="1400">
                <a:latin typeface="Verdana"/>
              </a:rPr>
              <a:t>A von Neumann architecture</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1100160" y="198000"/>
            <a:ext cx="7586640" cy="576360"/>
          </a:xfrm>
          <a:prstGeom prst="rect">
            <a:avLst/>
          </a:prstGeom>
        </p:spPr>
        <p:txBody>
          <a:bodyPr anchor="b"/>
          <a:p>
            <a:pPr algn="ctr"/>
            <a:r>
              <a:rPr b="1" lang="en-US" sz="3200">
                <a:latin typeface="Arial"/>
              </a:rPr>
              <a:t>Computer-System Architecture</a:t>
            </a:r>
            <a:endParaRPr/>
          </a:p>
        </p:txBody>
      </p:sp>
      <p:sp>
        <p:nvSpPr>
          <p:cNvPr id="142" name="TextShape 2"/>
          <p:cNvSpPr txBox="1"/>
          <p:nvPr/>
        </p:nvSpPr>
        <p:spPr>
          <a:xfrm>
            <a:off x="806400" y="1233000"/>
            <a:ext cx="8337600" cy="4867560"/>
          </a:xfrm>
          <a:prstGeom prst="rect">
            <a:avLst/>
          </a:prstGeom>
        </p:spPr>
        <p:txBody>
          <a:bodyPr/>
          <a:p>
            <a:pPr>
              <a:buSzPct val="90000"/>
              <a:buFont typeface="Monotype Sorts" charset="2"/>
              <a:buChar char=""/>
            </a:pPr>
            <a:r>
              <a:rPr lang="en-US">
                <a:latin typeface="Arial"/>
              </a:rPr>
              <a:t>Most systems use a single general-purpose processor</a:t>
            </a:r>
            <a:endParaRPr/>
          </a:p>
          <a:p>
            <a:pPr lvl="1">
              <a:buSzPct val="80000"/>
              <a:buFont typeface="Monotype Sorts" charset="2"/>
              <a:buChar char=""/>
            </a:pPr>
            <a:r>
              <a:rPr lang="en-US">
                <a:latin typeface="Arial"/>
              </a:rPr>
              <a:t>Most systems have special-purpose processors as well</a:t>
            </a:r>
            <a:endParaRPr/>
          </a:p>
          <a:p>
            <a:pPr>
              <a:buSzPct val="90000"/>
              <a:buFont typeface="Monotype Sorts" charset="2"/>
              <a:buChar char=""/>
            </a:pPr>
            <a:r>
              <a:rPr b="1" lang="en-US">
                <a:solidFill>
                  <a:srgbClr val="3366ff"/>
                </a:solidFill>
                <a:latin typeface="Arial"/>
              </a:rPr>
              <a:t>Multiprocessors</a:t>
            </a:r>
            <a:r>
              <a:rPr lang="en-US">
                <a:solidFill>
                  <a:srgbClr val="3366ff"/>
                </a:solidFill>
                <a:latin typeface="Arial"/>
              </a:rPr>
              <a:t> </a:t>
            </a:r>
            <a:r>
              <a:rPr lang="en-US">
                <a:latin typeface="Arial"/>
              </a:rPr>
              <a:t>systems growing in use and importance</a:t>
            </a:r>
            <a:endParaRPr/>
          </a:p>
          <a:p>
            <a:pPr lvl="1">
              <a:buSzPct val="80000"/>
              <a:buFont typeface="Monotype Sorts" charset="2"/>
              <a:buChar char=""/>
            </a:pPr>
            <a:r>
              <a:rPr lang="en-US">
                <a:latin typeface="Arial"/>
              </a:rPr>
              <a:t>Also known as </a:t>
            </a:r>
            <a:r>
              <a:rPr b="1" lang="en-US">
                <a:solidFill>
                  <a:srgbClr val="3366ff"/>
                </a:solidFill>
                <a:latin typeface="Arial"/>
              </a:rPr>
              <a:t>parallel systems</a:t>
            </a:r>
            <a:r>
              <a:rPr lang="en-US">
                <a:latin typeface="Arial"/>
              </a:rPr>
              <a:t>, </a:t>
            </a:r>
            <a:r>
              <a:rPr b="1" lang="en-US">
                <a:solidFill>
                  <a:srgbClr val="3366ff"/>
                </a:solidFill>
                <a:latin typeface="Arial"/>
              </a:rPr>
              <a:t>tightly-coupled systems</a:t>
            </a:r>
            <a:endParaRPr/>
          </a:p>
          <a:p>
            <a:pPr lvl="1">
              <a:buSzPct val="80000"/>
              <a:buFont typeface="Monotype Sorts" charset="2"/>
              <a:buChar char=""/>
            </a:pPr>
            <a:r>
              <a:rPr lang="en-US">
                <a:latin typeface="Arial"/>
              </a:rPr>
              <a:t>Advantages include:</a:t>
            </a:r>
            <a:endParaRPr/>
          </a:p>
          <a:p>
            <a:pPr lvl="2">
              <a:buSzPct val="75000"/>
              <a:buFont typeface="Helvetica"/>
              <a:buAutoNum type="arabicPeriod"/>
            </a:pPr>
            <a:r>
              <a:rPr b="1" lang="en-US">
                <a:solidFill>
                  <a:srgbClr val="3366ff"/>
                </a:solidFill>
                <a:latin typeface="Arial"/>
              </a:rPr>
              <a:t>Increased throughput</a:t>
            </a:r>
            <a:endParaRPr/>
          </a:p>
          <a:p>
            <a:pPr lvl="2">
              <a:buSzPct val="75000"/>
              <a:buFont typeface="Helvetica"/>
              <a:buAutoNum type="arabicPeriod"/>
            </a:pPr>
            <a:r>
              <a:rPr b="1" lang="en-US">
                <a:solidFill>
                  <a:srgbClr val="3366ff"/>
                </a:solidFill>
                <a:latin typeface="Arial"/>
              </a:rPr>
              <a:t>Economy of scale</a:t>
            </a:r>
            <a:endParaRPr/>
          </a:p>
          <a:p>
            <a:pPr lvl="2">
              <a:buSzPct val="75000"/>
              <a:buFont typeface="Helvetica"/>
              <a:buAutoNum type="arabicPeriod"/>
            </a:pPr>
            <a:r>
              <a:rPr b="1" lang="en-US">
                <a:solidFill>
                  <a:srgbClr val="3366ff"/>
                </a:solidFill>
                <a:latin typeface="Arial"/>
              </a:rPr>
              <a:t>Increased reliability </a:t>
            </a:r>
            <a:r>
              <a:rPr lang="en-US">
                <a:latin typeface="Arial"/>
              </a:rPr>
              <a:t>– graceful degradation or fault tolerance</a:t>
            </a:r>
            <a:endParaRPr/>
          </a:p>
          <a:p>
            <a:pPr lvl="1">
              <a:buSzPct val="80000"/>
              <a:buFont typeface="Monotype Sorts" charset="2"/>
              <a:buChar char=""/>
            </a:pPr>
            <a:r>
              <a:rPr lang="en-US">
                <a:latin typeface="Arial"/>
              </a:rPr>
              <a:t>Two types:</a:t>
            </a:r>
            <a:endParaRPr/>
          </a:p>
          <a:p>
            <a:pPr lvl="2">
              <a:buSzPct val="75000"/>
              <a:buFont typeface="Helvetica"/>
              <a:buAutoNum type="arabicPeriod"/>
            </a:pPr>
            <a:r>
              <a:rPr b="1" lang="en-US">
                <a:solidFill>
                  <a:srgbClr val="3366ff"/>
                </a:solidFill>
                <a:latin typeface="Arial"/>
              </a:rPr>
              <a:t>Asymmetric Multiprocessing </a:t>
            </a:r>
            <a:r>
              <a:rPr lang="en-US">
                <a:latin typeface="Arial"/>
              </a:rPr>
              <a:t>– each processor is assigned a specie task.</a:t>
            </a:r>
            <a:endParaRPr/>
          </a:p>
          <a:p>
            <a:pPr lvl="2">
              <a:buSzPct val="75000"/>
              <a:buFont typeface="Helvetica"/>
              <a:buAutoNum type="arabicPeriod"/>
            </a:pPr>
            <a:r>
              <a:rPr b="1" lang="en-US">
                <a:solidFill>
                  <a:srgbClr val="3366ff"/>
                </a:solidFill>
                <a:latin typeface="Arial"/>
              </a:rPr>
              <a:t>Symmetric Multiprocessing </a:t>
            </a:r>
            <a:r>
              <a:rPr lang="en-US">
                <a:latin typeface="Arial"/>
              </a:rPr>
              <a:t>– each processor performs all tasks</a:t>
            </a:r>
            <a:endParaRPr/>
          </a:p>
          <a:p>
            <a:pPr lvl="2"/>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939960" y="151920"/>
            <a:ext cx="8229600" cy="576360"/>
          </a:xfrm>
          <a:prstGeom prst="rect">
            <a:avLst/>
          </a:prstGeom>
        </p:spPr>
        <p:txBody>
          <a:bodyPr anchor="b"/>
          <a:p>
            <a:pPr algn="ctr"/>
            <a:r>
              <a:rPr b="1" lang="en-US" sz="2800">
                <a:latin typeface="Arial"/>
              </a:rPr>
              <a:t>Symmetric Multiprocessing Architecture</a:t>
            </a:r>
            <a:endParaRPr/>
          </a:p>
        </p:txBody>
      </p:sp>
      <p:pic>
        <p:nvPicPr>
          <p:cNvPr id="144" name="Picture 7" descr="1"/>
          <p:cNvPicPr/>
          <p:nvPr/>
        </p:nvPicPr>
        <p:blipFill>
          <a:blip r:embed="rId1"/>
          <a:stretch>
            <a:fillRect/>
          </a:stretch>
        </p:blipFill>
        <p:spPr>
          <a:xfrm>
            <a:off x="1598760" y="1760400"/>
            <a:ext cx="6319800" cy="303372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457200" y="213840"/>
            <a:ext cx="8229600" cy="576360"/>
          </a:xfrm>
          <a:prstGeom prst="rect">
            <a:avLst/>
          </a:prstGeom>
        </p:spPr>
        <p:txBody>
          <a:bodyPr anchor="b"/>
          <a:p>
            <a:pPr algn="ctr"/>
            <a:r>
              <a:rPr b="1" lang="en-US" sz="3200">
                <a:latin typeface="Arial"/>
              </a:rPr>
              <a:t>A Dual-Core Design</a:t>
            </a:r>
            <a:endParaRPr/>
          </a:p>
        </p:txBody>
      </p:sp>
      <p:sp>
        <p:nvSpPr>
          <p:cNvPr id="146" name="TextShape 2"/>
          <p:cNvSpPr txBox="1"/>
          <p:nvPr/>
        </p:nvSpPr>
        <p:spPr>
          <a:xfrm>
            <a:off x="853560" y="1108080"/>
            <a:ext cx="7108920" cy="2682720"/>
          </a:xfrm>
          <a:prstGeom prst="rect">
            <a:avLst/>
          </a:prstGeom>
        </p:spPr>
        <p:txBody>
          <a:bodyPr/>
          <a:p>
            <a:pPr>
              <a:buSzPct val="90000"/>
              <a:buFont typeface="Monotype Sorts" charset="2"/>
              <a:buChar char=""/>
            </a:pPr>
            <a:r>
              <a:rPr lang="en-US">
                <a:solidFill>
                  <a:srgbClr val="000000"/>
                </a:solidFill>
                <a:latin typeface="Arial"/>
              </a:rPr>
              <a:t>Multi-chip and </a:t>
            </a:r>
            <a:r>
              <a:rPr b="1" lang="en-US">
                <a:solidFill>
                  <a:srgbClr val="3366ff"/>
                </a:solidFill>
                <a:latin typeface="Arial"/>
              </a:rPr>
              <a:t>multicore</a:t>
            </a:r>
            <a:endParaRPr/>
          </a:p>
          <a:p>
            <a:pPr>
              <a:buSzPct val="90000"/>
              <a:buFont typeface="Monotype Sorts" charset="2"/>
              <a:buChar char=""/>
            </a:pPr>
            <a:r>
              <a:rPr lang="en-US">
                <a:solidFill>
                  <a:srgbClr val="000000"/>
                </a:solidFill>
                <a:latin typeface="Arial"/>
              </a:rPr>
              <a:t>Systems containing all  chips</a:t>
            </a:r>
            <a:endParaRPr/>
          </a:p>
          <a:p>
            <a:pPr lvl="1">
              <a:buSzPct val="80000"/>
              <a:buFont typeface="Monotype Sorts" charset="2"/>
              <a:buChar char=""/>
            </a:pPr>
            <a:r>
              <a:rPr lang="en-US">
                <a:solidFill>
                  <a:srgbClr val="000000"/>
                </a:solidFill>
                <a:latin typeface="Arial"/>
              </a:rPr>
              <a:t>Chassis containing multiple separate systems</a:t>
            </a:r>
            <a:endParaRPr/>
          </a:p>
          <a:p>
            <a:pPr lvl="1">
              <a:buSzPct val="80000"/>
              <a:buFont typeface="Monotype Sorts" charset="2"/>
              <a:buChar char=""/>
            </a:pPr>
            <a:endParaRPr/>
          </a:p>
        </p:txBody>
      </p:sp>
      <p:pic>
        <p:nvPicPr>
          <p:cNvPr id="147" name="Picture 10" descr="1"/>
          <p:cNvPicPr/>
          <p:nvPr/>
        </p:nvPicPr>
        <p:blipFill>
          <a:blip r:embed="rId1"/>
          <a:stretch>
            <a:fillRect/>
          </a:stretch>
        </p:blipFill>
        <p:spPr>
          <a:xfrm>
            <a:off x="2744640" y="2563920"/>
            <a:ext cx="3073680" cy="2265120"/>
          </a:xfrm>
          <a:prstGeom prst="rect">
            <a:avLst/>
          </a:prstGeom>
          <a:ln>
            <a:noFill/>
          </a:ln>
        </p:spPr>
      </p:pic>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457200" y="182160"/>
            <a:ext cx="8229600" cy="576360"/>
          </a:xfrm>
          <a:prstGeom prst="rect">
            <a:avLst/>
          </a:prstGeom>
        </p:spPr>
        <p:txBody>
          <a:bodyPr anchor="b"/>
          <a:p>
            <a:pPr algn="ctr"/>
            <a:r>
              <a:rPr b="1" lang="en-US" sz="3200">
                <a:latin typeface="Arial"/>
              </a:rPr>
              <a:t>Clustered Systems</a:t>
            </a:r>
            <a:endParaRPr/>
          </a:p>
        </p:txBody>
      </p:sp>
      <p:sp>
        <p:nvSpPr>
          <p:cNvPr id="149" name="TextShape 2"/>
          <p:cNvSpPr txBox="1"/>
          <p:nvPr/>
        </p:nvSpPr>
        <p:spPr>
          <a:xfrm>
            <a:off x="806400" y="1233360"/>
            <a:ext cx="8229600" cy="4530960"/>
          </a:xfrm>
          <a:prstGeom prst="rect">
            <a:avLst/>
          </a:prstGeom>
        </p:spPr>
        <p:txBody>
          <a:bodyPr/>
          <a:p>
            <a:pPr>
              <a:buSzPct val="90000"/>
              <a:buFont typeface="Monotype Sorts" charset="2"/>
              <a:buChar char=""/>
            </a:pPr>
            <a:r>
              <a:rPr lang="en-US">
                <a:latin typeface="Arial"/>
              </a:rPr>
              <a:t>Like multiprocessor systems, but multiple systems working together</a:t>
            </a:r>
            <a:endParaRPr/>
          </a:p>
          <a:p>
            <a:pPr lvl="1">
              <a:buSzPct val="80000"/>
              <a:buFont typeface="Monotype Sorts" charset="2"/>
              <a:buChar char=""/>
            </a:pPr>
            <a:r>
              <a:rPr lang="en-US">
                <a:latin typeface="Arial"/>
              </a:rPr>
              <a:t>Usually sharing storage via a </a:t>
            </a:r>
            <a:r>
              <a:rPr b="1" lang="en-US">
                <a:solidFill>
                  <a:srgbClr val="3366ff"/>
                </a:solidFill>
                <a:latin typeface="Arial"/>
              </a:rPr>
              <a:t>storage-area network (SAN)</a:t>
            </a:r>
            <a:endParaRPr/>
          </a:p>
          <a:p>
            <a:pPr lvl="1">
              <a:buSzPct val="80000"/>
              <a:buFont typeface="Monotype Sorts" charset="2"/>
              <a:buChar char=""/>
            </a:pPr>
            <a:r>
              <a:rPr lang="en-US">
                <a:latin typeface="Arial"/>
              </a:rPr>
              <a:t>Provides a </a:t>
            </a:r>
            <a:r>
              <a:rPr b="1" lang="en-US">
                <a:solidFill>
                  <a:srgbClr val="3366ff"/>
                </a:solidFill>
                <a:latin typeface="Arial"/>
              </a:rPr>
              <a:t>high-availability</a:t>
            </a:r>
            <a:r>
              <a:rPr b="1" lang="en-US">
                <a:latin typeface="Arial"/>
              </a:rPr>
              <a:t> </a:t>
            </a:r>
            <a:r>
              <a:rPr lang="en-US">
                <a:latin typeface="Arial"/>
              </a:rPr>
              <a:t>service which survives failures</a:t>
            </a:r>
            <a:endParaRPr/>
          </a:p>
          <a:p>
            <a:pPr lvl="2">
              <a:buSzPct val="75000"/>
              <a:buFont typeface="Webdings" charset="2"/>
              <a:buChar char=""/>
            </a:pPr>
            <a:r>
              <a:rPr b="1" lang="en-US">
                <a:solidFill>
                  <a:srgbClr val="3366ff"/>
                </a:solidFill>
                <a:latin typeface="Arial"/>
              </a:rPr>
              <a:t>Asymmetric clustering</a:t>
            </a:r>
            <a:r>
              <a:rPr lang="en-US">
                <a:solidFill>
                  <a:srgbClr val="3366ff"/>
                </a:solidFill>
                <a:latin typeface="Arial"/>
              </a:rPr>
              <a:t> </a:t>
            </a:r>
            <a:r>
              <a:rPr lang="en-US">
                <a:latin typeface="Arial"/>
              </a:rPr>
              <a:t>has one machine in hot-standby mode</a:t>
            </a:r>
            <a:endParaRPr/>
          </a:p>
          <a:p>
            <a:pPr lvl="2">
              <a:buSzPct val="75000"/>
              <a:buFont typeface="Webdings" charset="2"/>
              <a:buChar char=""/>
            </a:pPr>
            <a:r>
              <a:rPr b="1" lang="en-US">
                <a:solidFill>
                  <a:srgbClr val="3366ff"/>
                </a:solidFill>
                <a:latin typeface="Arial"/>
              </a:rPr>
              <a:t>Symmetric clustering</a:t>
            </a:r>
            <a:r>
              <a:rPr lang="en-US">
                <a:solidFill>
                  <a:srgbClr val="3366ff"/>
                </a:solidFill>
                <a:latin typeface="Arial"/>
              </a:rPr>
              <a:t> </a:t>
            </a:r>
            <a:r>
              <a:rPr lang="en-US">
                <a:latin typeface="Arial"/>
              </a:rPr>
              <a:t>has multiple nodes running applications, monitoring each other</a:t>
            </a:r>
            <a:endParaRPr/>
          </a:p>
          <a:p>
            <a:pPr lvl="1">
              <a:buSzPct val="80000"/>
              <a:buFont typeface="Monotype Sorts" charset="2"/>
              <a:buChar char=""/>
            </a:pPr>
            <a:r>
              <a:rPr lang="en-US">
                <a:latin typeface="Arial"/>
              </a:rPr>
              <a:t>Some clusters are for </a:t>
            </a:r>
            <a:r>
              <a:rPr b="1" lang="en-US">
                <a:solidFill>
                  <a:srgbClr val="3366ff"/>
                </a:solidFill>
                <a:latin typeface="Arial"/>
              </a:rPr>
              <a:t>high-performance computing (HPC)</a:t>
            </a:r>
            <a:endParaRPr/>
          </a:p>
          <a:p>
            <a:pPr lvl="2">
              <a:buSzPct val="75000"/>
              <a:buFont typeface="Webdings" charset="2"/>
              <a:buChar char=""/>
            </a:pPr>
            <a:r>
              <a:rPr lang="en-US">
                <a:latin typeface="Arial"/>
              </a:rPr>
              <a:t>Applications must be written to use </a:t>
            </a:r>
            <a:r>
              <a:rPr b="1" lang="en-US">
                <a:solidFill>
                  <a:srgbClr val="3366ff"/>
                </a:solidFill>
                <a:latin typeface="Arial"/>
              </a:rPr>
              <a:t>parallelization</a:t>
            </a:r>
            <a:endParaRPr/>
          </a:p>
          <a:p>
            <a:pPr lvl="1">
              <a:buSzPct val="80000"/>
              <a:buFont typeface="Monotype Sorts" charset="2"/>
              <a:buChar char=""/>
            </a:pPr>
            <a:r>
              <a:rPr lang="en-US">
                <a:latin typeface="Arial"/>
              </a:rPr>
              <a:t>Some have</a:t>
            </a:r>
            <a:r>
              <a:rPr b="1" lang="en-US">
                <a:solidFill>
                  <a:srgbClr val="3366ff"/>
                </a:solidFill>
                <a:latin typeface="Arial"/>
              </a:rPr>
              <a:t> distributed lock manager </a:t>
            </a:r>
            <a:r>
              <a:rPr lang="en-US">
                <a:latin typeface="Arial"/>
              </a:rPr>
              <a:t>(</a:t>
            </a:r>
            <a:r>
              <a:rPr b="1" lang="en-US">
                <a:solidFill>
                  <a:srgbClr val="3366ff"/>
                </a:solidFill>
                <a:latin typeface="Arial"/>
              </a:rPr>
              <a:t>DLM</a:t>
            </a:r>
            <a:r>
              <a:rPr lang="en-US">
                <a:latin typeface="Arial"/>
              </a:rPr>
              <a:t>) to avoid conflicting operations</a:t>
            </a: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457200" y="198000"/>
            <a:ext cx="8229600" cy="576360"/>
          </a:xfrm>
          <a:prstGeom prst="rect">
            <a:avLst/>
          </a:prstGeom>
        </p:spPr>
        <p:txBody>
          <a:bodyPr anchor="b"/>
          <a:p>
            <a:pPr algn="ctr"/>
            <a:r>
              <a:rPr b="1" lang="en-US" sz="3200">
                <a:latin typeface="Arial"/>
              </a:rPr>
              <a:t>Clustered Systems</a:t>
            </a:r>
            <a:endParaRPr/>
          </a:p>
        </p:txBody>
      </p:sp>
      <p:pic>
        <p:nvPicPr>
          <p:cNvPr id="151" name="Content Placeholder 3" descr="1.08.pdf"/>
          <p:cNvPicPr/>
          <p:nvPr/>
        </p:nvPicPr>
        <p:blipFill>
          <a:blip r:embed="rId1"/>
          <a:srcRect l="0" t="-3465" r="0" b="-3465"/>
          <a:stretch>
            <a:fillRect/>
          </a:stretch>
        </p:blipFill>
        <p:spPr>
          <a:xfrm>
            <a:off x="1405080" y="1557360"/>
            <a:ext cx="6402240" cy="352440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1069920" y="166320"/>
            <a:ext cx="7616880" cy="576360"/>
          </a:xfrm>
          <a:prstGeom prst="rect">
            <a:avLst/>
          </a:prstGeom>
        </p:spPr>
        <p:txBody>
          <a:bodyPr anchor="b"/>
          <a:p>
            <a:pPr algn="ctr"/>
            <a:r>
              <a:rPr b="1" lang="en-US" sz="3200">
                <a:latin typeface="Arial"/>
              </a:rPr>
              <a:t>Operating System Structure</a:t>
            </a:r>
            <a:endParaRPr/>
          </a:p>
        </p:txBody>
      </p:sp>
      <p:sp>
        <p:nvSpPr>
          <p:cNvPr id="153" name="TextShape 2"/>
          <p:cNvSpPr txBox="1"/>
          <p:nvPr/>
        </p:nvSpPr>
        <p:spPr>
          <a:xfrm>
            <a:off x="826920" y="834840"/>
            <a:ext cx="7832880" cy="5462280"/>
          </a:xfrm>
          <a:prstGeom prst="rect">
            <a:avLst/>
          </a:prstGeom>
        </p:spPr>
        <p:txBody>
          <a:bodyPr/>
          <a:p>
            <a:pPr>
              <a:lnSpc>
                <a:spcPct val="90000"/>
              </a:lnSpc>
            </a:pPr>
            <a:endParaRPr/>
          </a:p>
          <a:p>
            <a:pPr>
              <a:lnSpc>
                <a:spcPct val="90000"/>
              </a:lnSpc>
              <a:buSzPct val="90000"/>
              <a:buFont typeface="Monotype Sorts" charset="2"/>
              <a:buChar char=""/>
            </a:pPr>
            <a:r>
              <a:rPr b="1" lang="en-US">
                <a:solidFill>
                  <a:srgbClr val="3366ff"/>
                </a:solidFill>
                <a:latin typeface="Arial"/>
              </a:rPr>
              <a:t>Multiprogramming</a:t>
            </a:r>
            <a:r>
              <a:rPr lang="en-US" sz="1600">
                <a:latin typeface="Arial"/>
              </a:rPr>
              <a:t> (</a:t>
            </a:r>
            <a:r>
              <a:rPr b="1" lang="en-US">
                <a:solidFill>
                  <a:srgbClr val="3366ff"/>
                </a:solidFill>
                <a:latin typeface="Arial"/>
              </a:rPr>
              <a:t>Batch system</a:t>
            </a:r>
            <a:r>
              <a:rPr lang="en-US" sz="1600">
                <a:latin typeface="Arial"/>
              </a:rPr>
              <a:t>) needed for efficiency</a:t>
            </a:r>
            <a:endParaRPr/>
          </a:p>
          <a:p>
            <a:pPr lvl="1">
              <a:lnSpc>
                <a:spcPct val="90000"/>
              </a:lnSpc>
              <a:buSzPct val="80000"/>
              <a:buFont typeface="Monotype Sorts" charset="2"/>
              <a:buChar char=""/>
            </a:pPr>
            <a:r>
              <a:rPr lang="en-US" sz="1600">
                <a:latin typeface="Arial"/>
              </a:rPr>
              <a:t>Single user cannot keep CPU and I/O devices busy at all times</a:t>
            </a:r>
            <a:endParaRPr/>
          </a:p>
          <a:p>
            <a:pPr lvl="1">
              <a:lnSpc>
                <a:spcPct val="90000"/>
              </a:lnSpc>
              <a:buSzPct val="80000"/>
              <a:buFont typeface="Monotype Sorts" charset="2"/>
              <a:buChar char=""/>
            </a:pPr>
            <a:r>
              <a:rPr lang="en-US" sz="1600">
                <a:latin typeface="Arial"/>
              </a:rPr>
              <a:t>Multiprogramming organizes jobs (code and data) so CPU always has one to execute</a:t>
            </a:r>
            <a:endParaRPr/>
          </a:p>
          <a:p>
            <a:pPr lvl="1">
              <a:lnSpc>
                <a:spcPct val="90000"/>
              </a:lnSpc>
              <a:buSzPct val="80000"/>
              <a:buFont typeface="Monotype Sorts" charset="2"/>
              <a:buChar char=""/>
            </a:pPr>
            <a:r>
              <a:rPr lang="en-US" sz="1600">
                <a:latin typeface="Arial"/>
              </a:rPr>
              <a:t>A subset of total jobs in system is kept in memory</a:t>
            </a:r>
            <a:endParaRPr/>
          </a:p>
          <a:p>
            <a:pPr lvl="1">
              <a:lnSpc>
                <a:spcPct val="90000"/>
              </a:lnSpc>
              <a:buSzPct val="80000"/>
              <a:buFont typeface="Monotype Sorts" charset="2"/>
              <a:buChar char=""/>
            </a:pPr>
            <a:r>
              <a:rPr lang="en-US" sz="1600">
                <a:latin typeface="Arial"/>
              </a:rPr>
              <a:t>One job selected and run via </a:t>
            </a:r>
            <a:r>
              <a:rPr b="1" lang="en-US">
                <a:solidFill>
                  <a:srgbClr val="3366ff"/>
                </a:solidFill>
                <a:latin typeface="Arial"/>
              </a:rPr>
              <a:t>job scheduling</a:t>
            </a:r>
            <a:endParaRPr/>
          </a:p>
          <a:p>
            <a:pPr lvl="1">
              <a:lnSpc>
                <a:spcPct val="90000"/>
              </a:lnSpc>
              <a:buSzPct val="80000"/>
              <a:buFont typeface="Monotype Sorts" charset="2"/>
              <a:buChar char=""/>
            </a:pPr>
            <a:r>
              <a:rPr lang="en-US" sz="1600">
                <a:latin typeface="Arial"/>
              </a:rPr>
              <a:t>When it has to wait (for I/O for example), OS switches to another job</a:t>
            </a:r>
            <a:endParaRPr/>
          </a:p>
          <a:p>
            <a:pPr lvl="1">
              <a:lnSpc>
                <a:spcPct val="90000"/>
              </a:lnSpc>
              <a:buSzPct val="80000"/>
              <a:buFont typeface="Monotype Sorts" charset="2"/>
              <a:buChar char=""/>
            </a:pPr>
            <a:endParaRPr/>
          </a:p>
          <a:p>
            <a:pPr>
              <a:lnSpc>
                <a:spcPct val="90000"/>
              </a:lnSpc>
              <a:buSzPct val="90000"/>
              <a:buFont typeface="Monotype Sorts" charset="2"/>
              <a:buChar char=""/>
            </a:pPr>
            <a:r>
              <a:rPr b="1" lang="en-US">
                <a:solidFill>
                  <a:srgbClr val="3366ff"/>
                </a:solidFill>
                <a:latin typeface="Arial"/>
              </a:rPr>
              <a:t>Timesharing </a:t>
            </a:r>
            <a:r>
              <a:rPr lang="en-US" sz="1600">
                <a:latin typeface="Arial"/>
              </a:rPr>
              <a:t>(</a:t>
            </a:r>
            <a:r>
              <a:rPr b="1" lang="en-US">
                <a:solidFill>
                  <a:srgbClr val="3366ff"/>
                </a:solidFill>
                <a:latin typeface="Arial"/>
              </a:rPr>
              <a:t>multitasking</a:t>
            </a:r>
            <a:r>
              <a:rPr lang="en-US" sz="1600">
                <a:latin typeface="Arial"/>
              </a:rPr>
              <a:t>)</a:t>
            </a:r>
            <a:r>
              <a:rPr b="1" lang="en-US">
                <a:solidFill>
                  <a:srgbClr val="3366ff"/>
                </a:solidFill>
                <a:latin typeface="Arial"/>
              </a:rPr>
              <a:t> </a:t>
            </a:r>
            <a:r>
              <a:rPr lang="en-US" sz="1600">
                <a:latin typeface="Arial"/>
              </a:rPr>
              <a:t>is logical extension in which CPU switches jobs so frequently that users can interact with each job while it is running, creating </a:t>
            </a:r>
            <a:r>
              <a:rPr b="1" lang="en-US">
                <a:solidFill>
                  <a:srgbClr val="3366ff"/>
                </a:solidFill>
                <a:latin typeface="Arial"/>
              </a:rPr>
              <a:t>interactive</a:t>
            </a:r>
            <a:r>
              <a:rPr lang="en-US" sz="1600">
                <a:latin typeface="Arial"/>
              </a:rPr>
              <a:t> computing</a:t>
            </a:r>
            <a:endParaRPr/>
          </a:p>
          <a:p>
            <a:pPr lvl="1">
              <a:lnSpc>
                <a:spcPct val="90000"/>
              </a:lnSpc>
              <a:buSzPct val="80000"/>
              <a:buFont typeface="Monotype Sorts" charset="2"/>
              <a:buChar char=""/>
            </a:pPr>
            <a:r>
              <a:rPr b="1" lang="en-US">
                <a:solidFill>
                  <a:srgbClr val="3366ff"/>
                </a:solidFill>
                <a:latin typeface="Arial"/>
              </a:rPr>
              <a:t>Response time </a:t>
            </a:r>
            <a:r>
              <a:rPr lang="en-US" sz="1600">
                <a:latin typeface="Arial"/>
              </a:rPr>
              <a:t>should be &lt; 1 second</a:t>
            </a:r>
            <a:endParaRPr/>
          </a:p>
          <a:p>
            <a:pPr lvl="1">
              <a:lnSpc>
                <a:spcPct val="90000"/>
              </a:lnSpc>
              <a:buSzPct val="80000"/>
              <a:buFont typeface="Monotype Sorts" charset="2"/>
              <a:buChar char=""/>
            </a:pPr>
            <a:r>
              <a:rPr lang="en-US" sz="1600">
                <a:latin typeface="Arial"/>
              </a:rPr>
              <a:t>Each user has at least one program executing in memory </a:t>
            </a:r>
            <a:r>
              <a:rPr lang="en-US" sz="1600">
                <a:latin typeface="Wingdings 3"/>
                <a:ea typeface="Wingdings 3"/>
              </a:rPr>
              <a:t></a:t>
            </a:r>
            <a:r>
              <a:rPr b="1" lang="en-US">
                <a:solidFill>
                  <a:srgbClr val="3366ff"/>
                </a:solidFill>
                <a:latin typeface="Arial"/>
              </a:rPr>
              <a:t>process</a:t>
            </a:r>
            <a:endParaRPr/>
          </a:p>
          <a:p>
            <a:pPr lvl="1">
              <a:lnSpc>
                <a:spcPct val="90000"/>
              </a:lnSpc>
              <a:buSzPct val="80000"/>
              <a:buFont typeface="Monotype Sorts" charset="2"/>
              <a:buChar char=""/>
            </a:pPr>
            <a:r>
              <a:rPr lang="en-US" sz="1600">
                <a:latin typeface="Arial"/>
              </a:rPr>
              <a:t>If several jobs ready to run at the same time </a:t>
            </a:r>
            <a:r>
              <a:rPr lang="en-US" sz="1600">
                <a:latin typeface="Wingdings 3"/>
                <a:ea typeface="Wingdings 3"/>
              </a:rPr>
              <a:t></a:t>
            </a:r>
            <a:r>
              <a:rPr lang="en-US" sz="1600">
                <a:latin typeface="Arial"/>
              </a:rPr>
              <a:t> </a:t>
            </a:r>
            <a:r>
              <a:rPr b="1" lang="en-US">
                <a:solidFill>
                  <a:srgbClr val="3366ff"/>
                </a:solidFill>
                <a:latin typeface="Arial"/>
              </a:rPr>
              <a:t>CPU scheduling</a:t>
            </a:r>
            <a:endParaRPr/>
          </a:p>
          <a:p>
            <a:pPr lvl="1">
              <a:lnSpc>
                <a:spcPct val="90000"/>
              </a:lnSpc>
              <a:buSzPct val="80000"/>
              <a:buFont typeface="Monotype Sorts" charset="2"/>
              <a:buChar char=""/>
            </a:pPr>
            <a:r>
              <a:rPr lang="en-US" sz="1600">
                <a:latin typeface="Arial"/>
              </a:rPr>
              <a:t>If processes don</a:t>
            </a:r>
            <a:r>
              <a:rPr lang="en-US" sz="1600">
                <a:latin typeface="Arial"/>
              </a:rPr>
              <a:t>’t fit in memory, </a:t>
            </a:r>
            <a:r>
              <a:rPr b="1" lang="en-US">
                <a:solidFill>
                  <a:srgbClr val="3366ff"/>
                </a:solidFill>
                <a:latin typeface="Arial"/>
              </a:rPr>
              <a:t>swapping</a:t>
            </a:r>
            <a:r>
              <a:rPr lang="en-US" sz="1600">
                <a:latin typeface="Arial"/>
              </a:rPr>
              <a:t> moves them in and out to run</a:t>
            </a:r>
            <a:endParaRPr/>
          </a:p>
          <a:p>
            <a:pPr lvl="1">
              <a:lnSpc>
                <a:spcPct val="90000"/>
              </a:lnSpc>
              <a:buSzPct val="80000"/>
              <a:buFont typeface="Monotype Sorts" charset="2"/>
              <a:buChar char=""/>
            </a:pPr>
            <a:r>
              <a:rPr b="1" lang="en-US">
                <a:solidFill>
                  <a:srgbClr val="3366ff"/>
                </a:solidFill>
                <a:latin typeface="Arial"/>
              </a:rPr>
              <a:t>Virtual memory </a:t>
            </a:r>
            <a:r>
              <a:rPr lang="en-US" sz="1600">
                <a:latin typeface="Arial"/>
              </a:rPr>
              <a:t>allows execution of processes not completely in memory</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457200" y="166320"/>
            <a:ext cx="8229600" cy="576360"/>
          </a:xfrm>
          <a:prstGeom prst="rect">
            <a:avLst/>
          </a:prstGeom>
        </p:spPr>
        <p:txBody>
          <a:bodyPr anchor="b"/>
          <a:p>
            <a:pPr algn="ctr"/>
            <a:r>
              <a:rPr b="1" lang="en-US" sz="3200">
                <a:latin typeface="Arial"/>
              </a:rPr>
              <a:t>Objectives</a:t>
            </a:r>
            <a:endParaRPr/>
          </a:p>
        </p:txBody>
      </p:sp>
      <p:sp>
        <p:nvSpPr>
          <p:cNvPr id="98" name="TextShape 2"/>
          <p:cNvSpPr txBox="1"/>
          <p:nvPr/>
        </p:nvSpPr>
        <p:spPr>
          <a:xfrm>
            <a:off x="806400" y="1233360"/>
            <a:ext cx="6492960" cy="4530960"/>
          </a:xfrm>
          <a:prstGeom prst="rect">
            <a:avLst/>
          </a:prstGeom>
        </p:spPr>
        <p:txBody>
          <a:bodyPr/>
          <a:p>
            <a:pPr>
              <a:buSzPct val="90000"/>
              <a:buFont typeface="Monotype Sorts" charset="2"/>
              <a:buChar char=""/>
            </a:pPr>
            <a:r>
              <a:rPr lang="en-US">
                <a:latin typeface="Arial"/>
              </a:rPr>
              <a:t>To describe the basic organization of computer systems</a:t>
            </a:r>
            <a:endParaRPr/>
          </a:p>
          <a:p>
            <a:pPr>
              <a:buSzPct val="90000"/>
              <a:buFont typeface="Monotype Sorts" charset="2"/>
              <a:buChar char=""/>
            </a:pPr>
            <a:r>
              <a:rPr lang="en-US">
                <a:latin typeface="Arial"/>
              </a:rPr>
              <a:t>To provide a grand tour of the major components of operating systems</a:t>
            </a:r>
            <a:endParaRPr/>
          </a:p>
          <a:p>
            <a:pPr>
              <a:buSzPct val="90000"/>
              <a:buFont typeface="Monotype Sorts" charset="2"/>
              <a:buChar char=""/>
            </a:pPr>
            <a:r>
              <a:rPr lang="en-US">
                <a:latin typeface="Arial"/>
              </a:rPr>
              <a:t>To give an overview of the many types of computing environments</a:t>
            </a:r>
            <a:endParaRPr/>
          </a:p>
          <a:p>
            <a:pPr>
              <a:buSzPct val="90000"/>
              <a:buFont typeface="Monotype Sorts" charset="2"/>
              <a:buChar char=""/>
            </a:pPr>
            <a:r>
              <a:rPr lang="en-US">
                <a:latin typeface="Arial"/>
              </a:rPr>
              <a:t>To explore several open-source operating systems</a:t>
            </a:r>
            <a:endParaRPr/>
          </a:p>
          <a:p>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1033560" y="198000"/>
            <a:ext cx="8229600" cy="576360"/>
          </a:xfrm>
          <a:prstGeom prst="rect">
            <a:avLst/>
          </a:prstGeom>
        </p:spPr>
        <p:txBody>
          <a:bodyPr anchor="b"/>
          <a:p>
            <a:pPr algn="ctr"/>
            <a:r>
              <a:rPr b="1" lang="en-US" sz="2800">
                <a:latin typeface="Arial"/>
              </a:rPr>
              <a:t>Memory Layout for Multiprogrammed System</a:t>
            </a:r>
            <a:endParaRPr/>
          </a:p>
        </p:txBody>
      </p:sp>
      <p:pic>
        <p:nvPicPr>
          <p:cNvPr id="155" name="Picture 4" descr=""/>
          <p:cNvPicPr/>
          <p:nvPr/>
        </p:nvPicPr>
        <p:blipFill>
          <a:blip r:embed="rId1"/>
          <a:stretch>
            <a:fillRect/>
          </a:stretch>
        </p:blipFill>
        <p:spPr>
          <a:xfrm>
            <a:off x="2887560" y="1230480"/>
            <a:ext cx="2814840" cy="4332240"/>
          </a:xfrm>
          <a:prstGeom prst="rect">
            <a:avLst/>
          </a:prstGeom>
          <a:ln>
            <a:noFill/>
          </a:ln>
        </p:spPr>
      </p:pic>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TextShape 1"/>
          <p:cNvSpPr txBox="1"/>
          <p:nvPr/>
        </p:nvSpPr>
        <p:spPr>
          <a:xfrm>
            <a:off x="894960" y="166320"/>
            <a:ext cx="7791480" cy="576360"/>
          </a:xfrm>
          <a:prstGeom prst="rect">
            <a:avLst/>
          </a:prstGeom>
        </p:spPr>
        <p:txBody>
          <a:bodyPr anchor="b"/>
          <a:p>
            <a:pPr algn="ctr"/>
            <a:r>
              <a:rPr b="1" lang="en-US" sz="3200">
                <a:latin typeface="Arial"/>
              </a:rPr>
              <a:t>Operating-System Operations</a:t>
            </a:r>
            <a:endParaRPr/>
          </a:p>
        </p:txBody>
      </p:sp>
      <p:sp>
        <p:nvSpPr>
          <p:cNvPr id="157" name="TextShape 2"/>
          <p:cNvSpPr txBox="1"/>
          <p:nvPr/>
        </p:nvSpPr>
        <p:spPr>
          <a:xfrm>
            <a:off x="838080" y="1153800"/>
            <a:ext cx="6886800" cy="4938840"/>
          </a:xfrm>
          <a:prstGeom prst="rect">
            <a:avLst/>
          </a:prstGeom>
        </p:spPr>
        <p:txBody>
          <a:bodyPr/>
          <a:p>
            <a:pPr>
              <a:lnSpc>
                <a:spcPct val="90000"/>
              </a:lnSpc>
              <a:buSzPct val="90000"/>
              <a:buFont typeface="Monotype Sorts" charset="2"/>
              <a:buChar char=""/>
            </a:pPr>
            <a:r>
              <a:rPr b="1" lang="en-US">
                <a:solidFill>
                  <a:srgbClr val="3366ff"/>
                </a:solidFill>
                <a:latin typeface="Arial"/>
              </a:rPr>
              <a:t>Interrupt driven </a:t>
            </a:r>
            <a:r>
              <a:rPr lang="en-US">
                <a:latin typeface="Arial"/>
              </a:rPr>
              <a:t>(hardware and software)</a:t>
            </a:r>
            <a:endParaRPr/>
          </a:p>
          <a:p>
            <a:pPr lvl="1">
              <a:lnSpc>
                <a:spcPct val="90000"/>
              </a:lnSpc>
              <a:buSzPct val="80000"/>
              <a:buFont typeface="Monotype Sorts" charset="2"/>
              <a:buChar char=""/>
            </a:pPr>
            <a:r>
              <a:rPr lang="en-US">
                <a:latin typeface="Arial"/>
              </a:rPr>
              <a:t>Hardware interrupt by one of the devices </a:t>
            </a:r>
            <a:endParaRPr/>
          </a:p>
          <a:p>
            <a:pPr lvl="1">
              <a:lnSpc>
                <a:spcPct val="90000"/>
              </a:lnSpc>
              <a:buSzPct val="80000"/>
              <a:buFont typeface="Monotype Sorts" charset="2"/>
              <a:buChar char=""/>
            </a:pPr>
            <a:r>
              <a:rPr lang="en-US">
                <a:latin typeface="Arial"/>
              </a:rPr>
              <a:t>Software interrupt (</a:t>
            </a:r>
            <a:r>
              <a:rPr b="1" lang="en-US">
                <a:solidFill>
                  <a:srgbClr val="3366ff"/>
                </a:solidFill>
                <a:latin typeface="Arial"/>
              </a:rPr>
              <a:t>exception </a:t>
            </a:r>
            <a:r>
              <a:rPr lang="en-US">
                <a:latin typeface="Arial"/>
              </a:rPr>
              <a:t>or </a:t>
            </a:r>
            <a:r>
              <a:rPr b="1" lang="en-US">
                <a:solidFill>
                  <a:srgbClr val="3366ff"/>
                </a:solidFill>
                <a:latin typeface="Arial"/>
              </a:rPr>
              <a:t>trap):</a:t>
            </a:r>
            <a:endParaRPr/>
          </a:p>
          <a:p>
            <a:pPr lvl="2">
              <a:lnSpc>
                <a:spcPct val="90000"/>
              </a:lnSpc>
              <a:buSzPct val="75000"/>
              <a:buFont typeface="Webdings" charset="2"/>
              <a:buChar char=""/>
            </a:pPr>
            <a:r>
              <a:rPr lang="en-US">
                <a:latin typeface="Arial"/>
              </a:rPr>
              <a:t>Software error (e.g., division by zero)</a:t>
            </a:r>
            <a:endParaRPr/>
          </a:p>
          <a:p>
            <a:pPr lvl="2">
              <a:lnSpc>
                <a:spcPct val="90000"/>
              </a:lnSpc>
              <a:buSzPct val="75000"/>
              <a:buFont typeface="Webdings" charset="2"/>
              <a:buChar char=""/>
            </a:pPr>
            <a:r>
              <a:rPr lang="en-US">
                <a:latin typeface="Arial"/>
              </a:rPr>
              <a:t>Request for operating system service</a:t>
            </a:r>
            <a:endParaRPr/>
          </a:p>
          <a:p>
            <a:pPr lvl="2">
              <a:lnSpc>
                <a:spcPct val="90000"/>
              </a:lnSpc>
              <a:buSzPct val="75000"/>
              <a:buFont typeface="Webdings" charset="2"/>
              <a:buChar char=""/>
            </a:pPr>
            <a:r>
              <a:rPr lang="en-US">
                <a:latin typeface="Arial"/>
              </a:rPr>
              <a:t>Other process problems include infinite loop, processes modifying each other or the operating system</a:t>
            </a:r>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TextShape 1"/>
          <p:cNvSpPr txBox="1"/>
          <p:nvPr/>
        </p:nvSpPr>
        <p:spPr>
          <a:xfrm>
            <a:off x="1179000" y="198000"/>
            <a:ext cx="7791480" cy="576360"/>
          </a:xfrm>
          <a:prstGeom prst="rect">
            <a:avLst/>
          </a:prstGeom>
        </p:spPr>
        <p:txBody>
          <a:bodyPr anchor="b"/>
          <a:p>
            <a:pPr algn="ctr"/>
            <a:r>
              <a:rPr b="1" lang="en-US" sz="3200">
                <a:latin typeface="Arial"/>
              </a:rPr>
              <a:t>Operating-System Operations (cont.)</a:t>
            </a:r>
            <a:endParaRPr/>
          </a:p>
        </p:txBody>
      </p:sp>
      <p:sp>
        <p:nvSpPr>
          <p:cNvPr id="159" name="TextShape 2"/>
          <p:cNvSpPr txBox="1"/>
          <p:nvPr/>
        </p:nvSpPr>
        <p:spPr>
          <a:xfrm>
            <a:off x="806400" y="1233000"/>
            <a:ext cx="7297920" cy="4938840"/>
          </a:xfrm>
          <a:prstGeom prst="rect">
            <a:avLst/>
          </a:prstGeom>
        </p:spPr>
        <p:txBody>
          <a:bodyPr/>
          <a:p>
            <a:pPr>
              <a:lnSpc>
                <a:spcPct val="90000"/>
              </a:lnSpc>
              <a:buSzPct val="90000"/>
              <a:buFont typeface="Monotype Sorts" charset="2"/>
              <a:buChar char=""/>
            </a:pPr>
            <a:r>
              <a:rPr b="1" lang="en-US">
                <a:solidFill>
                  <a:srgbClr val="3366ff"/>
                </a:solidFill>
                <a:latin typeface="Arial"/>
              </a:rPr>
              <a:t>Dual-mode </a:t>
            </a:r>
            <a:r>
              <a:rPr lang="en-US">
                <a:latin typeface="Arial"/>
              </a:rPr>
              <a:t>operation allows OS to protect itself and other system components</a:t>
            </a:r>
            <a:endParaRPr/>
          </a:p>
          <a:p>
            <a:pPr lvl="1">
              <a:lnSpc>
                <a:spcPct val="90000"/>
              </a:lnSpc>
              <a:buSzPct val="80000"/>
              <a:buFont typeface="Monotype Sorts" charset="2"/>
              <a:buChar char=""/>
            </a:pPr>
            <a:r>
              <a:rPr b="1" lang="en-US">
                <a:solidFill>
                  <a:srgbClr val="3366ff"/>
                </a:solidFill>
                <a:latin typeface="Arial"/>
              </a:rPr>
              <a:t>User mode </a:t>
            </a:r>
            <a:r>
              <a:rPr lang="en-US">
                <a:latin typeface="Arial"/>
              </a:rPr>
              <a:t>and </a:t>
            </a:r>
            <a:r>
              <a:rPr b="1" lang="en-US">
                <a:solidFill>
                  <a:srgbClr val="3366ff"/>
                </a:solidFill>
                <a:latin typeface="Arial"/>
              </a:rPr>
              <a:t>kernel mode </a:t>
            </a:r>
            <a:endParaRPr/>
          </a:p>
          <a:p>
            <a:pPr lvl="1">
              <a:lnSpc>
                <a:spcPct val="90000"/>
              </a:lnSpc>
              <a:buSzPct val="80000"/>
              <a:buFont typeface="Monotype Sorts" charset="2"/>
              <a:buChar char=""/>
            </a:pPr>
            <a:r>
              <a:rPr b="1" lang="en-US">
                <a:solidFill>
                  <a:srgbClr val="3366ff"/>
                </a:solidFill>
                <a:latin typeface="Arial"/>
              </a:rPr>
              <a:t>Mode bit </a:t>
            </a:r>
            <a:r>
              <a:rPr lang="en-US">
                <a:latin typeface="Arial"/>
              </a:rPr>
              <a:t>provided by hardware</a:t>
            </a:r>
            <a:endParaRPr/>
          </a:p>
          <a:p>
            <a:pPr lvl="2">
              <a:lnSpc>
                <a:spcPct val="90000"/>
              </a:lnSpc>
              <a:buSzPct val="75000"/>
              <a:buFont typeface="Webdings" charset="2"/>
              <a:buChar char=""/>
            </a:pPr>
            <a:r>
              <a:rPr lang="en-US">
                <a:latin typeface="Arial"/>
              </a:rPr>
              <a:t>Provides ability to distinguish when system is running user code or kernel code</a:t>
            </a:r>
            <a:endParaRPr/>
          </a:p>
          <a:p>
            <a:pPr lvl="2">
              <a:lnSpc>
                <a:spcPct val="90000"/>
              </a:lnSpc>
              <a:buSzPct val="75000"/>
              <a:buFont typeface="Webdings" charset="2"/>
              <a:buChar char=""/>
            </a:pPr>
            <a:r>
              <a:rPr lang="en-US">
                <a:latin typeface="Arial"/>
              </a:rPr>
              <a:t>Some instructions designated as </a:t>
            </a:r>
            <a:r>
              <a:rPr b="1" lang="en-US">
                <a:solidFill>
                  <a:srgbClr val="3366ff"/>
                </a:solidFill>
                <a:latin typeface="Arial"/>
              </a:rPr>
              <a:t>privileged</a:t>
            </a:r>
            <a:r>
              <a:rPr lang="en-US">
                <a:latin typeface="Arial"/>
              </a:rPr>
              <a:t>, only executable in kernel mode</a:t>
            </a:r>
            <a:endParaRPr/>
          </a:p>
          <a:p>
            <a:pPr lvl="2">
              <a:lnSpc>
                <a:spcPct val="90000"/>
              </a:lnSpc>
              <a:buSzPct val="75000"/>
              <a:buFont typeface="Webdings" charset="2"/>
              <a:buChar char=""/>
            </a:pPr>
            <a:r>
              <a:rPr lang="en-US">
                <a:latin typeface="Arial"/>
              </a:rPr>
              <a:t>System call changes mode to kernel, return from call resets it to user</a:t>
            </a:r>
            <a:endParaRPr/>
          </a:p>
          <a:p>
            <a:pPr>
              <a:lnSpc>
                <a:spcPct val="90000"/>
              </a:lnSpc>
              <a:buSzPct val="90000"/>
              <a:buFont typeface="Monotype Sorts" charset="2"/>
              <a:buChar char=""/>
            </a:pPr>
            <a:r>
              <a:rPr lang="en-US">
                <a:latin typeface="Arial"/>
              </a:rPr>
              <a:t>Increasingly CPUs support multi-mode operations</a:t>
            </a:r>
            <a:endParaRPr/>
          </a:p>
          <a:p>
            <a:pPr lvl="1">
              <a:lnSpc>
                <a:spcPct val="90000"/>
              </a:lnSpc>
              <a:buSzPct val="80000"/>
              <a:buFont typeface="Monotype Sorts" charset="2"/>
              <a:buChar char=""/>
            </a:pPr>
            <a:r>
              <a:rPr lang="en-US">
                <a:latin typeface="Arial"/>
              </a:rPr>
              <a:t>i.e. </a:t>
            </a:r>
            <a:r>
              <a:rPr b="1" lang="en-US">
                <a:solidFill>
                  <a:srgbClr val="3366ff"/>
                </a:solidFill>
                <a:latin typeface="Arial"/>
              </a:rPr>
              <a:t>virtual machine manager </a:t>
            </a:r>
            <a:r>
              <a:rPr lang="en-US">
                <a:latin typeface="Arial"/>
              </a:rPr>
              <a:t>(</a:t>
            </a:r>
            <a:r>
              <a:rPr b="1" lang="en-US">
                <a:solidFill>
                  <a:srgbClr val="3366ff"/>
                </a:solidFill>
                <a:latin typeface="Arial"/>
              </a:rPr>
              <a:t>VMM</a:t>
            </a:r>
            <a:r>
              <a:rPr lang="en-US">
                <a:latin typeface="Arial"/>
              </a:rPr>
              <a:t>) mode for guest </a:t>
            </a:r>
            <a:r>
              <a:rPr b="1" lang="en-US">
                <a:solidFill>
                  <a:srgbClr val="3366ff"/>
                </a:solidFill>
                <a:latin typeface="Arial"/>
              </a:rPr>
              <a:t>VMs</a:t>
            </a:r>
            <a:endParaRPr/>
          </a:p>
          <a:p>
            <a:pPr lvl="1">
              <a:lnSpc>
                <a:spcPct val="90000"/>
              </a:lnSpc>
              <a:buSzPct val="80000"/>
              <a:buFont typeface="Monotype Sorts" charset="2"/>
              <a:buChar char=""/>
            </a:pP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882720" y="136080"/>
            <a:ext cx="8415360" cy="576360"/>
          </a:xfrm>
          <a:prstGeom prst="rect">
            <a:avLst/>
          </a:prstGeom>
        </p:spPr>
        <p:txBody>
          <a:bodyPr anchor="b"/>
          <a:p>
            <a:pPr algn="ctr"/>
            <a:r>
              <a:rPr b="1" lang="en-US" sz="3200">
                <a:latin typeface="Arial"/>
              </a:rPr>
              <a:t>Transition from User to Kernel Mode</a:t>
            </a:r>
            <a:endParaRPr/>
          </a:p>
        </p:txBody>
      </p:sp>
      <p:sp>
        <p:nvSpPr>
          <p:cNvPr id="161" name="TextShape 2"/>
          <p:cNvSpPr txBox="1"/>
          <p:nvPr/>
        </p:nvSpPr>
        <p:spPr>
          <a:xfrm>
            <a:off x="821880" y="1060200"/>
            <a:ext cx="7753320" cy="2817720"/>
          </a:xfrm>
          <a:prstGeom prst="rect">
            <a:avLst/>
          </a:prstGeom>
        </p:spPr>
        <p:txBody>
          <a:bodyPr/>
          <a:p>
            <a:pPr>
              <a:buSzPct val="90000"/>
              <a:buFont typeface="Monotype Sorts" charset="2"/>
              <a:buChar char=""/>
            </a:pPr>
            <a:r>
              <a:rPr lang="en-US">
                <a:latin typeface="Arial"/>
              </a:rPr>
              <a:t>Timer to prevent infinite loop / process hogging resources</a:t>
            </a:r>
            <a:endParaRPr/>
          </a:p>
          <a:p>
            <a:pPr lvl="1">
              <a:buSzPct val="80000"/>
              <a:buFont typeface="Monotype Sorts" charset="2"/>
              <a:buChar char=""/>
            </a:pPr>
            <a:r>
              <a:rPr lang="en-US">
                <a:latin typeface="Arial"/>
              </a:rPr>
              <a:t>Timer is set to interrupt the computer after some time period</a:t>
            </a:r>
            <a:endParaRPr/>
          </a:p>
          <a:p>
            <a:pPr lvl="1">
              <a:buSzPct val="80000"/>
              <a:buFont typeface="Monotype Sorts" charset="2"/>
              <a:buChar char=""/>
            </a:pPr>
            <a:r>
              <a:rPr lang="en-US">
                <a:latin typeface="Arial"/>
              </a:rPr>
              <a:t>Keep a counter that is decremented by the physical clock.</a:t>
            </a:r>
            <a:endParaRPr/>
          </a:p>
          <a:p>
            <a:pPr lvl="1">
              <a:buSzPct val="80000"/>
              <a:buFont typeface="Monotype Sorts" charset="2"/>
              <a:buChar char=""/>
            </a:pPr>
            <a:r>
              <a:rPr lang="en-US">
                <a:latin typeface="Arial"/>
              </a:rPr>
              <a:t>Operating system set the counter (privileged instruction)</a:t>
            </a:r>
            <a:endParaRPr/>
          </a:p>
          <a:p>
            <a:pPr lvl="1">
              <a:buSzPct val="80000"/>
              <a:buFont typeface="Monotype Sorts" charset="2"/>
              <a:buChar char=""/>
            </a:pPr>
            <a:r>
              <a:rPr lang="en-US">
                <a:latin typeface="Arial"/>
              </a:rPr>
              <a:t>When counter zero generate an interrupt</a:t>
            </a:r>
            <a:endParaRPr/>
          </a:p>
          <a:p>
            <a:pPr lvl="1">
              <a:buSzPct val="80000"/>
              <a:buFont typeface="Monotype Sorts" charset="2"/>
              <a:buChar char=""/>
            </a:pPr>
            <a:r>
              <a:rPr lang="en-US">
                <a:latin typeface="Arial"/>
              </a:rPr>
              <a:t>Set up before scheduling process to regain control or terminate program that exceeds allotted time</a:t>
            </a:r>
            <a:endParaRPr/>
          </a:p>
        </p:txBody>
      </p:sp>
      <p:pic>
        <p:nvPicPr>
          <p:cNvPr id="162" name="Picture 5" descr=""/>
          <p:cNvPicPr/>
          <p:nvPr/>
        </p:nvPicPr>
        <p:blipFill>
          <a:blip r:embed="rId1"/>
          <a:stretch>
            <a:fillRect/>
          </a:stretch>
        </p:blipFill>
        <p:spPr>
          <a:xfrm>
            <a:off x="768240" y="3895560"/>
            <a:ext cx="7602480" cy="2346480"/>
          </a:xfrm>
          <a:prstGeom prst="rect">
            <a:avLst/>
          </a:prstGeom>
          <a:ln>
            <a:noFill/>
          </a:ln>
        </p:spPr>
      </p:pic>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1088640" y="198000"/>
            <a:ext cx="7597800" cy="576360"/>
          </a:xfrm>
          <a:prstGeom prst="rect">
            <a:avLst/>
          </a:prstGeom>
        </p:spPr>
        <p:txBody>
          <a:bodyPr anchor="b"/>
          <a:p>
            <a:pPr algn="ctr"/>
            <a:r>
              <a:rPr b="1" lang="en-US" sz="3200">
                <a:latin typeface="Arial"/>
              </a:rPr>
              <a:t>Process Management</a:t>
            </a:r>
            <a:endParaRPr/>
          </a:p>
        </p:txBody>
      </p:sp>
      <p:sp>
        <p:nvSpPr>
          <p:cNvPr id="164" name="TextShape 2"/>
          <p:cNvSpPr txBox="1"/>
          <p:nvPr/>
        </p:nvSpPr>
        <p:spPr>
          <a:xfrm>
            <a:off x="890640" y="809640"/>
            <a:ext cx="7197840" cy="5105520"/>
          </a:xfrm>
          <a:prstGeom prst="rect">
            <a:avLst/>
          </a:prstGeom>
        </p:spPr>
        <p:txBody>
          <a:bodyPr/>
          <a:p>
            <a:pPr>
              <a:lnSpc>
                <a:spcPct val="90000"/>
              </a:lnSpc>
              <a:buSzPct val="90000"/>
              <a:buFont typeface="Monotype Sorts" charset="2"/>
              <a:buChar char=""/>
            </a:pPr>
            <a:endParaRPr/>
          </a:p>
          <a:p>
            <a:pPr>
              <a:lnSpc>
                <a:spcPct val="90000"/>
              </a:lnSpc>
              <a:buSzPct val="90000"/>
              <a:buFont typeface="Monotype Sorts" charset="2"/>
              <a:buChar char=""/>
            </a:pPr>
            <a:r>
              <a:rPr lang="en-US">
                <a:latin typeface="Arial"/>
              </a:rPr>
              <a:t>A process is a program in execution. It is a unit of work within the system. Program is a </a:t>
            </a:r>
            <a:r>
              <a:rPr b="1" i="1" lang="en-US">
                <a:latin typeface="Arial"/>
              </a:rPr>
              <a:t>passive entity</a:t>
            </a:r>
            <a:r>
              <a:rPr lang="en-US">
                <a:latin typeface="Arial"/>
              </a:rPr>
              <a:t>, process is </a:t>
            </a:r>
            <a:r>
              <a:rPr lang="en-US">
                <a:solidFill>
                  <a:srgbClr val="000000"/>
                </a:solidFill>
                <a:latin typeface="Arial"/>
              </a:rPr>
              <a:t>an </a:t>
            </a:r>
            <a:r>
              <a:rPr b="1" i="1" lang="en-US">
                <a:solidFill>
                  <a:srgbClr val="000000"/>
                </a:solidFill>
                <a:latin typeface="Arial"/>
              </a:rPr>
              <a:t>active entity</a:t>
            </a:r>
            <a:r>
              <a:rPr lang="en-US">
                <a:latin typeface="Arial"/>
              </a:rPr>
              <a:t>.</a:t>
            </a:r>
            <a:endParaRPr/>
          </a:p>
          <a:p>
            <a:pPr>
              <a:lnSpc>
                <a:spcPct val="90000"/>
              </a:lnSpc>
              <a:buSzPct val="90000"/>
              <a:buFont typeface="Monotype Sorts" charset="2"/>
              <a:buChar char=""/>
            </a:pPr>
            <a:r>
              <a:rPr lang="en-US">
                <a:latin typeface="Arial"/>
              </a:rPr>
              <a:t>Process needs resources to accomplish its task</a:t>
            </a:r>
            <a:endParaRPr/>
          </a:p>
          <a:p>
            <a:pPr lvl="1">
              <a:lnSpc>
                <a:spcPct val="90000"/>
              </a:lnSpc>
              <a:buSzPct val="80000"/>
              <a:buFont typeface="Monotype Sorts" charset="2"/>
              <a:buChar char=""/>
            </a:pPr>
            <a:r>
              <a:rPr lang="en-US">
                <a:latin typeface="Arial"/>
              </a:rPr>
              <a:t>CPU, memory, I/O, files</a:t>
            </a:r>
            <a:endParaRPr/>
          </a:p>
          <a:p>
            <a:pPr lvl="1">
              <a:lnSpc>
                <a:spcPct val="90000"/>
              </a:lnSpc>
              <a:buSzPct val="80000"/>
              <a:buFont typeface="Monotype Sorts" charset="2"/>
              <a:buChar char=""/>
            </a:pPr>
            <a:r>
              <a:rPr lang="en-US">
                <a:latin typeface="Arial"/>
              </a:rPr>
              <a:t>Initialization data</a:t>
            </a:r>
            <a:endParaRPr/>
          </a:p>
          <a:p>
            <a:pPr>
              <a:lnSpc>
                <a:spcPct val="90000"/>
              </a:lnSpc>
              <a:buSzPct val="90000"/>
              <a:buFont typeface="Monotype Sorts" charset="2"/>
              <a:buChar char=""/>
            </a:pPr>
            <a:r>
              <a:rPr lang="en-US">
                <a:latin typeface="Arial"/>
              </a:rPr>
              <a:t>Process termination requires reclaim of any reusable resources</a:t>
            </a:r>
            <a:endParaRPr/>
          </a:p>
          <a:p>
            <a:pPr>
              <a:lnSpc>
                <a:spcPct val="90000"/>
              </a:lnSpc>
              <a:buSzPct val="90000"/>
              <a:buFont typeface="Monotype Sorts" charset="2"/>
              <a:buChar char=""/>
            </a:pPr>
            <a:r>
              <a:rPr lang="en-US">
                <a:latin typeface="Arial"/>
              </a:rPr>
              <a:t>Single-threaded process has one </a:t>
            </a:r>
            <a:r>
              <a:rPr b="1" lang="en-US">
                <a:solidFill>
                  <a:srgbClr val="3366ff"/>
                </a:solidFill>
                <a:latin typeface="Arial"/>
              </a:rPr>
              <a:t>program counter</a:t>
            </a:r>
            <a:r>
              <a:rPr b="1" lang="en-US" sz="2000">
                <a:solidFill>
                  <a:srgbClr val="3366ff"/>
                </a:solidFill>
                <a:latin typeface="Arial"/>
              </a:rPr>
              <a:t> </a:t>
            </a:r>
            <a:r>
              <a:rPr lang="en-US">
                <a:latin typeface="Arial"/>
              </a:rPr>
              <a:t>specifying location of next instruction to execute</a:t>
            </a:r>
            <a:endParaRPr/>
          </a:p>
          <a:p>
            <a:pPr lvl="1">
              <a:lnSpc>
                <a:spcPct val="90000"/>
              </a:lnSpc>
              <a:buSzPct val="80000"/>
              <a:buFont typeface="Monotype Sorts" charset="2"/>
              <a:buChar char=""/>
            </a:pPr>
            <a:r>
              <a:rPr lang="en-US">
                <a:latin typeface="Arial"/>
              </a:rPr>
              <a:t>Process executes instructions sequentially, one at a time, until completion</a:t>
            </a:r>
            <a:endParaRPr/>
          </a:p>
          <a:p>
            <a:pPr>
              <a:lnSpc>
                <a:spcPct val="90000"/>
              </a:lnSpc>
              <a:buSzPct val="90000"/>
              <a:buFont typeface="Monotype Sorts" charset="2"/>
              <a:buChar char=""/>
            </a:pPr>
            <a:r>
              <a:rPr lang="en-US">
                <a:latin typeface="Arial"/>
              </a:rPr>
              <a:t>Multi-threaded process has one program counter per thread</a:t>
            </a:r>
            <a:endParaRPr/>
          </a:p>
          <a:p>
            <a:pPr>
              <a:lnSpc>
                <a:spcPct val="90000"/>
              </a:lnSpc>
              <a:buSzPct val="90000"/>
              <a:buFont typeface="Monotype Sorts" charset="2"/>
              <a:buChar char=""/>
            </a:pPr>
            <a:r>
              <a:rPr lang="en-US">
                <a:latin typeface="Arial"/>
              </a:rPr>
              <a:t>Typically system has many processes, some user, some operating system running concurrently on one or more CPUs</a:t>
            </a:r>
            <a:endParaRPr/>
          </a:p>
          <a:p>
            <a:pPr lvl="1">
              <a:lnSpc>
                <a:spcPct val="90000"/>
              </a:lnSpc>
              <a:buSzPct val="80000"/>
              <a:buFont typeface="Monotype Sorts" charset="2"/>
              <a:buChar char=""/>
            </a:pPr>
            <a:r>
              <a:rPr lang="en-US">
                <a:latin typeface="Arial"/>
              </a:rPr>
              <a:t>Concurrency by multiplexing the CPUs among the processes / threads</a:t>
            </a:r>
            <a:endParaRPr/>
          </a:p>
          <a:p>
            <a:pPr>
              <a:lnSpc>
                <a:spcPct val="90000"/>
              </a:lnSpc>
            </a:pPr>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TextShape 1"/>
          <p:cNvSpPr txBox="1"/>
          <p:nvPr/>
        </p:nvSpPr>
        <p:spPr>
          <a:xfrm>
            <a:off x="1128240" y="151920"/>
            <a:ext cx="7558200" cy="576360"/>
          </a:xfrm>
          <a:prstGeom prst="rect">
            <a:avLst/>
          </a:prstGeom>
        </p:spPr>
        <p:txBody>
          <a:bodyPr anchor="b"/>
          <a:p>
            <a:pPr algn="ctr"/>
            <a:r>
              <a:rPr b="1" lang="en-US" sz="3200">
                <a:latin typeface="Arial"/>
              </a:rPr>
              <a:t>Process Management Activities</a:t>
            </a:r>
            <a:endParaRPr/>
          </a:p>
        </p:txBody>
      </p:sp>
      <p:sp>
        <p:nvSpPr>
          <p:cNvPr id="166" name="TextShape 2"/>
          <p:cNvSpPr txBox="1"/>
          <p:nvPr/>
        </p:nvSpPr>
        <p:spPr>
          <a:xfrm>
            <a:off x="1125360" y="1587240"/>
            <a:ext cx="7958160" cy="4035240"/>
          </a:xfrm>
          <a:prstGeom prst="rect">
            <a:avLst/>
          </a:prstGeom>
        </p:spPr>
        <p:txBody>
          <a:bodyPr/>
          <a:p>
            <a:pPr/>
            <a:r>
              <a:rPr lang="en-US">
                <a:latin typeface="Arial"/>
              </a:rPr>
              <a:t>     </a:t>
            </a:r>
            <a:endParaRPr/>
          </a:p>
          <a:p>
            <a:pPr>
              <a:buSzPct val="90000"/>
              <a:buFont typeface="Monotype Sorts" charset="2"/>
              <a:buChar char=""/>
            </a:pPr>
            <a:r>
              <a:rPr lang="en-US">
                <a:latin typeface="Arial"/>
              </a:rPr>
              <a:t>Creating and deleting both user and system processes</a:t>
            </a:r>
            <a:endParaRPr/>
          </a:p>
          <a:p>
            <a:pPr>
              <a:buSzPct val="90000"/>
              <a:buFont typeface="Monotype Sorts" charset="2"/>
              <a:buChar char=""/>
            </a:pPr>
            <a:r>
              <a:rPr lang="en-US">
                <a:latin typeface="Arial"/>
              </a:rPr>
              <a:t>Suspending and resuming processes</a:t>
            </a:r>
            <a:endParaRPr/>
          </a:p>
          <a:p>
            <a:pPr>
              <a:buSzPct val="90000"/>
              <a:buFont typeface="Monotype Sorts" charset="2"/>
              <a:buChar char=""/>
            </a:pPr>
            <a:r>
              <a:rPr lang="en-US">
                <a:latin typeface="Arial"/>
              </a:rPr>
              <a:t>Providing mechanisms for process synchronization</a:t>
            </a:r>
            <a:endParaRPr/>
          </a:p>
          <a:p>
            <a:pPr>
              <a:buSzPct val="90000"/>
              <a:buFont typeface="Monotype Sorts" charset="2"/>
              <a:buChar char=""/>
            </a:pPr>
            <a:r>
              <a:rPr lang="en-US">
                <a:latin typeface="Arial"/>
              </a:rPr>
              <a:t>Providing mechanisms for process communication</a:t>
            </a:r>
            <a:endParaRPr/>
          </a:p>
          <a:p>
            <a:pPr>
              <a:buSzPct val="90000"/>
              <a:buFont typeface="Monotype Sorts" charset="2"/>
              <a:buChar char=""/>
            </a:pPr>
            <a:r>
              <a:rPr lang="en-US">
                <a:latin typeface="Arial"/>
              </a:rPr>
              <a:t>Providing mechanisms for deadlock handling</a:t>
            </a:r>
            <a:endParaRPr/>
          </a:p>
        </p:txBody>
      </p:sp>
      <p:sp>
        <p:nvSpPr>
          <p:cNvPr id="167" name="CustomShape 3"/>
          <p:cNvSpPr/>
          <p:nvPr/>
        </p:nvSpPr>
        <p:spPr>
          <a:xfrm>
            <a:off x="885960" y="1238400"/>
            <a:ext cx="7586640" cy="642600"/>
          </a:xfrm>
          <a:prstGeom prst="rect">
            <a:avLst/>
          </a:prstGeom>
          <a:noFill/>
          <a:ln>
            <a:noFill/>
          </a:ln>
        </p:spPr>
        <p:txBody>
          <a:bodyPr lIns="90000" rIns="90000" tIns="46800" bIns="46800"/>
          <a:p>
            <a:pPr>
              <a:lnSpc>
                <a:spcPct val="100000"/>
              </a:lnSpc>
            </a:pPr>
            <a:r>
              <a:rPr lang="en-US">
                <a:latin typeface="Arial"/>
              </a:rPr>
              <a:t>The operating system is responsible for the following activities in connection with process management:</a:t>
            </a:r>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1090080" y="166320"/>
            <a:ext cx="7596360" cy="576360"/>
          </a:xfrm>
          <a:prstGeom prst="rect">
            <a:avLst/>
          </a:prstGeom>
        </p:spPr>
        <p:txBody>
          <a:bodyPr anchor="b"/>
          <a:p>
            <a:pPr algn="ctr"/>
            <a:r>
              <a:rPr b="1" lang="en-US" sz="3200">
                <a:latin typeface="Arial"/>
              </a:rPr>
              <a:t>Memory Management</a:t>
            </a:r>
            <a:endParaRPr/>
          </a:p>
        </p:txBody>
      </p:sp>
      <p:sp>
        <p:nvSpPr>
          <p:cNvPr id="169" name="TextShape 2"/>
          <p:cNvSpPr txBox="1"/>
          <p:nvPr/>
        </p:nvSpPr>
        <p:spPr>
          <a:xfrm>
            <a:off x="806400" y="1233360"/>
            <a:ext cx="7107120" cy="4530960"/>
          </a:xfrm>
          <a:prstGeom prst="rect">
            <a:avLst/>
          </a:prstGeom>
        </p:spPr>
        <p:txBody>
          <a:bodyPr/>
          <a:p>
            <a:pPr>
              <a:buSzPct val="90000"/>
              <a:buFont typeface="Monotype Sorts" charset="2"/>
              <a:buChar char=""/>
            </a:pPr>
            <a:r>
              <a:rPr lang="en-US">
                <a:latin typeface="Arial"/>
              </a:rPr>
              <a:t>To execute a program all (or part) of the instructions must be in memory</a:t>
            </a:r>
            <a:endParaRPr/>
          </a:p>
          <a:p>
            <a:pPr>
              <a:buSzPct val="90000"/>
              <a:buFont typeface="Monotype Sorts" charset="2"/>
              <a:buChar char=""/>
            </a:pPr>
            <a:r>
              <a:rPr lang="en-US">
                <a:latin typeface="Arial"/>
              </a:rPr>
              <a:t>All  (or part) of the data that is needed by the program must be in memory.</a:t>
            </a:r>
            <a:endParaRPr/>
          </a:p>
          <a:p>
            <a:pPr>
              <a:buSzPct val="90000"/>
              <a:buFont typeface="Monotype Sorts" charset="2"/>
              <a:buChar char=""/>
            </a:pPr>
            <a:r>
              <a:rPr lang="en-US">
                <a:latin typeface="Arial"/>
              </a:rPr>
              <a:t>Memory management determines what is in memory and when</a:t>
            </a:r>
            <a:endParaRPr/>
          </a:p>
          <a:p>
            <a:pPr lvl="1">
              <a:buSzPct val="80000"/>
              <a:buFont typeface="Monotype Sorts" charset="2"/>
              <a:buChar char=""/>
            </a:pPr>
            <a:r>
              <a:rPr lang="en-US">
                <a:latin typeface="Arial"/>
              </a:rPr>
              <a:t>Optimizing CPU utilization and computer response to users</a:t>
            </a:r>
            <a:endParaRPr/>
          </a:p>
          <a:p>
            <a:pPr>
              <a:buSzPct val="90000"/>
              <a:buFont typeface="Monotype Sorts" charset="2"/>
              <a:buChar char=""/>
            </a:pPr>
            <a:r>
              <a:rPr lang="en-US">
                <a:latin typeface="Arial"/>
              </a:rPr>
              <a:t>Memory management activities</a:t>
            </a:r>
            <a:endParaRPr/>
          </a:p>
          <a:p>
            <a:pPr lvl="1">
              <a:buSzPct val="80000"/>
              <a:buFont typeface="Monotype Sorts" charset="2"/>
              <a:buChar char=""/>
            </a:pPr>
            <a:r>
              <a:rPr lang="en-US">
                <a:latin typeface="Arial"/>
              </a:rPr>
              <a:t>Keeping track of which parts of memory are currently being used and by whom</a:t>
            </a:r>
            <a:endParaRPr/>
          </a:p>
          <a:p>
            <a:pPr lvl="1">
              <a:buSzPct val="80000"/>
              <a:buFont typeface="Monotype Sorts" charset="2"/>
              <a:buChar char=""/>
            </a:pPr>
            <a:r>
              <a:rPr lang="en-US">
                <a:latin typeface="Arial"/>
              </a:rPr>
              <a:t>Deciding which processes (or parts thereof) and data to move into and out of memory</a:t>
            </a:r>
            <a:endParaRPr/>
          </a:p>
          <a:p>
            <a:pPr lvl="1">
              <a:buSzPct val="80000"/>
              <a:buFont typeface="Monotype Sorts" charset="2"/>
              <a:buChar char=""/>
            </a:pPr>
            <a:r>
              <a:rPr lang="en-US">
                <a:latin typeface="Arial"/>
              </a:rPr>
              <a:t>Allocating and deallocating memory space as needed</a:t>
            </a:r>
            <a:endParaRPr/>
          </a:p>
          <a:p>
            <a:pPr lvl="1"/>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TextShape 1"/>
          <p:cNvSpPr txBox="1"/>
          <p:nvPr/>
        </p:nvSpPr>
        <p:spPr>
          <a:xfrm>
            <a:off x="1128240" y="182160"/>
            <a:ext cx="7558200" cy="576360"/>
          </a:xfrm>
          <a:prstGeom prst="rect">
            <a:avLst/>
          </a:prstGeom>
        </p:spPr>
        <p:txBody>
          <a:bodyPr anchor="b"/>
          <a:p>
            <a:pPr algn="ctr"/>
            <a:r>
              <a:rPr b="1" lang="en-US" sz="3200">
                <a:latin typeface="Arial"/>
              </a:rPr>
              <a:t>Storage Management</a:t>
            </a:r>
            <a:endParaRPr/>
          </a:p>
        </p:txBody>
      </p:sp>
      <p:sp>
        <p:nvSpPr>
          <p:cNvPr id="171" name="TextShape 2"/>
          <p:cNvSpPr txBox="1"/>
          <p:nvPr/>
        </p:nvSpPr>
        <p:spPr>
          <a:xfrm>
            <a:off x="920880" y="1104480"/>
            <a:ext cx="7434000" cy="4992840"/>
          </a:xfrm>
          <a:prstGeom prst="rect">
            <a:avLst/>
          </a:prstGeom>
        </p:spPr>
        <p:txBody>
          <a:bodyPr/>
          <a:p>
            <a:pPr>
              <a:lnSpc>
                <a:spcPct val="90000"/>
              </a:lnSpc>
              <a:buSzPct val="90000"/>
              <a:buFont typeface="Monotype Sorts" charset="2"/>
              <a:buChar char=""/>
            </a:pPr>
            <a:r>
              <a:rPr lang="en-US">
                <a:latin typeface="Arial"/>
              </a:rPr>
              <a:t>OS provides uniform, logical view of information storage</a:t>
            </a:r>
            <a:endParaRPr/>
          </a:p>
          <a:p>
            <a:pPr lvl="1">
              <a:lnSpc>
                <a:spcPct val="90000"/>
              </a:lnSpc>
              <a:buSzPct val="80000"/>
              <a:buFont typeface="Monotype Sorts" charset="2"/>
              <a:buChar char=""/>
            </a:pPr>
            <a:r>
              <a:rPr lang="en-US">
                <a:latin typeface="Arial"/>
              </a:rPr>
              <a:t>Abstracts physical properties to logical storage unit  - </a:t>
            </a:r>
            <a:r>
              <a:rPr b="1" lang="en-US">
                <a:solidFill>
                  <a:srgbClr val="3366ff"/>
                </a:solidFill>
                <a:latin typeface="Arial"/>
              </a:rPr>
              <a:t>file</a:t>
            </a:r>
            <a:endParaRPr/>
          </a:p>
          <a:p>
            <a:pPr lvl="1">
              <a:lnSpc>
                <a:spcPct val="90000"/>
              </a:lnSpc>
              <a:buSzPct val="80000"/>
              <a:buFont typeface="Monotype Sorts" charset="2"/>
              <a:buChar char=""/>
            </a:pPr>
            <a:r>
              <a:rPr lang="en-US">
                <a:latin typeface="Arial"/>
              </a:rPr>
              <a:t>Each medium is controlled by device (i.e., disk drive, tape drive)</a:t>
            </a:r>
            <a:endParaRPr/>
          </a:p>
          <a:p>
            <a:pPr lvl="2">
              <a:lnSpc>
                <a:spcPct val="90000"/>
              </a:lnSpc>
              <a:buSzPct val="75000"/>
              <a:buFont typeface="Webdings" charset="2"/>
              <a:buChar char=""/>
            </a:pPr>
            <a:r>
              <a:rPr lang="en-US">
                <a:latin typeface="Arial"/>
              </a:rPr>
              <a:t>Varying properties include access speed, capacity, data-transfer rate, access method (sequential or random)</a:t>
            </a:r>
            <a:endParaRPr/>
          </a:p>
          <a:p>
            <a:pPr lvl="2">
              <a:lnSpc>
                <a:spcPct val="90000"/>
              </a:lnSpc>
              <a:buSzPct val="75000"/>
              <a:buFont typeface="Webdings" charset="2"/>
              <a:buChar char=""/>
            </a:pPr>
            <a:endParaRPr/>
          </a:p>
          <a:p>
            <a:pPr>
              <a:lnSpc>
                <a:spcPct val="90000"/>
              </a:lnSpc>
              <a:buSzPct val="90000"/>
              <a:buFont typeface="Monotype Sorts" charset="2"/>
              <a:buChar char=""/>
            </a:pPr>
            <a:r>
              <a:rPr lang="en-US">
                <a:latin typeface="Arial"/>
              </a:rPr>
              <a:t>File-System management</a:t>
            </a:r>
            <a:endParaRPr/>
          </a:p>
          <a:p>
            <a:pPr lvl="1">
              <a:lnSpc>
                <a:spcPct val="90000"/>
              </a:lnSpc>
              <a:buSzPct val="80000"/>
              <a:buFont typeface="Monotype Sorts" charset="2"/>
              <a:buChar char=""/>
            </a:pPr>
            <a:r>
              <a:rPr lang="en-US">
                <a:latin typeface="Arial"/>
              </a:rPr>
              <a:t>Files usually organized into directories</a:t>
            </a:r>
            <a:endParaRPr/>
          </a:p>
          <a:p>
            <a:pPr lvl="1">
              <a:lnSpc>
                <a:spcPct val="90000"/>
              </a:lnSpc>
              <a:buSzPct val="80000"/>
              <a:buFont typeface="Monotype Sorts" charset="2"/>
              <a:buChar char=""/>
            </a:pPr>
            <a:r>
              <a:rPr lang="en-US">
                <a:latin typeface="Arial"/>
              </a:rPr>
              <a:t>Access control on most systems to determine who can access what</a:t>
            </a:r>
            <a:endParaRPr/>
          </a:p>
          <a:p>
            <a:pPr lvl="1">
              <a:lnSpc>
                <a:spcPct val="90000"/>
              </a:lnSpc>
              <a:buSzPct val="80000"/>
              <a:buFont typeface="Monotype Sorts" charset="2"/>
              <a:buChar char=""/>
            </a:pPr>
            <a:r>
              <a:rPr lang="en-US">
                <a:latin typeface="Arial"/>
              </a:rPr>
              <a:t>OS activities include</a:t>
            </a:r>
            <a:endParaRPr/>
          </a:p>
          <a:p>
            <a:pPr lvl="2">
              <a:lnSpc>
                <a:spcPct val="90000"/>
              </a:lnSpc>
              <a:buSzPct val="75000"/>
              <a:buFont typeface="Webdings" charset="2"/>
              <a:buChar char=""/>
            </a:pPr>
            <a:r>
              <a:rPr lang="en-US">
                <a:latin typeface="Arial"/>
              </a:rPr>
              <a:t>Creating and deleting files and directories</a:t>
            </a:r>
            <a:endParaRPr/>
          </a:p>
          <a:p>
            <a:pPr lvl="2">
              <a:lnSpc>
                <a:spcPct val="90000"/>
              </a:lnSpc>
              <a:buSzPct val="75000"/>
              <a:buFont typeface="Webdings" charset="2"/>
              <a:buChar char=""/>
            </a:pPr>
            <a:r>
              <a:rPr lang="en-US">
                <a:latin typeface="Arial"/>
              </a:rPr>
              <a:t>Primitives to manipulate files and directories</a:t>
            </a:r>
            <a:endParaRPr/>
          </a:p>
          <a:p>
            <a:pPr lvl="2">
              <a:lnSpc>
                <a:spcPct val="90000"/>
              </a:lnSpc>
              <a:buSzPct val="75000"/>
              <a:buFont typeface="Webdings" charset="2"/>
              <a:buChar char=""/>
            </a:pPr>
            <a:r>
              <a:rPr lang="en-US">
                <a:latin typeface="Arial"/>
              </a:rPr>
              <a:t>Mapping files onto secondary storage</a:t>
            </a:r>
            <a:endParaRPr/>
          </a:p>
          <a:p>
            <a:pPr lvl="2">
              <a:lnSpc>
                <a:spcPct val="90000"/>
              </a:lnSpc>
              <a:buSzPct val="75000"/>
              <a:buFont typeface="Webdings" charset="2"/>
              <a:buChar char=""/>
            </a:pPr>
            <a:r>
              <a:rPr lang="en-US">
                <a:latin typeface="Arial"/>
              </a:rPr>
              <a:t>Backup files onto stable (non-volatile) storage media</a:t>
            </a:r>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1332000" y="277920"/>
            <a:ext cx="7354800" cy="576000"/>
          </a:xfrm>
          <a:prstGeom prst="rect">
            <a:avLst/>
          </a:prstGeom>
        </p:spPr>
        <p:txBody>
          <a:bodyPr anchor="b"/>
          <a:p>
            <a:pPr algn="ctr"/>
            <a:r>
              <a:rPr b="1" lang="en-US" sz="3200">
                <a:latin typeface="Arial"/>
              </a:rPr>
              <a:t>Mass-Storage Management</a:t>
            </a:r>
            <a:endParaRPr/>
          </a:p>
        </p:txBody>
      </p:sp>
      <p:sp>
        <p:nvSpPr>
          <p:cNvPr id="173" name="TextShape 2"/>
          <p:cNvSpPr txBox="1"/>
          <p:nvPr/>
        </p:nvSpPr>
        <p:spPr>
          <a:xfrm>
            <a:off x="806040" y="1233000"/>
            <a:ext cx="7575480" cy="4938840"/>
          </a:xfrm>
          <a:prstGeom prst="rect">
            <a:avLst/>
          </a:prstGeom>
        </p:spPr>
        <p:txBody>
          <a:bodyPr/>
          <a:p>
            <a:pPr>
              <a:buSzPct val="90000"/>
              <a:buFont typeface="Monotype Sorts" charset="2"/>
              <a:buChar char=""/>
            </a:pPr>
            <a:r>
              <a:rPr lang="en-US">
                <a:latin typeface="Arial"/>
              </a:rPr>
              <a:t>Usually disks used to store data that does not fit in main memory or data that must be kept for a </a:t>
            </a:r>
            <a:r>
              <a:rPr lang="en-US">
                <a:latin typeface="Arial"/>
              </a:rPr>
              <a:t>“long” period of time</a:t>
            </a:r>
            <a:endParaRPr/>
          </a:p>
          <a:p>
            <a:pPr>
              <a:buSzPct val="90000"/>
              <a:buFont typeface="Monotype Sorts" charset="2"/>
              <a:buChar char=""/>
            </a:pPr>
            <a:r>
              <a:rPr lang="en-US">
                <a:latin typeface="Arial"/>
              </a:rPr>
              <a:t>Proper management is of central importance</a:t>
            </a:r>
            <a:endParaRPr/>
          </a:p>
          <a:p>
            <a:pPr>
              <a:buSzPct val="90000"/>
              <a:buFont typeface="Monotype Sorts" charset="2"/>
              <a:buChar char=""/>
            </a:pPr>
            <a:r>
              <a:rPr lang="en-US">
                <a:latin typeface="Arial"/>
              </a:rPr>
              <a:t>Entire speed of computer operation hinges on disk subsystem and its algorithms</a:t>
            </a:r>
            <a:endParaRPr/>
          </a:p>
          <a:p>
            <a:pPr>
              <a:buSzPct val="90000"/>
              <a:buFont typeface="Monotype Sorts" charset="2"/>
              <a:buChar char=""/>
            </a:pPr>
            <a:r>
              <a:rPr lang="en-US">
                <a:latin typeface="Arial"/>
              </a:rPr>
              <a:t>OS activities</a:t>
            </a:r>
            <a:endParaRPr/>
          </a:p>
          <a:p>
            <a:pPr lvl="1">
              <a:buSzPct val="80000"/>
              <a:buFont typeface="Monotype Sorts" charset="2"/>
              <a:buChar char=""/>
            </a:pPr>
            <a:r>
              <a:rPr lang="en-US">
                <a:latin typeface="Arial"/>
              </a:rPr>
              <a:t>Free-space management</a:t>
            </a:r>
            <a:endParaRPr/>
          </a:p>
          <a:p>
            <a:pPr lvl="1">
              <a:buSzPct val="80000"/>
              <a:buFont typeface="Monotype Sorts" charset="2"/>
              <a:buChar char=""/>
            </a:pPr>
            <a:r>
              <a:rPr lang="en-US">
                <a:latin typeface="Arial"/>
              </a:rPr>
              <a:t>Storage allocation</a:t>
            </a:r>
            <a:endParaRPr/>
          </a:p>
          <a:p>
            <a:pPr lvl="1">
              <a:buSzPct val="80000"/>
              <a:buFont typeface="Monotype Sorts" charset="2"/>
              <a:buChar char=""/>
            </a:pPr>
            <a:r>
              <a:rPr lang="en-US">
                <a:latin typeface="Arial"/>
              </a:rPr>
              <a:t>Disk scheduling</a:t>
            </a:r>
            <a:endParaRPr/>
          </a:p>
          <a:p>
            <a:pPr>
              <a:buSzPct val="90000"/>
              <a:buFont typeface="Monotype Sorts" charset="2"/>
              <a:buChar char=""/>
            </a:pPr>
            <a:r>
              <a:rPr lang="en-US">
                <a:latin typeface="Arial"/>
              </a:rPr>
              <a:t>Some storage need not be fast</a:t>
            </a:r>
            <a:endParaRPr/>
          </a:p>
          <a:p>
            <a:pPr lvl="1">
              <a:buSzPct val="80000"/>
              <a:buFont typeface="Monotype Sorts" charset="2"/>
              <a:buChar char=""/>
            </a:pPr>
            <a:r>
              <a:rPr lang="en-US">
                <a:latin typeface="Arial"/>
              </a:rPr>
              <a:t>Tertiary storage includes optical storage, magnetic tape</a:t>
            </a:r>
            <a:endParaRPr/>
          </a:p>
          <a:p>
            <a:pPr lvl="1">
              <a:buSzPct val="80000"/>
              <a:buFont typeface="Monotype Sorts" charset="2"/>
              <a:buChar char=""/>
            </a:pPr>
            <a:r>
              <a:rPr lang="en-US">
                <a:latin typeface="Arial"/>
              </a:rPr>
              <a:t>Still must be managed – by OS or applications</a:t>
            </a:r>
            <a:endParaRPr/>
          </a:p>
          <a:p>
            <a:pPr lvl="1">
              <a:buSzPct val="80000"/>
              <a:buFont typeface="Monotype Sorts" charset="2"/>
              <a:buChar char=""/>
            </a:pPr>
            <a:r>
              <a:rPr lang="en-US">
                <a:latin typeface="Arial"/>
              </a:rPr>
              <a:t>Varies between WORM (write-once, read-many-times) and RW (read-write)</a:t>
            </a:r>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TextShape 1"/>
          <p:cNvSpPr txBox="1"/>
          <p:nvPr/>
        </p:nvSpPr>
        <p:spPr>
          <a:xfrm>
            <a:off x="833400" y="182160"/>
            <a:ext cx="8531280" cy="576360"/>
          </a:xfrm>
          <a:prstGeom prst="rect">
            <a:avLst/>
          </a:prstGeom>
        </p:spPr>
        <p:txBody>
          <a:bodyPr anchor="b"/>
          <a:p>
            <a:pPr algn="ctr"/>
            <a:r>
              <a:rPr b="1" lang="en-US" sz="2800">
                <a:latin typeface="Arial"/>
              </a:rPr>
              <a:t>Performance of Various Levels of Storage</a:t>
            </a:r>
            <a:endParaRPr/>
          </a:p>
        </p:txBody>
      </p:sp>
      <p:sp>
        <p:nvSpPr>
          <p:cNvPr id="175" name="TextShape 2"/>
          <p:cNvSpPr txBox="1"/>
          <p:nvPr/>
        </p:nvSpPr>
        <p:spPr>
          <a:xfrm>
            <a:off x="806040" y="1233000"/>
            <a:ext cx="7707240" cy="4521240"/>
          </a:xfrm>
          <a:prstGeom prst="rect">
            <a:avLst/>
          </a:prstGeom>
        </p:spPr>
        <p:txBody>
          <a:bodyPr/>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endParaRPr/>
          </a:p>
          <a:p>
            <a:pPr/>
            <a:endParaRPr/>
          </a:p>
          <a:p>
            <a:pPr/>
            <a:r>
              <a:rPr lang="en-US">
                <a:latin typeface="Arial"/>
              </a:rPr>
              <a:t>    </a:t>
            </a:r>
            <a:r>
              <a:rPr lang="en-US">
                <a:latin typeface="Arial"/>
              </a:rPr>
              <a:t>Movement between levels of storage hierarchy can be explicit or implicit</a:t>
            </a:r>
            <a:endParaRPr/>
          </a:p>
        </p:txBody>
      </p:sp>
      <p:pic>
        <p:nvPicPr>
          <p:cNvPr id="176" name="Picture 1" descr="1_11.pdf"/>
          <p:cNvPicPr/>
          <p:nvPr/>
        </p:nvPicPr>
        <p:blipFill>
          <a:blip r:embed="rId1"/>
          <a:stretch>
            <a:fillRect/>
          </a:stretch>
        </p:blipFill>
        <p:spPr>
          <a:xfrm>
            <a:off x="1387440" y="1349280"/>
            <a:ext cx="6877080" cy="287028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963360" y="198000"/>
            <a:ext cx="7723080" cy="576360"/>
          </a:xfrm>
          <a:prstGeom prst="rect">
            <a:avLst/>
          </a:prstGeom>
        </p:spPr>
        <p:txBody>
          <a:bodyPr anchor="b"/>
          <a:p>
            <a:pPr algn="ctr"/>
            <a:r>
              <a:rPr b="1" lang="en-US" sz="3200">
                <a:latin typeface="Arial"/>
              </a:rPr>
              <a:t>What is an Operating System?</a:t>
            </a:r>
            <a:endParaRPr/>
          </a:p>
        </p:txBody>
      </p:sp>
      <p:sp>
        <p:nvSpPr>
          <p:cNvPr id="100" name="TextShape 2"/>
          <p:cNvSpPr txBox="1"/>
          <p:nvPr/>
        </p:nvSpPr>
        <p:spPr>
          <a:xfrm>
            <a:off x="925560" y="1268280"/>
            <a:ext cx="7121520" cy="4159440"/>
          </a:xfrm>
          <a:prstGeom prst="rect">
            <a:avLst/>
          </a:prstGeom>
        </p:spPr>
        <p:txBody>
          <a:bodyPr/>
          <a:p>
            <a:pPr>
              <a:buSzPct val="90000"/>
              <a:buFont typeface="Monotype Sorts" charset="2"/>
              <a:buChar char=""/>
            </a:pPr>
            <a:r>
              <a:rPr lang="en-US">
                <a:latin typeface="Arial"/>
              </a:rPr>
              <a:t>A program that acts as an intermediary between a user of a computer and the computer hardware</a:t>
            </a:r>
            <a:endParaRPr/>
          </a:p>
          <a:p>
            <a:pPr>
              <a:buSzPct val="90000"/>
              <a:buFont typeface="Monotype Sorts" charset="2"/>
              <a:buChar char=""/>
            </a:pPr>
            <a:r>
              <a:rPr lang="en-US">
                <a:latin typeface="Arial"/>
              </a:rPr>
              <a:t>Operating system goals:</a:t>
            </a:r>
            <a:endParaRPr/>
          </a:p>
          <a:p>
            <a:pPr lvl="1">
              <a:buSzPct val="80000"/>
              <a:buFont typeface="Monotype Sorts" charset="2"/>
              <a:buChar char=""/>
            </a:pPr>
            <a:r>
              <a:rPr lang="en-US">
                <a:latin typeface="Arial"/>
              </a:rPr>
              <a:t>Execute user programs and make solving user problems easier</a:t>
            </a:r>
            <a:endParaRPr/>
          </a:p>
          <a:p>
            <a:pPr lvl="1">
              <a:buSzPct val="80000"/>
              <a:buFont typeface="Monotype Sorts" charset="2"/>
              <a:buChar char=""/>
            </a:pPr>
            <a:r>
              <a:rPr lang="en-US">
                <a:latin typeface="Arial"/>
              </a:rPr>
              <a:t>Make the computer system convenient to use</a:t>
            </a:r>
            <a:endParaRPr/>
          </a:p>
          <a:p>
            <a:pPr lvl="1">
              <a:buSzPct val="80000"/>
              <a:buFont typeface="Monotype Sorts" charset="2"/>
              <a:buChar char=""/>
            </a:pPr>
            <a:r>
              <a:rPr lang="en-US">
                <a:latin typeface="Arial"/>
              </a:rPr>
              <a:t>Use the computer hardware in an efficient manner</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TextShape 1"/>
          <p:cNvSpPr txBox="1"/>
          <p:nvPr/>
        </p:nvSpPr>
        <p:spPr>
          <a:xfrm>
            <a:off x="1135080" y="136080"/>
            <a:ext cx="8229600" cy="576360"/>
          </a:xfrm>
          <a:prstGeom prst="rect">
            <a:avLst/>
          </a:prstGeom>
        </p:spPr>
        <p:txBody>
          <a:bodyPr anchor="b"/>
          <a:p>
            <a:pPr algn="ctr"/>
            <a:r>
              <a:rPr b="1" lang="en-US" sz="2800">
                <a:latin typeface="Arial"/>
              </a:rPr>
              <a:t>Migration of data “A” from Disk to Register</a:t>
            </a:r>
            <a:endParaRPr/>
          </a:p>
        </p:txBody>
      </p:sp>
      <p:sp>
        <p:nvSpPr>
          <p:cNvPr id="178" name="TextShape 2"/>
          <p:cNvSpPr txBox="1"/>
          <p:nvPr/>
        </p:nvSpPr>
        <p:spPr>
          <a:xfrm>
            <a:off x="806400" y="1233360"/>
            <a:ext cx="7391520" cy="4530960"/>
          </a:xfrm>
          <a:prstGeom prst="rect">
            <a:avLst/>
          </a:prstGeom>
        </p:spPr>
        <p:txBody>
          <a:bodyPr/>
          <a:p>
            <a:pPr>
              <a:buSzPct val="90000"/>
              <a:buFont typeface="Monotype Sorts" charset="2"/>
              <a:buChar char=""/>
            </a:pPr>
            <a:r>
              <a:rPr lang="en-US">
                <a:latin typeface="Arial"/>
              </a:rPr>
              <a:t>Multitasking environments must be careful to use most recent value, no matter where it is stored in the storage hierarchy</a:t>
            </a:r>
            <a:r>
              <a:rPr lang="en-US">
                <a:latin typeface="Arial"/>
              </a:rPr>
              <a:t>
</a:t>
            </a:r>
            <a:r>
              <a:rPr lang="en-US">
                <a:latin typeface="Arial"/>
              </a:rPr>
              <a:t>
</a:t>
            </a:r>
            <a:r>
              <a:rPr lang="en-US">
                <a:latin typeface="Arial"/>
              </a:rPr>
              <a:t>
</a:t>
            </a:r>
            <a:r>
              <a:rPr lang="en-US">
                <a:latin typeface="Arial"/>
              </a:rPr>
              <a:t>
</a:t>
            </a:r>
            <a:r>
              <a:rPr lang="en-US">
                <a:latin typeface="Arial"/>
              </a:rPr>
              <a:t>
</a:t>
            </a:r>
            <a:r>
              <a:rPr lang="en-US">
                <a:latin typeface="Arial"/>
              </a:rPr>
              <a:t>
</a:t>
            </a:r>
            <a:endParaRPr/>
          </a:p>
          <a:p>
            <a:pPr>
              <a:buSzPct val="90000"/>
              <a:buFont typeface="Monotype Sorts" charset="2"/>
              <a:buChar char=""/>
            </a:pPr>
            <a:r>
              <a:rPr lang="en-US">
                <a:latin typeface="Arial"/>
              </a:rPr>
              <a:t>Multiprocessor environment must provide </a:t>
            </a:r>
            <a:r>
              <a:rPr b="1" lang="en-US">
                <a:solidFill>
                  <a:srgbClr val="3366ff"/>
                </a:solidFill>
                <a:latin typeface="Arial"/>
              </a:rPr>
              <a:t>cache coherency </a:t>
            </a:r>
            <a:r>
              <a:rPr lang="en-US">
                <a:latin typeface="Arial"/>
              </a:rPr>
              <a:t>in hardware such that all CPUs have the most recent value in their cache</a:t>
            </a:r>
            <a:endParaRPr/>
          </a:p>
          <a:p>
            <a:pPr>
              <a:buSzPct val="90000"/>
              <a:buFont typeface="Monotype Sorts" charset="2"/>
              <a:buChar char=""/>
            </a:pPr>
            <a:r>
              <a:rPr lang="en-US">
                <a:latin typeface="Arial"/>
              </a:rPr>
              <a:t>Distributed environment situation even more complex</a:t>
            </a:r>
            <a:endParaRPr/>
          </a:p>
          <a:p>
            <a:pPr lvl="1">
              <a:buSzPct val="80000"/>
              <a:buFont typeface="Monotype Sorts" charset="2"/>
              <a:buChar char=""/>
            </a:pPr>
            <a:r>
              <a:rPr lang="en-US">
                <a:latin typeface="Arial"/>
              </a:rPr>
              <a:t>Several copies of a datum can exist</a:t>
            </a:r>
            <a:endParaRPr/>
          </a:p>
          <a:p>
            <a:pPr lvl="1">
              <a:buSzPct val="80000"/>
              <a:buFont typeface="Monotype Sorts" charset="2"/>
              <a:buChar char=""/>
            </a:pPr>
            <a:r>
              <a:rPr lang="en-US">
                <a:latin typeface="Arial"/>
              </a:rPr>
              <a:t>Various solutions covered in Chapter 17</a:t>
            </a:r>
            <a:endParaRPr/>
          </a:p>
        </p:txBody>
      </p:sp>
      <p:pic>
        <p:nvPicPr>
          <p:cNvPr id="179" name="Picture 5" descr="C:\Users\as668\Desktop\1_12.jpg"/>
          <p:cNvPicPr/>
          <p:nvPr/>
        </p:nvPicPr>
        <p:blipFill>
          <a:blip r:embed="rId1"/>
          <a:stretch>
            <a:fillRect/>
          </a:stretch>
        </p:blipFill>
        <p:spPr>
          <a:xfrm>
            <a:off x="1492200" y="2211480"/>
            <a:ext cx="6559560" cy="819000"/>
          </a:xfrm>
          <a:prstGeom prst="rect">
            <a:avLst/>
          </a:prstGeom>
          <a:ln>
            <a:noFill/>
          </a:ln>
        </p:spPr>
      </p:pic>
    </p:spTree>
  </p:cSld>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TextShape 1"/>
          <p:cNvSpPr txBox="1"/>
          <p:nvPr/>
        </p:nvSpPr>
        <p:spPr>
          <a:xfrm>
            <a:off x="457200" y="213840"/>
            <a:ext cx="8229600" cy="576360"/>
          </a:xfrm>
          <a:prstGeom prst="rect">
            <a:avLst/>
          </a:prstGeom>
        </p:spPr>
        <p:txBody>
          <a:bodyPr anchor="b"/>
          <a:p>
            <a:pPr algn="ctr"/>
            <a:r>
              <a:rPr b="1" lang="en-US" sz="3200">
                <a:latin typeface="Arial"/>
              </a:rPr>
              <a:t>I/O Subsystem</a:t>
            </a:r>
            <a:endParaRPr/>
          </a:p>
        </p:txBody>
      </p:sp>
      <p:sp>
        <p:nvSpPr>
          <p:cNvPr id="181" name="TextShape 2"/>
          <p:cNvSpPr txBox="1"/>
          <p:nvPr/>
        </p:nvSpPr>
        <p:spPr>
          <a:xfrm>
            <a:off x="822240" y="1169640"/>
            <a:ext cx="7266240" cy="4530600"/>
          </a:xfrm>
          <a:prstGeom prst="rect">
            <a:avLst/>
          </a:prstGeom>
        </p:spPr>
        <p:txBody>
          <a:bodyPr/>
          <a:p>
            <a:pPr>
              <a:buSzPct val="90000"/>
              <a:buFont typeface="Monotype Sorts" charset="2"/>
              <a:buChar char=""/>
            </a:pPr>
            <a:r>
              <a:rPr lang="en-US">
                <a:latin typeface="Arial"/>
              </a:rPr>
              <a:t>One purpose of OS is to hide peculiarities of hardware devices from the user</a:t>
            </a:r>
            <a:endParaRPr/>
          </a:p>
          <a:p>
            <a:pPr>
              <a:buSzPct val="90000"/>
              <a:buFont typeface="Monotype Sorts" charset="2"/>
              <a:buChar char=""/>
            </a:pPr>
            <a:r>
              <a:rPr lang="en-US">
                <a:latin typeface="Arial"/>
              </a:rPr>
              <a:t>I/O subsystem responsible for</a:t>
            </a:r>
            <a:endParaRPr/>
          </a:p>
          <a:p>
            <a:pPr lvl="1">
              <a:buSzPct val="80000"/>
              <a:buFont typeface="Monotype Sorts" charset="2"/>
              <a:buChar char=""/>
            </a:pPr>
            <a:r>
              <a:rPr lang="en-US">
                <a:latin typeface="Arial"/>
              </a:rPr>
              <a:t>Memory management of I/O including buffering (storing data temporarily while it is being transferred), caching (storing parts of data in faster storage for performance), spooling (the overlapping of output of one job with input of other jobs)</a:t>
            </a:r>
            <a:endParaRPr/>
          </a:p>
          <a:p>
            <a:pPr lvl="1">
              <a:buSzPct val="80000"/>
              <a:buFont typeface="Monotype Sorts" charset="2"/>
              <a:buChar char=""/>
            </a:pPr>
            <a:r>
              <a:rPr lang="en-US">
                <a:latin typeface="Arial"/>
              </a:rPr>
              <a:t>General device-driver interface</a:t>
            </a:r>
            <a:endParaRPr/>
          </a:p>
          <a:p>
            <a:pPr lvl="1">
              <a:buSzPct val="80000"/>
              <a:buFont typeface="Monotype Sorts" charset="2"/>
              <a:buChar char=""/>
            </a:pPr>
            <a:r>
              <a:rPr lang="en-US">
                <a:latin typeface="Arial"/>
              </a:rPr>
              <a:t>Drivers for specific hardware devices</a:t>
            </a:r>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TextShape 1"/>
          <p:cNvSpPr txBox="1"/>
          <p:nvPr/>
        </p:nvSpPr>
        <p:spPr>
          <a:xfrm>
            <a:off x="1022400" y="182160"/>
            <a:ext cx="7664400" cy="576360"/>
          </a:xfrm>
          <a:prstGeom prst="rect">
            <a:avLst/>
          </a:prstGeom>
        </p:spPr>
        <p:txBody>
          <a:bodyPr anchor="b"/>
          <a:p>
            <a:pPr algn="ctr"/>
            <a:r>
              <a:rPr b="1" lang="en-US" sz="3200">
                <a:latin typeface="Arial"/>
              </a:rPr>
              <a:t>Protection and Security</a:t>
            </a:r>
            <a:endParaRPr/>
          </a:p>
        </p:txBody>
      </p:sp>
      <p:sp>
        <p:nvSpPr>
          <p:cNvPr id="183" name="TextShape 2"/>
          <p:cNvSpPr txBox="1"/>
          <p:nvPr/>
        </p:nvSpPr>
        <p:spPr>
          <a:xfrm>
            <a:off x="806400" y="1233360"/>
            <a:ext cx="7648560" cy="5183280"/>
          </a:xfrm>
          <a:prstGeom prst="rect">
            <a:avLst/>
          </a:prstGeom>
        </p:spPr>
        <p:txBody>
          <a:bodyPr/>
          <a:p>
            <a:pPr>
              <a:lnSpc>
                <a:spcPct val="90000"/>
              </a:lnSpc>
              <a:buSzPct val="90000"/>
              <a:buFont typeface="Monotype Sorts" charset="2"/>
              <a:buChar char=""/>
            </a:pPr>
            <a:r>
              <a:rPr b="1" lang="en-US">
                <a:solidFill>
                  <a:srgbClr val="3366ff"/>
                </a:solidFill>
                <a:latin typeface="Arial"/>
              </a:rPr>
              <a:t>Protection </a:t>
            </a:r>
            <a:r>
              <a:rPr lang="en-US">
                <a:latin typeface="Arial"/>
              </a:rPr>
              <a:t>– any mechanism for controlling access of processes or users to resources defined by the OS</a:t>
            </a:r>
            <a:endParaRPr/>
          </a:p>
          <a:p>
            <a:pPr>
              <a:lnSpc>
                <a:spcPct val="90000"/>
              </a:lnSpc>
              <a:buSzPct val="90000"/>
              <a:buFont typeface="Monotype Sorts" charset="2"/>
              <a:buChar char=""/>
            </a:pPr>
            <a:r>
              <a:rPr b="1" lang="en-US">
                <a:solidFill>
                  <a:srgbClr val="3366ff"/>
                </a:solidFill>
                <a:latin typeface="Arial"/>
              </a:rPr>
              <a:t>Security </a:t>
            </a:r>
            <a:r>
              <a:rPr lang="en-US">
                <a:latin typeface="Arial"/>
              </a:rPr>
              <a:t>– defense of the system against internal and external attacks</a:t>
            </a:r>
            <a:endParaRPr/>
          </a:p>
          <a:p>
            <a:pPr lvl="1">
              <a:lnSpc>
                <a:spcPct val="90000"/>
              </a:lnSpc>
              <a:buSzPct val="80000"/>
              <a:buFont typeface="Monotype Sorts" charset="2"/>
              <a:buChar char=""/>
            </a:pPr>
            <a:r>
              <a:rPr lang="en-US">
                <a:latin typeface="Arial"/>
              </a:rPr>
              <a:t>Huge range, including denial-of-service, worms, viruses, identity theft, theft of service</a:t>
            </a:r>
            <a:endParaRPr/>
          </a:p>
          <a:p>
            <a:pPr>
              <a:lnSpc>
                <a:spcPct val="90000"/>
              </a:lnSpc>
              <a:buSzPct val="90000"/>
              <a:buFont typeface="Monotype Sorts" charset="2"/>
              <a:buChar char=""/>
            </a:pPr>
            <a:r>
              <a:rPr lang="en-US">
                <a:latin typeface="Arial"/>
              </a:rPr>
              <a:t>Systems generally first distinguish among users, to determine who can do what</a:t>
            </a:r>
            <a:endParaRPr/>
          </a:p>
          <a:p>
            <a:pPr lvl="1">
              <a:lnSpc>
                <a:spcPct val="90000"/>
              </a:lnSpc>
              <a:buSzPct val="80000"/>
              <a:buFont typeface="Monotype Sorts" charset="2"/>
              <a:buChar char=""/>
            </a:pPr>
            <a:r>
              <a:rPr lang="en-US">
                <a:latin typeface="Arial"/>
              </a:rPr>
              <a:t>User identities (</a:t>
            </a:r>
            <a:r>
              <a:rPr b="1" lang="en-US">
                <a:solidFill>
                  <a:srgbClr val="3366ff"/>
                </a:solidFill>
                <a:latin typeface="Arial"/>
              </a:rPr>
              <a:t>user IDs</a:t>
            </a:r>
            <a:r>
              <a:rPr lang="en-US">
                <a:latin typeface="Arial"/>
              </a:rPr>
              <a:t>, security IDs) include name and associated number, one per user</a:t>
            </a:r>
            <a:endParaRPr/>
          </a:p>
          <a:p>
            <a:pPr lvl="1">
              <a:lnSpc>
                <a:spcPct val="90000"/>
              </a:lnSpc>
              <a:buSzPct val="80000"/>
              <a:buFont typeface="Monotype Sorts" charset="2"/>
              <a:buChar char=""/>
            </a:pPr>
            <a:r>
              <a:rPr lang="en-US">
                <a:latin typeface="Arial"/>
              </a:rPr>
              <a:t>User ID then associated with all files, processes of that user to determine access control</a:t>
            </a:r>
            <a:endParaRPr/>
          </a:p>
          <a:p>
            <a:pPr lvl="1">
              <a:lnSpc>
                <a:spcPct val="90000"/>
              </a:lnSpc>
              <a:buSzPct val="80000"/>
              <a:buFont typeface="Monotype Sorts" charset="2"/>
              <a:buChar char=""/>
            </a:pPr>
            <a:r>
              <a:rPr lang="en-US">
                <a:latin typeface="Arial"/>
              </a:rPr>
              <a:t>Group identifier (</a:t>
            </a:r>
            <a:r>
              <a:rPr b="1" lang="en-US">
                <a:solidFill>
                  <a:srgbClr val="3366ff"/>
                </a:solidFill>
                <a:latin typeface="Arial"/>
              </a:rPr>
              <a:t>group ID</a:t>
            </a:r>
            <a:r>
              <a:rPr lang="en-US">
                <a:latin typeface="Arial"/>
              </a:rPr>
              <a:t>) allows set of users to be defined and controls managed, then also associated with each process, file</a:t>
            </a:r>
            <a:endParaRPr/>
          </a:p>
          <a:p>
            <a:pPr lvl="1">
              <a:lnSpc>
                <a:spcPct val="90000"/>
              </a:lnSpc>
              <a:buSzPct val="80000"/>
              <a:buFont typeface="Monotype Sorts" charset="2"/>
              <a:buChar char=""/>
            </a:pPr>
            <a:r>
              <a:rPr b="1" lang="en-US">
                <a:solidFill>
                  <a:srgbClr val="3366ff"/>
                </a:solidFill>
                <a:latin typeface="Arial"/>
              </a:rPr>
              <a:t>Privilege escalation </a:t>
            </a:r>
            <a:r>
              <a:rPr lang="en-US">
                <a:latin typeface="Arial"/>
              </a:rPr>
              <a:t>allows user to change to effective ID with more rights</a:t>
            </a:r>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TextShape 1"/>
          <p:cNvSpPr txBox="1"/>
          <p:nvPr/>
        </p:nvSpPr>
        <p:spPr>
          <a:xfrm>
            <a:off x="457200" y="182160"/>
            <a:ext cx="8229600" cy="576360"/>
          </a:xfrm>
          <a:prstGeom prst="rect">
            <a:avLst/>
          </a:prstGeom>
        </p:spPr>
        <p:txBody>
          <a:bodyPr anchor="b"/>
          <a:p>
            <a:pPr algn="ctr"/>
            <a:r>
              <a:rPr b="1" lang="en-US" sz="3200">
                <a:latin typeface="Arial"/>
              </a:rPr>
              <a:t>Kernel Data Structures</a:t>
            </a:r>
            <a:endParaRPr/>
          </a:p>
        </p:txBody>
      </p:sp>
      <p:sp>
        <p:nvSpPr>
          <p:cNvPr id="185" name="TextShape 2"/>
          <p:cNvSpPr txBox="1"/>
          <p:nvPr/>
        </p:nvSpPr>
        <p:spPr>
          <a:xfrm>
            <a:off x="806400" y="1233360"/>
            <a:ext cx="8229600" cy="4530960"/>
          </a:xfrm>
          <a:prstGeom prst="rect">
            <a:avLst/>
          </a:prstGeom>
        </p:spPr>
        <p:txBody>
          <a:bodyPr/>
          <a:p>
            <a:pPr>
              <a:buSzPct val="90000"/>
              <a:buFont typeface="Monotype Sorts" charset="2"/>
              <a:buChar char=""/>
            </a:pPr>
            <a:r>
              <a:rPr lang="en-US">
                <a:latin typeface="Arial"/>
              </a:rPr>
              <a:t>Many similar to standard programming data structures</a:t>
            </a:r>
            <a:endParaRPr/>
          </a:p>
          <a:p>
            <a:pPr>
              <a:buSzPct val="90000"/>
              <a:buFont typeface="Monotype Sorts" charset="2"/>
              <a:buChar char=""/>
            </a:pPr>
            <a:r>
              <a:rPr b="1" i="1" lang="en-US">
                <a:latin typeface="Arial"/>
              </a:rPr>
              <a:t>Singly linked list</a:t>
            </a: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r>
              <a:rPr b="1" i="1" lang="en-US">
                <a:latin typeface="Arial"/>
              </a:rPr>
              <a:t>Doubly linked list</a:t>
            </a: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r>
              <a:rPr b="1" i="1" lang="en-US">
                <a:latin typeface="Arial"/>
              </a:rPr>
              <a:t>Circular linked list</a:t>
            </a: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endParaRPr/>
          </a:p>
          <a:p>
            <a:pPr/>
            <a:endParaRPr/>
          </a:p>
          <a:p>
            <a:pPr>
              <a:buSzPct val="90000"/>
              <a:buFont typeface="Monotype Sorts" charset="2"/>
              <a:buChar char=""/>
            </a:pPr>
            <a:endParaRPr/>
          </a:p>
        </p:txBody>
      </p:sp>
      <p:pic>
        <p:nvPicPr>
          <p:cNvPr id="186" name="Picture 3" descr="1_13.pdf"/>
          <p:cNvPicPr/>
          <p:nvPr/>
        </p:nvPicPr>
        <p:blipFill>
          <a:blip r:embed="rId1"/>
          <a:stretch>
            <a:fillRect/>
          </a:stretch>
        </p:blipFill>
        <p:spPr>
          <a:xfrm>
            <a:off x="1327320" y="2068560"/>
            <a:ext cx="6932520" cy="779400"/>
          </a:xfrm>
          <a:prstGeom prst="rect">
            <a:avLst/>
          </a:prstGeom>
          <a:ln>
            <a:noFill/>
          </a:ln>
        </p:spPr>
      </p:pic>
      <p:pic>
        <p:nvPicPr>
          <p:cNvPr id="187" name="Picture 4" descr="1_14.pdf"/>
          <p:cNvPicPr/>
          <p:nvPr/>
        </p:nvPicPr>
        <p:blipFill>
          <a:blip r:embed="rId2"/>
          <a:stretch>
            <a:fillRect/>
          </a:stretch>
        </p:blipFill>
        <p:spPr>
          <a:xfrm>
            <a:off x="1287360" y="3632040"/>
            <a:ext cx="7026480" cy="949320"/>
          </a:xfrm>
          <a:prstGeom prst="rect">
            <a:avLst/>
          </a:prstGeom>
          <a:ln>
            <a:noFill/>
          </a:ln>
        </p:spPr>
      </p:pic>
      <p:pic>
        <p:nvPicPr>
          <p:cNvPr id="188" name="Picture 5" descr="1_15.pdf"/>
          <p:cNvPicPr/>
          <p:nvPr/>
        </p:nvPicPr>
        <p:blipFill>
          <a:blip r:embed="rId3"/>
          <a:stretch>
            <a:fillRect/>
          </a:stretch>
        </p:blipFill>
        <p:spPr>
          <a:xfrm>
            <a:off x="1231920" y="5099040"/>
            <a:ext cx="6842160" cy="1123920"/>
          </a:xfrm>
          <a:prstGeom prst="rect">
            <a:avLst/>
          </a:prstGeom>
          <a:ln>
            <a:noFill/>
          </a:ln>
        </p:spPr>
      </p:pic>
    </p:spTree>
  </p:cSld>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TextShape 1"/>
          <p:cNvSpPr txBox="1"/>
          <p:nvPr/>
        </p:nvSpPr>
        <p:spPr>
          <a:xfrm>
            <a:off x="457200" y="198000"/>
            <a:ext cx="8229600" cy="576360"/>
          </a:xfrm>
          <a:prstGeom prst="rect">
            <a:avLst/>
          </a:prstGeom>
        </p:spPr>
        <p:txBody>
          <a:bodyPr anchor="b"/>
          <a:p>
            <a:pPr algn="ctr"/>
            <a:r>
              <a:rPr b="1" lang="en-US" sz="3200">
                <a:latin typeface="Arial"/>
              </a:rPr>
              <a:t>Kernel Data Structures</a:t>
            </a:r>
            <a:endParaRPr/>
          </a:p>
        </p:txBody>
      </p:sp>
      <p:sp>
        <p:nvSpPr>
          <p:cNvPr id="190" name="TextShape 2"/>
          <p:cNvSpPr txBox="1"/>
          <p:nvPr/>
        </p:nvSpPr>
        <p:spPr>
          <a:xfrm>
            <a:off x="806400" y="1233000"/>
            <a:ext cx="5469120" cy="1605240"/>
          </a:xfrm>
          <a:prstGeom prst="rect">
            <a:avLst/>
          </a:prstGeom>
        </p:spPr>
        <p:txBody>
          <a:bodyPr/>
          <a:p>
            <a:pPr>
              <a:buSzPct val="90000"/>
              <a:buFont typeface="Monotype Sorts" charset="2"/>
              <a:buChar char=""/>
            </a:pPr>
            <a:r>
              <a:rPr b="1" lang="en-US">
                <a:solidFill>
                  <a:srgbClr val="3366ff"/>
                </a:solidFill>
                <a:latin typeface="Arial"/>
              </a:rPr>
              <a:t>Binary search tree</a:t>
            </a:r>
            <a:r>
              <a:rPr b="1" lang="en-US">
                <a:solidFill>
                  <a:srgbClr val="000000"/>
                </a:solidFill>
                <a:latin typeface="Arial"/>
              </a:rPr>
              <a:t>
</a:t>
            </a:r>
            <a:r>
              <a:rPr lang="en-US">
                <a:solidFill>
                  <a:srgbClr val="000000"/>
                </a:solidFill>
                <a:latin typeface="Arial"/>
              </a:rPr>
              <a:t>left &lt;= right</a:t>
            </a:r>
            <a:endParaRPr/>
          </a:p>
          <a:p>
            <a:pPr lvl="1">
              <a:buSzPct val="80000"/>
              <a:buFont typeface="Monotype Sorts" charset="2"/>
              <a:buChar char=""/>
            </a:pPr>
            <a:r>
              <a:rPr lang="en-US">
                <a:solidFill>
                  <a:srgbClr val="000000"/>
                </a:solidFill>
                <a:latin typeface="Arial"/>
              </a:rPr>
              <a:t>Search performance is </a:t>
            </a:r>
            <a:r>
              <a:rPr i="1" lang="en-US">
                <a:solidFill>
                  <a:srgbClr val="000000"/>
                </a:solidFill>
                <a:latin typeface="Arial"/>
              </a:rPr>
              <a:t>O(n)</a:t>
            </a:r>
            <a:endParaRPr/>
          </a:p>
          <a:p>
            <a:pPr lvl="1">
              <a:buSzPct val="80000"/>
              <a:buFont typeface="Monotype Sorts" charset="2"/>
              <a:buChar char=""/>
            </a:pPr>
            <a:r>
              <a:rPr b="1" lang="en-US">
                <a:solidFill>
                  <a:srgbClr val="3366ff"/>
                </a:solidFill>
                <a:latin typeface="Arial"/>
              </a:rPr>
              <a:t>Balanced binary search tree </a:t>
            </a:r>
            <a:r>
              <a:rPr lang="en-US">
                <a:solidFill>
                  <a:srgbClr val="000000"/>
                </a:solidFill>
                <a:latin typeface="Arial"/>
              </a:rPr>
              <a:t>is </a:t>
            </a:r>
            <a:r>
              <a:rPr i="1" lang="en-US">
                <a:solidFill>
                  <a:srgbClr val="000000"/>
                </a:solidFill>
                <a:latin typeface="Arial"/>
              </a:rPr>
              <a:t>O(lg n)</a:t>
            </a: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endParaRPr/>
          </a:p>
          <a:p>
            <a:pPr/>
            <a:endParaRPr/>
          </a:p>
          <a:p>
            <a:pPr>
              <a:buSzPct val="90000"/>
              <a:buFont typeface="Monotype Sorts" charset="2"/>
              <a:buChar char=""/>
            </a:pPr>
            <a:endParaRPr/>
          </a:p>
        </p:txBody>
      </p:sp>
      <p:pic>
        <p:nvPicPr>
          <p:cNvPr id="191" name="Picture 1" descr="1_16.pdf"/>
          <p:cNvPicPr/>
          <p:nvPr/>
        </p:nvPicPr>
        <p:blipFill>
          <a:blip r:embed="rId1"/>
          <a:stretch>
            <a:fillRect/>
          </a:stretch>
        </p:blipFill>
        <p:spPr>
          <a:xfrm>
            <a:off x="1935000" y="2979720"/>
            <a:ext cx="2756160" cy="2151000"/>
          </a:xfrm>
          <a:prstGeom prst="rect">
            <a:avLst/>
          </a:prstGeom>
          <a:ln>
            <a:noFill/>
          </a:ln>
        </p:spPr>
      </p:pic>
    </p:spTree>
  </p:cSld>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TextShape 1"/>
          <p:cNvSpPr txBox="1"/>
          <p:nvPr/>
        </p:nvSpPr>
        <p:spPr>
          <a:xfrm>
            <a:off x="457200" y="198000"/>
            <a:ext cx="8229600" cy="576360"/>
          </a:xfrm>
          <a:prstGeom prst="rect">
            <a:avLst/>
          </a:prstGeom>
        </p:spPr>
        <p:txBody>
          <a:bodyPr anchor="b"/>
          <a:p>
            <a:pPr algn="ctr"/>
            <a:r>
              <a:rPr b="1" lang="en-US" sz="3200">
                <a:latin typeface="Arial"/>
              </a:rPr>
              <a:t>Kernel Data Structures</a:t>
            </a:r>
            <a:endParaRPr/>
          </a:p>
        </p:txBody>
      </p:sp>
      <p:sp>
        <p:nvSpPr>
          <p:cNvPr id="193" name="TextShape 2"/>
          <p:cNvSpPr txBox="1"/>
          <p:nvPr/>
        </p:nvSpPr>
        <p:spPr>
          <a:xfrm>
            <a:off x="806400" y="1233360"/>
            <a:ext cx="7726320" cy="4983120"/>
          </a:xfrm>
          <a:prstGeom prst="rect">
            <a:avLst/>
          </a:prstGeom>
        </p:spPr>
        <p:txBody>
          <a:bodyPr/>
          <a:p>
            <a:pPr>
              <a:buSzPct val="90000"/>
              <a:buFont typeface="Monotype Sorts" charset="2"/>
              <a:buChar char=""/>
            </a:pPr>
            <a:r>
              <a:rPr b="1" lang="en-US">
                <a:solidFill>
                  <a:srgbClr val="3366ff"/>
                </a:solidFill>
                <a:latin typeface="Arial"/>
              </a:rPr>
              <a:t>Hash function </a:t>
            </a:r>
            <a:r>
              <a:rPr lang="en-US">
                <a:solidFill>
                  <a:srgbClr val="000000"/>
                </a:solidFill>
                <a:latin typeface="Arial"/>
              </a:rPr>
              <a:t>can create a</a:t>
            </a:r>
            <a:r>
              <a:rPr b="1" lang="en-US">
                <a:solidFill>
                  <a:srgbClr val="3366ff"/>
                </a:solidFill>
                <a:latin typeface="Arial"/>
              </a:rPr>
              <a:t> hash map</a:t>
            </a: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endParaRPr/>
          </a:p>
          <a:p>
            <a:pPr/>
            <a:endParaRPr/>
          </a:p>
          <a:p>
            <a:pPr>
              <a:buSzPct val="90000"/>
              <a:buFont typeface="Monotype Sorts" charset="2"/>
              <a:buChar char=""/>
            </a:pPr>
            <a:r>
              <a:rPr b="1" lang="en-US">
                <a:solidFill>
                  <a:srgbClr val="3366ff"/>
                </a:solidFill>
                <a:latin typeface="Arial"/>
              </a:rPr>
              <a:t>Bitmap</a:t>
            </a:r>
            <a:r>
              <a:rPr lang="en-US">
                <a:solidFill>
                  <a:srgbClr val="000000"/>
                </a:solidFill>
                <a:latin typeface="Arial"/>
              </a:rPr>
              <a:t> – string of </a:t>
            </a:r>
            <a:r>
              <a:rPr i="1" lang="en-US">
                <a:solidFill>
                  <a:srgbClr val="000000"/>
                </a:solidFill>
                <a:latin typeface="Arial"/>
              </a:rPr>
              <a:t>n</a:t>
            </a:r>
            <a:r>
              <a:rPr lang="en-US">
                <a:solidFill>
                  <a:srgbClr val="000000"/>
                </a:solidFill>
                <a:latin typeface="Arial"/>
              </a:rPr>
              <a:t> binary digits representing the status of </a:t>
            </a:r>
            <a:r>
              <a:rPr i="1" lang="en-US">
                <a:solidFill>
                  <a:srgbClr val="000000"/>
                </a:solidFill>
                <a:latin typeface="Arial"/>
              </a:rPr>
              <a:t>n</a:t>
            </a:r>
            <a:r>
              <a:rPr lang="en-US">
                <a:solidFill>
                  <a:srgbClr val="000000"/>
                </a:solidFill>
                <a:latin typeface="Arial"/>
              </a:rPr>
              <a:t> items</a:t>
            </a:r>
            <a:endParaRPr/>
          </a:p>
          <a:p>
            <a:pPr>
              <a:buSzPct val="90000"/>
              <a:buFont typeface="Monotype Sorts" charset="2"/>
              <a:buChar char=""/>
            </a:pPr>
            <a:r>
              <a:rPr lang="en-US">
                <a:solidFill>
                  <a:srgbClr val="000000"/>
                </a:solidFill>
                <a:latin typeface="Arial"/>
              </a:rPr>
              <a:t>Linux data structures defined in</a:t>
            </a:r>
            <a:endParaRPr/>
          </a:p>
          <a:p>
            <a:pPr/>
            <a:r>
              <a:rPr lang="en-US">
                <a:solidFill>
                  <a:srgbClr val="000000"/>
                </a:solidFill>
                <a:latin typeface="Arial"/>
              </a:rPr>
              <a:t>             </a:t>
            </a:r>
            <a:r>
              <a:rPr b="1" i="1" lang="en-US">
                <a:solidFill>
                  <a:srgbClr val="000000"/>
                </a:solidFill>
                <a:latin typeface="Arial"/>
              </a:rPr>
              <a:t>include</a:t>
            </a:r>
            <a:r>
              <a:rPr lang="en-US">
                <a:solidFill>
                  <a:srgbClr val="000000"/>
                </a:solidFill>
                <a:latin typeface="Arial"/>
              </a:rPr>
              <a:t> files </a:t>
            </a:r>
            <a:r>
              <a:rPr lang="en-US">
                <a:solidFill>
                  <a:srgbClr val="000000"/>
                </a:solidFill>
                <a:latin typeface="Courier New"/>
                <a:ea typeface="Courier New"/>
              </a:rPr>
              <a:t>&lt;linux/list.h&gt;, &lt;linux/kfifo.h&gt;,       &lt;linux/rbtree.h&gt;</a:t>
            </a: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endParaRPr/>
          </a:p>
          <a:p>
            <a:pPr>
              <a:buSzPct val="90000"/>
              <a:buFont typeface="Monotype Sorts" charset="2"/>
              <a:buChar char=""/>
            </a:pPr>
            <a:endParaRPr/>
          </a:p>
          <a:p>
            <a:pPr/>
            <a:endParaRPr/>
          </a:p>
          <a:p>
            <a:pPr>
              <a:buSzPct val="90000"/>
              <a:buFont typeface="Monotype Sorts" charset="2"/>
              <a:buChar char=""/>
            </a:pPr>
            <a:endParaRPr/>
          </a:p>
        </p:txBody>
      </p:sp>
      <p:pic>
        <p:nvPicPr>
          <p:cNvPr id="194" name="Picture 3" descr="1_17.pdf"/>
          <p:cNvPicPr/>
          <p:nvPr/>
        </p:nvPicPr>
        <p:blipFill>
          <a:blip r:embed="rId1"/>
          <a:stretch>
            <a:fillRect/>
          </a:stretch>
        </p:blipFill>
        <p:spPr>
          <a:xfrm>
            <a:off x="2092320" y="1863720"/>
            <a:ext cx="4873680" cy="1962000"/>
          </a:xfrm>
          <a:prstGeom prst="rect">
            <a:avLst/>
          </a:prstGeom>
          <a:ln>
            <a:noFill/>
          </a:ln>
        </p:spPr>
      </p:pic>
    </p:spTree>
  </p:cSld>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TextShape 1"/>
          <p:cNvSpPr txBox="1"/>
          <p:nvPr/>
        </p:nvSpPr>
        <p:spPr>
          <a:xfrm>
            <a:off x="819000" y="151920"/>
            <a:ext cx="8229600" cy="576360"/>
          </a:xfrm>
          <a:prstGeom prst="rect">
            <a:avLst/>
          </a:prstGeom>
        </p:spPr>
        <p:txBody>
          <a:bodyPr anchor="b"/>
          <a:p>
            <a:pPr algn="ctr"/>
            <a:r>
              <a:rPr b="1" lang="en-US" sz="2800">
                <a:latin typeface="Arial"/>
              </a:rPr>
              <a:t>Computing Environments - Traditional</a:t>
            </a:r>
            <a:endParaRPr/>
          </a:p>
        </p:txBody>
      </p:sp>
      <p:sp>
        <p:nvSpPr>
          <p:cNvPr id="196" name="TextShape 2"/>
          <p:cNvSpPr txBox="1"/>
          <p:nvPr/>
        </p:nvSpPr>
        <p:spPr>
          <a:xfrm>
            <a:off x="853560" y="1137960"/>
            <a:ext cx="6572520" cy="4530600"/>
          </a:xfrm>
          <a:prstGeom prst="rect">
            <a:avLst/>
          </a:prstGeom>
        </p:spPr>
        <p:txBody>
          <a:bodyPr/>
          <a:p>
            <a:pPr>
              <a:buSzPct val="90000"/>
              <a:buFont typeface="Monotype Sorts" charset="2"/>
              <a:buChar char=""/>
            </a:pPr>
            <a:r>
              <a:rPr lang="en-US">
                <a:latin typeface="Arial"/>
              </a:rPr>
              <a:t>Stand-alone general purpose machines</a:t>
            </a:r>
            <a:endParaRPr/>
          </a:p>
          <a:p>
            <a:pPr>
              <a:buSzPct val="90000"/>
              <a:buFont typeface="Monotype Sorts" charset="2"/>
              <a:buChar char=""/>
            </a:pPr>
            <a:r>
              <a:rPr lang="en-US">
                <a:latin typeface="Arial"/>
              </a:rPr>
              <a:t>But blurred as most systems interconnect with others (i.e., the Internet)</a:t>
            </a:r>
            <a:endParaRPr/>
          </a:p>
          <a:p>
            <a:pPr>
              <a:buSzPct val="90000"/>
              <a:buFont typeface="Monotype Sorts" charset="2"/>
              <a:buChar char=""/>
            </a:pPr>
            <a:r>
              <a:rPr b="1" lang="en-US">
                <a:solidFill>
                  <a:srgbClr val="3366ff"/>
                </a:solidFill>
                <a:latin typeface="Arial"/>
              </a:rPr>
              <a:t>Portals</a:t>
            </a:r>
            <a:r>
              <a:rPr lang="en-US">
                <a:latin typeface="Arial"/>
              </a:rPr>
              <a:t> provide web access to internal systems</a:t>
            </a:r>
            <a:endParaRPr/>
          </a:p>
          <a:p>
            <a:pPr>
              <a:buSzPct val="90000"/>
              <a:buFont typeface="Monotype Sorts" charset="2"/>
              <a:buChar char=""/>
            </a:pPr>
            <a:r>
              <a:rPr b="1" lang="en-US">
                <a:solidFill>
                  <a:srgbClr val="3366ff"/>
                </a:solidFill>
                <a:latin typeface="Arial"/>
              </a:rPr>
              <a:t>Network computers </a:t>
            </a:r>
            <a:r>
              <a:rPr lang="en-US">
                <a:latin typeface="Arial"/>
              </a:rPr>
              <a:t>(</a:t>
            </a:r>
            <a:r>
              <a:rPr b="1" lang="en-US">
                <a:solidFill>
                  <a:srgbClr val="3366ff"/>
                </a:solidFill>
                <a:latin typeface="Arial"/>
              </a:rPr>
              <a:t>thin clients</a:t>
            </a:r>
            <a:r>
              <a:rPr lang="en-US">
                <a:latin typeface="Arial"/>
              </a:rPr>
              <a:t>) are like Web terminals</a:t>
            </a:r>
            <a:endParaRPr/>
          </a:p>
          <a:p>
            <a:pPr>
              <a:buSzPct val="90000"/>
              <a:buFont typeface="Monotype Sorts" charset="2"/>
              <a:buChar char=""/>
            </a:pPr>
            <a:r>
              <a:rPr lang="en-US">
                <a:latin typeface="Arial"/>
              </a:rPr>
              <a:t>Mobile computers interconnect via </a:t>
            </a:r>
            <a:r>
              <a:rPr b="1" lang="en-US">
                <a:solidFill>
                  <a:srgbClr val="3366ff"/>
                </a:solidFill>
                <a:latin typeface="Arial"/>
              </a:rPr>
              <a:t>wireless networks</a:t>
            </a:r>
            <a:endParaRPr/>
          </a:p>
          <a:p>
            <a:pPr>
              <a:buSzPct val="90000"/>
              <a:buFont typeface="Monotype Sorts" charset="2"/>
              <a:buChar char=""/>
            </a:pPr>
            <a:r>
              <a:rPr lang="en-US">
                <a:latin typeface="Arial"/>
              </a:rPr>
              <a:t>Networking becoming ubiquitous – even home systems use </a:t>
            </a:r>
            <a:r>
              <a:rPr b="1" lang="en-US">
                <a:solidFill>
                  <a:srgbClr val="3366ff"/>
                </a:solidFill>
                <a:latin typeface="Arial"/>
              </a:rPr>
              <a:t>firewalls</a:t>
            </a:r>
            <a:r>
              <a:rPr lang="en-US">
                <a:latin typeface="Arial"/>
              </a:rPr>
              <a:t> to protect home computers from Internet attacks</a:t>
            </a:r>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TextShape 1"/>
          <p:cNvSpPr txBox="1"/>
          <p:nvPr/>
        </p:nvSpPr>
        <p:spPr>
          <a:xfrm>
            <a:off x="457200" y="151920"/>
            <a:ext cx="8229600" cy="576360"/>
          </a:xfrm>
          <a:prstGeom prst="rect">
            <a:avLst/>
          </a:prstGeom>
        </p:spPr>
        <p:txBody>
          <a:bodyPr anchor="b"/>
          <a:p>
            <a:pPr algn="ctr"/>
            <a:r>
              <a:rPr b="1" lang="en-US" sz="2800">
                <a:latin typeface="Arial"/>
              </a:rPr>
              <a:t>Computing Environments - Mobile</a:t>
            </a:r>
            <a:endParaRPr/>
          </a:p>
        </p:txBody>
      </p:sp>
      <p:sp>
        <p:nvSpPr>
          <p:cNvPr id="198" name="TextShape 2"/>
          <p:cNvSpPr txBox="1"/>
          <p:nvPr/>
        </p:nvSpPr>
        <p:spPr>
          <a:xfrm>
            <a:off x="853920" y="1122120"/>
            <a:ext cx="6793200" cy="4530600"/>
          </a:xfrm>
          <a:prstGeom prst="rect">
            <a:avLst/>
          </a:prstGeom>
        </p:spPr>
        <p:txBody>
          <a:bodyPr/>
          <a:p>
            <a:pPr>
              <a:buSzPct val="90000"/>
              <a:buFont typeface="Monotype Sorts" charset="2"/>
              <a:buChar char=""/>
            </a:pPr>
            <a:r>
              <a:rPr lang="en-US">
                <a:latin typeface="Arial"/>
              </a:rPr>
              <a:t>Handheld smartphones, tablets, etc</a:t>
            </a:r>
            <a:endParaRPr/>
          </a:p>
          <a:p>
            <a:pPr>
              <a:buSzPct val="90000"/>
              <a:buFont typeface="Monotype Sorts" charset="2"/>
              <a:buChar char=""/>
            </a:pPr>
            <a:r>
              <a:rPr lang="en-US">
                <a:latin typeface="Arial"/>
              </a:rPr>
              <a:t>What is the functional difference between them and a “traditional” laptop?</a:t>
            </a:r>
            <a:endParaRPr/>
          </a:p>
          <a:p>
            <a:pPr>
              <a:buSzPct val="90000"/>
              <a:buFont typeface="Monotype Sorts" charset="2"/>
              <a:buChar char=""/>
            </a:pPr>
            <a:r>
              <a:rPr lang="en-US">
                <a:latin typeface="Arial"/>
              </a:rPr>
              <a:t>Extra feature – more OS features (GPS, gyroscope)</a:t>
            </a:r>
            <a:endParaRPr/>
          </a:p>
          <a:p>
            <a:pPr>
              <a:buSzPct val="90000"/>
              <a:buFont typeface="Monotype Sorts" charset="2"/>
              <a:buChar char=""/>
            </a:pPr>
            <a:r>
              <a:rPr lang="en-US">
                <a:latin typeface="Arial"/>
              </a:rPr>
              <a:t>Allows new types of apps like </a:t>
            </a:r>
            <a:r>
              <a:rPr b="1" i="1" lang="en-US">
                <a:latin typeface="Arial"/>
              </a:rPr>
              <a:t>augmented reality</a:t>
            </a:r>
            <a:endParaRPr/>
          </a:p>
          <a:p>
            <a:pPr>
              <a:buSzPct val="90000"/>
              <a:buFont typeface="Monotype Sorts" charset="2"/>
              <a:buChar char=""/>
            </a:pPr>
            <a:r>
              <a:rPr lang="en-US">
                <a:latin typeface="Arial"/>
              </a:rPr>
              <a:t>Use IEEE 802.11 wireless, or cellular data networks for connectivity</a:t>
            </a:r>
            <a:endParaRPr/>
          </a:p>
          <a:p>
            <a:pPr>
              <a:buSzPct val="90000"/>
              <a:buFont typeface="Monotype Sorts" charset="2"/>
              <a:buChar char=""/>
            </a:pPr>
            <a:r>
              <a:rPr lang="en-US">
                <a:latin typeface="Arial"/>
              </a:rPr>
              <a:t>Leaders are </a:t>
            </a:r>
            <a:r>
              <a:rPr b="1" lang="en-US">
                <a:solidFill>
                  <a:srgbClr val="3366ff"/>
                </a:solidFill>
                <a:latin typeface="Arial"/>
              </a:rPr>
              <a:t>Apple iOS </a:t>
            </a:r>
            <a:r>
              <a:rPr lang="en-US">
                <a:latin typeface="Arial"/>
              </a:rPr>
              <a:t>and </a:t>
            </a:r>
            <a:r>
              <a:rPr b="1" lang="en-US">
                <a:solidFill>
                  <a:srgbClr val="3366ff"/>
                </a:solidFill>
                <a:latin typeface="Arial"/>
              </a:rPr>
              <a:t>Google Android</a:t>
            </a:r>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TextShape 1"/>
          <p:cNvSpPr txBox="1"/>
          <p:nvPr/>
        </p:nvSpPr>
        <p:spPr>
          <a:xfrm>
            <a:off x="912960" y="151920"/>
            <a:ext cx="8229600" cy="576360"/>
          </a:xfrm>
          <a:prstGeom prst="rect">
            <a:avLst/>
          </a:prstGeom>
        </p:spPr>
        <p:txBody>
          <a:bodyPr anchor="b"/>
          <a:p>
            <a:pPr algn="ctr"/>
            <a:r>
              <a:rPr b="1" lang="en-US" sz="2800">
                <a:latin typeface="Arial"/>
              </a:rPr>
              <a:t>Computing Environments – Distributed</a:t>
            </a:r>
            <a:endParaRPr/>
          </a:p>
        </p:txBody>
      </p:sp>
      <p:sp>
        <p:nvSpPr>
          <p:cNvPr id="200" name="TextShape 2"/>
          <p:cNvSpPr txBox="1"/>
          <p:nvPr/>
        </p:nvSpPr>
        <p:spPr>
          <a:xfrm>
            <a:off x="838080" y="1091880"/>
            <a:ext cx="7313760" cy="4530600"/>
          </a:xfrm>
          <a:prstGeom prst="rect">
            <a:avLst/>
          </a:prstGeom>
        </p:spPr>
        <p:txBody>
          <a:bodyPr/>
          <a:p>
            <a:pPr>
              <a:buSzPct val="90000"/>
              <a:buFont typeface="Monotype Sorts" charset="2"/>
              <a:buChar char=""/>
            </a:pPr>
            <a:r>
              <a:rPr lang="en-US">
                <a:latin typeface="Arial"/>
              </a:rPr>
              <a:t>Distributed computiing</a:t>
            </a:r>
            <a:endParaRPr/>
          </a:p>
          <a:p>
            <a:pPr lvl="1">
              <a:buSzPct val="80000"/>
              <a:buFont typeface="Monotype Sorts" charset="2"/>
              <a:buChar char=""/>
            </a:pPr>
            <a:r>
              <a:rPr lang="en-US">
                <a:latin typeface="Arial"/>
              </a:rPr>
              <a:t>Collection of separate, possibly heterogeneous, systems networked together</a:t>
            </a:r>
            <a:endParaRPr/>
          </a:p>
          <a:p>
            <a:pPr lvl="2">
              <a:buSzPct val="75000"/>
              <a:buFont typeface="Webdings" charset="2"/>
              <a:buChar char=""/>
            </a:pPr>
            <a:r>
              <a:rPr b="1" lang="en-US">
                <a:solidFill>
                  <a:srgbClr val="3366ff"/>
                </a:solidFill>
                <a:latin typeface="Arial"/>
              </a:rPr>
              <a:t>Network</a:t>
            </a:r>
            <a:r>
              <a:rPr lang="en-US">
                <a:latin typeface="Arial"/>
              </a:rPr>
              <a:t> is a communications path, </a:t>
            </a:r>
            <a:r>
              <a:rPr b="1" lang="en-US">
                <a:solidFill>
                  <a:srgbClr val="3366ff"/>
                </a:solidFill>
                <a:latin typeface="Arial"/>
              </a:rPr>
              <a:t>TCP/IP </a:t>
            </a:r>
            <a:r>
              <a:rPr lang="en-US">
                <a:latin typeface="Arial"/>
              </a:rPr>
              <a:t>most common</a:t>
            </a:r>
            <a:endParaRPr/>
          </a:p>
          <a:p>
            <a:pPr lvl="3">
              <a:buSzPct val="75000"/>
              <a:buFont typeface="Helvetica"/>
              <a:buChar char="–"/>
            </a:pPr>
            <a:r>
              <a:rPr b="1" lang="en-US">
                <a:solidFill>
                  <a:srgbClr val="3366ff"/>
                </a:solidFill>
                <a:latin typeface="Arial"/>
              </a:rPr>
              <a:t>Local Area Network </a:t>
            </a:r>
            <a:r>
              <a:rPr lang="en-US">
                <a:latin typeface="Arial"/>
              </a:rPr>
              <a:t>(</a:t>
            </a:r>
            <a:r>
              <a:rPr b="1" lang="en-US">
                <a:solidFill>
                  <a:srgbClr val="3366ff"/>
                </a:solidFill>
                <a:latin typeface="Arial"/>
              </a:rPr>
              <a:t>LAN</a:t>
            </a:r>
            <a:r>
              <a:rPr lang="en-US">
                <a:latin typeface="Arial"/>
              </a:rPr>
              <a:t>)</a:t>
            </a:r>
            <a:endParaRPr/>
          </a:p>
          <a:p>
            <a:pPr lvl="3">
              <a:buSzPct val="75000"/>
              <a:buFont typeface="Helvetica"/>
              <a:buChar char="–"/>
            </a:pPr>
            <a:r>
              <a:rPr b="1" lang="en-US">
                <a:solidFill>
                  <a:srgbClr val="3366ff"/>
                </a:solidFill>
                <a:latin typeface="Arial"/>
              </a:rPr>
              <a:t>Wide Area Network </a:t>
            </a:r>
            <a:r>
              <a:rPr lang="en-US">
                <a:latin typeface="Arial"/>
              </a:rPr>
              <a:t>(</a:t>
            </a:r>
            <a:r>
              <a:rPr b="1" lang="en-US">
                <a:solidFill>
                  <a:srgbClr val="3366ff"/>
                </a:solidFill>
                <a:latin typeface="Arial"/>
              </a:rPr>
              <a:t>WAN</a:t>
            </a:r>
            <a:r>
              <a:rPr lang="en-US">
                <a:latin typeface="Arial"/>
              </a:rPr>
              <a:t>)</a:t>
            </a:r>
            <a:endParaRPr/>
          </a:p>
          <a:p>
            <a:pPr lvl="3">
              <a:buSzPct val="75000"/>
              <a:buFont typeface="Helvetica"/>
              <a:buChar char="–"/>
            </a:pPr>
            <a:r>
              <a:rPr b="1" lang="en-US">
                <a:solidFill>
                  <a:srgbClr val="3366ff"/>
                </a:solidFill>
                <a:latin typeface="Arial"/>
              </a:rPr>
              <a:t>Metropolitan Area Network </a:t>
            </a:r>
            <a:r>
              <a:rPr lang="en-US">
                <a:latin typeface="Arial"/>
              </a:rPr>
              <a:t>(</a:t>
            </a:r>
            <a:r>
              <a:rPr b="1" lang="en-US">
                <a:solidFill>
                  <a:srgbClr val="3366ff"/>
                </a:solidFill>
                <a:latin typeface="Arial"/>
              </a:rPr>
              <a:t>MAN</a:t>
            </a:r>
            <a:r>
              <a:rPr lang="en-US">
                <a:latin typeface="Arial"/>
              </a:rPr>
              <a:t>)</a:t>
            </a:r>
            <a:endParaRPr/>
          </a:p>
          <a:p>
            <a:pPr lvl="3">
              <a:buSzPct val="75000"/>
              <a:buFont typeface="Helvetica"/>
              <a:buChar char="–"/>
            </a:pPr>
            <a:r>
              <a:rPr b="1" lang="en-US">
                <a:solidFill>
                  <a:srgbClr val="3366ff"/>
                </a:solidFill>
                <a:latin typeface="Arial"/>
              </a:rPr>
              <a:t>Personal Area Network </a:t>
            </a:r>
            <a:r>
              <a:rPr lang="en-US">
                <a:latin typeface="Arial"/>
              </a:rPr>
              <a:t>(</a:t>
            </a:r>
            <a:r>
              <a:rPr b="1" lang="en-US">
                <a:solidFill>
                  <a:srgbClr val="3366ff"/>
                </a:solidFill>
                <a:latin typeface="Arial"/>
              </a:rPr>
              <a:t>PAN</a:t>
            </a:r>
            <a:r>
              <a:rPr lang="en-US">
                <a:latin typeface="Arial"/>
              </a:rPr>
              <a:t>)</a:t>
            </a:r>
            <a:endParaRPr/>
          </a:p>
          <a:p>
            <a:pPr lvl="1">
              <a:buSzPct val="80000"/>
              <a:buFont typeface="Monotype Sorts" charset="2"/>
              <a:buChar char=""/>
            </a:pPr>
            <a:r>
              <a:rPr b="1" lang="en-US">
                <a:solidFill>
                  <a:srgbClr val="3366ff"/>
                </a:solidFill>
                <a:latin typeface="Arial"/>
              </a:rPr>
              <a:t>Network Operating System </a:t>
            </a:r>
            <a:r>
              <a:rPr lang="en-US">
                <a:latin typeface="Arial"/>
              </a:rPr>
              <a:t>provides features between systems across network</a:t>
            </a:r>
            <a:endParaRPr/>
          </a:p>
          <a:p>
            <a:pPr lvl="2">
              <a:buSzPct val="75000"/>
              <a:buFont typeface="Webdings" charset="2"/>
              <a:buChar char=""/>
            </a:pPr>
            <a:r>
              <a:rPr lang="en-US">
                <a:latin typeface="Arial"/>
              </a:rPr>
              <a:t>Communication scheme allows systems to exchange messages</a:t>
            </a:r>
            <a:endParaRPr/>
          </a:p>
          <a:p>
            <a:pPr lvl="2">
              <a:buSzPct val="75000"/>
              <a:buFont typeface="Webdings" charset="2"/>
              <a:buChar char=""/>
            </a:pPr>
            <a:r>
              <a:rPr lang="en-US">
                <a:latin typeface="Arial"/>
              </a:rPr>
              <a:t>Illusion of a single system</a:t>
            </a:r>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TextShape 1"/>
          <p:cNvSpPr txBox="1"/>
          <p:nvPr/>
        </p:nvSpPr>
        <p:spPr>
          <a:xfrm>
            <a:off x="1296720" y="151920"/>
            <a:ext cx="7615080" cy="576360"/>
          </a:xfrm>
          <a:prstGeom prst="rect">
            <a:avLst/>
          </a:prstGeom>
        </p:spPr>
        <p:txBody>
          <a:bodyPr anchor="b"/>
          <a:p>
            <a:pPr algn="ctr"/>
            <a:r>
              <a:rPr b="1" lang="en-US" sz="2800">
                <a:latin typeface="Arial"/>
              </a:rPr>
              <a:t>Computing Environments – Client-Server</a:t>
            </a:r>
            <a:endParaRPr/>
          </a:p>
        </p:txBody>
      </p:sp>
      <p:sp>
        <p:nvSpPr>
          <p:cNvPr id="202" name="CustomShape 2"/>
          <p:cNvSpPr/>
          <p:nvPr/>
        </p:nvSpPr>
        <p:spPr>
          <a:xfrm>
            <a:off x="874800" y="1166760"/>
            <a:ext cx="7351560" cy="4673520"/>
          </a:xfrm>
          <a:prstGeom prst="rect">
            <a:avLst/>
          </a:prstGeom>
          <a:noFill/>
          <a:ln>
            <a:noFill/>
          </a:ln>
        </p:spPr>
        <p:txBody>
          <a:bodyPr lIns="90000" rIns="90000" tIns="46800" bIns="46800"/>
          <a:p>
            <a:pPr>
              <a:lnSpc>
                <a:spcPct val="90000"/>
              </a:lnSpc>
              <a:buSzPct val="90000"/>
              <a:buFont typeface="Monotype Sorts" charset="2"/>
              <a:buChar char=""/>
            </a:pPr>
            <a:r>
              <a:rPr lang="en-US">
                <a:latin typeface="Arial"/>
              </a:rPr>
              <a:t>Client-Server Computing</a:t>
            </a:r>
            <a:endParaRPr/>
          </a:p>
          <a:p>
            <a:pPr lvl="1">
              <a:lnSpc>
                <a:spcPct val="90000"/>
              </a:lnSpc>
              <a:buSzPct val="80000"/>
              <a:buFont typeface="Monotype Sorts" charset="2"/>
              <a:buChar char=""/>
            </a:pPr>
            <a:r>
              <a:rPr lang="en-US">
                <a:solidFill>
                  <a:srgbClr val="000000"/>
                </a:solidFill>
                <a:latin typeface="Arial"/>
                <a:ea typeface="MS PGothic"/>
              </a:rPr>
              <a:t>Dumb terminals supplanted by smart PCs</a:t>
            </a:r>
            <a:endParaRPr/>
          </a:p>
          <a:p>
            <a:pPr lvl="1">
              <a:lnSpc>
                <a:spcPct val="90000"/>
              </a:lnSpc>
              <a:buSzPct val="80000"/>
              <a:buFont typeface="Monotype Sorts" charset="2"/>
              <a:buChar char=""/>
            </a:pPr>
            <a:r>
              <a:rPr lang="en-US">
                <a:solidFill>
                  <a:srgbClr val="000000"/>
                </a:solidFill>
                <a:latin typeface="Arial"/>
                <a:ea typeface="MS PGothic"/>
              </a:rPr>
              <a:t>Many systems now </a:t>
            </a:r>
            <a:r>
              <a:rPr b="1" lang="en-US">
                <a:solidFill>
                  <a:srgbClr val="3366ff"/>
                </a:solidFill>
                <a:latin typeface="Arial"/>
                <a:ea typeface="MS PGothic"/>
              </a:rPr>
              <a:t>servers</a:t>
            </a:r>
            <a:r>
              <a:rPr lang="en-US">
                <a:solidFill>
                  <a:srgbClr val="000000"/>
                </a:solidFill>
                <a:latin typeface="Arial"/>
                <a:ea typeface="MS PGothic"/>
              </a:rPr>
              <a:t>, responding to requests generated by </a:t>
            </a:r>
            <a:r>
              <a:rPr b="1" lang="en-US">
                <a:solidFill>
                  <a:srgbClr val="3366ff"/>
                </a:solidFill>
                <a:latin typeface="Arial"/>
                <a:ea typeface="MS PGothic"/>
              </a:rPr>
              <a:t>clients</a:t>
            </a:r>
            <a:endParaRPr/>
          </a:p>
          <a:p>
            <a:pPr lvl="2">
              <a:lnSpc>
                <a:spcPct val="90000"/>
              </a:lnSpc>
              <a:buSzPct val="75000"/>
              <a:buFont typeface="Webdings" charset="2"/>
              <a:buChar char=""/>
            </a:pPr>
            <a:r>
              <a:rPr b="1" lang="en-US">
                <a:solidFill>
                  <a:srgbClr val="3366ff"/>
                </a:solidFill>
                <a:latin typeface="Arial"/>
                <a:ea typeface="MS PGothic"/>
              </a:rPr>
              <a:t>Compute-server system </a:t>
            </a:r>
            <a:r>
              <a:rPr lang="en-US">
                <a:solidFill>
                  <a:srgbClr val="000000"/>
                </a:solidFill>
                <a:latin typeface="Arial"/>
                <a:ea typeface="MS PGothic"/>
              </a:rPr>
              <a:t>provides an interface to client to request services (i.e., database)</a:t>
            </a:r>
            <a:endParaRPr/>
          </a:p>
          <a:p>
            <a:pPr lvl="2">
              <a:lnSpc>
                <a:spcPct val="90000"/>
              </a:lnSpc>
              <a:buSzPct val="75000"/>
              <a:buFont typeface="Webdings" charset="2"/>
              <a:buChar char=""/>
            </a:pPr>
            <a:r>
              <a:rPr b="1" lang="en-US">
                <a:solidFill>
                  <a:srgbClr val="3366ff"/>
                </a:solidFill>
                <a:latin typeface="Arial"/>
                <a:ea typeface="MS PGothic"/>
              </a:rPr>
              <a:t>File-server system </a:t>
            </a:r>
            <a:r>
              <a:rPr lang="en-US">
                <a:solidFill>
                  <a:srgbClr val="000000"/>
                </a:solidFill>
                <a:latin typeface="Arial"/>
                <a:ea typeface="MS PGothic"/>
              </a:rPr>
              <a:t>provides interface for clients to store and retrieve files</a:t>
            </a:r>
            <a:endParaRPr/>
          </a:p>
        </p:txBody>
      </p:sp>
      <p:pic>
        <p:nvPicPr>
          <p:cNvPr id="203" name="Picture 1" descr="1_18.pdf"/>
          <p:cNvPicPr/>
          <p:nvPr/>
        </p:nvPicPr>
        <p:blipFill>
          <a:blip r:embed="rId1"/>
          <a:stretch>
            <a:fillRect/>
          </a:stretch>
        </p:blipFill>
        <p:spPr>
          <a:xfrm>
            <a:off x="2081160" y="3805200"/>
            <a:ext cx="4610160" cy="200520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1041120" y="182160"/>
            <a:ext cx="7645320" cy="576360"/>
          </a:xfrm>
          <a:prstGeom prst="rect">
            <a:avLst/>
          </a:prstGeom>
        </p:spPr>
        <p:txBody>
          <a:bodyPr anchor="b"/>
          <a:p>
            <a:pPr algn="ctr"/>
            <a:r>
              <a:rPr b="1" lang="en-US" sz="3200">
                <a:latin typeface="Arial"/>
              </a:rPr>
              <a:t>Computer System Structure</a:t>
            </a:r>
            <a:endParaRPr/>
          </a:p>
        </p:txBody>
      </p:sp>
      <p:sp>
        <p:nvSpPr>
          <p:cNvPr id="102" name="TextShape 2"/>
          <p:cNvSpPr txBox="1"/>
          <p:nvPr/>
        </p:nvSpPr>
        <p:spPr>
          <a:xfrm>
            <a:off x="890280" y="1204560"/>
            <a:ext cx="7351560" cy="4483080"/>
          </a:xfrm>
          <a:prstGeom prst="rect">
            <a:avLst/>
          </a:prstGeom>
        </p:spPr>
        <p:txBody>
          <a:bodyPr/>
          <a:p>
            <a:pPr>
              <a:buSzPct val="90000"/>
              <a:buFont typeface="Monotype Sorts" charset="2"/>
              <a:buChar char=""/>
            </a:pPr>
            <a:r>
              <a:rPr lang="en-US">
                <a:latin typeface="Arial"/>
              </a:rPr>
              <a:t>Computer system can be divided into four components:</a:t>
            </a:r>
            <a:endParaRPr/>
          </a:p>
          <a:p>
            <a:pPr lvl="1">
              <a:buSzPct val="80000"/>
              <a:buFont typeface="Monotype Sorts" charset="2"/>
              <a:buChar char=""/>
            </a:pPr>
            <a:r>
              <a:rPr lang="en-US">
                <a:latin typeface="Arial"/>
              </a:rPr>
              <a:t>Hardware – provides basic computing resources</a:t>
            </a:r>
            <a:endParaRPr/>
          </a:p>
          <a:p>
            <a:pPr lvl="2">
              <a:buSzPct val="75000"/>
              <a:buFont typeface="Webdings" charset="2"/>
              <a:buChar char=""/>
            </a:pPr>
            <a:r>
              <a:rPr lang="en-US">
                <a:latin typeface="Arial"/>
              </a:rPr>
              <a:t>CPU, memory, I/O devices</a:t>
            </a:r>
            <a:endParaRPr/>
          </a:p>
          <a:p>
            <a:pPr lvl="1">
              <a:buSzPct val="80000"/>
              <a:buFont typeface="Monotype Sorts" charset="2"/>
              <a:buChar char=""/>
            </a:pPr>
            <a:r>
              <a:rPr lang="en-US">
                <a:latin typeface="Arial"/>
              </a:rPr>
              <a:t>Operating system</a:t>
            </a:r>
            <a:endParaRPr/>
          </a:p>
          <a:p>
            <a:pPr lvl="2">
              <a:buSzPct val="75000"/>
              <a:buFont typeface="Webdings" charset="2"/>
              <a:buChar char=""/>
            </a:pPr>
            <a:r>
              <a:rPr lang="en-US">
                <a:latin typeface="Arial"/>
              </a:rPr>
              <a:t>Controls and coordinates use of hardware among various applications and users</a:t>
            </a:r>
            <a:endParaRPr/>
          </a:p>
          <a:p>
            <a:pPr lvl="1">
              <a:buSzPct val="80000"/>
              <a:buFont typeface="Monotype Sorts" charset="2"/>
              <a:buChar char=""/>
            </a:pPr>
            <a:r>
              <a:rPr lang="en-US">
                <a:latin typeface="Arial"/>
              </a:rPr>
              <a:t>Application programs – define the ways in which the system resources are used to solve the computing problems of the users</a:t>
            </a:r>
            <a:endParaRPr/>
          </a:p>
          <a:p>
            <a:pPr lvl="2">
              <a:buSzPct val="75000"/>
              <a:buFont typeface="Webdings" charset="2"/>
              <a:buChar char=""/>
            </a:pPr>
            <a:r>
              <a:rPr lang="en-US">
                <a:latin typeface="Arial"/>
              </a:rPr>
              <a:t>Word processors, compilers, web browsers, database systems, video games</a:t>
            </a:r>
            <a:endParaRPr/>
          </a:p>
          <a:p>
            <a:pPr lvl="1">
              <a:buSzPct val="80000"/>
              <a:buFont typeface="Monotype Sorts" charset="2"/>
              <a:buChar char=""/>
            </a:pPr>
            <a:r>
              <a:rPr lang="en-US">
                <a:latin typeface="Arial"/>
              </a:rPr>
              <a:t>Users</a:t>
            </a:r>
            <a:endParaRPr/>
          </a:p>
          <a:p>
            <a:pPr lvl="2">
              <a:buSzPct val="75000"/>
              <a:buFont typeface="Webdings" charset="2"/>
              <a:buChar char=""/>
            </a:pPr>
            <a:r>
              <a:rPr lang="en-US">
                <a:latin typeface="Arial"/>
              </a:rPr>
              <a:t>People, machines, other computers</a:t>
            </a:r>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TextShape 1"/>
          <p:cNvSpPr txBox="1"/>
          <p:nvPr/>
        </p:nvSpPr>
        <p:spPr>
          <a:xfrm>
            <a:off x="1152360" y="166320"/>
            <a:ext cx="7645680" cy="576360"/>
          </a:xfrm>
          <a:prstGeom prst="rect">
            <a:avLst/>
          </a:prstGeom>
        </p:spPr>
        <p:txBody>
          <a:bodyPr anchor="b"/>
          <a:p>
            <a:pPr algn="ctr"/>
            <a:r>
              <a:rPr b="1" lang="en-US" sz="2800">
                <a:latin typeface="Arial"/>
              </a:rPr>
              <a:t>Computing Environments - Peer-to-Peer</a:t>
            </a:r>
            <a:endParaRPr/>
          </a:p>
        </p:txBody>
      </p:sp>
      <p:sp>
        <p:nvSpPr>
          <p:cNvPr id="205" name="TextShape 2"/>
          <p:cNvSpPr txBox="1"/>
          <p:nvPr/>
        </p:nvSpPr>
        <p:spPr>
          <a:xfrm>
            <a:off x="806400" y="1233360"/>
            <a:ext cx="5058000" cy="4530960"/>
          </a:xfrm>
          <a:prstGeom prst="rect">
            <a:avLst/>
          </a:prstGeom>
        </p:spPr>
        <p:txBody>
          <a:bodyPr/>
          <a:p>
            <a:pPr>
              <a:buSzPct val="90000"/>
              <a:buFont typeface="Monotype Sorts" charset="2"/>
              <a:buChar char=""/>
            </a:pPr>
            <a:r>
              <a:rPr lang="en-US">
                <a:latin typeface="Arial"/>
              </a:rPr>
              <a:t>Another model of distributed system</a:t>
            </a:r>
            <a:endParaRPr/>
          </a:p>
          <a:p>
            <a:pPr>
              <a:buSzPct val="90000"/>
              <a:buFont typeface="Monotype Sorts" charset="2"/>
              <a:buChar char=""/>
            </a:pPr>
            <a:r>
              <a:rPr lang="en-US">
                <a:latin typeface="Arial"/>
              </a:rPr>
              <a:t>P2P does not distinguish clients and servers</a:t>
            </a:r>
            <a:endParaRPr/>
          </a:p>
          <a:p>
            <a:pPr lvl="1">
              <a:buSzPct val="80000"/>
              <a:buFont typeface="Monotype Sorts" charset="2"/>
              <a:buChar char=""/>
            </a:pPr>
            <a:r>
              <a:rPr lang="en-US">
                <a:latin typeface="Arial"/>
              </a:rPr>
              <a:t>Instead all nodes are considered peers</a:t>
            </a:r>
            <a:endParaRPr/>
          </a:p>
          <a:p>
            <a:pPr lvl="1">
              <a:buSzPct val="80000"/>
              <a:buFont typeface="Monotype Sorts" charset="2"/>
              <a:buChar char=""/>
            </a:pPr>
            <a:r>
              <a:rPr lang="en-US">
                <a:latin typeface="Arial"/>
              </a:rPr>
              <a:t>May each act as client, server or both</a:t>
            </a:r>
            <a:endParaRPr/>
          </a:p>
          <a:p>
            <a:pPr lvl="1">
              <a:buSzPct val="80000"/>
              <a:buFont typeface="Monotype Sorts" charset="2"/>
              <a:buChar char=""/>
            </a:pPr>
            <a:r>
              <a:rPr lang="en-US">
                <a:latin typeface="Arial"/>
              </a:rPr>
              <a:t>Node must join P2P network</a:t>
            </a:r>
            <a:endParaRPr/>
          </a:p>
          <a:p>
            <a:pPr lvl="2">
              <a:buSzPct val="75000"/>
              <a:buFont typeface="Webdings" charset="2"/>
              <a:buChar char=""/>
            </a:pPr>
            <a:r>
              <a:rPr lang="en-US">
                <a:latin typeface="Arial"/>
              </a:rPr>
              <a:t>Registers its service with central lookup service on network, or</a:t>
            </a:r>
            <a:endParaRPr/>
          </a:p>
          <a:p>
            <a:pPr lvl="2">
              <a:buSzPct val="75000"/>
              <a:buFont typeface="Webdings" charset="2"/>
              <a:buChar char=""/>
            </a:pPr>
            <a:r>
              <a:rPr lang="en-US">
                <a:latin typeface="Arial"/>
              </a:rPr>
              <a:t>Broadcast request for service and respond to requests for service via </a:t>
            </a:r>
            <a:r>
              <a:rPr b="1" i="1" lang="en-US">
                <a:latin typeface="Arial"/>
              </a:rPr>
              <a:t>discovery protocol</a:t>
            </a:r>
            <a:endParaRPr/>
          </a:p>
          <a:p>
            <a:pPr lvl="1">
              <a:buSzPct val="80000"/>
              <a:buFont typeface="Monotype Sorts" charset="2"/>
              <a:buChar char=""/>
            </a:pPr>
            <a:r>
              <a:rPr lang="en-US">
                <a:latin typeface="Arial"/>
              </a:rPr>
              <a:t>Examples include</a:t>
            </a:r>
            <a:r>
              <a:rPr i="1" lang="en-US">
                <a:latin typeface="Arial"/>
              </a:rPr>
              <a:t> </a:t>
            </a:r>
            <a:r>
              <a:rPr lang="en-US">
                <a:latin typeface="Arial"/>
              </a:rPr>
              <a:t>Napster</a:t>
            </a:r>
            <a:r>
              <a:rPr i="1" lang="en-US">
                <a:latin typeface="Arial"/>
              </a:rPr>
              <a:t> </a:t>
            </a:r>
            <a:r>
              <a:rPr lang="en-US">
                <a:latin typeface="Arial"/>
              </a:rPr>
              <a:t>and</a:t>
            </a:r>
            <a:r>
              <a:rPr i="1" lang="en-US">
                <a:latin typeface="Arial"/>
              </a:rPr>
              <a:t> </a:t>
            </a:r>
            <a:r>
              <a:rPr lang="en-US">
                <a:latin typeface="Arial"/>
              </a:rPr>
              <a:t>Gnutella</a:t>
            </a:r>
            <a:r>
              <a:rPr i="1" lang="en-US">
                <a:latin typeface="Arial"/>
              </a:rPr>
              <a:t>, </a:t>
            </a:r>
            <a:r>
              <a:rPr b="1" lang="en-US">
                <a:solidFill>
                  <a:srgbClr val="3366ff"/>
                </a:solidFill>
                <a:latin typeface="Arial"/>
              </a:rPr>
              <a:t>Voice over IP </a:t>
            </a:r>
            <a:r>
              <a:rPr lang="en-US">
                <a:latin typeface="Arial"/>
              </a:rPr>
              <a:t>(</a:t>
            </a:r>
            <a:r>
              <a:rPr b="1" lang="en-US">
                <a:solidFill>
                  <a:srgbClr val="3366ff"/>
                </a:solidFill>
                <a:latin typeface="Arial"/>
              </a:rPr>
              <a:t>VoIP</a:t>
            </a:r>
            <a:r>
              <a:rPr lang="en-US">
                <a:latin typeface="Arial"/>
              </a:rPr>
              <a:t>)</a:t>
            </a:r>
            <a:r>
              <a:rPr i="1" lang="en-US">
                <a:latin typeface="Arial"/>
              </a:rPr>
              <a:t> </a:t>
            </a:r>
            <a:r>
              <a:rPr lang="en-US">
                <a:latin typeface="Arial"/>
              </a:rPr>
              <a:t>such as Skype </a:t>
            </a:r>
            <a:endParaRPr/>
          </a:p>
        </p:txBody>
      </p:sp>
      <p:pic>
        <p:nvPicPr>
          <p:cNvPr id="206" name="Picture 1" descr="1_19.pdf"/>
          <p:cNvPicPr/>
          <p:nvPr/>
        </p:nvPicPr>
        <p:blipFill>
          <a:blip r:embed="rId1"/>
          <a:stretch>
            <a:fillRect/>
          </a:stretch>
        </p:blipFill>
        <p:spPr>
          <a:xfrm>
            <a:off x="6059520" y="1984320"/>
            <a:ext cx="2668680" cy="2027160"/>
          </a:xfrm>
          <a:prstGeom prst="rect">
            <a:avLst/>
          </a:prstGeom>
          <a:ln>
            <a:noFill/>
          </a:ln>
        </p:spPr>
      </p:pic>
    </p:spTree>
  </p:cSld>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TextShape 1"/>
          <p:cNvSpPr txBox="1"/>
          <p:nvPr/>
        </p:nvSpPr>
        <p:spPr>
          <a:xfrm>
            <a:off x="1268280" y="166320"/>
            <a:ext cx="7645680" cy="576360"/>
          </a:xfrm>
          <a:prstGeom prst="rect">
            <a:avLst/>
          </a:prstGeom>
        </p:spPr>
        <p:txBody>
          <a:bodyPr anchor="b"/>
          <a:p>
            <a:pPr algn="ctr"/>
            <a:r>
              <a:rPr b="1" lang="en-US" sz="2800">
                <a:latin typeface="Arial"/>
              </a:rPr>
              <a:t>Computing Environments - Virtualization</a:t>
            </a:r>
            <a:endParaRPr/>
          </a:p>
        </p:txBody>
      </p:sp>
      <p:sp>
        <p:nvSpPr>
          <p:cNvPr id="208" name="TextShape 2"/>
          <p:cNvSpPr txBox="1"/>
          <p:nvPr/>
        </p:nvSpPr>
        <p:spPr>
          <a:xfrm>
            <a:off x="806400" y="1233360"/>
            <a:ext cx="6918480" cy="4530960"/>
          </a:xfrm>
          <a:prstGeom prst="rect">
            <a:avLst/>
          </a:prstGeom>
        </p:spPr>
        <p:txBody>
          <a:bodyPr/>
          <a:p>
            <a:pPr>
              <a:buSzPct val="90000"/>
              <a:buFont typeface="Monotype Sorts" charset="2"/>
              <a:buChar char=""/>
            </a:pPr>
            <a:r>
              <a:rPr lang="en-US">
                <a:latin typeface="Arial"/>
              </a:rPr>
              <a:t>Allows operating systems to run applications within other OSes</a:t>
            </a:r>
            <a:endParaRPr/>
          </a:p>
          <a:p>
            <a:pPr lvl="1">
              <a:buSzPct val="80000"/>
              <a:buFont typeface="Monotype Sorts" charset="2"/>
              <a:buChar char=""/>
            </a:pPr>
            <a:r>
              <a:rPr lang="en-US">
                <a:latin typeface="Arial"/>
              </a:rPr>
              <a:t>Vast and growing industry</a:t>
            </a:r>
            <a:endParaRPr/>
          </a:p>
          <a:p>
            <a:pPr>
              <a:buSzPct val="90000"/>
              <a:buFont typeface="Monotype Sorts" charset="2"/>
              <a:buChar char=""/>
            </a:pPr>
            <a:r>
              <a:rPr b="1" lang="en-US">
                <a:solidFill>
                  <a:srgbClr val="3366ff"/>
                </a:solidFill>
                <a:latin typeface="Arial"/>
              </a:rPr>
              <a:t>Emulation</a:t>
            </a:r>
            <a:r>
              <a:rPr lang="en-US">
                <a:latin typeface="Arial"/>
              </a:rPr>
              <a:t> used when source CPU type different from target type (i.e. PowerPC to Intel x86)</a:t>
            </a:r>
            <a:endParaRPr/>
          </a:p>
          <a:p>
            <a:pPr lvl="1">
              <a:buSzPct val="80000"/>
              <a:buFont typeface="Monotype Sorts" charset="2"/>
              <a:buChar char=""/>
            </a:pPr>
            <a:r>
              <a:rPr lang="en-US">
                <a:latin typeface="Arial"/>
              </a:rPr>
              <a:t>Generally slowest method</a:t>
            </a:r>
            <a:endParaRPr/>
          </a:p>
          <a:p>
            <a:pPr lvl="1">
              <a:buSzPct val="80000"/>
              <a:buFont typeface="Monotype Sorts" charset="2"/>
              <a:buChar char=""/>
            </a:pPr>
            <a:r>
              <a:rPr lang="en-US">
                <a:latin typeface="Arial"/>
              </a:rPr>
              <a:t>When computer language not compiled to native code – </a:t>
            </a:r>
            <a:r>
              <a:rPr b="1" lang="en-US">
                <a:solidFill>
                  <a:srgbClr val="3366ff"/>
                </a:solidFill>
                <a:latin typeface="Arial"/>
              </a:rPr>
              <a:t>Interpretation</a:t>
            </a:r>
            <a:endParaRPr/>
          </a:p>
          <a:p>
            <a:pPr>
              <a:buSzPct val="90000"/>
              <a:buFont typeface="Monotype Sorts" charset="2"/>
              <a:buChar char=""/>
            </a:pPr>
            <a:r>
              <a:rPr b="1" lang="en-US">
                <a:solidFill>
                  <a:srgbClr val="3366ff"/>
                </a:solidFill>
                <a:latin typeface="Arial"/>
              </a:rPr>
              <a:t>Virtualization</a:t>
            </a:r>
            <a:r>
              <a:rPr lang="en-US">
                <a:latin typeface="Arial"/>
              </a:rPr>
              <a:t> – OS natively compiled for CPU, running </a:t>
            </a:r>
            <a:r>
              <a:rPr b="1" lang="en-US">
                <a:solidFill>
                  <a:srgbClr val="3366ff"/>
                </a:solidFill>
                <a:latin typeface="Arial"/>
              </a:rPr>
              <a:t>guest</a:t>
            </a:r>
            <a:r>
              <a:rPr lang="en-US">
                <a:latin typeface="Arial"/>
              </a:rPr>
              <a:t> OSes  also natively compiled </a:t>
            </a:r>
            <a:endParaRPr/>
          </a:p>
          <a:p>
            <a:pPr lvl="1">
              <a:buSzPct val="80000"/>
              <a:buFont typeface="Monotype Sorts" charset="2"/>
              <a:buChar char=""/>
            </a:pPr>
            <a:r>
              <a:rPr lang="en-US">
                <a:latin typeface="Arial"/>
              </a:rPr>
              <a:t>Consider VMware running WinXP guests, each running applications, all on native WinXP </a:t>
            </a:r>
            <a:r>
              <a:rPr b="1" lang="en-US">
                <a:solidFill>
                  <a:srgbClr val="3366ff"/>
                </a:solidFill>
                <a:latin typeface="Arial"/>
              </a:rPr>
              <a:t>host</a:t>
            </a:r>
            <a:r>
              <a:rPr lang="en-US">
                <a:latin typeface="Arial"/>
              </a:rPr>
              <a:t> OS</a:t>
            </a:r>
            <a:endParaRPr/>
          </a:p>
          <a:p>
            <a:pPr lvl="1">
              <a:buSzPct val="80000"/>
              <a:buFont typeface="Monotype Sorts" charset="2"/>
              <a:buChar char=""/>
            </a:pPr>
            <a:r>
              <a:rPr b="1" lang="en-US">
                <a:solidFill>
                  <a:srgbClr val="3366ff"/>
                </a:solidFill>
                <a:latin typeface="Arial"/>
              </a:rPr>
              <a:t>VMM</a:t>
            </a:r>
            <a:r>
              <a:rPr lang="en-US">
                <a:latin typeface="Arial"/>
              </a:rPr>
              <a:t> (virtual machine Manager) provides virtualization services</a:t>
            </a:r>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TextShape 1"/>
          <p:cNvSpPr txBox="1"/>
          <p:nvPr/>
        </p:nvSpPr>
        <p:spPr>
          <a:xfrm>
            <a:off x="1117440" y="150480"/>
            <a:ext cx="7645680" cy="576360"/>
          </a:xfrm>
          <a:prstGeom prst="rect">
            <a:avLst/>
          </a:prstGeom>
        </p:spPr>
        <p:txBody>
          <a:bodyPr anchor="b"/>
          <a:p>
            <a:pPr algn="ctr"/>
            <a:r>
              <a:rPr b="1" lang="en-US" sz="2800">
                <a:latin typeface="Arial"/>
              </a:rPr>
              <a:t>Computing Environments - Virtualization</a:t>
            </a:r>
            <a:endParaRPr/>
          </a:p>
        </p:txBody>
      </p:sp>
      <p:sp>
        <p:nvSpPr>
          <p:cNvPr id="210" name="TextShape 2"/>
          <p:cNvSpPr txBox="1"/>
          <p:nvPr/>
        </p:nvSpPr>
        <p:spPr>
          <a:xfrm>
            <a:off x="806040" y="1233360"/>
            <a:ext cx="7061400" cy="4530960"/>
          </a:xfrm>
          <a:prstGeom prst="rect">
            <a:avLst/>
          </a:prstGeom>
        </p:spPr>
        <p:txBody>
          <a:bodyPr/>
          <a:p>
            <a:pPr>
              <a:buSzPct val="90000"/>
              <a:buFont typeface="Monotype Sorts" charset="2"/>
              <a:buChar char=""/>
            </a:pPr>
            <a:r>
              <a:rPr lang="en-US">
                <a:latin typeface="Arial"/>
              </a:rPr>
              <a:t>Use cases involve laptops and desktops running multiple OSes for exploration or compatibility</a:t>
            </a:r>
            <a:endParaRPr/>
          </a:p>
          <a:p>
            <a:pPr lvl="1">
              <a:buSzPct val="80000"/>
              <a:buFont typeface="Monotype Sorts" charset="2"/>
              <a:buChar char=""/>
            </a:pPr>
            <a:r>
              <a:rPr lang="en-US">
                <a:latin typeface="Arial"/>
              </a:rPr>
              <a:t>Apple laptop running Mac OS X host, Windows as a guest</a:t>
            </a:r>
            <a:endParaRPr/>
          </a:p>
          <a:p>
            <a:pPr lvl="1">
              <a:buSzPct val="80000"/>
              <a:buFont typeface="Monotype Sorts" charset="2"/>
              <a:buChar char=""/>
            </a:pPr>
            <a:r>
              <a:rPr lang="en-US">
                <a:latin typeface="Arial"/>
              </a:rPr>
              <a:t>Developing apps for multiple OSes without having multiple systems</a:t>
            </a:r>
            <a:endParaRPr/>
          </a:p>
          <a:p>
            <a:pPr lvl="1">
              <a:buSzPct val="80000"/>
              <a:buFont typeface="Monotype Sorts" charset="2"/>
              <a:buChar char=""/>
            </a:pPr>
            <a:r>
              <a:rPr lang="en-US">
                <a:latin typeface="Arial"/>
              </a:rPr>
              <a:t>QA testing applications without having multiple systems</a:t>
            </a:r>
            <a:endParaRPr/>
          </a:p>
          <a:p>
            <a:pPr lvl="1">
              <a:buSzPct val="80000"/>
              <a:buFont typeface="Monotype Sorts" charset="2"/>
              <a:buChar char=""/>
            </a:pPr>
            <a:r>
              <a:rPr lang="en-US">
                <a:latin typeface="Arial"/>
              </a:rPr>
              <a:t>Executing and managing compute environments within data centers</a:t>
            </a:r>
            <a:endParaRPr/>
          </a:p>
          <a:p>
            <a:pPr>
              <a:buSzPct val="90000"/>
              <a:buFont typeface="Monotype Sorts" charset="2"/>
              <a:buChar char=""/>
            </a:pPr>
            <a:r>
              <a:rPr lang="en-US">
                <a:latin typeface="Arial"/>
              </a:rPr>
              <a:t>VMM can run natively, in which case they are also the host</a:t>
            </a:r>
            <a:endParaRPr/>
          </a:p>
          <a:p>
            <a:pPr lvl="1">
              <a:buSzPct val="80000"/>
              <a:buFont typeface="Monotype Sorts" charset="2"/>
              <a:buChar char=""/>
            </a:pPr>
            <a:r>
              <a:rPr lang="en-US">
                <a:latin typeface="Arial"/>
              </a:rPr>
              <a:t>There is no general purpose host then (VMware ESX and Citrix XenServer)</a:t>
            </a:r>
            <a:endParaRPr/>
          </a:p>
          <a:p>
            <a:pPr lvl="2">
              <a:buSzPct val="75000"/>
              <a:buFont typeface="Webdings" charset="2"/>
              <a:buChar char=""/>
            </a:pPr>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TextShape 1"/>
          <p:cNvSpPr txBox="1"/>
          <p:nvPr/>
        </p:nvSpPr>
        <p:spPr>
          <a:xfrm>
            <a:off x="1120320" y="136080"/>
            <a:ext cx="7645320" cy="576360"/>
          </a:xfrm>
          <a:prstGeom prst="rect">
            <a:avLst/>
          </a:prstGeom>
        </p:spPr>
        <p:txBody>
          <a:bodyPr anchor="b"/>
          <a:p>
            <a:pPr algn="ctr"/>
            <a:r>
              <a:rPr b="1" lang="en-US" sz="2800">
                <a:latin typeface="Arial"/>
              </a:rPr>
              <a:t>Computing Environments - Virtualization</a:t>
            </a:r>
            <a:endParaRPr/>
          </a:p>
        </p:txBody>
      </p:sp>
      <p:pic>
        <p:nvPicPr>
          <p:cNvPr id="212" name="Picture 1" descr="1_20.pdf"/>
          <p:cNvPicPr/>
          <p:nvPr/>
        </p:nvPicPr>
        <p:blipFill>
          <a:blip r:embed="rId1"/>
          <a:stretch>
            <a:fillRect/>
          </a:stretch>
        </p:blipFill>
        <p:spPr>
          <a:xfrm>
            <a:off x="1407960" y="1554120"/>
            <a:ext cx="6396120" cy="4338720"/>
          </a:xfrm>
          <a:prstGeom prst="rect">
            <a:avLst/>
          </a:prstGeom>
          <a:ln>
            <a:noFill/>
          </a:ln>
        </p:spPr>
      </p:pic>
    </p:spTree>
  </p:cSld>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TextShape 1"/>
          <p:cNvSpPr txBox="1"/>
          <p:nvPr/>
        </p:nvSpPr>
        <p:spPr>
          <a:xfrm>
            <a:off x="1123560" y="114480"/>
            <a:ext cx="7645320" cy="576000"/>
          </a:xfrm>
          <a:prstGeom prst="rect">
            <a:avLst/>
          </a:prstGeom>
        </p:spPr>
        <p:txBody>
          <a:bodyPr anchor="b"/>
          <a:p>
            <a:pPr algn="ctr"/>
            <a:r>
              <a:rPr b="1" lang="en-US" sz="2400">
                <a:latin typeface="Arial"/>
              </a:rPr>
              <a:t>Computing Environments – Cloud Computing</a:t>
            </a:r>
            <a:endParaRPr/>
          </a:p>
        </p:txBody>
      </p:sp>
      <p:sp>
        <p:nvSpPr>
          <p:cNvPr id="214" name="TextShape 2"/>
          <p:cNvSpPr txBox="1"/>
          <p:nvPr/>
        </p:nvSpPr>
        <p:spPr>
          <a:xfrm>
            <a:off x="806400" y="1060200"/>
            <a:ext cx="7439040" cy="5103720"/>
          </a:xfrm>
          <a:prstGeom prst="rect">
            <a:avLst/>
          </a:prstGeom>
        </p:spPr>
        <p:txBody>
          <a:bodyPr/>
          <a:p>
            <a:pPr>
              <a:buSzPct val="90000"/>
              <a:buFont typeface="Monotype Sorts" charset="2"/>
              <a:buChar char=""/>
            </a:pPr>
            <a:r>
              <a:rPr lang="en-US" sz="1600">
                <a:latin typeface="Arial"/>
              </a:rPr>
              <a:t>Delivers computing, storage, even apps as a service across a network</a:t>
            </a:r>
            <a:endParaRPr/>
          </a:p>
          <a:p>
            <a:pPr>
              <a:buSzPct val="90000"/>
              <a:buFont typeface="Monotype Sorts" charset="2"/>
              <a:buChar char=""/>
            </a:pPr>
            <a:r>
              <a:rPr lang="en-US" sz="1600">
                <a:latin typeface="Arial"/>
              </a:rPr>
              <a:t>Logical extension of virtualization because it uses virtualization as the base for it functionality.</a:t>
            </a:r>
            <a:endParaRPr/>
          </a:p>
          <a:p>
            <a:pPr lvl="1">
              <a:buSzPct val="80000"/>
              <a:buFont typeface="Monotype Sorts" charset="2"/>
              <a:buChar char=""/>
            </a:pPr>
            <a:r>
              <a:rPr lang="en-US" sz="1600">
                <a:latin typeface="Arial"/>
              </a:rPr>
              <a:t>Amazon </a:t>
            </a:r>
            <a:r>
              <a:rPr b="1" lang="en-US" sz="1600">
                <a:solidFill>
                  <a:srgbClr val="3366ff"/>
                </a:solidFill>
                <a:latin typeface="Arial"/>
              </a:rPr>
              <a:t>EC2</a:t>
            </a:r>
            <a:r>
              <a:rPr lang="en-US" sz="1600">
                <a:latin typeface="Arial"/>
              </a:rPr>
              <a:t>  has thousands of servers, millions of virtual machines, petabytes of storage available across the Internet, pay based on usage</a:t>
            </a:r>
            <a:endParaRPr/>
          </a:p>
          <a:p>
            <a:pPr>
              <a:buSzPct val="90000"/>
              <a:buFont typeface="Monotype Sorts" charset="2"/>
              <a:buChar char=""/>
            </a:pPr>
            <a:r>
              <a:rPr lang="en-US" sz="1600">
                <a:latin typeface="Arial"/>
              </a:rPr>
              <a:t>Many types</a:t>
            </a:r>
            <a:endParaRPr/>
          </a:p>
          <a:p>
            <a:pPr lvl="1">
              <a:buSzPct val="80000"/>
              <a:buFont typeface="Monotype Sorts" charset="2"/>
              <a:buChar char=""/>
            </a:pPr>
            <a:r>
              <a:rPr b="1" lang="en-US" sz="1600">
                <a:solidFill>
                  <a:srgbClr val="3366ff"/>
                </a:solidFill>
                <a:latin typeface="Arial"/>
              </a:rPr>
              <a:t>Public cloud </a:t>
            </a:r>
            <a:r>
              <a:rPr lang="en-US" sz="1600">
                <a:latin typeface="Arial"/>
              </a:rPr>
              <a:t>– available via Internet to anyone willing to pay</a:t>
            </a:r>
            <a:endParaRPr/>
          </a:p>
          <a:p>
            <a:pPr lvl="1">
              <a:buSzPct val="80000"/>
              <a:buFont typeface="Monotype Sorts" charset="2"/>
              <a:buChar char=""/>
            </a:pPr>
            <a:r>
              <a:rPr b="1" lang="en-US" sz="1600">
                <a:solidFill>
                  <a:srgbClr val="3366ff"/>
                </a:solidFill>
                <a:latin typeface="Arial"/>
              </a:rPr>
              <a:t>Private cloud </a:t>
            </a:r>
            <a:r>
              <a:rPr lang="en-US" sz="1600">
                <a:latin typeface="Arial"/>
              </a:rPr>
              <a:t>– run by a company for the company’s own use</a:t>
            </a:r>
            <a:endParaRPr/>
          </a:p>
          <a:p>
            <a:pPr lvl="1">
              <a:buSzPct val="80000"/>
              <a:buFont typeface="Monotype Sorts" charset="2"/>
              <a:buChar char=""/>
            </a:pPr>
            <a:r>
              <a:rPr b="1" lang="en-US" sz="1600">
                <a:solidFill>
                  <a:srgbClr val="3366ff"/>
                </a:solidFill>
                <a:latin typeface="Arial"/>
              </a:rPr>
              <a:t>Hybrid cloud </a:t>
            </a:r>
            <a:r>
              <a:rPr lang="en-US" sz="1600">
                <a:latin typeface="Arial"/>
              </a:rPr>
              <a:t>– includes both public and private cloud components</a:t>
            </a:r>
            <a:endParaRPr/>
          </a:p>
          <a:p>
            <a:pPr lvl="1">
              <a:buSzPct val="80000"/>
              <a:buFont typeface="Monotype Sorts" charset="2"/>
              <a:buChar char=""/>
            </a:pPr>
            <a:r>
              <a:rPr lang="en-US" sz="1600">
                <a:latin typeface="Arial"/>
              </a:rPr>
              <a:t>Software as a Service (</a:t>
            </a:r>
            <a:r>
              <a:rPr b="1" lang="en-US" sz="1600">
                <a:solidFill>
                  <a:srgbClr val="3366ff"/>
                </a:solidFill>
                <a:latin typeface="Arial"/>
              </a:rPr>
              <a:t>SaaS</a:t>
            </a:r>
            <a:r>
              <a:rPr lang="en-US" sz="1600">
                <a:latin typeface="Arial"/>
              </a:rPr>
              <a:t>) – one or more applications available via the Internet (i.e., word processor)</a:t>
            </a:r>
            <a:endParaRPr/>
          </a:p>
          <a:p>
            <a:pPr lvl="1">
              <a:buSzPct val="80000"/>
              <a:buFont typeface="Monotype Sorts" charset="2"/>
              <a:buChar char=""/>
            </a:pPr>
            <a:r>
              <a:rPr lang="en-US" sz="1600">
                <a:latin typeface="Arial"/>
              </a:rPr>
              <a:t>Platform as a Service (</a:t>
            </a:r>
            <a:r>
              <a:rPr b="1" lang="en-US" sz="1600">
                <a:solidFill>
                  <a:srgbClr val="3366ff"/>
                </a:solidFill>
                <a:latin typeface="Arial"/>
              </a:rPr>
              <a:t>PaaS</a:t>
            </a:r>
            <a:r>
              <a:rPr lang="en-US" sz="1600">
                <a:latin typeface="Arial"/>
              </a:rPr>
              <a:t>) – software stack ready for application use via the Internet (i.e., a database server)</a:t>
            </a:r>
            <a:endParaRPr/>
          </a:p>
          <a:p>
            <a:pPr lvl="1">
              <a:buSzPct val="80000"/>
              <a:buFont typeface="Monotype Sorts" charset="2"/>
              <a:buChar char=""/>
            </a:pPr>
            <a:r>
              <a:rPr lang="en-US" sz="1600">
                <a:latin typeface="Arial"/>
              </a:rPr>
              <a:t>Infrastructure as a Service (</a:t>
            </a:r>
            <a:r>
              <a:rPr b="1" lang="en-US" sz="1600">
                <a:solidFill>
                  <a:srgbClr val="3366ff"/>
                </a:solidFill>
                <a:latin typeface="Arial"/>
              </a:rPr>
              <a:t>IaaS</a:t>
            </a:r>
            <a:r>
              <a:rPr lang="en-US" sz="1600">
                <a:latin typeface="Arial"/>
              </a:rPr>
              <a:t>) – servers or storage available over Internet (i.e., storage available for backup use)</a:t>
            </a:r>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TextShape 1"/>
          <p:cNvSpPr txBox="1"/>
          <p:nvPr/>
        </p:nvSpPr>
        <p:spPr>
          <a:xfrm>
            <a:off x="1109520" y="72720"/>
            <a:ext cx="7645680" cy="576360"/>
          </a:xfrm>
          <a:prstGeom prst="rect">
            <a:avLst/>
          </a:prstGeom>
        </p:spPr>
        <p:txBody>
          <a:bodyPr anchor="b"/>
          <a:p>
            <a:pPr algn="ctr"/>
            <a:r>
              <a:rPr b="1" lang="en-US" sz="2400">
                <a:latin typeface="Arial"/>
              </a:rPr>
              <a:t>Computing Environments – Cloud Computing</a:t>
            </a:r>
            <a:endParaRPr/>
          </a:p>
        </p:txBody>
      </p:sp>
      <p:sp>
        <p:nvSpPr>
          <p:cNvPr id="216" name="TextShape 2"/>
          <p:cNvSpPr txBox="1"/>
          <p:nvPr/>
        </p:nvSpPr>
        <p:spPr>
          <a:xfrm>
            <a:off x="853560" y="1092240"/>
            <a:ext cx="7155000" cy="1571760"/>
          </a:xfrm>
          <a:prstGeom prst="rect">
            <a:avLst/>
          </a:prstGeom>
        </p:spPr>
        <p:txBody>
          <a:bodyPr/>
          <a:p>
            <a:pPr>
              <a:buSzPct val="90000"/>
              <a:buFont typeface="Monotype Sorts" charset="2"/>
              <a:buChar char=""/>
            </a:pPr>
            <a:r>
              <a:rPr lang="en-US">
                <a:latin typeface="Arial"/>
              </a:rPr>
              <a:t>Cloud computing environments composed of traditional OSes, plus VMMs, plus cloud management tools</a:t>
            </a:r>
            <a:endParaRPr/>
          </a:p>
          <a:p>
            <a:pPr lvl="1">
              <a:buSzPct val="80000"/>
              <a:buFont typeface="Monotype Sorts" charset="2"/>
              <a:buChar char=""/>
            </a:pPr>
            <a:r>
              <a:rPr lang="en-US">
                <a:latin typeface="Arial"/>
              </a:rPr>
              <a:t>Internet connectivity requires security like firewalls</a:t>
            </a:r>
            <a:endParaRPr/>
          </a:p>
          <a:p>
            <a:pPr lvl="1">
              <a:buSzPct val="80000"/>
              <a:buFont typeface="Monotype Sorts" charset="2"/>
              <a:buChar char=""/>
            </a:pPr>
            <a:r>
              <a:rPr lang="en-US">
                <a:latin typeface="Arial"/>
              </a:rPr>
              <a:t>Load balancers spread traffic across multiple applications</a:t>
            </a:r>
            <a:endParaRPr/>
          </a:p>
        </p:txBody>
      </p:sp>
      <p:pic>
        <p:nvPicPr>
          <p:cNvPr id="217" name="Picture 1" descr="1_21.pdf"/>
          <p:cNvPicPr/>
          <p:nvPr/>
        </p:nvPicPr>
        <p:blipFill>
          <a:blip r:embed="rId1"/>
          <a:stretch>
            <a:fillRect/>
          </a:stretch>
        </p:blipFill>
        <p:spPr>
          <a:xfrm>
            <a:off x="2427120" y="2800440"/>
            <a:ext cx="4119840" cy="3260520"/>
          </a:xfrm>
          <a:prstGeom prst="rect">
            <a:avLst/>
          </a:prstGeom>
          <a:ln>
            <a:noFill/>
          </a:ln>
        </p:spPr>
      </p:pic>
    </p:spTree>
  </p:cSld>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TextShape 1"/>
          <p:cNvSpPr txBox="1"/>
          <p:nvPr/>
        </p:nvSpPr>
        <p:spPr>
          <a:xfrm>
            <a:off x="1058760" y="72720"/>
            <a:ext cx="8229600" cy="576360"/>
          </a:xfrm>
          <a:prstGeom prst="rect">
            <a:avLst/>
          </a:prstGeom>
        </p:spPr>
        <p:txBody>
          <a:bodyPr anchor="b"/>
          <a:p>
            <a:pPr algn="ctr"/>
            <a:r>
              <a:rPr b="1" lang="en-US" sz="2000">
                <a:latin typeface="Arial"/>
              </a:rPr>
              <a:t>Computing Environments – Real-Time Embedded Systems</a:t>
            </a:r>
            <a:endParaRPr/>
          </a:p>
        </p:txBody>
      </p:sp>
      <p:sp>
        <p:nvSpPr>
          <p:cNvPr id="219" name="TextShape 2"/>
          <p:cNvSpPr txBox="1"/>
          <p:nvPr/>
        </p:nvSpPr>
        <p:spPr>
          <a:xfrm>
            <a:off x="853920" y="1153800"/>
            <a:ext cx="7245360" cy="4530600"/>
          </a:xfrm>
          <a:prstGeom prst="rect">
            <a:avLst/>
          </a:prstGeom>
        </p:spPr>
        <p:txBody>
          <a:bodyPr/>
          <a:p>
            <a:pPr>
              <a:buSzPct val="90000"/>
              <a:buFont typeface="Monotype Sorts" charset="2"/>
              <a:buChar char=""/>
            </a:pPr>
            <a:r>
              <a:rPr lang="en-US">
                <a:latin typeface="Arial"/>
              </a:rPr>
              <a:t>Real-time embedded systems most prevalent form of computers</a:t>
            </a:r>
            <a:endParaRPr/>
          </a:p>
          <a:p>
            <a:pPr lvl="1">
              <a:buSzPct val="80000"/>
              <a:buFont typeface="Monotype Sorts" charset="2"/>
              <a:buChar char=""/>
            </a:pPr>
            <a:r>
              <a:rPr lang="en-US">
                <a:latin typeface="Arial"/>
              </a:rPr>
              <a:t>Vary considerable, special purpose, limited purpose OS,    </a:t>
            </a:r>
            <a:r>
              <a:rPr b="1" lang="en-US">
                <a:solidFill>
                  <a:srgbClr val="3366ff"/>
                </a:solidFill>
                <a:latin typeface="Arial"/>
              </a:rPr>
              <a:t>real-time OS</a:t>
            </a:r>
            <a:endParaRPr/>
          </a:p>
          <a:p>
            <a:pPr lvl="1">
              <a:buSzPct val="80000"/>
              <a:buFont typeface="Monotype Sorts" charset="2"/>
              <a:buChar char=""/>
            </a:pPr>
            <a:r>
              <a:rPr lang="en-US">
                <a:latin typeface="Arial"/>
              </a:rPr>
              <a:t>Use expanding</a:t>
            </a:r>
            <a:endParaRPr/>
          </a:p>
          <a:p>
            <a:pPr>
              <a:buSzPct val="90000"/>
              <a:buFont typeface="Monotype Sorts" charset="2"/>
              <a:buChar char=""/>
            </a:pPr>
            <a:r>
              <a:rPr lang="en-US">
                <a:latin typeface="Arial"/>
              </a:rPr>
              <a:t>Many other special computing environments as well</a:t>
            </a:r>
            <a:endParaRPr/>
          </a:p>
          <a:p>
            <a:pPr lvl="1">
              <a:buSzPct val="80000"/>
              <a:buFont typeface="Monotype Sorts" charset="2"/>
              <a:buChar char=""/>
            </a:pPr>
            <a:r>
              <a:rPr lang="en-US">
                <a:latin typeface="Arial"/>
              </a:rPr>
              <a:t>Some have OSes, some perform tasks without an OS</a:t>
            </a:r>
            <a:endParaRPr/>
          </a:p>
          <a:p>
            <a:pPr>
              <a:buSzPct val="90000"/>
              <a:buFont typeface="Monotype Sorts" charset="2"/>
              <a:buChar char=""/>
            </a:pPr>
            <a:r>
              <a:rPr lang="en-US">
                <a:latin typeface="Arial"/>
              </a:rPr>
              <a:t>Real-time OS has well-defined fixed time constraints</a:t>
            </a:r>
            <a:endParaRPr/>
          </a:p>
          <a:p>
            <a:pPr lvl="1">
              <a:buSzPct val="80000"/>
              <a:buFont typeface="Monotype Sorts" charset="2"/>
              <a:buChar char=""/>
            </a:pPr>
            <a:r>
              <a:rPr lang="en-US">
                <a:latin typeface="Arial"/>
              </a:rPr>
              <a:t>Processing </a:t>
            </a:r>
            <a:r>
              <a:rPr b="1" i="1" lang="en-US">
                <a:latin typeface="Arial"/>
              </a:rPr>
              <a:t>must</a:t>
            </a:r>
            <a:r>
              <a:rPr lang="en-US">
                <a:latin typeface="Arial"/>
              </a:rPr>
              <a:t> be done within constraint</a:t>
            </a:r>
            <a:endParaRPr/>
          </a:p>
          <a:p>
            <a:pPr lvl="1">
              <a:buSzPct val="80000"/>
              <a:buFont typeface="Monotype Sorts" charset="2"/>
              <a:buChar char=""/>
            </a:pPr>
            <a:r>
              <a:rPr lang="en-US">
                <a:latin typeface="Arial"/>
              </a:rPr>
              <a:t>Correct operation only if constraints met</a:t>
            </a:r>
            <a:endParaRPr/>
          </a:p>
          <a:p>
            <a:pPr lvl="1">
              <a:buSzPct val="80000"/>
              <a:buFont typeface="Monotype Sorts" charset="2"/>
              <a:buChar char=""/>
            </a:pPr>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TextShape 1"/>
          <p:cNvSpPr txBox="1"/>
          <p:nvPr/>
        </p:nvSpPr>
        <p:spPr>
          <a:xfrm>
            <a:off x="982800" y="126720"/>
            <a:ext cx="7704000" cy="576360"/>
          </a:xfrm>
          <a:prstGeom prst="rect">
            <a:avLst/>
          </a:prstGeom>
        </p:spPr>
        <p:txBody>
          <a:bodyPr anchor="b"/>
          <a:p>
            <a:pPr algn="ctr"/>
            <a:r>
              <a:rPr b="1" lang="en-US" sz="2800">
                <a:latin typeface="Arial"/>
              </a:rPr>
              <a:t>Open-Source Operating Systems</a:t>
            </a:r>
            <a:endParaRPr/>
          </a:p>
        </p:txBody>
      </p:sp>
      <p:sp>
        <p:nvSpPr>
          <p:cNvPr id="221" name="TextShape 2"/>
          <p:cNvSpPr txBox="1"/>
          <p:nvPr/>
        </p:nvSpPr>
        <p:spPr>
          <a:xfrm>
            <a:off x="806040" y="1233360"/>
            <a:ext cx="7186680" cy="4530960"/>
          </a:xfrm>
          <a:prstGeom prst="rect">
            <a:avLst/>
          </a:prstGeom>
        </p:spPr>
        <p:txBody>
          <a:bodyPr/>
          <a:p>
            <a:pPr>
              <a:buSzPct val="90000"/>
              <a:buFont typeface="Monotype Sorts" charset="2"/>
              <a:buChar char=""/>
            </a:pPr>
            <a:r>
              <a:rPr lang="en-US">
                <a:latin typeface="Arial"/>
              </a:rPr>
              <a:t>Operating systems made available in source-code format rather than just binary </a:t>
            </a:r>
            <a:r>
              <a:rPr b="1" lang="en-US">
                <a:solidFill>
                  <a:srgbClr val="3366ff"/>
                </a:solidFill>
                <a:latin typeface="Arial"/>
              </a:rPr>
              <a:t>closed-source</a:t>
            </a:r>
            <a:endParaRPr/>
          </a:p>
          <a:p>
            <a:pPr>
              <a:buSzPct val="90000"/>
              <a:buFont typeface="Monotype Sorts" charset="2"/>
              <a:buChar char=""/>
            </a:pPr>
            <a:r>
              <a:rPr lang="en-US">
                <a:latin typeface="Arial"/>
              </a:rPr>
              <a:t>Counter to the </a:t>
            </a:r>
            <a:r>
              <a:rPr b="1" lang="en-US">
                <a:solidFill>
                  <a:srgbClr val="3366ff"/>
                </a:solidFill>
                <a:latin typeface="Arial"/>
              </a:rPr>
              <a:t>copy protection</a:t>
            </a:r>
            <a:r>
              <a:rPr lang="en-US">
                <a:solidFill>
                  <a:srgbClr val="3366ff"/>
                </a:solidFill>
                <a:latin typeface="Arial"/>
              </a:rPr>
              <a:t> </a:t>
            </a:r>
            <a:r>
              <a:rPr lang="en-US">
                <a:solidFill>
                  <a:srgbClr val="000000"/>
                </a:solidFill>
                <a:latin typeface="Arial"/>
              </a:rPr>
              <a:t>and </a:t>
            </a:r>
            <a:r>
              <a:rPr b="1" lang="en-US">
                <a:solidFill>
                  <a:srgbClr val="3366ff"/>
                </a:solidFill>
                <a:latin typeface="Arial"/>
              </a:rPr>
              <a:t>Digital Rights Management (DRM)</a:t>
            </a:r>
            <a:r>
              <a:rPr lang="en-US">
                <a:solidFill>
                  <a:srgbClr val="3366ff"/>
                </a:solidFill>
                <a:latin typeface="Arial"/>
              </a:rPr>
              <a:t> </a:t>
            </a:r>
            <a:r>
              <a:rPr lang="en-US">
                <a:solidFill>
                  <a:srgbClr val="000000"/>
                </a:solidFill>
                <a:latin typeface="Arial"/>
              </a:rPr>
              <a:t>movement</a:t>
            </a:r>
            <a:endParaRPr/>
          </a:p>
          <a:p>
            <a:pPr>
              <a:buSzPct val="90000"/>
              <a:buFont typeface="Monotype Sorts" charset="2"/>
              <a:buChar char=""/>
            </a:pPr>
            <a:r>
              <a:rPr lang="en-US">
                <a:solidFill>
                  <a:srgbClr val="000000"/>
                </a:solidFill>
                <a:latin typeface="Arial"/>
              </a:rPr>
              <a:t>Started by </a:t>
            </a:r>
            <a:r>
              <a:rPr b="1" lang="en-US">
                <a:solidFill>
                  <a:srgbClr val="3366ff"/>
                </a:solidFill>
                <a:latin typeface="Arial"/>
              </a:rPr>
              <a:t>Free Software Foundation (FSF)</a:t>
            </a:r>
            <a:r>
              <a:rPr lang="en-US">
                <a:solidFill>
                  <a:srgbClr val="000000"/>
                </a:solidFill>
                <a:latin typeface="Arial"/>
              </a:rPr>
              <a:t>, which has </a:t>
            </a:r>
            <a:r>
              <a:rPr lang="en-US">
                <a:solidFill>
                  <a:srgbClr val="000000"/>
                </a:solidFill>
                <a:latin typeface="Arial"/>
              </a:rPr>
              <a:t>“copyleft” </a:t>
            </a:r>
            <a:r>
              <a:rPr b="1" lang="en-US">
                <a:solidFill>
                  <a:srgbClr val="3366ff"/>
                </a:solidFill>
                <a:latin typeface="Arial"/>
              </a:rPr>
              <a:t>GNU Public License (GPL)</a:t>
            </a:r>
            <a:endParaRPr/>
          </a:p>
          <a:p>
            <a:pPr>
              <a:buSzPct val="90000"/>
              <a:buFont typeface="Monotype Sorts" charset="2"/>
              <a:buChar char=""/>
            </a:pPr>
            <a:r>
              <a:rPr lang="en-US">
                <a:solidFill>
                  <a:srgbClr val="000000"/>
                </a:solidFill>
                <a:latin typeface="Arial"/>
              </a:rPr>
              <a:t>Examples include </a:t>
            </a:r>
            <a:r>
              <a:rPr b="1" lang="en-US">
                <a:solidFill>
                  <a:srgbClr val="3366ff"/>
                </a:solidFill>
                <a:latin typeface="Arial"/>
              </a:rPr>
              <a:t>GNU/Linux</a:t>
            </a:r>
            <a:r>
              <a:rPr lang="en-US">
                <a:latin typeface="Arial"/>
              </a:rPr>
              <a:t> and </a:t>
            </a:r>
            <a:r>
              <a:rPr b="1" lang="en-US">
                <a:solidFill>
                  <a:srgbClr val="3366ff"/>
                </a:solidFill>
                <a:latin typeface="Arial"/>
              </a:rPr>
              <a:t>BSD UNIX</a:t>
            </a:r>
            <a:r>
              <a:rPr lang="en-US">
                <a:solidFill>
                  <a:srgbClr val="3366ff"/>
                </a:solidFill>
                <a:latin typeface="Arial"/>
              </a:rPr>
              <a:t> </a:t>
            </a:r>
            <a:r>
              <a:rPr lang="en-US">
                <a:solidFill>
                  <a:srgbClr val="000000"/>
                </a:solidFill>
                <a:latin typeface="Arial"/>
              </a:rPr>
              <a:t>(including core of </a:t>
            </a:r>
            <a:r>
              <a:rPr b="1" lang="en-US">
                <a:solidFill>
                  <a:srgbClr val="3366ff"/>
                </a:solidFill>
                <a:latin typeface="Arial"/>
              </a:rPr>
              <a:t>Mac OS X</a:t>
            </a:r>
            <a:r>
              <a:rPr lang="en-US">
                <a:solidFill>
                  <a:srgbClr val="000000"/>
                </a:solidFill>
                <a:latin typeface="Arial"/>
              </a:rPr>
              <a:t>), and many more</a:t>
            </a:r>
            <a:endParaRPr/>
          </a:p>
          <a:p>
            <a:pPr>
              <a:buSzPct val="90000"/>
              <a:buFont typeface="Monotype Sorts" charset="2"/>
              <a:buChar char=""/>
            </a:pPr>
            <a:r>
              <a:rPr lang="en-US">
                <a:solidFill>
                  <a:srgbClr val="000000"/>
                </a:solidFill>
                <a:latin typeface="Arial"/>
              </a:rPr>
              <a:t>Can use VMM like VMware Player (Free on Windows), Virtualbox (open source and free on many platforms - </a:t>
            </a:r>
            <a:r>
              <a:rPr lang="en-US">
                <a:latin typeface="Arial"/>
              </a:rPr>
              <a:t>http://www.virtualbox.com) </a:t>
            </a:r>
            <a:endParaRPr/>
          </a:p>
          <a:p>
            <a:pPr lvl="1">
              <a:buSzPct val="80000"/>
              <a:buFont typeface="Monotype Sorts" charset="2"/>
              <a:buChar char=""/>
            </a:pPr>
            <a:r>
              <a:rPr lang="en-US">
                <a:solidFill>
                  <a:srgbClr val="000000"/>
                </a:solidFill>
                <a:latin typeface="Arial"/>
              </a:rPr>
              <a:t>Use to run guest operating systems for exploration</a:t>
            </a:r>
            <a:endParaRPr/>
          </a:p>
        </p:txBody>
      </p:sp>
    </p:spTree>
  </p:cSld>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TextShape 1"/>
          <p:cNvSpPr txBox="1"/>
          <p:nvPr/>
        </p:nvSpPr>
        <p:spPr>
          <a:xfrm>
            <a:off x="685800" y="685440"/>
            <a:ext cx="7772400" cy="2127240"/>
          </a:xfrm>
          <a:prstGeom prst="rect">
            <a:avLst/>
          </a:prstGeom>
        </p:spPr>
        <p:txBody>
          <a:bodyPr anchor="b"/>
          <a:p>
            <a:pPr algn="ctr"/>
            <a:r>
              <a:rPr b="1" lang="en-US" sz="4300">
                <a:solidFill>
                  <a:srgbClr val="006699"/>
                </a:solidFill>
                <a:latin typeface="Arial"/>
              </a:rPr>
              <a:t>End of Chapter 1</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844560" y="120240"/>
            <a:ext cx="8229600" cy="576360"/>
          </a:xfrm>
          <a:prstGeom prst="rect">
            <a:avLst/>
          </a:prstGeom>
        </p:spPr>
        <p:txBody>
          <a:bodyPr anchor="b"/>
          <a:p>
            <a:pPr algn="ctr"/>
            <a:r>
              <a:rPr b="1" lang="en-US" sz="2800">
                <a:latin typeface="Arial"/>
              </a:rPr>
              <a:t>Four Components of a Computer System</a:t>
            </a:r>
            <a:endParaRPr/>
          </a:p>
        </p:txBody>
      </p:sp>
      <p:pic>
        <p:nvPicPr>
          <p:cNvPr id="104" name="Picture 4" descr=""/>
          <p:cNvPicPr/>
          <p:nvPr/>
        </p:nvPicPr>
        <p:blipFill>
          <a:blip r:embed="rId1"/>
          <a:stretch>
            <a:fillRect/>
          </a:stretch>
        </p:blipFill>
        <p:spPr>
          <a:xfrm>
            <a:off x="1952640" y="1533600"/>
            <a:ext cx="5448240" cy="434016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457200" y="182160"/>
            <a:ext cx="8229600" cy="576360"/>
          </a:xfrm>
          <a:prstGeom prst="rect">
            <a:avLst/>
          </a:prstGeom>
        </p:spPr>
        <p:txBody>
          <a:bodyPr anchor="b"/>
          <a:p>
            <a:pPr algn="ctr"/>
            <a:r>
              <a:rPr b="1" lang="en-US" sz="3200">
                <a:latin typeface="Arial"/>
              </a:rPr>
              <a:t>What Operating Systems Do</a:t>
            </a:r>
            <a:endParaRPr/>
          </a:p>
        </p:txBody>
      </p:sp>
      <p:sp>
        <p:nvSpPr>
          <p:cNvPr id="106" name="TextShape 2"/>
          <p:cNvSpPr txBox="1"/>
          <p:nvPr/>
        </p:nvSpPr>
        <p:spPr>
          <a:xfrm>
            <a:off x="806400" y="1233360"/>
            <a:ext cx="7245360" cy="4530960"/>
          </a:xfrm>
          <a:prstGeom prst="rect">
            <a:avLst/>
          </a:prstGeom>
        </p:spPr>
        <p:txBody>
          <a:bodyPr/>
          <a:p>
            <a:pPr>
              <a:buSzPct val="90000"/>
              <a:buFont typeface="Monotype Sorts" charset="2"/>
              <a:buChar char=""/>
            </a:pPr>
            <a:r>
              <a:rPr lang="en-US">
                <a:latin typeface="Arial"/>
              </a:rPr>
              <a:t>Depends on the point of view</a:t>
            </a:r>
            <a:endParaRPr/>
          </a:p>
          <a:p>
            <a:pPr>
              <a:buSzPct val="90000"/>
              <a:buFont typeface="Monotype Sorts" charset="2"/>
              <a:buChar char=""/>
            </a:pPr>
            <a:r>
              <a:rPr lang="en-US">
                <a:latin typeface="Arial"/>
              </a:rPr>
              <a:t>Users want convenience, </a:t>
            </a:r>
            <a:r>
              <a:rPr b="1" lang="en-US">
                <a:solidFill>
                  <a:srgbClr val="3366ff"/>
                </a:solidFill>
                <a:latin typeface="Arial"/>
              </a:rPr>
              <a:t>ease</a:t>
            </a:r>
            <a:r>
              <a:rPr lang="en-US">
                <a:solidFill>
                  <a:srgbClr val="3366ff"/>
                </a:solidFill>
                <a:latin typeface="Arial"/>
              </a:rPr>
              <a:t> </a:t>
            </a:r>
            <a:r>
              <a:rPr b="1" lang="en-US">
                <a:solidFill>
                  <a:srgbClr val="3366ff"/>
                </a:solidFill>
                <a:latin typeface="Arial"/>
              </a:rPr>
              <a:t>of</a:t>
            </a:r>
            <a:r>
              <a:rPr lang="en-US">
                <a:solidFill>
                  <a:srgbClr val="3366ff"/>
                </a:solidFill>
                <a:latin typeface="Arial"/>
              </a:rPr>
              <a:t> </a:t>
            </a:r>
            <a:r>
              <a:rPr b="1" lang="en-US">
                <a:solidFill>
                  <a:srgbClr val="3366ff"/>
                </a:solidFill>
                <a:latin typeface="Arial"/>
              </a:rPr>
              <a:t>use </a:t>
            </a:r>
            <a:r>
              <a:rPr lang="en-US">
                <a:latin typeface="Arial"/>
              </a:rPr>
              <a:t>and</a:t>
            </a:r>
            <a:r>
              <a:rPr b="1" lang="en-US">
                <a:solidFill>
                  <a:srgbClr val="3366ff"/>
                </a:solidFill>
                <a:latin typeface="Arial"/>
              </a:rPr>
              <a:t> good performance </a:t>
            </a:r>
            <a:endParaRPr/>
          </a:p>
          <a:p>
            <a:pPr lvl="1">
              <a:buSzPct val="80000"/>
              <a:buFont typeface="Monotype Sorts" charset="2"/>
              <a:buChar char=""/>
            </a:pPr>
            <a:r>
              <a:rPr lang="en-US">
                <a:latin typeface="Arial"/>
              </a:rPr>
              <a:t>Don</a:t>
            </a:r>
            <a:r>
              <a:rPr lang="en-US">
                <a:latin typeface="Arial"/>
              </a:rPr>
              <a:t>’t care about </a:t>
            </a:r>
            <a:r>
              <a:rPr b="1" lang="en-US">
                <a:solidFill>
                  <a:srgbClr val="3366ff"/>
                </a:solidFill>
                <a:latin typeface="Arial"/>
              </a:rPr>
              <a:t>resource</a:t>
            </a:r>
            <a:r>
              <a:rPr lang="en-US">
                <a:solidFill>
                  <a:srgbClr val="3366ff"/>
                </a:solidFill>
                <a:latin typeface="Arial"/>
              </a:rPr>
              <a:t> </a:t>
            </a:r>
            <a:r>
              <a:rPr b="1" lang="en-US">
                <a:solidFill>
                  <a:srgbClr val="3366ff"/>
                </a:solidFill>
                <a:latin typeface="Arial"/>
              </a:rPr>
              <a:t>utilization</a:t>
            </a:r>
            <a:endParaRPr/>
          </a:p>
          <a:p>
            <a:pPr>
              <a:buSzPct val="90000"/>
              <a:buFont typeface="Monotype Sorts" charset="2"/>
              <a:buChar char=""/>
            </a:pPr>
            <a:r>
              <a:rPr lang="en-US">
                <a:latin typeface="Arial"/>
              </a:rPr>
              <a:t>But shared computer such as </a:t>
            </a:r>
            <a:r>
              <a:rPr b="1" lang="en-US">
                <a:solidFill>
                  <a:srgbClr val="3366ff"/>
                </a:solidFill>
                <a:latin typeface="Arial"/>
              </a:rPr>
              <a:t>mainframe</a:t>
            </a:r>
            <a:r>
              <a:rPr lang="en-US">
                <a:latin typeface="Arial"/>
              </a:rPr>
              <a:t> or </a:t>
            </a:r>
            <a:r>
              <a:rPr b="1" lang="en-US">
                <a:solidFill>
                  <a:srgbClr val="3366ff"/>
                </a:solidFill>
                <a:latin typeface="Arial"/>
              </a:rPr>
              <a:t>minicomputer</a:t>
            </a:r>
            <a:r>
              <a:rPr lang="en-US">
                <a:latin typeface="Arial"/>
              </a:rPr>
              <a:t> must keep all users happy</a:t>
            </a:r>
            <a:endParaRPr/>
          </a:p>
          <a:p>
            <a:pPr>
              <a:buSzPct val="90000"/>
              <a:buFont typeface="Monotype Sorts" charset="2"/>
              <a:buChar char=""/>
            </a:pPr>
            <a:r>
              <a:rPr lang="en-US">
                <a:latin typeface="Arial"/>
              </a:rPr>
              <a:t>Users of dedicate systems such as </a:t>
            </a:r>
            <a:r>
              <a:rPr b="1" lang="en-US">
                <a:solidFill>
                  <a:srgbClr val="3366ff"/>
                </a:solidFill>
                <a:latin typeface="Arial"/>
              </a:rPr>
              <a:t>workstations</a:t>
            </a:r>
            <a:r>
              <a:rPr lang="en-US">
                <a:latin typeface="Arial"/>
              </a:rPr>
              <a:t> have dedicated resources but frequently use shared resources from </a:t>
            </a:r>
            <a:r>
              <a:rPr b="1" lang="en-US">
                <a:solidFill>
                  <a:srgbClr val="3366ff"/>
                </a:solidFill>
                <a:latin typeface="Arial"/>
              </a:rPr>
              <a:t>servers</a:t>
            </a:r>
            <a:endParaRPr/>
          </a:p>
          <a:p>
            <a:pPr>
              <a:buSzPct val="90000"/>
              <a:buFont typeface="Monotype Sorts" charset="2"/>
              <a:buChar char=""/>
            </a:pPr>
            <a:r>
              <a:rPr lang="en-US">
                <a:solidFill>
                  <a:srgbClr val="000000"/>
                </a:solidFill>
                <a:latin typeface="Arial"/>
              </a:rPr>
              <a:t>Handheld computers are resource poor,  optimized for usability and battery life</a:t>
            </a:r>
            <a:endParaRPr/>
          </a:p>
          <a:p>
            <a:pPr>
              <a:buSzPct val="90000"/>
              <a:buFont typeface="Monotype Sorts" charset="2"/>
              <a:buChar char=""/>
            </a:pPr>
            <a:r>
              <a:rPr lang="en-US">
                <a:solidFill>
                  <a:srgbClr val="000000"/>
                </a:solidFill>
                <a:latin typeface="Arial"/>
              </a:rPr>
              <a:t>Some computers have little or no user interface, such as embedded computers in devices and automobiles</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1176480" y="166320"/>
            <a:ext cx="7510320" cy="576360"/>
          </a:xfrm>
          <a:prstGeom prst="rect">
            <a:avLst/>
          </a:prstGeom>
        </p:spPr>
        <p:txBody>
          <a:bodyPr anchor="b"/>
          <a:p>
            <a:pPr algn="ctr"/>
            <a:r>
              <a:rPr b="1" lang="en-US" sz="3200">
                <a:latin typeface="Arial"/>
              </a:rPr>
              <a:t>Operating System Definition</a:t>
            </a:r>
            <a:endParaRPr/>
          </a:p>
        </p:txBody>
      </p:sp>
      <p:sp>
        <p:nvSpPr>
          <p:cNvPr id="108" name="TextShape 2"/>
          <p:cNvSpPr txBox="1"/>
          <p:nvPr/>
        </p:nvSpPr>
        <p:spPr>
          <a:xfrm>
            <a:off x="826920" y="1028880"/>
            <a:ext cx="6639120" cy="4265280"/>
          </a:xfrm>
          <a:prstGeom prst="rect">
            <a:avLst/>
          </a:prstGeom>
        </p:spPr>
        <p:txBody>
          <a:bodyPr/>
          <a:p>
            <a:pPr/>
            <a:endParaRPr/>
          </a:p>
          <a:p>
            <a:pPr>
              <a:buSzPct val="90000"/>
              <a:buFont typeface="Monotype Sorts" charset="2"/>
              <a:buChar char=""/>
            </a:pPr>
            <a:r>
              <a:rPr lang="en-US">
                <a:latin typeface="Arial"/>
              </a:rPr>
              <a:t>OS is a </a:t>
            </a:r>
            <a:r>
              <a:rPr b="1" lang="en-US">
                <a:solidFill>
                  <a:srgbClr val="3366ff"/>
                </a:solidFill>
                <a:latin typeface="Arial"/>
              </a:rPr>
              <a:t>resource allocator</a:t>
            </a:r>
            <a:endParaRPr/>
          </a:p>
          <a:p>
            <a:pPr lvl="1">
              <a:buSzPct val="80000"/>
              <a:buFont typeface="Monotype Sorts" charset="2"/>
              <a:buChar char=""/>
            </a:pPr>
            <a:r>
              <a:rPr lang="en-US">
                <a:latin typeface="Arial"/>
              </a:rPr>
              <a:t>Manages all resources</a:t>
            </a:r>
            <a:endParaRPr/>
          </a:p>
          <a:p>
            <a:pPr lvl="1">
              <a:buSzPct val="80000"/>
              <a:buFont typeface="Monotype Sorts" charset="2"/>
              <a:buChar char=""/>
            </a:pPr>
            <a:r>
              <a:rPr lang="en-US">
                <a:latin typeface="Arial"/>
              </a:rPr>
              <a:t>Decides between conflicting requests for efficient and fair resource use</a:t>
            </a:r>
            <a:endParaRPr/>
          </a:p>
          <a:p>
            <a:pPr>
              <a:buSzPct val="90000"/>
              <a:buFont typeface="Monotype Sorts" charset="2"/>
              <a:buChar char=""/>
            </a:pPr>
            <a:r>
              <a:rPr lang="en-US">
                <a:latin typeface="Arial"/>
              </a:rPr>
              <a:t>OS is a </a:t>
            </a:r>
            <a:r>
              <a:rPr b="1" lang="en-US">
                <a:solidFill>
                  <a:srgbClr val="3366ff"/>
                </a:solidFill>
                <a:latin typeface="Arial"/>
              </a:rPr>
              <a:t>control program</a:t>
            </a:r>
            <a:endParaRPr/>
          </a:p>
          <a:p>
            <a:pPr lvl="1">
              <a:buSzPct val="80000"/>
              <a:buFont typeface="Monotype Sorts" charset="2"/>
              <a:buChar char=""/>
            </a:pPr>
            <a:r>
              <a:rPr lang="en-US">
                <a:latin typeface="Arial"/>
              </a:rPr>
              <a:t>Controls execution of programs to prevent errors and improper use of the computer</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1033200" y="198000"/>
            <a:ext cx="8024760" cy="576360"/>
          </a:xfrm>
          <a:prstGeom prst="rect">
            <a:avLst/>
          </a:prstGeom>
        </p:spPr>
        <p:txBody>
          <a:bodyPr anchor="b"/>
          <a:p>
            <a:pPr algn="ctr"/>
            <a:r>
              <a:rPr b="1" lang="en-US" sz="3200">
                <a:latin typeface="Arial"/>
              </a:rPr>
              <a:t>Operating System Definition (Cont.)</a:t>
            </a:r>
            <a:endParaRPr/>
          </a:p>
        </p:txBody>
      </p:sp>
      <p:sp>
        <p:nvSpPr>
          <p:cNvPr id="110" name="TextShape 2"/>
          <p:cNvSpPr txBox="1"/>
          <p:nvPr/>
        </p:nvSpPr>
        <p:spPr>
          <a:xfrm>
            <a:off x="893520" y="1247400"/>
            <a:ext cx="6808680" cy="4545000"/>
          </a:xfrm>
          <a:prstGeom prst="rect">
            <a:avLst/>
          </a:prstGeom>
        </p:spPr>
        <p:txBody>
          <a:bodyPr/>
          <a:p>
            <a:pPr>
              <a:buSzPct val="90000"/>
              <a:buFont typeface="Monotype Sorts" charset="2"/>
              <a:buChar char=""/>
            </a:pPr>
            <a:r>
              <a:rPr lang="en-US">
                <a:latin typeface="Arial"/>
              </a:rPr>
              <a:t>No universally accepted definition</a:t>
            </a:r>
            <a:endParaRPr/>
          </a:p>
          <a:p>
            <a:pPr>
              <a:buSzPct val="90000"/>
              <a:buFont typeface="Monotype Sorts" charset="2"/>
              <a:buChar char=""/>
            </a:pPr>
            <a:r>
              <a:rPr lang="en-US">
                <a:latin typeface="Arial"/>
              </a:rPr>
              <a:t>“</a:t>
            </a:r>
            <a:r>
              <a:rPr lang="en-US">
                <a:latin typeface="Arial"/>
              </a:rPr>
              <a:t>Everything a vendor ships when you order an operating system” is a good approximation</a:t>
            </a:r>
            <a:endParaRPr/>
          </a:p>
          <a:p>
            <a:pPr lvl="1">
              <a:buSzPct val="80000"/>
              <a:buFont typeface="Monotype Sorts" charset="2"/>
              <a:buChar char=""/>
            </a:pPr>
            <a:r>
              <a:rPr lang="en-US">
                <a:latin typeface="Arial"/>
              </a:rPr>
              <a:t>But varies wildly</a:t>
            </a:r>
            <a:endParaRPr/>
          </a:p>
          <a:p>
            <a:pPr>
              <a:buSzPct val="90000"/>
              <a:buFont typeface="Monotype Sorts" charset="2"/>
              <a:buChar char=""/>
            </a:pPr>
            <a:r>
              <a:rPr lang="en-US">
                <a:latin typeface="Arial"/>
              </a:rPr>
              <a:t>“</a:t>
            </a:r>
            <a:r>
              <a:rPr lang="en-US">
                <a:latin typeface="Arial"/>
              </a:rPr>
              <a:t>The one program running at all times on the computer” is the </a:t>
            </a:r>
            <a:r>
              <a:rPr b="1" lang="en-US">
                <a:solidFill>
                  <a:srgbClr val="3366ff"/>
                </a:solidFill>
                <a:latin typeface="Arial"/>
              </a:rPr>
              <a:t>kernel</a:t>
            </a:r>
            <a:r>
              <a:rPr lang="en-US">
                <a:latin typeface="Arial"/>
              </a:rPr>
              <a:t>.</a:t>
            </a:r>
            <a:r>
              <a:rPr b="1" lang="en-US">
                <a:latin typeface="Arial"/>
              </a:rPr>
              <a:t>  </a:t>
            </a:r>
            <a:endParaRPr/>
          </a:p>
          <a:p>
            <a:pPr>
              <a:buSzPct val="90000"/>
              <a:buFont typeface="Monotype Sorts" charset="2"/>
              <a:buChar char=""/>
            </a:pPr>
            <a:r>
              <a:rPr lang="en-US">
                <a:latin typeface="Arial"/>
              </a:rPr>
              <a:t>Everything else is either</a:t>
            </a:r>
            <a:endParaRPr/>
          </a:p>
          <a:p>
            <a:pPr lvl="1">
              <a:buSzPct val="80000"/>
              <a:buFont typeface="Monotype Sorts" charset="2"/>
              <a:buChar char=""/>
            </a:pPr>
            <a:r>
              <a:rPr lang="en-US">
                <a:latin typeface="Arial"/>
              </a:rPr>
              <a:t>a system program (ships with the operating system) , or</a:t>
            </a:r>
            <a:endParaRPr/>
          </a:p>
          <a:p>
            <a:pPr lvl="1">
              <a:buSzPct val="80000"/>
              <a:buFont typeface="Monotype Sorts" charset="2"/>
              <a:buChar char=""/>
            </a:pPr>
            <a:r>
              <a:rPr lang="en-US">
                <a:latin typeface="Arial"/>
              </a:rPr>
              <a:t>an application program.</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