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40F4-0C0C-0021-3F0F-A20D8F13A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C6F5E-351C-09B8-420D-72554812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3A7A-4C3A-9BF5-2DDC-C18ED45B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AAC2-4DDF-949E-545F-15019558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FA8E-E705-CD37-42D8-81880F7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3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640A-BC9A-0BB5-CDC7-6F3E934A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6EBCE-4822-0FC8-93B9-80A48D7C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C3B5-54ED-13B0-5026-954E96BB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FF36-9D62-551D-755B-FB0E6B57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D3E22-E357-1B64-7180-723B5CA3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0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8546E-4EE6-B431-2174-EA29E0064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20252-7588-7CEC-7336-68D48C4B0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77B6A-26F0-9609-D591-8A183435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5821-7575-3097-0321-55CF8AF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23F0-EE1F-DCF4-78FA-6F835BB1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7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2D93-AC7A-5100-0D0C-7779DF02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FF83-D446-AB4C-0F38-15F32913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67E6-51D8-C4E5-B0E7-AC8BE73B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E701-A8CC-1360-91F4-B7060B88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2B61-7075-F175-7CF6-0635E28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4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82B6-A532-F7C2-19D6-A46D1A3D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ADE6-1ED9-BA3A-9247-A70C26DF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1877-D5BC-0348-89CA-CDABD51D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FB11-3488-7024-5850-F319461B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14E1-945B-9D97-2621-AD47C9FE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B73-FCFC-4757-B7E9-1420103A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9F99-8635-DF5E-26BA-BAAF6308E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AE47-6E5A-C536-0357-B9AC1712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3E66-87E5-3CC6-C4F9-93390748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9E6DB-134F-705F-80B9-6BB4A9F8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6F2D-9A10-9A9D-BCBA-C465CE77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3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0747-1F3C-DF6E-85AD-FCFA3510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895C-D457-14C0-0637-8A9884ED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9887-406C-30DA-811A-5C6AE358C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7804-1313-830B-50DE-EE602E61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EA64C-B2C2-C099-0253-A29873D28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EE7B9-1F50-C233-B7B7-6A7C0848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0B9E1-DA60-D914-1CAC-293F59D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0B7D4-329B-C28D-7B00-D5B79490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2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7DAA-BC66-9620-90CF-9AD8D920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F414-B06A-252E-82FA-ABD2F5F6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B60CE-DB2F-00F2-3172-7115DEF6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9C818-D2EE-6C9F-12AF-E2AB66CD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0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69C9-8F46-9F8C-DA86-FAB54C0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88686-D09F-CFFB-8825-B81F60EA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61964-3B39-DBE8-4972-8F3E3F20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53F4-3E38-0549-AAAB-FE21AEC4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90F2-1975-E524-237C-A40726EF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2A72A-E8E2-94A9-190B-ECD9A09F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F652C-F99B-134B-AADA-9EB7E4E7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06172-6FBC-D749-396E-2A54136A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35AAD-35D6-1AD9-7DD0-9EDBE95F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CE0C-2685-A911-7921-59BA18C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A8BC-3355-764C-EC3B-C1E212BA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4B16A-16F6-AD07-2812-4D8F97B88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8CDDB-C278-1C17-F56B-54F559FC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0B90-1C05-861F-289F-BADC885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8183-DFFD-0D04-E961-E4CABB06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6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D441-A16E-DFF1-ACEB-60013BAA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1E1F-B9B0-0F51-A2A9-027A305F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ADF9A-463E-BF0B-A262-BC940B693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F3D9-187A-48EF-8A37-E8C9E2BADA0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C4B50-68F3-9F74-C662-2AFB2D864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1488-3E56-93DE-7415-137851B9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AA14-1250-45B8-A742-8029C38D7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7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2C1-81B5-4961-557C-74E6E47E0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Weconnect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DB8A-B589-92DF-0B47-39948C120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8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Weconnect</dc:title>
  <dc:creator>Srinivas Banoth</dc:creator>
  <cp:lastModifiedBy>Srinivas Banoth</cp:lastModifiedBy>
  <cp:revision>1</cp:revision>
  <dcterms:created xsi:type="dcterms:W3CDTF">2023-03-05T19:35:57Z</dcterms:created>
  <dcterms:modified xsi:type="dcterms:W3CDTF">2023-03-05T19:35:57Z</dcterms:modified>
</cp:coreProperties>
</file>