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11B1-CB10-A87F-24C1-6B168813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BE7D5-3CE8-8912-1790-D0BBF6C7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701-954A-A747-D4E5-723DC46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BD0C-9AAE-95A4-0EBD-989334FA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73BA-2007-03CE-9581-792E5A19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3844-66E7-9593-C92B-1CDF11CD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482F5-9D51-AF48-7C0B-95390EF2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815E-2A59-714B-CF84-B7E93182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A31D-BD58-B663-F0B1-AEE62513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BC32-4CF6-E51D-D4C4-04A3BCD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5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C8116-0F72-936B-D1A7-AC7020A5D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25EC1-B139-AD72-1427-53B44E10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2431-5708-E523-9590-F751D1BD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EC89-903A-138E-0E21-F519E3CA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6D23-642E-D70B-B502-ABD5DE3E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6D28-4A02-C5B7-9E1C-7E65761E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7583-04E2-6DE9-D98A-B170D9F0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D9B3-A7E6-8B7F-EE7E-881EAC9F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52E7-337C-236E-D89A-A087CB3A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1304-2EAD-ED7C-E26F-9FC1E5B4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4EC7-2839-A5B2-CE81-30148318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0903-4DF5-7C7A-36A0-EB80F8D8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DD2E-63AF-A825-96A0-E818B8A5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E9D5-5FBE-8CCC-4322-36A487F8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0D88-1EDE-572B-6894-BBF26518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EF2-B4EE-843C-D895-8576EF23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134C-2AA2-C434-4D52-5F86210A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CB0B5-7633-C4F2-8780-3E3D557F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7F3F-69CD-1C2B-888B-44AD4ED0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C9D3-9F46-429D-47DC-DB885E6B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3EB7-C85F-0CCF-256F-6FA8B4D8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9067-DC11-4CB3-C69A-A04DCDD2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77B5-FE82-5D12-4869-3F1D3C3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18B-D065-3ED3-7A0E-69C01DA2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3F25-938B-9C76-386F-00EC2C3A6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D5332-015A-11E1-9EA0-3E7A63167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07803-9ECD-D4B6-5547-332E443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AC1CA-4EB3-2328-929A-9C9A30E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7E40-F306-14A3-7630-002EF99A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AC59-DE1E-E4CF-FE6C-BF8EBD42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C8BDE-4E8D-D100-FB8A-A57F37A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E78A0-5E48-8F98-1DD7-E1E4806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51B7-2065-2E2E-FB27-5163852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8425-E9DD-5EC0-1E70-ACB4E2F1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9BBE4-EDBC-3A12-4228-5F5F520A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EB5A-1929-4D58-D83A-A17DF7BB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929B-B6B2-6345-42B1-82F548E4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D7E8-6DAC-33C5-ABDF-5661AA2A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9223-DB34-CBE7-337A-8719CA95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DB760-A59D-294E-0C69-9A491DD7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8113-2BD2-81FA-69E3-DE508A7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B00F7-70C3-F3A1-8C18-0737305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5AB-7BC5-F62F-69A9-3DDFBB05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D2513-71EB-7E6C-141B-AE9D7FBA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E2411-36A5-F354-8811-BFDB53DD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52EAD-B40C-4725-9D29-F7A55BD9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33F4D-9CA6-4610-0D2B-1851A438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AB0A-82F7-9F98-DFCD-6600E2A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8EAE-9DBE-1022-3936-86651C30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E7A3-0C48-DB92-8AB8-0A349037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A0B7-1383-1B1D-E288-6CC7460C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7F6-36C4-4493-9949-FD6D179AECFE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9EF4-6541-977C-1BCF-4EC9F3F1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14B7-6B7A-0DA1-3C50-6FABAFA5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A545-94FB-498E-B24D-D9CC18CA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C2E4-B689-AE1D-091C-17D915EC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57" y="484008"/>
            <a:ext cx="5290868" cy="792701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contains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F3E22-2453-0C3C-91E8-4040A2672D06}"/>
              </a:ext>
            </a:extLst>
          </p:cNvPr>
          <p:cNvSpPr txBox="1"/>
          <p:nvPr/>
        </p:nvSpPr>
        <p:spPr>
          <a:xfrm>
            <a:off x="2907102" y="1639019"/>
            <a:ext cx="740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boot -&gt; Hibernate</a:t>
            </a:r>
          </a:p>
          <a:p>
            <a:r>
              <a:rPr lang="en-IN" dirty="0"/>
              <a:t>Postgres database </a:t>
            </a:r>
            <a:r>
              <a:rPr lang="en-IN" dirty="0">
                <a:sym typeface="Wingdings" panose="05000000000000000000" pitchFamily="2" charset="2"/>
              </a:rPr>
              <a:t> data saving</a:t>
            </a:r>
            <a:endParaRPr lang="en-IN" dirty="0"/>
          </a:p>
          <a:p>
            <a:r>
              <a:rPr lang="en-IN" dirty="0"/>
              <a:t>Dockerization with Kubernetes </a:t>
            </a:r>
            <a:r>
              <a:rPr lang="en-IN" dirty="0">
                <a:sym typeface="Wingdings" panose="05000000000000000000" pitchFamily="2" charset="2"/>
              </a:rPr>
              <a:t> cloud management</a:t>
            </a:r>
            <a:endParaRPr lang="en-IN" dirty="0"/>
          </a:p>
          <a:p>
            <a:r>
              <a:rPr lang="en-IN" dirty="0"/>
              <a:t>Client android application  </a:t>
            </a:r>
            <a:r>
              <a:rPr lang="en-IN" dirty="0">
                <a:sym typeface="Wingdings" panose="05000000000000000000" pitchFamily="2" charset="2"/>
              </a:rPr>
              <a:t> End client user</a:t>
            </a:r>
            <a:endParaRPr lang="en-IN" dirty="0"/>
          </a:p>
          <a:p>
            <a:r>
              <a:rPr lang="en-IN" dirty="0"/>
              <a:t>Client jsp web application  </a:t>
            </a:r>
            <a:r>
              <a:rPr lang="en-IN" dirty="0">
                <a:sym typeface="Wingdings" panose="05000000000000000000" pitchFamily="2" charset="2"/>
              </a:rPr>
              <a:t> End client administrator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contains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contains</dc:title>
  <dc:creator>Srinivas Banoth</dc:creator>
  <cp:lastModifiedBy>Srinivas</cp:lastModifiedBy>
  <cp:revision>5</cp:revision>
  <dcterms:created xsi:type="dcterms:W3CDTF">2023-03-03T13:54:53Z</dcterms:created>
  <dcterms:modified xsi:type="dcterms:W3CDTF">2023-03-03T15:19:53Z</dcterms:modified>
</cp:coreProperties>
</file>