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9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06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F4BD-237F-48AE-B6B7-7D95324CFB3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69A59D9-FE0D-4133-A07C-014E0B78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988" y="180570"/>
            <a:ext cx="8902901" cy="1293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                              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9" y="240690"/>
            <a:ext cx="1345475" cy="117346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Oval Callout 2"/>
          <p:cNvSpPr/>
          <p:nvPr/>
        </p:nvSpPr>
        <p:spPr>
          <a:xfrm rot="3077180">
            <a:off x="9776432" y="630577"/>
            <a:ext cx="2294251" cy="1412304"/>
          </a:xfrm>
          <a:prstGeom prst="wedgeEllipseCallout">
            <a:avLst>
              <a:gd name="adj1" fmla="val -9387"/>
              <a:gd name="adj2" fmla="val 123472"/>
            </a:avLst>
          </a:prstGeom>
          <a:solidFill>
            <a:srgbClr val="0070C0"/>
          </a:solidFill>
          <a:ln cmpd="thickThin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Now </a:t>
            </a:r>
          </a:p>
          <a:p>
            <a:pPr algn="ctr"/>
            <a:r>
              <a:rPr lang="en-US" sz="2400" dirty="0" smtClean="0"/>
              <a:t>Open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336745" y="284462"/>
            <a:ext cx="33986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4"/>
                </a:solidFill>
              </a:rPr>
              <a:t>Medigreen Hospital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8663" y="1516088"/>
            <a:ext cx="355498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for the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News ?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8" y="2498720"/>
            <a:ext cx="2483555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336033" y="2193196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happy to announce that our hospital now offers full-fledged Ultrasound </a:t>
            </a:r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Scanning services 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addition of Dr. John Paul, our expert radiologist on board.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proud to welcome Dr. John Paul to our team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Empower your health journey with advanced ultrasound diagnostics. Your well-being matters</a:t>
            </a:r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8561602" y="3987412"/>
            <a:ext cx="2517589" cy="1524738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Tuesday, Thursday &amp; Saturday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 PM to 3 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0918" y="5943265"/>
            <a:ext cx="8214118" cy="4431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BOOKING : 8593959881, 0480-2861727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55458" y="4987810"/>
            <a:ext cx="5956363" cy="443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EXPERTISE: </a:t>
            </a:r>
            <a:r>
              <a:rPr lang="en-US" sz="1400" dirty="0" smtClean="0"/>
              <a:t>Abdomen &amp; Pelvis, Pelvis, Thyroid, Neck &amp; Breast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223391" y="947154"/>
            <a:ext cx="46204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 smtClean="0">
                <a:ln/>
                <a:solidFill>
                  <a:srgbClr val="FF0000"/>
                </a:solidFill>
              </a:rPr>
              <a:t>ULTRASOUND SCANNING</a:t>
            </a:r>
            <a:endParaRPr lang="en-US" sz="3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Wingdings 3</vt:lpstr>
      <vt:lpstr>Facet</vt:lpstr>
      <vt:lpstr>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MEDIGREEN HOSPITALS DISOUNT MELA</dc:title>
  <dc:creator>AJIRANI</dc:creator>
  <cp:lastModifiedBy>AJIRANI</cp:lastModifiedBy>
  <cp:revision>25</cp:revision>
  <dcterms:created xsi:type="dcterms:W3CDTF">2025-07-15T11:06:03Z</dcterms:created>
  <dcterms:modified xsi:type="dcterms:W3CDTF">2025-10-01T11:28:01Z</dcterms:modified>
</cp:coreProperties>
</file>