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32"/>
  </p:notesMasterIdLst>
  <p:sldIdLst>
    <p:sldId id="256" r:id="rId2"/>
    <p:sldId id="259" r:id="rId3"/>
    <p:sldId id="262" r:id="rId4"/>
    <p:sldId id="260" r:id="rId5"/>
    <p:sldId id="261" r:id="rId6"/>
    <p:sldId id="295" r:id="rId7"/>
    <p:sldId id="264" r:id="rId8"/>
    <p:sldId id="271" r:id="rId9"/>
    <p:sldId id="293" r:id="rId10"/>
    <p:sldId id="274" r:id="rId11"/>
    <p:sldId id="263" r:id="rId12"/>
    <p:sldId id="336" r:id="rId13"/>
    <p:sldId id="339" r:id="rId14"/>
    <p:sldId id="340" r:id="rId15"/>
    <p:sldId id="341" r:id="rId16"/>
    <p:sldId id="272" r:id="rId17"/>
    <p:sldId id="337" r:id="rId18"/>
    <p:sldId id="335" r:id="rId19"/>
    <p:sldId id="342" r:id="rId20"/>
    <p:sldId id="344" r:id="rId21"/>
    <p:sldId id="345" r:id="rId22"/>
    <p:sldId id="346" r:id="rId23"/>
    <p:sldId id="349" r:id="rId24"/>
    <p:sldId id="347" r:id="rId25"/>
    <p:sldId id="348" r:id="rId26"/>
    <p:sldId id="270" r:id="rId27"/>
    <p:sldId id="350" r:id="rId28"/>
    <p:sldId id="280" r:id="rId29"/>
    <p:sldId id="275" r:id="rId30"/>
    <p:sldId id="296" r:id="rId31"/>
  </p:sldIdLst>
  <p:sldSz cx="9144000" cy="5143500" type="screen16x9"/>
  <p:notesSz cx="6858000" cy="9144000"/>
  <p:embeddedFontLst>
    <p:embeddedFont>
      <p:font typeface="Helvetica Neue Light" panose="020B0604020202020204" charset="0"/>
      <p:regular r:id="rId33"/>
      <p:bold r:id="rId34"/>
      <p:italic r:id="rId35"/>
      <p:boldItalic r:id="rId36"/>
    </p:embeddedFont>
    <p:embeddedFont>
      <p:font typeface="Montserrat" panose="000005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2F6F8"/>
    <a:srgbClr val="E4E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EF095DE-7454-4918-962F-58C04DEB52AC}">
  <a:tblStyle styleId="{9EF095DE-7454-4918-962F-58C04DEB52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g85d32b42a5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g85d32b42a5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b756200f37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b756200f37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85f12af02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85f12af02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2018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0339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8361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3611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b8a5aef315_9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b8a5aef315_9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Google Shape;3031;g809b083e0a_3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2" name="Google Shape;3032;g809b083e0a_3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185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19443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876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b756200f37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b756200f37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97331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676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5819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46436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2759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Google Shape;3031;g809b083e0a_3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2" name="Google Shape;3032;g809b083e0a_3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523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b8a5aef315_9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b8a5aef315_9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Google Shape;3031;g809b083e0a_3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2" name="Google Shape;3032;g809b083e0a_3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3823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6" name="Google Shape;2326;g85f12af023_6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7" name="Google Shape;2327;g85f12af023_6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3" name="Google Shape;2013;gb8a5aef315_1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4" name="Google Shape;2014;gb8a5aef315_1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g85f12af02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0" name="Google Shape;790;g85f12af023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7" name="Google Shape;3037;gb439db2fca_0_1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8" name="Google Shape;3038;gb439db2fca_0_1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87a49eac9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87a49eac9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b756200f37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b756200f37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" name="Google Shape;3031;g809b083e0a_3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2" name="Google Shape;3032;g809b083e0a_3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85f12af02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85f12af02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g85f35364b6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4" name="Google Shape;1344;g85f35364b6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2" name="Google Shape;2742;g85f12af023_5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3" name="Google Shape;2743;g85f12af023_5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4741100" y="1618975"/>
            <a:ext cx="5233693" cy="4453453"/>
          </a:xfrm>
          <a:custGeom>
            <a:avLst/>
            <a:gdLst/>
            <a:ahLst/>
            <a:cxnLst/>
            <a:rect l="l" t="t" r="r" b="b"/>
            <a:pathLst>
              <a:path w="201509" h="171468" extrusionOk="0">
                <a:moveTo>
                  <a:pt x="170543" y="138653"/>
                </a:moveTo>
                <a:cubicBezTo>
                  <a:pt x="187366" y="117116"/>
                  <a:pt x="179417" y="95486"/>
                  <a:pt x="180156" y="75058"/>
                </a:cubicBezTo>
                <a:cubicBezTo>
                  <a:pt x="180804" y="54538"/>
                  <a:pt x="201509" y="1"/>
                  <a:pt x="191064" y="13312"/>
                </a:cubicBezTo>
                <a:cubicBezTo>
                  <a:pt x="184963" y="21169"/>
                  <a:pt x="139393" y="40672"/>
                  <a:pt x="127653" y="56571"/>
                </a:cubicBezTo>
                <a:cubicBezTo>
                  <a:pt x="109351" y="81436"/>
                  <a:pt x="118965" y="92066"/>
                  <a:pt x="97057" y="105377"/>
                </a:cubicBezTo>
                <a:cubicBezTo>
                  <a:pt x="75243" y="118780"/>
                  <a:pt x="39471" y="92528"/>
                  <a:pt x="15807" y="101587"/>
                </a:cubicBezTo>
                <a:cubicBezTo>
                  <a:pt x="1" y="107595"/>
                  <a:pt x="1942" y="125712"/>
                  <a:pt x="21815" y="156124"/>
                </a:cubicBezTo>
                <a:cubicBezTo>
                  <a:pt x="25790" y="171468"/>
                  <a:pt x="84949" y="129317"/>
                  <a:pt x="102973" y="142258"/>
                </a:cubicBezTo>
                <a:cubicBezTo>
                  <a:pt x="123771" y="157233"/>
                  <a:pt x="155107" y="158434"/>
                  <a:pt x="170543" y="138653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2863006" y="1048569"/>
            <a:ext cx="56553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4543950" y="2682550"/>
            <a:ext cx="39810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6">
  <p:cSld name="CUSTOM_23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>
            <a:spLocks noGrp="1"/>
          </p:cNvSpPr>
          <p:nvPr>
            <p:ph type="title"/>
          </p:nvPr>
        </p:nvSpPr>
        <p:spPr>
          <a:xfrm>
            <a:off x="1038550" y="3091800"/>
            <a:ext cx="24906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2"/>
          <p:cNvSpPr txBox="1">
            <a:spLocks noGrp="1"/>
          </p:cNvSpPr>
          <p:nvPr>
            <p:ph type="subTitle" idx="1"/>
          </p:nvPr>
        </p:nvSpPr>
        <p:spPr>
          <a:xfrm>
            <a:off x="1038575" y="3811075"/>
            <a:ext cx="24906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0" name="Google Shape;240;p22"/>
          <p:cNvSpPr txBox="1">
            <a:spLocks noGrp="1"/>
          </p:cNvSpPr>
          <p:nvPr>
            <p:ph type="subTitle" idx="2"/>
          </p:nvPr>
        </p:nvSpPr>
        <p:spPr>
          <a:xfrm>
            <a:off x="5614851" y="3811075"/>
            <a:ext cx="24906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1" name="Google Shape;241;p22"/>
          <p:cNvSpPr txBox="1">
            <a:spLocks noGrp="1"/>
          </p:cNvSpPr>
          <p:nvPr>
            <p:ph type="subTitle" idx="3"/>
          </p:nvPr>
        </p:nvSpPr>
        <p:spPr>
          <a:xfrm>
            <a:off x="5614850" y="3091800"/>
            <a:ext cx="24906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22"/>
          <p:cNvSpPr/>
          <p:nvPr/>
        </p:nvSpPr>
        <p:spPr>
          <a:xfrm rot="5400000">
            <a:off x="47782" y="-47794"/>
            <a:ext cx="1642217" cy="1737807"/>
          </a:xfrm>
          <a:custGeom>
            <a:avLst/>
            <a:gdLst/>
            <a:ahLst/>
            <a:cxnLst/>
            <a:rect l="l" t="t" r="r" b="b"/>
            <a:pathLst>
              <a:path w="25529" h="27015" extrusionOk="0">
                <a:moveTo>
                  <a:pt x="1" y="0"/>
                </a:moveTo>
                <a:lnTo>
                  <a:pt x="1" y="27015"/>
                </a:lnTo>
                <a:lnTo>
                  <a:pt x="25008" y="27015"/>
                </a:lnTo>
                <a:cubicBezTo>
                  <a:pt x="25033" y="26900"/>
                  <a:pt x="25046" y="26799"/>
                  <a:pt x="25071" y="26684"/>
                </a:cubicBezTo>
                <a:cubicBezTo>
                  <a:pt x="25249" y="25680"/>
                  <a:pt x="25364" y="24677"/>
                  <a:pt x="25427" y="23673"/>
                </a:cubicBezTo>
                <a:cubicBezTo>
                  <a:pt x="25529" y="21513"/>
                  <a:pt x="25122" y="19251"/>
                  <a:pt x="23559" y="17663"/>
                </a:cubicBezTo>
                <a:cubicBezTo>
                  <a:pt x="20586" y="14651"/>
                  <a:pt x="15910" y="14880"/>
                  <a:pt x="12009" y="14473"/>
                </a:cubicBezTo>
                <a:cubicBezTo>
                  <a:pt x="11221" y="14397"/>
                  <a:pt x="10446" y="14257"/>
                  <a:pt x="9684" y="14028"/>
                </a:cubicBezTo>
                <a:cubicBezTo>
                  <a:pt x="8972" y="13838"/>
                  <a:pt x="8311" y="13482"/>
                  <a:pt x="7765" y="12986"/>
                </a:cubicBezTo>
                <a:cubicBezTo>
                  <a:pt x="7650" y="12898"/>
                  <a:pt x="7549" y="12783"/>
                  <a:pt x="7460" y="12682"/>
                </a:cubicBezTo>
                <a:cubicBezTo>
                  <a:pt x="7320" y="12529"/>
                  <a:pt x="7206" y="12377"/>
                  <a:pt x="7091" y="12211"/>
                </a:cubicBezTo>
                <a:cubicBezTo>
                  <a:pt x="6850" y="11830"/>
                  <a:pt x="6647" y="11436"/>
                  <a:pt x="6494" y="11030"/>
                </a:cubicBezTo>
                <a:cubicBezTo>
                  <a:pt x="6100" y="10064"/>
                  <a:pt x="6011" y="8997"/>
                  <a:pt x="5808" y="7980"/>
                </a:cubicBezTo>
                <a:cubicBezTo>
                  <a:pt x="5465" y="6150"/>
                  <a:pt x="4995" y="4206"/>
                  <a:pt x="3762" y="2758"/>
                </a:cubicBezTo>
                <a:cubicBezTo>
                  <a:pt x="2619" y="1398"/>
                  <a:pt x="1335" y="508"/>
                  <a:pt x="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 rot="-5400000" flipH="1">
            <a:off x="7527149" y="35226"/>
            <a:ext cx="1661937" cy="1571763"/>
          </a:xfrm>
          <a:custGeom>
            <a:avLst/>
            <a:gdLst/>
            <a:ahLst/>
            <a:cxnLst/>
            <a:rect l="l" t="t" r="r" b="b"/>
            <a:pathLst>
              <a:path w="14848" h="14043" extrusionOk="0">
                <a:moveTo>
                  <a:pt x="1016" y="0"/>
                </a:moveTo>
                <a:cubicBezTo>
                  <a:pt x="671" y="0"/>
                  <a:pt x="326" y="62"/>
                  <a:pt x="0" y="180"/>
                </a:cubicBezTo>
                <a:lnTo>
                  <a:pt x="0" y="14042"/>
                </a:lnTo>
                <a:lnTo>
                  <a:pt x="13534" y="14042"/>
                </a:lnTo>
                <a:lnTo>
                  <a:pt x="14047" y="11475"/>
                </a:lnTo>
                <a:cubicBezTo>
                  <a:pt x="14293" y="10181"/>
                  <a:pt x="14663" y="8867"/>
                  <a:pt x="14766" y="7532"/>
                </a:cubicBezTo>
                <a:cubicBezTo>
                  <a:pt x="14848" y="6567"/>
                  <a:pt x="14704" y="5499"/>
                  <a:pt x="13821" y="4945"/>
                </a:cubicBezTo>
                <a:cubicBezTo>
                  <a:pt x="13375" y="4651"/>
                  <a:pt x="12854" y="4552"/>
                  <a:pt x="12329" y="4552"/>
                </a:cubicBezTo>
                <a:cubicBezTo>
                  <a:pt x="11936" y="4552"/>
                  <a:pt x="11541" y="4607"/>
                  <a:pt x="11172" y="4678"/>
                </a:cubicBezTo>
                <a:cubicBezTo>
                  <a:pt x="9971" y="4926"/>
                  <a:pt x="8594" y="5499"/>
                  <a:pt x="7309" y="5499"/>
                </a:cubicBezTo>
                <a:cubicBezTo>
                  <a:pt x="6682" y="5499"/>
                  <a:pt x="6077" y="5363"/>
                  <a:pt x="5525" y="4986"/>
                </a:cubicBezTo>
                <a:cubicBezTo>
                  <a:pt x="3861" y="3836"/>
                  <a:pt x="4067" y="1104"/>
                  <a:pt x="2116" y="221"/>
                </a:cubicBezTo>
                <a:cubicBezTo>
                  <a:pt x="1764" y="72"/>
                  <a:pt x="1390" y="0"/>
                  <a:pt x="101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1392550" y="3674100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45" name="Google Shape;245;p22"/>
          <p:cNvSpPr/>
          <p:nvPr/>
        </p:nvSpPr>
        <p:spPr>
          <a:xfrm>
            <a:off x="5968850" y="3674100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3">
  <p:cSld name="CUSTOM_23_1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" name="Google Shape;247;p23"/>
          <p:cNvGrpSpPr/>
          <p:nvPr/>
        </p:nvGrpSpPr>
        <p:grpSpPr>
          <a:xfrm>
            <a:off x="8900" y="0"/>
            <a:ext cx="8096550" cy="5143525"/>
            <a:chOff x="-366225" y="0"/>
            <a:chExt cx="8096550" cy="5143525"/>
          </a:xfrm>
        </p:grpSpPr>
        <p:sp>
          <p:nvSpPr>
            <p:cNvPr id="248" name="Google Shape;248;p23"/>
            <p:cNvSpPr/>
            <p:nvPr/>
          </p:nvSpPr>
          <p:spPr>
            <a:xfrm rot="10800000">
              <a:off x="2124416" y="42"/>
              <a:ext cx="5605909" cy="5143483"/>
            </a:xfrm>
            <a:custGeom>
              <a:avLst/>
              <a:gdLst/>
              <a:ahLst/>
              <a:cxnLst/>
              <a:rect l="l" t="t" r="r" b="b"/>
              <a:pathLst>
                <a:path w="14575" h="14449" extrusionOk="0">
                  <a:moveTo>
                    <a:pt x="14575" y="1"/>
                  </a:moveTo>
                  <a:cubicBezTo>
                    <a:pt x="14143" y="433"/>
                    <a:pt x="13876" y="1005"/>
                    <a:pt x="13812" y="1615"/>
                  </a:cubicBezTo>
                  <a:cubicBezTo>
                    <a:pt x="13698" y="2530"/>
                    <a:pt x="14054" y="3356"/>
                    <a:pt x="13444" y="4169"/>
                  </a:cubicBezTo>
                  <a:cubicBezTo>
                    <a:pt x="13012" y="4741"/>
                    <a:pt x="12338" y="4931"/>
                    <a:pt x="11703" y="5198"/>
                  </a:cubicBezTo>
                  <a:cubicBezTo>
                    <a:pt x="10737" y="5617"/>
                    <a:pt x="9822" y="6329"/>
                    <a:pt x="9518" y="7371"/>
                  </a:cubicBezTo>
                  <a:cubicBezTo>
                    <a:pt x="9302" y="8121"/>
                    <a:pt x="9429" y="8921"/>
                    <a:pt x="9149" y="9645"/>
                  </a:cubicBezTo>
                  <a:cubicBezTo>
                    <a:pt x="8672" y="10849"/>
                    <a:pt x="7688" y="11210"/>
                    <a:pt x="6524" y="11210"/>
                  </a:cubicBezTo>
                  <a:cubicBezTo>
                    <a:pt x="6385" y="11210"/>
                    <a:pt x="6243" y="11205"/>
                    <a:pt x="6099" y="11196"/>
                  </a:cubicBezTo>
                  <a:cubicBezTo>
                    <a:pt x="5885" y="11182"/>
                    <a:pt x="5672" y="11174"/>
                    <a:pt x="5463" y="11174"/>
                  </a:cubicBezTo>
                  <a:cubicBezTo>
                    <a:pt x="4311" y="11174"/>
                    <a:pt x="3244" y="11407"/>
                    <a:pt x="2287" y="12149"/>
                  </a:cubicBezTo>
                  <a:cubicBezTo>
                    <a:pt x="1563" y="12695"/>
                    <a:pt x="1068" y="13496"/>
                    <a:pt x="394" y="14105"/>
                  </a:cubicBezTo>
                  <a:cubicBezTo>
                    <a:pt x="267" y="14233"/>
                    <a:pt x="127" y="14347"/>
                    <a:pt x="0" y="14449"/>
                  </a:cubicBezTo>
                  <a:lnTo>
                    <a:pt x="14575" y="14449"/>
                  </a:lnTo>
                  <a:lnTo>
                    <a:pt x="14575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3"/>
            <p:cNvSpPr/>
            <p:nvPr/>
          </p:nvSpPr>
          <p:spPr>
            <a:xfrm>
              <a:off x="-366225" y="0"/>
              <a:ext cx="2490600" cy="5143500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" name="Google Shape;250;p23"/>
          <p:cNvSpPr txBox="1">
            <a:spLocks noGrp="1"/>
          </p:cNvSpPr>
          <p:nvPr>
            <p:ph type="title"/>
          </p:nvPr>
        </p:nvSpPr>
        <p:spPr>
          <a:xfrm>
            <a:off x="1038550" y="646263"/>
            <a:ext cx="24906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1" name="Google Shape;251;p23"/>
          <p:cNvSpPr txBox="1">
            <a:spLocks noGrp="1"/>
          </p:cNvSpPr>
          <p:nvPr>
            <p:ph type="subTitle" idx="1"/>
          </p:nvPr>
        </p:nvSpPr>
        <p:spPr>
          <a:xfrm>
            <a:off x="1038575" y="1365538"/>
            <a:ext cx="24906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2" name="Google Shape;252;p23"/>
          <p:cNvSpPr txBox="1">
            <a:spLocks noGrp="1"/>
          </p:cNvSpPr>
          <p:nvPr>
            <p:ph type="subTitle" idx="2"/>
          </p:nvPr>
        </p:nvSpPr>
        <p:spPr>
          <a:xfrm>
            <a:off x="5614851" y="3811075"/>
            <a:ext cx="249060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53" name="Google Shape;253;p23"/>
          <p:cNvSpPr txBox="1">
            <a:spLocks noGrp="1"/>
          </p:cNvSpPr>
          <p:nvPr>
            <p:ph type="subTitle" idx="3"/>
          </p:nvPr>
        </p:nvSpPr>
        <p:spPr>
          <a:xfrm>
            <a:off x="5614850" y="3091800"/>
            <a:ext cx="24906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4" name="Google Shape;254;p23"/>
          <p:cNvSpPr/>
          <p:nvPr/>
        </p:nvSpPr>
        <p:spPr>
          <a:xfrm>
            <a:off x="1392550" y="1228563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55" name="Google Shape;255;p23"/>
          <p:cNvSpPr/>
          <p:nvPr/>
        </p:nvSpPr>
        <p:spPr>
          <a:xfrm>
            <a:off x="5968850" y="3674100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256" name="Google Shape;256;p23"/>
          <p:cNvSpPr/>
          <p:nvPr/>
        </p:nvSpPr>
        <p:spPr>
          <a:xfrm rot="150">
            <a:off x="357862" y="3939560"/>
            <a:ext cx="433484" cy="1226262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3"/>
          <p:cNvSpPr/>
          <p:nvPr/>
        </p:nvSpPr>
        <p:spPr>
          <a:xfrm rot="150">
            <a:off x="508582" y="4011917"/>
            <a:ext cx="137070" cy="1153901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23"/>
          <p:cNvSpPr/>
          <p:nvPr/>
        </p:nvSpPr>
        <p:spPr>
          <a:xfrm rot="-618062">
            <a:off x="55772" y="3969651"/>
            <a:ext cx="433469" cy="1226186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23"/>
          <p:cNvSpPr/>
          <p:nvPr/>
        </p:nvSpPr>
        <p:spPr>
          <a:xfrm rot="-618062">
            <a:off x="212923" y="4040973"/>
            <a:ext cx="137065" cy="1153829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3"/>
          <p:cNvSpPr/>
          <p:nvPr/>
        </p:nvSpPr>
        <p:spPr>
          <a:xfrm rot="10799850" flipH="1">
            <a:off x="8513737" y="-7796"/>
            <a:ext cx="433484" cy="1226262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3"/>
          <p:cNvSpPr/>
          <p:nvPr/>
        </p:nvSpPr>
        <p:spPr>
          <a:xfrm rot="10799850" flipH="1">
            <a:off x="8664457" y="-7791"/>
            <a:ext cx="137070" cy="1153901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3"/>
          <p:cNvSpPr/>
          <p:nvPr/>
        </p:nvSpPr>
        <p:spPr>
          <a:xfrm rot="-10181938" flipH="1">
            <a:off x="8211647" y="-37810"/>
            <a:ext cx="433469" cy="1226186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3"/>
          <p:cNvSpPr/>
          <p:nvPr/>
        </p:nvSpPr>
        <p:spPr>
          <a:xfrm rot="-10181938" flipH="1">
            <a:off x="8368798" y="-36776"/>
            <a:ext cx="137065" cy="1153829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4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/>
          <p:nvPr/>
        </p:nvSpPr>
        <p:spPr>
          <a:xfrm>
            <a:off x="1855020" y="1616001"/>
            <a:ext cx="5433960" cy="2368697"/>
          </a:xfrm>
          <a:custGeom>
            <a:avLst/>
            <a:gdLst/>
            <a:ahLst/>
            <a:cxnLst/>
            <a:rect l="l" t="t" r="r" b="b"/>
            <a:pathLst>
              <a:path w="194122" h="84619" extrusionOk="0">
                <a:moveTo>
                  <a:pt x="59091" y="81019"/>
                </a:moveTo>
                <a:cubicBezTo>
                  <a:pt x="72259" y="80657"/>
                  <a:pt x="73486" y="73961"/>
                  <a:pt x="84786" y="74965"/>
                </a:cubicBezTo>
                <a:cubicBezTo>
                  <a:pt x="97005" y="76081"/>
                  <a:pt x="98317" y="84172"/>
                  <a:pt x="109197" y="84172"/>
                </a:cubicBezTo>
                <a:cubicBezTo>
                  <a:pt x="120189" y="84172"/>
                  <a:pt x="121194" y="75942"/>
                  <a:pt x="132688" y="74965"/>
                </a:cubicBezTo>
                <a:cubicBezTo>
                  <a:pt x="145271" y="73933"/>
                  <a:pt x="147810" y="83530"/>
                  <a:pt x="162819" y="84172"/>
                </a:cubicBezTo>
                <a:cubicBezTo>
                  <a:pt x="173170" y="84618"/>
                  <a:pt x="186533" y="80657"/>
                  <a:pt x="189351" y="72733"/>
                </a:cubicBezTo>
                <a:cubicBezTo>
                  <a:pt x="191220" y="67460"/>
                  <a:pt x="186980" y="64475"/>
                  <a:pt x="189128" y="55603"/>
                </a:cubicBezTo>
                <a:cubicBezTo>
                  <a:pt x="190635" y="49521"/>
                  <a:pt x="193062" y="49159"/>
                  <a:pt x="193564" y="43858"/>
                </a:cubicBezTo>
                <a:cubicBezTo>
                  <a:pt x="194122" y="37748"/>
                  <a:pt x="191025" y="36576"/>
                  <a:pt x="190077" y="28932"/>
                </a:cubicBezTo>
                <a:cubicBezTo>
                  <a:pt x="188905" y="19418"/>
                  <a:pt x="193145" y="16656"/>
                  <a:pt x="190718" y="12750"/>
                </a:cubicBezTo>
                <a:cubicBezTo>
                  <a:pt x="190049" y="11718"/>
                  <a:pt x="187789" y="8789"/>
                  <a:pt x="168176" y="8649"/>
                </a:cubicBezTo>
                <a:cubicBezTo>
                  <a:pt x="152943" y="8537"/>
                  <a:pt x="152385" y="10267"/>
                  <a:pt x="145326" y="8956"/>
                </a:cubicBezTo>
                <a:cubicBezTo>
                  <a:pt x="132884" y="6612"/>
                  <a:pt x="132437" y="698"/>
                  <a:pt x="123426" y="363"/>
                </a:cubicBezTo>
                <a:cubicBezTo>
                  <a:pt x="111764" y="0"/>
                  <a:pt x="110229" y="9960"/>
                  <a:pt x="97424" y="11467"/>
                </a:cubicBezTo>
                <a:cubicBezTo>
                  <a:pt x="84702" y="12973"/>
                  <a:pt x="82470" y="3544"/>
                  <a:pt x="66344" y="2874"/>
                </a:cubicBezTo>
                <a:cubicBezTo>
                  <a:pt x="54292" y="2400"/>
                  <a:pt x="53929" y="7617"/>
                  <a:pt x="37776" y="9235"/>
                </a:cubicBezTo>
                <a:cubicBezTo>
                  <a:pt x="19362" y="11048"/>
                  <a:pt x="10546" y="5162"/>
                  <a:pt x="6696" y="10184"/>
                </a:cubicBezTo>
                <a:cubicBezTo>
                  <a:pt x="2930" y="15094"/>
                  <a:pt x="10965" y="21232"/>
                  <a:pt x="9263" y="34595"/>
                </a:cubicBezTo>
                <a:cubicBezTo>
                  <a:pt x="7924" y="44806"/>
                  <a:pt x="2734" y="45532"/>
                  <a:pt x="1116" y="56412"/>
                </a:cubicBezTo>
                <a:cubicBezTo>
                  <a:pt x="0" y="64085"/>
                  <a:pt x="698" y="76807"/>
                  <a:pt x="7338" y="80238"/>
                </a:cubicBezTo>
                <a:cubicBezTo>
                  <a:pt x="13169" y="83279"/>
                  <a:pt x="17354" y="75802"/>
                  <a:pt x="30187" y="74826"/>
                </a:cubicBezTo>
                <a:cubicBezTo>
                  <a:pt x="43411" y="73989"/>
                  <a:pt x="45225" y="81354"/>
                  <a:pt x="59091" y="8101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28"/>
          <p:cNvSpPr txBox="1">
            <a:spLocks noGrp="1"/>
          </p:cNvSpPr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324" name="Google Shape;324;p28"/>
          <p:cNvSpPr txBox="1">
            <a:spLocks noGrp="1"/>
          </p:cNvSpPr>
          <p:nvPr>
            <p:ph type="sldNum" idx="12"/>
          </p:nvPr>
        </p:nvSpPr>
        <p:spPr>
          <a:xfrm flipH="1">
            <a:off x="141799" y="4624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‹N›</a:t>
            </a:fld>
            <a:endParaRPr/>
          </a:p>
        </p:txBody>
      </p:sp>
      <p:grpSp>
        <p:nvGrpSpPr>
          <p:cNvPr id="325" name="Google Shape;325;p28"/>
          <p:cNvGrpSpPr/>
          <p:nvPr/>
        </p:nvGrpSpPr>
        <p:grpSpPr>
          <a:xfrm>
            <a:off x="95666" y="4171239"/>
            <a:ext cx="817388" cy="1087138"/>
            <a:chOff x="6377563" y="1659325"/>
            <a:chExt cx="1152225" cy="1532475"/>
          </a:xfrm>
        </p:grpSpPr>
        <p:sp>
          <p:nvSpPr>
            <p:cNvPr id="326" name="Google Shape;326;p28"/>
            <p:cNvSpPr/>
            <p:nvPr/>
          </p:nvSpPr>
          <p:spPr>
            <a:xfrm rot="10800000">
              <a:off x="6377563" y="1659325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8"/>
            <p:cNvSpPr/>
            <p:nvPr/>
          </p:nvSpPr>
          <p:spPr>
            <a:xfrm rot="10800000">
              <a:off x="6828538" y="180490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8"/>
            <p:cNvSpPr/>
            <p:nvPr/>
          </p:nvSpPr>
          <p:spPr>
            <a:xfrm rot="10800000">
              <a:off x="6762963" y="2294825"/>
              <a:ext cx="343050" cy="275900"/>
            </a:xfrm>
            <a:custGeom>
              <a:avLst/>
              <a:gdLst/>
              <a:ahLst/>
              <a:cxnLst/>
              <a:rect l="l" t="t" r="r" b="b"/>
              <a:pathLst>
                <a:path w="13722" h="11036" extrusionOk="0">
                  <a:moveTo>
                    <a:pt x="553" y="0"/>
                  </a:moveTo>
                  <a:cubicBezTo>
                    <a:pt x="432" y="0"/>
                    <a:pt x="312" y="41"/>
                    <a:pt x="214" y="119"/>
                  </a:cubicBezTo>
                  <a:cubicBezTo>
                    <a:pt x="0" y="333"/>
                    <a:pt x="0" y="672"/>
                    <a:pt x="196" y="904"/>
                  </a:cubicBezTo>
                  <a:cubicBezTo>
                    <a:pt x="4033" y="4687"/>
                    <a:pt x="8261" y="8059"/>
                    <a:pt x="12811" y="10950"/>
                  </a:cubicBezTo>
                  <a:cubicBezTo>
                    <a:pt x="12829" y="10950"/>
                    <a:pt x="12829" y="10950"/>
                    <a:pt x="12847" y="10968"/>
                  </a:cubicBezTo>
                  <a:cubicBezTo>
                    <a:pt x="12928" y="11014"/>
                    <a:pt x="13016" y="11036"/>
                    <a:pt x="13104" y="11036"/>
                  </a:cubicBezTo>
                  <a:cubicBezTo>
                    <a:pt x="13286" y="11036"/>
                    <a:pt x="13464" y="10940"/>
                    <a:pt x="13561" y="10771"/>
                  </a:cubicBezTo>
                  <a:cubicBezTo>
                    <a:pt x="13721" y="10522"/>
                    <a:pt x="13650" y="10183"/>
                    <a:pt x="13400" y="10022"/>
                  </a:cubicBezTo>
                  <a:cubicBezTo>
                    <a:pt x="8904" y="7185"/>
                    <a:pt x="4746" y="3884"/>
                    <a:pt x="982" y="155"/>
                  </a:cubicBezTo>
                  <a:cubicBezTo>
                    <a:pt x="946" y="119"/>
                    <a:pt x="892" y="84"/>
                    <a:pt x="839" y="84"/>
                  </a:cubicBezTo>
                  <a:cubicBezTo>
                    <a:pt x="750" y="27"/>
                    <a:pt x="651" y="0"/>
                    <a:pt x="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28"/>
          <p:cNvGrpSpPr/>
          <p:nvPr/>
        </p:nvGrpSpPr>
        <p:grpSpPr>
          <a:xfrm>
            <a:off x="-76198" y="3980752"/>
            <a:ext cx="608258" cy="1193779"/>
            <a:chOff x="7090388" y="1362675"/>
            <a:chExt cx="913575" cy="1793000"/>
          </a:xfrm>
        </p:grpSpPr>
        <p:sp>
          <p:nvSpPr>
            <p:cNvPr id="330" name="Google Shape;330;p28"/>
            <p:cNvSpPr/>
            <p:nvPr/>
          </p:nvSpPr>
          <p:spPr>
            <a:xfrm rot="10800000">
              <a:off x="7090388" y="136267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8"/>
            <p:cNvSpPr/>
            <p:nvPr/>
          </p:nvSpPr>
          <p:spPr>
            <a:xfrm rot="10800000">
              <a:off x="7260338" y="1480350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28"/>
          <p:cNvGrpSpPr/>
          <p:nvPr/>
        </p:nvGrpSpPr>
        <p:grpSpPr>
          <a:xfrm rot="10800000" flipH="1">
            <a:off x="6897063" y="3389527"/>
            <a:ext cx="2454725" cy="2075350"/>
            <a:chOff x="6981538" y="-300875"/>
            <a:chExt cx="2454725" cy="2075350"/>
          </a:xfrm>
        </p:grpSpPr>
        <p:sp>
          <p:nvSpPr>
            <p:cNvPr id="333" name="Google Shape;333;p28"/>
            <p:cNvSpPr/>
            <p:nvPr/>
          </p:nvSpPr>
          <p:spPr>
            <a:xfrm>
              <a:off x="7809863" y="-18525"/>
              <a:ext cx="913575" cy="1793000"/>
            </a:xfrm>
            <a:custGeom>
              <a:avLst/>
              <a:gdLst/>
              <a:ahLst/>
              <a:cxnLst/>
              <a:rect l="l" t="t" r="r" b="b"/>
              <a:pathLst>
                <a:path w="36543" h="71720" extrusionOk="0">
                  <a:moveTo>
                    <a:pt x="36543" y="1"/>
                  </a:moveTo>
                  <a:lnTo>
                    <a:pt x="27532" y="572"/>
                  </a:lnTo>
                  <a:cubicBezTo>
                    <a:pt x="27532" y="572"/>
                    <a:pt x="14721" y="15827"/>
                    <a:pt x="8619" y="32260"/>
                  </a:cubicBezTo>
                  <a:cubicBezTo>
                    <a:pt x="1" y="55349"/>
                    <a:pt x="10314" y="70782"/>
                    <a:pt x="16755" y="71639"/>
                  </a:cubicBezTo>
                  <a:cubicBezTo>
                    <a:pt x="17165" y="71692"/>
                    <a:pt x="17569" y="71719"/>
                    <a:pt x="17964" y="71719"/>
                  </a:cubicBezTo>
                  <a:cubicBezTo>
                    <a:pt x="23788" y="71719"/>
                    <a:pt x="27796" y="65775"/>
                    <a:pt x="25373" y="49300"/>
                  </a:cubicBezTo>
                  <a:cubicBezTo>
                    <a:pt x="23857" y="38933"/>
                    <a:pt x="25284" y="19592"/>
                    <a:pt x="3654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8065913" y="156475"/>
              <a:ext cx="487575" cy="1500325"/>
            </a:xfrm>
            <a:custGeom>
              <a:avLst/>
              <a:gdLst/>
              <a:ahLst/>
              <a:cxnLst/>
              <a:rect l="l" t="t" r="r" b="b"/>
              <a:pathLst>
                <a:path w="19503" h="60013" extrusionOk="0">
                  <a:moveTo>
                    <a:pt x="18890" y="1"/>
                  </a:moveTo>
                  <a:cubicBezTo>
                    <a:pt x="18719" y="1"/>
                    <a:pt x="18554" y="76"/>
                    <a:pt x="18450" y="227"/>
                  </a:cubicBezTo>
                  <a:cubicBezTo>
                    <a:pt x="4319" y="18801"/>
                    <a:pt x="1" y="45512"/>
                    <a:pt x="4140" y="59554"/>
                  </a:cubicBezTo>
                  <a:cubicBezTo>
                    <a:pt x="4140" y="59589"/>
                    <a:pt x="4158" y="59643"/>
                    <a:pt x="4176" y="59679"/>
                  </a:cubicBezTo>
                  <a:cubicBezTo>
                    <a:pt x="4255" y="59889"/>
                    <a:pt x="4450" y="60012"/>
                    <a:pt x="4662" y="60012"/>
                  </a:cubicBezTo>
                  <a:cubicBezTo>
                    <a:pt x="4737" y="60012"/>
                    <a:pt x="4815" y="59997"/>
                    <a:pt x="4890" y="59964"/>
                  </a:cubicBezTo>
                  <a:cubicBezTo>
                    <a:pt x="5157" y="59857"/>
                    <a:pt x="5300" y="59536"/>
                    <a:pt x="5175" y="59250"/>
                  </a:cubicBezTo>
                  <a:cubicBezTo>
                    <a:pt x="1143" y="45440"/>
                    <a:pt x="5389" y="19176"/>
                    <a:pt x="19324" y="869"/>
                  </a:cubicBezTo>
                  <a:cubicBezTo>
                    <a:pt x="19503" y="637"/>
                    <a:pt x="19449" y="280"/>
                    <a:pt x="19217" y="102"/>
                  </a:cubicBezTo>
                  <a:lnTo>
                    <a:pt x="19164" y="66"/>
                  </a:lnTo>
                  <a:cubicBezTo>
                    <a:pt x="19076" y="23"/>
                    <a:pt x="18982" y="1"/>
                    <a:pt x="188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8284038" y="-54650"/>
              <a:ext cx="1152225" cy="1532475"/>
            </a:xfrm>
            <a:custGeom>
              <a:avLst/>
              <a:gdLst/>
              <a:ahLst/>
              <a:cxnLst/>
              <a:rect l="l" t="t" r="r" b="b"/>
              <a:pathLst>
                <a:path w="46089" h="61299" extrusionOk="0">
                  <a:moveTo>
                    <a:pt x="41244" y="0"/>
                  </a:moveTo>
                  <a:cubicBezTo>
                    <a:pt x="41241" y="0"/>
                    <a:pt x="41238" y="0"/>
                    <a:pt x="41235" y="0"/>
                  </a:cubicBezTo>
                  <a:cubicBezTo>
                    <a:pt x="41021" y="0"/>
                    <a:pt x="17183" y="1499"/>
                    <a:pt x="17183" y="1517"/>
                  </a:cubicBezTo>
                  <a:cubicBezTo>
                    <a:pt x="14899" y="2677"/>
                    <a:pt x="12705" y="3979"/>
                    <a:pt x="10581" y="5407"/>
                  </a:cubicBezTo>
                  <a:cubicBezTo>
                    <a:pt x="8601" y="6852"/>
                    <a:pt x="6906" y="8636"/>
                    <a:pt x="5568" y="10688"/>
                  </a:cubicBezTo>
                  <a:cubicBezTo>
                    <a:pt x="4711" y="11866"/>
                    <a:pt x="4247" y="13275"/>
                    <a:pt x="4229" y="14721"/>
                  </a:cubicBezTo>
                  <a:cubicBezTo>
                    <a:pt x="4372" y="18093"/>
                    <a:pt x="6442" y="20662"/>
                    <a:pt x="5800" y="23963"/>
                  </a:cubicBezTo>
                  <a:cubicBezTo>
                    <a:pt x="5068" y="27692"/>
                    <a:pt x="268" y="29780"/>
                    <a:pt x="90" y="33580"/>
                  </a:cubicBezTo>
                  <a:cubicBezTo>
                    <a:pt x="1" y="35507"/>
                    <a:pt x="1178" y="37274"/>
                    <a:pt x="2570" y="38612"/>
                  </a:cubicBezTo>
                  <a:cubicBezTo>
                    <a:pt x="4051" y="39825"/>
                    <a:pt x="5461" y="41146"/>
                    <a:pt x="6781" y="42555"/>
                  </a:cubicBezTo>
                  <a:cubicBezTo>
                    <a:pt x="9886" y="46445"/>
                    <a:pt x="9529" y="52172"/>
                    <a:pt x="12152" y="56419"/>
                  </a:cubicBezTo>
                  <a:cubicBezTo>
                    <a:pt x="12901" y="57793"/>
                    <a:pt x="13954" y="59006"/>
                    <a:pt x="15220" y="59934"/>
                  </a:cubicBezTo>
                  <a:cubicBezTo>
                    <a:pt x="16378" y="60652"/>
                    <a:pt x="17717" y="61298"/>
                    <a:pt x="19058" y="61298"/>
                  </a:cubicBezTo>
                  <a:cubicBezTo>
                    <a:pt x="19350" y="61298"/>
                    <a:pt x="19641" y="61268"/>
                    <a:pt x="19931" y="61201"/>
                  </a:cubicBezTo>
                  <a:cubicBezTo>
                    <a:pt x="21911" y="60737"/>
                    <a:pt x="23160" y="58703"/>
                    <a:pt x="23517" y="56686"/>
                  </a:cubicBezTo>
                  <a:cubicBezTo>
                    <a:pt x="23892" y="54688"/>
                    <a:pt x="23571" y="52618"/>
                    <a:pt x="23607" y="50602"/>
                  </a:cubicBezTo>
                  <a:cubicBezTo>
                    <a:pt x="23589" y="49639"/>
                    <a:pt x="23749" y="48693"/>
                    <a:pt x="24106" y="47819"/>
                  </a:cubicBezTo>
                  <a:cubicBezTo>
                    <a:pt x="24820" y="46445"/>
                    <a:pt x="25997" y="45374"/>
                    <a:pt x="27407" y="44768"/>
                  </a:cubicBezTo>
                  <a:cubicBezTo>
                    <a:pt x="29316" y="43822"/>
                    <a:pt x="31386" y="43304"/>
                    <a:pt x="33349" y="42484"/>
                  </a:cubicBezTo>
                  <a:cubicBezTo>
                    <a:pt x="35365" y="41806"/>
                    <a:pt x="37113" y="40450"/>
                    <a:pt x="38273" y="38665"/>
                  </a:cubicBezTo>
                  <a:cubicBezTo>
                    <a:pt x="39629" y="36274"/>
                    <a:pt x="38773" y="33491"/>
                    <a:pt x="37756" y="31154"/>
                  </a:cubicBezTo>
                  <a:cubicBezTo>
                    <a:pt x="36810" y="29048"/>
                    <a:pt x="35829" y="26657"/>
                    <a:pt x="36703" y="24534"/>
                  </a:cubicBezTo>
                  <a:cubicBezTo>
                    <a:pt x="37203" y="23499"/>
                    <a:pt x="37898" y="22571"/>
                    <a:pt x="38773" y="21822"/>
                  </a:cubicBezTo>
                  <a:cubicBezTo>
                    <a:pt x="39594" y="21019"/>
                    <a:pt x="40414" y="20198"/>
                    <a:pt x="41253" y="19395"/>
                  </a:cubicBezTo>
                  <a:cubicBezTo>
                    <a:pt x="42109" y="18575"/>
                    <a:pt x="42912" y="17700"/>
                    <a:pt x="43644" y="16790"/>
                  </a:cubicBezTo>
                  <a:cubicBezTo>
                    <a:pt x="45036" y="15042"/>
                    <a:pt x="45856" y="12918"/>
                    <a:pt x="45981" y="10688"/>
                  </a:cubicBezTo>
                  <a:cubicBezTo>
                    <a:pt x="46088" y="8725"/>
                    <a:pt x="45678" y="6763"/>
                    <a:pt x="44821" y="4996"/>
                  </a:cubicBezTo>
                  <a:cubicBezTo>
                    <a:pt x="44305" y="3982"/>
                    <a:pt x="42634" y="0"/>
                    <a:pt x="412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8598963" y="-50650"/>
              <a:ext cx="386325" cy="1382900"/>
            </a:xfrm>
            <a:custGeom>
              <a:avLst/>
              <a:gdLst/>
              <a:ahLst/>
              <a:cxnLst/>
              <a:rect l="l" t="t" r="r" b="b"/>
              <a:pathLst>
                <a:path w="15453" h="55316" extrusionOk="0">
                  <a:moveTo>
                    <a:pt x="14832" y="0"/>
                  </a:moveTo>
                  <a:cubicBezTo>
                    <a:pt x="14647" y="0"/>
                    <a:pt x="14470" y="91"/>
                    <a:pt x="14364" y="269"/>
                  </a:cubicBezTo>
                  <a:cubicBezTo>
                    <a:pt x="2838" y="18879"/>
                    <a:pt x="1" y="45054"/>
                    <a:pt x="3105" y="54903"/>
                  </a:cubicBezTo>
                  <a:cubicBezTo>
                    <a:pt x="3105" y="54921"/>
                    <a:pt x="3123" y="54938"/>
                    <a:pt x="3123" y="54974"/>
                  </a:cubicBezTo>
                  <a:cubicBezTo>
                    <a:pt x="3204" y="55191"/>
                    <a:pt x="3410" y="55315"/>
                    <a:pt x="3629" y="55315"/>
                  </a:cubicBezTo>
                  <a:cubicBezTo>
                    <a:pt x="3698" y="55315"/>
                    <a:pt x="3768" y="55303"/>
                    <a:pt x="3837" y="55277"/>
                  </a:cubicBezTo>
                  <a:cubicBezTo>
                    <a:pt x="4104" y="55170"/>
                    <a:pt x="4247" y="54867"/>
                    <a:pt x="4140" y="54582"/>
                  </a:cubicBezTo>
                  <a:cubicBezTo>
                    <a:pt x="1071" y="44964"/>
                    <a:pt x="3962" y="19200"/>
                    <a:pt x="15292" y="822"/>
                  </a:cubicBezTo>
                  <a:cubicBezTo>
                    <a:pt x="15452" y="572"/>
                    <a:pt x="15363" y="233"/>
                    <a:pt x="15113" y="72"/>
                  </a:cubicBezTo>
                  <a:cubicBezTo>
                    <a:pt x="15023" y="24"/>
                    <a:pt x="14926" y="0"/>
                    <a:pt x="148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6981538" y="-190700"/>
              <a:ext cx="1509950" cy="1449625"/>
            </a:xfrm>
            <a:custGeom>
              <a:avLst/>
              <a:gdLst/>
              <a:ahLst/>
              <a:cxnLst/>
              <a:rect l="l" t="t" r="r" b="b"/>
              <a:pathLst>
                <a:path w="60398" h="57985" extrusionOk="0">
                  <a:moveTo>
                    <a:pt x="54331" y="0"/>
                  </a:moveTo>
                  <a:cubicBezTo>
                    <a:pt x="54331" y="0"/>
                    <a:pt x="45535" y="11687"/>
                    <a:pt x="35507" y="23820"/>
                  </a:cubicBezTo>
                  <a:cubicBezTo>
                    <a:pt x="25479" y="35935"/>
                    <a:pt x="0" y="44696"/>
                    <a:pt x="10599" y="54742"/>
                  </a:cubicBezTo>
                  <a:cubicBezTo>
                    <a:pt x="12977" y="56996"/>
                    <a:pt x="15775" y="57984"/>
                    <a:pt x="18781" y="57984"/>
                  </a:cubicBezTo>
                  <a:cubicBezTo>
                    <a:pt x="29194" y="57984"/>
                    <a:pt x="42112" y="46129"/>
                    <a:pt x="48800" y="33973"/>
                  </a:cubicBezTo>
                  <a:cubicBezTo>
                    <a:pt x="54920" y="22821"/>
                    <a:pt x="60398" y="7905"/>
                    <a:pt x="60398" y="7905"/>
                  </a:cubicBezTo>
                  <a:lnTo>
                    <a:pt x="543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7378088" y="-108975"/>
              <a:ext cx="1044700" cy="1217575"/>
            </a:xfrm>
            <a:custGeom>
              <a:avLst/>
              <a:gdLst/>
              <a:ahLst/>
              <a:cxnLst/>
              <a:rect l="l" t="t" r="r" b="b"/>
              <a:pathLst>
                <a:path w="41788" h="48703" extrusionOk="0">
                  <a:moveTo>
                    <a:pt x="41262" y="1"/>
                  </a:moveTo>
                  <a:cubicBezTo>
                    <a:pt x="41081" y="1"/>
                    <a:pt x="40906" y="105"/>
                    <a:pt x="40824" y="282"/>
                  </a:cubicBezTo>
                  <a:cubicBezTo>
                    <a:pt x="26514" y="37163"/>
                    <a:pt x="607" y="47708"/>
                    <a:pt x="357" y="47815"/>
                  </a:cubicBezTo>
                  <a:cubicBezTo>
                    <a:pt x="125" y="47904"/>
                    <a:pt x="0" y="48154"/>
                    <a:pt x="89" y="48386"/>
                  </a:cubicBezTo>
                  <a:cubicBezTo>
                    <a:pt x="89" y="48404"/>
                    <a:pt x="89" y="48404"/>
                    <a:pt x="89" y="48404"/>
                  </a:cubicBezTo>
                  <a:cubicBezTo>
                    <a:pt x="158" y="48595"/>
                    <a:pt x="330" y="48702"/>
                    <a:pt x="512" y="48702"/>
                  </a:cubicBezTo>
                  <a:cubicBezTo>
                    <a:pt x="567" y="48702"/>
                    <a:pt x="624" y="48692"/>
                    <a:pt x="678" y="48671"/>
                  </a:cubicBezTo>
                  <a:lnTo>
                    <a:pt x="696" y="48671"/>
                  </a:lnTo>
                  <a:cubicBezTo>
                    <a:pt x="946" y="48564"/>
                    <a:pt x="27246" y="37877"/>
                    <a:pt x="41699" y="621"/>
                  </a:cubicBezTo>
                  <a:cubicBezTo>
                    <a:pt x="41788" y="389"/>
                    <a:pt x="41681" y="122"/>
                    <a:pt x="41431" y="32"/>
                  </a:cubicBezTo>
                  <a:cubicBezTo>
                    <a:pt x="41376" y="11"/>
                    <a:pt x="41319" y="1"/>
                    <a:pt x="412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7170663" y="-300875"/>
              <a:ext cx="1180325" cy="921400"/>
            </a:xfrm>
            <a:custGeom>
              <a:avLst/>
              <a:gdLst/>
              <a:ahLst/>
              <a:cxnLst/>
              <a:rect l="l" t="t" r="r" b="b"/>
              <a:pathLst>
                <a:path w="47213" h="36856" extrusionOk="0">
                  <a:moveTo>
                    <a:pt x="43429" y="0"/>
                  </a:moveTo>
                  <a:cubicBezTo>
                    <a:pt x="31118" y="18467"/>
                    <a:pt x="10635" y="21287"/>
                    <a:pt x="6210" y="24213"/>
                  </a:cubicBezTo>
                  <a:cubicBezTo>
                    <a:pt x="1785" y="27121"/>
                    <a:pt x="0" y="30975"/>
                    <a:pt x="4675" y="35222"/>
                  </a:cubicBezTo>
                  <a:cubicBezTo>
                    <a:pt x="5905" y="36335"/>
                    <a:pt x="7829" y="36856"/>
                    <a:pt x="10161" y="36856"/>
                  </a:cubicBezTo>
                  <a:cubicBezTo>
                    <a:pt x="16723" y="36856"/>
                    <a:pt x="26523" y="32730"/>
                    <a:pt x="33223" y="26068"/>
                  </a:cubicBezTo>
                  <a:cubicBezTo>
                    <a:pt x="43626" y="15702"/>
                    <a:pt x="47212" y="5032"/>
                    <a:pt x="47212" y="5032"/>
                  </a:cubicBezTo>
                  <a:lnTo>
                    <a:pt x="4342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7329013" y="-246175"/>
              <a:ext cx="989400" cy="764525"/>
            </a:xfrm>
            <a:custGeom>
              <a:avLst/>
              <a:gdLst/>
              <a:ahLst/>
              <a:cxnLst/>
              <a:rect l="l" t="t" r="r" b="b"/>
              <a:pathLst>
                <a:path w="39576" h="30581" extrusionOk="0">
                  <a:moveTo>
                    <a:pt x="39084" y="1"/>
                  </a:moveTo>
                  <a:cubicBezTo>
                    <a:pt x="38910" y="1"/>
                    <a:pt x="38744" y="104"/>
                    <a:pt x="38666" y="275"/>
                  </a:cubicBezTo>
                  <a:cubicBezTo>
                    <a:pt x="28923" y="23309"/>
                    <a:pt x="661" y="29626"/>
                    <a:pt x="429" y="29661"/>
                  </a:cubicBezTo>
                  <a:cubicBezTo>
                    <a:pt x="179" y="29715"/>
                    <a:pt x="1" y="29947"/>
                    <a:pt x="36" y="30197"/>
                  </a:cubicBezTo>
                  <a:cubicBezTo>
                    <a:pt x="83" y="30416"/>
                    <a:pt x="268" y="30581"/>
                    <a:pt x="482" y="30581"/>
                  </a:cubicBezTo>
                  <a:cubicBezTo>
                    <a:pt x="512" y="30581"/>
                    <a:pt x="541" y="30578"/>
                    <a:pt x="572" y="30571"/>
                  </a:cubicBezTo>
                  <a:cubicBezTo>
                    <a:pt x="857" y="30518"/>
                    <a:pt x="29548" y="24112"/>
                    <a:pt x="39451" y="649"/>
                  </a:cubicBezTo>
                  <a:cubicBezTo>
                    <a:pt x="39576" y="435"/>
                    <a:pt x="39486" y="168"/>
                    <a:pt x="39272" y="43"/>
                  </a:cubicBezTo>
                  <a:cubicBezTo>
                    <a:pt x="39211" y="14"/>
                    <a:pt x="39147" y="1"/>
                    <a:pt x="390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28"/>
          <p:cNvSpPr txBox="1">
            <a:spLocks noGrp="1"/>
          </p:cNvSpPr>
          <p:nvPr>
            <p:ph type="subTitle" idx="1"/>
          </p:nvPr>
        </p:nvSpPr>
        <p:spPr>
          <a:xfrm>
            <a:off x="2883300" y="2211131"/>
            <a:ext cx="337740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0">
  <p:cSld name="CUSTOM_21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9"/>
          <p:cNvSpPr txBox="1">
            <a:spLocks noGrp="1"/>
          </p:cNvSpPr>
          <p:nvPr>
            <p:ph type="subTitle" idx="1"/>
          </p:nvPr>
        </p:nvSpPr>
        <p:spPr>
          <a:xfrm>
            <a:off x="713225" y="1718200"/>
            <a:ext cx="4157100" cy="25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 sz="16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 sz="16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 sz="16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 sz="16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●"/>
              <a:defRPr sz="16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○"/>
              <a:defRPr sz="16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■"/>
              <a:defRPr sz="1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3411300" y="884775"/>
            <a:ext cx="2321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9"/>
          <p:cNvSpPr/>
          <p:nvPr/>
        </p:nvSpPr>
        <p:spPr>
          <a:xfrm rot="10800000" flipH="1">
            <a:off x="5616457" y="1661756"/>
            <a:ext cx="3527572" cy="3481771"/>
          </a:xfrm>
          <a:custGeom>
            <a:avLst/>
            <a:gdLst/>
            <a:ahLst/>
            <a:cxnLst/>
            <a:rect l="l" t="t" r="r" b="b"/>
            <a:pathLst>
              <a:path w="9991" h="9861" extrusionOk="0">
                <a:moveTo>
                  <a:pt x="1" y="0"/>
                </a:moveTo>
                <a:cubicBezTo>
                  <a:pt x="189" y="4096"/>
                  <a:pt x="2590" y="4453"/>
                  <a:pt x="4551" y="4453"/>
                </a:cubicBezTo>
                <a:cubicBezTo>
                  <a:pt x="4966" y="4453"/>
                  <a:pt x="5360" y="4437"/>
                  <a:pt x="5710" y="4437"/>
                </a:cubicBezTo>
                <a:cubicBezTo>
                  <a:pt x="6198" y="4437"/>
                  <a:pt x="6600" y="4468"/>
                  <a:pt x="6847" y="4616"/>
                </a:cubicBezTo>
                <a:cubicBezTo>
                  <a:pt x="8084" y="5359"/>
                  <a:pt x="7504" y="9861"/>
                  <a:pt x="9844" y="9861"/>
                </a:cubicBezTo>
                <a:cubicBezTo>
                  <a:pt x="9892" y="9861"/>
                  <a:pt x="9940" y="9859"/>
                  <a:pt x="9990" y="9855"/>
                </a:cubicBezTo>
                <a:lnTo>
                  <a:pt x="999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9"/>
          <p:cNvSpPr txBox="1">
            <a:spLocks noGrp="1"/>
          </p:cNvSpPr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"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/>
          <p:nvPr/>
        </p:nvSpPr>
        <p:spPr>
          <a:xfrm>
            <a:off x="4754226" y="2"/>
            <a:ext cx="4438131" cy="4186748"/>
          </a:xfrm>
          <a:custGeom>
            <a:avLst/>
            <a:gdLst/>
            <a:ahLst/>
            <a:cxnLst/>
            <a:rect l="l" t="t" r="r" b="b"/>
            <a:pathLst>
              <a:path w="67477" h="63655" extrusionOk="0">
                <a:moveTo>
                  <a:pt x="11686" y="1"/>
                </a:moveTo>
                <a:cubicBezTo>
                  <a:pt x="10853" y="4714"/>
                  <a:pt x="11767" y="9746"/>
                  <a:pt x="14301" y="13814"/>
                </a:cubicBezTo>
                <a:cubicBezTo>
                  <a:pt x="15520" y="15774"/>
                  <a:pt x="17099" y="17552"/>
                  <a:pt x="17810" y="19751"/>
                </a:cubicBezTo>
                <a:cubicBezTo>
                  <a:pt x="19410" y="24682"/>
                  <a:pt x="16129" y="29862"/>
                  <a:pt x="12382" y="33452"/>
                </a:cubicBezTo>
                <a:cubicBezTo>
                  <a:pt x="8639" y="37048"/>
                  <a:pt x="4104" y="40191"/>
                  <a:pt x="2128" y="44980"/>
                </a:cubicBezTo>
                <a:cubicBezTo>
                  <a:pt x="0" y="50134"/>
                  <a:pt x="1605" y="56594"/>
                  <a:pt x="5902" y="60149"/>
                </a:cubicBezTo>
                <a:cubicBezTo>
                  <a:pt x="8877" y="62614"/>
                  <a:pt x="12846" y="63655"/>
                  <a:pt x="16729" y="63655"/>
                </a:cubicBezTo>
                <a:cubicBezTo>
                  <a:pt x="16822" y="63655"/>
                  <a:pt x="16915" y="63654"/>
                  <a:pt x="17008" y="63653"/>
                </a:cubicBezTo>
                <a:cubicBezTo>
                  <a:pt x="20974" y="63592"/>
                  <a:pt x="24854" y="62546"/>
                  <a:pt x="28612" y="61292"/>
                </a:cubicBezTo>
                <a:cubicBezTo>
                  <a:pt x="42755" y="56579"/>
                  <a:pt x="55756" y="49002"/>
                  <a:pt x="67477" y="39739"/>
                </a:cubicBezTo>
                <a:lnTo>
                  <a:pt x="67477" y="6"/>
                </a:lnTo>
                <a:lnTo>
                  <a:pt x="6747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6"/>
          <p:cNvSpPr/>
          <p:nvPr/>
        </p:nvSpPr>
        <p:spPr>
          <a:xfrm>
            <a:off x="5262256" y="397"/>
            <a:ext cx="4338946" cy="3874000"/>
          </a:xfrm>
          <a:custGeom>
            <a:avLst/>
            <a:gdLst/>
            <a:ahLst/>
            <a:cxnLst/>
            <a:rect l="l" t="t" r="r" b="b"/>
            <a:pathLst>
              <a:path w="65969" h="58900" extrusionOk="0">
                <a:moveTo>
                  <a:pt x="65430" y="0"/>
                </a:moveTo>
                <a:lnTo>
                  <a:pt x="65430" y="5"/>
                </a:lnTo>
                <a:lnTo>
                  <a:pt x="9639" y="5"/>
                </a:lnTo>
                <a:cubicBezTo>
                  <a:pt x="8802" y="4362"/>
                  <a:pt x="11767" y="9009"/>
                  <a:pt x="14301" y="12767"/>
                </a:cubicBezTo>
                <a:cubicBezTo>
                  <a:pt x="15520" y="14570"/>
                  <a:pt x="17105" y="16220"/>
                  <a:pt x="17816" y="18247"/>
                </a:cubicBezTo>
                <a:cubicBezTo>
                  <a:pt x="19415" y="22807"/>
                  <a:pt x="16130" y="27596"/>
                  <a:pt x="12387" y="30907"/>
                </a:cubicBezTo>
                <a:cubicBezTo>
                  <a:pt x="8639" y="34223"/>
                  <a:pt x="4109" y="37123"/>
                  <a:pt x="2129" y="41556"/>
                </a:cubicBezTo>
                <a:cubicBezTo>
                  <a:pt x="1" y="46315"/>
                  <a:pt x="1605" y="52282"/>
                  <a:pt x="5907" y="55562"/>
                </a:cubicBezTo>
                <a:cubicBezTo>
                  <a:pt x="7831" y="57035"/>
                  <a:pt x="9775" y="58899"/>
                  <a:pt x="14093" y="58899"/>
                </a:cubicBezTo>
                <a:cubicBezTo>
                  <a:pt x="16625" y="58899"/>
                  <a:pt x="19972" y="58258"/>
                  <a:pt x="24610" y="56522"/>
                </a:cubicBezTo>
                <a:cubicBezTo>
                  <a:pt x="36926" y="51916"/>
                  <a:pt x="54243" y="40378"/>
                  <a:pt x="65969" y="31821"/>
                </a:cubicBezTo>
                <a:lnTo>
                  <a:pt x="6543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6"/>
          <p:cNvSpPr txBox="1">
            <a:spLocks noGrp="1"/>
          </p:cNvSpPr>
          <p:nvPr>
            <p:ph type="title"/>
          </p:nvPr>
        </p:nvSpPr>
        <p:spPr>
          <a:xfrm>
            <a:off x="718400" y="366010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11"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7"/>
          <p:cNvSpPr/>
          <p:nvPr/>
        </p:nvSpPr>
        <p:spPr>
          <a:xfrm>
            <a:off x="4629151" y="-8276"/>
            <a:ext cx="4094287" cy="1647149"/>
          </a:xfrm>
          <a:custGeom>
            <a:avLst/>
            <a:gdLst/>
            <a:ahLst/>
            <a:cxnLst/>
            <a:rect l="l" t="t" r="r" b="b"/>
            <a:pathLst>
              <a:path w="69788" h="28076" extrusionOk="0">
                <a:moveTo>
                  <a:pt x="18496" y="0"/>
                </a:moveTo>
                <a:cubicBezTo>
                  <a:pt x="8589" y="0"/>
                  <a:pt x="1180" y="39"/>
                  <a:pt x="1138" y="157"/>
                </a:cubicBezTo>
                <a:cubicBezTo>
                  <a:pt x="0" y="3397"/>
                  <a:pt x="899" y="7856"/>
                  <a:pt x="2742" y="10755"/>
                </a:cubicBezTo>
                <a:cubicBezTo>
                  <a:pt x="3910" y="12599"/>
                  <a:pt x="5495" y="14280"/>
                  <a:pt x="7536" y="15062"/>
                </a:cubicBezTo>
                <a:cubicBezTo>
                  <a:pt x="8882" y="15580"/>
                  <a:pt x="10340" y="15676"/>
                  <a:pt x="11762" y="15930"/>
                </a:cubicBezTo>
                <a:cubicBezTo>
                  <a:pt x="13895" y="16311"/>
                  <a:pt x="15956" y="17047"/>
                  <a:pt x="17846" y="18099"/>
                </a:cubicBezTo>
                <a:cubicBezTo>
                  <a:pt x="22162" y="20511"/>
                  <a:pt x="25473" y="24518"/>
                  <a:pt x="29957" y="26610"/>
                </a:cubicBezTo>
                <a:cubicBezTo>
                  <a:pt x="32070" y="27600"/>
                  <a:pt x="34390" y="28076"/>
                  <a:pt x="36717" y="28076"/>
                </a:cubicBezTo>
                <a:cubicBezTo>
                  <a:pt x="41252" y="28076"/>
                  <a:pt x="45814" y="26268"/>
                  <a:pt x="48915" y="22938"/>
                </a:cubicBezTo>
                <a:cubicBezTo>
                  <a:pt x="51109" y="20587"/>
                  <a:pt x="52714" y="17510"/>
                  <a:pt x="55603" y="16108"/>
                </a:cubicBezTo>
                <a:cubicBezTo>
                  <a:pt x="57320" y="15270"/>
                  <a:pt x="59295" y="15143"/>
                  <a:pt x="61123" y="14579"/>
                </a:cubicBezTo>
                <a:cubicBezTo>
                  <a:pt x="64013" y="13675"/>
                  <a:pt x="66527" y="11619"/>
                  <a:pt x="67974" y="8958"/>
                </a:cubicBezTo>
                <a:cubicBezTo>
                  <a:pt x="69422" y="6307"/>
                  <a:pt x="69787" y="3077"/>
                  <a:pt x="68970" y="162"/>
                </a:cubicBezTo>
                <a:cubicBezTo>
                  <a:pt x="68970" y="162"/>
                  <a:pt x="38594" y="0"/>
                  <a:pt x="1849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8" name="Google Shape;398;p37"/>
          <p:cNvSpPr/>
          <p:nvPr/>
        </p:nvSpPr>
        <p:spPr>
          <a:xfrm>
            <a:off x="7561274" y="2136"/>
            <a:ext cx="1582738" cy="1405167"/>
          </a:xfrm>
          <a:custGeom>
            <a:avLst/>
            <a:gdLst/>
            <a:ahLst/>
            <a:cxnLst/>
            <a:rect l="l" t="t" r="r" b="b"/>
            <a:pathLst>
              <a:path w="24458" h="21714" extrusionOk="0">
                <a:moveTo>
                  <a:pt x="16881" y="1"/>
                </a:moveTo>
                <a:cubicBezTo>
                  <a:pt x="16545" y="1377"/>
                  <a:pt x="15845" y="2621"/>
                  <a:pt x="14697" y="3454"/>
                </a:cubicBezTo>
                <a:cubicBezTo>
                  <a:pt x="12747" y="4866"/>
                  <a:pt x="10136" y="4724"/>
                  <a:pt x="7734" y="4861"/>
                </a:cubicBezTo>
                <a:cubicBezTo>
                  <a:pt x="5678" y="4983"/>
                  <a:pt x="3509" y="5414"/>
                  <a:pt x="2001" y="6816"/>
                </a:cubicBezTo>
                <a:cubicBezTo>
                  <a:pt x="498" y="8223"/>
                  <a:pt x="0" y="10853"/>
                  <a:pt x="1452" y="12326"/>
                </a:cubicBezTo>
                <a:cubicBezTo>
                  <a:pt x="3357" y="14276"/>
                  <a:pt x="7155" y="13118"/>
                  <a:pt x="8918" y="15195"/>
                </a:cubicBezTo>
                <a:cubicBezTo>
                  <a:pt x="9852" y="16292"/>
                  <a:pt x="9842" y="17902"/>
                  <a:pt x="10502" y="19182"/>
                </a:cubicBezTo>
                <a:cubicBezTo>
                  <a:pt x="11359" y="20851"/>
                  <a:pt x="13302" y="21713"/>
                  <a:pt x="15204" y="21713"/>
                </a:cubicBezTo>
                <a:cubicBezTo>
                  <a:pt x="15524" y="21713"/>
                  <a:pt x="15842" y="21689"/>
                  <a:pt x="16154" y="21640"/>
                </a:cubicBezTo>
                <a:cubicBezTo>
                  <a:pt x="18739" y="21239"/>
                  <a:pt x="20689" y="19542"/>
                  <a:pt x="22614" y="17917"/>
                </a:cubicBezTo>
                <a:cubicBezTo>
                  <a:pt x="23173" y="17450"/>
                  <a:pt x="23818" y="17013"/>
                  <a:pt x="24457" y="16577"/>
                </a:cubicBezTo>
                <a:lnTo>
                  <a:pt x="244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9" name="Google Shape;399;p37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7">
  <p:cSld name="CUSTOM_15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2"/>
          <p:cNvSpPr/>
          <p:nvPr/>
        </p:nvSpPr>
        <p:spPr>
          <a:xfrm rot="9129524">
            <a:off x="-257809" y="3284194"/>
            <a:ext cx="3588893" cy="3021822"/>
          </a:xfrm>
          <a:custGeom>
            <a:avLst/>
            <a:gdLst/>
            <a:ahLst/>
            <a:cxnLst/>
            <a:rect l="l" t="t" r="r" b="b"/>
            <a:pathLst>
              <a:path w="143563" h="120879" extrusionOk="0">
                <a:moveTo>
                  <a:pt x="56570" y="0"/>
                </a:moveTo>
                <a:cubicBezTo>
                  <a:pt x="42205" y="0"/>
                  <a:pt x="27835" y="1346"/>
                  <a:pt x="13721" y="4029"/>
                </a:cubicBezTo>
                <a:cubicBezTo>
                  <a:pt x="10331" y="4671"/>
                  <a:pt x="6816" y="5456"/>
                  <a:pt x="4157" y="7633"/>
                </a:cubicBezTo>
                <a:cubicBezTo>
                  <a:pt x="1499" y="9827"/>
                  <a:pt x="0" y="13842"/>
                  <a:pt x="1713" y="16822"/>
                </a:cubicBezTo>
                <a:cubicBezTo>
                  <a:pt x="2962" y="18998"/>
                  <a:pt x="5139" y="18374"/>
                  <a:pt x="6994" y="20711"/>
                </a:cubicBezTo>
                <a:cubicBezTo>
                  <a:pt x="9457" y="23834"/>
                  <a:pt x="8315" y="28562"/>
                  <a:pt x="7976" y="30025"/>
                </a:cubicBezTo>
                <a:cubicBezTo>
                  <a:pt x="6138" y="37591"/>
                  <a:pt x="232" y="38661"/>
                  <a:pt x="393" y="42158"/>
                </a:cubicBezTo>
                <a:cubicBezTo>
                  <a:pt x="660" y="48992"/>
                  <a:pt x="24195" y="48367"/>
                  <a:pt x="26818" y="57753"/>
                </a:cubicBezTo>
                <a:cubicBezTo>
                  <a:pt x="28870" y="65068"/>
                  <a:pt x="16237" y="71260"/>
                  <a:pt x="18592" y="81590"/>
                </a:cubicBezTo>
                <a:cubicBezTo>
                  <a:pt x="18735" y="82251"/>
                  <a:pt x="20073" y="87728"/>
                  <a:pt x="24659" y="90191"/>
                </a:cubicBezTo>
                <a:cubicBezTo>
                  <a:pt x="26048" y="90940"/>
                  <a:pt x="27437" y="91252"/>
                  <a:pt x="28857" y="91252"/>
                </a:cubicBezTo>
                <a:cubicBezTo>
                  <a:pt x="35935" y="91252"/>
                  <a:pt x="43795" y="83504"/>
                  <a:pt x="56329" y="83504"/>
                </a:cubicBezTo>
                <a:cubicBezTo>
                  <a:pt x="57210" y="83504"/>
                  <a:pt x="58113" y="83543"/>
                  <a:pt x="59041" y="83625"/>
                </a:cubicBezTo>
                <a:cubicBezTo>
                  <a:pt x="61789" y="83856"/>
                  <a:pt x="67428" y="85337"/>
                  <a:pt x="73458" y="88585"/>
                </a:cubicBezTo>
                <a:cubicBezTo>
                  <a:pt x="84592" y="94598"/>
                  <a:pt x="78008" y="112851"/>
                  <a:pt x="86858" y="118507"/>
                </a:cubicBezTo>
                <a:cubicBezTo>
                  <a:pt x="89389" y="120126"/>
                  <a:pt x="92652" y="120878"/>
                  <a:pt x="96330" y="120878"/>
                </a:cubicBezTo>
                <a:cubicBezTo>
                  <a:pt x="112590" y="120878"/>
                  <a:pt x="136954" y="106171"/>
                  <a:pt x="141974" y="86658"/>
                </a:cubicBezTo>
                <a:cubicBezTo>
                  <a:pt x="143562" y="80449"/>
                  <a:pt x="141350" y="71224"/>
                  <a:pt x="136907" y="52757"/>
                </a:cubicBezTo>
                <a:cubicBezTo>
                  <a:pt x="131947" y="32095"/>
                  <a:pt x="130305" y="20586"/>
                  <a:pt x="123436" y="15234"/>
                </a:cubicBezTo>
                <a:cubicBezTo>
                  <a:pt x="112230" y="6526"/>
                  <a:pt x="97742" y="3297"/>
                  <a:pt x="83629" y="1602"/>
                </a:cubicBezTo>
                <a:cubicBezTo>
                  <a:pt x="74654" y="534"/>
                  <a:pt x="65613" y="0"/>
                  <a:pt x="565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42"/>
          <p:cNvSpPr/>
          <p:nvPr/>
        </p:nvSpPr>
        <p:spPr>
          <a:xfrm>
            <a:off x="925150" y="3529650"/>
            <a:ext cx="723900" cy="5238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2"/>
          <p:cNvSpPr txBox="1">
            <a:spLocks noGrp="1"/>
          </p:cNvSpPr>
          <p:nvPr>
            <p:ph type="title"/>
          </p:nvPr>
        </p:nvSpPr>
        <p:spPr>
          <a:xfrm>
            <a:off x="611400" y="1659982"/>
            <a:ext cx="3278700" cy="38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7" name="Google Shape;427;p42"/>
          <p:cNvSpPr txBox="1">
            <a:spLocks noGrp="1"/>
          </p:cNvSpPr>
          <p:nvPr>
            <p:ph type="subTitle" idx="1"/>
          </p:nvPr>
        </p:nvSpPr>
        <p:spPr>
          <a:xfrm>
            <a:off x="632950" y="2290118"/>
            <a:ext cx="3423900" cy="119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ONE_COLUMN_TEXT_1"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0" name="Google Shape;560;p55"/>
          <p:cNvGrpSpPr/>
          <p:nvPr/>
        </p:nvGrpSpPr>
        <p:grpSpPr>
          <a:xfrm>
            <a:off x="-1376573" y="-336035"/>
            <a:ext cx="8278950" cy="6237040"/>
            <a:chOff x="-1376573" y="-336035"/>
            <a:chExt cx="8278950" cy="6237040"/>
          </a:xfrm>
        </p:grpSpPr>
        <p:sp>
          <p:nvSpPr>
            <p:cNvPr id="561" name="Google Shape;561;p55"/>
            <p:cNvSpPr/>
            <p:nvPr/>
          </p:nvSpPr>
          <p:spPr>
            <a:xfrm>
              <a:off x="-1376573" y="-336035"/>
              <a:ext cx="8278950" cy="6047100"/>
            </a:xfrm>
            <a:custGeom>
              <a:avLst/>
              <a:gdLst/>
              <a:ahLst/>
              <a:cxnLst/>
              <a:rect l="l" t="t" r="r" b="b"/>
              <a:pathLst>
                <a:path w="331158" h="241884" extrusionOk="0">
                  <a:moveTo>
                    <a:pt x="42490" y="16108"/>
                  </a:moveTo>
                  <a:cubicBezTo>
                    <a:pt x="54238" y="-18372"/>
                    <a:pt x="77669" y="12870"/>
                    <a:pt x="87067" y="16108"/>
                  </a:cubicBezTo>
                  <a:cubicBezTo>
                    <a:pt x="96465" y="19347"/>
                    <a:pt x="96846" y="27538"/>
                    <a:pt x="98878" y="35539"/>
                  </a:cubicBezTo>
                  <a:cubicBezTo>
                    <a:pt x="100910" y="43540"/>
                    <a:pt x="92655" y="57510"/>
                    <a:pt x="99259" y="64114"/>
                  </a:cubicBezTo>
                  <a:cubicBezTo>
                    <a:pt x="105863" y="70718"/>
                    <a:pt x="130120" y="65765"/>
                    <a:pt x="138502" y="75163"/>
                  </a:cubicBezTo>
                  <a:cubicBezTo>
                    <a:pt x="146884" y="84561"/>
                    <a:pt x="140090" y="112120"/>
                    <a:pt x="149551" y="120502"/>
                  </a:cubicBezTo>
                  <a:cubicBezTo>
                    <a:pt x="159013" y="128884"/>
                    <a:pt x="185111" y="118851"/>
                    <a:pt x="195271" y="125455"/>
                  </a:cubicBezTo>
                  <a:cubicBezTo>
                    <a:pt x="205431" y="132059"/>
                    <a:pt x="202129" y="153840"/>
                    <a:pt x="210511" y="160126"/>
                  </a:cubicBezTo>
                  <a:cubicBezTo>
                    <a:pt x="218893" y="166413"/>
                    <a:pt x="237562" y="155935"/>
                    <a:pt x="245563" y="163174"/>
                  </a:cubicBezTo>
                  <a:cubicBezTo>
                    <a:pt x="253564" y="170413"/>
                    <a:pt x="249183" y="196131"/>
                    <a:pt x="258517" y="203560"/>
                  </a:cubicBezTo>
                  <a:cubicBezTo>
                    <a:pt x="267852" y="210990"/>
                    <a:pt x="292934" y="203243"/>
                    <a:pt x="301570" y="207751"/>
                  </a:cubicBezTo>
                  <a:cubicBezTo>
                    <a:pt x="310206" y="212260"/>
                    <a:pt x="357831" y="228071"/>
                    <a:pt x="310333" y="230611"/>
                  </a:cubicBezTo>
                  <a:cubicBezTo>
                    <a:pt x="262835" y="233151"/>
                    <a:pt x="61223" y="258742"/>
                    <a:pt x="16582" y="222991"/>
                  </a:cubicBezTo>
                  <a:cubicBezTo>
                    <a:pt x="-28058" y="187241"/>
                    <a:pt x="30743" y="50589"/>
                    <a:pt x="42490" y="16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</p:sp>
        <p:sp>
          <p:nvSpPr>
            <p:cNvPr id="562" name="Google Shape;562;p55"/>
            <p:cNvSpPr/>
            <p:nvPr/>
          </p:nvSpPr>
          <p:spPr>
            <a:xfrm rot="-716081">
              <a:off x="-690140" y="3126860"/>
              <a:ext cx="2729545" cy="2519141"/>
            </a:xfrm>
            <a:custGeom>
              <a:avLst/>
              <a:gdLst/>
              <a:ahLst/>
              <a:cxnLst/>
              <a:rect l="l" t="t" r="r" b="b"/>
              <a:pathLst>
                <a:path w="109180" h="100764" extrusionOk="0">
                  <a:moveTo>
                    <a:pt x="30061" y="0"/>
                  </a:moveTo>
                  <a:cubicBezTo>
                    <a:pt x="20906" y="0"/>
                    <a:pt x="8894" y="5612"/>
                    <a:pt x="6298" y="13895"/>
                  </a:cubicBezTo>
                  <a:cubicBezTo>
                    <a:pt x="0" y="34066"/>
                    <a:pt x="53125" y="58986"/>
                    <a:pt x="46137" y="80035"/>
                  </a:cubicBezTo>
                  <a:cubicBezTo>
                    <a:pt x="42161" y="91961"/>
                    <a:pt x="20505" y="97778"/>
                    <a:pt x="21635" y="100247"/>
                  </a:cubicBezTo>
                  <a:cubicBezTo>
                    <a:pt x="21793" y="100619"/>
                    <a:pt x="22390" y="100764"/>
                    <a:pt x="23220" y="100764"/>
                  </a:cubicBezTo>
                  <a:cubicBezTo>
                    <a:pt x="24258" y="100764"/>
                    <a:pt x="25662" y="100538"/>
                    <a:pt x="27033" y="100247"/>
                  </a:cubicBezTo>
                  <a:lnTo>
                    <a:pt x="109179" y="100247"/>
                  </a:lnTo>
                  <a:cubicBezTo>
                    <a:pt x="102065" y="71582"/>
                    <a:pt x="89783" y="59446"/>
                    <a:pt x="79761" y="53671"/>
                  </a:cubicBezTo>
                  <a:cubicBezTo>
                    <a:pt x="64821" y="45092"/>
                    <a:pt x="51577" y="48796"/>
                    <a:pt x="43940" y="37581"/>
                  </a:cubicBezTo>
                  <a:cubicBezTo>
                    <a:pt x="34901" y="24336"/>
                    <a:pt x="46116" y="8434"/>
                    <a:pt x="38165" y="2241"/>
                  </a:cubicBezTo>
                  <a:cubicBezTo>
                    <a:pt x="36184" y="703"/>
                    <a:pt x="33302" y="0"/>
                    <a:pt x="3006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55"/>
            <p:cNvSpPr/>
            <p:nvPr/>
          </p:nvSpPr>
          <p:spPr>
            <a:xfrm>
              <a:off x="342900" y="3304925"/>
              <a:ext cx="866700" cy="809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4" name="Google Shape;564;p55"/>
          <p:cNvSpPr txBox="1">
            <a:spLocks noGrp="1"/>
          </p:cNvSpPr>
          <p:nvPr>
            <p:ph type="title"/>
          </p:nvPr>
        </p:nvSpPr>
        <p:spPr>
          <a:xfrm>
            <a:off x="718350" y="343023"/>
            <a:ext cx="7707300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65" name="Google Shape;565;p55"/>
          <p:cNvSpPr txBox="1">
            <a:spLocks noGrp="1"/>
          </p:cNvSpPr>
          <p:nvPr>
            <p:ph type="subTitle" idx="1"/>
          </p:nvPr>
        </p:nvSpPr>
        <p:spPr>
          <a:xfrm>
            <a:off x="5346675" y="1758400"/>
            <a:ext cx="31551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6" name="Google Shape;566;p55"/>
          <p:cNvSpPr txBox="1">
            <a:spLocks noGrp="1"/>
          </p:cNvSpPr>
          <p:nvPr>
            <p:ph type="subTitle" idx="2"/>
          </p:nvPr>
        </p:nvSpPr>
        <p:spPr>
          <a:xfrm>
            <a:off x="5347856" y="1444050"/>
            <a:ext cx="1515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7" name="Google Shape;567;p55"/>
          <p:cNvSpPr txBox="1">
            <a:spLocks noGrp="1"/>
          </p:cNvSpPr>
          <p:nvPr>
            <p:ph type="subTitle" idx="3"/>
          </p:nvPr>
        </p:nvSpPr>
        <p:spPr>
          <a:xfrm>
            <a:off x="5357525" y="3340389"/>
            <a:ext cx="3155100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8" name="Google Shape;568;p55"/>
          <p:cNvSpPr txBox="1">
            <a:spLocks noGrp="1"/>
          </p:cNvSpPr>
          <p:nvPr>
            <p:ph type="subTitle" idx="4"/>
          </p:nvPr>
        </p:nvSpPr>
        <p:spPr>
          <a:xfrm>
            <a:off x="5351399" y="3033050"/>
            <a:ext cx="1515600" cy="32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14;p3"/>
          <p:cNvGrpSpPr/>
          <p:nvPr/>
        </p:nvGrpSpPr>
        <p:grpSpPr>
          <a:xfrm>
            <a:off x="826471" y="531945"/>
            <a:ext cx="7491057" cy="4079610"/>
            <a:chOff x="841175" y="1036025"/>
            <a:chExt cx="5753500" cy="3133100"/>
          </a:xfrm>
        </p:grpSpPr>
        <p:sp>
          <p:nvSpPr>
            <p:cNvPr id="15" name="Google Shape;15;p3"/>
            <p:cNvSpPr/>
            <p:nvPr/>
          </p:nvSpPr>
          <p:spPr>
            <a:xfrm>
              <a:off x="841175" y="1036025"/>
              <a:ext cx="5753500" cy="3133100"/>
            </a:xfrm>
            <a:custGeom>
              <a:avLst/>
              <a:gdLst/>
              <a:ahLst/>
              <a:cxnLst/>
              <a:rect l="l" t="t" r="r" b="b"/>
              <a:pathLst>
                <a:path w="230140" h="125324" extrusionOk="0">
                  <a:moveTo>
                    <a:pt x="228466" y="92040"/>
                  </a:moveTo>
                  <a:cubicBezTo>
                    <a:pt x="227238" y="90059"/>
                    <a:pt x="225285" y="90728"/>
                    <a:pt x="223527" y="88636"/>
                  </a:cubicBezTo>
                  <a:cubicBezTo>
                    <a:pt x="221156" y="85846"/>
                    <a:pt x="222049" y="81494"/>
                    <a:pt x="222300" y="80155"/>
                  </a:cubicBezTo>
                  <a:cubicBezTo>
                    <a:pt x="223723" y="73180"/>
                    <a:pt x="229107" y="72008"/>
                    <a:pt x="228828" y="68800"/>
                  </a:cubicBezTo>
                  <a:cubicBezTo>
                    <a:pt x="228326" y="62550"/>
                    <a:pt x="206844" y="63917"/>
                    <a:pt x="204138" y="55436"/>
                  </a:cubicBezTo>
                  <a:cubicBezTo>
                    <a:pt x="201989" y="48824"/>
                    <a:pt x="213344" y="42742"/>
                    <a:pt x="210861" y="33368"/>
                  </a:cubicBezTo>
                  <a:cubicBezTo>
                    <a:pt x="210722" y="32782"/>
                    <a:pt x="209299" y="27788"/>
                    <a:pt x="205030" y="25696"/>
                  </a:cubicBezTo>
                  <a:cubicBezTo>
                    <a:pt x="203747" y="25054"/>
                    <a:pt x="202464" y="24831"/>
                    <a:pt x="201152" y="24859"/>
                  </a:cubicBezTo>
                  <a:cubicBezTo>
                    <a:pt x="194680" y="25110"/>
                    <a:pt x="187761" y="32447"/>
                    <a:pt x="176294" y="32866"/>
                  </a:cubicBezTo>
                  <a:cubicBezTo>
                    <a:pt x="175485" y="32921"/>
                    <a:pt x="174648" y="32921"/>
                    <a:pt x="173811" y="32838"/>
                  </a:cubicBezTo>
                  <a:cubicBezTo>
                    <a:pt x="171300" y="32726"/>
                    <a:pt x="166083" y="31554"/>
                    <a:pt x="160476" y="28792"/>
                  </a:cubicBezTo>
                  <a:cubicBezTo>
                    <a:pt x="150069" y="23659"/>
                    <a:pt x="155482" y="6752"/>
                    <a:pt x="147223" y="1870"/>
                  </a:cubicBezTo>
                  <a:cubicBezTo>
                    <a:pt x="145884" y="1061"/>
                    <a:pt x="143625" y="1"/>
                    <a:pt x="138463" y="28"/>
                  </a:cubicBezTo>
                  <a:cubicBezTo>
                    <a:pt x="117818" y="168"/>
                    <a:pt x="105180" y="17744"/>
                    <a:pt x="84255" y="22320"/>
                  </a:cubicBezTo>
                  <a:cubicBezTo>
                    <a:pt x="61992" y="27202"/>
                    <a:pt x="30801" y="17186"/>
                    <a:pt x="12555" y="17856"/>
                  </a:cubicBezTo>
                  <a:cubicBezTo>
                    <a:pt x="10937" y="17912"/>
                    <a:pt x="7031" y="18498"/>
                    <a:pt x="3822" y="21148"/>
                  </a:cubicBezTo>
                  <a:cubicBezTo>
                    <a:pt x="1367" y="23185"/>
                    <a:pt x="0" y="26839"/>
                    <a:pt x="1590" y="29574"/>
                  </a:cubicBezTo>
                  <a:cubicBezTo>
                    <a:pt x="2734" y="31554"/>
                    <a:pt x="4715" y="30996"/>
                    <a:pt x="6417" y="33117"/>
                  </a:cubicBezTo>
                  <a:cubicBezTo>
                    <a:pt x="8705" y="35990"/>
                    <a:pt x="7645" y="40315"/>
                    <a:pt x="7338" y="41626"/>
                  </a:cubicBezTo>
                  <a:cubicBezTo>
                    <a:pt x="5664" y="48573"/>
                    <a:pt x="251" y="49549"/>
                    <a:pt x="391" y="52730"/>
                  </a:cubicBezTo>
                  <a:cubicBezTo>
                    <a:pt x="642" y="58951"/>
                    <a:pt x="22180" y="58393"/>
                    <a:pt x="24607" y="66986"/>
                  </a:cubicBezTo>
                  <a:cubicBezTo>
                    <a:pt x="26476" y="73682"/>
                    <a:pt x="14898" y="79373"/>
                    <a:pt x="17074" y="88803"/>
                  </a:cubicBezTo>
                  <a:cubicBezTo>
                    <a:pt x="17214" y="89417"/>
                    <a:pt x="18414" y="94439"/>
                    <a:pt x="22598" y="96699"/>
                  </a:cubicBezTo>
                  <a:cubicBezTo>
                    <a:pt x="23854" y="97396"/>
                    <a:pt x="25165" y="97675"/>
                    <a:pt x="26448" y="97675"/>
                  </a:cubicBezTo>
                  <a:cubicBezTo>
                    <a:pt x="32921" y="97675"/>
                    <a:pt x="40119" y="90589"/>
                    <a:pt x="51586" y="90589"/>
                  </a:cubicBezTo>
                  <a:cubicBezTo>
                    <a:pt x="52395" y="90589"/>
                    <a:pt x="53232" y="90645"/>
                    <a:pt x="54069" y="90700"/>
                  </a:cubicBezTo>
                  <a:cubicBezTo>
                    <a:pt x="56579" y="90924"/>
                    <a:pt x="61741" y="92263"/>
                    <a:pt x="67237" y="95248"/>
                  </a:cubicBezTo>
                  <a:cubicBezTo>
                    <a:pt x="77420" y="100744"/>
                    <a:pt x="71394" y="117456"/>
                    <a:pt x="79512" y="122617"/>
                  </a:cubicBezTo>
                  <a:cubicBezTo>
                    <a:pt x="80433" y="123203"/>
                    <a:pt x="82777" y="124626"/>
                    <a:pt x="88217" y="124765"/>
                  </a:cubicBezTo>
                  <a:cubicBezTo>
                    <a:pt x="108081" y="125323"/>
                    <a:pt x="121194" y="107719"/>
                    <a:pt x="142509" y="102418"/>
                  </a:cubicBezTo>
                  <a:cubicBezTo>
                    <a:pt x="165972" y="96559"/>
                    <a:pt x="199813" y="105459"/>
                    <a:pt x="218003" y="104092"/>
                  </a:cubicBezTo>
                  <a:cubicBezTo>
                    <a:pt x="219705" y="103953"/>
                    <a:pt x="223555" y="103171"/>
                    <a:pt x="226624" y="100465"/>
                  </a:cubicBezTo>
                  <a:cubicBezTo>
                    <a:pt x="228912" y="98401"/>
                    <a:pt x="230139" y="94690"/>
                    <a:pt x="228466" y="9204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4751925" y="1176225"/>
              <a:ext cx="712150" cy="591475"/>
            </a:xfrm>
            <a:custGeom>
              <a:avLst/>
              <a:gdLst/>
              <a:ahLst/>
              <a:cxnLst/>
              <a:rect l="l" t="t" r="r" b="b"/>
              <a:pathLst>
                <a:path w="28486" h="23659" extrusionOk="0">
                  <a:moveTo>
                    <a:pt x="2288" y="6082"/>
                  </a:moveTo>
                  <a:lnTo>
                    <a:pt x="2288" y="6082"/>
                  </a:lnTo>
                  <a:cubicBezTo>
                    <a:pt x="4604" y="1284"/>
                    <a:pt x="11801" y="0"/>
                    <a:pt x="18414" y="3181"/>
                  </a:cubicBezTo>
                  <a:lnTo>
                    <a:pt x="18414" y="3181"/>
                  </a:lnTo>
                  <a:cubicBezTo>
                    <a:pt x="24998" y="6361"/>
                    <a:pt x="28485" y="12806"/>
                    <a:pt x="26169" y="17577"/>
                  </a:cubicBezTo>
                  <a:lnTo>
                    <a:pt x="26169" y="17577"/>
                  </a:lnTo>
                  <a:cubicBezTo>
                    <a:pt x="23882" y="22347"/>
                    <a:pt x="16656" y="23659"/>
                    <a:pt x="10072" y="20478"/>
                  </a:cubicBezTo>
                  <a:lnTo>
                    <a:pt x="10072" y="20478"/>
                  </a:lnTo>
                  <a:cubicBezTo>
                    <a:pt x="3432" y="17270"/>
                    <a:pt x="0" y="10853"/>
                    <a:pt x="2288" y="608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295150" y="1625423"/>
            <a:ext cx="42297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007000" y="2339677"/>
            <a:ext cx="3511500" cy="11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847175" y="3833356"/>
            <a:ext cx="31866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5059075" y="3833356"/>
            <a:ext cx="31866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1691303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4"/>
          </p:nvPr>
        </p:nvSpPr>
        <p:spPr>
          <a:xfrm>
            <a:off x="5946175" y="3467924"/>
            <a:ext cx="1412400" cy="3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None/>
              <a:defRPr sz="18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 rot="10800000" flipH="1">
            <a:off x="2573326" y="4078061"/>
            <a:ext cx="2304531" cy="1066296"/>
          </a:xfrm>
          <a:custGeom>
            <a:avLst/>
            <a:gdLst/>
            <a:ahLst/>
            <a:cxnLst/>
            <a:rect l="l" t="t" r="r" b="b"/>
            <a:pathLst>
              <a:path w="25618" h="11853" extrusionOk="0">
                <a:moveTo>
                  <a:pt x="1437" y="1"/>
                </a:moveTo>
                <a:cubicBezTo>
                  <a:pt x="1488" y="738"/>
                  <a:pt x="1386" y="1462"/>
                  <a:pt x="1157" y="2161"/>
                </a:cubicBezTo>
                <a:cubicBezTo>
                  <a:pt x="662" y="3711"/>
                  <a:pt x="1" y="4880"/>
                  <a:pt x="331" y="6545"/>
                </a:cubicBezTo>
                <a:cubicBezTo>
                  <a:pt x="611" y="7968"/>
                  <a:pt x="1360" y="9264"/>
                  <a:pt x="2441" y="10230"/>
                </a:cubicBezTo>
                <a:cubicBezTo>
                  <a:pt x="3680" y="11314"/>
                  <a:pt x="5381" y="11853"/>
                  <a:pt x="7039" y="11853"/>
                </a:cubicBezTo>
                <a:cubicBezTo>
                  <a:pt x="7421" y="11853"/>
                  <a:pt x="7800" y="11824"/>
                  <a:pt x="8171" y="11767"/>
                </a:cubicBezTo>
                <a:cubicBezTo>
                  <a:pt x="9696" y="11526"/>
                  <a:pt x="11107" y="10827"/>
                  <a:pt x="12212" y="9747"/>
                </a:cubicBezTo>
                <a:cubicBezTo>
                  <a:pt x="13432" y="8565"/>
                  <a:pt x="13597" y="7015"/>
                  <a:pt x="14309" y="5579"/>
                </a:cubicBezTo>
                <a:cubicBezTo>
                  <a:pt x="14969" y="4232"/>
                  <a:pt x="16316" y="3152"/>
                  <a:pt x="17828" y="2974"/>
                </a:cubicBezTo>
                <a:cubicBezTo>
                  <a:pt x="18010" y="2953"/>
                  <a:pt x="18191" y="2943"/>
                  <a:pt x="18373" y="2943"/>
                </a:cubicBezTo>
                <a:cubicBezTo>
                  <a:pt x="19402" y="2943"/>
                  <a:pt x="20426" y="3267"/>
                  <a:pt x="21323" y="3775"/>
                </a:cubicBezTo>
                <a:cubicBezTo>
                  <a:pt x="22886" y="4639"/>
                  <a:pt x="24017" y="6367"/>
                  <a:pt x="25618" y="7167"/>
                </a:cubicBezTo>
                <a:lnTo>
                  <a:pt x="25618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8"/>
          <p:cNvSpPr/>
          <p:nvPr/>
        </p:nvSpPr>
        <p:spPr>
          <a:xfrm>
            <a:off x="4877851" y="3830332"/>
            <a:ext cx="1929769" cy="1314002"/>
          </a:xfrm>
          <a:custGeom>
            <a:avLst/>
            <a:gdLst/>
            <a:ahLst/>
            <a:cxnLst/>
            <a:rect l="l" t="t" r="r" b="b"/>
            <a:pathLst>
              <a:path w="31668" h="21564" extrusionOk="0">
                <a:moveTo>
                  <a:pt x="25589" y="1"/>
                </a:moveTo>
                <a:cubicBezTo>
                  <a:pt x="23699" y="1"/>
                  <a:pt x="21605" y="719"/>
                  <a:pt x="19551" y="2054"/>
                </a:cubicBezTo>
                <a:cubicBezTo>
                  <a:pt x="14951" y="5052"/>
                  <a:pt x="12014" y="6490"/>
                  <a:pt x="9468" y="7044"/>
                </a:cubicBezTo>
                <a:cubicBezTo>
                  <a:pt x="8569" y="7233"/>
                  <a:pt x="7718" y="7311"/>
                  <a:pt x="6851" y="7311"/>
                </a:cubicBezTo>
                <a:cubicBezTo>
                  <a:pt x="5260" y="7311"/>
                  <a:pt x="3612" y="7048"/>
                  <a:pt x="1500" y="6716"/>
                </a:cubicBezTo>
                <a:cubicBezTo>
                  <a:pt x="1027" y="6634"/>
                  <a:pt x="535" y="6552"/>
                  <a:pt x="1" y="6469"/>
                </a:cubicBezTo>
                <a:lnTo>
                  <a:pt x="1" y="21563"/>
                </a:lnTo>
                <a:lnTo>
                  <a:pt x="18545" y="21563"/>
                </a:lnTo>
                <a:cubicBezTo>
                  <a:pt x="18627" y="21502"/>
                  <a:pt x="27190" y="16204"/>
                  <a:pt x="29614" y="12445"/>
                </a:cubicBezTo>
                <a:cubicBezTo>
                  <a:pt x="30969" y="10330"/>
                  <a:pt x="31667" y="8174"/>
                  <a:pt x="31667" y="6182"/>
                </a:cubicBezTo>
                <a:cubicBezTo>
                  <a:pt x="31647" y="4375"/>
                  <a:pt x="30989" y="2752"/>
                  <a:pt x="29901" y="1664"/>
                </a:cubicBezTo>
                <a:cubicBezTo>
                  <a:pt x="28813" y="576"/>
                  <a:pt x="27314" y="1"/>
                  <a:pt x="25589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254300" y="2450300"/>
            <a:ext cx="67875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2411263" y="3199475"/>
            <a:ext cx="4471200" cy="3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/>
          <p:nvPr/>
        </p:nvSpPr>
        <p:spPr>
          <a:xfrm rot="10800000">
            <a:off x="8061771" y="4013211"/>
            <a:ext cx="1082229" cy="1130315"/>
          </a:xfrm>
          <a:custGeom>
            <a:avLst/>
            <a:gdLst/>
            <a:ahLst/>
            <a:cxnLst/>
            <a:rect l="l" t="t" r="r" b="b"/>
            <a:pathLst>
              <a:path w="11044" h="11535" extrusionOk="0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8"/>
          <p:cNvSpPr/>
          <p:nvPr/>
        </p:nvSpPr>
        <p:spPr>
          <a:xfrm rot="10800000" flipH="1">
            <a:off x="-3974" y="3964620"/>
            <a:ext cx="1128724" cy="1178906"/>
          </a:xfrm>
          <a:custGeom>
            <a:avLst/>
            <a:gdLst/>
            <a:ahLst/>
            <a:cxnLst/>
            <a:rect l="l" t="t" r="r" b="b"/>
            <a:pathLst>
              <a:path w="11044" h="11535" extrusionOk="0">
                <a:moveTo>
                  <a:pt x="1" y="0"/>
                </a:moveTo>
                <a:lnTo>
                  <a:pt x="1" y="10381"/>
                </a:lnTo>
                <a:cubicBezTo>
                  <a:pt x="1130" y="11159"/>
                  <a:pt x="2423" y="11535"/>
                  <a:pt x="3706" y="11535"/>
                </a:cubicBezTo>
                <a:cubicBezTo>
                  <a:pt x="5673" y="11535"/>
                  <a:pt x="7617" y="10652"/>
                  <a:pt x="8908" y="8984"/>
                </a:cubicBezTo>
                <a:cubicBezTo>
                  <a:pt x="11043" y="6226"/>
                  <a:pt x="10649" y="2287"/>
                  <a:pt x="801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/>
          <p:nvPr/>
        </p:nvSpPr>
        <p:spPr>
          <a:xfrm rot="2285512" flipH="1">
            <a:off x="5414385" y="3797548"/>
            <a:ext cx="433495" cy="1226243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8"/>
          <p:cNvSpPr/>
          <p:nvPr/>
        </p:nvSpPr>
        <p:spPr>
          <a:xfrm rot="2285512" flipH="1">
            <a:off x="5538300" y="3860652"/>
            <a:ext cx="137074" cy="1153883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8"/>
          <p:cNvSpPr/>
          <p:nvPr/>
        </p:nvSpPr>
        <p:spPr>
          <a:xfrm rot="2903787" flipH="1">
            <a:off x="5633597" y="4007606"/>
            <a:ext cx="433471" cy="1226195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8"/>
          <p:cNvSpPr/>
          <p:nvPr/>
        </p:nvSpPr>
        <p:spPr>
          <a:xfrm rot="2903787" flipH="1">
            <a:off x="5753073" y="4065925"/>
            <a:ext cx="137066" cy="1153837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8"/>
          <p:cNvSpPr/>
          <p:nvPr/>
        </p:nvSpPr>
        <p:spPr>
          <a:xfrm rot="-2777791" flipH="1">
            <a:off x="3671448" y="4007595"/>
            <a:ext cx="433478" cy="1226168"/>
          </a:xfrm>
          <a:custGeom>
            <a:avLst/>
            <a:gdLst/>
            <a:ahLst/>
            <a:cxnLst/>
            <a:rect l="l" t="t" r="r" b="b"/>
            <a:pathLst>
              <a:path w="7590" h="21471" extrusionOk="0">
                <a:moveTo>
                  <a:pt x="3814" y="1"/>
                </a:moveTo>
                <a:cubicBezTo>
                  <a:pt x="3469" y="1"/>
                  <a:pt x="3125" y="153"/>
                  <a:pt x="2842" y="358"/>
                </a:cubicBezTo>
                <a:cubicBezTo>
                  <a:pt x="1920" y="1065"/>
                  <a:pt x="1554" y="2265"/>
                  <a:pt x="1933" y="3363"/>
                </a:cubicBezTo>
                <a:cubicBezTo>
                  <a:pt x="2198" y="4083"/>
                  <a:pt x="2791" y="4727"/>
                  <a:pt x="2753" y="5497"/>
                </a:cubicBezTo>
                <a:cubicBezTo>
                  <a:pt x="2678" y="6912"/>
                  <a:pt x="632" y="7467"/>
                  <a:pt x="291" y="8844"/>
                </a:cubicBezTo>
                <a:cubicBezTo>
                  <a:pt x="39" y="9892"/>
                  <a:pt x="859" y="10839"/>
                  <a:pt x="1428" y="11798"/>
                </a:cubicBezTo>
                <a:cubicBezTo>
                  <a:pt x="1794" y="12417"/>
                  <a:pt x="2059" y="13036"/>
                  <a:pt x="1869" y="13705"/>
                </a:cubicBezTo>
                <a:cubicBezTo>
                  <a:pt x="1642" y="14500"/>
                  <a:pt x="834" y="14980"/>
                  <a:pt x="405" y="15687"/>
                </a:cubicBezTo>
                <a:cubicBezTo>
                  <a:pt x="51" y="16319"/>
                  <a:pt x="1" y="17076"/>
                  <a:pt x="278" y="17746"/>
                </a:cubicBezTo>
                <a:cubicBezTo>
                  <a:pt x="569" y="18427"/>
                  <a:pt x="1175" y="18907"/>
                  <a:pt x="1617" y="19513"/>
                </a:cubicBezTo>
                <a:cubicBezTo>
                  <a:pt x="2034" y="20069"/>
                  <a:pt x="2286" y="20877"/>
                  <a:pt x="1933" y="21471"/>
                </a:cubicBezTo>
                <a:lnTo>
                  <a:pt x="6680" y="21471"/>
                </a:lnTo>
                <a:lnTo>
                  <a:pt x="6680" y="21420"/>
                </a:lnTo>
                <a:cubicBezTo>
                  <a:pt x="6693" y="21319"/>
                  <a:pt x="6693" y="21205"/>
                  <a:pt x="6680" y="21104"/>
                </a:cubicBezTo>
                <a:cubicBezTo>
                  <a:pt x="6605" y="20056"/>
                  <a:pt x="5582" y="19223"/>
                  <a:pt x="5645" y="18175"/>
                </a:cubicBezTo>
                <a:cubicBezTo>
                  <a:pt x="5721" y="17241"/>
                  <a:pt x="6592" y="16597"/>
                  <a:pt x="7072" y="15788"/>
                </a:cubicBezTo>
                <a:cubicBezTo>
                  <a:pt x="7590" y="14867"/>
                  <a:pt x="7577" y="13730"/>
                  <a:pt x="7021" y="12834"/>
                </a:cubicBezTo>
                <a:cubicBezTo>
                  <a:pt x="6819" y="12518"/>
                  <a:pt x="6579" y="12240"/>
                  <a:pt x="6327" y="11975"/>
                </a:cubicBezTo>
                <a:cubicBezTo>
                  <a:pt x="5898" y="11495"/>
                  <a:pt x="5468" y="11015"/>
                  <a:pt x="5355" y="10460"/>
                </a:cubicBezTo>
                <a:cubicBezTo>
                  <a:pt x="5329" y="10321"/>
                  <a:pt x="5317" y="10169"/>
                  <a:pt x="5342" y="10031"/>
                </a:cubicBezTo>
                <a:cubicBezTo>
                  <a:pt x="5405" y="9387"/>
                  <a:pt x="5910" y="8894"/>
                  <a:pt x="6289" y="8351"/>
                </a:cubicBezTo>
                <a:cubicBezTo>
                  <a:pt x="7059" y="7215"/>
                  <a:pt x="7223" y="5725"/>
                  <a:pt x="6920" y="4374"/>
                </a:cubicBezTo>
                <a:cubicBezTo>
                  <a:pt x="6605" y="3035"/>
                  <a:pt x="5872" y="1810"/>
                  <a:pt x="5001" y="750"/>
                </a:cubicBezTo>
                <a:cubicBezTo>
                  <a:pt x="4761" y="459"/>
                  <a:pt x="4483" y="156"/>
                  <a:pt x="4117" y="43"/>
                </a:cubicBezTo>
                <a:cubicBezTo>
                  <a:pt x="4017" y="14"/>
                  <a:pt x="3916" y="1"/>
                  <a:pt x="381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/>
          <p:nvPr/>
        </p:nvSpPr>
        <p:spPr>
          <a:xfrm rot="-2777791" flipH="1">
            <a:off x="3844072" y="4070592"/>
            <a:ext cx="137068" cy="1153812"/>
          </a:xfrm>
          <a:custGeom>
            <a:avLst/>
            <a:gdLst/>
            <a:ahLst/>
            <a:cxnLst/>
            <a:rect l="l" t="t" r="r" b="b"/>
            <a:pathLst>
              <a:path w="2400" h="20204" extrusionOk="0">
                <a:moveTo>
                  <a:pt x="948" y="0"/>
                </a:moveTo>
                <a:lnTo>
                  <a:pt x="809" y="76"/>
                </a:lnTo>
                <a:cubicBezTo>
                  <a:pt x="1592" y="1377"/>
                  <a:pt x="2223" y="2551"/>
                  <a:pt x="2072" y="3839"/>
                </a:cubicBezTo>
                <a:cubicBezTo>
                  <a:pt x="1983" y="4597"/>
                  <a:pt x="1617" y="5304"/>
                  <a:pt x="1251" y="5998"/>
                </a:cubicBezTo>
                <a:cubicBezTo>
                  <a:pt x="796" y="6844"/>
                  <a:pt x="342" y="7728"/>
                  <a:pt x="417" y="8700"/>
                </a:cubicBezTo>
                <a:cubicBezTo>
                  <a:pt x="468" y="9319"/>
                  <a:pt x="733" y="9900"/>
                  <a:pt x="998" y="10456"/>
                </a:cubicBezTo>
                <a:lnTo>
                  <a:pt x="1061" y="10582"/>
                </a:lnTo>
                <a:cubicBezTo>
                  <a:pt x="1314" y="11137"/>
                  <a:pt x="1554" y="11693"/>
                  <a:pt x="1566" y="12274"/>
                </a:cubicBezTo>
                <a:lnTo>
                  <a:pt x="1566" y="12324"/>
                </a:lnTo>
                <a:cubicBezTo>
                  <a:pt x="1554" y="12867"/>
                  <a:pt x="1415" y="13410"/>
                  <a:pt x="1175" y="13903"/>
                </a:cubicBezTo>
                <a:cubicBezTo>
                  <a:pt x="1087" y="14105"/>
                  <a:pt x="998" y="14319"/>
                  <a:pt x="897" y="14521"/>
                </a:cubicBezTo>
                <a:cubicBezTo>
                  <a:pt x="455" y="15456"/>
                  <a:pt x="1" y="16441"/>
                  <a:pt x="405" y="17388"/>
                </a:cubicBezTo>
                <a:cubicBezTo>
                  <a:pt x="569" y="17741"/>
                  <a:pt x="809" y="18070"/>
                  <a:pt x="1087" y="18360"/>
                </a:cubicBezTo>
                <a:cubicBezTo>
                  <a:pt x="1314" y="18600"/>
                  <a:pt x="1516" y="18865"/>
                  <a:pt x="1680" y="19143"/>
                </a:cubicBezTo>
                <a:cubicBezTo>
                  <a:pt x="1857" y="19471"/>
                  <a:pt x="1945" y="19837"/>
                  <a:pt x="1945" y="20204"/>
                </a:cubicBezTo>
                <a:lnTo>
                  <a:pt x="2109" y="20204"/>
                </a:lnTo>
                <a:cubicBezTo>
                  <a:pt x="2097" y="19800"/>
                  <a:pt x="1996" y="19408"/>
                  <a:pt x="1819" y="19067"/>
                </a:cubicBezTo>
                <a:cubicBezTo>
                  <a:pt x="1642" y="18764"/>
                  <a:pt x="1440" y="18499"/>
                  <a:pt x="1200" y="18246"/>
                </a:cubicBezTo>
                <a:cubicBezTo>
                  <a:pt x="935" y="17981"/>
                  <a:pt x="708" y="17666"/>
                  <a:pt x="544" y="17325"/>
                </a:cubicBezTo>
                <a:cubicBezTo>
                  <a:pt x="178" y="16428"/>
                  <a:pt x="594" y="15532"/>
                  <a:pt x="1036" y="14585"/>
                </a:cubicBezTo>
                <a:cubicBezTo>
                  <a:pt x="1137" y="14383"/>
                  <a:pt x="1226" y="14168"/>
                  <a:pt x="1327" y="13966"/>
                </a:cubicBezTo>
                <a:cubicBezTo>
                  <a:pt x="1566" y="13448"/>
                  <a:pt x="1705" y="12893"/>
                  <a:pt x="1731" y="12324"/>
                </a:cubicBezTo>
                <a:lnTo>
                  <a:pt x="1731" y="12274"/>
                </a:lnTo>
                <a:cubicBezTo>
                  <a:pt x="1705" y="11655"/>
                  <a:pt x="1465" y="11087"/>
                  <a:pt x="1200" y="10519"/>
                </a:cubicBezTo>
                <a:lnTo>
                  <a:pt x="1137" y="10392"/>
                </a:lnTo>
                <a:cubicBezTo>
                  <a:pt x="885" y="9837"/>
                  <a:pt x="619" y="9281"/>
                  <a:pt x="569" y="8675"/>
                </a:cubicBezTo>
                <a:cubicBezTo>
                  <a:pt x="506" y="7766"/>
                  <a:pt x="935" y="6945"/>
                  <a:pt x="1390" y="6074"/>
                </a:cubicBezTo>
                <a:cubicBezTo>
                  <a:pt x="1756" y="5367"/>
                  <a:pt x="2135" y="4634"/>
                  <a:pt x="2236" y="3852"/>
                </a:cubicBezTo>
                <a:cubicBezTo>
                  <a:pt x="2400" y="2412"/>
                  <a:pt x="1554" y="1023"/>
                  <a:pt x="948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8"/>
          <p:cNvSpPr/>
          <p:nvPr/>
        </p:nvSpPr>
        <p:spPr>
          <a:xfrm flipH="1">
            <a:off x="2687597" y="3944207"/>
            <a:ext cx="4064427" cy="1200155"/>
          </a:xfrm>
          <a:custGeom>
            <a:avLst/>
            <a:gdLst/>
            <a:ahLst/>
            <a:cxnLst/>
            <a:rect l="l" t="t" r="r" b="b"/>
            <a:pathLst>
              <a:path w="32818" h="7008" extrusionOk="0">
                <a:moveTo>
                  <a:pt x="15908" y="0"/>
                </a:moveTo>
                <a:cubicBezTo>
                  <a:pt x="15843" y="0"/>
                  <a:pt x="15777" y="2"/>
                  <a:pt x="15711" y="5"/>
                </a:cubicBezTo>
                <a:cubicBezTo>
                  <a:pt x="14376" y="87"/>
                  <a:pt x="13123" y="723"/>
                  <a:pt x="12302" y="1771"/>
                </a:cubicBezTo>
                <a:cubicBezTo>
                  <a:pt x="11460" y="2777"/>
                  <a:pt x="10864" y="4009"/>
                  <a:pt x="9735" y="4728"/>
                </a:cubicBezTo>
                <a:cubicBezTo>
                  <a:pt x="9012" y="5186"/>
                  <a:pt x="8211" y="5325"/>
                  <a:pt x="7395" y="5325"/>
                </a:cubicBezTo>
                <a:cubicBezTo>
                  <a:pt x="6820" y="5325"/>
                  <a:pt x="6237" y="5256"/>
                  <a:pt x="5669" y="5180"/>
                </a:cubicBezTo>
                <a:cubicBezTo>
                  <a:pt x="4985" y="5069"/>
                  <a:pt x="4272" y="4954"/>
                  <a:pt x="3573" y="4954"/>
                </a:cubicBezTo>
                <a:cubicBezTo>
                  <a:pt x="2844" y="4954"/>
                  <a:pt x="2129" y="5079"/>
                  <a:pt x="1479" y="5467"/>
                </a:cubicBezTo>
                <a:cubicBezTo>
                  <a:pt x="863" y="5837"/>
                  <a:pt x="350" y="6371"/>
                  <a:pt x="1" y="7007"/>
                </a:cubicBezTo>
                <a:lnTo>
                  <a:pt x="32817" y="7007"/>
                </a:lnTo>
                <a:lnTo>
                  <a:pt x="32407" y="6740"/>
                </a:lnTo>
                <a:cubicBezTo>
                  <a:pt x="30887" y="5734"/>
                  <a:pt x="29306" y="4625"/>
                  <a:pt x="27478" y="4235"/>
                </a:cubicBezTo>
                <a:cubicBezTo>
                  <a:pt x="25897" y="3886"/>
                  <a:pt x="24233" y="4297"/>
                  <a:pt x="22673" y="3804"/>
                </a:cubicBezTo>
                <a:cubicBezTo>
                  <a:pt x="21358" y="3393"/>
                  <a:pt x="20414" y="2366"/>
                  <a:pt x="19407" y="1483"/>
                </a:cubicBezTo>
                <a:cubicBezTo>
                  <a:pt x="18389" y="602"/>
                  <a:pt x="17258" y="0"/>
                  <a:pt x="1590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275800" y="2142075"/>
            <a:ext cx="25923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BLANK_2_1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 hasCustomPrompt="1"/>
          </p:nvPr>
        </p:nvSpPr>
        <p:spPr>
          <a:xfrm>
            <a:off x="789517" y="15538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4"/>
          <p:cNvSpPr txBox="1">
            <a:spLocks noGrp="1"/>
          </p:cNvSpPr>
          <p:nvPr>
            <p:ph type="subTitle" idx="1"/>
          </p:nvPr>
        </p:nvSpPr>
        <p:spPr>
          <a:xfrm>
            <a:off x="789517" y="2404675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subTitle" idx="2"/>
          </p:nvPr>
        </p:nvSpPr>
        <p:spPr>
          <a:xfrm>
            <a:off x="789517" y="20281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title" idx="3" hasCustomPrompt="1"/>
          </p:nvPr>
        </p:nvSpPr>
        <p:spPr>
          <a:xfrm>
            <a:off x="3594500" y="15538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4"/>
          <p:cNvSpPr txBox="1">
            <a:spLocks noGrp="1"/>
          </p:cNvSpPr>
          <p:nvPr>
            <p:ph type="subTitle" idx="4"/>
          </p:nvPr>
        </p:nvSpPr>
        <p:spPr>
          <a:xfrm>
            <a:off x="3594400" y="2404675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5"/>
          </p:nvPr>
        </p:nvSpPr>
        <p:spPr>
          <a:xfrm>
            <a:off x="3594400" y="20281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 idx="6" hasCustomPrompt="1"/>
          </p:nvPr>
        </p:nvSpPr>
        <p:spPr>
          <a:xfrm>
            <a:off x="6399383" y="15538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7"/>
          </p:nvPr>
        </p:nvSpPr>
        <p:spPr>
          <a:xfrm>
            <a:off x="6399285" y="2404675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subTitle" idx="8"/>
          </p:nvPr>
        </p:nvSpPr>
        <p:spPr>
          <a:xfrm>
            <a:off x="6399285" y="20281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9" hasCustomPrompt="1"/>
          </p:nvPr>
        </p:nvSpPr>
        <p:spPr>
          <a:xfrm>
            <a:off x="2192005" y="30451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4"/>
          <p:cNvSpPr txBox="1">
            <a:spLocks noGrp="1"/>
          </p:cNvSpPr>
          <p:nvPr>
            <p:ph type="subTitle" idx="13"/>
          </p:nvPr>
        </p:nvSpPr>
        <p:spPr>
          <a:xfrm>
            <a:off x="2192007" y="3895975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14"/>
          </p:nvPr>
        </p:nvSpPr>
        <p:spPr>
          <a:xfrm>
            <a:off x="2192007" y="35194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15"/>
          </p:nvPr>
        </p:nvSpPr>
        <p:spPr>
          <a:xfrm>
            <a:off x="718500" y="348450"/>
            <a:ext cx="77070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2921550" y="884775"/>
            <a:ext cx="33009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 rot="5400000">
            <a:off x="7545456" y="324134"/>
            <a:ext cx="1922676" cy="1274400"/>
          </a:xfrm>
          <a:custGeom>
            <a:avLst/>
            <a:gdLst/>
            <a:ahLst/>
            <a:cxnLst/>
            <a:rect l="l" t="t" r="r" b="b"/>
            <a:pathLst>
              <a:path w="6285" h="4166" extrusionOk="0">
                <a:moveTo>
                  <a:pt x="0" y="1"/>
                </a:moveTo>
                <a:lnTo>
                  <a:pt x="0" y="4165"/>
                </a:lnTo>
                <a:cubicBezTo>
                  <a:pt x="1196" y="3798"/>
                  <a:pt x="996" y="2045"/>
                  <a:pt x="2096" y="2045"/>
                </a:cubicBezTo>
                <a:cubicBezTo>
                  <a:pt x="2129" y="2045"/>
                  <a:pt x="2163" y="2047"/>
                  <a:pt x="2199" y="2050"/>
                </a:cubicBezTo>
                <a:cubicBezTo>
                  <a:pt x="2774" y="2103"/>
                  <a:pt x="3572" y="2499"/>
                  <a:pt x="4323" y="2499"/>
                </a:cubicBezTo>
                <a:cubicBezTo>
                  <a:pt x="5159" y="2499"/>
                  <a:pt x="5937" y="2008"/>
                  <a:pt x="62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/>
          <p:nvPr/>
        </p:nvSpPr>
        <p:spPr>
          <a:xfrm rot="-5400000" flipH="1">
            <a:off x="-324144" y="324134"/>
            <a:ext cx="1922676" cy="1274400"/>
          </a:xfrm>
          <a:custGeom>
            <a:avLst/>
            <a:gdLst/>
            <a:ahLst/>
            <a:cxnLst/>
            <a:rect l="l" t="t" r="r" b="b"/>
            <a:pathLst>
              <a:path w="6285" h="4166" extrusionOk="0">
                <a:moveTo>
                  <a:pt x="0" y="1"/>
                </a:moveTo>
                <a:lnTo>
                  <a:pt x="0" y="4165"/>
                </a:lnTo>
                <a:cubicBezTo>
                  <a:pt x="1196" y="3798"/>
                  <a:pt x="996" y="2045"/>
                  <a:pt x="2096" y="2045"/>
                </a:cubicBezTo>
                <a:cubicBezTo>
                  <a:pt x="2129" y="2045"/>
                  <a:pt x="2163" y="2047"/>
                  <a:pt x="2199" y="2050"/>
                </a:cubicBezTo>
                <a:cubicBezTo>
                  <a:pt x="2774" y="2103"/>
                  <a:pt x="3572" y="2499"/>
                  <a:pt x="4323" y="2499"/>
                </a:cubicBezTo>
                <a:cubicBezTo>
                  <a:pt x="5159" y="2499"/>
                  <a:pt x="5937" y="2008"/>
                  <a:pt x="628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6" hasCustomPrompt="1"/>
          </p:nvPr>
        </p:nvSpPr>
        <p:spPr>
          <a:xfrm>
            <a:off x="4996893" y="30451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17"/>
          </p:nvPr>
        </p:nvSpPr>
        <p:spPr>
          <a:xfrm>
            <a:off x="4996895" y="3895975"/>
            <a:ext cx="1955100" cy="6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18"/>
          </p:nvPr>
        </p:nvSpPr>
        <p:spPr>
          <a:xfrm>
            <a:off x="4996895" y="35194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 b="1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ontserrat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0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>
            <a:spLocks noGrp="1"/>
          </p:cNvSpPr>
          <p:nvPr>
            <p:ph type="title"/>
          </p:nvPr>
        </p:nvSpPr>
        <p:spPr>
          <a:xfrm>
            <a:off x="2914797" y="2447300"/>
            <a:ext cx="3314400" cy="5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title" idx="2" hasCustomPrompt="1"/>
          </p:nvPr>
        </p:nvSpPr>
        <p:spPr>
          <a:xfrm>
            <a:off x="3704097" y="1628888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3" name="Google Shape;183;p18"/>
          <p:cNvSpPr txBox="1">
            <a:spLocks noGrp="1"/>
          </p:cNvSpPr>
          <p:nvPr>
            <p:ph type="subTitle" idx="1"/>
          </p:nvPr>
        </p:nvSpPr>
        <p:spPr>
          <a:xfrm>
            <a:off x="2685250" y="2970500"/>
            <a:ext cx="37734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>
                <a:solidFill>
                  <a:srgbClr val="1A4E6E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grpSp>
        <p:nvGrpSpPr>
          <p:cNvPr id="184" name="Google Shape;184;p18"/>
          <p:cNvGrpSpPr/>
          <p:nvPr/>
        </p:nvGrpSpPr>
        <p:grpSpPr>
          <a:xfrm rot="-794904" flipH="1">
            <a:off x="8619811" y="4079617"/>
            <a:ext cx="358212" cy="898156"/>
            <a:chOff x="4862100" y="4748050"/>
            <a:chExt cx="75550" cy="247225"/>
          </a:xfrm>
        </p:grpSpPr>
        <p:sp>
          <p:nvSpPr>
            <p:cNvPr id="185" name="Google Shape;185;p18"/>
            <p:cNvSpPr/>
            <p:nvPr/>
          </p:nvSpPr>
          <p:spPr>
            <a:xfrm>
              <a:off x="4862100" y="4748050"/>
              <a:ext cx="75550" cy="245625"/>
            </a:xfrm>
            <a:custGeom>
              <a:avLst/>
              <a:gdLst/>
              <a:ahLst/>
              <a:cxnLst/>
              <a:rect l="l" t="t" r="r" b="b"/>
              <a:pathLst>
                <a:path w="3022" h="9825" extrusionOk="0">
                  <a:moveTo>
                    <a:pt x="326" y="0"/>
                  </a:moveTo>
                  <a:cubicBezTo>
                    <a:pt x="286" y="0"/>
                    <a:pt x="247" y="20"/>
                    <a:pt x="223" y="63"/>
                  </a:cubicBezTo>
                  <a:cubicBezTo>
                    <a:pt x="80" y="381"/>
                    <a:pt x="80" y="746"/>
                    <a:pt x="223" y="1064"/>
                  </a:cubicBezTo>
                  <a:cubicBezTo>
                    <a:pt x="414" y="1526"/>
                    <a:pt x="747" y="1971"/>
                    <a:pt x="684" y="2448"/>
                  </a:cubicBezTo>
                  <a:cubicBezTo>
                    <a:pt x="604" y="2925"/>
                    <a:pt x="159" y="3290"/>
                    <a:pt x="112" y="3767"/>
                  </a:cubicBezTo>
                  <a:cubicBezTo>
                    <a:pt x="0" y="4642"/>
                    <a:pt x="1193" y="5325"/>
                    <a:pt x="1002" y="6184"/>
                  </a:cubicBezTo>
                  <a:cubicBezTo>
                    <a:pt x="906" y="6645"/>
                    <a:pt x="430" y="6931"/>
                    <a:pt x="255" y="7376"/>
                  </a:cubicBezTo>
                  <a:cubicBezTo>
                    <a:pt x="32" y="7965"/>
                    <a:pt x="684" y="9332"/>
                    <a:pt x="1065" y="9825"/>
                  </a:cubicBezTo>
                  <a:lnTo>
                    <a:pt x="2624" y="9237"/>
                  </a:lnTo>
                  <a:cubicBezTo>
                    <a:pt x="2783" y="8458"/>
                    <a:pt x="1733" y="7774"/>
                    <a:pt x="2019" y="7027"/>
                  </a:cubicBezTo>
                  <a:cubicBezTo>
                    <a:pt x="2147" y="6693"/>
                    <a:pt x="2528" y="6518"/>
                    <a:pt x="2751" y="6216"/>
                  </a:cubicBezTo>
                  <a:cubicBezTo>
                    <a:pt x="3021" y="5818"/>
                    <a:pt x="2989" y="5294"/>
                    <a:pt x="2655" y="4944"/>
                  </a:cubicBezTo>
                  <a:cubicBezTo>
                    <a:pt x="2369" y="4642"/>
                    <a:pt x="1876" y="4515"/>
                    <a:pt x="1749" y="4117"/>
                  </a:cubicBezTo>
                  <a:cubicBezTo>
                    <a:pt x="1606" y="3720"/>
                    <a:pt x="1924" y="3322"/>
                    <a:pt x="2051" y="2925"/>
                  </a:cubicBezTo>
                  <a:cubicBezTo>
                    <a:pt x="2210" y="2432"/>
                    <a:pt x="2083" y="1907"/>
                    <a:pt x="1733" y="1526"/>
                  </a:cubicBezTo>
                  <a:cubicBezTo>
                    <a:pt x="1479" y="1255"/>
                    <a:pt x="1097" y="1080"/>
                    <a:pt x="811" y="826"/>
                  </a:cubicBezTo>
                  <a:cubicBezTo>
                    <a:pt x="604" y="651"/>
                    <a:pt x="477" y="397"/>
                    <a:pt x="461" y="126"/>
                  </a:cubicBezTo>
                  <a:cubicBezTo>
                    <a:pt x="452" y="49"/>
                    <a:pt x="388" y="0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4867800" y="4764200"/>
              <a:ext cx="42425" cy="231075"/>
            </a:xfrm>
            <a:custGeom>
              <a:avLst/>
              <a:gdLst/>
              <a:ahLst/>
              <a:cxnLst/>
              <a:rect l="l" t="t" r="r" b="b"/>
              <a:pathLst>
                <a:path w="1697" h="9243" extrusionOk="0">
                  <a:moveTo>
                    <a:pt x="143" y="1"/>
                  </a:moveTo>
                  <a:cubicBezTo>
                    <a:pt x="70" y="1"/>
                    <a:pt x="0" y="82"/>
                    <a:pt x="58" y="164"/>
                  </a:cubicBezTo>
                  <a:cubicBezTo>
                    <a:pt x="504" y="768"/>
                    <a:pt x="949" y="1404"/>
                    <a:pt x="837" y="2088"/>
                  </a:cubicBezTo>
                  <a:cubicBezTo>
                    <a:pt x="806" y="2231"/>
                    <a:pt x="774" y="2374"/>
                    <a:pt x="726" y="2501"/>
                  </a:cubicBezTo>
                  <a:cubicBezTo>
                    <a:pt x="631" y="2724"/>
                    <a:pt x="599" y="2962"/>
                    <a:pt x="599" y="3201"/>
                  </a:cubicBezTo>
                  <a:cubicBezTo>
                    <a:pt x="615" y="3582"/>
                    <a:pt x="837" y="3869"/>
                    <a:pt x="1060" y="4171"/>
                  </a:cubicBezTo>
                  <a:cubicBezTo>
                    <a:pt x="1299" y="4489"/>
                    <a:pt x="1489" y="4775"/>
                    <a:pt x="1489" y="5109"/>
                  </a:cubicBezTo>
                  <a:cubicBezTo>
                    <a:pt x="1458" y="5363"/>
                    <a:pt x="1378" y="5602"/>
                    <a:pt x="1235" y="5824"/>
                  </a:cubicBezTo>
                  <a:cubicBezTo>
                    <a:pt x="1171" y="5904"/>
                    <a:pt x="1124" y="5999"/>
                    <a:pt x="1092" y="6094"/>
                  </a:cubicBezTo>
                  <a:cubicBezTo>
                    <a:pt x="631" y="7017"/>
                    <a:pt x="837" y="8066"/>
                    <a:pt x="1092" y="9163"/>
                  </a:cubicBezTo>
                  <a:cubicBezTo>
                    <a:pt x="1092" y="9211"/>
                    <a:pt x="1140" y="9242"/>
                    <a:pt x="1187" y="9242"/>
                  </a:cubicBezTo>
                  <a:lnTo>
                    <a:pt x="1203" y="9242"/>
                  </a:lnTo>
                  <a:cubicBezTo>
                    <a:pt x="1267" y="9227"/>
                    <a:pt x="1299" y="9163"/>
                    <a:pt x="1283" y="9115"/>
                  </a:cubicBezTo>
                  <a:cubicBezTo>
                    <a:pt x="1028" y="8050"/>
                    <a:pt x="853" y="7033"/>
                    <a:pt x="1267" y="6158"/>
                  </a:cubicBezTo>
                  <a:cubicBezTo>
                    <a:pt x="1299" y="6079"/>
                    <a:pt x="1362" y="5983"/>
                    <a:pt x="1410" y="5904"/>
                  </a:cubicBezTo>
                  <a:cubicBezTo>
                    <a:pt x="1569" y="5665"/>
                    <a:pt x="1664" y="5395"/>
                    <a:pt x="1696" y="5109"/>
                  </a:cubicBezTo>
                  <a:cubicBezTo>
                    <a:pt x="1696" y="4711"/>
                    <a:pt x="1442" y="4346"/>
                    <a:pt x="1235" y="4059"/>
                  </a:cubicBezTo>
                  <a:cubicBezTo>
                    <a:pt x="1012" y="3773"/>
                    <a:pt x="822" y="3503"/>
                    <a:pt x="790" y="3185"/>
                  </a:cubicBezTo>
                  <a:cubicBezTo>
                    <a:pt x="790" y="2962"/>
                    <a:pt x="837" y="2756"/>
                    <a:pt x="917" y="2565"/>
                  </a:cubicBezTo>
                  <a:cubicBezTo>
                    <a:pt x="965" y="2422"/>
                    <a:pt x="996" y="2263"/>
                    <a:pt x="1028" y="2120"/>
                  </a:cubicBezTo>
                  <a:cubicBezTo>
                    <a:pt x="1140" y="1357"/>
                    <a:pt x="694" y="673"/>
                    <a:pt x="217" y="37"/>
                  </a:cubicBezTo>
                  <a:cubicBezTo>
                    <a:pt x="196" y="12"/>
                    <a:pt x="169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7" name="Google Shape;187;p18"/>
          <p:cNvGrpSpPr/>
          <p:nvPr/>
        </p:nvGrpSpPr>
        <p:grpSpPr>
          <a:xfrm rot="1771811">
            <a:off x="332003" y="4235634"/>
            <a:ext cx="274590" cy="898549"/>
            <a:chOff x="4862100" y="4748050"/>
            <a:chExt cx="75550" cy="247225"/>
          </a:xfrm>
        </p:grpSpPr>
        <p:sp>
          <p:nvSpPr>
            <p:cNvPr id="188" name="Google Shape;188;p18"/>
            <p:cNvSpPr/>
            <p:nvPr/>
          </p:nvSpPr>
          <p:spPr>
            <a:xfrm>
              <a:off x="4862100" y="4748050"/>
              <a:ext cx="75550" cy="245625"/>
            </a:xfrm>
            <a:custGeom>
              <a:avLst/>
              <a:gdLst/>
              <a:ahLst/>
              <a:cxnLst/>
              <a:rect l="l" t="t" r="r" b="b"/>
              <a:pathLst>
                <a:path w="3022" h="9825" extrusionOk="0">
                  <a:moveTo>
                    <a:pt x="326" y="0"/>
                  </a:moveTo>
                  <a:cubicBezTo>
                    <a:pt x="286" y="0"/>
                    <a:pt x="247" y="20"/>
                    <a:pt x="223" y="63"/>
                  </a:cubicBezTo>
                  <a:cubicBezTo>
                    <a:pt x="80" y="381"/>
                    <a:pt x="80" y="746"/>
                    <a:pt x="223" y="1064"/>
                  </a:cubicBezTo>
                  <a:cubicBezTo>
                    <a:pt x="414" y="1526"/>
                    <a:pt x="747" y="1971"/>
                    <a:pt x="684" y="2448"/>
                  </a:cubicBezTo>
                  <a:cubicBezTo>
                    <a:pt x="604" y="2925"/>
                    <a:pt x="159" y="3290"/>
                    <a:pt x="112" y="3767"/>
                  </a:cubicBezTo>
                  <a:cubicBezTo>
                    <a:pt x="0" y="4642"/>
                    <a:pt x="1193" y="5325"/>
                    <a:pt x="1002" y="6184"/>
                  </a:cubicBezTo>
                  <a:cubicBezTo>
                    <a:pt x="906" y="6645"/>
                    <a:pt x="430" y="6931"/>
                    <a:pt x="255" y="7376"/>
                  </a:cubicBezTo>
                  <a:cubicBezTo>
                    <a:pt x="32" y="7965"/>
                    <a:pt x="684" y="9332"/>
                    <a:pt x="1065" y="9825"/>
                  </a:cubicBezTo>
                  <a:lnTo>
                    <a:pt x="2624" y="9237"/>
                  </a:lnTo>
                  <a:cubicBezTo>
                    <a:pt x="2783" y="8458"/>
                    <a:pt x="1733" y="7774"/>
                    <a:pt x="2019" y="7027"/>
                  </a:cubicBezTo>
                  <a:cubicBezTo>
                    <a:pt x="2147" y="6693"/>
                    <a:pt x="2528" y="6518"/>
                    <a:pt x="2751" y="6216"/>
                  </a:cubicBezTo>
                  <a:cubicBezTo>
                    <a:pt x="3021" y="5818"/>
                    <a:pt x="2989" y="5294"/>
                    <a:pt x="2655" y="4944"/>
                  </a:cubicBezTo>
                  <a:cubicBezTo>
                    <a:pt x="2369" y="4642"/>
                    <a:pt x="1876" y="4515"/>
                    <a:pt x="1749" y="4117"/>
                  </a:cubicBezTo>
                  <a:cubicBezTo>
                    <a:pt x="1606" y="3720"/>
                    <a:pt x="1924" y="3322"/>
                    <a:pt x="2051" y="2925"/>
                  </a:cubicBezTo>
                  <a:cubicBezTo>
                    <a:pt x="2210" y="2432"/>
                    <a:pt x="2083" y="1907"/>
                    <a:pt x="1733" y="1526"/>
                  </a:cubicBezTo>
                  <a:cubicBezTo>
                    <a:pt x="1479" y="1255"/>
                    <a:pt x="1097" y="1080"/>
                    <a:pt x="811" y="826"/>
                  </a:cubicBezTo>
                  <a:cubicBezTo>
                    <a:pt x="604" y="651"/>
                    <a:pt x="477" y="397"/>
                    <a:pt x="461" y="126"/>
                  </a:cubicBezTo>
                  <a:cubicBezTo>
                    <a:pt x="452" y="49"/>
                    <a:pt x="388" y="0"/>
                    <a:pt x="3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4867800" y="4764200"/>
              <a:ext cx="42425" cy="231075"/>
            </a:xfrm>
            <a:custGeom>
              <a:avLst/>
              <a:gdLst/>
              <a:ahLst/>
              <a:cxnLst/>
              <a:rect l="l" t="t" r="r" b="b"/>
              <a:pathLst>
                <a:path w="1697" h="9243" extrusionOk="0">
                  <a:moveTo>
                    <a:pt x="143" y="1"/>
                  </a:moveTo>
                  <a:cubicBezTo>
                    <a:pt x="70" y="1"/>
                    <a:pt x="0" y="82"/>
                    <a:pt x="58" y="164"/>
                  </a:cubicBezTo>
                  <a:cubicBezTo>
                    <a:pt x="504" y="768"/>
                    <a:pt x="949" y="1404"/>
                    <a:pt x="837" y="2088"/>
                  </a:cubicBezTo>
                  <a:cubicBezTo>
                    <a:pt x="806" y="2231"/>
                    <a:pt x="774" y="2374"/>
                    <a:pt x="726" y="2501"/>
                  </a:cubicBezTo>
                  <a:cubicBezTo>
                    <a:pt x="631" y="2724"/>
                    <a:pt x="599" y="2962"/>
                    <a:pt x="599" y="3201"/>
                  </a:cubicBezTo>
                  <a:cubicBezTo>
                    <a:pt x="615" y="3582"/>
                    <a:pt x="837" y="3869"/>
                    <a:pt x="1060" y="4171"/>
                  </a:cubicBezTo>
                  <a:cubicBezTo>
                    <a:pt x="1299" y="4489"/>
                    <a:pt x="1489" y="4775"/>
                    <a:pt x="1489" y="5109"/>
                  </a:cubicBezTo>
                  <a:cubicBezTo>
                    <a:pt x="1458" y="5363"/>
                    <a:pt x="1378" y="5602"/>
                    <a:pt x="1235" y="5824"/>
                  </a:cubicBezTo>
                  <a:cubicBezTo>
                    <a:pt x="1171" y="5904"/>
                    <a:pt x="1124" y="5999"/>
                    <a:pt x="1092" y="6094"/>
                  </a:cubicBezTo>
                  <a:cubicBezTo>
                    <a:pt x="631" y="7017"/>
                    <a:pt x="837" y="8066"/>
                    <a:pt x="1092" y="9163"/>
                  </a:cubicBezTo>
                  <a:cubicBezTo>
                    <a:pt x="1092" y="9211"/>
                    <a:pt x="1140" y="9242"/>
                    <a:pt x="1187" y="9242"/>
                  </a:cubicBezTo>
                  <a:lnTo>
                    <a:pt x="1203" y="9242"/>
                  </a:lnTo>
                  <a:cubicBezTo>
                    <a:pt x="1267" y="9227"/>
                    <a:pt x="1299" y="9163"/>
                    <a:pt x="1283" y="9115"/>
                  </a:cubicBezTo>
                  <a:cubicBezTo>
                    <a:pt x="1028" y="8050"/>
                    <a:pt x="853" y="7033"/>
                    <a:pt x="1267" y="6158"/>
                  </a:cubicBezTo>
                  <a:cubicBezTo>
                    <a:pt x="1299" y="6079"/>
                    <a:pt x="1362" y="5983"/>
                    <a:pt x="1410" y="5904"/>
                  </a:cubicBezTo>
                  <a:cubicBezTo>
                    <a:pt x="1569" y="5665"/>
                    <a:pt x="1664" y="5395"/>
                    <a:pt x="1696" y="5109"/>
                  </a:cubicBezTo>
                  <a:cubicBezTo>
                    <a:pt x="1696" y="4711"/>
                    <a:pt x="1442" y="4346"/>
                    <a:pt x="1235" y="4059"/>
                  </a:cubicBezTo>
                  <a:cubicBezTo>
                    <a:pt x="1012" y="3773"/>
                    <a:pt x="822" y="3503"/>
                    <a:pt x="790" y="3185"/>
                  </a:cubicBezTo>
                  <a:cubicBezTo>
                    <a:pt x="790" y="2962"/>
                    <a:pt x="837" y="2756"/>
                    <a:pt x="917" y="2565"/>
                  </a:cubicBezTo>
                  <a:cubicBezTo>
                    <a:pt x="965" y="2422"/>
                    <a:pt x="996" y="2263"/>
                    <a:pt x="1028" y="2120"/>
                  </a:cubicBezTo>
                  <a:cubicBezTo>
                    <a:pt x="1140" y="1357"/>
                    <a:pt x="694" y="673"/>
                    <a:pt x="217" y="37"/>
                  </a:cubicBezTo>
                  <a:cubicBezTo>
                    <a:pt x="196" y="12"/>
                    <a:pt x="169" y="1"/>
                    <a:pt x="1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0" name="Google Shape;190;p18"/>
          <p:cNvGrpSpPr/>
          <p:nvPr/>
        </p:nvGrpSpPr>
        <p:grpSpPr>
          <a:xfrm>
            <a:off x="0" y="4575600"/>
            <a:ext cx="628793" cy="579293"/>
            <a:chOff x="1404813" y="4473748"/>
            <a:chExt cx="739321" cy="681121"/>
          </a:xfrm>
        </p:grpSpPr>
        <p:sp>
          <p:nvSpPr>
            <p:cNvPr id="191" name="Google Shape;191;p18"/>
            <p:cNvSpPr/>
            <p:nvPr/>
          </p:nvSpPr>
          <p:spPr>
            <a:xfrm>
              <a:off x="1404813" y="4473748"/>
              <a:ext cx="739321" cy="681121"/>
            </a:xfrm>
            <a:custGeom>
              <a:avLst/>
              <a:gdLst/>
              <a:ahLst/>
              <a:cxnLst/>
              <a:rect l="l" t="t" r="r" b="b"/>
              <a:pathLst>
                <a:path w="17288" h="15928" extrusionOk="0">
                  <a:moveTo>
                    <a:pt x="8179" y="0"/>
                  </a:moveTo>
                  <a:cubicBezTo>
                    <a:pt x="8118" y="0"/>
                    <a:pt x="8056" y="3"/>
                    <a:pt x="7991" y="9"/>
                  </a:cubicBezTo>
                  <a:cubicBezTo>
                    <a:pt x="3492" y="450"/>
                    <a:pt x="0" y="15928"/>
                    <a:pt x="0" y="15928"/>
                  </a:cubicBezTo>
                  <a:lnTo>
                    <a:pt x="12741" y="15928"/>
                  </a:lnTo>
                  <a:cubicBezTo>
                    <a:pt x="12741" y="15928"/>
                    <a:pt x="17287" y="8944"/>
                    <a:pt x="14063" y="7607"/>
                  </a:cubicBezTo>
                  <a:cubicBezTo>
                    <a:pt x="13809" y="7502"/>
                    <a:pt x="13554" y="7453"/>
                    <a:pt x="13298" y="7453"/>
                  </a:cubicBezTo>
                  <a:cubicBezTo>
                    <a:pt x="10295" y="7453"/>
                    <a:pt x="7236" y="14119"/>
                    <a:pt x="7236" y="14119"/>
                  </a:cubicBezTo>
                  <a:cubicBezTo>
                    <a:pt x="7236" y="14119"/>
                    <a:pt x="12339" y="0"/>
                    <a:pt x="817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2" name="Google Shape;192;p18"/>
            <p:cNvCxnSpPr/>
            <p:nvPr/>
          </p:nvCxnSpPr>
          <p:spPr>
            <a:xfrm rot="10800000" flipH="1">
              <a:off x="1535625" y="4508050"/>
              <a:ext cx="215100" cy="6162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18"/>
            <p:cNvCxnSpPr/>
            <p:nvPr/>
          </p:nvCxnSpPr>
          <p:spPr>
            <a:xfrm rot="10800000" flipH="1">
              <a:off x="1826275" y="4821950"/>
              <a:ext cx="186000" cy="3081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4" name="Google Shape;194;p18"/>
          <p:cNvGrpSpPr/>
          <p:nvPr/>
        </p:nvGrpSpPr>
        <p:grpSpPr>
          <a:xfrm>
            <a:off x="8331657" y="4325096"/>
            <a:ext cx="812340" cy="818415"/>
            <a:chOff x="2424807" y="4336471"/>
            <a:chExt cx="812340" cy="818415"/>
          </a:xfrm>
        </p:grpSpPr>
        <p:sp>
          <p:nvSpPr>
            <p:cNvPr id="195" name="Google Shape;195;p18"/>
            <p:cNvSpPr/>
            <p:nvPr/>
          </p:nvSpPr>
          <p:spPr>
            <a:xfrm>
              <a:off x="2424807" y="4336471"/>
              <a:ext cx="812340" cy="818415"/>
            </a:xfrm>
            <a:custGeom>
              <a:avLst/>
              <a:gdLst/>
              <a:ahLst/>
              <a:cxnLst/>
              <a:rect l="l" t="t" r="r" b="b"/>
              <a:pathLst>
                <a:path w="18052" h="18187" extrusionOk="0">
                  <a:moveTo>
                    <a:pt x="5187" y="1"/>
                  </a:moveTo>
                  <a:cubicBezTo>
                    <a:pt x="4805" y="1"/>
                    <a:pt x="4422" y="149"/>
                    <a:pt x="4043" y="475"/>
                  </a:cubicBezTo>
                  <a:cubicBezTo>
                    <a:pt x="1" y="3967"/>
                    <a:pt x="9423" y="18187"/>
                    <a:pt x="9423" y="18187"/>
                  </a:cubicBezTo>
                  <a:lnTo>
                    <a:pt x="17004" y="17998"/>
                  </a:lnTo>
                  <a:cubicBezTo>
                    <a:pt x="18052" y="10129"/>
                    <a:pt x="17007" y="4678"/>
                    <a:pt x="14818" y="4678"/>
                  </a:cubicBezTo>
                  <a:cubicBezTo>
                    <a:pt x="14706" y="4678"/>
                    <a:pt x="14590" y="4693"/>
                    <a:pt x="14472" y="4722"/>
                  </a:cubicBezTo>
                  <a:cubicBezTo>
                    <a:pt x="12034" y="5335"/>
                    <a:pt x="12506" y="13782"/>
                    <a:pt x="12506" y="13782"/>
                  </a:cubicBezTo>
                  <a:cubicBezTo>
                    <a:pt x="12506" y="13782"/>
                    <a:pt x="8876" y="1"/>
                    <a:pt x="518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6" name="Google Shape;196;p18"/>
            <p:cNvCxnSpPr/>
            <p:nvPr/>
          </p:nvCxnSpPr>
          <p:spPr>
            <a:xfrm>
              <a:off x="2628500" y="4385975"/>
              <a:ext cx="337200" cy="7266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" name="Google Shape;197;p18"/>
            <p:cNvCxnSpPr/>
            <p:nvPr/>
          </p:nvCxnSpPr>
          <p:spPr>
            <a:xfrm flipH="1">
              <a:off x="3082050" y="4577825"/>
              <a:ext cx="23100" cy="569700"/>
            </a:xfrm>
            <a:prstGeom prst="straightConnector1">
              <a:avLst/>
            </a:prstGeom>
            <a:noFill/>
            <a:ln w="19050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98" name="Google Shape;198;p18"/>
          <p:cNvSpPr/>
          <p:nvPr/>
        </p:nvSpPr>
        <p:spPr>
          <a:xfrm flipH="1">
            <a:off x="2676339" y="3801560"/>
            <a:ext cx="3791322" cy="1341948"/>
          </a:xfrm>
          <a:custGeom>
            <a:avLst/>
            <a:gdLst/>
            <a:ahLst/>
            <a:cxnLst/>
            <a:rect l="l" t="t" r="r" b="b"/>
            <a:pathLst>
              <a:path w="16858" h="5967" extrusionOk="0">
                <a:moveTo>
                  <a:pt x="4873" y="1"/>
                </a:moveTo>
                <a:cubicBezTo>
                  <a:pt x="2590" y="1"/>
                  <a:pt x="0" y="2574"/>
                  <a:pt x="405" y="5966"/>
                </a:cubicBezTo>
                <a:lnTo>
                  <a:pt x="16155" y="5966"/>
                </a:lnTo>
                <a:cubicBezTo>
                  <a:pt x="16857" y="4310"/>
                  <a:pt x="15964" y="2008"/>
                  <a:pt x="13396" y="1290"/>
                </a:cubicBezTo>
                <a:cubicBezTo>
                  <a:pt x="12970" y="1170"/>
                  <a:pt x="12572" y="1124"/>
                  <a:pt x="12197" y="1124"/>
                </a:cubicBezTo>
                <a:cubicBezTo>
                  <a:pt x="10934" y="1124"/>
                  <a:pt x="9921" y="1646"/>
                  <a:pt x="8873" y="1646"/>
                </a:cubicBezTo>
                <a:cubicBezTo>
                  <a:pt x="8196" y="1646"/>
                  <a:pt x="7505" y="1428"/>
                  <a:pt x="6724" y="713"/>
                </a:cubicBezTo>
                <a:cubicBezTo>
                  <a:pt x="6189" y="223"/>
                  <a:pt x="5545" y="1"/>
                  <a:pt x="4873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20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/>
          <p:nvPr/>
        </p:nvSpPr>
        <p:spPr>
          <a:xfrm rot="4144136">
            <a:off x="4589861" y="382791"/>
            <a:ext cx="1305920" cy="2243480"/>
          </a:xfrm>
          <a:custGeom>
            <a:avLst/>
            <a:gdLst/>
            <a:ahLst/>
            <a:cxnLst/>
            <a:rect l="l" t="t" r="r" b="b"/>
            <a:pathLst>
              <a:path w="10736" h="17145" extrusionOk="0">
                <a:moveTo>
                  <a:pt x="5339" y="0"/>
                </a:moveTo>
                <a:cubicBezTo>
                  <a:pt x="2861" y="0"/>
                  <a:pt x="1" y="555"/>
                  <a:pt x="1069" y="3102"/>
                </a:cubicBezTo>
                <a:cubicBezTo>
                  <a:pt x="1387" y="3852"/>
                  <a:pt x="1978" y="4443"/>
                  <a:pt x="2517" y="5028"/>
                </a:cubicBezTo>
                <a:cubicBezTo>
                  <a:pt x="3630" y="6232"/>
                  <a:pt x="4806" y="7430"/>
                  <a:pt x="5516" y="8946"/>
                </a:cubicBezTo>
                <a:cubicBezTo>
                  <a:pt x="6022" y="10009"/>
                  <a:pt x="6169" y="11201"/>
                  <a:pt x="5948" y="12354"/>
                </a:cubicBezTo>
                <a:cubicBezTo>
                  <a:pt x="5823" y="12990"/>
                  <a:pt x="5567" y="13581"/>
                  <a:pt x="5351" y="14183"/>
                </a:cubicBezTo>
                <a:cubicBezTo>
                  <a:pt x="5147" y="14740"/>
                  <a:pt x="4840" y="15461"/>
                  <a:pt x="5067" y="16057"/>
                </a:cubicBezTo>
                <a:cubicBezTo>
                  <a:pt x="5323" y="16739"/>
                  <a:pt x="6095" y="17085"/>
                  <a:pt x="6754" y="17136"/>
                </a:cubicBezTo>
                <a:cubicBezTo>
                  <a:pt x="6824" y="17142"/>
                  <a:pt x="6893" y="17145"/>
                  <a:pt x="6962" y="17145"/>
                </a:cubicBezTo>
                <a:cubicBezTo>
                  <a:pt x="7577" y="17145"/>
                  <a:pt x="8175" y="16920"/>
                  <a:pt x="8640" y="16512"/>
                </a:cubicBezTo>
                <a:cubicBezTo>
                  <a:pt x="9162" y="16034"/>
                  <a:pt x="9503" y="15393"/>
                  <a:pt x="9600" y="14694"/>
                </a:cubicBezTo>
                <a:cubicBezTo>
                  <a:pt x="9798" y="13388"/>
                  <a:pt x="9168" y="12116"/>
                  <a:pt x="8606" y="10997"/>
                </a:cubicBezTo>
                <a:cubicBezTo>
                  <a:pt x="8004" y="9804"/>
                  <a:pt x="7629" y="8441"/>
                  <a:pt x="7765" y="7084"/>
                </a:cubicBezTo>
                <a:cubicBezTo>
                  <a:pt x="7879" y="6016"/>
                  <a:pt x="8356" y="5096"/>
                  <a:pt x="8935" y="4227"/>
                </a:cubicBezTo>
                <a:lnTo>
                  <a:pt x="8969" y="4176"/>
                </a:lnTo>
                <a:cubicBezTo>
                  <a:pt x="9548" y="3307"/>
                  <a:pt x="10735" y="2171"/>
                  <a:pt x="9980" y="1041"/>
                </a:cubicBezTo>
                <a:cubicBezTo>
                  <a:pt x="9577" y="439"/>
                  <a:pt x="8770" y="331"/>
                  <a:pt x="8123" y="217"/>
                </a:cubicBezTo>
                <a:cubicBezTo>
                  <a:pt x="7571" y="121"/>
                  <a:pt x="6497" y="0"/>
                  <a:pt x="53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9"/>
          <p:cNvSpPr/>
          <p:nvPr/>
        </p:nvSpPr>
        <p:spPr>
          <a:xfrm rot="-209774">
            <a:off x="2232635" y="1922413"/>
            <a:ext cx="1441844" cy="2437538"/>
          </a:xfrm>
          <a:custGeom>
            <a:avLst/>
            <a:gdLst/>
            <a:ahLst/>
            <a:cxnLst/>
            <a:rect l="l" t="t" r="r" b="b"/>
            <a:pathLst>
              <a:path w="10736" h="17145" extrusionOk="0">
                <a:moveTo>
                  <a:pt x="5339" y="0"/>
                </a:moveTo>
                <a:cubicBezTo>
                  <a:pt x="2861" y="0"/>
                  <a:pt x="1" y="555"/>
                  <a:pt x="1069" y="3102"/>
                </a:cubicBezTo>
                <a:cubicBezTo>
                  <a:pt x="1387" y="3852"/>
                  <a:pt x="1978" y="4443"/>
                  <a:pt x="2517" y="5028"/>
                </a:cubicBezTo>
                <a:cubicBezTo>
                  <a:pt x="3630" y="6232"/>
                  <a:pt x="4806" y="7430"/>
                  <a:pt x="5516" y="8946"/>
                </a:cubicBezTo>
                <a:cubicBezTo>
                  <a:pt x="6022" y="10009"/>
                  <a:pt x="6169" y="11201"/>
                  <a:pt x="5948" y="12354"/>
                </a:cubicBezTo>
                <a:cubicBezTo>
                  <a:pt x="5823" y="12990"/>
                  <a:pt x="5567" y="13581"/>
                  <a:pt x="5351" y="14183"/>
                </a:cubicBezTo>
                <a:cubicBezTo>
                  <a:pt x="5147" y="14740"/>
                  <a:pt x="4840" y="15461"/>
                  <a:pt x="5067" y="16057"/>
                </a:cubicBezTo>
                <a:cubicBezTo>
                  <a:pt x="5323" y="16739"/>
                  <a:pt x="6095" y="17085"/>
                  <a:pt x="6754" y="17136"/>
                </a:cubicBezTo>
                <a:cubicBezTo>
                  <a:pt x="6824" y="17142"/>
                  <a:pt x="6893" y="17145"/>
                  <a:pt x="6962" y="17145"/>
                </a:cubicBezTo>
                <a:cubicBezTo>
                  <a:pt x="7577" y="17145"/>
                  <a:pt x="8175" y="16920"/>
                  <a:pt x="8640" y="16512"/>
                </a:cubicBezTo>
                <a:cubicBezTo>
                  <a:pt x="9162" y="16034"/>
                  <a:pt x="9503" y="15393"/>
                  <a:pt x="9600" y="14694"/>
                </a:cubicBezTo>
                <a:cubicBezTo>
                  <a:pt x="9798" y="13388"/>
                  <a:pt x="9168" y="12116"/>
                  <a:pt x="8606" y="10997"/>
                </a:cubicBezTo>
                <a:cubicBezTo>
                  <a:pt x="8004" y="9804"/>
                  <a:pt x="7629" y="8441"/>
                  <a:pt x="7765" y="7084"/>
                </a:cubicBezTo>
                <a:cubicBezTo>
                  <a:pt x="7879" y="6016"/>
                  <a:pt x="8356" y="5096"/>
                  <a:pt x="8935" y="4227"/>
                </a:cubicBezTo>
                <a:lnTo>
                  <a:pt x="8969" y="4176"/>
                </a:lnTo>
                <a:cubicBezTo>
                  <a:pt x="9548" y="3307"/>
                  <a:pt x="10735" y="2171"/>
                  <a:pt x="9980" y="1041"/>
                </a:cubicBezTo>
                <a:cubicBezTo>
                  <a:pt x="9577" y="439"/>
                  <a:pt x="8770" y="331"/>
                  <a:pt x="8123" y="217"/>
                </a:cubicBezTo>
                <a:cubicBezTo>
                  <a:pt x="7571" y="121"/>
                  <a:pt x="6497" y="0"/>
                  <a:pt x="533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19"/>
          <p:cNvSpPr/>
          <p:nvPr/>
        </p:nvSpPr>
        <p:spPr>
          <a:xfrm rot="3870501">
            <a:off x="3470770" y="968295"/>
            <a:ext cx="3177368" cy="3928002"/>
          </a:xfrm>
          <a:custGeom>
            <a:avLst/>
            <a:gdLst/>
            <a:ahLst/>
            <a:cxnLst/>
            <a:rect l="l" t="t" r="r" b="b"/>
            <a:pathLst>
              <a:path w="192196" h="177490" extrusionOk="0">
                <a:moveTo>
                  <a:pt x="76038" y="1"/>
                </a:moveTo>
                <a:cubicBezTo>
                  <a:pt x="68455" y="1"/>
                  <a:pt x="60870" y="2888"/>
                  <a:pt x="54888" y="7575"/>
                </a:cubicBezTo>
                <a:cubicBezTo>
                  <a:pt x="47494" y="13403"/>
                  <a:pt x="42319" y="21841"/>
                  <a:pt x="39361" y="30844"/>
                </a:cubicBezTo>
                <a:cubicBezTo>
                  <a:pt x="36273" y="40369"/>
                  <a:pt x="35273" y="51068"/>
                  <a:pt x="28836" y="58767"/>
                </a:cubicBezTo>
                <a:cubicBezTo>
                  <a:pt x="23356" y="65291"/>
                  <a:pt x="14831" y="68509"/>
                  <a:pt x="8742" y="74555"/>
                </a:cubicBezTo>
                <a:cubicBezTo>
                  <a:pt x="3392" y="79904"/>
                  <a:pt x="0" y="87951"/>
                  <a:pt x="217" y="95562"/>
                </a:cubicBezTo>
                <a:cubicBezTo>
                  <a:pt x="348" y="102695"/>
                  <a:pt x="6089" y="107349"/>
                  <a:pt x="8916" y="113568"/>
                </a:cubicBezTo>
                <a:cubicBezTo>
                  <a:pt x="12743" y="122006"/>
                  <a:pt x="10395" y="132227"/>
                  <a:pt x="14092" y="140751"/>
                </a:cubicBezTo>
                <a:cubicBezTo>
                  <a:pt x="17919" y="149624"/>
                  <a:pt x="27618" y="154756"/>
                  <a:pt x="37143" y="156583"/>
                </a:cubicBezTo>
                <a:cubicBezTo>
                  <a:pt x="46625" y="158410"/>
                  <a:pt x="56454" y="157627"/>
                  <a:pt x="66109" y="158540"/>
                </a:cubicBezTo>
                <a:cubicBezTo>
                  <a:pt x="84420" y="160193"/>
                  <a:pt x="101600" y="167717"/>
                  <a:pt x="119040" y="173589"/>
                </a:cubicBezTo>
                <a:cubicBezTo>
                  <a:pt x="124738" y="175502"/>
                  <a:pt x="130566" y="177242"/>
                  <a:pt x="136525" y="177460"/>
                </a:cubicBezTo>
                <a:cubicBezTo>
                  <a:pt x="136979" y="177479"/>
                  <a:pt x="137435" y="177489"/>
                  <a:pt x="137892" y="177489"/>
                </a:cubicBezTo>
                <a:cubicBezTo>
                  <a:pt x="143466" y="177489"/>
                  <a:pt x="149139" y="175995"/>
                  <a:pt x="153400" y="172458"/>
                </a:cubicBezTo>
                <a:cubicBezTo>
                  <a:pt x="162360" y="164977"/>
                  <a:pt x="162664" y="151059"/>
                  <a:pt x="170188" y="142143"/>
                </a:cubicBezTo>
                <a:cubicBezTo>
                  <a:pt x="175190" y="136228"/>
                  <a:pt x="182975" y="132966"/>
                  <a:pt x="187238" y="126529"/>
                </a:cubicBezTo>
                <a:cubicBezTo>
                  <a:pt x="192196" y="118918"/>
                  <a:pt x="191021" y="108827"/>
                  <a:pt x="187977" y="100259"/>
                </a:cubicBezTo>
                <a:cubicBezTo>
                  <a:pt x="184932" y="91691"/>
                  <a:pt x="180235" y="83688"/>
                  <a:pt x="178495" y="74772"/>
                </a:cubicBezTo>
                <a:cubicBezTo>
                  <a:pt x="176277" y="63290"/>
                  <a:pt x="178756" y="48850"/>
                  <a:pt x="169449" y="39891"/>
                </a:cubicBezTo>
                <a:cubicBezTo>
                  <a:pt x="158315" y="29191"/>
                  <a:pt x="138743" y="33019"/>
                  <a:pt x="125260" y="27582"/>
                </a:cubicBezTo>
                <a:cubicBezTo>
                  <a:pt x="109211" y="21102"/>
                  <a:pt x="98512" y="3791"/>
                  <a:pt x="81549" y="529"/>
                </a:cubicBezTo>
                <a:cubicBezTo>
                  <a:pt x="79728" y="172"/>
                  <a:pt x="77883" y="1"/>
                  <a:pt x="76038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9"/>
          <p:cNvSpPr/>
          <p:nvPr/>
        </p:nvSpPr>
        <p:spPr>
          <a:xfrm rot="-844436" flipH="1">
            <a:off x="2709254" y="728548"/>
            <a:ext cx="3169708" cy="1265929"/>
          </a:xfrm>
          <a:custGeom>
            <a:avLst/>
            <a:gdLst/>
            <a:ahLst/>
            <a:cxnLst/>
            <a:rect l="l" t="t" r="r" b="b"/>
            <a:pathLst>
              <a:path w="16858" h="5967" extrusionOk="0">
                <a:moveTo>
                  <a:pt x="4873" y="1"/>
                </a:moveTo>
                <a:cubicBezTo>
                  <a:pt x="2590" y="1"/>
                  <a:pt x="0" y="2574"/>
                  <a:pt x="405" y="5966"/>
                </a:cubicBezTo>
                <a:lnTo>
                  <a:pt x="16155" y="5966"/>
                </a:lnTo>
                <a:cubicBezTo>
                  <a:pt x="16857" y="4310"/>
                  <a:pt x="15964" y="2008"/>
                  <a:pt x="13396" y="1290"/>
                </a:cubicBezTo>
                <a:cubicBezTo>
                  <a:pt x="12970" y="1170"/>
                  <a:pt x="12572" y="1124"/>
                  <a:pt x="12197" y="1124"/>
                </a:cubicBezTo>
                <a:cubicBezTo>
                  <a:pt x="10934" y="1124"/>
                  <a:pt x="9921" y="1646"/>
                  <a:pt x="8873" y="1646"/>
                </a:cubicBezTo>
                <a:cubicBezTo>
                  <a:pt x="8196" y="1646"/>
                  <a:pt x="7505" y="1428"/>
                  <a:pt x="6724" y="713"/>
                </a:cubicBezTo>
                <a:cubicBezTo>
                  <a:pt x="6189" y="223"/>
                  <a:pt x="5545" y="1"/>
                  <a:pt x="4873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9"/>
          <p:cNvSpPr/>
          <p:nvPr/>
        </p:nvSpPr>
        <p:spPr>
          <a:xfrm>
            <a:off x="2573642" y="710491"/>
            <a:ext cx="3996716" cy="3691348"/>
          </a:xfrm>
          <a:custGeom>
            <a:avLst/>
            <a:gdLst/>
            <a:ahLst/>
            <a:cxnLst/>
            <a:rect l="l" t="t" r="r" b="b"/>
            <a:pathLst>
              <a:path w="192196" h="177490" extrusionOk="0">
                <a:moveTo>
                  <a:pt x="76038" y="1"/>
                </a:moveTo>
                <a:cubicBezTo>
                  <a:pt x="68455" y="1"/>
                  <a:pt x="60870" y="2888"/>
                  <a:pt x="54888" y="7575"/>
                </a:cubicBezTo>
                <a:cubicBezTo>
                  <a:pt x="47494" y="13403"/>
                  <a:pt x="42319" y="21841"/>
                  <a:pt x="39361" y="30844"/>
                </a:cubicBezTo>
                <a:cubicBezTo>
                  <a:pt x="36273" y="40369"/>
                  <a:pt x="35273" y="51068"/>
                  <a:pt x="28836" y="58767"/>
                </a:cubicBezTo>
                <a:cubicBezTo>
                  <a:pt x="23356" y="65291"/>
                  <a:pt x="14831" y="68509"/>
                  <a:pt x="8742" y="74555"/>
                </a:cubicBezTo>
                <a:cubicBezTo>
                  <a:pt x="3392" y="79904"/>
                  <a:pt x="0" y="87951"/>
                  <a:pt x="217" y="95562"/>
                </a:cubicBezTo>
                <a:cubicBezTo>
                  <a:pt x="348" y="102695"/>
                  <a:pt x="6089" y="107349"/>
                  <a:pt x="8916" y="113568"/>
                </a:cubicBezTo>
                <a:cubicBezTo>
                  <a:pt x="12743" y="122006"/>
                  <a:pt x="10395" y="132227"/>
                  <a:pt x="14092" y="140751"/>
                </a:cubicBezTo>
                <a:cubicBezTo>
                  <a:pt x="17919" y="149624"/>
                  <a:pt x="27618" y="154756"/>
                  <a:pt x="37143" y="156583"/>
                </a:cubicBezTo>
                <a:cubicBezTo>
                  <a:pt x="46625" y="158410"/>
                  <a:pt x="56454" y="157627"/>
                  <a:pt x="66109" y="158540"/>
                </a:cubicBezTo>
                <a:cubicBezTo>
                  <a:pt x="84420" y="160193"/>
                  <a:pt x="101600" y="167717"/>
                  <a:pt x="119040" y="173589"/>
                </a:cubicBezTo>
                <a:cubicBezTo>
                  <a:pt x="124738" y="175502"/>
                  <a:pt x="130566" y="177242"/>
                  <a:pt x="136525" y="177460"/>
                </a:cubicBezTo>
                <a:cubicBezTo>
                  <a:pt x="136979" y="177479"/>
                  <a:pt x="137435" y="177489"/>
                  <a:pt x="137892" y="177489"/>
                </a:cubicBezTo>
                <a:cubicBezTo>
                  <a:pt x="143466" y="177489"/>
                  <a:pt x="149139" y="175995"/>
                  <a:pt x="153400" y="172458"/>
                </a:cubicBezTo>
                <a:cubicBezTo>
                  <a:pt x="162360" y="164977"/>
                  <a:pt x="162664" y="151059"/>
                  <a:pt x="170188" y="142143"/>
                </a:cubicBezTo>
                <a:cubicBezTo>
                  <a:pt x="175190" y="136228"/>
                  <a:pt x="182975" y="132966"/>
                  <a:pt x="187238" y="126529"/>
                </a:cubicBezTo>
                <a:cubicBezTo>
                  <a:pt x="192196" y="118918"/>
                  <a:pt x="191021" y="108827"/>
                  <a:pt x="187977" y="100259"/>
                </a:cubicBezTo>
                <a:cubicBezTo>
                  <a:pt x="184932" y="91691"/>
                  <a:pt x="180235" y="83688"/>
                  <a:pt x="178495" y="74772"/>
                </a:cubicBezTo>
                <a:cubicBezTo>
                  <a:pt x="176277" y="63290"/>
                  <a:pt x="178756" y="48850"/>
                  <a:pt x="169449" y="39891"/>
                </a:cubicBezTo>
                <a:cubicBezTo>
                  <a:pt x="158315" y="29191"/>
                  <a:pt x="138743" y="33019"/>
                  <a:pt x="125260" y="27582"/>
                </a:cubicBezTo>
                <a:cubicBezTo>
                  <a:pt x="109211" y="21102"/>
                  <a:pt x="98512" y="3791"/>
                  <a:pt x="81549" y="529"/>
                </a:cubicBezTo>
                <a:cubicBezTo>
                  <a:pt x="79728" y="172"/>
                  <a:pt x="77883" y="1"/>
                  <a:pt x="7603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3640950" y="3116200"/>
            <a:ext cx="18621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9"/>
          <p:cNvSpPr txBox="1">
            <a:spLocks noGrp="1"/>
          </p:cNvSpPr>
          <p:nvPr>
            <p:ph type="title"/>
          </p:nvPr>
        </p:nvSpPr>
        <p:spPr>
          <a:xfrm>
            <a:off x="3047100" y="2081963"/>
            <a:ext cx="3049800" cy="95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7" name="Google Shape;207;p19"/>
          <p:cNvSpPr txBox="1">
            <a:spLocks noGrp="1"/>
          </p:cNvSpPr>
          <p:nvPr>
            <p:ph type="title" idx="2" hasCustomPrompt="1"/>
          </p:nvPr>
        </p:nvSpPr>
        <p:spPr>
          <a:xfrm>
            <a:off x="3704097" y="1186013"/>
            <a:ext cx="1735800" cy="81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08" name="Google Shape;208;p19"/>
          <p:cNvSpPr txBox="1">
            <a:spLocks noGrp="1"/>
          </p:cNvSpPr>
          <p:nvPr>
            <p:ph type="subTitle" idx="1"/>
          </p:nvPr>
        </p:nvSpPr>
        <p:spPr>
          <a:xfrm>
            <a:off x="3275850" y="3252075"/>
            <a:ext cx="25923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Montserrat"/>
              <a:buNone/>
              <a:defRPr sz="21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400" y="534975"/>
            <a:ext cx="770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104025" y="2713700"/>
            <a:ext cx="60933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4" r:id="rId5"/>
    <p:sldLayoutId id="2147483658" r:id="rId6"/>
    <p:sldLayoutId id="2147483660" r:id="rId7"/>
    <p:sldLayoutId id="2147483664" r:id="rId8"/>
    <p:sldLayoutId id="2147483665" r:id="rId9"/>
    <p:sldLayoutId id="2147483668" r:id="rId10"/>
    <p:sldLayoutId id="2147483669" r:id="rId11"/>
    <p:sldLayoutId id="2147483674" r:id="rId12"/>
    <p:sldLayoutId id="2147483675" r:id="rId13"/>
    <p:sldLayoutId id="2147483682" r:id="rId14"/>
    <p:sldLayoutId id="2147483683" r:id="rId15"/>
    <p:sldLayoutId id="2147483688" r:id="rId16"/>
    <p:sldLayoutId id="214748370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2/drs/doctorDat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82/drs/doctorData/%7Bid%7D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1/mhs/medicalRecor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://localhost:8081/mhs/medicalRecord/%7Bcf%7D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1/mhs/medicalRecor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4/hms/medicalRecor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ocalhost:8084/hms/medicalRecord/%7Bcf%7D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4/hms/statistical/average-ag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ocalhost:8084/hms/statistical/nodisease-percentage" TargetMode="External"/><Relationship Id="rId5" Type="http://schemas.openxmlformats.org/officeDocument/2006/relationships/hyperlink" Target="http://localhost:8084/hms/statistical/gender-percentage" TargetMode="External"/><Relationship Id="rId4" Type="http://schemas.openxmlformats.org/officeDocument/2006/relationships/hyperlink" Target="http://localhost:8084/hms/statistical/total-patien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00/pr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://localhost:9000/drs/%7Bid%7D" TargetMode="External"/><Relationship Id="rId5" Type="http://schemas.openxmlformats.org/officeDocument/2006/relationships/hyperlink" Target="http://localhost:9000/drs" TargetMode="External"/><Relationship Id="rId4" Type="http://schemas.openxmlformats.org/officeDocument/2006/relationships/hyperlink" Target="http://localhost:9000/prs/%7Bcf%7D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prs/patientDat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hyperlink" Target="http://localhost:8080/prs/patientData/%7Bcf%7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9"/>
          <p:cNvSpPr txBox="1">
            <a:spLocks noGrp="1"/>
          </p:cNvSpPr>
          <p:nvPr>
            <p:ph type="title"/>
          </p:nvPr>
        </p:nvSpPr>
        <p:spPr>
          <a:xfrm>
            <a:off x="2863006" y="1048569"/>
            <a:ext cx="5655300" cy="14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HEALTHCARE</a:t>
            </a:r>
            <a:br>
              <a:rPr lang="en" dirty="0"/>
            </a:br>
            <a:r>
              <a:rPr lang="en" dirty="0"/>
              <a:t>SYSTEM</a:t>
            </a:r>
            <a:endParaRPr dirty="0"/>
          </a:p>
        </p:txBody>
      </p:sp>
      <p:sp>
        <p:nvSpPr>
          <p:cNvPr id="589" name="Google Shape;589;p59"/>
          <p:cNvSpPr txBox="1">
            <a:spLocks noGrp="1"/>
          </p:cNvSpPr>
          <p:nvPr>
            <p:ph type="subTitle" idx="1"/>
          </p:nvPr>
        </p:nvSpPr>
        <p:spPr>
          <a:xfrm>
            <a:off x="4543950" y="2682550"/>
            <a:ext cx="3981000" cy="5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Lorenzo Rocchi – 294418</a:t>
            </a:r>
          </a:p>
          <a:p>
            <a:pPr marL="0" lvl="0" indent="0"/>
            <a:r>
              <a:rPr lang="en" dirty="0"/>
              <a:t>Beatrice Tomassi – 295351</a:t>
            </a:r>
            <a:endParaRPr dirty="0"/>
          </a:p>
        </p:txBody>
      </p:sp>
      <p:grpSp>
        <p:nvGrpSpPr>
          <p:cNvPr id="590" name="Google Shape;590;p59"/>
          <p:cNvGrpSpPr/>
          <p:nvPr/>
        </p:nvGrpSpPr>
        <p:grpSpPr>
          <a:xfrm>
            <a:off x="458420" y="986150"/>
            <a:ext cx="3644433" cy="3392799"/>
            <a:chOff x="-3142275" y="-3574825"/>
            <a:chExt cx="13789000" cy="12836925"/>
          </a:xfrm>
        </p:grpSpPr>
        <p:sp>
          <p:nvSpPr>
            <p:cNvPr id="591" name="Google Shape;591;p59"/>
            <p:cNvSpPr/>
            <p:nvPr/>
          </p:nvSpPr>
          <p:spPr>
            <a:xfrm>
              <a:off x="-3142275" y="2204675"/>
              <a:ext cx="13789000" cy="7057425"/>
            </a:xfrm>
            <a:custGeom>
              <a:avLst/>
              <a:gdLst/>
              <a:ahLst/>
              <a:cxnLst/>
              <a:rect l="l" t="t" r="r" b="b"/>
              <a:pathLst>
                <a:path w="551560" h="282297" extrusionOk="0">
                  <a:moveTo>
                    <a:pt x="268616" y="0"/>
                  </a:moveTo>
                  <a:lnTo>
                    <a:pt x="254566" y="370"/>
                  </a:lnTo>
                  <a:lnTo>
                    <a:pt x="240609" y="1109"/>
                  </a:lnTo>
                  <a:lnTo>
                    <a:pt x="227021" y="2126"/>
                  </a:lnTo>
                  <a:lnTo>
                    <a:pt x="213433" y="3605"/>
                  </a:lnTo>
                  <a:lnTo>
                    <a:pt x="200307" y="5269"/>
                  </a:lnTo>
                  <a:lnTo>
                    <a:pt x="187366" y="7395"/>
                  </a:lnTo>
                  <a:lnTo>
                    <a:pt x="174610" y="9706"/>
                  </a:lnTo>
                  <a:lnTo>
                    <a:pt x="162316" y="12479"/>
                  </a:lnTo>
                  <a:lnTo>
                    <a:pt x="150207" y="15437"/>
                  </a:lnTo>
                  <a:lnTo>
                    <a:pt x="138468" y="18672"/>
                  </a:lnTo>
                  <a:lnTo>
                    <a:pt x="127099" y="22185"/>
                  </a:lnTo>
                  <a:lnTo>
                    <a:pt x="116099" y="26067"/>
                  </a:lnTo>
                  <a:lnTo>
                    <a:pt x="105469" y="30041"/>
                  </a:lnTo>
                  <a:lnTo>
                    <a:pt x="95208" y="34386"/>
                  </a:lnTo>
                  <a:lnTo>
                    <a:pt x="85503" y="38915"/>
                  </a:lnTo>
                  <a:lnTo>
                    <a:pt x="76074" y="43722"/>
                  </a:lnTo>
                  <a:lnTo>
                    <a:pt x="67201" y="48806"/>
                  </a:lnTo>
                  <a:lnTo>
                    <a:pt x="58789" y="53982"/>
                  </a:lnTo>
                  <a:lnTo>
                    <a:pt x="50840" y="59343"/>
                  </a:lnTo>
                  <a:lnTo>
                    <a:pt x="43352" y="65074"/>
                  </a:lnTo>
                  <a:lnTo>
                    <a:pt x="36512" y="70898"/>
                  </a:lnTo>
                  <a:lnTo>
                    <a:pt x="30134" y="76814"/>
                  </a:lnTo>
                  <a:lnTo>
                    <a:pt x="24311" y="83007"/>
                  </a:lnTo>
                  <a:lnTo>
                    <a:pt x="19042" y="89385"/>
                  </a:lnTo>
                  <a:lnTo>
                    <a:pt x="14420" y="95855"/>
                  </a:lnTo>
                  <a:lnTo>
                    <a:pt x="10353" y="102510"/>
                  </a:lnTo>
                  <a:lnTo>
                    <a:pt x="7026" y="109258"/>
                  </a:lnTo>
                  <a:lnTo>
                    <a:pt x="4253" y="116191"/>
                  </a:lnTo>
                  <a:lnTo>
                    <a:pt x="2127" y="123123"/>
                  </a:lnTo>
                  <a:lnTo>
                    <a:pt x="740" y="130333"/>
                  </a:lnTo>
                  <a:lnTo>
                    <a:pt x="93" y="137543"/>
                  </a:lnTo>
                  <a:lnTo>
                    <a:pt x="0" y="141148"/>
                  </a:lnTo>
                  <a:lnTo>
                    <a:pt x="93" y="144753"/>
                  </a:lnTo>
                  <a:lnTo>
                    <a:pt x="740" y="151963"/>
                  </a:lnTo>
                  <a:lnTo>
                    <a:pt x="2127" y="159173"/>
                  </a:lnTo>
                  <a:lnTo>
                    <a:pt x="4253" y="166106"/>
                  </a:lnTo>
                  <a:lnTo>
                    <a:pt x="7026" y="173038"/>
                  </a:lnTo>
                  <a:lnTo>
                    <a:pt x="10353" y="179786"/>
                  </a:lnTo>
                  <a:lnTo>
                    <a:pt x="14420" y="186441"/>
                  </a:lnTo>
                  <a:lnTo>
                    <a:pt x="19042" y="192912"/>
                  </a:lnTo>
                  <a:lnTo>
                    <a:pt x="24311" y="199290"/>
                  </a:lnTo>
                  <a:lnTo>
                    <a:pt x="30134" y="205483"/>
                  </a:lnTo>
                  <a:lnTo>
                    <a:pt x="36512" y="211399"/>
                  </a:lnTo>
                  <a:lnTo>
                    <a:pt x="43352" y="217222"/>
                  </a:lnTo>
                  <a:lnTo>
                    <a:pt x="50840" y="222953"/>
                  </a:lnTo>
                  <a:lnTo>
                    <a:pt x="58789" y="228314"/>
                  </a:lnTo>
                  <a:lnTo>
                    <a:pt x="67201" y="233491"/>
                  </a:lnTo>
                  <a:lnTo>
                    <a:pt x="76074" y="238575"/>
                  </a:lnTo>
                  <a:lnTo>
                    <a:pt x="85503" y="243381"/>
                  </a:lnTo>
                  <a:lnTo>
                    <a:pt x="95208" y="247911"/>
                  </a:lnTo>
                  <a:lnTo>
                    <a:pt x="105469" y="252255"/>
                  </a:lnTo>
                  <a:lnTo>
                    <a:pt x="116099" y="256230"/>
                  </a:lnTo>
                  <a:lnTo>
                    <a:pt x="127099" y="260112"/>
                  </a:lnTo>
                  <a:lnTo>
                    <a:pt x="138468" y="263625"/>
                  </a:lnTo>
                  <a:lnTo>
                    <a:pt x="150207" y="266860"/>
                  </a:lnTo>
                  <a:lnTo>
                    <a:pt x="162316" y="269818"/>
                  </a:lnTo>
                  <a:lnTo>
                    <a:pt x="174610" y="272498"/>
                  </a:lnTo>
                  <a:lnTo>
                    <a:pt x="187366" y="274902"/>
                  </a:lnTo>
                  <a:lnTo>
                    <a:pt x="200307" y="277028"/>
                  </a:lnTo>
                  <a:lnTo>
                    <a:pt x="213433" y="278691"/>
                  </a:lnTo>
                  <a:lnTo>
                    <a:pt x="227021" y="280078"/>
                  </a:lnTo>
                  <a:lnTo>
                    <a:pt x="240609" y="281187"/>
                  </a:lnTo>
                  <a:lnTo>
                    <a:pt x="254566" y="281927"/>
                  </a:lnTo>
                  <a:lnTo>
                    <a:pt x="268616" y="282296"/>
                  </a:lnTo>
                  <a:lnTo>
                    <a:pt x="282944" y="282296"/>
                  </a:lnTo>
                  <a:lnTo>
                    <a:pt x="296994" y="281927"/>
                  </a:lnTo>
                  <a:lnTo>
                    <a:pt x="310952" y="281187"/>
                  </a:lnTo>
                  <a:lnTo>
                    <a:pt x="324540" y="280078"/>
                  </a:lnTo>
                  <a:lnTo>
                    <a:pt x="338035" y="278691"/>
                  </a:lnTo>
                  <a:lnTo>
                    <a:pt x="351253" y="277028"/>
                  </a:lnTo>
                  <a:lnTo>
                    <a:pt x="364287" y="274902"/>
                  </a:lnTo>
                  <a:lnTo>
                    <a:pt x="376950" y="272498"/>
                  </a:lnTo>
                  <a:lnTo>
                    <a:pt x="389244" y="269818"/>
                  </a:lnTo>
                  <a:lnTo>
                    <a:pt x="401353" y="266860"/>
                  </a:lnTo>
                  <a:lnTo>
                    <a:pt x="413092" y="263625"/>
                  </a:lnTo>
                  <a:lnTo>
                    <a:pt x="424462" y="260112"/>
                  </a:lnTo>
                  <a:lnTo>
                    <a:pt x="435461" y="256230"/>
                  </a:lnTo>
                  <a:lnTo>
                    <a:pt x="446092" y="252255"/>
                  </a:lnTo>
                  <a:lnTo>
                    <a:pt x="456259" y="247911"/>
                  </a:lnTo>
                  <a:lnTo>
                    <a:pt x="466057" y="243381"/>
                  </a:lnTo>
                  <a:lnTo>
                    <a:pt x="475486" y="238575"/>
                  </a:lnTo>
                  <a:lnTo>
                    <a:pt x="484360" y="233491"/>
                  </a:lnTo>
                  <a:lnTo>
                    <a:pt x="492771" y="228314"/>
                  </a:lnTo>
                  <a:lnTo>
                    <a:pt x="500721" y="222953"/>
                  </a:lnTo>
                  <a:lnTo>
                    <a:pt x="508115" y="217222"/>
                  </a:lnTo>
                  <a:lnTo>
                    <a:pt x="515048" y="211399"/>
                  </a:lnTo>
                  <a:lnTo>
                    <a:pt x="521426" y="205483"/>
                  </a:lnTo>
                  <a:lnTo>
                    <a:pt x="527249" y="199290"/>
                  </a:lnTo>
                  <a:lnTo>
                    <a:pt x="532426" y="192912"/>
                  </a:lnTo>
                  <a:lnTo>
                    <a:pt x="537048" y="186441"/>
                  </a:lnTo>
                  <a:lnTo>
                    <a:pt x="541115" y="179786"/>
                  </a:lnTo>
                  <a:lnTo>
                    <a:pt x="544535" y="173038"/>
                  </a:lnTo>
                  <a:lnTo>
                    <a:pt x="547308" y="166106"/>
                  </a:lnTo>
                  <a:lnTo>
                    <a:pt x="549341" y="159173"/>
                  </a:lnTo>
                  <a:lnTo>
                    <a:pt x="550820" y="151963"/>
                  </a:lnTo>
                  <a:lnTo>
                    <a:pt x="551467" y="144753"/>
                  </a:lnTo>
                  <a:lnTo>
                    <a:pt x="551560" y="141148"/>
                  </a:lnTo>
                  <a:lnTo>
                    <a:pt x="551467" y="137543"/>
                  </a:lnTo>
                  <a:lnTo>
                    <a:pt x="550820" y="130333"/>
                  </a:lnTo>
                  <a:lnTo>
                    <a:pt x="549341" y="123123"/>
                  </a:lnTo>
                  <a:lnTo>
                    <a:pt x="547308" y="116191"/>
                  </a:lnTo>
                  <a:lnTo>
                    <a:pt x="544535" y="109258"/>
                  </a:lnTo>
                  <a:lnTo>
                    <a:pt x="541115" y="102510"/>
                  </a:lnTo>
                  <a:lnTo>
                    <a:pt x="537048" y="95855"/>
                  </a:lnTo>
                  <a:lnTo>
                    <a:pt x="532426" y="89385"/>
                  </a:lnTo>
                  <a:lnTo>
                    <a:pt x="527249" y="83007"/>
                  </a:lnTo>
                  <a:lnTo>
                    <a:pt x="521426" y="76814"/>
                  </a:lnTo>
                  <a:lnTo>
                    <a:pt x="515048" y="70898"/>
                  </a:lnTo>
                  <a:lnTo>
                    <a:pt x="508115" y="65074"/>
                  </a:lnTo>
                  <a:lnTo>
                    <a:pt x="500721" y="59343"/>
                  </a:lnTo>
                  <a:lnTo>
                    <a:pt x="492771" y="53982"/>
                  </a:lnTo>
                  <a:lnTo>
                    <a:pt x="484360" y="48806"/>
                  </a:lnTo>
                  <a:lnTo>
                    <a:pt x="475486" y="43722"/>
                  </a:lnTo>
                  <a:lnTo>
                    <a:pt x="466057" y="38915"/>
                  </a:lnTo>
                  <a:lnTo>
                    <a:pt x="456259" y="34386"/>
                  </a:lnTo>
                  <a:lnTo>
                    <a:pt x="446092" y="30041"/>
                  </a:lnTo>
                  <a:lnTo>
                    <a:pt x="435461" y="26067"/>
                  </a:lnTo>
                  <a:lnTo>
                    <a:pt x="424462" y="22185"/>
                  </a:lnTo>
                  <a:lnTo>
                    <a:pt x="413092" y="18672"/>
                  </a:lnTo>
                  <a:lnTo>
                    <a:pt x="401353" y="15437"/>
                  </a:lnTo>
                  <a:lnTo>
                    <a:pt x="389244" y="12479"/>
                  </a:lnTo>
                  <a:lnTo>
                    <a:pt x="376950" y="9706"/>
                  </a:lnTo>
                  <a:lnTo>
                    <a:pt x="364287" y="7395"/>
                  </a:lnTo>
                  <a:lnTo>
                    <a:pt x="351253" y="5269"/>
                  </a:lnTo>
                  <a:lnTo>
                    <a:pt x="338035" y="3605"/>
                  </a:lnTo>
                  <a:lnTo>
                    <a:pt x="324540" y="2126"/>
                  </a:lnTo>
                  <a:lnTo>
                    <a:pt x="310952" y="1109"/>
                  </a:lnTo>
                  <a:lnTo>
                    <a:pt x="296994" y="370"/>
                  </a:lnTo>
                  <a:lnTo>
                    <a:pt x="28294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9"/>
            <p:cNvSpPr/>
            <p:nvPr/>
          </p:nvSpPr>
          <p:spPr>
            <a:xfrm>
              <a:off x="5805425" y="5691775"/>
              <a:ext cx="3757500" cy="2320150"/>
            </a:xfrm>
            <a:custGeom>
              <a:avLst/>
              <a:gdLst/>
              <a:ahLst/>
              <a:cxnLst/>
              <a:rect l="l" t="t" r="r" b="b"/>
              <a:pathLst>
                <a:path w="150300" h="92806" extrusionOk="0">
                  <a:moveTo>
                    <a:pt x="71268" y="0"/>
                  </a:moveTo>
                  <a:lnTo>
                    <a:pt x="63596" y="555"/>
                  </a:lnTo>
                  <a:lnTo>
                    <a:pt x="56293" y="1387"/>
                  </a:lnTo>
                  <a:lnTo>
                    <a:pt x="49268" y="2774"/>
                  </a:lnTo>
                  <a:lnTo>
                    <a:pt x="42521" y="4530"/>
                  </a:lnTo>
                  <a:lnTo>
                    <a:pt x="36050" y="6656"/>
                  </a:lnTo>
                  <a:lnTo>
                    <a:pt x="30134" y="9152"/>
                  </a:lnTo>
                  <a:lnTo>
                    <a:pt x="24588" y="12017"/>
                  </a:lnTo>
                  <a:lnTo>
                    <a:pt x="19412" y="15160"/>
                  </a:lnTo>
                  <a:lnTo>
                    <a:pt x="14883" y="18580"/>
                  </a:lnTo>
                  <a:lnTo>
                    <a:pt x="10815" y="22277"/>
                  </a:lnTo>
                  <a:lnTo>
                    <a:pt x="7303" y="26252"/>
                  </a:lnTo>
                  <a:lnTo>
                    <a:pt x="4437" y="30412"/>
                  </a:lnTo>
                  <a:lnTo>
                    <a:pt x="2311" y="34756"/>
                  </a:lnTo>
                  <a:lnTo>
                    <a:pt x="832" y="39378"/>
                  </a:lnTo>
                  <a:lnTo>
                    <a:pt x="1" y="43999"/>
                  </a:lnTo>
                  <a:lnTo>
                    <a:pt x="1" y="46403"/>
                  </a:lnTo>
                  <a:lnTo>
                    <a:pt x="1" y="48806"/>
                  </a:lnTo>
                  <a:lnTo>
                    <a:pt x="832" y="53520"/>
                  </a:lnTo>
                  <a:lnTo>
                    <a:pt x="2311" y="57957"/>
                  </a:lnTo>
                  <a:lnTo>
                    <a:pt x="4437" y="62394"/>
                  </a:lnTo>
                  <a:lnTo>
                    <a:pt x="7303" y="66554"/>
                  </a:lnTo>
                  <a:lnTo>
                    <a:pt x="10815" y="70436"/>
                  </a:lnTo>
                  <a:lnTo>
                    <a:pt x="14883" y="74133"/>
                  </a:lnTo>
                  <a:lnTo>
                    <a:pt x="19412" y="77646"/>
                  </a:lnTo>
                  <a:lnTo>
                    <a:pt x="24588" y="80696"/>
                  </a:lnTo>
                  <a:lnTo>
                    <a:pt x="30134" y="83562"/>
                  </a:lnTo>
                  <a:lnTo>
                    <a:pt x="36050" y="86057"/>
                  </a:lnTo>
                  <a:lnTo>
                    <a:pt x="42521" y="88183"/>
                  </a:lnTo>
                  <a:lnTo>
                    <a:pt x="49268" y="90032"/>
                  </a:lnTo>
                  <a:lnTo>
                    <a:pt x="56293" y="91326"/>
                  </a:lnTo>
                  <a:lnTo>
                    <a:pt x="63596" y="92343"/>
                  </a:lnTo>
                  <a:lnTo>
                    <a:pt x="71268" y="92805"/>
                  </a:lnTo>
                  <a:lnTo>
                    <a:pt x="79032" y="92805"/>
                  </a:lnTo>
                  <a:lnTo>
                    <a:pt x="86520" y="92343"/>
                  </a:lnTo>
                  <a:lnTo>
                    <a:pt x="93914" y="91326"/>
                  </a:lnTo>
                  <a:lnTo>
                    <a:pt x="100940" y="90032"/>
                  </a:lnTo>
                  <a:lnTo>
                    <a:pt x="107687" y="88183"/>
                  </a:lnTo>
                  <a:lnTo>
                    <a:pt x="114065" y="86057"/>
                  </a:lnTo>
                  <a:lnTo>
                    <a:pt x="120074" y="83562"/>
                  </a:lnTo>
                  <a:lnTo>
                    <a:pt x="125620" y="80696"/>
                  </a:lnTo>
                  <a:lnTo>
                    <a:pt x="130704" y="77646"/>
                  </a:lnTo>
                  <a:lnTo>
                    <a:pt x="135325" y="74133"/>
                  </a:lnTo>
                  <a:lnTo>
                    <a:pt x="139392" y="70436"/>
                  </a:lnTo>
                  <a:lnTo>
                    <a:pt x="142813" y="66554"/>
                  </a:lnTo>
                  <a:lnTo>
                    <a:pt x="145678" y="62394"/>
                  </a:lnTo>
                  <a:lnTo>
                    <a:pt x="147896" y="57957"/>
                  </a:lnTo>
                  <a:lnTo>
                    <a:pt x="149375" y="53520"/>
                  </a:lnTo>
                  <a:lnTo>
                    <a:pt x="150207" y="48806"/>
                  </a:lnTo>
                  <a:lnTo>
                    <a:pt x="150300" y="46403"/>
                  </a:lnTo>
                  <a:lnTo>
                    <a:pt x="150207" y="43999"/>
                  </a:lnTo>
                  <a:lnTo>
                    <a:pt x="149375" y="39378"/>
                  </a:lnTo>
                  <a:lnTo>
                    <a:pt x="147896" y="34756"/>
                  </a:lnTo>
                  <a:lnTo>
                    <a:pt x="145678" y="30412"/>
                  </a:lnTo>
                  <a:lnTo>
                    <a:pt x="142813" y="26252"/>
                  </a:lnTo>
                  <a:lnTo>
                    <a:pt x="139392" y="22277"/>
                  </a:lnTo>
                  <a:lnTo>
                    <a:pt x="135325" y="18580"/>
                  </a:lnTo>
                  <a:lnTo>
                    <a:pt x="130704" y="15160"/>
                  </a:lnTo>
                  <a:lnTo>
                    <a:pt x="125620" y="12017"/>
                  </a:lnTo>
                  <a:lnTo>
                    <a:pt x="120074" y="9152"/>
                  </a:lnTo>
                  <a:lnTo>
                    <a:pt x="114065" y="6656"/>
                  </a:lnTo>
                  <a:lnTo>
                    <a:pt x="107687" y="4530"/>
                  </a:lnTo>
                  <a:lnTo>
                    <a:pt x="100940" y="2774"/>
                  </a:lnTo>
                  <a:lnTo>
                    <a:pt x="93914" y="1387"/>
                  </a:lnTo>
                  <a:lnTo>
                    <a:pt x="86520" y="555"/>
                  </a:lnTo>
                  <a:lnTo>
                    <a:pt x="790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9"/>
            <p:cNvSpPr/>
            <p:nvPr/>
          </p:nvSpPr>
          <p:spPr>
            <a:xfrm>
              <a:off x="-2127800" y="4062600"/>
              <a:ext cx="5379725" cy="3098925"/>
            </a:xfrm>
            <a:custGeom>
              <a:avLst/>
              <a:gdLst/>
              <a:ahLst/>
              <a:cxnLst/>
              <a:rect l="l" t="t" r="r" b="b"/>
              <a:pathLst>
                <a:path w="215189" h="123957" extrusionOk="0">
                  <a:moveTo>
                    <a:pt x="162039" y="1"/>
                  </a:moveTo>
                  <a:lnTo>
                    <a:pt x="160745" y="555"/>
                  </a:lnTo>
                  <a:lnTo>
                    <a:pt x="1110" y="92621"/>
                  </a:lnTo>
                  <a:lnTo>
                    <a:pt x="555" y="92898"/>
                  </a:lnTo>
                  <a:lnTo>
                    <a:pt x="0" y="94007"/>
                  </a:lnTo>
                  <a:lnTo>
                    <a:pt x="185" y="94562"/>
                  </a:lnTo>
                  <a:lnTo>
                    <a:pt x="278" y="94932"/>
                  </a:lnTo>
                  <a:lnTo>
                    <a:pt x="832" y="95486"/>
                  </a:lnTo>
                  <a:lnTo>
                    <a:pt x="1110" y="95671"/>
                  </a:lnTo>
                  <a:lnTo>
                    <a:pt x="49268" y="123401"/>
                  </a:lnTo>
                  <a:lnTo>
                    <a:pt x="50470" y="123956"/>
                  </a:lnTo>
                  <a:lnTo>
                    <a:pt x="53243" y="123956"/>
                  </a:lnTo>
                  <a:lnTo>
                    <a:pt x="54445" y="123401"/>
                  </a:lnTo>
                  <a:lnTo>
                    <a:pt x="68680" y="115175"/>
                  </a:lnTo>
                  <a:lnTo>
                    <a:pt x="199752" y="39655"/>
                  </a:lnTo>
                  <a:lnTo>
                    <a:pt x="214080" y="31244"/>
                  </a:lnTo>
                  <a:lnTo>
                    <a:pt x="214634" y="31059"/>
                  </a:lnTo>
                  <a:lnTo>
                    <a:pt x="215189" y="29950"/>
                  </a:lnTo>
                  <a:lnTo>
                    <a:pt x="215097" y="29303"/>
                  </a:lnTo>
                  <a:lnTo>
                    <a:pt x="215004" y="28933"/>
                  </a:lnTo>
                  <a:lnTo>
                    <a:pt x="214449" y="28378"/>
                  </a:lnTo>
                  <a:lnTo>
                    <a:pt x="214080" y="28286"/>
                  </a:lnTo>
                  <a:lnTo>
                    <a:pt x="165921" y="555"/>
                  </a:lnTo>
                  <a:lnTo>
                    <a:pt x="16462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9"/>
            <p:cNvSpPr/>
            <p:nvPr/>
          </p:nvSpPr>
          <p:spPr>
            <a:xfrm>
              <a:off x="8449075" y="3427125"/>
              <a:ext cx="1649975" cy="2992600"/>
            </a:xfrm>
            <a:custGeom>
              <a:avLst/>
              <a:gdLst/>
              <a:ahLst/>
              <a:cxnLst/>
              <a:rect l="l" t="t" r="r" b="b"/>
              <a:pathLst>
                <a:path w="65999" h="119704" extrusionOk="0">
                  <a:moveTo>
                    <a:pt x="49638" y="0"/>
                  </a:moveTo>
                  <a:lnTo>
                    <a:pt x="45663" y="555"/>
                  </a:lnTo>
                  <a:lnTo>
                    <a:pt x="41781" y="1849"/>
                  </a:lnTo>
                  <a:lnTo>
                    <a:pt x="37898" y="3882"/>
                  </a:lnTo>
                  <a:lnTo>
                    <a:pt x="34294" y="6563"/>
                  </a:lnTo>
                  <a:lnTo>
                    <a:pt x="30689" y="9891"/>
                  </a:lnTo>
                  <a:lnTo>
                    <a:pt x="27176" y="13588"/>
                  </a:lnTo>
                  <a:lnTo>
                    <a:pt x="23848" y="17840"/>
                  </a:lnTo>
                  <a:lnTo>
                    <a:pt x="20706" y="22369"/>
                  </a:lnTo>
                  <a:lnTo>
                    <a:pt x="17933" y="27361"/>
                  </a:lnTo>
                  <a:lnTo>
                    <a:pt x="13958" y="35125"/>
                  </a:lnTo>
                  <a:lnTo>
                    <a:pt x="9798" y="45940"/>
                  </a:lnTo>
                  <a:lnTo>
                    <a:pt x="8227" y="51302"/>
                  </a:lnTo>
                  <a:lnTo>
                    <a:pt x="6840" y="56663"/>
                  </a:lnTo>
                  <a:lnTo>
                    <a:pt x="4622" y="67663"/>
                  </a:lnTo>
                  <a:lnTo>
                    <a:pt x="2958" y="78755"/>
                  </a:lnTo>
                  <a:lnTo>
                    <a:pt x="1756" y="89200"/>
                  </a:lnTo>
                  <a:lnTo>
                    <a:pt x="93" y="111199"/>
                  </a:lnTo>
                  <a:lnTo>
                    <a:pt x="0" y="115821"/>
                  </a:lnTo>
                  <a:lnTo>
                    <a:pt x="7395" y="119703"/>
                  </a:lnTo>
                  <a:lnTo>
                    <a:pt x="9059" y="115544"/>
                  </a:lnTo>
                  <a:lnTo>
                    <a:pt x="19042" y="91234"/>
                  </a:lnTo>
                  <a:lnTo>
                    <a:pt x="27453" y="71822"/>
                  </a:lnTo>
                  <a:lnTo>
                    <a:pt x="31798" y="62671"/>
                  </a:lnTo>
                  <a:lnTo>
                    <a:pt x="32907" y="60453"/>
                  </a:lnTo>
                  <a:lnTo>
                    <a:pt x="35588" y="56016"/>
                  </a:lnTo>
                  <a:lnTo>
                    <a:pt x="40394" y="49360"/>
                  </a:lnTo>
                  <a:lnTo>
                    <a:pt x="51302" y="36327"/>
                  </a:lnTo>
                  <a:lnTo>
                    <a:pt x="59436" y="26252"/>
                  </a:lnTo>
                  <a:lnTo>
                    <a:pt x="62024" y="22462"/>
                  </a:lnTo>
                  <a:lnTo>
                    <a:pt x="64150" y="18765"/>
                  </a:lnTo>
                  <a:lnTo>
                    <a:pt x="65537" y="15344"/>
                  </a:lnTo>
                  <a:lnTo>
                    <a:pt x="65999" y="12109"/>
                  </a:lnTo>
                  <a:lnTo>
                    <a:pt x="65629" y="9059"/>
                  </a:lnTo>
                  <a:lnTo>
                    <a:pt x="64150" y="6286"/>
                  </a:lnTo>
                  <a:lnTo>
                    <a:pt x="61469" y="3790"/>
                  </a:lnTo>
                  <a:lnTo>
                    <a:pt x="59621" y="2588"/>
                  </a:lnTo>
                  <a:lnTo>
                    <a:pt x="57587" y="1572"/>
                  </a:lnTo>
                  <a:lnTo>
                    <a:pt x="53705" y="278"/>
                  </a:lnTo>
                  <a:lnTo>
                    <a:pt x="49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9"/>
            <p:cNvSpPr/>
            <p:nvPr/>
          </p:nvSpPr>
          <p:spPr>
            <a:xfrm>
              <a:off x="8449075" y="3427125"/>
              <a:ext cx="1649975" cy="2992600"/>
            </a:xfrm>
            <a:custGeom>
              <a:avLst/>
              <a:gdLst/>
              <a:ahLst/>
              <a:cxnLst/>
              <a:rect l="l" t="t" r="r" b="b"/>
              <a:pathLst>
                <a:path w="65999" h="119704" extrusionOk="0">
                  <a:moveTo>
                    <a:pt x="49638" y="0"/>
                  </a:moveTo>
                  <a:lnTo>
                    <a:pt x="45663" y="555"/>
                  </a:lnTo>
                  <a:lnTo>
                    <a:pt x="41781" y="1849"/>
                  </a:lnTo>
                  <a:lnTo>
                    <a:pt x="37898" y="3882"/>
                  </a:lnTo>
                  <a:lnTo>
                    <a:pt x="34294" y="6563"/>
                  </a:lnTo>
                  <a:lnTo>
                    <a:pt x="30689" y="9891"/>
                  </a:lnTo>
                  <a:lnTo>
                    <a:pt x="27176" y="13588"/>
                  </a:lnTo>
                  <a:lnTo>
                    <a:pt x="23848" y="17840"/>
                  </a:lnTo>
                  <a:lnTo>
                    <a:pt x="20706" y="22369"/>
                  </a:lnTo>
                  <a:lnTo>
                    <a:pt x="17933" y="27361"/>
                  </a:lnTo>
                  <a:lnTo>
                    <a:pt x="13958" y="35125"/>
                  </a:lnTo>
                  <a:lnTo>
                    <a:pt x="9798" y="45940"/>
                  </a:lnTo>
                  <a:lnTo>
                    <a:pt x="8227" y="51302"/>
                  </a:lnTo>
                  <a:lnTo>
                    <a:pt x="6840" y="56663"/>
                  </a:lnTo>
                  <a:lnTo>
                    <a:pt x="4622" y="67663"/>
                  </a:lnTo>
                  <a:lnTo>
                    <a:pt x="2958" y="78755"/>
                  </a:lnTo>
                  <a:lnTo>
                    <a:pt x="1756" y="89200"/>
                  </a:lnTo>
                  <a:lnTo>
                    <a:pt x="93" y="111199"/>
                  </a:lnTo>
                  <a:lnTo>
                    <a:pt x="0" y="115821"/>
                  </a:lnTo>
                  <a:lnTo>
                    <a:pt x="7395" y="119703"/>
                  </a:lnTo>
                  <a:lnTo>
                    <a:pt x="9059" y="115544"/>
                  </a:lnTo>
                  <a:lnTo>
                    <a:pt x="19042" y="91234"/>
                  </a:lnTo>
                  <a:lnTo>
                    <a:pt x="27453" y="71822"/>
                  </a:lnTo>
                  <a:lnTo>
                    <a:pt x="31798" y="62671"/>
                  </a:lnTo>
                  <a:lnTo>
                    <a:pt x="32907" y="60453"/>
                  </a:lnTo>
                  <a:lnTo>
                    <a:pt x="35588" y="56016"/>
                  </a:lnTo>
                  <a:lnTo>
                    <a:pt x="40394" y="49360"/>
                  </a:lnTo>
                  <a:lnTo>
                    <a:pt x="51302" y="36327"/>
                  </a:lnTo>
                  <a:lnTo>
                    <a:pt x="59436" y="26252"/>
                  </a:lnTo>
                  <a:lnTo>
                    <a:pt x="62024" y="22462"/>
                  </a:lnTo>
                  <a:lnTo>
                    <a:pt x="64150" y="18765"/>
                  </a:lnTo>
                  <a:lnTo>
                    <a:pt x="65537" y="15344"/>
                  </a:lnTo>
                  <a:lnTo>
                    <a:pt x="65999" y="12109"/>
                  </a:lnTo>
                  <a:lnTo>
                    <a:pt x="65629" y="9059"/>
                  </a:lnTo>
                  <a:lnTo>
                    <a:pt x="64150" y="6286"/>
                  </a:lnTo>
                  <a:lnTo>
                    <a:pt x="61469" y="3790"/>
                  </a:lnTo>
                  <a:lnTo>
                    <a:pt x="59621" y="2588"/>
                  </a:lnTo>
                  <a:lnTo>
                    <a:pt x="57587" y="1572"/>
                  </a:lnTo>
                  <a:lnTo>
                    <a:pt x="53705" y="278"/>
                  </a:lnTo>
                  <a:lnTo>
                    <a:pt x="496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9"/>
            <p:cNvSpPr/>
            <p:nvPr/>
          </p:nvSpPr>
          <p:spPr>
            <a:xfrm>
              <a:off x="8592350" y="3605050"/>
              <a:ext cx="1199350" cy="2599750"/>
            </a:xfrm>
            <a:custGeom>
              <a:avLst/>
              <a:gdLst/>
              <a:ahLst/>
              <a:cxnLst/>
              <a:rect l="l" t="t" r="r" b="b"/>
              <a:pathLst>
                <a:path w="47974" h="103990" extrusionOk="0">
                  <a:moveTo>
                    <a:pt x="46865" y="1"/>
                  </a:moveTo>
                  <a:lnTo>
                    <a:pt x="44923" y="1295"/>
                  </a:lnTo>
                  <a:lnTo>
                    <a:pt x="40949" y="4160"/>
                  </a:lnTo>
                  <a:lnTo>
                    <a:pt x="36974" y="7488"/>
                  </a:lnTo>
                  <a:lnTo>
                    <a:pt x="32999" y="11370"/>
                  </a:lnTo>
                  <a:lnTo>
                    <a:pt x="29025" y="15715"/>
                  </a:lnTo>
                  <a:lnTo>
                    <a:pt x="25235" y="20614"/>
                  </a:lnTo>
                  <a:lnTo>
                    <a:pt x="21537" y="26067"/>
                  </a:lnTo>
                  <a:lnTo>
                    <a:pt x="18025" y="31891"/>
                  </a:lnTo>
                  <a:lnTo>
                    <a:pt x="14605" y="38361"/>
                  </a:lnTo>
                  <a:lnTo>
                    <a:pt x="11462" y="45386"/>
                  </a:lnTo>
                  <a:lnTo>
                    <a:pt x="8689" y="52873"/>
                  </a:lnTo>
                  <a:lnTo>
                    <a:pt x="6193" y="60823"/>
                  </a:lnTo>
                  <a:lnTo>
                    <a:pt x="4067" y="69327"/>
                  </a:lnTo>
                  <a:lnTo>
                    <a:pt x="2311" y="78386"/>
                  </a:lnTo>
                  <a:lnTo>
                    <a:pt x="1017" y="87906"/>
                  </a:lnTo>
                  <a:lnTo>
                    <a:pt x="185" y="97982"/>
                  </a:lnTo>
                  <a:lnTo>
                    <a:pt x="0" y="103158"/>
                  </a:lnTo>
                  <a:lnTo>
                    <a:pt x="0" y="103528"/>
                  </a:lnTo>
                  <a:lnTo>
                    <a:pt x="370" y="103990"/>
                  </a:lnTo>
                  <a:lnTo>
                    <a:pt x="1017" y="103990"/>
                  </a:lnTo>
                  <a:lnTo>
                    <a:pt x="1387" y="103528"/>
                  </a:lnTo>
                  <a:lnTo>
                    <a:pt x="1479" y="103251"/>
                  </a:lnTo>
                  <a:lnTo>
                    <a:pt x="1664" y="98074"/>
                  </a:lnTo>
                  <a:lnTo>
                    <a:pt x="2496" y="88091"/>
                  </a:lnTo>
                  <a:lnTo>
                    <a:pt x="3790" y="78663"/>
                  </a:lnTo>
                  <a:lnTo>
                    <a:pt x="5454" y="69789"/>
                  </a:lnTo>
                  <a:lnTo>
                    <a:pt x="7580" y="61285"/>
                  </a:lnTo>
                  <a:lnTo>
                    <a:pt x="10076" y="53428"/>
                  </a:lnTo>
                  <a:lnTo>
                    <a:pt x="12849" y="46033"/>
                  </a:lnTo>
                  <a:lnTo>
                    <a:pt x="15899" y="39193"/>
                  </a:lnTo>
                  <a:lnTo>
                    <a:pt x="19134" y="32815"/>
                  </a:lnTo>
                  <a:lnTo>
                    <a:pt x="22739" y="26899"/>
                  </a:lnTo>
                  <a:lnTo>
                    <a:pt x="26344" y="21630"/>
                  </a:lnTo>
                  <a:lnTo>
                    <a:pt x="30134" y="16731"/>
                  </a:lnTo>
                  <a:lnTo>
                    <a:pt x="34016" y="12479"/>
                  </a:lnTo>
                  <a:lnTo>
                    <a:pt x="37898" y="8597"/>
                  </a:lnTo>
                  <a:lnTo>
                    <a:pt x="41873" y="5270"/>
                  </a:lnTo>
                  <a:lnTo>
                    <a:pt x="45755" y="2496"/>
                  </a:lnTo>
                  <a:lnTo>
                    <a:pt x="47604" y="1387"/>
                  </a:lnTo>
                  <a:lnTo>
                    <a:pt x="47881" y="1110"/>
                  </a:lnTo>
                  <a:lnTo>
                    <a:pt x="47974" y="555"/>
                  </a:lnTo>
                  <a:lnTo>
                    <a:pt x="47881" y="278"/>
                  </a:lnTo>
                  <a:lnTo>
                    <a:pt x="47697" y="93"/>
                  </a:lnTo>
                  <a:lnTo>
                    <a:pt x="471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9"/>
            <p:cNvSpPr/>
            <p:nvPr/>
          </p:nvSpPr>
          <p:spPr>
            <a:xfrm>
              <a:off x="8553050" y="4545575"/>
              <a:ext cx="1714700" cy="1918050"/>
            </a:xfrm>
            <a:custGeom>
              <a:avLst/>
              <a:gdLst/>
              <a:ahLst/>
              <a:cxnLst/>
              <a:rect l="l" t="t" r="r" b="b"/>
              <a:pathLst>
                <a:path w="68588" h="76722" extrusionOk="0">
                  <a:moveTo>
                    <a:pt x="55739" y="1"/>
                  </a:moveTo>
                  <a:lnTo>
                    <a:pt x="52966" y="370"/>
                  </a:lnTo>
                  <a:lnTo>
                    <a:pt x="48437" y="1572"/>
                  </a:lnTo>
                  <a:lnTo>
                    <a:pt x="42059" y="4715"/>
                  </a:lnTo>
                  <a:lnTo>
                    <a:pt x="35311" y="9059"/>
                  </a:lnTo>
                  <a:lnTo>
                    <a:pt x="28656" y="14698"/>
                  </a:lnTo>
                  <a:lnTo>
                    <a:pt x="22370" y="21168"/>
                  </a:lnTo>
                  <a:lnTo>
                    <a:pt x="16824" y="28378"/>
                  </a:lnTo>
                  <a:lnTo>
                    <a:pt x="14421" y="32261"/>
                  </a:lnTo>
                  <a:lnTo>
                    <a:pt x="12017" y="36513"/>
                  </a:lnTo>
                  <a:lnTo>
                    <a:pt x="7950" y="44647"/>
                  </a:lnTo>
                  <a:lnTo>
                    <a:pt x="4992" y="52042"/>
                  </a:lnTo>
                  <a:lnTo>
                    <a:pt x="2866" y="58604"/>
                  </a:lnTo>
                  <a:lnTo>
                    <a:pt x="833" y="66646"/>
                  </a:lnTo>
                  <a:lnTo>
                    <a:pt x="1" y="72747"/>
                  </a:lnTo>
                  <a:lnTo>
                    <a:pt x="1" y="73302"/>
                  </a:lnTo>
                  <a:lnTo>
                    <a:pt x="6564" y="76722"/>
                  </a:lnTo>
                  <a:lnTo>
                    <a:pt x="7950" y="73487"/>
                  </a:lnTo>
                  <a:lnTo>
                    <a:pt x="11000" y="67478"/>
                  </a:lnTo>
                  <a:lnTo>
                    <a:pt x="14513" y="61932"/>
                  </a:lnTo>
                  <a:lnTo>
                    <a:pt x="18303" y="56848"/>
                  </a:lnTo>
                  <a:lnTo>
                    <a:pt x="22370" y="52134"/>
                  </a:lnTo>
                  <a:lnTo>
                    <a:pt x="26622" y="47790"/>
                  </a:lnTo>
                  <a:lnTo>
                    <a:pt x="33185" y="42059"/>
                  </a:lnTo>
                  <a:lnTo>
                    <a:pt x="41781" y="35588"/>
                  </a:lnTo>
                  <a:lnTo>
                    <a:pt x="49916" y="30504"/>
                  </a:lnTo>
                  <a:lnTo>
                    <a:pt x="56848" y="26345"/>
                  </a:lnTo>
                  <a:lnTo>
                    <a:pt x="62025" y="23109"/>
                  </a:lnTo>
                  <a:lnTo>
                    <a:pt x="63688" y="21908"/>
                  </a:lnTo>
                  <a:lnTo>
                    <a:pt x="65075" y="20614"/>
                  </a:lnTo>
                  <a:lnTo>
                    <a:pt x="67016" y="17933"/>
                  </a:lnTo>
                  <a:lnTo>
                    <a:pt x="68218" y="15068"/>
                  </a:lnTo>
                  <a:lnTo>
                    <a:pt x="68587" y="12202"/>
                  </a:lnTo>
                  <a:lnTo>
                    <a:pt x="68218" y="9337"/>
                  </a:lnTo>
                  <a:lnTo>
                    <a:pt x="67108" y="6656"/>
                  </a:lnTo>
                  <a:lnTo>
                    <a:pt x="65352" y="4160"/>
                  </a:lnTo>
                  <a:lnTo>
                    <a:pt x="62949" y="2034"/>
                  </a:lnTo>
                  <a:lnTo>
                    <a:pt x="61470" y="1202"/>
                  </a:lnTo>
                  <a:lnTo>
                    <a:pt x="60546" y="648"/>
                  </a:lnTo>
                  <a:lnTo>
                    <a:pt x="58235" y="93"/>
                  </a:lnTo>
                  <a:lnTo>
                    <a:pt x="557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9"/>
            <p:cNvSpPr/>
            <p:nvPr/>
          </p:nvSpPr>
          <p:spPr>
            <a:xfrm>
              <a:off x="8636250" y="4707350"/>
              <a:ext cx="1411975" cy="1615325"/>
            </a:xfrm>
            <a:custGeom>
              <a:avLst/>
              <a:gdLst/>
              <a:ahLst/>
              <a:cxnLst/>
              <a:rect l="l" t="t" r="r" b="b"/>
              <a:pathLst>
                <a:path w="56479" h="64613" extrusionOk="0">
                  <a:moveTo>
                    <a:pt x="55461" y="0"/>
                  </a:moveTo>
                  <a:lnTo>
                    <a:pt x="55184" y="185"/>
                  </a:lnTo>
                  <a:lnTo>
                    <a:pt x="53982" y="832"/>
                  </a:lnTo>
                  <a:lnTo>
                    <a:pt x="52873" y="1387"/>
                  </a:lnTo>
                  <a:lnTo>
                    <a:pt x="49823" y="3143"/>
                  </a:lnTo>
                  <a:lnTo>
                    <a:pt x="46865" y="4992"/>
                  </a:lnTo>
                  <a:lnTo>
                    <a:pt x="42613" y="7950"/>
                  </a:lnTo>
                  <a:lnTo>
                    <a:pt x="38453" y="11000"/>
                  </a:lnTo>
                  <a:lnTo>
                    <a:pt x="33369" y="14975"/>
                  </a:lnTo>
                  <a:lnTo>
                    <a:pt x="28563" y="19227"/>
                  </a:lnTo>
                  <a:lnTo>
                    <a:pt x="25882" y="21722"/>
                  </a:lnTo>
                  <a:lnTo>
                    <a:pt x="20798" y="26991"/>
                  </a:lnTo>
                  <a:lnTo>
                    <a:pt x="18487" y="29764"/>
                  </a:lnTo>
                  <a:lnTo>
                    <a:pt x="15899" y="32722"/>
                  </a:lnTo>
                  <a:lnTo>
                    <a:pt x="11277" y="39100"/>
                  </a:lnTo>
                  <a:lnTo>
                    <a:pt x="9151" y="42520"/>
                  </a:lnTo>
                  <a:lnTo>
                    <a:pt x="7118" y="46125"/>
                  </a:lnTo>
                  <a:lnTo>
                    <a:pt x="3420" y="53612"/>
                  </a:lnTo>
                  <a:lnTo>
                    <a:pt x="1849" y="57495"/>
                  </a:lnTo>
                  <a:lnTo>
                    <a:pt x="1387" y="59066"/>
                  </a:lnTo>
                  <a:lnTo>
                    <a:pt x="832" y="60545"/>
                  </a:lnTo>
                  <a:lnTo>
                    <a:pt x="185" y="62116"/>
                  </a:lnTo>
                  <a:lnTo>
                    <a:pt x="0" y="63780"/>
                  </a:lnTo>
                  <a:lnTo>
                    <a:pt x="185" y="64242"/>
                  </a:lnTo>
                  <a:lnTo>
                    <a:pt x="555" y="64612"/>
                  </a:lnTo>
                  <a:lnTo>
                    <a:pt x="647" y="64612"/>
                  </a:lnTo>
                  <a:lnTo>
                    <a:pt x="1017" y="64520"/>
                  </a:lnTo>
                  <a:lnTo>
                    <a:pt x="1664" y="63780"/>
                  </a:lnTo>
                  <a:lnTo>
                    <a:pt x="2219" y="62024"/>
                  </a:lnTo>
                  <a:lnTo>
                    <a:pt x="2404" y="61192"/>
                  </a:lnTo>
                  <a:lnTo>
                    <a:pt x="3051" y="59159"/>
                  </a:lnTo>
                  <a:lnTo>
                    <a:pt x="3790" y="57125"/>
                  </a:lnTo>
                  <a:lnTo>
                    <a:pt x="5454" y="53243"/>
                  </a:lnTo>
                  <a:lnTo>
                    <a:pt x="7210" y="49453"/>
                  </a:lnTo>
                  <a:lnTo>
                    <a:pt x="9059" y="45940"/>
                  </a:lnTo>
                  <a:lnTo>
                    <a:pt x="13311" y="39100"/>
                  </a:lnTo>
                  <a:lnTo>
                    <a:pt x="15714" y="35865"/>
                  </a:lnTo>
                  <a:lnTo>
                    <a:pt x="17933" y="32907"/>
                  </a:lnTo>
                  <a:lnTo>
                    <a:pt x="22924" y="27176"/>
                  </a:lnTo>
                  <a:lnTo>
                    <a:pt x="25512" y="24403"/>
                  </a:lnTo>
                  <a:lnTo>
                    <a:pt x="27916" y="22092"/>
                  </a:lnTo>
                  <a:lnTo>
                    <a:pt x="32907" y="17470"/>
                  </a:lnTo>
                  <a:lnTo>
                    <a:pt x="35588" y="15344"/>
                  </a:lnTo>
                  <a:lnTo>
                    <a:pt x="40025" y="11832"/>
                  </a:lnTo>
                  <a:lnTo>
                    <a:pt x="44739" y="8597"/>
                  </a:lnTo>
                  <a:lnTo>
                    <a:pt x="48159" y="6193"/>
                  </a:lnTo>
                  <a:lnTo>
                    <a:pt x="51764" y="4067"/>
                  </a:lnTo>
                  <a:lnTo>
                    <a:pt x="53613" y="2958"/>
                  </a:lnTo>
                  <a:lnTo>
                    <a:pt x="55554" y="1941"/>
                  </a:lnTo>
                  <a:lnTo>
                    <a:pt x="55924" y="1756"/>
                  </a:lnTo>
                  <a:lnTo>
                    <a:pt x="56201" y="1572"/>
                  </a:lnTo>
                  <a:lnTo>
                    <a:pt x="56478" y="925"/>
                  </a:lnTo>
                  <a:lnTo>
                    <a:pt x="56293" y="555"/>
                  </a:lnTo>
                  <a:lnTo>
                    <a:pt x="56201" y="277"/>
                  </a:lnTo>
                  <a:lnTo>
                    <a:pt x="55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9"/>
            <p:cNvSpPr/>
            <p:nvPr/>
          </p:nvSpPr>
          <p:spPr>
            <a:xfrm>
              <a:off x="-2395875" y="3722900"/>
              <a:ext cx="1619950" cy="1968900"/>
            </a:xfrm>
            <a:custGeom>
              <a:avLst/>
              <a:gdLst/>
              <a:ahLst/>
              <a:cxnLst/>
              <a:rect l="l" t="t" r="r" b="b"/>
              <a:pathLst>
                <a:path w="64798" h="78756" extrusionOk="0">
                  <a:moveTo>
                    <a:pt x="16547" y="1"/>
                  </a:moveTo>
                  <a:lnTo>
                    <a:pt x="11463" y="278"/>
                  </a:lnTo>
                  <a:lnTo>
                    <a:pt x="6934" y="1480"/>
                  </a:lnTo>
                  <a:lnTo>
                    <a:pt x="4161" y="3051"/>
                  </a:lnTo>
                  <a:lnTo>
                    <a:pt x="2682" y="4438"/>
                  </a:lnTo>
                  <a:lnTo>
                    <a:pt x="1388" y="5824"/>
                  </a:lnTo>
                  <a:lnTo>
                    <a:pt x="556" y="7488"/>
                  </a:lnTo>
                  <a:lnTo>
                    <a:pt x="93" y="9152"/>
                  </a:lnTo>
                  <a:lnTo>
                    <a:pt x="1" y="11001"/>
                  </a:lnTo>
                  <a:lnTo>
                    <a:pt x="463" y="13034"/>
                  </a:lnTo>
                  <a:lnTo>
                    <a:pt x="1295" y="14975"/>
                  </a:lnTo>
                  <a:lnTo>
                    <a:pt x="2774" y="17009"/>
                  </a:lnTo>
                  <a:lnTo>
                    <a:pt x="4808" y="19135"/>
                  </a:lnTo>
                  <a:lnTo>
                    <a:pt x="6009" y="20059"/>
                  </a:lnTo>
                  <a:lnTo>
                    <a:pt x="11740" y="24219"/>
                  </a:lnTo>
                  <a:lnTo>
                    <a:pt x="21816" y="31336"/>
                  </a:lnTo>
                  <a:lnTo>
                    <a:pt x="28841" y="37067"/>
                  </a:lnTo>
                  <a:lnTo>
                    <a:pt x="35866" y="43723"/>
                  </a:lnTo>
                  <a:lnTo>
                    <a:pt x="40765" y="49638"/>
                  </a:lnTo>
                  <a:lnTo>
                    <a:pt x="43815" y="53983"/>
                  </a:lnTo>
                  <a:lnTo>
                    <a:pt x="46681" y="58697"/>
                  </a:lnTo>
                  <a:lnTo>
                    <a:pt x="49269" y="63781"/>
                  </a:lnTo>
                  <a:lnTo>
                    <a:pt x="51580" y="69420"/>
                  </a:lnTo>
                  <a:lnTo>
                    <a:pt x="53521" y="75520"/>
                  </a:lnTo>
                  <a:lnTo>
                    <a:pt x="54260" y="78755"/>
                  </a:lnTo>
                  <a:lnTo>
                    <a:pt x="64798" y="76260"/>
                  </a:lnTo>
                  <a:lnTo>
                    <a:pt x="64798" y="75428"/>
                  </a:lnTo>
                  <a:lnTo>
                    <a:pt x="64521" y="68218"/>
                  </a:lnTo>
                  <a:lnTo>
                    <a:pt x="63411" y="59437"/>
                  </a:lnTo>
                  <a:lnTo>
                    <a:pt x="62117" y="52689"/>
                  </a:lnTo>
                  <a:lnTo>
                    <a:pt x="60269" y="45571"/>
                  </a:lnTo>
                  <a:lnTo>
                    <a:pt x="57680" y="38269"/>
                  </a:lnTo>
                  <a:lnTo>
                    <a:pt x="56109" y="34756"/>
                  </a:lnTo>
                  <a:lnTo>
                    <a:pt x="54445" y="31336"/>
                  </a:lnTo>
                  <a:lnTo>
                    <a:pt x="50655" y="24866"/>
                  </a:lnTo>
                  <a:lnTo>
                    <a:pt x="46496" y="19135"/>
                  </a:lnTo>
                  <a:lnTo>
                    <a:pt x="41966" y="13959"/>
                  </a:lnTo>
                  <a:lnTo>
                    <a:pt x="37160" y="9522"/>
                  </a:lnTo>
                  <a:lnTo>
                    <a:pt x="32168" y="5824"/>
                  </a:lnTo>
                  <a:lnTo>
                    <a:pt x="27084" y="3051"/>
                  </a:lnTo>
                  <a:lnTo>
                    <a:pt x="21816" y="1110"/>
                  </a:lnTo>
                  <a:lnTo>
                    <a:pt x="19135" y="463"/>
                  </a:lnTo>
                  <a:lnTo>
                    <a:pt x="1654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9"/>
            <p:cNvSpPr/>
            <p:nvPr/>
          </p:nvSpPr>
          <p:spPr>
            <a:xfrm>
              <a:off x="-2395875" y="3722900"/>
              <a:ext cx="1619950" cy="1968900"/>
            </a:xfrm>
            <a:custGeom>
              <a:avLst/>
              <a:gdLst/>
              <a:ahLst/>
              <a:cxnLst/>
              <a:rect l="l" t="t" r="r" b="b"/>
              <a:pathLst>
                <a:path w="64798" h="78756" extrusionOk="0">
                  <a:moveTo>
                    <a:pt x="16547" y="1"/>
                  </a:moveTo>
                  <a:lnTo>
                    <a:pt x="11463" y="278"/>
                  </a:lnTo>
                  <a:lnTo>
                    <a:pt x="6934" y="1480"/>
                  </a:lnTo>
                  <a:lnTo>
                    <a:pt x="4161" y="3051"/>
                  </a:lnTo>
                  <a:lnTo>
                    <a:pt x="2682" y="4438"/>
                  </a:lnTo>
                  <a:lnTo>
                    <a:pt x="1388" y="5824"/>
                  </a:lnTo>
                  <a:lnTo>
                    <a:pt x="556" y="7488"/>
                  </a:lnTo>
                  <a:lnTo>
                    <a:pt x="93" y="9152"/>
                  </a:lnTo>
                  <a:lnTo>
                    <a:pt x="1" y="11001"/>
                  </a:lnTo>
                  <a:lnTo>
                    <a:pt x="463" y="13034"/>
                  </a:lnTo>
                  <a:lnTo>
                    <a:pt x="1295" y="14975"/>
                  </a:lnTo>
                  <a:lnTo>
                    <a:pt x="2774" y="17009"/>
                  </a:lnTo>
                  <a:lnTo>
                    <a:pt x="4808" y="19135"/>
                  </a:lnTo>
                  <a:lnTo>
                    <a:pt x="6009" y="20059"/>
                  </a:lnTo>
                  <a:lnTo>
                    <a:pt x="11740" y="24219"/>
                  </a:lnTo>
                  <a:lnTo>
                    <a:pt x="21816" y="31336"/>
                  </a:lnTo>
                  <a:lnTo>
                    <a:pt x="28841" y="37067"/>
                  </a:lnTo>
                  <a:lnTo>
                    <a:pt x="35866" y="43723"/>
                  </a:lnTo>
                  <a:lnTo>
                    <a:pt x="40765" y="49638"/>
                  </a:lnTo>
                  <a:lnTo>
                    <a:pt x="43815" y="53983"/>
                  </a:lnTo>
                  <a:lnTo>
                    <a:pt x="46681" y="58697"/>
                  </a:lnTo>
                  <a:lnTo>
                    <a:pt x="49269" y="63781"/>
                  </a:lnTo>
                  <a:lnTo>
                    <a:pt x="51580" y="69420"/>
                  </a:lnTo>
                  <a:lnTo>
                    <a:pt x="53521" y="75520"/>
                  </a:lnTo>
                  <a:lnTo>
                    <a:pt x="54260" y="78755"/>
                  </a:lnTo>
                  <a:lnTo>
                    <a:pt x="64798" y="76260"/>
                  </a:lnTo>
                  <a:lnTo>
                    <a:pt x="64798" y="75428"/>
                  </a:lnTo>
                  <a:lnTo>
                    <a:pt x="64521" y="68218"/>
                  </a:lnTo>
                  <a:lnTo>
                    <a:pt x="63411" y="59437"/>
                  </a:lnTo>
                  <a:lnTo>
                    <a:pt x="62117" y="52689"/>
                  </a:lnTo>
                  <a:lnTo>
                    <a:pt x="60269" y="45571"/>
                  </a:lnTo>
                  <a:lnTo>
                    <a:pt x="57680" y="38269"/>
                  </a:lnTo>
                  <a:lnTo>
                    <a:pt x="56109" y="34756"/>
                  </a:lnTo>
                  <a:lnTo>
                    <a:pt x="54445" y="31336"/>
                  </a:lnTo>
                  <a:lnTo>
                    <a:pt x="50655" y="24866"/>
                  </a:lnTo>
                  <a:lnTo>
                    <a:pt x="46496" y="19135"/>
                  </a:lnTo>
                  <a:lnTo>
                    <a:pt x="41966" y="13959"/>
                  </a:lnTo>
                  <a:lnTo>
                    <a:pt x="37160" y="9522"/>
                  </a:lnTo>
                  <a:lnTo>
                    <a:pt x="32168" y="5824"/>
                  </a:lnTo>
                  <a:lnTo>
                    <a:pt x="27084" y="3051"/>
                  </a:lnTo>
                  <a:lnTo>
                    <a:pt x="21816" y="1110"/>
                  </a:lnTo>
                  <a:lnTo>
                    <a:pt x="19135" y="463"/>
                  </a:lnTo>
                  <a:lnTo>
                    <a:pt x="165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9"/>
            <p:cNvSpPr/>
            <p:nvPr/>
          </p:nvSpPr>
          <p:spPr>
            <a:xfrm>
              <a:off x="-2118550" y="3889300"/>
              <a:ext cx="1210925" cy="1640725"/>
            </a:xfrm>
            <a:custGeom>
              <a:avLst/>
              <a:gdLst/>
              <a:ahLst/>
              <a:cxnLst/>
              <a:rect l="l" t="t" r="r" b="b"/>
              <a:pathLst>
                <a:path w="48437" h="65629" extrusionOk="0">
                  <a:moveTo>
                    <a:pt x="462" y="0"/>
                  </a:moveTo>
                  <a:lnTo>
                    <a:pt x="185" y="278"/>
                  </a:lnTo>
                  <a:lnTo>
                    <a:pt x="93" y="555"/>
                  </a:lnTo>
                  <a:lnTo>
                    <a:pt x="0" y="740"/>
                  </a:lnTo>
                  <a:lnTo>
                    <a:pt x="185" y="1109"/>
                  </a:lnTo>
                  <a:lnTo>
                    <a:pt x="462" y="1202"/>
                  </a:lnTo>
                  <a:lnTo>
                    <a:pt x="3328" y="2126"/>
                  </a:lnTo>
                  <a:lnTo>
                    <a:pt x="10076" y="5454"/>
                  </a:lnTo>
                  <a:lnTo>
                    <a:pt x="17378" y="10445"/>
                  </a:lnTo>
                  <a:lnTo>
                    <a:pt x="23016" y="15344"/>
                  </a:lnTo>
                  <a:lnTo>
                    <a:pt x="26806" y="19042"/>
                  </a:lnTo>
                  <a:lnTo>
                    <a:pt x="30411" y="23109"/>
                  </a:lnTo>
                  <a:lnTo>
                    <a:pt x="33739" y="27638"/>
                  </a:lnTo>
                  <a:lnTo>
                    <a:pt x="36974" y="32445"/>
                  </a:lnTo>
                  <a:lnTo>
                    <a:pt x="39840" y="37621"/>
                  </a:lnTo>
                  <a:lnTo>
                    <a:pt x="42335" y="43167"/>
                  </a:lnTo>
                  <a:lnTo>
                    <a:pt x="44369" y="49083"/>
                  </a:lnTo>
                  <a:lnTo>
                    <a:pt x="45940" y="55184"/>
                  </a:lnTo>
                  <a:lnTo>
                    <a:pt x="47050" y="61747"/>
                  </a:lnTo>
                  <a:lnTo>
                    <a:pt x="47327" y="65074"/>
                  </a:lnTo>
                  <a:lnTo>
                    <a:pt x="47419" y="65444"/>
                  </a:lnTo>
                  <a:lnTo>
                    <a:pt x="47881" y="65629"/>
                  </a:lnTo>
                  <a:lnTo>
                    <a:pt x="48344" y="65444"/>
                  </a:lnTo>
                  <a:lnTo>
                    <a:pt x="48436" y="64982"/>
                  </a:lnTo>
                  <a:lnTo>
                    <a:pt x="48159" y="61562"/>
                  </a:lnTo>
                  <a:lnTo>
                    <a:pt x="47142" y="54999"/>
                  </a:lnTo>
                  <a:lnTo>
                    <a:pt x="45478" y="48713"/>
                  </a:lnTo>
                  <a:lnTo>
                    <a:pt x="43445" y="42705"/>
                  </a:lnTo>
                  <a:lnTo>
                    <a:pt x="40856" y="37159"/>
                  </a:lnTo>
                  <a:lnTo>
                    <a:pt x="37898" y="31890"/>
                  </a:lnTo>
                  <a:lnTo>
                    <a:pt x="34663" y="26899"/>
                  </a:lnTo>
                  <a:lnTo>
                    <a:pt x="31243" y="22369"/>
                  </a:lnTo>
                  <a:lnTo>
                    <a:pt x="27546" y="18210"/>
                  </a:lnTo>
                  <a:lnTo>
                    <a:pt x="23756" y="14420"/>
                  </a:lnTo>
                  <a:lnTo>
                    <a:pt x="18025" y="9429"/>
                  </a:lnTo>
                  <a:lnTo>
                    <a:pt x="10538" y="4345"/>
                  </a:lnTo>
                  <a:lnTo>
                    <a:pt x="3698" y="1017"/>
                  </a:lnTo>
                  <a:lnTo>
                    <a:pt x="740" y="93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9"/>
            <p:cNvSpPr/>
            <p:nvPr/>
          </p:nvSpPr>
          <p:spPr>
            <a:xfrm>
              <a:off x="-2386625" y="4654200"/>
              <a:ext cx="1807125" cy="2017400"/>
            </a:xfrm>
            <a:custGeom>
              <a:avLst/>
              <a:gdLst/>
              <a:ahLst/>
              <a:cxnLst/>
              <a:rect l="l" t="t" r="r" b="b"/>
              <a:pathLst>
                <a:path w="72285" h="80696" extrusionOk="0">
                  <a:moveTo>
                    <a:pt x="10076" y="0"/>
                  </a:moveTo>
                  <a:lnTo>
                    <a:pt x="8320" y="462"/>
                  </a:lnTo>
                  <a:lnTo>
                    <a:pt x="7211" y="832"/>
                  </a:lnTo>
                  <a:lnTo>
                    <a:pt x="5085" y="1849"/>
                  </a:lnTo>
                  <a:lnTo>
                    <a:pt x="3421" y="3328"/>
                  </a:lnTo>
                  <a:lnTo>
                    <a:pt x="2034" y="5084"/>
                  </a:lnTo>
                  <a:lnTo>
                    <a:pt x="925" y="7025"/>
                  </a:lnTo>
                  <a:lnTo>
                    <a:pt x="278" y="9059"/>
                  </a:lnTo>
                  <a:lnTo>
                    <a:pt x="1" y="11370"/>
                  </a:lnTo>
                  <a:lnTo>
                    <a:pt x="186" y="13681"/>
                  </a:lnTo>
                  <a:lnTo>
                    <a:pt x="463" y="14790"/>
                  </a:lnTo>
                  <a:lnTo>
                    <a:pt x="648" y="15437"/>
                  </a:lnTo>
                  <a:lnTo>
                    <a:pt x="925" y="15991"/>
                  </a:lnTo>
                  <a:lnTo>
                    <a:pt x="1757" y="17840"/>
                  </a:lnTo>
                  <a:lnTo>
                    <a:pt x="4253" y="21260"/>
                  </a:lnTo>
                  <a:lnTo>
                    <a:pt x="5362" y="23016"/>
                  </a:lnTo>
                  <a:lnTo>
                    <a:pt x="5917" y="23941"/>
                  </a:lnTo>
                  <a:lnTo>
                    <a:pt x="6656" y="25882"/>
                  </a:lnTo>
                  <a:lnTo>
                    <a:pt x="7026" y="27823"/>
                  </a:lnTo>
                  <a:lnTo>
                    <a:pt x="6841" y="29857"/>
                  </a:lnTo>
                  <a:lnTo>
                    <a:pt x="6471" y="30781"/>
                  </a:lnTo>
                  <a:lnTo>
                    <a:pt x="5824" y="32168"/>
                  </a:lnTo>
                  <a:lnTo>
                    <a:pt x="4160" y="34848"/>
                  </a:lnTo>
                  <a:lnTo>
                    <a:pt x="3606" y="36235"/>
                  </a:lnTo>
                  <a:lnTo>
                    <a:pt x="3051" y="38176"/>
                  </a:lnTo>
                  <a:lnTo>
                    <a:pt x="2866" y="41781"/>
                  </a:lnTo>
                  <a:lnTo>
                    <a:pt x="3513" y="44277"/>
                  </a:lnTo>
                  <a:lnTo>
                    <a:pt x="4345" y="45663"/>
                  </a:lnTo>
                  <a:lnTo>
                    <a:pt x="5547" y="47050"/>
                  </a:lnTo>
                  <a:lnTo>
                    <a:pt x="7118" y="48251"/>
                  </a:lnTo>
                  <a:lnTo>
                    <a:pt x="8043" y="48713"/>
                  </a:lnTo>
                  <a:lnTo>
                    <a:pt x="9059" y="49268"/>
                  </a:lnTo>
                  <a:lnTo>
                    <a:pt x="11370" y="49823"/>
                  </a:lnTo>
                  <a:lnTo>
                    <a:pt x="14975" y="50562"/>
                  </a:lnTo>
                  <a:lnTo>
                    <a:pt x="18488" y="51209"/>
                  </a:lnTo>
                  <a:lnTo>
                    <a:pt x="20614" y="52041"/>
                  </a:lnTo>
                  <a:lnTo>
                    <a:pt x="22555" y="53150"/>
                  </a:lnTo>
                  <a:lnTo>
                    <a:pt x="24034" y="54999"/>
                  </a:lnTo>
                  <a:lnTo>
                    <a:pt x="24588" y="56201"/>
                  </a:lnTo>
                  <a:lnTo>
                    <a:pt x="25235" y="58142"/>
                  </a:lnTo>
                  <a:lnTo>
                    <a:pt x="25883" y="62301"/>
                  </a:lnTo>
                  <a:lnTo>
                    <a:pt x="26160" y="64335"/>
                  </a:lnTo>
                  <a:lnTo>
                    <a:pt x="26714" y="66368"/>
                  </a:lnTo>
                  <a:lnTo>
                    <a:pt x="28286" y="70158"/>
                  </a:lnTo>
                  <a:lnTo>
                    <a:pt x="30597" y="73671"/>
                  </a:lnTo>
                  <a:lnTo>
                    <a:pt x="33370" y="76629"/>
                  </a:lnTo>
                  <a:lnTo>
                    <a:pt x="35034" y="77830"/>
                  </a:lnTo>
                  <a:lnTo>
                    <a:pt x="36235" y="78662"/>
                  </a:lnTo>
                  <a:lnTo>
                    <a:pt x="38823" y="79772"/>
                  </a:lnTo>
                  <a:lnTo>
                    <a:pt x="41412" y="80419"/>
                  </a:lnTo>
                  <a:lnTo>
                    <a:pt x="44185" y="80696"/>
                  </a:lnTo>
                  <a:lnTo>
                    <a:pt x="48344" y="80603"/>
                  </a:lnTo>
                  <a:lnTo>
                    <a:pt x="53613" y="79217"/>
                  </a:lnTo>
                  <a:lnTo>
                    <a:pt x="56201" y="78108"/>
                  </a:lnTo>
                  <a:lnTo>
                    <a:pt x="57588" y="77368"/>
                  </a:lnTo>
                  <a:lnTo>
                    <a:pt x="60361" y="75612"/>
                  </a:lnTo>
                  <a:lnTo>
                    <a:pt x="62949" y="73671"/>
                  </a:lnTo>
                  <a:lnTo>
                    <a:pt x="65260" y="71360"/>
                  </a:lnTo>
                  <a:lnTo>
                    <a:pt x="66277" y="70066"/>
                  </a:lnTo>
                  <a:lnTo>
                    <a:pt x="67386" y="68679"/>
                  </a:lnTo>
                  <a:lnTo>
                    <a:pt x="69142" y="65721"/>
                  </a:lnTo>
                  <a:lnTo>
                    <a:pt x="70529" y="62579"/>
                  </a:lnTo>
                  <a:lnTo>
                    <a:pt x="71545" y="59251"/>
                  </a:lnTo>
                  <a:lnTo>
                    <a:pt x="72192" y="55923"/>
                  </a:lnTo>
                  <a:lnTo>
                    <a:pt x="72285" y="52596"/>
                  </a:lnTo>
                  <a:lnTo>
                    <a:pt x="72100" y="49083"/>
                  </a:lnTo>
                  <a:lnTo>
                    <a:pt x="71360" y="45663"/>
                  </a:lnTo>
                  <a:lnTo>
                    <a:pt x="70898" y="43999"/>
                  </a:lnTo>
                  <a:lnTo>
                    <a:pt x="70251" y="42058"/>
                  </a:lnTo>
                  <a:lnTo>
                    <a:pt x="68218" y="38453"/>
                  </a:lnTo>
                  <a:lnTo>
                    <a:pt x="66924" y="36789"/>
                  </a:lnTo>
                  <a:lnTo>
                    <a:pt x="65814" y="35680"/>
                  </a:lnTo>
                  <a:lnTo>
                    <a:pt x="63134" y="33831"/>
                  </a:lnTo>
                  <a:lnTo>
                    <a:pt x="61840" y="32907"/>
                  </a:lnTo>
                  <a:lnTo>
                    <a:pt x="59067" y="30689"/>
                  </a:lnTo>
                  <a:lnTo>
                    <a:pt x="55277" y="26806"/>
                  </a:lnTo>
                  <a:lnTo>
                    <a:pt x="53336" y="23756"/>
                  </a:lnTo>
                  <a:lnTo>
                    <a:pt x="52781" y="22092"/>
                  </a:lnTo>
                  <a:lnTo>
                    <a:pt x="52226" y="19319"/>
                  </a:lnTo>
                  <a:lnTo>
                    <a:pt x="51487" y="15160"/>
                  </a:lnTo>
                  <a:lnTo>
                    <a:pt x="50563" y="12571"/>
                  </a:lnTo>
                  <a:lnTo>
                    <a:pt x="49916" y="11185"/>
                  </a:lnTo>
                  <a:lnTo>
                    <a:pt x="48899" y="9613"/>
                  </a:lnTo>
                  <a:lnTo>
                    <a:pt x="46126" y="7118"/>
                  </a:lnTo>
                  <a:lnTo>
                    <a:pt x="44369" y="6286"/>
                  </a:lnTo>
                  <a:lnTo>
                    <a:pt x="43168" y="6008"/>
                  </a:lnTo>
                  <a:lnTo>
                    <a:pt x="40857" y="5731"/>
                  </a:lnTo>
                  <a:lnTo>
                    <a:pt x="37160" y="6008"/>
                  </a:lnTo>
                  <a:lnTo>
                    <a:pt x="34756" y="6286"/>
                  </a:lnTo>
                  <a:lnTo>
                    <a:pt x="33000" y="6471"/>
                  </a:lnTo>
                  <a:lnTo>
                    <a:pt x="29857" y="6193"/>
                  </a:lnTo>
                  <a:lnTo>
                    <a:pt x="25605" y="4622"/>
                  </a:lnTo>
                  <a:lnTo>
                    <a:pt x="22555" y="3143"/>
                  </a:lnTo>
                  <a:lnTo>
                    <a:pt x="20891" y="2311"/>
                  </a:lnTo>
                  <a:lnTo>
                    <a:pt x="17378" y="925"/>
                  </a:lnTo>
                  <a:lnTo>
                    <a:pt x="1377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9"/>
            <p:cNvSpPr/>
            <p:nvPr/>
          </p:nvSpPr>
          <p:spPr>
            <a:xfrm>
              <a:off x="-1956800" y="5497650"/>
              <a:ext cx="746450" cy="138700"/>
            </a:xfrm>
            <a:custGeom>
              <a:avLst/>
              <a:gdLst/>
              <a:ahLst/>
              <a:cxnLst/>
              <a:rect l="l" t="t" r="r" b="b"/>
              <a:pathLst>
                <a:path w="29858" h="5548" extrusionOk="0">
                  <a:moveTo>
                    <a:pt x="13311" y="1"/>
                  </a:moveTo>
                  <a:lnTo>
                    <a:pt x="9521" y="93"/>
                  </a:lnTo>
                  <a:lnTo>
                    <a:pt x="5824" y="648"/>
                  </a:lnTo>
                  <a:lnTo>
                    <a:pt x="2127" y="1665"/>
                  </a:lnTo>
                  <a:lnTo>
                    <a:pt x="370" y="2312"/>
                  </a:lnTo>
                  <a:lnTo>
                    <a:pt x="93" y="2497"/>
                  </a:lnTo>
                  <a:lnTo>
                    <a:pt x="1" y="2959"/>
                  </a:lnTo>
                  <a:lnTo>
                    <a:pt x="93" y="3144"/>
                  </a:lnTo>
                  <a:lnTo>
                    <a:pt x="278" y="3329"/>
                  </a:lnTo>
                  <a:lnTo>
                    <a:pt x="463" y="3513"/>
                  </a:lnTo>
                  <a:lnTo>
                    <a:pt x="648" y="3513"/>
                  </a:lnTo>
                  <a:lnTo>
                    <a:pt x="833" y="3421"/>
                  </a:lnTo>
                  <a:lnTo>
                    <a:pt x="2589" y="2774"/>
                  </a:lnTo>
                  <a:lnTo>
                    <a:pt x="6101" y="1942"/>
                  </a:lnTo>
                  <a:lnTo>
                    <a:pt x="9706" y="1387"/>
                  </a:lnTo>
                  <a:lnTo>
                    <a:pt x="13311" y="1203"/>
                  </a:lnTo>
                  <a:lnTo>
                    <a:pt x="16916" y="1480"/>
                  </a:lnTo>
                  <a:lnTo>
                    <a:pt x="20521" y="2127"/>
                  </a:lnTo>
                  <a:lnTo>
                    <a:pt x="23941" y="3144"/>
                  </a:lnTo>
                  <a:lnTo>
                    <a:pt x="27361" y="4623"/>
                  </a:lnTo>
                  <a:lnTo>
                    <a:pt x="28933" y="5547"/>
                  </a:lnTo>
                  <a:lnTo>
                    <a:pt x="29210" y="5547"/>
                  </a:lnTo>
                  <a:lnTo>
                    <a:pt x="29672" y="5455"/>
                  </a:lnTo>
                  <a:lnTo>
                    <a:pt x="29765" y="5270"/>
                  </a:lnTo>
                  <a:lnTo>
                    <a:pt x="29857" y="4992"/>
                  </a:lnTo>
                  <a:lnTo>
                    <a:pt x="29765" y="4530"/>
                  </a:lnTo>
                  <a:lnTo>
                    <a:pt x="29580" y="4438"/>
                  </a:lnTo>
                  <a:lnTo>
                    <a:pt x="27824" y="3513"/>
                  </a:lnTo>
                  <a:lnTo>
                    <a:pt x="24403" y="1942"/>
                  </a:lnTo>
                  <a:lnTo>
                    <a:pt x="20798" y="925"/>
                  </a:lnTo>
                  <a:lnTo>
                    <a:pt x="17009" y="278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9"/>
            <p:cNvSpPr/>
            <p:nvPr/>
          </p:nvSpPr>
          <p:spPr>
            <a:xfrm>
              <a:off x="-2081575" y="4839050"/>
              <a:ext cx="1160075" cy="1573750"/>
            </a:xfrm>
            <a:custGeom>
              <a:avLst/>
              <a:gdLst/>
              <a:ahLst/>
              <a:cxnLst/>
              <a:rect l="l" t="t" r="r" b="b"/>
              <a:pathLst>
                <a:path w="46403" h="62950" extrusionOk="0">
                  <a:moveTo>
                    <a:pt x="555" y="1"/>
                  </a:moveTo>
                  <a:lnTo>
                    <a:pt x="93" y="93"/>
                  </a:lnTo>
                  <a:lnTo>
                    <a:pt x="93" y="278"/>
                  </a:lnTo>
                  <a:lnTo>
                    <a:pt x="0" y="278"/>
                  </a:lnTo>
                  <a:lnTo>
                    <a:pt x="0" y="556"/>
                  </a:lnTo>
                  <a:lnTo>
                    <a:pt x="93" y="925"/>
                  </a:lnTo>
                  <a:lnTo>
                    <a:pt x="370" y="1018"/>
                  </a:lnTo>
                  <a:lnTo>
                    <a:pt x="3698" y="2589"/>
                  </a:lnTo>
                  <a:lnTo>
                    <a:pt x="10907" y="7211"/>
                  </a:lnTo>
                  <a:lnTo>
                    <a:pt x="18302" y="13312"/>
                  </a:lnTo>
                  <a:lnTo>
                    <a:pt x="25605" y="20614"/>
                  </a:lnTo>
                  <a:lnTo>
                    <a:pt x="32260" y="28933"/>
                  </a:lnTo>
                  <a:lnTo>
                    <a:pt x="36604" y="35773"/>
                  </a:lnTo>
                  <a:lnTo>
                    <a:pt x="39100" y="40395"/>
                  </a:lnTo>
                  <a:lnTo>
                    <a:pt x="41226" y="45202"/>
                  </a:lnTo>
                  <a:lnTo>
                    <a:pt x="42982" y="50008"/>
                  </a:lnTo>
                  <a:lnTo>
                    <a:pt x="44276" y="54907"/>
                  </a:lnTo>
                  <a:lnTo>
                    <a:pt x="45016" y="59899"/>
                  </a:lnTo>
                  <a:lnTo>
                    <a:pt x="45201" y="62302"/>
                  </a:lnTo>
                  <a:lnTo>
                    <a:pt x="45293" y="62487"/>
                  </a:lnTo>
                  <a:lnTo>
                    <a:pt x="45571" y="62857"/>
                  </a:lnTo>
                  <a:lnTo>
                    <a:pt x="45848" y="62857"/>
                  </a:lnTo>
                  <a:lnTo>
                    <a:pt x="45848" y="62949"/>
                  </a:lnTo>
                  <a:lnTo>
                    <a:pt x="46033" y="62857"/>
                  </a:lnTo>
                  <a:lnTo>
                    <a:pt x="46402" y="62487"/>
                  </a:lnTo>
                  <a:lnTo>
                    <a:pt x="46402" y="62302"/>
                  </a:lnTo>
                  <a:lnTo>
                    <a:pt x="46218" y="59806"/>
                  </a:lnTo>
                  <a:lnTo>
                    <a:pt x="45478" y="54815"/>
                  </a:lnTo>
                  <a:lnTo>
                    <a:pt x="44184" y="49823"/>
                  </a:lnTo>
                  <a:lnTo>
                    <a:pt x="42335" y="44924"/>
                  </a:lnTo>
                  <a:lnTo>
                    <a:pt x="40209" y="39933"/>
                  </a:lnTo>
                  <a:lnTo>
                    <a:pt x="37529" y="35219"/>
                  </a:lnTo>
                  <a:lnTo>
                    <a:pt x="33184" y="28378"/>
                  </a:lnTo>
                  <a:lnTo>
                    <a:pt x="26437" y="19874"/>
                  </a:lnTo>
                  <a:lnTo>
                    <a:pt x="19042" y="12480"/>
                  </a:lnTo>
                  <a:lnTo>
                    <a:pt x="11462" y="6287"/>
                  </a:lnTo>
                  <a:lnTo>
                    <a:pt x="4252" y="1665"/>
                  </a:lnTo>
                  <a:lnTo>
                    <a:pt x="8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9"/>
            <p:cNvSpPr/>
            <p:nvPr/>
          </p:nvSpPr>
          <p:spPr>
            <a:xfrm>
              <a:off x="-699675" y="-2934725"/>
              <a:ext cx="3491750" cy="9872075"/>
            </a:xfrm>
            <a:custGeom>
              <a:avLst/>
              <a:gdLst/>
              <a:ahLst/>
              <a:cxnLst/>
              <a:rect l="l" t="t" r="r" b="b"/>
              <a:pathLst>
                <a:path w="139670" h="394883" extrusionOk="0">
                  <a:moveTo>
                    <a:pt x="130981" y="28286"/>
                  </a:moveTo>
                  <a:lnTo>
                    <a:pt x="131905" y="28563"/>
                  </a:lnTo>
                  <a:lnTo>
                    <a:pt x="132644" y="29118"/>
                  </a:lnTo>
                  <a:lnTo>
                    <a:pt x="132922" y="29580"/>
                  </a:lnTo>
                  <a:lnTo>
                    <a:pt x="133199" y="30227"/>
                  </a:lnTo>
                  <a:lnTo>
                    <a:pt x="133291" y="30874"/>
                  </a:lnTo>
                  <a:lnTo>
                    <a:pt x="133291" y="288398"/>
                  </a:lnTo>
                  <a:lnTo>
                    <a:pt x="133199" y="289322"/>
                  </a:lnTo>
                  <a:lnTo>
                    <a:pt x="132644" y="290709"/>
                  </a:lnTo>
                  <a:lnTo>
                    <a:pt x="130981" y="292650"/>
                  </a:lnTo>
                  <a:lnTo>
                    <a:pt x="129502" y="293482"/>
                  </a:lnTo>
                  <a:lnTo>
                    <a:pt x="9706" y="362716"/>
                  </a:lnTo>
                  <a:lnTo>
                    <a:pt x="8966" y="363085"/>
                  </a:lnTo>
                  <a:lnTo>
                    <a:pt x="7580" y="363178"/>
                  </a:lnTo>
                  <a:lnTo>
                    <a:pt x="6563" y="362623"/>
                  </a:lnTo>
                  <a:lnTo>
                    <a:pt x="6008" y="361421"/>
                  </a:lnTo>
                  <a:lnTo>
                    <a:pt x="5916" y="360497"/>
                  </a:lnTo>
                  <a:lnTo>
                    <a:pt x="5916" y="104360"/>
                  </a:lnTo>
                  <a:lnTo>
                    <a:pt x="6008" y="103436"/>
                  </a:lnTo>
                  <a:lnTo>
                    <a:pt x="6471" y="101494"/>
                  </a:lnTo>
                  <a:lnTo>
                    <a:pt x="7580" y="99831"/>
                  </a:lnTo>
                  <a:lnTo>
                    <a:pt x="8966" y="98444"/>
                  </a:lnTo>
                  <a:lnTo>
                    <a:pt x="9798" y="97889"/>
                  </a:lnTo>
                  <a:lnTo>
                    <a:pt x="129502" y="28656"/>
                  </a:lnTo>
                  <a:lnTo>
                    <a:pt x="129964" y="28471"/>
                  </a:lnTo>
                  <a:lnTo>
                    <a:pt x="130981" y="28286"/>
                  </a:lnTo>
                  <a:close/>
                  <a:moveTo>
                    <a:pt x="137728" y="1"/>
                  </a:moveTo>
                  <a:lnTo>
                    <a:pt x="136157" y="186"/>
                  </a:lnTo>
                  <a:lnTo>
                    <a:pt x="135233" y="648"/>
                  </a:lnTo>
                  <a:lnTo>
                    <a:pt x="4437" y="76167"/>
                  </a:lnTo>
                  <a:lnTo>
                    <a:pt x="3513" y="76814"/>
                  </a:lnTo>
                  <a:lnTo>
                    <a:pt x="1941" y="78478"/>
                  </a:lnTo>
                  <a:lnTo>
                    <a:pt x="832" y="80419"/>
                  </a:lnTo>
                  <a:lnTo>
                    <a:pt x="93" y="82638"/>
                  </a:lnTo>
                  <a:lnTo>
                    <a:pt x="0" y="83839"/>
                  </a:lnTo>
                  <a:lnTo>
                    <a:pt x="0" y="391833"/>
                  </a:lnTo>
                  <a:lnTo>
                    <a:pt x="93" y="392849"/>
                  </a:lnTo>
                  <a:lnTo>
                    <a:pt x="740" y="394236"/>
                  </a:lnTo>
                  <a:lnTo>
                    <a:pt x="1941" y="394883"/>
                  </a:lnTo>
                  <a:lnTo>
                    <a:pt x="3605" y="394790"/>
                  </a:lnTo>
                  <a:lnTo>
                    <a:pt x="4530" y="394328"/>
                  </a:lnTo>
                  <a:lnTo>
                    <a:pt x="135233" y="318901"/>
                  </a:lnTo>
                  <a:lnTo>
                    <a:pt x="136249" y="318162"/>
                  </a:lnTo>
                  <a:lnTo>
                    <a:pt x="137728" y="316498"/>
                  </a:lnTo>
                  <a:lnTo>
                    <a:pt x="138930" y="314557"/>
                  </a:lnTo>
                  <a:lnTo>
                    <a:pt x="139577" y="312339"/>
                  </a:lnTo>
                  <a:lnTo>
                    <a:pt x="139669" y="311137"/>
                  </a:lnTo>
                  <a:lnTo>
                    <a:pt x="139669" y="3144"/>
                  </a:lnTo>
                  <a:lnTo>
                    <a:pt x="139577" y="2219"/>
                  </a:lnTo>
                  <a:lnTo>
                    <a:pt x="138930" y="740"/>
                  </a:lnTo>
                  <a:lnTo>
                    <a:pt x="1377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9"/>
            <p:cNvSpPr/>
            <p:nvPr/>
          </p:nvSpPr>
          <p:spPr>
            <a:xfrm>
              <a:off x="-551775" y="-2227600"/>
              <a:ext cx="3184400" cy="8372325"/>
            </a:xfrm>
            <a:custGeom>
              <a:avLst/>
              <a:gdLst/>
              <a:ahLst/>
              <a:cxnLst/>
              <a:rect l="l" t="t" r="r" b="b"/>
              <a:pathLst>
                <a:path w="127376" h="334893" extrusionOk="0">
                  <a:moveTo>
                    <a:pt x="125065" y="1"/>
                  </a:moveTo>
                  <a:lnTo>
                    <a:pt x="124048" y="186"/>
                  </a:lnTo>
                  <a:lnTo>
                    <a:pt x="123586" y="371"/>
                  </a:lnTo>
                  <a:lnTo>
                    <a:pt x="3790" y="69604"/>
                  </a:lnTo>
                  <a:lnTo>
                    <a:pt x="2958" y="70159"/>
                  </a:lnTo>
                  <a:lnTo>
                    <a:pt x="1571" y="71546"/>
                  </a:lnTo>
                  <a:lnTo>
                    <a:pt x="555" y="73209"/>
                  </a:lnTo>
                  <a:lnTo>
                    <a:pt x="92" y="75151"/>
                  </a:lnTo>
                  <a:lnTo>
                    <a:pt x="0" y="76075"/>
                  </a:lnTo>
                  <a:lnTo>
                    <a:pt x="0" y="332212"/>
                  </a:lnTo>
                  <a:lnTo>
                    <a:pt x="92" y="333136"/>
                  </a:lnTo>
                  <a:lnTo>
                    <a:pt x="647" y="334338"/>
                  </a:lnTo>
                  <a:lnTo>
                    <a:pt x="1664" y="334893"/>
                  </a:lnTo>
                  <a:lnTo>
                    <a:pt x="3050" y="334800"/>
                  </a:lnTo>
                  <a:lnTo>
                    <a:pt x="3790" y="334431"/>
                  </a:lnTo>
                  <a:lnTo>
                    <a:pt x="123586" y="265197"/>
                  </a:lnTo>
                  <a:lnTo>
                    <a:pt x="125065" y="264365"/>
                  </a:lnTo>
                  <a:lnTo>
                    <a:pt x="126728" y="262424"/>
                  </a:lnTo>
                  <a:lnTo>
                    <a:pt x="127283" y="261037"/>
                  </a:lnTo>
                  <a:lnTo>
                    <a:pt x="127375" y="260113"/>
                  </a:lnTo>
                  <a:lnTo>
                    <a:pt x="127375" y="2589"/>
                  </a:lnTo>
                  <a:lnTo>
                    <a:pt x="127283" y="1942"/>
                  </a:lnTo>
                  <a:lnTo>
                    <a:pt x="127006" y="1295"/>
                  </a:lnTo>
                  <a:lnTo>
                    <a:pt x="126728" y="833"/>
                  </a:lnTo>
                  <a:lnTo>
                    <a:pt x="125989" y="278"/>
                  </a:lnTo>
                  <a:lnTo>
                    <a:pt x="1250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9"/>
            <p:cNvSpPr/>
            <p:nvPr/>
          </p:nvSpPr>
          <p:spPr>
            <a:xfrm>
              <a:off x="-551775" y="2590575"/>
              <a:ext cx="3147425" cy="3554150"/>
            </a:xfrm>
            <a:custGeom>
              <a:avLst/>
              <a:gdLst/>
              <a:ahLst/>
              <a:cxnLst/>
              <a:rect l="l" t="t" r="r" b="b"/>
              <a:pathLst>
                <a:path w="125897" h="142166" extrusionOk="0">
                  <a:moveTo>
                    <a:pt x="0" y="1"/>
                  </a:moveTo>
                  <a:lnTo>
                    <a:pt x="0" y="139485"/>
                  </a:lnTo>
                  <a:lnTo>
                    <a:pt x="92" y="140409"/>
                  </a:lnTo>
                  <a:lnTo>
                    <a:pt x="647" y="141611"/>
                  </a:lnTo>
                  <a:lnTo>
                    <a:pt x="1664" y="142166"/>
                  </a:lnTo>
                  <a:lnTo>
                    <a:pt x="3050" y="142073"/>
                  </a:lnTo>
                  <a:lnTo>
                    <a:pt x="3790" y="141704"/>
                  </a:lnTo>
                  <a:lnTo>
                    <a:pt x="123586" y="72562"/>
                  </a:lnTo>
                  <a:lnTo>
                    <a:pt x="124787" y="71823"/>
                  </a:lnTo>
                  <a:lnTo>
                    <a:pt x="125896" y="7089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9"/>
            <p:cNvSpPr/>
            <p:nvPr/>
          </p:nvSpPr>
          <p:spPr>
            <a:xfrm>
              <a:off x="-551775" y="-2132850"/>
              <a:ext cx="2941750" cy="8067300"/>
            </a:xfrm>
            <a:custGeom>
              <a:avLst/>
              <a:gdLst/>
              <a:ahLst/>
              <a:cxnLst/>
              <a:rect l="l" t="t" r="r" b="b"/>
              <a:pathLst>
                <a:path w="117670" h="322692" extrusionOk="0">
                  <a:moveTo>
                    <a:pt x="117670" y="1"/>
                  </a:moveTo>
                  <a:lnTo>
                    <a:pt x="3790" y="65814"/>
                  </a:lnTo>
                  <a:lnTo>
                    <a:pt x="2958" y="66369"/>
                  </a:lnTo>
                  <a:lnTo>
                    <a:pt x="1571" y="67756"/>
                  </a:lnTo>
                  <a:lnTo>
                    <a:pt x="555" y="69419"/>
                  </a:lnTo>
                  <a:lnTo>
                    <a:pt x="92" y="71361"/>
                  </a:lnTo>
                  <a:lnTo>
                    <a:pt x="0" y="72285"/>
                  </a:lnTo>
                  <a:lnTo>
                    <a:pt x="0" y="322691"/>
                  </a:lnTo>
                  <a:lnTo>
                    <a:pt x="113972" y="256970"/>
                  </a:lnTo>
                  <a:lnTo>
                    <a:pt x="115359" y="256046"/>
                  </a:lnTo>
                  <a:lnTo>
                    <a:pt x="117023" y="254197"/>
                  </a:lnTo>
                  <a:lnTo>
                    <a:pt x="117577" y="252718"/>
                  </a:lnTo>
                  <a:lnTo>
                    <a:pt x="117670" y="251794"/>
                  </a:lnTo>
                  <a:lnTo>
                    <a:pt x="11767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9"/>
            <p:cNvSpPr/>
            <p:nvPr/>
          </p:nvSpPr>
          <p:spPr>
            <a:xfrm>
              <a:off x="-1046325" y="-1150725"/>
              <a:ext cx="443725" cy="8101950"/>
            </a:xfrm>
            <a:custGeom>
              <a:avLst/>
              <a:gdLst/>
              <a:ahLst/>
              <a:cxnLst/>
              <a:rect l="l" t="t" r="r" b="b"/>
              <a:pathLst>
                <a:path w="17749" h="324078" extrusionOk="0">
                  <a:moveTo>
                    <a:pt x="1295" y="1"/>
                  </a:moveTo>
                  <a:lnTo>
                    <a:pt x="1018" y="555"/>
                  </a:lnTo>
                  <a:lnTo>
                    <a:pt x="740" y="1110"/>
                  </a:lnTo>
                  <a:lnTo>
                    <a:pt x="371" y="1849"/>
                  </a:lnTo>
                  <a:lnTo>
                    <a:pt x="1" y="3513"/>
                  </a:lnTo>
                  <a:lnTo>
                    <a:pt x="1" y="4345"/>
                  </a:lnTo>
                  <a:lnTo>
                    <a:pt x="1" y="312523"/>
                  </a:lnTo>
                  <a:lnTo>
                    <a:pt x="93" y="313632"/>
                  </a:lnTo>
                  <a:lnTo>
                    <a:pt x="740" y="315851"/>
                  </a:lnTo>
                  <a:lnTo>
                    <a:pt x="1942" y="317792"/>
                  </a:lnTo>
                  <a:lnTo>
                    <a:pt x="3421" y="319456"/>
                  </a:lnTo>
                  <a:lnTo>
                    <a:pt x="4438" y="320103"/>
                  </a:lnTo>
                  <a:lnTo>
                    <a:pt x="9522" y="323061"/>
                  </a:lnTo>
                  <a:lnTo>
                    <a:pt x="10446" y="323523"/>
                  </a:lnTo>
                  <a:lnTo>
                    <a:pt x="12572" y="323985"/>
                  </a:lnTo>
                  <a:lnTo>
                    <a:pt x="14698" y="324078"/>
                  </a:lnTo>
                  <a:lnTo>
                    <a:pt x="16732" y="323708"/>
                  </a:lnTo>
                  <a:lnTo>
                    <a:pt x="17748" y="323338"/>
                  </a:lnTo>
                  <a:lnTo>
                    <a:pt x="17748" y="323338"/>
                  </a:lnTo>
                  <a:lnTo>
                    <a:pt x="16917" y="323615"/>
                  </a:lnTo>
                  <a:lnTo>
                    <a:pt x="15530" y="323523"/>
                  </a:lnTo>
                  <a:lnTo>
                    <a:pt x="14513" y="322783"/>
                  </a:lnTo>
                  <a:lnTo>
                    <a:pt x="13866" y="321397"/>
                  </a:lnTo>
                  <a:lnTo>
                    <a:pt x="13866" y="320473"/>
                  </a:lnTo>
                  <a:lnTo>
                    <a:pt x="13866" y="12479"/>
                  </a:lnTo>
                  <a:lnTo>
                    <a:pt x="13866" y="11093"/>
                  </a:lnTo>
                  <a:lnTo>
                    <a:pt x="14421" y="9706"/>
                  </a:lnTo>
                  <a:lnTo>
                    <a:pt x="14698" y="8874"/>
                  </a:lnTo>
                  <a:lnTo>
                    <a:pt x="15160" y="8135"/>
                  </a:lnTo>
                  <a:lnTo>
                    <a:pt x="1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9"/>
            <p:cNvSpPr/>
            <p:nvPr/>
          </p:nvSpPr>
          <p:spPr>
            <a:xfrm>
              <a:off x="869400" y="5379800"/>
              <a:ext cx="353600" cy="480700"/>
            </a:xfrm>
            <a:custGeom>
              <a:avLst/>
              <a:gdLst/>
              <a:ahLst/>
              <a:cxnLst/>
              <a:rect l="l" t="t" r="r" b="b"/>
              <a:pathLst>
                <a:path w="14144" h="19228" extrusionOk="0">
                  <a:moveTo>
                    <a:pt x="11000" y="1"/>
                  </a:moveTo>
                  <a:lnTo>
                    <a:pt x="10168" y="93"/>
                  </a:lnTo>
                  <a:lnTo>
                    <a:pt x="8597" y="555"/>
                  </a:lnTo>
                  <a:lnTo>
                    <a:pt x="7950" y="1018"/>
                  </a:lnTo>
                  <a:lnTo>
                    <a:pt x="6286" y="2219"/>
                  </a:lnTo>
                  <a:lnTo>
                    <a:pt x="3513" y="5270"/>
                  </a:lnTo>
                  <a:lnTo>
                    <a:pt x="1387" y="8690"/>
                  </a:lnTo>
                  <a:lnTo>
                    <a:pt x="185" y="12664"/>
                  </a:lnTo>
                  <a:lnTo>
                    <a:pt x="1" y="14698"/>
                  </a:lnTo>
                  <a:lnTo>
                    <a:pt x="93" y="15900"/>
                  </a:lnTo>
                  <a:lnTo>
                    <a:pt x="925" y="18210"/>
                  </a:lnTo>
                  <a:lnTo>
                    <a:pt x="2127" y="19135"/>
                  </a:lnTo>
                  <a:lnTo>
                    <a:pt x="3143" y="19227"/>
                  </a:lnTo>
                  <a:lnTo>
                    <a:pt x="3975" y="19135"/>
                  </a:lnTo>
                  <a:lnTo>
                    <a:pt x="5454" y="18673"/>
                  </a:lnTo>
                  <a:lnTo>
                    <a:pt x="6194" y="18303"/>
                  </a:lnTo>
                  <a:lnTo>
                    <a:pt x="7950" y="17009"/>
                  </a:lnTo>
                  <a:lnTo>
                    <a:pt x="10723" y="14051"/>
                  </a:lnTo>
                  <a:lnTo>
                    <a:pt x="12664" y="10538"/>
                  </a:lnTo>
                  <a:lnTo>
                    <a:pt x="13866" y="6656"/>
                  </a:lnTo>
                  <a:lnTo>
                    <a:pt x="14143" y="4622"/>
                  </a:lnTo>
                  <a:lnTo>
                    <a:pt x="14143" y="3328"/>
                  </a:lnTo>
                  <a:lnTo>
                    <a:pt x="13311" y="1110"/>
                  </a:lnTo>
                  <a:lnTo>
                    <a:pt x="11925" y="186"/>
                  </a:lnTo>
                  <a:lnTo>
                    <a:pt x="1100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9"/>
            <p:cNvSpPr/>
            <p:nvPr/>
          </p:nvSpPr>
          <p:spPr>
            <a:xfrm>
              <a:off x="989575" y="-1857850"/>
              <a:ext cx="108625" cy="136375"/>
            </a:xfrm>
            <a:custGeom>
              <a:avLst/>
              <a:gdLst/>
              <a:ahLst/>
              <a:cxnLst/>
              <a:rect l="l" t="t" r="r" b="b"/>
              <a:pathLst>
                <a:path w="4345" h="5455" extrusionOk="0">
                  <a:moveTo>
                    <a:pt x="2588" y="1"/>
                  </a:moveTo>
                  <a:lnTo>
                    <a:pt x="2219" y="185"/>
                  </a:lnTo>
                  <a:lnTo>
                    <a:pt x="1202" y="925"/>
                  </a:lnTo>
                  <a:lnTo>
                    <a:pt x="93" y="2866"/>
                  </a:lnTo>
                  <a:lnTo>
                    <a:pt x="0" y="3975"/>
                  </a:lnTo>
                  <a:lnTo>
                    <a:pt x="93" y="4437"/>
                  </a:lnTo>
                  <a:lnTo>
                    <a:pt x="370" y="5177"/>
                  </a:lnTo>
                  <a:lnTo>
                    <a:pt x="925" y="5454"/>
                  </a:lnTo>
                  <a:lnTo>
                    <a:pt x="1756" y="5454"/>
                  </a:lnTo>
                  <a:lnTo>
                    <a:pt x="2219" y="5177"/>
                  </a:lnTo>
                  <a:lnTo>
                    <a:pt x="3051" y="4530"/>
                  </a:lnTo>
                  <a:lnTo>
                    <a:pt x="4160" y="2589"/>
                  </a:lnTo>
                  <a:lnTo>
                    <a:pt x="4345" y="1479"/>
                  </a:lnTo>
                  <a:lnTo>
                    <a:pt x="4252" y="1017"/>
                  </a:lnTo>
                  <a:lnTo>
                    <a:pt x="3975" y="278"/>
                  </a:lnTo>
                  <a:lnTo>
                    <a:pt x="342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9"/>
            <p:cNvSpPr/>
            <p:nvPr/>
          </p:nvSpPr>
          <p:spPr>
            <a:xfrm>
              <a:off x="645250" y="-1402600"/>
              <a:ext cx="97075" cy="124800"/>
            </a:xfrm>
            <a:custGeom>
              <a:avLst/>
              <a:gdLst/>
              <a:ahLst/>
              <a:cxnLst/>
              <a:rect l="l" t="t" r="r" b="b"/>
              <a:pathLst>
                <a:path w="3883" h="4992" extrusionOk="0">
                  <a:moveTo>
                    <a:pt x="3051" y="0"/>
                  </a:moveTo>
                  <a:lnTo>
                    <a:pt x="2404" y="93"/>
                  </a:lnTo>
                  <a:lnTo>
                    <a:pt x="1941" y="278"/>
                  </a:lnTo>
                  <a:lnTo>
                    <a:pt x="1202" y="832"/>
                  </a:lnTo>
                  <a:lnTo>
                    <a:pt x="185" y="2588"/>
                  </a:lnTo>
                  <a:lnTo>
                    <a:pt x="0" y="3605"/>
                  </a:lnTo>
                  <a:lnTo>
                    <a:pt x="93" y="4067"/>
                  </a:lnTo>
                  <a:lnTo>
                    <a:pt x="370" y="4714"/>
                  </a:lnTo>
                  <a:lnTo>
                    <a:pt x="925" y="4992"/>
                  </a:lnTo>
                  <a:lnTo>
                    <a:pt x="1664" y="4992"/>
                  </a:lnTo>
                  <a:lnTo>
                    <a:pt x="1941" y="4714"/>
                  </a:lnTo>
                  <a:lnTo>
                    <a:pt x="2773" y="4160"/>
                  </a:lnTo>
                  <a:lnTo>
                    <a:pt x="3790" y="2404"/>
                  </a:lnTo>
                  <a:lnTo>
                    <a:pt x="3883" y="1387"/>
                  </a:lnTo>
                  <a:lnTo>
                    <a:pt x="3883" y="925"/>
                  </a:lnTo>
                  <a:lnTo>
                    <a:pt x="3605" y="278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9"/>
            <p:cNvSpPr/>
            <p:nvPr/>
          </p:nvSpPr>
          <p:spPr>
            <a:xfrm>
              <a:off x="802375" y="-1809325"/>
              <a:ext cx="642450" cy="441400"/>
            </a:xfrm>
            <a:custGeom>
              <a:avLst/>
              <a:gdLst/>
              <a:ahLst/>
              <a:cxnLst/>
              <a:rect l="l" t="t" r="r" b="b"/>
              <a:pathLst>
                <a:path w="25698" h="17656" extrusionOk="0">
                  <a:moveTo>
                    <a:pt x="24773" y="1"/>
                  </a:moveTo>
                  <a:lnTo>
                    <a:pt x="24034" y="186"/>
                  </a:lnTo>
                  <a:lnTo>
                    <a:pt x="23572" y="370"/>
                  </a:lnTo>
                  <a:lnTo>
                    <a:pt x="2127" y="12757"/>
                  </a:lnTo>
                  <a:lnTo>
                    <a:pt x="1203" y="13404"/>
                  </a:lnTo>
                  <a:lnTo>
                    <a:pt x="93" y="15160"/>
                  </a:lnTo>
                  <a:lnTo>
                    <a:pt x="1" y="16269"/>
                  </a:lnTo>
                  <a:lnTo>
                    <a:pt x="1" y="16731"/>
                  </a:lnTo>
                  <a:lnTo>
                    <a:pt x="371" y="17378"/>
                  </a:lnTo>
                  <a:lnTo>
                    <a:pt x="925" y="17656"/>
                  </a:lnTo>
                  <a:lnTo>
                    <a:pt x="1665" y="17563"/>
                  </a:lnTo>
                  <a:lnTo>
                    <a:pt x="2127" y="17378"/>
                  </a:lnTo>
                  <a:lnTo>
                    <a:pt x="23572" y="4992"/>
                  </a:lnTo>
                  <a:lnTo>
                    <a:pt x="24496" y="4345"/>
                  </a:lnTo>
                  <a:lnTo>
                    <a:pt x="25605" y="2496"/>
                  </a:lnTo>
                  <a:lnTo>
                    <a:pt x="25698" y="1387"/>
                  </a:lnTo>
                  <a:lnTo>
                    <a:pt x="25698" y="1017"/>
                  </a:lnTo>
                  <a:lnTo>
                    <a:pt x="25421" y="370"/>
                  </a:lnTo>
                  <a:lnTo>
                    <a:pt x="247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9"/>
            <p:cNvSpPr/>
            <p:nvPr/>
          </p:nvSpPr>
          <p:spPr>
            <a:xfrm>
              <a:off x="-1013950" y="-3145000"/>
              <a:ext cx="3803700" cy="2195350"/>
            </a:xfrm>
            <a:custGeom>
              <a:avLst/>
              <a:gdLst/>
              <a:ahLst/>
              <a:cxnLst/>
              <a:rect l="l" t="t" r="r" b="b"/>
              <a:pathLst>
                <a:path w="152148" h="87814" extrusionOk="0">
                  <a:moveTo>
                    <a:pt x="137174" y="0"/>
                  </a:moveTo>
                  <a:lnTo>
                    <a:pt x="134955" y="462"/>
                  </a:lnTo>
                  <a:lnTo>
                    <a:pt x="133846" y="925"/>
                  </a:lnTo>
                  <a:lnTo>
                    <a:pt x="3143" y="76444"/>
                  </a:lnTo>
                  <a:lnTo>
                    <a:pt x="2219" y="77183"/>
                  </a:lnTo>
                  <a:lnTo>
                    <a:pt x="647" y="78847"/>
                  </a:lnTo>
                  <a:lnTo>
                    <a:pt x="0" y="79772"/>
                  </a:lnTo>
                  <a:lnTo>
                    <a:pt x="13865" y="87813"/>
                  </a:lnTo>
                  <a:lnTo>
                    <a:pt x="14512" y="86889"/>
                  </a:lnTo>
                  <a:lnTo>
                    <a:pt x="16084" y="85225"/>
                  </a:lnTo>
                  <a:lnTo>
                    <a:pt x="17008" y="84578"/>
                  </a:lnTo>
                  <a:lnTo>
                    <a:pt x="147804" y="8966"/>
                  </a:lnTo>
                  <a:lnTo>
                    <a:pt x="148635" y="8689"/>
                  </a:lnTo>
                  <a:lnTo>
                    <a:pt x="150114" y="8412"/>
                  </a:lnTo>
                  <a:lnTo>
                    <a:pt x="151316" y="8966"/>
                  </a:lnTo>
                  <a:lnTo>
                    <a:pt x="152056" y="10076"/>
                  </a:lnTo>
                  <a:lnTo>
                    <a:pt x="152148" y="10908"/>
                  </a:lnTo>
                  <a:lnTo>
                    <a:pt x="152056" y="9798"/>
                  </a:lnTo>
                  <a:lnTo>
                    <a:pt x="151316" y="7857"/>
                  </a:lnTo>
                  <a:lnTo>
                    <a:pt x="150207" y="6009"/>
                  </a:lnTo>
                  <a:lnTo>
                    <a:pt x="148728" y="4530"/>
                  </a:lnTo>
                  <a:lnTo>
                    <a:pt x="147804" y="3883"/>
                  </a:lnTo>
                  <a:lnTo>
                    <a:pt x="142720" y="925"/>
                  </a:lnTo>
                  <a:lnTo>
                    <a:pt x="141703" y="462"/>
                  </a:lnTo>
                  <a:lnTo>
                    <a:pt x="1393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9"/>
            <p:cNvSpPr/>
            <p:nvPr/>
          </p:nvSpPr>
          <p:spPr>
            <a:xfrm>
              <a:off x="1800675" y="-2960125"/>
              <a:ext cx="508425" cy="332775"/>
            </a:xfrm>
            <a:custGeom>
              <a:avLst/>
              <a:gdLst/>
              <a:ahLst/>
              <a:cxnLst/>
              <a:rect l="l" t="t" r="r" b="b"/>
              <a:pathLst>
                <a:path w="20337" h="13311" extrusionOk="0">
                  <a:moveTo>
                    <a:pt x="16085" y="0"/>
                  </a:moveTo>
                  <a:lnTo>
                    <a:pt x="15068" y="462"/>
                  </a:lnTo>
                  <a:lnTo>
                    <a:pt x="1018" y="8597"/>
                  </a:lnTo>
                  <a:lnTo>
                    <a:pt x="648" y="8781"/>
                  </a:lnTo>
                  <a:lnTo>
                    <a:pt x="186" y="9428"/>
                  </a:lnTo>
                  <a:lnTo>
                    <a:pt x="1" y="9891"/>
                  </a:lnTo>
                  <a:lnTo>
                    <a:pt x="1" y="11832"/>
                  </a:lnTo>
                  <a:lnTo>
                    <a:pt x="93" y="12109"/>
                  </a:lnTo>
                  <a:lnTo>
                    <a:pt x="555" y="12756"/>
                  </a:lnTo>
                  <a:lnTo>
                    <a:pt x="925" y="12941"/>
                  </a:lnTo>
                  <a:lnTo>
                    <a:pt x="1942" y="13311"/>
                  </a:lnTo>
                  <a:lnTo>
                    <a:pt x="4253" y="13311"/>
                  </a:lnTo>
                  <a:lnTo>
                    <a:pt x="5270" y="12849"/>
                  </a:lnTo>
                  <a:lnTo>
                    <a:pt x="19320" y="4807"/>
                  </a:lnTo>
                  <a:lnTo>
                    <a:pt x="19689" y="4622"/>
                  </a:lnTo>
                  <a:lnTo>
                    <a:pt x="20152" y="3882"/>
                  </a:lnTo>
                  <a:lnTo>
                    <a:pt x="20337" y="3513"/>
                  </a:lnTo>
                  <a:lnTo>
                    <a:pt x="20337" y="1571"/>
                  </a:lnTo>
                  <a:lnTo>
                    <a:pt x="20244" y="1202"/>
                  </a:lnTo>
                  <a:lnTo>
                    <a:pt x="19874" y="555"/>
                  </a:lnTo>
                  <a:lnTo>
                    <a:pt x="19505" y="462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9"/>
            <p:cNvSpPr/>
            <p:nvPr/>
          </p:nvSpPr>
          <p:spPr>
            <a:xfrm>
              <a:off x="1800675" y="-2960125"/>
              <a:ext cx="508425" cy="332775"/>
            </a:xfrm>
            <a:custGeom>
              <a:avLst/>
              <a:gdLst/>
              <a:ahLst/>
              <a:cxnLst/>
              <a:rect l="l" t="t" r="r" b="b"/>
              <a:pathLst>
                <a:path w="20337" h="13311" extrusionOk="0">
                  <a:moveTo>
                    <a:pt x="16085" y="0"/>
                  </a:moveTo>
                  <a:lnTo>
                    <a:pt x="15068" y="462"/>
                  </a:lnTo>
                  <a:lnTo>
                    <a:pt x="1018" y="8597"/>
                  </a:lnTo>
                  <a:lnTo>
                    <a:pt x="648" y="8781"/>
                  </a:lnTo>
                  <a:lnTo>
                    <a:pt x="186" y="9428"/>
                  </a:lnTo>
                  <a:lnTo>
                    <a:pt x="1" y="9891"/>
                  </a:lnTo>
                  <a:lnTo>
                    <a:pt x="1" y="11832"/>
                  </a:lnTo>
                  <a:lnTo>
                    <a:pt x="93" y="12109"/>
                  </a:lnTo>
                  <a:lnTo>
                    <a:pt x="555" y="12756"/>
                  </a:lnTo>
                  <a:lnTo>
                    <a:pt x="925" y="12941"/>
                  </a:lnTo>
                  <a:lnTo>
                    <a:pt x="1942" y="13311"/>
                  </a:lnTo>
                  <a:lnTo>
                    <a:pt x="4253" y="13311"/>
                  </a:lnTo>
                  <a:lnTo>
                    <a:pt x="5270" y="12849"/>
                  </a:lnTo>
                  <a:lnTo>
                    <a:pt x="19320" y="4807"/>
                  </a:lnTo>
                  <a:lnTo>
                    <a:pt x="19689" y="4622"/>
                  </a:lnTo>
                  <a:lnTo>
                    <a:pt x="20152" y="3882"/>
                  </a:lnTo>
                  <a:lnTo>
                    <a:pt x="20337" y="3513"/>
                  </a:lnTo>
                  <a:lnTo>
                    <a:pt x="20337" y="1571"/>
                  </a:lnTo>
                  <a:lnTo>
                    <a:pt x="20244" y="1202"/>
                  </a:lnTo>
                  <a:lnTo>
                    <a:pt x="19874" y="555"/>
                  </a:lnTo>
                  <a:lnTo>
                    <a:pt x="19505" y="462"/>
                  </a:lnTo>
                  <a:lnTo>
                    <a:pt x="183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9"/>
            <p:cNvSpPr/>
            <p:nvPr/>
          </p:nvSpPr>
          <p:spPr>
            <a:xfrm>
              <a:off x="1803000" y="-2962450"/>
              <a:ext cx="506100" cy="291200"/>
            </a:xfrm>
            <a:custGeom>
              <a:avLst/>
              <a:gdLst/>
              <a:ahLst/>
              <a:cxnLst/>
              <a:rect l="l" t="t" r="r" b="b"/>
              <a:pathLst>
                <a:path w="20244" h="11648" extrusionOk="0">
                  <a:moveTo>
                    <a:pt x="15992" y="1"/>
                  </a:moveTo>
                  <a:lnTo>
                    <a:pt x="14975" y="555"/>
                  </a:lnTo>
                  <a:lnTo>
                    <a:pt x="925" y="8597"/>
                  </a:lnTo>
                  <a:lnTo>
                    <a:pt x="462" y="8874"/>
                  </a:lnTo>
                  <a:lnTo>
                    <a:pt x="0" y="9521"/>
                  </a:lnTo>
                  <a:lnTo>
                    <a:pt x="0" y="10261"/>
                  </a:lnTo>
                  <a:lnTo>
                    <a:pt x="370" y="10908"/>
                  </a:lnTo>
                  <a:lnTo>
                    <a:pt x="832" y="11093"/>
                  </a:lnTo>
                  <a:lnTo>
                    <a:pt x="1849" y="11647"/>
                  </a:lnTo>
                  <a:lnTo>
                    <a:pt x="4160" y="11555"/>
                  </a:lnTo>
                  <a:lnTo>
                    <a:pt x="5177" y="11093"/>
                  </a:lnTo>
                  <a:lnTo>
                    <a:pt x="19227" y="3051"/>
                  </a:lnTo>
                  <a:lnTo>
                    <a:pt x="19689" y="2774"/>
                  </a:lnTo>
                  <a:lnTo>
                    <a:pt x="20151" y="2034"/>
                  </a:lnTo>
                  <a:lnTo>
                    <a:pt x="20244" y="1387"/>
                  </a:lnTo>
                  <a:lnTo>
                    <a:pt x="19781" y="740"/>
                  </a:lnTo>
                  <a:lnTo>
                    <a:pt x="19412" y="463"/>
                  </a:lnTo>
                  <a:lnTo>
                    <a:pt x="183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9"/>
            <p:cNvSpPr/>
            <p:nvPr/>
          </p:nvSpPr>
          <p:spPr>
            <a:xfrm>
              <a:off x="1803000" y="-2962450"/>
              <a:ext cx="506100" cy="291200"/>
            </a:xfrm>
            <a:custGeom>
              <a:avLst/>
              <a:gdLst/>
              <a:ahLst/>
              <a:cxnLst/>
              <a:rect l="l" t="t" r="r" b="b"/>
              <a:pathLst>
                <a:path w="20244" h="11648" extrusionOk="0">
                  <a:moveTo>
                    <a:pt x="15992" y="1"/>
                  </a:moveTo>
                  <a:lnTo>
                    <a:pt x="14975" y="555"/>
                  </a:lnTo>
                  <a:lnTo>
                    <a:pt x="925" y="8597"/>
                  </a:lnTo>
                  <a:lnTo>
                    <a:pt x="462" y="8874"/>
                  </a:lnTo>
                  <a:lnTo>
                    <a:pt x="0" y="9521"/>
                  </a:lnTo>
                  <a:lnTo>
                    <a:pt x="0" y="10261"/>
                  </a:lnTo>
                  <a:lnTo>
                    <a:pt x="370" y="10908"/>
                  </a:lnTo>
                  <a:lnTo>
                    <a:pt x="832" y="11093"/>
                  </a:lnTo>
                  <a:lnTo>
                    <a:pt x="1849" y="11647"/>
                  </a:lnTo>
                  <a:lnTo>
                    <a:pt x="4160" y="11555"/>
                  </a:lnTo>
                  <a:lnTo>
                    <a:pt x="5177" y="11093"/>
                  </a:lnTo>
                  <a:lnTo>
                    <a:pt x="19227" y="3051"/>
                  </a:lnTo>
                  <a:lnTo>
                    <a:pt x="19689" y="2774"/>
                  </a:lnTo>
                  <a:lnTo>
                    <a:pt x="20151" y="2034"/>
                  </a:lnTo>
                  <a:lnTo>
                    <a:pt x="20244" y="1387"/>
                  </a:lnTo>
                  <a:lnTo>
                    <a:pt x="19781" y="740"/>
                  </a:lnTo>
                  <a:lnTo>
                    <a:pt x="19412" y="463"/>
                  </a:lnTo>
                  <a:lnTo>
                    <a:pt x="18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9"/>
            <p:cNvSpPr/>
            <p:nvPr/>
          </p:nvSpPr>
          <p:spPr>
            <a:xfrm>
              <a:off x="-976975" y="16275"/>
              <a:ext cx="150225" cy="1026050"/>
            </a:xfrm>
            <a:custGeom>
              <a:avLst/>
              <a:gdLst/>
              <a:ahLst/>
              <a:cxnLst/>
              <a:rect l="l" t="t" r="r" b="b"/>
              <a:pathLst>
                <a:path w="6009" h="41042" extrusionOk="0">
                  <a:moveTo>
                    <a:pt x="2681" y="0"/>
                  </a:moveTo>
                  <a:lnTo>
                    <a:pt x="2311" y="93"/>
                  </a:lnTo>
                  <a:lnTo>
                    <a:pt x="1571" y="647"/>
                  </a:lnTo>
                  <a:lnTo>
                    <a:pt x="740" y="1017"/>
                  </a:lnTo>
                  <a:lnTo>
                    <a:pt x="370" y="1387"/>
                  </a:lnTo>
                  <a:lnTo>
                    <a:pt x="0" y="2126"/>
                  </a:lnTo>
                  <a:lnTo>
                    <a:pt x="0" y="2588"/>
                  </a:lnTo>
                  <a:lnTo>
                    <a:pt x="0" y="36974"/>
                  </a:lnTo>
                  <a:lnTo>
                    <a:pt x="185" y="38083"/>
                  </a:lnTo>
                  <a:lnTo>
                    <a:pt x="1294" y="40117"/>
                  </a:lnTo>
                  <a:lnTo>
                    <a:pt x="2218" y="40856"/>
                  </a:lnTo>
                  <a:lnTo>
                    <a:pt x="2496" y="40949"/>
                  </a:lnTo>
                  <a:lnTo>
                    <a:pt x="3328" y="41041"/>
                  </a:lnTo>
                  <a:lnTo>
                    <a:pt x="3605" y="40949"/>
                  </a:lnTo>
                  <a:lnTo>
                    <a:pt x="4437" y="40487"/>
                  </a:lnTo>
                  <a:lnTo>
                    <a:pt x="5269" y="40025"/>
                  </a:lnTo>
                  <a:lnTo>
                    <a:pt x="5639" y="39655"/>
                  </a:lnTo>
                  <a:lnTo>
                    <a:pt x="6008" y="38915"/>
                  </a:lnTo>
                  <a:lnTo>
                    <a:pt x="5916" y="38453"/>
                  </a:lnTo>
                  <a:lnTo>
                    <a:pt x="5916" y="4160"/>
                  </a:lnTo>
                  <a:lnTo>
                    <a:pt x="5823" y="2958"/>
                  </a:lnTo>
                  <a:lnTo>
                    <a:pt x="4714" y="925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9"/>
            <p:cNvSpPr/>
            <p:nvPr/>
          </p:nvSpPr>
          <p:spPr>
            <a:xfrm>
              <a:off x="-976975" y="16275"/>
              <a:ext cx="150225" cy="1026050"/>
            </a:xfrm>
            <a:custGeom>
              <a:avLst/>
              <a:gdLst/>
              <a:ahLst/>
              <a:cxnLst/>
              <a:rect l="l" t="t" r="r" b="b"/>
              <a:pathLst>
                <a:path w="6009" h="41042" extrusionOk="0">
                  <a:moveTo>
                    <a:pt x="2681" y="0"/>
                  </a:moveTo>
                  <a:lnTo>
                    <a:pt x="2311" y="93"/>
                  </a:lnTo>
                  <a:lnTo>
                    <a:pt x="1571" y="647"/>
                  </a:lnTo>
                  <a:lnTo>
                    <a:pt x="740" y="1017"/>
                  </a:lnTo>
                  <a:lnTo>
                    <a:pt x="370" y="1387"/>
                  </a:lnTo>
                  <a:lnTo>
                    <a:pt x="0" y="2126"/>
                  </a:lnTo>
                  <a:lnTo>
                    <a:pt x="0" y="2588"/>
                  </a:lnTo>
                  <a:lnTo>
                    <a:pt x="0" y="36974"/>
                  </a:lnTo>
                  <a:lnTo>
                    <a:pt x="185" y="38083"/>
                  </a:lnTo>
                  <a:lnTo>
                    <a:pt x="1294" y="40117"/>
                  </a:lnTo>
                  <a:lnTo>
                    <a:pt x="2218" y="40856"/>
                  </a:lnTo>
                  <a:lnTo>
                    <a:pt x="2496" y="40949"/>
                  </a:lnTo>
                  <a:lnTo>
                    <a:pt x="3328" y="41041"/>
                  </a:lnTo>
                  <a:lnTo>
                    <a:pt x="3605" y="40949"/>
                  </a:lnTo>
                  <a:lnTo>
                    <a:pt x="4437" y="40487"/>
                  </a:lnTo>
                  <a:lnTo>
                    <a:pt x="5269" y="40025"/>
                  </a:lnTo>
                  <a:lnTo>
                    <a:pt x="5639" y="39655"/>
                  </a:lnTo>
                  <a:lnTo>
                    <a:pt x="6008" y="38915"/>
                  </a:lnTo>
                  <a:lnTo>
                    <a:pt x="5916" y="38453"/>
                  </a:lnTo>
                  <a:lnTo>
                    <a:pt x="5916" y="4160"/>
                  </a:lnTo>
                  <a:lnTo>
                    <a:pt x="5823" y="2958"/>
                  </a:lnTo>
                  <a:lnTo>
                    <a:pt x="4714" y="925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9"/>
            <p:cNvSpPr/>
            <p:nvPr/>
          </p:nvSpPr>
          <p:spPr>
            <a:xfrm>
              <a:off x="-974675" y="39375"/>
              <a:ext cx="106325" cy="1005250"/>
            </a:xfrm>
            <a:custGeom>
              <a:avLst/>
              <a:gdLst/>
              <a:ahLst/>
              <a:cxnLst/>
              <a:rect l="l" t="t" r="r" b="b"/>
              <a:pathLst>
                <a:path w="4253" h="40210" extrusionOk="0">
                  <a:moveTo>
                    <a:pt x="925" y="1"/>
                  </a:moveTo>
                  <a:lnTo>
                    <a:pt x="370" y="370"/>
                  </a:lnTo>
                  <a:lnTo>
                    <a:pt x="0" y="1110"/>
                  </a:lnTo>
                  <a:lnTo>
                    <a:pt x="0" y="1664"/>
                  </a:lnTo>
                  <a:lnTo>
                    <a:pt x="0" y="36050"/>
                  </a:lnTo>
                  <a:lnTo>
                    <a:pt x="93" y="37252"/>
                  </a:lnTo>
                  <a:lnTo>
                    <a:pt x="1202" y="39193"/>
                  </a:lnTo>
                  <a:lnTo>
                    <a:pt x="2126" y="39932"/>
                  </a:lnTo>
                  <a:lnTo>
                    <a:pt x="2589" y="40117"/>
                  </a:lnTo>
                  <a:lnTo>
                    <a:pt x="3328" y="40210"/>
                  </a:lnTo>
                  <a:lnTo>
                    <a:pt x="3883" y="39748"/>
                  </a:lnTo>
                  <a:lnTo>
                    <a:pt x="4252" y="39101"/>
                  </a:lnTo>
                  <a:lnTo>
                    <a:pt x="4252" y="38546"/>
                  </a:lnTo>
                  <a:lnTo>
                    <a:pt x="4252" y="4160"/>
                  </a:lnTo>
                  <a:lnTo>
                    <a:pt x="4068" y="3051"/>
                  </a:lnTo>
                  <a:lnTo>
                    <a:pt x="3051" y="1017"/>
                  </a:lnTo>
                  <a:lnTo>
                    <a:pt x="2126" y="27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9"/>
            <p:cNvSpPr/>
            <p:nvPr/>
          </p:nvSpPr>
          <p:spPr>
            <a:xfrm>
              <a:off x="-974675" y="39375"/>
              <a:ext cx="106325" cy="1005250"/>
            </a:xfrm>
            <a:custGeom>
              <a:avLst/>
              <a:gdLst/>
              <a:ahLst/>
              <a:cxnLst/>
              <a:rect l="l" t="t" r="r" b="b"/>
              <a:pathLst>
                <a:path w="4253" h="40210" extrusionOk="0">
                  <a:moveTo>
                    <a:pt x="925" y="1"/>
                  </a:moveTo>
                  <a:lnTo>
                    <a:pt x="370" y="370"/>
                  </a:lnTo>
                  <a:lnTo>
                    <a:pt x="0" y="1110"/>
                  </a:lnTo>
                  <a:lnTo>
                    <a:pt x="0" y="1664"/>
                  </a:lnTo>
                  <a:lnTo>
                    <a:pt x="0" y="36050"/>
                  </a:lnTo>
                  <a:lnTo>
                    <a:pt x="93" y="37252"/>
                  </a:lnTo>
                  <a:lnTo>
                    <a:pt x="1202" y="39193"/>
                  </a:lnTo>
                  <a:lnTo>
                    <a:pt x="2126" y="39932"/>
                  </a:lnTo>
                  <a:lnTo>
                    <a:pt x="2589" y="40117"/>
                  </a:lnTo>
                  <a:lnTo>
                    <a:pt x="3328" y="40210"/>
                  </a:lnTo>
                  <a:lnTo>
                    <a:pt x="3883" y="39748"/>
                  </a:lnTo>
                  <a:lnTo>
                    <a:pt x="4252" y="39101"/>
                  </a:lnTo>
                  <a:lnTo>
                    <a:pt x="4252" y="38546"/>
                  </a:lnTo>
                  <a:lnTo>
                    <a:pt x="4252" y="4160"/>
                  </a:lnTo>
                  <a:lnTo>
                    <a:pt x="4068" y="3051"/>
                  </a:lnTo>
                  <a:lnTo>
                    <a:pt x="3051" y="1017"/>
                  </a:lnTo>
                  <a:lnTo>
                    <a:pt x="2126" y="278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9"/>
            <p:cNvSpPr/>
            <p:nvPr/>
          </p:nvSpPr>
          <p:spPr>
            <a:xfrm>
              <a:off x="-976975" y="1167075"/>
              <a:ext cx="147900" cy="573125"/>
            </a:xfrm>
            <a:custGeom>
              <a:avLst/>
              <a:gdLst/>
              <a:ahLst/>
              <a:cxnLst/>
              <a:rect l="l" t="t" r="r" b="b"/>
              <a:pathLst>
                <a:path w="5916" h="22925" extrusionOk="0">
                  <a:moveTo>
                    <a:pt x="2681" y="1"/>
                  </a:moveTo>
                  <a:lnTo>
                    <a:pt x="2311" y="186"/>
                  </a:lnTo>
                  <a:lnTo>
                    <a:pt x="1571" y="648"/>
                  </a:lnTo>
                  <a:lnTo>
                    <a:pt x="740" y="1018"/>
                  </a:lnTo>
                  <a:lnTo>
                    <a:pt x="370" y="1387"/>
                  </a:lnTo>
                  <a:lnTo>
                    <a:pt x="0" y="2127"/>
                  </a:lnTo>
                  <a:lnTo>
                    <a:pt x="0" y="2589"/>
                  </a:lnTo>
                  <a:lnTo>
                    <a:pt x="0" y="18765"/>
                  </a:lnTo>
                  <a:lnTo>
                    <a:pt x="185" y="19874"/>
                  </a:lnTo>
                  <a:lnTo>
                    <a:pt x="1294" y="21908"/>
                  </a:lnTo>
                  <a:lnTo>
                    <a:pt x="2218" y="22647"/>
                  </a:lnTo>
                  <a:lnTo>
                    <a:pt x="2496" y="22832"/>
                  </a:lnTo>
                  <a:lnTo>
                    <a:pt x="3328" y="22925"/>
                  </a:lnTo>
                  <a:lnTo>
                    <a:pt x="3605" y="22832"/>
                  </a:lnTo>
                  <a:lnTo>
                    <a:pt x="4437" y="22370"/>
                  </a:lnTo>
                  <a:lnTo>
                    <a:pt x="5269" y="21815"/>
                  </a:lnTo>
                  <a:lnTo>
                    <a:pt x="5639" y="21538"/>
                  </a:lnTo>
                  <a:lnTo>
                    <a:pt x="5916" y="20706"/>
                  </a:lnTo>
                  <a:lnTo>
                    <a:pt x="5916" y="20337"/>
                  </a:lnTo>
                  <a:lnTo>
                    <a:pt x="5916" y="4160"/>
                  </a:lnTo>
                  <a:lnTo>
                    <a:pt x="5823" y="2959"/>
                  </a:lnTo>
                  <a:lnTo>
                    <a:pt x="4714" y="1018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9"/>
            <p:cNvSpPr/>
            <p:nvPr/>
          </p:nvSpPr>
          <p:spPr>
            <a:xfrm>
              <a:off x="-976975" y="1167075"/>
              <a:ext cx="147900" cy="573125"/>
            </a:xfrm>
            <a:custGeom>
              <a:avLst/>
              <a:gdLst/>
              <a:ahLst/>
              <a:cxnLst/>
              <a:rect l="l" t="t" r="r" b="b"/>
              <a:pathLst>
                <a:path w="5916" h="22925" extrusionOk="0">
                  <a:moveTo>
                    <a:pt x="2681" y="1"/>
                  </a:moveTo>
                  <a:lnTo>
                    <a:pt x="2311" y="186"/>
                  </a:lnTo>
                  <a:lnTo>
                    <a:pt x="1571" y="648"/>
                  </a:lnTo>
                  <a:lnTo>
                    <a:pt x="740" y="1018"/>
                  </a:lnTo>
                  <a:lnTo>
                    <a:pt x="370" y="1387"/>
                  </a:lnTo>
                  <a:lnTo>
                    <a:pt x="0" y="2127"/>
                  </a:lnTo>
                  <a:lnTo>
                    <a:pt x="0" y="2589"/>
                  </a:lnTo>
                  <a:lnTo>
                    <a:pt x="0" y="18765"/>
                  </a:lnTo>
                  <a:lnTo>
                    <a:pt x="185" y="19874"/>
                  </a:lnTo>
                  <a:lnTo>
                    <a:pt x="1294" y="21908"/>
                  </a:lnTo>
                  <a:lnTo>
                    <a:pt x="2218" y="22647"/>
                  </a:lnTo>
                  <a:lnTo>
                    <a:pt x="2496" y="22832"/>
                  </a:lnTo>
                  <a:lnTo>
                    <a:pt x="3328" y="22925"/>
                  </a:lnTo>
                  <a:lnTo>
                    <a:pt x="3605" y="22832"/>
                  </a:lnTo>
                  <a:lnTo>
                    <a:pt x="4437" y="22370"/>
                  </a:lnTo>
                  <a:lnTo>
                    <a:pt x="5269" y="21815"/>
                  </a:lnTo>
                  <a:lnTo>
                    <a:pt x="5639" y="21538"/>
                  </a:lnTo>
                  <a:lnTo>
                    <a:pt x="5916" y="20706"/>
                  </a:lnTo>
                  <a:lnTo>
                    <a:pt x="5916" y="20337"/>
                  </a:lnTo>
                  <a:lnTo>
                    <a:pt x="5916" y="4160"/>
                  </a:lnTo>
                  <a:lnTo>
                    <a:pt x="5823" y="2959"/>
                  </a:lnTo>
                  <a:lnTo>
                    <a:pt x="4714" y="1018"/>
                  </a:lnTo>
                  <a:lnTo>
                    <a:pt x="3790" y="278"/>
                  </a:lnTo>
                  <a:lnTo>
                    <a:pt x="3420" y="93"/>
                  </a:lnTo>
                  <a:lnTo>
                    <a:pt x="26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9"/>
            <p:cNvSpPr/>
            <p:nvPr/>
          </p:nvSpPr>
          <p:spPr>
            <a:xfrm>
              <a:off x="-974675" y="1187875"/>
              <a:ext cx="106325" cy="550025"/>
            </a:xfrm>
            <a:custGeom>
              <a:avLst/>
              <a:gdLst/>
              <a:ahLst/>
              <a:cxnLst/>
              <a:rect l="l" t="t" r="r" b="b"/>
              <a:pathLst>
                <a:path w="4253" h="22001" extrusionOk="0">
                  <a:moveTo>
                    <a:pt x="925" y="1"/>
                  </a:moveTo>
                  <a:lnTo>
                    <a:pt x="370" y="463"/>
                  </a:lnTo>
                  <a:lnTo>
                    <a:pt x="0" y="1202"/>
                  </a:lnTo>
                  <a:lnTo>
                    <a:pt x="0" y="1757"/>
                  </a:lnTo>
                  <a:lnTo>
                    <a:pt x="0" y="17933"/>
                  </a:lnTo>
                  <a:lnTo>
                    <a:pt x="93" y="19042"/>
                  </a:lnTo>
                  <a:lnTo>
                    <a:pt x="1202" y="20983"/>
                  </a:lnTo>
                  <a:lnTo>
                    <a:pt x="2126" y="21815"/>
                  </a:lnTo>
                  <a:lnTo>
                    <a:pt x="2589" y="22000"/>
                  </a:lnTo>
                  <a:lnTo>
                    <a:pt x="3328" y="22000"/>
                  </a:lnTo>
                  <a:lnTo>
                    <a:pt x="3883" y="21631"/>
                  </a:lnTo>
                  <a:lnTo>
                    <a:pt x="4252" y="20891"/>
                  </a:lnTo>
                  <a:lnTo>
                    <a:pt x="4252" y="20429"/>
                  </a:lnTo>
                  <a:lnTo>
                    <a:pt x="4252" y="4160"/>
                  </a:lnTo>
                  <a:lnTo>
                    <a:pt x="4068" y="2959"/>
                  </a:lnTo>
                  <a:lnTo>
                    <a:pt x="2958" y="1018"/>
                  </a:lnTo>
                  <a:lnTo>
                    <a:pt x="2126" y="278"/>
                  </a:lnTo>
                  <a:lnTo>
                    <a:pt x="1664" y="9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9"/>
            <p:cNvSpPr/>
            <p:nvPr/>
          </p:nvSpPr>
          <p:spPr>
            <a:xfrm>
              <a:off x="-974675" y="1187875"/>
              <a:ext cx="106325" cy="550025"/>
            </a:xfrm>
            <a:custGeom>
              <a:avLst/>
              <a:gdLst/>
              <a:ahLst/>
              <a:cxnLst/>
              <a:rect l="l" t="t" r="r" b="b"/>
              <a:pathLst>
                <a:path w="4253" h="22001" extrusionOk="0">
                  <a:moveTo>
                    <a:pt x="925" y="1"/>
                  </a:moveTo>
                  <a:lnTo>
                    <a:pt x="370" y="463"/>
                  </a:lnTo>
                  <a:lnTo>
                    <a:pt x="0" y="1202"/>
                  </a:lnTo>
                  <a:lnTo>
                    <a:pt x="0" y="1757"/>
                  </a:lnTo>
                  <a:lnTo>
                    <a:pt x="0" y="17933"/>
                  </a:lnTo>
                  <a:lnTo>
                    <a:pt x="93" y="19042"/>
                  </a:lnTo>
                  <a:lnTo>
                    <a:pt x="1202" y="20983"/>
                  </a:lnTo>
                  <a:lnTo>
                    <a:pt x="2126" y="21815"/>
                  </a:lnTo>
                  <a:lnTo>
                    <a:pt x="2589" y="22000"/>
                  </a:lnTo>
                  <a:lnTo>
                    <a:pt x="3328" y="22000"/>
                  </a:lnTo>
                  <a:lnTo>
                    <a:pt x="3883" y="21631"/>
                  </a:lnTo>
                  <a:lnTo>
                    <a:pt x="4252" y="20891"/>
                  </a:lnTo>
                  <a:lnTo>
                    <a:pt x="4252" y="20429"/>
                  </a:lnTo>
                  <a:lnTo>
                    <a:pt x="4252" y="4160"/>
                  </a:lnTo>
                  <a:lnTo>
                    <a:pt x="4068" y="2959"/>
                  </a:lnTo>
                  <a:lnTo>
                    <a:pt x="2958" y="1018"/>
                  </a:lnTo>
                  <a:lnTo>
                    <a:pt x="2126" y="278"/>
                  </a:lnTo>
                  <a:lnTo>
                    <a:pt x="1664" y="93"/>
                  </a:lnTo>
                  <a:lnTo>
                    <a:pt x="9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9"/>
            <p:cNvSpPr/>
            <p:nvPr/>
          </p:nvSpPr>
          <p:spPr>
            <a:xfrm>
              <a:off x="525" y="-122375"/>
              <a:ext cx="2061300" cy="2195350"/>
            </a:xfrm>
            <a:custGeom>
              <a:avLst/>
              <a:gdLst/>
              <a:ahLst/>
              <a:cxnLst/>
              <a:rect l="l" t="t" r="r" b="b"/>
              <a:pathLst>
                <a:path w="82452" h="87814" extrusionOk="0">
                  <a:moveTo>
                    <a:pt x="58419" y="0"/>
                  </a:moveTo>
                  <a:lnTo>
                    <a:pt x="53612" y="93"/>
                  </a:lnTo>
                  <a:lnTo>
                    <a:pt x="46310" y="647"/>
                  </a:lnTo>
                  <a:lnTo>
                    <a:pt x="41503" y="740"/>
                  </a:lnTo>
                  <a:lnTo>
                    <a:pt x="36512" y="832"/>
                  </a:lnTo>
                  <a:lnTo>
                    <a:pt x="26621" y="1479"/>
                  </a:lnTo>
                  <a:lnTo>
                    <a:pt x="21630" y="2034"/>
                  </a:lnTo>
                  <a:lnTo>
                    <a:pt x="19781" y="2311"/>
                  </a:lnTo>
                  <a:lnTo>
                    <a:pt x="16916" y="3420"/>
                  </a:lnTo>
                  <a:lnTo>
                    <a:pt x="15344" y="4622"/>
                  </a:lnTo>
                  <a:lnTo>
                    <a:pt x="14882" y="5361"/>
                  </a:lnTo>
                  <a:lnTo>
                    <a:pt x="14605" y="6101"/>
                  </a:lnTo>
                  <a:lnTo>
                    <a:pt x="14420" y="7487"/>
                  </a:lnTo>
                  <a:lnTo>
                    <a:pt x="14605" y="8134"/>
                  </a:lnTo>
                  <a:lnTo>
                    <a:pt x="14512" y="9244"/>
                  </a:lnTo>
                  <a:lnTo>
                    <a:pt x="13773" y="11370"/>
                  </a:lnTo>
                  <a:lnTo>
                    <a:pt x="13033" y="12294"/>
                  </a:lnTo>
                  <a:lnTo>
                    <a:pt x="11924" y="13496"/>
                  </a:lnTo>
                  <a:lnTo>
                    <a:pt x="9244" y="15714"/>
                  </a:lnTo>
                  <a:lnTo>
                    <a:pt x="8042" y="16823"/>
                  </a:lnTo>
                  <a:lnTo>
                    <a:pt x="7210" y="17933"/>
                  </a:lnTo>
                  <a:lnTo>
                    <a:pt x="5823" y="20243"/>
                  </a:lnTo>
                  <a:lnTo>
                    <a:pt x="4991" y="22924"/>
                  </a:lnTo>
                  <a:lnTo>
                    <a:pt x="4991" y="25697"/>
                  </a:lnTo>
                  <a:lnTo>
                    <a:pt x="5176" y="27084"/>
                  </a:lnTo>
                  <a:lnTo>
                    <a:pt x="5269" y="27916"/>
                  </a:lnTo>
                  <a:lnTo>
                    <a:pt x="5546" y="28747"/>
                  </a:lnTo>
                  <a:lnTo>
                    <a:pt x="6286" y="30226"/>
                  </a:lnTo>
                  <a:lnTo>
                    <a:pt x="7210" y="32445"/>
                  </a:lnTo>
                  <a:lnTo>
                    <a:pt x="7580" y="34016"/>
                  </a:lnTo>
                  <a:lnTo>
                    <a:pt x="7580" y="34848"/>
                  </a:lnTo>
                  <a:lnTo>
                    <a:pt x="7487" y="35680"/>
                  </a:lnTo>
                  <a:lnTo>
                    <a:pt x="6840" y="37344"/>
                  </a:lnTo>
                  <a:lnTo>
                    <a:pt x="5269" y="39655"/>
                  </a:lnTo>
                  <a:lnTo>
                    <a:pt x="4067" y="41134"/>
                  </a:lnTo>
                  <a:lnTo>
                    <a:pt x="2681" y="43167"/>
                  </a:lnTo>
                  <a:lnTo>
                    <a:pt x="832" y="47604"/>
                  </a:lnTo>
                  <a:lnTo>
                    <a:pt x="0" y="52318"/>
                  </a:lnTo>
                  <a:lnTo>
                    <a:pt x="277" y="57033"/>
                  </a:lnTo>
                  <a:lnTo>
                    <a:pt x="1017" y="59343"/>
                  </a:lnTo>
                  <a:lnTo>
                    <a:pt x="2126" y="62209"/>
                  </a:lnTo>
                  <a:lnTo>
                    <a:pt x="4991" y="67385"/>
                  </a:lnTo>
                  <a:lnTo>
                    <a:pt x="6840" y="69789"/>
                  </a:lnTo>
                  <a:lnTo>
                    <a:pt x="12479" y="77738"/>
                  </a:lnTo>
                  <a:lnTo>
                    <a:pt x="13773" y="79309"/>
                  </a:lnTo>
                  <a:lnTo>
                    <a:pt x="16916" y="81990"/>
                  </a:lnTo>
                  <a:lnTo>
                    <a:pt x="18764" y="83007"/>
                  </a:lnTo>
                  <a:lnTo>
                    <a:pt x="20521" y="84024"/>
                  </a:lnTo>
                  <a:lnTo>
                    <a:pt x="24310" y="85595"/>
                  </a:lnTo>
                  <a:lnTo>
                    <a:pt x="28285" y="86797"/>
                  </a:lnTo>
                  <a:lnTo>
                    <a:pt x="32260" y="87536"/>
                  </a:lnTo>
                  <a:lnTo>
                    <a:pt x="34386" y="87628"/>
                  </a:lnTo>
                  <a:lnTo>
                    <a:pt x="37713" y="87813"/>
                  </a:lnTo>
                  <a:lnTo>
                    <a:pt x="44461" y="87166"/>
                  </a:lnTo>
                  <a:lnTo>
                    <a:pt x="50932" y="85410"/>
                  </a:lnTo>
                  <a:lnTo>
                    <a:pt x="57125" y="82729"/>
                  </a:lnTo>
                  <a:lnTo>
                    <a:pt x="59990" y="80881"/>
                  </a:lnTo>
                  <a:lnTo>
                    <a:pt x="61377" y="79864"/>
                  </a:lnTo>
                  <a:lnTo>
                    <a:pt x="63503" y="77183"/>
                  </a:lnTo>
                  <a:lnTo>
                    <a:pt x="65444" y="72377"/>
                  </a:lnTo>
                  <a:lnTo>
                    <a:pt x="66646" y="67108"/>
                  </a:lnTo>
                  <a:lnTo>
                    <a:pt x="67662" y="63688"/>
                  </a:lnTo>
                  <a:lnTo>
                    <a:pt x="69141" y="60637"/>
                  </a:lnTo>
                  <a:lnTo>
                    <a:pt x="71267" y="58049"/>
                  </a:lnTo>
                  <a:lnTo>
                    <a:pt x="72746" y="57033"/>
                  </a:lnTo>
                  <a:lnTo>
                    <a:pt x="73578" y="56478"/>
                  </a:lnTo>
                  <a:lnTo>
                    <a:pt x="75334" y="54999"/>
                  </a:lnTo>
                  <a:lnTo>
                    <a:pt x="77738" y="52318"/>
                  </a:lnTo>
                  <a:lnTo>
                    <a:pt x="80234" y="47881"/>
                  </a:lnTo>
                  <a:lnTo>
                    <a:pt x="81805" y="42890"/>
                  </a:lnTo>
                  <a:lnTo>
                    <a:pt x="82452" y="37621"/>
                  </a:lnTo>
                  <a:lnTo>
                    <a:pt x="82082" y="32352"/>
                  </a:lnTo>
                  <a:lnTo>
                    <a:pt x="80881" y="28563"/>
                  </a:lnTo>
                  <a:lnTo>
                    <a:pt x="79679" y="26252"/>
                  </a:lnTo>
                  <a:lnTo>
                    <a:pt x="78200" y="24126"/>
                  </a:lnTo>
                  <a:lnTo>
                    <a:pt x="76351" y="22277"/>
                  </a:lnTo>
                  <a:lnTo>
                    <a:pt x="75242" y="21445"/>
                  </a:lnTo>
                  <a:lnTo>
                    <a:pt x="75427" y="19874"/>
                  </a:lnTo>
                  <a:lnTo>
                    <a:pt x="75704" y="11832"/>
                  </a:lnTo>
                  <a:lnTo>
                    <a:pt x="75057" y="8042"/>
                  </a:lnTo>
                  <a:lnTo>
                    <a:pt x="74133" y="6008"/>
                  </a:lnTo>
                  <a:lnTo>
                    <a:pt x="73578" y="5361"/>
                  </a:lnTo>
                  <a:lnTo>
                    <a:pt x="72192" y="4252"/>
                  </a:lnTo>
                  <a:lnTo>
                    <a:pt x="69141" y="2496"/>
                  </a:lnTo>
                  <a:lnTo>
                    <a:pt x="65999" y="1202"/>
                  </a:lnTo>
                  <a:lnTo>
                    <a:pt x="62578" y="370"/>
                  </a:lnTo>
                  <a:lnTo>
                    <a:pt x="60822" y="185"/>
                  </a:lnTo>
                  <a:lnTo>
                    <a:pt x="5841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9"/>
            <p:cNvSpPr/>
            <p:nvPr/>
          </p:nvSpPr>
          <p:spPr>
            <a:xfrm>
              <a:off x="1733675" y="1014575"/>
              <a:ext cx="2130650" cy="1751650"/>
            </a:xfrm>
            <a:custGeom>
              <a:avLst/>
              <a:gdLst/>
              <a:ahLst/>
              <a:cxnLst/>
              <a:rect l="l" t="t" r="r" b="b"/>
              <a:pathLst>
                <a:path w="85226" h="70066" extrusionOk="0">
                  <a:moveTo>
                    <a:pt x="0" y="0"/>
                  </a:moveTo>
                  <a:lnTo>
                    <a:pt x="8042" y="43075"/>
                  </a:lnTo>
                  <a:lnTo>
                    <a:pt x="20336" y="51117"/>
                  </a:lnTo>
                  <a:lnTo>
                    <a:pt x="37067" y="62024"/>
                  </a:lnTo>
                  <a:lnTo>
                    <a:pt x="40117" y="64150"/>
                  </a:lnTo>
                  <a:lnTo>
                    <a:pt x="44924" y="67015"/>
                  </a:lnTo>
                  <a:lnTo>
                    <a:pt x="49268" y="68864"/>
                  </a:lnTo>
                  <a:lnTo>
                    <a:pt x="54075" y="69696"/>
                  </a:lnTo>
                  <a:lnTo>
                    <a:pt x="57125" y="69696"/>
                  </a:lnTo>
                  <a:lnTo>
                    <a:pt x="74410" y="69881"/>
                  </a:lnTo>
                  <a:lnTo>
                    <a:pt x="77923" y="70066"/>
                  </a:lnTo>
                  <a:lnTo>
                    <a:pt x="85225" y="51209"/>
                  </a:lnTo>
                  <a:lnTo>
                    <a:pt x="54444" y="43075"/>
                  </a:lnTo>
                  <a:lnTo>
                    <a:pt x="41596" y="31243"/>
                  </a:lnTo>
                  <a:lnTo>
                    <a:pt x="21075" y="11739"/>
                  </a:lnTo>
                  <a:lnTo>
                    <a:pt x="17840" y="8504"/>
                  </a:lnTo>
                  <a:lnTo>
                    <a:pt x="13034" y="3975"/>
                  </a:lnTo>
                  <a:lnTo>
                    <a:pt x="9798" y="1941"/>
                  </a:lnTo>
                  <a:lnTo>
                    <a:pt x="7580" y="1017"/>
                  </a:lnTo>
                  <a:lnTo>
                    <a:pt x="3605" y="1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9"/>
            <p:cNvSpPr/>
            <p:nvPr/>
          </p:nvSpPr>
          <p:spPr>
            <a:xfrm>
              <a:off x="2914525" y="1347325"/>
              <a:ext cx="1830225" cy="2206925"/>
            </a:xfrm>
            <a:custGeom>
              <a:avLst/>
              <a:gdLst/>
              <a:ahLst/>
              <a:cxnLst/>
              <a:rect l="l" t="t" r="r" b="b"/>
              <a:pathLst>
                <a:path w="73209" h="88277" extrusionOk="0">
                  <a:moveTo>
                    <a:pt x="71915" y="1"/>
                  </a:moveTo>
                  <a:lnTo>
                    <a:pt x="15530" y="19874"/>
                  </a:lnTo>
                  <a:lnTo>
                    <a:pt x="0" y="86890"/>
                  </a:lnTo>
                  <a:lnTo>
                    <a:pt x="1387" y="88276"/>
                  </a:lnTo>
                  <a:lnTo>
                    <a:pt x="54907" y="68310"/>
                  </a:lnTo>
                  <a:lnTo>
                    <a:pt x="73209" y="1387"/>
                  </a:lnTo>
                  <a:lnTo>
                    <a:pt x="719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9"/>
            <p:cNvSpPr/>
            <p:nvPr/>
          </p:nvSpPr>
          <p:spPr>
            <a:xfrm>
              <a:off x="2914525" y="1844175"/>
              <a:ext cx="420600" cy="1710075"/>
            </a:xfrm>
            <a:custGeom>
              <a:avLst/>
              <a:gdLst/>
              <a:ahLst/>
              <a:cxnLst/>
              <a:rect l="l" t="t" r="r" b="b"/>
              <a:pathLst>
                <a:path w="16824" h="68403" extrusionOk="0">
                  <a:moveTo>
                    <a:pt x="15530" y="0"/>
                  </a:moveTo>
                  <a:lnTo>
                    <a:pt x="0" y="67016"/>
                  </a:lnTo>
                  <a:lnTo>
                    <a:pt x="1387" y="68402"/>
                  </a:lnTo>
                  <a:lnTo>
                    <a:pt x="16824" y="1387"/>
                  </a:lnTo>
                  <a:lnTo>
                    <a:pt x="1553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9"/>
            <p:cNvSpPr/>
            <p:nvPr/>
          </p:nvSpPr>
          <p:spPr>
            <a:xfrm>
              <a:off x="2949175" y="1382000"/>
              <a:ext cx="1795575" cy="2172250"/>
            </a:xfrm>
            <a:custGeom>
              <a:avLst/>
              <a:gdLst/>
              <a:ahLst/>
              <a:cxnLst/>
              <a:rect l="l" t="t" r="r" b="b"/>
              <a:pathLst>
                <a:path w="71823" h="86890" extrusionOk="0">
                  <a:moveTo>
                    <a:pt x="71823" y="0"/>
                  </a:moveTo>
                  <a:lnTo>
                    <a:pt x="15438" y="19874"/>
                  </a:lnTo>
                  <a:lnTo>
                    <a:pt x="1" y="86889"/>
                  </a:lnTo>
                  <a:lnTo>
                    <a:pt x="53521" y="66923"/>
                  </a:lnTo>
                  <a:lnTo>
                    <a:pt x="718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9"/>
            <p:cNvSpPr/>
            <p:nvPr/>
          </p:nvSpPr>
          <p:spPr>
            <a:xfrm>
              <a:off x="4076900" y="2708425"/>
              <a:ext cx="302750" cy="99400"/>
            </a:xfrm>
            <a:custGeom>
              <a:avLst/>
              <a:gdLst/>
              <a:ahLst/>
              <a:cxnLst/>
              <a:rect l="l" t="t" r="r" b="b"/>
              <a:pathLst>
                <a:path w="12110" h="3976" extrusionOk="0">
                  <a:moveTo>
                    <a:pt x="12109" y="1"/>
                  </a:moveTo>
                  <a:lnTo>
                    <a:pt x="0" y="186"/>
                  </a:lnTo>
                  <a:lnTo>
                    <a:pt x="370" y="740"/>
                  </a:lnTo>
                  <a:lnTo>
                    <a:pt x="2034" y="2035"/>
                  </a:lnTo>
                  <a:lnTo>
                    <a:pt x="4899" y="3329"/>
                  </a:lnTo>
                  <a:lnTo>
                    <a:pt x="8782" y="3976"/>
                  </a:lnTo>
                  <a:lnTo>
                    <a:pt x="11092" y="3883"/>
                  </a:lnTo>
                  <a:lnTo>
                    <a:pt x="12109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9"/>
            <p:cNvSpPr/>
            <p:nvPr/>
          </p:nvSpPr>
          <p:spPr>
            <a:xfrm>
              <a:off x="3663250" y="1652375"/>
              <a:ext cx="667875" cy="305050"/>
            </a:xfrm>
            <a:custGeom>
              <a:avLst/>
              <a:gdLst/>
              <a:ahLst/>
              <a:cxnLst/>
              <a:rect l="l" t="t" r="r" b="b"/>
              <a:pathLst>
                <a:path w="26715" h="12202" extrusionOk="0">
                  <a:moveTo>
                    <a:pt x="25697" y="0"/>
                  </a:moveTo>
                  <a:lnTo>
                    <a:pt x="22462" y="740"/>
                  </a:lnTo>
                  <a:lnTo>
                    <a:pt x="19412" y="2126"/>
                  </a:lnTo>
                  <a:lnTo>
                    <a:pt x="9151" y="5177"/>
                  </a:lnTo>
                  <a:lnTo>
                    <a:pt x="5916" y="6656"/>
                  </a:lnTo>
                  <a:lnTo>
                    <a:pt x="2219" y="8504"/>
                  </a:lnTo>
                  <a:lnTo>
                    <a:pt x="740" y="9521"/>
                  </a:lnTo>
                  <a:lnTo>
                    <a:pt x="463" y="9983"/>
                  </a:lnTo>
                  <a:lnTo>
                    <a:pt x="0" y="12202"/>
                  </a:lnTo>
                  <a:lnTo>
                    <a:pt x="26252" y="2958"/>
                  </a:lnTo>
                  <a:lnTo>
                    <a:pt x="26714" y="647"/>
                  </a:lnTo>
                  <a:lnTo>
                    <a:pt x="26714" y="462"/>
                  </a:lnTo>
                  <a:lnTo>
                    <a:pt x="26529" y="185"/>
                  </a:lnTo>
                  <a:lnTo>
                    <a:pt x="2569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9"/>
            <p:cNvSpPr/>
            <p:nvPr/>
          </p:nvSpPr>
          <p:spPr>
            <a:xfrm>
              <a:off x="3679425" y="1449000"/>
              <a:ext cx="725625" cy="307375"/>
            </a:xfrm>
            <a:custGeom>
              <a:avLst/>
              <a:gdLst/>
              <a:ahLst/>
              <a:cxnLst/>
              <a:rect l="l" t="t" r="r" b="b"/>
              <a:pathLst>
                <a:path w="29025" h="12295" extrusionOk="0">
                  <a:moveTo>
                    <a:pt x="19042" y="1"/>
                  </a:moveTo>
                  <a:lnTo>
                    <a:pt x="16454" y="648"/>
                  </a:lnTo>
                  <a:lnTo>
                    <a:pt x="14882" y="1110"/>
                  </a:lnTo>
                  <a:lnTo>
                    <a:pt x="12479" y="2127"/>
                  </a:lnTo>
                  <a:lnTo>
                    <a:pt x="9891" y="3791"/>
                  </a:lnTo>
                  <a:lnTo>
                    <a:pt x="7857" y="6656"/>
                  </a:lnTo>
                  <a:lnTo>
                    <a:pt x="7765" y="7211"/>
                  </a:lnTo>
                  <a:lnTo>
                    <a:pt x="5824" y="8043"/>
                  </a:lnTo>
                  <a:lnTo>
                    <a:pt x="3790" y="8597"/>
                  </a:lnTo>
                  <a:lnTo>
                    <a:pt x="1942" y="9337"/>
                  </a:lnTo>
                  <a:lnTo>
                    <a:pt x="555" y="10354"/>
                  </a:lnTo>
                  <a:lnTo>
                    <a:pt x="463" y="10908"/>
                  </a:lnTo>
                  <a:lnTo>
                    <a:pt x="0" y="12295"/>
                  </a:lnTo>
                  <a:lnTo>
                    <a:pt x="28748" y="2219"/>
                  </a:lnTo>
                  <a:lnTo>
                    <a:pt x="28748" y="1942"/>
                  </a:lnTo>
                  <a:lnTo>
                    <a:pt x="29025" y="833"/>
                  </a:lnTo>
                  <a:lnTo>
                    <a:pt x="29025" y="556"/>
                  </a:lnTo>
                  <a:lnTo>
                    <a:pt x="28563" y="278"/>
                  </a:lnTo>
                  <a:lnTo>
                    <a:pt x="27361" y="371"/>
                  </a:lnTo>
                  <a:lnTo>
                    <a:pt x="26067" y="740"/>
                  </a:lnTo>
                  <a:lnTo>
                    <a:pt x="22832" y="1850"/>
                  </a:lnTo>
                  <a:lnTo>
                    <a:pt x="22832" y="1665"/>
                  </a:lnTo>
                  <a:lnTo>
                    <a:pt x="22832" y="925"/>
                  </a:lnTo>
                  <a:lnTo>
                    <a:pt x="21908" y="93"/>
                  </a:lnTo>
                  <a:lnTo>
                    <a:pt x="19042" y="1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9"/>
            <p:cNvSpPr/>
            <p:nvPr/>
          </p:nvSpPr>
          <p:spPr>
            <a:xfrm>
              <a:off x="3753375" y="1509100"/>
              <a:ext cx="596225" cy="385925"/>
            </a:xfrm>
            <a:custGeom>
              <a:avLst/>
              <a:gdLst/>
              <a:ahLst/>
              <a:cxnLst/>
              <a:rect l="l" t="t" r="r" b="b"/>
              <a:pathLst>
                <a:path w="23849" h="15437" extrusionOk="0">
                  <a:moveTo>
                    <a:pt x="23849" y="0"/>
                  </a:moveTo>
                  <a:lnTo>
                    <a:pt x="555" y="8597"/>
                  </a:lnTo>
                  <a:lnTo>
                    <a:pt x="0" y="11277"/>
                  </a:lnTo>
                  <a:lnTo>
                    <a:pt x="1849" y="10538"/>
                  </a:lnTo>
                  <a:lnTo>
                    <a:pt x="3790" y="10353"/>
                  </a:lnTo>
                  <a:lnTo>
                    <a:pt x="4345" y="10815"/>
                  </a:lnTo>
                  <a:lnTo>
                    <a:pt x="4345" y="11185"/>
                  </a:lnTo>
                  <a:lnTo>
                    <a:pt x="3698" y="13865"/>
                  </a:lnTo>
                  <a:lnTo>
                    <a:pt x="3328" y="15437"/>
                  </a:lnTo>
                  <a:lnTo>
                    <a:pt x="18302" y="9521"/>
                  </a:lnTo>
                  <a:lnTo>
                    <a:pt x="18302" y="9151"/>
                  </a:lnTo>
                  <a:lnTo>
                    <a:pt x="18857" y="6471"/>
                  </a:lnTo>
                  <a:lnTo>
                    <a:pt x="18950" y="5824"/>
                  </a:lnTo>
                  <a:lnTo>
                    <a:pt x="19597" y="4807"/>
                  </a:lnTo>
                  <a:lnTo>
                    <a:pt x="21168" y="3605"/>
                  </a:lnTo>
                  <a:lnTo>
                    <a:pt x="23017" y="2773"/>
                  </a:lnTo>
                  <a:lnTo>
                    <a:pt x="23849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9"/>
            <p:cNvSpPr/>
            <p:nvPr/>
          </p:nvSpPr>
          <p:spPr>
            <a:xfrm>
              <a:off x="3684050" y="1652375"/>
              <a:ext cx="665550" cy="309675"/>
            </a:xfrm>
            <a:custGeom>
              <a:avLst/>
              <a:gdLst/>
              <a:ahLst/>
              <a:cxnLst/>
              <a:rect l="l" t="t" r="r" b="b"/>
              <a:pathLst>
                <a:path w="26622" h="12387" extrusionOk="0">
                  <a:moveTo>
                    <a:pt x="25605" y="0"/>
                  </a:moveTo>
                  <a:lnTo>
                    <a:pt x="22462" y="740"/>
                  </a:lnTo>
                  <a:lnTo>
                    <a:pt x="19319" y="2126"/>
                  </a:lnTo>
                  <a:lnTo>
                    <a:pt x="9151" y="5177"/>
                  </a:lnTo>
                  <a:lnTo>
                    <a:pt x="5916" y="6656"/>
                  </a:lnTo>
                  <a:lnTo>
                    <a:pt x="2126" y="8504"/>
                  </a:lnTo>
                  <a:lnTo>
                    <a:pt x="647" y="9613"/>
                  </a:lnTo>
                  <a:lnTo>
                    <a:pt x="462" y="9983"/>
                  </a:lnTo>
                  <a:lnTo>
                    <a:pt x="0" y="12386"/>
                  </a:lnTo>
                  <a:lnTo>
                    <a:pt x="26159" y="2958"/>
                  </a:lnTo>
                  <a:lnTo>
                    <a:pt x="26344" y="2403"/>
                  </a:lnTo>
                  <a:lnTo>
                    <a:pt x="26622" y="740"/>
                  </a:lnTo>
                  <a:lnTo>
                    <a:pt x="26622" y="462"/>
                  </a:lnTo>
                  <a:lnTo>
                    <a:pt x="26437" y="185"/>
                  </a:lnTo>
                  <a:lnTo>
                    <a:pt x="25605" y="0"/>
                  </a:ln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9"/>
            <p:cNvSpPr/>
            <p:nvPr/>
          </p:nvSpPr>
          <p:spPr>
            <a:xfrm>
              <a:off x="3947475" y="1920425"/>
              <a:ext cx="753375" cy="845800"/>
            </a:xfrm>
            <a:custGeom>
              <a:avLst/>
              <a:gdLst/>
              <a:ahLst/>
              <a:cxnLst/>
              <a:rect l="l" t="t" r="r" b="b"/>
              <a:pathLst>
                <a:path w="30135" h="33832" extrusionOk="0">
                  <a:moveTo>
                    <a:pt x="27731" y="1"/>
                  </a:moveTo>
                  <a:lnTo>
                    <a:pt x="26437" y="555"/>
                  </a:lnTo>
                  <a:lnTo>
                    <a:pt x="25605" y="1387"/>
                  </a:lnTo>
                  <a:lnTo>
                    <a:pt x="24589" y="4992"/>
                  </a:lnTo>
                  <a:lnTo>
                    <a:pt x="23017" y="10631"/>
                  </a:lnTo>
                  <a:lnTo>
                    <a:pt x="22925" y="11000"/>
                  </a:lnTo>
                  <a:lnTo>
                    <a:pt x="21908" y="11925"/>
                  </a:lnTo>
                  <a:lnTo>
                    <a:pt x="19597" y="13404"/>
                  </a:lnTo>
                  <a:lnTo>
                    <a:pt x="15160" y="15437"/>
                  </a:lnTo>
                  <a:lnTo>
                    <a:pt x="10538" y="16916"/>
                  </a:lnTo>
                  <a:lnTo>
                    <a:pt x="8690" y="17286"/>
                  </a:lnTo>
                  <a:lnTo>
                    <a:pt x="5639" y="17748"/>
                  </a:lnTo>
                  <a:lnTo>
                    <a:pt x="2497" y="18672"/>
                  </a:lnTo>
                  <a:lnTo>
                    <a:pt x="1203" y="19504"/>
                  </a:lnTo>
                  <a:lnTo>
                    <a:pt x="371" y="20521"/>
                  </a:lnTo>
                  <a:lnTo>
                    <a:pt x="1" y="21908"/>
                  </a:lnTo>
                  <a:lnTo>
                    <a:pt x="278" y="24311"/>
                  </a:lnTo>
                  <a:lnTo>
                    <a:pt x="1018" y="26529"/>
                  </a:lnTo>
                  <a:lnTo>
                    <a:pt x="1387" y="27639"/>
                  </a:lnTo>
                  <a:lnTo>
                    <a:pt x="2497" y="29395"/>
                  </a:lnTo>
                  <a:lnTo>
                    <a:pt x="3883" y="30966"/>
                  </a:lnTo>
                  <a:lnTo>
                    <a:pt x="5547" y="32168"/>
                  </a:lnTo>
                  <a:lnTo>
                    <a:pt x="7581" y="33000"/>
                  </a:lnTo>
                  <a:lnTo>
                    <a:pt x="9891" y="33555"/>
                  </a:lnTo>
                  <a:lnTo>
                    <a:pt x="13774" y="33832"/>
                  </a:lnTo>
                  <a:lnTo>
                    <a:pt x="16639" y="33555"/>
                  </a:lnTo>
                  <a:lnTo>
                    <a:pt x="18118" y="33277"/>
                  </a:lnTo>
                  <a:lnTo>
                    <a:pt x="21261" y="31891"/>
                  </a:lnTo>
                  <a:lnTo>
                    <a:pt x="24219" y="29580"/>
                  </a:lnTo>
                  <a:lnTo>
                    <a:pt x="26715" y="26160"/>
                  </a:lnTo>
                  <a:lnTo>
                    <a:pt x="27639" y="24034"/>
                  </a:lnTo>
                  <a:lnTo>
                    <a:pt x="28471" y="21261"/>
                  </a:lnTo>
                  <a:lnTo>
                    <a:pt x="29210" y="15715"/>
                  </a:lnTo>
                  <a:lnTo>
                    <a:pt x="29395" y="10538"/>
                  </a:lnTo>
                  <a:lnTo>
                    <a:pt x="29488" y="6101"/>
                  </a:lnTo>
                  <a:lnTo>
                    <a:pt x="29857" y="4438"/>
                  </a:lnTo>
                  <a:lnTo>
                    <a:pt x="30135" y="2866"/>
                  </a:lnTo>
                  <a:lnTo>
                    <a:pt x="29765" y="1202"/>
                  </a:lnTo>
                  <a:lnTo>
                    <a:pt x="29303" y="555"/>
                  </a:lnTo>
                  <a:lnTo>
                    <a:pt x="28563" y="93"/>
                  </a:lnTo>
                  <a:lnTo>
                    <a:pt x="2773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9"/>
            <p:cNvSpPr/>
            <p:nvPr/>
          </p:nvSpPr>
          <p:spPr>
            <a:xfrm>
              <a:off x="1068125" y="989150"/>
              <a:ext cx="1338025" cy="4261275"/>
            </a:xfrm>
            <a:custGeom>
              <a:avLst/>
              <a:gdLst/>
              <a:ahLst/>
              <a:cxnLst/>
              <a:rect l="l" t="t" r="r" b="b"/>
              <a:pathLst>
                <a:path w="53521" h="170451" extrusionOk="0">
                  <a:moveTo>
                    <a:pt x="18673" y="0"/>
                  </a:moveTo>
                  <a:lnTo>
                    <a:pt x="16639" y="463"/>
                  </a:lnTo>
                  <a:lnTo>
                    <a:pt x="16454" y="463"/>
                  </a:lnTo>
                  <a:lnTo>
                    <a:pt x="16177" y="3513"/>
                  </a:lnTo>
                  <a:lnTo>
                    <a:pt x="15345" y="12849"/>
                  </a:lnTo>
                  <a:lnTo>
                    <a:pt x="12849" y="39008"/>
                  </a:lnTo>
                  <a:lnTo>
                    <a:pt x="7026" y="98721"/>
                  </a:lnTo>
                  <a:lnTo>
                    <a:pt x="6749" y="100754"/>
                  </a:lnTo>
                  <a:lnTo>
                    <a:pt x="6749" y="101217"/>
                  </a:lnTo>
                  <a:lnTo>
                    <a:pt x="2404" y="146879"/>
                  </a:lnTo>
                  <a:lnTo>
                    <a:pt x="1" y="170450"/>
                  </a:lnTo>
                  <a:lnTo>
                    <a:pt x="1" y="170450"/>
                  </a:lnTo>
                  <a:lnTo>
                    <a:pt x="7673" y="166106"/>
                  </a:lnTo>
                  <a:lnTo>
                    <a:pt x="12110" y="163518"/>
                  </a:lnTo>
                  <a:lnTo>
                    <a:pt x="45017" y="144569"/>
                  </a:lnTo>
                  <a:lnTo>
                    <a:pt x="47513" y="143182"/>
                  </a:lnTo>
                  <a:lnTo>
                    <a:pt x="53521" y="139670"/>
                  </a:lnTo>
                  <a:lnTo>
                    <a:pt x="51302" y="126359"/>
                  </a:lnTo>
                  <a:lnTo>
                    <a:pt x="47513" y="107410"/>
                  </a:lnTo>
                  <a:lnTo>
                    <a:pt x="44739" y="94376"/>
                  </a:lnTo>
                  <a:lnTo>
                    <a:pt x="42798" y="83469"/>
                  </a:lnTo>
                  <a:lnTo>
                    <a:pt x="42336" y="77553"/>
                  </a:lnTo>
                  <a:lnTo>
                    <a:pt x="42244" y="72100"/>
                  </a:lnTo>
                  <a:lnTo>
                    <a:pt x="42244" y="61100"/>
                  </a:lnTo>
                  <a:lnTo>
                    <a:pt x="42613" y="55739"/>
                  </a:lnTo>
                  <a:lnTo>
                    <a:pt x="42891" y="53613"/>
                  </a:lnTo>
                  <a:lnTo>
                    <a:pt x="43076" y="49453"/>
                  </a:lnTo>
                  <a:lnTo>
                    <a:pt x="43076" y="47327"/>
                  </a:lnTo>
                  <a:lnTo>
                    <a:pt x="42798" y="43445"/>
                  </a:lnTo>
                  <a:lnTo>
                    <a:pt x="41782" y="36697"/>
                  </a:lnTo>
                  <a:lnTo>
                    <a:pt x="40025" y="28101"/>
                  </a:lnTo>
                  <a:lnTo>
                    <a:pt x="38824" y="23017"/>
                  </a:lnTo>
                  <a:lnTo>
                    <a:pt x="38269" y="20336"/>
                  </a:lnTo>
                  <a:lnTo>
                    <a:pt x="36605" y="14975"/>
                  </a:lnTo>
                  <a:lnTo>
                    <a:pt x="35588" y="12387"/>
                  </a:lnTo>
                  <a:lnTo>
                    <a:pt x="35034" y="11093"/>
                  </a:lnTo>
                  <a:lnTo>
                    <a:pt x="34294" y="9798"/>
                  </a:lnTo>
                  <a:lnTo>
                    <a:pt x="32815" y="7118"/>
                  </a:lnTo>
                  <a:lnTo>
                    <a:pt x="30042" y="3698"/>
                  </a:lnTo>
                  <a:lnTo>
                    <a:pt x="27824" y="1849"/>
                  </a:lnTo>
                  <a:lnTo>
                    <a:pt x="26622" y="1202"/>
                  </a:lnTo>
                  <a:lnTo>
                    <a:pt x="25790" y="740"/>
                  </a:lnTo>
                  <a:lnTo>
                    <a:pt x="24866" y="463"/>
                  </a:lnTo>
                  <a:lnTo>
                    <a:pt x="228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9"/>
            <p:cNvSpPr/>
            <p:nvPr/>
          </p:nvSpPr>
          <p:spPr>
            <a:xfrm>
              <a:off x="148400" y="3172925"/>
              <a:ext cx="2045150" cy="2609000"/>
            </a:xfrm>
            <a:custGeom>
              <a:avLst/>
              <a:gdLst/>
              <a:ahLst/>
              <a:cxnLst/>
              <a:rect l="l" t="t" r="r" b="b"/>
              <a:pathLst>
                <a:path w="81806" h="104360" extrusionOk="0">
                  <a:moveTo>
                    <a:pt x="15160" y="0"/>
                  </a:moveTo>
                  <a:lnTo>
                    <a:pt x="14606" y="925"/>
                  </a:lnTo>
                  <a:lnTo>
                    <a:pt x="12664" y="4252"/>
                  </a:lnTo>
                  <a:lnTo>
                    <a:pt x="9337" y="10908"/>
                  </a:lnTo>
                  <a:lnTo>
                    <a:pt x="6564" y="17378"/>
                  </a:lnTo>
                  <a:lnTo>
                    <a:pt x="4438" y="23756"/>
                  </a:lnTo>
                  <a:lnTo>
                    <a:pt x="2866" y="30134"/>
                  </a:lnTo>
                  <a:lnTo>
                    <a:pt x="1665" y="36420"/>
                  </a:lnTo>
                  <a:lnTo>
                    <a:pt x="555" y="45571"/>
                  </a:lnTo>
                  <a:lnTo>
                    <a:pt x="278" y="51487"/>
                  </a:lnTo>
                  <a:lnTo>
                    <a:pt x="93" y="58327"/>
                  </a:lnTo>
                  <a:lnTo>
                    <a:pt x="186" y="64890"/>
                  </a:lnTo>
                  <a:lnTo>
                    <a:pt x="371" y="74688"/>
                  </a:lnTo>
                  <a:lnTo>
                    <a:pt x="186" y="94654"/>
                  </a:lnTo>
                  <a:lnTo>
                    <a:pt x="1" y="104359"/>
                  </a:lnTo>
                  <a:lnTo>
                    <a:pt x="31614" y="86057"/>
                  </a:lnTo>
                  <a:lnTo>
                    <a:pt x="36882" y="83099"/>
                  </a:lnTo>
                  <a:lnTo>
                    <a:pt x="44462" y="78755"/>
                  </a:lnTo>
                  <a:lnTo>
                    <a:pt x="48899" y="76167"/>
                  </a:lnTo>
                  <a:lnTo>
                    <a:pt x="81806" y="57218"/>
                  </a:lnTo>
                  <a:lnTo>
                    <a:pt x="81251" y="52688"/>
                  </a:lnTo>
                  <a:lnTo>
                    <a:pt x="80881" y="48251"/>
                  </a:lnTo>
                  <a:lnTo>
                    <a:pt x="80050" y="40579"/>
                  </a:lnTo>
                  <a:lnTo>
                    <a:pt x="79218" y="33462"/>
                  </a:lnTo>
                  <a:lnTo>
                    <a:pt x="77369" y="18765"/>
                  </a:lnTo>
                  <a:lnTo>
                    <a:pt x="75705" y="7672"/>
                  </a:lnTo>
                  <a:lnTo>
                    <a:pt x="71268" y="9151"/>
                  </a:lnTo>
                  <a:lnTo>
                    <a:pt x="62857" y="11462"/>
                  </a:lnTo>
                  <a:lnTo>
                    <a:pt x="55000" y="13034"/>
                  </a:lnTo>
                  <a:lnTo>
                    <a:pt x="47790" y="13773"/>
                  </a:lnTo>
                  <a:lnTo>
                    <a:pt x="44462" y="13958"/>
                  </a:lnTo>
                  <a:lnTo>
                    <a:pt x="43538" y="13958"/>
                  </a:lnTo>
                  <a:lnTo>
                    <a:pt x="41504" y="13866"/>
                  </a:lnTo>
                  <a:lnTo>
                    <a:pt x="39563" y="13681"/>
                  </a:lnTo>
                  <a:lnTo>
                    <a:pt x="38361" y="13588"/>
                  </a:lnTo>
                  <a:lnTo>
                    <a:pt x="36420" y="13403"/>
                  </a:lnTo>
                  <a:lnTo>
                    <a:pt x="32446" y="12572"/>
                  </a:lnTo>
                  <a:lnTo>
                    <a:pt x="28563" y="11462"/>
                  </a:lnTo>
                  <a:lnTo>
                    <a:pt x="24958" y="10076"/>
                  </a:lnTo>
                  <a:lnTo>
                    <a:pt x="21723" y="8320"/>
                  </a:lnTo>
                  <a:lnTo>
                    <a:pt x="18950" y="6286"/>
                  </a:lnTo>
                  <a:lnTo>
                    <a:pt x="16824" y="3975"/>
                  </a:lnTo>
                  <a:lnTo>
                    <a:pt x="15437" y="1387"/>
                  </a:lnTo>
                  <a:lnTo>
                    <a:pt x="1516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9"/>
            <p:cNvSpPr/>
            <p:nvPr/>
          </p:nvSpPr>
          <p:spPr>
            <a:xfrm>
              <a:off x="62900" y="3168300"/>
              <a:ext cx="2193050" cy="2664450"/>
            </a:xfrm>
            <a:custGeom>
              <a:avLst/>
              <a:gdLst/>
              <a:ahLst/>
              <a:cxnLst/>
              <a:rect l="l" t="t" r="r" b="b"/>
              <a:pathLst>
                <a:path w="87722" h="106578" extrusionOk="0">
                  <a:moveTo>
                    <a:pt x="18580" y="1"/>
                  </a:moveTo>
                  <a:lnTo>
                    <a:pt x="15160" y="5269"/>
                  </a:lnTo>
                  <a:lnTo>
                    <a:pt x="9059" y="16177"/>
                  </a:lnTo>
                  <a:lnTo>
                    <a:pt x="6379" y="21908"/>
                  </a:lnTo>
                  <a:lnTo>
                    <a:pt x="5270" y="24496"/>
                  </a:lnTo>
                  <a:lnTo>
                    <a:pt x="3606" y="30596"/>
                  </a:lnTo>
                  <a:lnTo>
                    <a:pt x="2219" y="37622"/>
                  </a:lnTo>
                  <a:lnTo>
                    <a:pt x="1202" y="45663"/>
                  </a:lnTo>
                  <a:lnTo>
                    <a:pt x="833" y="50100"/>
                  </a:lnTo>
                  <a:lnTo>
                    <a:pt x="555" y="54814"/>
                  </a:lnTo>
                  <a:lnTo>
                    <a:pt x="278" y="65260"/>
                  </a:lnTo>
                  <a:lnTo>
                    <a:pt x="278" y="71083"/>
                  </a:lnTo>
                  <a:lnTo>
                    <a:pt x="186" y="86242"/>
                  </a:lnTo>
                  <a:lnTo>
                    <a:pt x="1" y="106578"/>
                  </a:lnTo>
                  <a:lnTo>
                    <a:pt x="3421" y="104544"/>
                  </a:lnTo>
                  <a:lnTo>
                    <a:pt x="35034" y="86242"/>
                  </a:lnTo>
                  <a:lnTo>
                    <a:pt x="40210" y="83284"/>
                  </a:lnTo>
                  <a:lnTo>
                    <a:pt x="47882" y="78940"/>
                  </a:lnTo>
                  <a:lnTo>
                    <a:pt x="52319" y="76352"/>
                  </a:lnTo>
                  <a:lnTo>
                    <a:pt x="85226" y="57403"/>
                  </a:lnTo>
                  <a:lnTo>
                    <a:pt x="87722" y="56016"/>
                  </a:lnTo>
                  <a:lnTo>
                    <a:pt x="87167" y="51117"/>
                  </a:lnTo>
                  <a:lnTo>
                    <a:pt x="86612" y="46588"/>
                  </a:lnTo>
                  <a:lnTo>
                    <a:pt x="85780" y="40487"/>
                  </a:lnTo>
                  <a:lnTo>
                    <a:pt x="84948" y="35033"/>
                  </a:lnTo>
                  <a:lnTo>
                    <a:pt x="83747" y="27361"/>
                  </a:lnTo>
                  <a:lnTo>
                    <a:pt x="80604" y="12202"/>
                  </a:lnTo>
                  <a:lnTo>
                    <a:pt x="78755" y="4715"/>
                  </a:lnTo>
                  <a:lnTo>
                    <a:pt x="78663" y="4992"/>
                  </a:lnTo>
                  <a:lnTo>
                    <a:pt x="77276" y="6286"/>
                  </a:lnTo>
                  <a:lnTo>
                    <a:pt x="75335" y="7488"/>
                  </a:lnTo>
                  <a:lnTo>
                    <a:pt x="72192" y="8782"/>
                  </a:lnTo>
                  <a:lnTo>
                    <a:pt x="67756" y="9983"/>
                  </a:lnTo>
                  <a:lnTo>
                    <a:pt x="61655" y="10908"/>
                  </a:lnTo>
                  <a:lnTo>
                    <a:pt x="53705" y="11462"/>
                  </a:lnTo>
                  <a:lnTo>
                    <a:pt x="48899" y="11555"/>
                  </a:lnTo>
                  <a:lnTo>
                    <a:pt x="47235" y="11555"/>
                  </a:lnTo>
                  <a:lnTo>
                    <a:pt x="45109" y="11462"/>
                  </a:lnTo>
                  <a:lnTo>
                    <a:pt x="43168" y="11370"/>
                  </a:lnTo>
                  <a:lnTo>
                    <a:pt x="42983" y="11370"/>
                  </a:lnTo>
                  <a:lnTo>
                    <a:pt x="39101" y="11000"/>
                  </a:lnTo>
                  <a:lnTo>
                    <a:pt x="32723" y="9706"/>
                  </a:lnTo>
                  <a:lnTo>
                    <a:pt x="27731" y="8042"/>
                  </a:lnTo>
                  <a:lnTo>
                    <a:pt x="24126" y="6101"/>
                  </a:lnTo>
                  <a:lnTo>
                    <a:pt x="21538" y="4160"/>
                  </a:lnTo>
                  <a:lnTo>
                    <a:pt x="19874" y="2311"/>
                  </a:lnTo>
                  <a:lnTo>
                    <a:pt x="18580" y="370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9"/>
            <p:cNvSpPr/>
            <p:nvPr/>
          </p:nvSpPr>
          <p:spPr>
            <a:xfrm>
              <a:off x="62900" y="3168300"/>
              <a:ext cx="2193050" cy="2664450"/>
            </a:xfrm>
            <a:custGeom>
              <a:avLst/>
              <a:gdLst/>
              <a:ahLst/>
              <a:cxnLst/>
              <a:rect l="l" t="t" r="r" b="b"/>
              <a:pathLst>
                <a:path w="87722" h="106578" extrusionOk="0">
                  <a:moveTo>
                    <a:pt x="18580" y="1"/>
                  </a:moveTo>
                  <a:lnTo>
                    <a:pt x="15160" y="5269"/>
                  </a:lnTo>
                  <a:lnTo>
                    <a:pt x="9059" y="16177"/>
                  </a:lnTo>
                  <a:lnTo>
                    <a:pt x="6379" y="21908"/>
                  </a:lnTo>
                  <a:lnTo>
                    <a:pt x="5270" y="24496"/>
                  </a:lnTo>
                  <a:lnTo>
                    <a:pt x="3606" y="30596"/>
                  </a:lnTo>
                  <a:lnTo>
                    <a:pt x="2219" y="37622"/>
                  </a:lnTo>
                  <a:lnTo>
                    <a:pt x="1202" y="45663"/>
                  </a:lnTo>
                  <a:lnTo>
                    <a:pt x="833" y="50100"/>
                  </a:lnTo>
                  <a:lnTo>
                    <a:pt x="555" y="54814"/>
                  </a:lnTo>
                  <a:lnTo>
                    <a:pt x="278" y="65260"/>
                  </a:lnTo>
                  <a:lnTo>
                    <a:pt x="278" y="71083"/>
                  </a:lnTo>
                  <a:lnTo>
                    <a:pt x="186" y="86242"/>
                  </a:lnTo>
                  <a:lnTo>
                    <a:pt x="1" y="106578"/>
                  </a:lnTo>
                  <a:lnTo>
                    <a:pt x="3421" y="104544"/>
                  </a:lnTo>
                  <a:lnTo>
                    <a:pt x="35034" y="86242"/>
                  </a:lnTo>
                  <a:lnTo>
                    <a:pt x="40210" y="83284"/>
                  </a:lnTo>
                  <a:lnTo>
                    <a:pt x="47882" y="78940"/>
                  </a:lnTo>
                  <a:lnTo>
                    <a:pt x="52319" y="76352"/>
                  </a:lnTo>
                  <a:lnTo>
                    <a:pt x="85226" y="57403"/>
                  </a:lnTo>
                  <a:lnTo>
                    <a:pt x="87722" y="56016"/>
                  </a:lnTo>
                  <a:lnTo>
                    <a:pt x="87167" y="51117"/>
                  </a:lnTo>
                  <a:lnTo>
                    <a:pt x="86612" y="46588"/>
                  </a:lnTo>
                  <a:lnTo>
                    <a:pt x="85780" y="40487"/>
                  </a:lnTo>
                  <a:lnTo>
                    <a:pt x="84948" y="35033"/>
                  </a:lnTo>
                  <a:lnTo>
                    <a:pt x="83747" y="27361"/>
                  </a:lnTo>
                  <a:lnTo>
                    <a:pt x="80604" y="12202"/>
                  </a:lnTo>
                  <a:lnTo>
                    <a:pt x="78755" y="4715"/>
                  </a:lnTo>
                  <a:lnTo>
                    <a:pt x="78663" y="4992"/>
                  </a:lnTo>
                  <a:lnTo>
                    <a:pt x="77276" y="6286"/>
                  </a:lnTo>
                  <a:lnTo>
                    <a:pt x="75335" y="7488"/>
                  </a:lnTo>
                  <a:lnTo>
                    <a:pt x="72192" y="8782"/>
                  </a:lnTo>
                  <a:lnTo>
                    <a:pt x="67756" y="9983"/>
                  </a:lnTo>
                  <a:lnTo>
                    <a:pt x="61655" y="10908"/>
                  </a:lnTo>
                  <a:lnTo>
                    <a:pt x="53705" y="11462"/>
                  </a:lnTo>
                  <a:lnTo>
                    <a:pt x="48899" y="11555"/>
                  </a:lnTo>
                  <a:lnTo>
                    <a:pt x="47235" y="11555"/>
                  </a:lnTo>
                  <a:lnTo>
                    <a:pt x="45109" y="11462"/>
                  </a:lnTo>
                  <a:lnTo>
                    <a:pt x="43168" y="11370"/>
                  </a:lnTo>
                  <a:lnTo>
                    <a:pt x="42983" y="11370"/>
                  </a:lnTo>
                  <a:lnTo>
                    <a:pt x="39101" y="11000"/>
                  </a:lnTo>
                  <a:lnTo>
                    <a:pt x="32723" y="9706"/>
                  </a:lnTo>
                  <a:lnTo>
                    <a:pt x="27731" y="8042"/>
                  </a:lnTo>
                  <a:lnTo>
                    <a:pt x="24126" y="6101"/>
                  </a:lnTo>
                  <a:lnTo>
                    <a:pt x="21538" y="4160"/>
                  </a:lnTo>
                  <a:lnTo>
                    <a:pt x="19874" y="2311"/>
                  </a:lnTo>
                  <a:lnTo>
                    <a:pt x="18580" y="370"/>
                  </a:lnTo>
                  <a:lnTo>
                    <a:pt x="1858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9"/>
            <p:cNvSpPr/>
            <p:nvPr/>
          </p:nvSpPr>
          <p:spPr>
            <a:xfrm>
              <a:off x="1259950" y="4182775"/>
              <a:ext cx="610075" cy="959025"/>
            </a:xfrm>
            <a:custGeom>
              <a:avLst/>
              <a:gdLst/>
              <a:ahLst/>
              <a:cxnLst/>
              <a:rect l="l" t="t" r="r" b="b"/>
              <a:pathLst>
                <a:path w="24403" h="38361" extrusionOk="0">
                  <a:moveTo>
                    <a:pt x="24403" y="0"/>
                  </a:moveTo>
                  <a:lnTo>
                    <a:pt x="22277" y="2126"/>
                  </a:lnTo>
                  <a:lnTo>
                    <a:pt x="17563" y="5454"/>
                  </a:lnTo>
                  <a:lnTo>
                    <a:pt x="12386" y="7950"/>
                  </a:lnTo>
                  <a:lnTo>
                    <a:pt x="6748" y="9614"/>
                  </a:lnTo>
                  <a:lnTo>
                    <a:pt x="3790" y="9983"/>
                  </a:lnTo>
                  <a:lnTo>
                    <a:pt x="2681" y="18580"/>
                  </a:lnTo>
                  <a:lnTo>
                    <a:pt x="0" y="38361"/>
                  </a:lnTo>
                  <a:lnTo>
                    <a:pt x="0" y="38361"/>
                  </a:lnTo>
                  <a:lnTo>
                    <a:pt x="4437" y="35773"/>
                  </a:lnTo>
                  <a:lnTo>
                    <a:pt x="8227" y="17840"/>
                  </a:lnTo>
                  <a:lnTo>
                    <a:pt x="8781" y="14882"/>
                  </a:lnTo>
                  <a:lnTo>
                    <a:pt x="11000" y="13866"/>
                  </a:lnTo>
                  <a:lnTo>
                    <a:pt x="14882" y="11555"/>
                  </a:lnTo>
                  <a:lnTo>
                    <a:pt x="18025" y="9059"/>
                  </a:lnTo>
                  <a:lnTo>
                    <a:pt x="20428" y="6656"/>
                  </a:lnTo>
                  <a:lnTo>
                    <a:pt x="22924" y="3236"/>
                  </a:lnTo>
                  <a:lnTo>
                    <a:pt x="24310" y="370"/>
                  </a:lnTo>
                  <a:lnTo>
                    <a:pt x="244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9"/>
            <p:cNvSpPr/>
            <p:nvPr/>
          </p:nvSpPr>
          <p:spPr>
            <a:xfrm>
              <a:off x="35175" y="1070025"/>
              <a:ext cx="2206900" cy="3591125"/>
            </a:xfrm>
            <a:custGeom>
              <a:avLst/>
              <a:gdLst/>
              <a:ahLst/>
              <a:cxnLst/>
              <a:rect l="l" t="t" r="r" b="b"/>
              <a:pathLst>
                <a:path w="88276" h="143645" extrusionOk="0">
                  <a:moveTo>
                    <a:pt x="34941" y="1"/>
                  </a:moveTo>
                  <a:lnTo>
                    <a:pt x="22185" y="1295"/>
                  </a:lnTo>
                  <a:lnTo>
                    <a:pt x="19227" y="2127"/>
                  </a:lnTo>
                  <a:lnTo>
                    <a:pt x="15622" y="3790"/>
                  </a:lnTo>
                  <a:lnTo>
                    <a:pt x="13681" y="5177"/>
                  </a:lnTo>
                  <a:lnTo>
                    <a:pt x="12110" y="6748"/>
                  </a:lnTo>
                  <a:lnTo>
                    <a:pt x="10815" y="8597"/>
                  </a:lnTo>
                  <a:lnTo>
                    <a:pt x="9984" y="10723"/>
                  </a:lnTo>
                  <a:lnTo>
                    <a:pt x="9336" y="13219"/>
                  </a:lnTo>
                  <a:lnTo>
                    <a:pt x="9152" y="14605"/>
                  </a:lnTo>
                  <a:lnTo>
                    <a:pt x="8597" y="17933"/>
                  </a:lnTo>
                  <a:lnTo>
                    <a:pt x="8042" y="26899"/>
                  </a:lnTo>
                  <a:lnTo>
                    <a:pt x="8412" y="32630"/>
                  </a:lnTo>
                  <a:lnTo>
                    <a:pt x="9059" y="36697"/>
                  </a:lnTo>
                  <a:lnTo>
                    <a:pt x="9614" y="38823"/>
                  </a:lnTo>
                  <a:lnTo>
                    <a:pt x="15807" y="62117"/>
                  </a:lnTo>
                  <a:lnTo>
                    <a:pt x="19319" y="74965"/>
                  </a:lnTo>
                  <a:lnTo>
                    <a:pt x="18857" y="75612"/>
                  </a:lnTo>
                  <a:lnTo>
                    <a:pt x="15530" y="80974"/>
                  </a:lnTo>
                  <a:lnTo>
                    <a:pt x="12479" y="86612"/>
                  </a:lnTo>
                  <a:lnTo>
                    <a:pt x="9152" y="94007"/>
                  </a:lnTo>
                  <a:lnTo>
                    <a:pt x="5824" y="103158"/>
                  </a:lnTo>
                  <a:lnTo>
                    <a:pt x="2866" y="113880"/>
                  </a:lnTo>
                  <a:lnTo>
                    <a:pt x="740" y="126082"/>
                  </a:lnTo>
                  <a:lnTo>
                    <a:pt x="1" y="132830"/>
                  </a:lnTo>
                  <a:lnTo>
                    <a:pt x="2866" y="134586"/>
                  </a:lnTo>
                  <a:lnTo>
                    <a:pt x="8874" y="137544"/>
                  </a:lnTo>
                  <a:lnTo>
                    <a:pt x="14975" y="139947"/>
                  </a:lnTo>
                  <a:lnTo>
                    <a:pt x="21445" y="141611"/>
                  </a:lnTo>
                  <a:lnTo>
                    <a:pt x="28008" y="142813"/>
                  </a:lnTo>
                  <a:lnTo>
                    <a:pt x="34479" y="143552"/>
                  </a:lnTo>
                  <a:lnTo>
                    <a:pt x="41042" y="143644"/>
                  </a:lnTo>
                  <a:lnTo>
                    <a:pt x="47512" y="143460"/>
                  </a:lnTo>
                  <a:lnTo>
                    <a:pt x="53798" y="142813"/>
                  </a:lnTo>
                  <a:lnTo>
                    <a:pt x="59898" y="141888"/>
                  </a:lnTo>
                  <a:lnTo>
                    <a:pt x="65537" y="140594"/>
                  </a:lnTo>
                  <a:lnTo>
                    <a:pt x="70898" y="139115"/>
                  </a:lnTo>
                  <a:lnTo>
                    <a:pt x="75797" y="137266"/>
                  </a:lnTo>
                  <a:lnTo>
                    <a:pt x="80142" y="135418"/>
                  </a:lnTo>
                  <a:lnTo>
                    <a:pt x="83839" y="133292"/>
                  </a:lnTo>
                  <a:lnTo>
                    <a:pt x="86982" y="131166"/>
                  </a:lnTo>
                  <a:lnTo>
                    <a:pt x="88183" y="130057"/>
                  </a:lnTo>
                  <a:lnTo>
                    <a:pt x="87629" y="125250"/>
                  </a:lnTo>
                  <a:lnTo>
                    <a:pt x="85133" y="111477"/>
                  </a:lnTo>
                  <a:lnTo>
                    <a:pt x="82083" y="96040"/>
                  </a:lnTo>
                  <a:lnTo>
                    <a:pt x="79679" y="82730"/>
                  </a:lnTo>
                  <a:lnTo>
                    <a:pt x="79125" y="78293"/>
                  </a:lnTo>
                  <a:lnTo>
                    <a:pt x="79217" y="76352"/>
                  </a:lnTo>
                  <a:lnTo>
                    <a:pt x="79864" y="66092"/>
                  </a:lnTo>
                  <a:lnTo>
                    <a:pt x="80604" y="58882"/>
                  </a:lnTo>
                  <a:lnTo>
                    <a:pt x="81066" y="56016"/>
                  </a:lnTo>
                  <a:lnTo>
                    <a:pt x="82730" y="54075"/>
                  </a:lnTo>
                  <a:lnTo>
                    <a:pt x="85318" y="50285"/>
                  </a:lnTo>
                  <a:lnTo>
                    <a:pt x="87074" y="46495"/>
                  </a:lnTo>
                  <a:lnTo>
                    <a:pt x="87906" y="42890"/>
                  </a:lnTo>
                  <a:lnTo>
                    <a:pt x="88276" y="39285"/>
                  </a:lnTo>
                  <a:lnTo>
                    <a:pt x="87906" y="35865"/>
                  </a:lnTo>
                  <a:lnTo>
                    <a:pt x="87074" y="32538"/>
                  </a:lnTo>
                  <a:lnTo>
                    <a:pt x="85780" y="29395"/>
                  </a:lnTo>
                  <a:lnTo>
                    <a:pt x="85041" y="27916"/>
                  </a:lnTo>
                  <a:lnTo>
                    <a:pt x="83562" y="25143"/>
                  </a:lnTo>
                  <a:lnTo>
                    <a:pt x="80234" y="19874"/>
                  </a:lnTo>
                  <a:lnTo>
                    <a:pt x="75243" y="12664"/>
                  </a:lnTo>
                  <a:lnTo>
                    <a:pt x="70159" y="6748"/>
                  </a:lnTo>
                  <a:lnTo>
                    <a:pt x="67108" y="3698"/>
                  </a:lnTo>
                  <a:lnTo>
                    <a:pt x="64428" y="1572"/>
                  </a:lnTo>
                  <a:lnTo>
                    <a:pt x="62394" y="370"/>
                  </a:lnTo>
                  <a:lnTo>
                    <a:pt x="61562" y="278"/>
                  </a:lnTo>
                  <a:lnTo>
                    <a:pt x="34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9"/>
            <p:cNvSpPr/>
            <p:nvPr/>
          </p:nvSpPr>
          <p:spPr>
            <a:xfrm>
              <a:off x="35175" y="1070025"/>
              <a:ext cx="2206900" cy="3591125"/>
            </a:xfrm>
            <a:custGeom>
              <a:avLst/>
              <a:gdLst/>
              <a:ahLst/>
              <a:cxnLst/>
              <a:rect l="l" t="t" r="r" b="b"/>
              <a:pathLst>
                <a:path w="88276" h="143645" extrusionOk="0">
                  <a:moveTo>
                    <a:pt x="34941" y="1"/>
                  </a:moveTo>
                  <a:lnTo>
                    <a:pt x="22185" y="1295"/>
                  </a:lnTo>
                  <a:lnTo>
                    <a:pt x="19227" y="2127"/>
                  </a:lnTo>
                  <a:lnTo>
                    <a:pt x="15622" y="3790"/>
                  </a:lnTo>
                  <a:lnTo>
                    <a:pt x="13681" y="5177"/>
                  </a:lnTo>
                  <a:lnTo>
                    <a:pt x="12110" y="6748"/>
                  </a:lnTo>
                  <a:lnTo>
                    <a:pt x="10815" y="8597"/>
                  </a:lnTo>
                  <a:lnTo>
                    <a:pt x="9984" y="10723"/>
                  </a:lnTo>
                  <a:lnTo>
                    <a:pt x="9336" y="13219"/>
                  </a:lnTo>
                  <a:lnTo>
                    <a:pt x="9152" y="14605"/>
                  </a:lnTo>
                  <a:lnTo>
                    <a:pt x="8597" y="17933"/>
                  </a:lnTo>
                  <a:lnTo>
                    <a:pt x="8042" y="26899"/>
                  </a:lnTo>
                  <a:lnTo>
                    <a:pt x="8412" y="32630"/>
                  </a:lnTo>
                  <a:lnTo>
                    <a:pt x="9059" y="36697"/>
                  </a:lnTo>
                  <a:lnTo>
                    <a:pt x="9614" y="38823"/>
                  </a:lnTo>
                  <a:lnTo>
                    <a:pt x="15807" y="62117"/>
                  </a:lnTo>
                  <a:lnTo>
                    <a:pt x="19319" y="74965"/>
                  </a:lnTo>
                  <a:lnTo>
                    <a:pt x="18857" y="75612"/>
                  </a:lnTo>
                  <a:lnTo>
                    <a:pt x="15530" y="80974"/>
                  </a:lnTo>
                  <a:lnTo>
                    <a:pt x="12479" y="86612"/>
                  </a:lnTo>
                  <a:lnTo>
                    <a:pt x="9152" y="94007"/>
                  </a:lnTo>
                  <a:lnTo>
                    <a:pt x="5824" y="103158"/>
                  </a:lnTo>
                  <a:lnTo>
                    <a:pt x="2866" y="113880"/>
                  </a:lnTo>
                  <a:lnTo>
                    <a:pt x="740" y="126082"/>
                  </a:lnTo>
                  <a:lnTo>
                    <a:pt x="1" y="132830"/>
                  </a:lnTo>
                  <a:lnTo>
                    <a:pt x="2866" y="134586"/>
                  </a:lnTo>
                  <a:lnTo>
                    <a:pt x="8874" y="137544"/>
                  </a:lnTo>
                  <a:lnTo>
                    <a:pt x="14975" y="139947"/>
                  </a:lnTo>
                  <a:lnTo>
                    <a:pt x="21445" y="141611"/>
                  </a:lnTo>
                  <a:lnTo>
                    <a:pt x="28008" y="142813"/>
                  </a:lnTo>
                  <a:lnTo>
                    <a:pt x="34479" y="143552"/>
                  </a:lnTo>
                  <a:lnTo>
                    <a:pt x="41042" y="143644"/>
                  </a:lnTo>
                  <a:lnTo>
                    <a:pt x="47512" y="143460"/>
                  </a:lnTo>
                  <a:lnTo>
                    <a:pt x="53798" y="142813"/>
                  </a:lnTo>
                  <a:lnTo>
                    <a:pt x="59898" y="141888"/>
                  </a:lnTo>
                  <a:lnTo>
                    <a:pt x="65537" y="140594"/>
                  </a:lnTo>
                  <a:lnTo>
                    <a:pt x="70898" y="139115"/>
                  </a:lnTo>
                  <a:lnTo>
                    <a:pt x="75797" y="137266"/>
                  </a:lnTo>
                  <a:lnTo>
                    <a:pt x="80142" y="135418"/>
                  </a:lnTo>
                  <a:lnTo>
                    <a:pt x="83839" y="133292"/>
                  </a:lnTo>
                  <a:lnTo>
                    <a:pt x="86982" y="131166"/>
                  </a:lnTo>
                  <a:lnTo>
                    <a:pt x="88183" y="130057"/>
                  </a:lnTo>
                  <a:lnTo>
                    <a:pt x="87629" y="125250"/>
                  </a:lnTo>
                  <a:lnTo>
                    <a:pt x="85133" y="111477"/>
                  </a:lnTo>
                  <a:lnTo>
                    <a:pt x="82083" y="96040"/>
                  </a:lnTo>
                  <a:lnTo>
                    <a:pt x="79679" y="82730"/>
                  </a:lnTo>
                  <a:lnTo>
                    <a:pt x="79125" y="78293"/>
                  </a:lnTo>
                  <a:lnTo>
                    <a:pt x="79217" y="76352"/>
                  </a:lnTo>
                  <a:lnTo>
                    <a:pt x="79864" y="66092"/>
                  </a:lnTo>
                  <a:lnTo>
                    <a:pt x="80604" y="58882"/>
                  </a:lnTo>
                  <a:lnTo>
                    <a:pt x="81066" y="56016"/>
                  </a:lnTo>
                  <a:lnTo>
                    <a:pt x="82730" y="54075"/>
                  </a:lnTo>
                  <a:lnTo>
                    <a:pt x="85318" y="50285"/>
                  </a:lnTo>
                  <a:lnTo>
                    <a:pt x="87074" y="46495"/>
                  </a:lnTo>
                  <a:lnTo>
                    <a:pt x="87906" y="42890"/>
                  </a:lnTo>
                  <a:lnTo>
                    <a:pt x="88276" y="39285"/>
                  </a:lnTo>
                  <a:lnTo>
                    <a:pt x="87906" y="35865"/>
                  </a:lnTo>
                  <a:lnTo>
                    <a:pt x="87074" y="32538"/>
                  </a:lnTo>
                  <a:lnTo>
                    <a:pt x="85780" y="29395"/>
                  </a:lnTo>
                  <a:lnTo>
                    <a:pt x="85041" y="27916"/>
                  </a:lnTo>
                  <a:lnTo>
                    <a:pt x="83562" y="25143"/>
                  </a:lnTo>
                  <a:lnTo>
                    <a:pt x="80234" y="19874"/>
                  </a:lnTo>
                  <a:lnTo>
                    <a:pt x="75243" y="12664"/>
                  </a:lnTo>
                  <a:lnTo>
                    <a:pt x="70159" y="6748"/>
                  </a:lnTo>
                  <a:lnTo>
                    <a:pt x="67108" y="3698"/>
                  </a:lnTo>
                  <a:lnTo>
                    <a:pt x="64428" y="1572"/>
                  </a:lnTo>
                  <a:lnTo>
                    <a:pt x="62394" y="370"/>
                  </a:lnTo>
                  <a:lnTo>
                    <a:pt x="61562" y="278"/>
                  </a:lnTo>
                  <a:lnTo>
                    <a:pt x="349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9"/>
            <p:cNvSpPr/>
            <p:nvPr/>
          </p:nvSpPr>
          <p:spPr>
            <a:xfrm>
              <a:off x="-154325" y="1067725"/>
              <a:ext cx="1377325" cy="4892125"/>
            </a:xfrm>
            <a:custGeom>
              <a:avLst/>
              <a:gdLst/>
              <a:ahLst/>
              <a:cxnLst/>
              <a:rect l="l" t="t" r="r" b="b"/>
              <a:pathLst>
                <a:path w="55093" h="195685" extrusionOk="0">
                  <a:moveTo>
                    <a:pt x="38361" y="0"/>
                  </a:moveTo>
                  <a:lnTo>
                    <a:pt x="36143" y="93"/>
                  </a:lnTo>
                  <a:lnTo>
                    <a:pt x="33370" y="277"/>
                  </a:lnTo>
                  <a:lnTo>
                    <a:pt x="29672" y="462"/>
                  </a:lnTo>
                  <a:lnTo>
                    <a:pt x="22370" y="1572"/>
                  </a:lnTo>
                  <a:lnTo>
                    <a:pt x="18765" y="2403"/>
                  </a:lnTo>
                  <a:lnTo>
                    <a:pt x="17286" y="2866"/>
                  </a:lnTo>
                  <a:lnTo>
                    <a:pt x="14698" y="4345"/>
                  </a:lnTo>
                  <a:lnTo>
                    <a:pt x="12664" y="6101"/>
                  </a:lnTo>
                  <a:lnTo>
                    <a:pt x="11185" y="8042"/>
                  </a:lnTo>
                  <a:lnTo>
                    <a:pt x="9614" y="10907"/>
                  </a:lnTo>
                  <a:lnTo>
                    <a:pt x="8690" y="14143"/>
                  </a:lnTo>
                  <a:lnTo>
                    <a:pt x="8690" y="14975"/>
                  </a:lnTo>
                  <a:lnTo>
                    <a:pt x="8690" y="15252"/>
                  </a:lnTo>
                  <a:lnTo>
                    <a:pt x="13404" y="35125"/>
                  </a:lnTo>
                  <a:lnTo>
                    <a:pt x="23017" y="74965"/>
                  </a:lnTo>
                  <a:lnTo>
                    <a:pt x="22740" y="75427"/>
                  </a:lnTo>
                  <a:lnTo>
                    <a:pt x="22647" y="75612"/>
                  </a:lnTo>
                  <a:lnTo>
                    <a:pt x="22555" y="75704"/>
                  </a:lnTo>
                  <a:lnTo>
                    <a:pt x="21816" y="77183"/>
                  </a:lnTo>
                  <a:lnTo>
                    <a:pt x="21723" y="77461"/>
                  </a:lnTo>
                  <a:lnTo>
                    <a:pt x="21631" y="77738"/>
                  </a:lnTo>
                  <a:lnTo>
                    <a:pt x="21538" y="77830"/>
                  </a:lnTo>
                  <a:lnTo>
                    <a:pt x="21538" y="77923"/>
                  </a:lnTo>
                  <a:lnTo>
                    <a:pt x="21446" y="78015"/>
                  </a:lnTo>
                  <a:lnTo>
                    <a:pt x="21446" y="78108"/>
                  </a:lnTo>
                  <a:lnTo>
                    <a:pt x="21353" y="78200"/>
                  </a:lnTo>
                  <a:lnTo>
                    <a:pt x="21353" y="78293"/>
                  </a:lnTo>
                  <a:lnTo>
                    <a:pt x="21076" y="78755"/>
                  </a:lnTo>
                  <a:lnTo>
                    <a:pt x="20891" y="79217"/>
                  </a:lnTo>
                  <a:lnTo>
                    <a:pt x="20614" y="79679"/>
                  </a:lnTo>
                  <a:lnTo>
                    <a:pt x="20337" y="80141"/>
                  </a:lnTo>
                  <a:lnTo>
                    <a:pt x="20152" y="80696"/>
                  </a:lnTo>
                  <a:lnTo>
                    <a:pt x="19967" y="81158"/>
                  </a:lnTo>
                  <a:lnTo>
                    <a:pt x="19505" y="82267"/>
                  </a:lnTo>
                  <a:lnTo>
                    <a:pt x="18950" y="83469"/>
                  </a:lnTo>
                  <a:lnTo>
                    <a:pt x="18673" y="84024"/>
                  </a:lnTo>
                  <a:lnTo>
                    <a:pt x="18488" y="84393"/>
                  </a:lnTo>
                  <a:lnTo>
                    <a:pt x="18303" y="84855"/>
                  </a:lnTo>
                  <a:lnTo>
                    <a:pt x="18118" y="85225"/>
                  </a:lnTo>
                  <a:lnTo>
                    <a:pt x="17286" y="87166"/>
                  </a:lnTo>
                  <a:lnTo>
                    <a:pt x="16454" y="89292"/>
                  </a:lnTo>
                  <a:lnTo>
                    <a:pt x="16177" y="89847"/>
                  </a:lnTo>
                  <a:lnTo>
                    <a:pt x="15992" y="90494"/>
                  </a:lnTo>
                  <a:lnTo>
                    <a:pt x="15622" y="91418"/>
                  </a:lnTo>
                  <a:lnTo>
                    <a:pt x="15160" y="92620"/>
                  </a:lnTo>
                  <a:lnTo>
                    <a:pt x="14790" y="93729"/>
                  </a:lnTo>
                  <a:lnTo>
                    <a:pt x="14513" y="94561"/>
                  </a:lnTo>
                  <a:lnTo>
                    <a:pt x="14143" y="95393"/>
                  </a:lnTo>
                  <a:lnTo>
                    <a:pt x="14143" y="95485"/>
                  </a:lnTo>
                  <a:lnTo>
                    <a:pt x="13496" y="97334"/>
                  </a:lnTo>
                  <a:lnTo>
                    <a:pt x="12849" y="99183"/>
                  </a:lnTo>
                  <a:lnTo>
                    <a:pt x="12572" y="100107"/>
                  </a:lnTo>
                  <a:lnTo>
                    <a:pt x="12295" y="101032"/>
                  </a:lnTo>
                  <a:lnTo>
                    <a:pt x="12110" y="102048"/>
                  </a:lnTo>
                  <a:lnTo>
                    <a:pt x="11740" y="102973"/>
                  </a:lnTo>
                  <a:lnTo>
                    <a:pt x="11185" y="105006"/>
                  </a:lnTo>
                  <a:lnTo>
                    <a:pt x="10631" y="107040"/>
                  </a:lnTo>
                  <a:lnTo>
                    <a:pt x="10354" y="107964"/>
                  </a:lnTo>
                  <a:lnTo>
                    <a:pt x="10169" y="108981"/>
                  </a:lnTo>
                  <a:lnTo>
                    <a:pt x="9891" y="109998"/>
                  </a:lnTo>
                  <a:lnTo>
                    <a:pt x="9614" y="111015"/>
                  </a:lnTo>
                  <a:lnTo>
                    <a:pt x="9522" y="111662"/>
                  </a:lnTo>
                  <a:lnTo>
                    <a:pt x="9244" y="113141"/>
                  </a:lnTo>
                  <a:lnTo>
                    <a:pt x="8690" y="116191"/>
                  </a:lnTo>
                  <a:lnTo>
                    <a:pt x="8228" y="119334"/>
                  </a:lnTo>
                  <a:lnTo>
                    <a:pt x="6194" y="135880"/>
                  </a:lnTo>
                  <a:lnTo>
                    <a:pt x="1572" y="179694"/>
                  </a:lnTo>
                  <a:lnTo>
                    <a:pt x="1" y="195685"/>
                  </a:lnTo>
                  <a:lnTo>
                    <a:pt x="1" y="195685"/>
                  </a:lnTo>
                  <a:lnTo>
                    <a:pt x="8782" y="190601"/>
                  </a:lnTo>
                  <a:lnTo>
                    <a:pt x="12295" y="188567"/>
                  </a:lnTo>
                  <a:lnTo>
                    <a:pt x="43907" y="170265"/>
                  </a:lnTo>
                  <a:lnTo>
                    <a:pt x="44739" y="161946"/>
                  </a:lnTo>
                  <a:lnTo>
                    <a:pt x="45479" y="154182"/>
                  </a:lnTo>
                  <a:lnTo>
                    <a:pt x="45941" y="149005"/>
                  </a:lnTo>
                  <a:lnTo>
                    <a:pt x="46496" y="143736"/>
                  </a:lnTo>
                  <a:lnTo>
                    <a:pt x="49084" y="120997"/>
                  </a:lnTo>
                  <a:lnTo>
                    <a:pt x="51764" y="97889"/>
                  </a:lnTo>
                  <a:lnTo>
                    <a:pt x="51949" y="96687"/>
                  </a:lnTo>
                  <a:lnTo>
                    <a:pt x="52042" y="95393"/>
                  </a:lnTo>
                  <a:lnTo>
                    <a:pt x="52781" y="87906"/>
                  </a:lnTo>
                  <a:lnTo>
                    <a:pt x="53521" y="80881"/>
                  </a:lnTo>
                  <a:lnTo>
                    <a:pt x="53521" y="80696"/>
                  </a:lnTo>
                  <a:lnTo>
                    <a:pt x="53521" y="80603"/>
                  </a:lnTo>
                  <a:lnTo>
                    <a:pt x="53521" y="80234"/>
                  </a:lnTo>
                  <a:lnTo>
                    <a:pt x="53521" y="79587"/>
                  </a:lnTo>
                  <a:lnTo>
                    <a:pt x="54537" y="69234"/>
                  </a:lnTo>
                  <a:lnTo>
                    <a:pt x="55092" y="56016"/>
                  </a:lnTo>
                  <a:lnTo>
                    <a:pt x="54907" y="48898"/>
                  </a:lnTo>
                  <a:lnTo>
                    <a:pt x="54630" y="46033"/>
                  </a:lnTo>
                  <a:lnTo>
                    <a:pt x="54168" y="42520"/>
                  </a:lnTo>
                  <a:lnTo>
                    <a:pt x="53428" y="38823"/>
                  </a:lnTo>
                  <a:lnTo>
                    <a:pt x="52227" y="33277"/>
                  </a:lnTo>
                  <a:lnTo>
                    <a:pt x="49269" y="22277"/>
                  </a:lnTo>
                  <a:lnTo>
                    <a:pt x="44647" y="7765"/>
                  </a:lnTo>
                  <a:lnTo>
                    <a:pt x="42613" y="2034"/>
                  </a:lnTo>
                  <a:lnTo>
                    <a:pt x="42613" y="1941"/>
                  </a:lnTo>
                  <a:lnTo>
                    <a:pt x="42521" y="1849"/>
                  </a:lnTo>
                  <a:lnTo>
                    <a:pt x="42521" y="1664"/>
                  </a:lnTo>
                  <a:lnTo>
                    <a:pt x="42059" y="555"/>
                  </a:lnTo>
                  <a:lnTo>
                    <a:pt x="41966" y="93"/>
                  </a:lnTo>
                  <a:lnTo>
                    <a:pt x="419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9"/>
            <p:cNvSpPr/>
            <p:nvPr/>
          </p:nvSpPr>
          <p:spPr>
            <a:xfrm>
              <a:off x="69850" y="1372750"/>
              <a:ext cx="496850" cy="2523500"/>
            </a:xfrm>
            <a:custGeom>
              <a:avLst/>
              <a:gdLst/>
              <a:ahLst/>
              <a:cxnLst/>
              <a:rect l="l" t="t" r="r" b="b"/>
              <a:pathLst>
                <a:path w="19874" h="100940" extrusionOk="0">
                  <a:moveTo>
                    <a:pt x="16361" y="1"/>
                  </a:moveTo>
                  <a:lnTo>
                    <a:pt x="4252" y="23017"/>
                  </a:lnTo>
                  <a:lnTo>
                    <a:pt x="13865" y="62856"/>
                  </a:lnTo>
                  <a:lnTo>
                    <a:pt x="12664" y="65075"/>
                  </a:lnTo>
                  <a:lnTo>
                    <a:pt x="6193" y="79957"/>
                  </a:lnTo>
                  <a:lnTo>
                    <a:pt x="2773" y="89940"/>
                  </a:lnTo>
                  <a:lnTo>
                    <a:pt x="832" y="97242"/>
                  </a:lnTo>
                  <a:lnTo>
                    <a:pt x="0" y="100940"/>
                  </a:lnTo>
                  <a:lnTo>
                    <a:pt x="1849" y="96040"/>
                  </a:lnTo>
                  <a:lnTo>
                    <a:pt x="5361" y="87721"/>
                  </a:lnTo>
                  <a:lnTo>
                    <a:pt x="8874" y="80974"/>
                  </a:lnTo>
                  <a:lnTo>
                    <a:pt x="12017" y="75705"/>
                  </a:lnTo>
                  <a:lnTo>
                    <a:pt x="16176" y="69974"/>
                  </a:lnTo>
                  <a:lnTo>
                    <a:pt x="19504" y="66554"/>
                  </a:lnTo>
                  <a:lnTo>
                    <a:pt x="19874" y="66276"/>
                  </a:lnTo>
                  <a:lnTo>
                    <a:pt x="14420" y="43630"/>
                  </a:lnTo>
                  <a:lnTo>
                    <a:pt x="14975" y="40764"/>
                  </a:lnTo>
                  <a:lnTo>
                    <a:pt x="17193" y="25697"/>
                  </a:lnTo>
                  <a:lnTo>
                    <a:pt x="17840" y="20521"/>
                  </a:lnTo>
                  <a:lnTo>
                    <a:pt x="18395" y="12387"/>
                  </a:lnTo>
                  <a:lnTo>
                    <a:pt x="18117" y="6286"/>
                  </a:lnTo>
                  <a:lnTo>
                    <a:pt x="17101" y="1664"/>
                  </a:lnTo>
                  <a:lnTo>
                    <a:pt x="163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9"/>
            <p:cNvSpPr/>
            <p:nvPr/>
          </p:nvSpPr>
          <p:spPr>
            <a:xfrm>
              <a:off x="1484100" y="848175"/>
              <a:ext cx="536150" cy="688675"/>
            </a:xfrm>
            <a:custGeom>
              <a:avLst/>
              <a:gdLst/>
              <a:ahLst/>
              <a:cxnLst/>
              <a:rect l="l" t="t" r="r" b="b"/>
              <a:pathLst>
                <a:path w="21446" h="27547" extrusionOk="0">
                  <a:moveTo>
                    <a:pt x="0" y="1"/>
                  </a:moveTo>
                  <a:lnTo>
                    <a:pt x="0" y="9152"/>
                  </a:lnTo>
                  <a:lnTo>
                    <a:pt x="1202" y="9522"/>
                  </a:lnTo>
                  <a:lnTo>
                    <a:pt x="3420" y="10446"/>
                  </a:lnTo>
                  <a:lnTo>
                    <a:pt x="4530" y="11001"/>
                  </a:lnTo>
                  <a:lnTo>
                    <a:pt x="5916" y="11832"/>
                  </a:lnTo>
                  <a:lnTo>
                    <a:pt x="8782" y="13959"/>
                  </a:lnTo>
                  <a:lnTo>
                    <a:pt x="13126" y="17933"/>
                  </a:lnTo>
                  <a:lnTo>
                    <a:pt x="20336" y="25975"/>
                  </a:lnTo>
                  <a:lnTo>
                    <a:pt x="21445" y="27546"/>
                  </a:lnTo>
                  <a:lnTo>
                    <a:pt x="15437" y="17563"/>
                  </a:lnTo>
                  <a:lnTo>
                    <a:pt x="7487" y="4900"/>
                  </a:lnTo>
                  <a:lnTo>
                    <a:pt x="6286" y="3421"/>
                  </a:lnTo>
                  <a:lnTo>
                    <a:pt x="4622" y="1387"/>
                  </a:lnTo>
                  <a:lnTo>
                    <a:pt x="3143" y="371"/>
                  </a:lnTo>
                  <a:lnTo>
                    <a:pt x="1294" y="1"/>
                  </a:lnTo>
                  <a:close/>
                  <a:moveTo>
                    <a:pt x="21445" y="27546"/>
                  </a:moveTo>
                  <a:lnTo>
                    <a:pt x="21445" y="27546"/>
                  </a:lnTo>
                  <a:lnTo>
                    <a:pt x="21445" y="275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9"/>
            <p:cNvSpPr/>
            <p:nvPr/>
          </p:nvSpPr>
          <p:spPr>
            <a:xfrm>
              <a:off x="770025" y="982225"/>
              <a:ext cx="120200" cy="931300"/>
            </a:xfrm>
            <a:custGeom>
              <a:avLst/>
              <a:gdLst/>
              <a:ahLst/>
              <a:cxnLst/>
              <a:rect l="l" t="t" r="r" b="b"/>
              <a:pathLst>
                <a:path w="4808" h="37252" extrusionOk="0">
                  <a:moveTo>
                    <a:pt x="4345" y="0"/>
                  </a:moveTo>
                  <a:lnTo>
                    <a:pt x="3421" y="370"/>
                  </a:lnTo>
                  <a:lnTo>
                    <a:pt x="1942" y="1849"/>
                  </a:lnTo>
                  <a:lnTo>
                    <a:pt x="925" y="4437"/>
                  </a:lnTo>
                  <a:lnTo>
                    <a:pt x="278" y="7857"/>
                  </a:lnTo>
                  <a:lnTo>
                    <a:pt x="1" y="14235"/>
                  </a:lnTo>
                  <a:lnTo>
                    <a:pt x="278" y="24680"/>
                  </a:lnTo>
                  <a:lnTo>
                    <a:pt x="555" y="30411"/>
                  </a:lnTo>
                  <a:lnTo>
                    <a:pt x="833" y="34756"/>
                  </a:lnTo>
                  <a:lnTo>
                    <a:pt x="833" y="37251"/>
                  </a:lnTo>
                  <a:lnTo>
                    <a:pt x="3051" y="37251"/>
                  </a:lnTo>
                  <a:lnTo>
                    <a:pt x="3051" y="34756"/>
                  </a:lnTo>
                  <a:lnTo>
                    <a:pt x="2774" y="30226"/>
                  </a:lnTo>
                  <a:lnTo>
                    <a:pt x="2219" y="23109"/>
                  </a:lnTo>
                  <a:lnTo>
                    <a:pt x="2312" y="9244"/>
                  </a:lnTo>
                  <a:lnTo>
                    <a:pt x="3144" y="4344"/>
                  </a:lnTo>
                  <a:lnTo>
                    <a:pt x="3883" y="2866"/>
                  </a:lnTo>
                  <a:lnTo>
                    <a:pt x="4438" y="2218"/>
                  </a:lnTo>
                  <a:lnTo>
                    <a:pt x="4807" y="2126"/>
                  </a:lnTo>
                  <a:lnTo>
                    <a:pt x="4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9"/>
            <p:cNvSpPr/>
            <p:nvPr/>
          </p:nvSpPr>
          <p:spPr>
            <a:xfrm>
              <a:off x="358700" y="-653875"/>
              <a:ext cx="231100" cy="208000"/>
            </a:xfrm>
            <a:custGeom>
              <a:avLst/>
              <a:gdLst/>
              <a:ahLst/>
              <a:cxnLst/>
              <a:rect l="l" t="t" r="r" b="b"/>
              <a:pathLst>
                <a:path w="9244" h="8320" extrusionOk="0">
                  <a:moveTo>
                    <a:pt x="4622" y="0"/>
                  </a:moveTo>
                  <a:lnTo>
                    <a:pt x="2589" y="93"/>
                  </a:lnTo>
                  <a:lnTo>
                    <a:pt x="740" y="1017"/>
                  </a:lnTo>
                  <a:lnTo>
                    <a:pt x="0" y="1664"/>
                  </a:lnTo>
                  <a:lnTo>
                    <a:pt x="8135" y="8319"/>
                  </a:lnTo>
                  <a:lnTo>
                    <a:pt x="8689" y="7487"/>
                  </a:lnTo>
                  <a:lnTo>
                    <a:pt x="9244" y="5731"/>
                  </a:lnTo>
                  <a:lnTo>
                    <a:pt x="9244" y="3882"/>
                  </a:lnTo>
                  <a:lnTo>
                    <a:pt x="8320" y="2126"/>
                  </a:lnTo>
                  <a:lnTo>
                    <a:pt x="7580" y="1387"/>
                  </a:lnTo>
                  <a:lnTo>
                    <a:pt x="7395" y="1202"/>
                  </a:lnTo>
                  <a:lnTo>
                    <a:pt x="6563" y="555"/>
                  </a:lnTo>
                  <a:lnTo>
                    <a:pt x="462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9"/>
            <p:cNvSpPr/>
            <p:nvPr/>
          </p:nvSpPr>
          <p:spPr>
            <a:xfrm>
              <a:off x="361000" y="-993575"/>
              <a:ext cx="1853350" cy="1867200"/>
            </a:xfrm>
            <a:custGeom>
              <a:avLst/>
              <a:gdLst/>
              <a:ahLst/>
              <a:cxnLst/>
              <a:rect l="l" t="t" r="r" b="b"/>
              <a:pathLst>
                <a:path w="74134" h="74688" extrusionOk="0">
                  <a:moveTo>
                    <a:pt x="41966" y="0"/>
                  </a:moveTo>
                  <a:lnTo>
                    <a:pt x="33277" y="185"/>
                  </a:lnTo>
                  <a:lnTo>
                    <a:pt x="28378" y="832"/>
                  </a:lnTo>
                  <a:lnTo>
                    <a:pt x="25883" y="1294"/>
                  </a:lnTo>
                  <a:lnTo>
                    <a:pt x="20799" y="3235"/>
                  </a:lnTo>
                  <a:lnTo>
                    <a:pt x="16269" y="6193"/>
                  </a:lnTo>
                  <a:lnTo>
                    <a:pt x="13311" y="8966"/>
                  </a:lnTo>
                  <a:lnTo>
                    <a:pt x="11740" y="11092"/>
                  </a:lnTo>
                  <a:lnTo>
                    <a:pt x="11093" y="12202"/>
                  </a:lnTo>
                  <a:lnTo>
                    <a:pt x="10261" y="13496"/>
                  </a:lnTo>
                  <a:lnTo>
                    <a:pt x="9152" y="16361"/>
                  </a:lnTo>
                  <a:lnTo>
                    <a:pt x="8782" y="17933"/>
                  </a:lnTo>
                  <a:lnTo>
                    <a:pt x="8597" y="19227"/>
                  </a:lnTo>
                  <a:lnTo>
                    <a:pt x="8412" y="20336"/>
                  </a:lnTo>
                  <a:lnTo>
                    <a:pt x="7673" y="20613"/>
                  </a:lnTo>
                  <a:lnTo>
                    <a:pt x="6194" y="21445"/>
                  </a:lnTo>
                  <a:lnTo>
                    <a:pt x="4253" y="23294"/>
                  </a:lnTo>
                  <a:lnTo>
                    <a:pt x="2219" y="26529"/>
                  </a:lnTo>
                  <a:lnTo>
                    <a:pt x="833" y="30504"/>
                  </a:lnTo>
                  <a:lnTo>
                    <a:pt x="1" y="35125"/>
                  </a:lnTo>
                  <a:lnTo>
                    <a:pt x="1" y="39932"/>
                  </a:lnTo>
                  <a:lnTo>
                    <a:pt x="555" y="44646"/>
                  </a:lnTo>
                  <a:lnTo>
                    <a:pt x="2034" y="49176"/>
                  </a:lnTo>
                  <a:lnTo>
                    <a:pt x="3051" y="51302"/>
                  </a:lnTo>
                  <a:lnTo>
                    <a:pt x="4345" y="53243"/>
                  </a:lnTo>
                  <a:lnTo>
                    <a:pt x="7026" y="56940"/>
                  </a:lnTo>
                  <a:lnTo>
                    <a:pt x="11463" y="62024"/>
                  </a:lnTo>
                  <a:lnTo>
                    <a:pt x="17101" y="67847"/>
                  </a:lnTo>
                  <a:lnTo>
                    <a:pt x="19967" y="71545"/>
                  </a:lnTo>
                  <a:lnTo>
                    <a:pt x="20984" y="73671"/>
                  </a:lnTo>
                  <a:lnTo>
                    <a:pt x="21076" y="74688"/>
                  </a:lnTo>
                  <a:lnTo>
                    <a:pt x="63319" y="43537"/>
                  </a:lnTo>
                  <a:lnTo>
                    <a:pt x="64428" y="43167"/>
                  </a:lnTo>
                  <a:lnTo>
                    <a:pt x="66554" y="42335"/>
                  </a:lnTo>
                  <a:lnTo>
                    <a:pt x="68403" y="41134"/>
                  </a:lnTo>
                  <a:lnTo>
                    <a:pt x="70067" y="39747"/>
                  </a:lnTo>
                  <a:lnTo>
                    <a:pt x="71546" y="37991"/>
                  </a:lnTo>
                  <a:lnTo>
                    <a:pt x="72655" y="36050"/>
                  </a:lnTo>
                  <a:lnTo>
                    <a:pt x="73487" y="34016"/>
                  </a:lnTo>
                  <a:lnTo>
                    <a:pt x="73949" y="31798"/>
                  </a:lnTo>
                  <a:lnTo>
                    <a:pt x="74041" y="30596"/>
                  </a:lnTo>
                  <a:lnTo>
                    <a:pt x="74134" y="29117"/>
                  </a:lnTo>
                  <a:lnTo>
                    <a:pt x="73856" y="25974"/>
                  </a:lnTo>
                  <a:lnTo>
                    <a:pt x="73394" y="23016"/>
                  </a:lnTo>
                  <a:lnTo>
                    <a:pt x="72470" y="19966"/>
                  </a:lnTo>
                  <a:lnTo>
                    <a:pt x="71915" y="18580"/>
                  </a:lnTo>
                  <a:lnTo>
                    <a:pt x="70991" y="16454"/>
                  </a:lnTo>
                  <a:lnTo>
                    <a:pt x="68495" y="12386"/>
                  </a:lnTo>
                  <a:lnTo>
                    <a:pt x="65075" y="8689"/>
                  </a:lnTo>
                  <a:lnTo>
                    <a:pt x="60823" y="5361"/>
                  </a:lnTo>
                  <a:lnTo>
                    <a:pt x="55554" y="2773"/>
                  </a:lnTo>
                  <a:lnTo>
                    <a:pt x="49361" y="832"/>
                  </a:lnTo>
                  <a:lnTo>
                    <a:pt x="41966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9"/>
            <p:cNvSpPr/>
            <p:nvPr/>
          </p:nvSpPr>
          <p:spPr>
            <a:xfrm>
              <a:off x="541250" y="-623850"/>
              <a:ext cx="1515975" cy="1950400"/>
            </a:xfrm>
            <a:custGeom>
              <a:avLst/>
              <a:gdLst/>
              <a:ahLst/>
              <a:cxnLst/>
              <a:rect l="l" t="t" r="r" b="b"/>
              <a:pathLst>
                <a:path w="60639" h="78016" extrusionOk="0">
                  <a:moveTo>
                    <a:pt x="50563" y="1"/>
                  </a:moveTo>
                  <a:lnTo>
                    <a:pt x="50563" y="2497"/>
                  </a:lnTo>
                  <a:lnTo>
                    <a:pt x="49916" y="6564"/>
                  </a:lnTo>
                  <a:lnTo>
                    <a:pt x="48899" y="9337"/>
                  </a:lnTo>
                  <a:lnTo>
                    <a:pt x="47327" y="12110"/>
                  </a:lnTo>
                  <a:lnTo>
                    <a:pt x="45017" y="14883"/>
                  </a:lnTo>
                  <a:lnTo>
                    <a:pt x="41689" y="17656"/>
                  </a:lnTo>
                  <a:lnTo>
                    <a:pt x="37529" y="20429"/>
                  </a:lnTo>
                  <a:lnTo>
                    <a:pt x="34941" y="21815"/>
                  </a:lnTo>
                  <a:lnTo>
                    <a:pt x="32815" y="22740"/>
                  </a:lnTo>
                  <a:lnTo>
                    <a:pt x="28101" y="24219"/>
                  </a:lnTo>
                  <a:lnTo>
                    <a:pt x="20799" y="25605"/>
                  </a:lnTo>
                  <a:lnTo>
                    <a:pt x="16732" y="26067"/>
                  </a:lnTo>
                  <a:lnTo>
                    <a:pt x="13774" y="27639"/>
                  </a:lnTo>
                  <a:lnTo>
                    <a:pt x="13034" y="26807"/>
                  </a:lnTo>
                  <a:lnTo>
                    <a:pt x="11463" y="25698"/>
                  </a:lnTo>
                  <a:lnTo>
                    <a:pt x="9891" y="24958"/>
                  </a:lnTo>
                  <a:lnTo>
                    <a:pt x="8320" y="24496"/>
                  </a:lnTo>
                  <a:lnTo>
                    <a:pt x="6841" y="24588"/>
                  </a:lnTo>
                  <a:lnTo>
                    <a:pt x="5270" y="24958"/>
                  </a:lnTo>
                  <a:lnTo>
                    <a:pt x="3144" y="26160"/>
                  </a:lnTo>
                  <a:lnTo>
                    <a:pt x="1757" y="27454"/>
                  </a:lnTo>
                  <a:lnTo>
                    <a:pt x="1202" y="28193"/>
                  </a:lnTo>
                  <a:lnTo>
                    <a:pt x="371" y="29857"/>
                  </a:lnTo>
                  <a:lnTo>
                    <a:pt x="1" y="31798"/>
                  </a:lnTo>
                  <a:lnTo>
                    <a:pt x="1" y="33740"/>
                  </a:lnTo>
                  <a:lnTo>
                    <a:pt x="371" y="35773"/>
                  </a:lnTo>
                  <a:lnTo>
                    <a:pt x="1202" y="37807"/>
                  </a:lnTo>
                  <a:lnTo>
                    <a:pt x="2312" y="39748"/>
                  </a:lnTo>
                  <a:lnTo>
                    <a:pt x="3791" y="41504"/>
                  </a:lnTo>
                  <a:lnTo>
                    <a:pt x="4623" y="42244"/>
                  </a:lnTo>
                  <a:lnTo>
                    <a:pt x="5639" y="43168"/>
                  </a:lnTo>
                  <a:lnTo>
                    <a:pt x="7488" y="44277"/>
                  </a:lnTo>
                  <a:lnTo>
                    <a:pt x="9152" y="44832"/>
                  </a:lnTo>
                  <a:lnTo>
                    <a:pt x="10538" y="44924"/>
                  </a:lnTo>
                  <a:lnTo>
                    <a:pt x="13034" y="44277"/>
                  </a:lnTo>
                  <a:lnTo>
                    <a:pt x="13404" y="43815"/>
                  </a:lnTo>
                  <a:lnTo>
                    <a:pt x="13589" y="67571"/>
                  </a:lnTo>
                  <a:lnTo>
                    <a:pt x="13866" y="68310"/>
                  </a:lnTo>
                  <a:lnTo>
                    <a:pt x="17286" y="72562"/>
                  </a:lnTo>
                  <a:lnTo>
                    <a:pt x="20614" y="74873"/>
                  </a:lnTo>
                  <a:lnTo>
                    <a:pt x="23572" y="76167"/>
                  </a:lnTo>
                  <a:lnTo>
                    <a:pt x="25236" y="76814"/>
                  </a:lnTo>
                  <a:lnTo>
                    <a:pt x="26807" y="77276"/>
                  </a:lnTo>
                  <a:lnTo>
                    <a:pt x="29672" y="77831"/>
                  </a:lnTo>
                  <a:lnTo>
                    <a:pt x="33370" y="78016"/>
                  </a:lnTo>
                  <a:lnTo>
                    <a:pt x="37252" y="77184"/>
                  </a:lnTo>
                  <a:lnTo>
                    <a:pt x="39748" y="75705"/>
                  </a:lnTo>
                  <a:lnTo>
                    <a:pt x="40395" y="74688"/>
                  </a:lnTo>
                  <a:lnTo>
                    <a:pt x="40672" y="74226"/>
                  </a:lnTo>
                  <a:lnTo>
                    <a:pt x="40765" y="73117"/>
                  </a:lnTo>
                  <a:lnTo>
                    <a:pt x="40302" y="71453"/>
                  </a:lnTo>
                  <a:lnTo>
                    <a:pt x="38269" y="68587"/>
                  </a:lnTo>
                  <a:lnTo>
                    <a:pt x="37714" y="68033"/>
                  </a:lnTo>
                  <a:lnTo>
                    <a:pt x="37714" y="57218"/>
                  </a:lnTo>
                  <a:lnTo>
                    <a:pt x="41966" y="57865"/>
                  </a:lnTo>
                  <a:lnTo>
                    <a:pt x="47605" y="58235"/>
                  </a:lnTo>
                  <a:lnTo>
                    <a:pt x="50748" y="57865"/>
                  </a:lnTo>
                  <a:lnTo>
                    <a:pt x="51949" y="57403"/>
                  </a:lnTo>
                  <a:lnTo>
                    <a:pt x="53058" y="56756"/>
                  </a:lnTo>
                  <a:lnTo>
                    <a:pt x="55184" y="54815"/>
                  </a:lnTo>
                  <a:lnTo>
                    <a:pt x="56663" y="52781"/>
                  </a:lnTo>
                  <a:lnTo>
                    <a:pt x="58050" y="49916"/>
                  </a:lnTo>
                  <a:lnTo>
                    <a:pt x="59159" y="46311"/>
                  </a:lnTo>
                  <a:lnTo>
                    <a:pt x="60083" y="41596"/>
                  </a:lnTo>
                  <a:lnTo>
                    <a:pt x="60546" y="35773"/>
                  </a:lnTo>
                  <a:lnTo>
                    <a:pt x="60638" y="32353"/>
                  </a:lnTo>
                  <a:lnTo>
                    <a:pt x="60638" y="28378"/>
                  </a:lnTo>
                  <a:lnTo>
                    <a:pt x="60268" y="21261"/>
                  </a:lnTo>
                  <a:lnTo>
                    <a:pt x="59436" y="15437"/>
                  </a:lnTo>
                  <a:lnTo>
                    <a:pt x="58327" y="10723"/>
                  </a:lnTo>
                  <a:lnTo>
                    <a:pt x="56941" y="6841"/>
                  </a:lnTo>
                  <a:lnTo>
                    <a:pt x="55277" y="4068"/>
                  </a:lnTo>
                  <a:lnTo>
                    <a:pt x="53428" y="1849"/>
                  </a:lnTo>
                  <a:lnTo>
                    <a:pt x="51579" y="463"/>
                  </a:lnTo>
                  <a:lnTo>
                    <a:pt x="505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9"/>
            <p:cNvSpPr/>
            <p:nvPr/>
          </p:nvSpPr>
          <p:spPr>
            <a:xfrm>
              <a:off x="887900" y="-11450"/>
              <a:ext cx="127100" cy="261150"/>
            </a:xfrm>
            <a:custGeom>
              <a:avLst/>
              <a:gdLst/>
              <a:ahLst/>
              <a:cxnLst/>
              <a:rect l="l" t="t" r="r" b="b"/>
              <a:pathLst>
                <a:path w="5084" h="10446" extrusionOk="0">
                  <a:moveTo>
                    <a:pt x="0" y="0"/>
                  </a:moveTo>
                  <a:lnTo>
                    <a:pt x="0" y="10445"/>
                  </a:lnTo>
                  <a:lnTo>
                    <a:pt x="1109" y="10445"/>
                  </a:lnTo>
                  <a:lnTo>
                    <a:pt x="2866" y="9706"/>
                  </a:lnTo>
                  <a:lnTo>
                    <a:pt x="4160" y="8412"/>
                  </a:lnTo>
                  <a:lnTo>
                    <a:pt x="4992" y="6655"/>
                  </a:lnTo>
                  <a:lnTo>
                    <a:pt x="5084" y="5639"/>
                  </a:lnTo>
                  <a:lnTo>
                    <a:pt x="5084" y="5546"/>
                  </a:lnTo>
                  <a:lnTo>
                    <a:pt x="5084" y="5361"/>
                  </a:lnTo>
                  <a:lnTo>
                    <a:pt x="4992" y="4252"/>
                  </a:lnTo>
                  <a:lnTo>
                    <a:pt x="4160" y="2403"/>
                  </a:lnTo>
                  <a:lnTo>
                    <a:pt x="2866" y="1017"/>
                  </a:lnTo>
                  <a:lnTo>
                    <a:pt x="1017" y="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9"/>
            <p:cNvSpPr/>
            <p:nvPr/>
          </p:nvSpPr>
          <p:spPr>
            <a:xfrm>
              <a:off x="1819175" y="-36875"/>
              <a:ext cx="124800" cy="124800"/>
            </a:xfrm>
            <a:custGeom>
              <a:avLst/>
              <a:gdLst/>
              <a:ahLst/>
              <a:cxnLst/>
              <a:rect l="l" t="t" r="r" b="b"/>
              <a:pathLst>
                <a:path w="4992" h="4992" extrusionOk="0">
                  <a:moveTo>
                    <a:pt x="2034" y="0"/>
                  </a:moveTo>
                  <a:lnTo>
                    <a:pt x="1110" y="370"/>
                  </a:lnTo>
                  <a:lnTo>
                    <a:pt x="462" y="1109"/>
                  </a:lnTo>
                  <a:lnTo>
                    <a:pt x="0" y="1941"/>
                  </a:lnTo>
                  <a:lnTo>
                    <a:pt x="0" y="2496"/>
                  </a:lnTo>
                  <a:lnTo>
                    <a:pt x="0" y="3051"/>
                  </a:lnTo>
                  <a:lnTo>
                    <a:pt x="370" y="3883"/>
                  </a:lnTo>
                  <a:lnTo>
                    <a:pt x="1110" y="4622"/>
                  </a:lnTo>
                  <a:lnTo>
                    <a:pt x="1941" y="4992"/>
                  </a:lnTo>
                  <a:lnTo>
                    <a:pt x="3051" y="4992"/>
                  </a:lnTo>
                  <a:lnTo>
                    <a:pt x="3883" y="4530"/>
                  </a:lnTo>
                  <a:lnTo>
                    <a:pt x="4530" y="3883"/>
                  </a:lnTo>
                  <a:lnTo>
                    <a:pt x="4992" y="2958"/>
                  </a:lnTo>
                  <a:lnTo>
                    <a:pt x="4992" y="2496"/>
                  </a:lnTo>
                  <a:lnTo>
                    <a:pt x="4992" y="1941"/>
                  </a:lnTo>
                  <a:lnTo>
                    <a:pt x="4530" y="1109"/>
                  </a:lnTo>
                  <a:lnTo>
                    <a:pt x="3883" y="462"/>
                  </a:lnTo>
                  <a:lnTo>
                    <a:pt x="305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9"/>
            <p:cNvSpPr/>
            <p:nvPr/>
          </p:nvSpPr>
          <p:spPr>
            <a:xfrm>
              <a:off x="1320025" y="-11450"/>
              <a:ext cx="134050" cy="136350"/>
            </a:xfrm>
            <a:custGeom>
              <a:avLst/>
              <a:gdLst/>
              <a:ahLst/>
              <a:cxnLst/>
              <a:rect l="l" t="t" r="r" b="b"/>
              <a:pathLst>
                <a:path w="5362" h="5454" extrusionOk="0">
                  <a:moveTo>
                    <a:pt x="2219" y="0"/>
                  </a:moveTo>
                  <a:lnTo>
                    <a:pt x="1294" y="370"/>
                  </a:lnTo>
                  <a:lnTo>
                    <a:pt x="555" y="1109"/>
                  </a:lnTo>
                  <a:lnTo>
                    <a:pt x="0" y="2034"/>
                  </a:lnTo>
                  <a:lnTo>
                    <a:pt x="0" y="2588"/>
                  </a:lnTo>
                  <a:lnTo>
                    <a:pt x="0" y="3143"/>
                  </a:lnTo>
                  <a:lnTo>
                    <a:pt x="370" y="4160"/>
                  </a:lnTo>
                  <a:lnTo>
                    <a:pt x="1110" y="4992"/>
                  </a:lnTo>
                  <a:lnTo>
                    <a:pt x="2034" y="5361"/>
                  </a:lnTo>
                  <a:lnTo>
                    <a:pt x="2589" y="5454"/>
                  </a:lnTo>
                  <a:lnTo>
                    <a:pt x="3143" y="5454"/>
                  </a:lnTo>
                  <a:lnTo>
                    <a:pt x="4067" y="5084"/>
                  </a:lnTo>
                  <a:lnTo>
                    <a:pt x="4899" y="4252"/>
                  </a:lnTo>
                  <a:lnTo>
                    <a:pt x="5269" y="3328"/>
                  </a:lnTo>
                  <a:lnTo>
                    <a:pt x="5362" y="2773"/>
                  </a:lnTo>
                  <a:lnTo>
                    <a:pt x="5362" y="2218"/>
                  </a:lnTo>
                  <a:lnTo>
                    <a:pt x="4992" y="1202"/>
                  </a:lnTo>
                  <a:lnTo>
                    <a:pt x="4252" y="462"/>
                  </a:lnTo>
                  <a:lnTo>
                    <a:pt x="3328" y="92"/>
                  </a:lnTo>
                  <a:lnTo>
                    <a:pt x="277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9"/>
            <p:cNvSpPr/>
            <p:nvPr/>
          </p:nvSpPr>
          <p:spPr>
            <a:xfrm>
              <a:off x="1823800" y="-210200"/>
              <a:ext cx="164100" cy="120200"/>
            </a:xfrm>
            <a:custGeom>
              <a:avLst/>
              <a:gdLst/>
              <a:ahLst/>
              <a:cxnLst/>
              <a:rect l="l" t="t" r="r" b="b"/>
              <a:pathLst>
                <a:path w="6564" h="4808" extrusionOk="0">
                  <a:moveTo>
                    <a:pt x="3513" y="1"/>
                  </a:moveTo>
                  <a:lnTo>
                    <a:pt x="2311" y="93"/>
                  </a:lnTo>
                  <a:lnTo>
                    <a:pt x="1109" y="648"/>
                  </a:lnTo>
                  <a:lnTo>
                    <a:pt x="185" y="1664"/>
                  </a:lnTo>
                  <a:lnTo>
                    <a:pt x="0" y="2219"/>
                  </a:lnTo>
                  <a:lnTo>
                    <a:pt x="6471" y="4807"/>
                  </a:lnTo>
                  <a:lnTo>
                    <a:pt x="6563" y="4160"/>
                  </a:lnTo>
                  <a:lnTo>
                    <a:pt x="6563" y="2774"/>
                  </a:lnTo>
                  <a:lnTo>
                    <a:pt x="6008" y="1572"/>
                  </a:lnTo>
                  <a:lnTo>
                    <a:pt x="5084" y="555"/>
                  </a:lnTo>
                  <a:lnTo>
                    <a:pt x="4437" y="278"/>
                  </a:lnTo>
                  <a:lnTo>
                    <a:pt x="4252" y="278"/>
                  </a:lnTo>
                  <a:lnTo>
                    <a:pt x="4252" y="185"/>
                  </a:lnTo>
                  <a:lnTo>
                    <a:pt x="3513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9"/>
            <p:cNvSpPr/>
            <p:nvPr/>
          </p:nvSpPr>
          <p:spPr>
            <a:xfrm>
              <a:off x="1659725" y="-25325"/>
              <a:ext cx="205675" cy="385950"/>
            </a:xfrm>
            <a:custGeom>
              <a:avLst/>
              <a:gdLst/>
              <a:ahLst/>
              <a:cxnLst/>
              <a:rect l="l" t="t" r="r" b="b"/>
              <a:pathLst>
                <a:path w="8227" h="15438" extrusionOk="0">
                  <a:moveTo>
                    <a:pt x="278" y="0"/>
                  </a:moveTo>
                  <a:lnTo>
                    <a:pt x="0" y="15437"/>
                  </a:lnTo>
                  <a:lnTo>
                    <a:pt x="8227" y="13588"/>
                  </a:lnTo>
                  <a:lnTo>
                    <a:pt x="2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9"/>
            <p:cNvSpPr/>
            <p:nvPr/>
          </p:nvSpPr>
          <p:spPr>
            <a:xfrm>
              <a:off x="1417075" y="439150"/>
              <a:ext cx="208000" cy="145625"/>
            </a:xfrm>
            <a:custGeom>
              <a:avLst/>
              <a:gdLst/>
              <a:ahLst/>
              <a:cxnLst/>
              <a:rect l="l" t="t" r="r" b="b"/>
              <a:pathLst>
                <a:path w="8320" h="5825" extrusionOk="0">
                  <a:moveTo>
                    <a:pt x="185" y="1"/>
                  </a:moveTo>
                  <a:lnTo>
                    <a:pt x="1" y="925"/>
                  </a:lnTo>
                  <a:lnTo>
                    <a:pt x="185" y="2681"/>
                  </a:lnTo>
                  <a:lnTo>
                    <a:pt x="1017" y="4160"/>
                  </a:lnTo>
                  <a:lnTo>
                    <a:pt x="2311" y="5270"/>
                  </a:lnTo>
                  <a:lnTo>
                    <a:pt x="3143" y="5639"/>
                  </a:lnTo>
                  <a:lnTo>
                    <a:pt x="3328" y="5732"/>
                  </a:lnTo>
                  <a:lnTo>
                    <a:pt x="3421" y="5732"/>
                  </a:lnTo>
                  <a:lnTo>
                    <a:pt x="4253" y="5824"/>
                  </a:lnTo>
                  <a:lnTo>
                    <a:pt x="5824" y="5455"/>
                  </a:lnTo>
                  <a:lnTo>
                    <a:pt x="7118" y="4623"/>
                  </a:lnTo>
                  <a:lnTo>
                    <a:pt x="8042" y="3328"/>
                  </a:lnTo>
                  <a:lnTo>
                    <a:pt x="8320" y="2497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9"/>
            <p:cNvSpPr/>
            <p:nvPr/>
          </p:nvSpPr>
          <p:spPr>
            <a:xfrm>
              <a:off x="1417075" y="476125"/>
              <a:ext cx="117875" cy="106325"/>
            </a:xfrm>
            <a:custGeom>
              <a:avLst/>
              <a:gdLst/>
              <a:ahLst/>
              <a:cxnLst/>
              <a:rect l="l" t="t" r="r" b="b"/>
              <a:pathLst>
                <a:path w="4715" h="4253" extrusionOk="0">
                  <a:moveTo>
                    <a:pt x="1" y="1"/>
                  </a:moveTo>
                  <a:lnTo>
                    <a:pt x="93" y="740"/>
                  </a:lnTo>
                  <a:lnTo>
                    <a:pt x="555" y="2034"/>
                  </a:lnTo>
                  <a:lnTo>
                    <a:pt x="1387" y="3051"/>
                  </a:lnTo>
                  <a:lnTo>
                    <a:pt x="2496" y="3883"/>
                  </a:lnTo>
                  <a:lnTo>
                    <a:pt x="3051" y="4160"/>
                  </a:lnTo>
                  <a:lnTo>
                    <a:pt x="3883" y="4253"/>
                  </a:lnTo>
                  <a:lnTo>
                    <a:pt x="4715" y="4253"/>
                  </a:lnTo>
                  <a:lnTo>
                    <a:pt x="4622" y="3421"/>
                  </a:lnTo>
                  <a:lnTo>
                    <a:pt x="3883" y="1942"/>
                  </a:lnTo>
                  <a:lnTo>
                    <a:pt x="2774" y="740"/>
                  </a:lnTo>
                  <a:lnTo>
                    <a:pt x="1295" y="9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9"/>
            <p:cNvSpPr/>
            <p:nvPr/>
          </p:nvSpPr>
          <p:spPr>
            <a:xfrm>
              <a:off x="989575" y="584750"/>
              <a:ext cx="494550" cy="316600"/>
            </a:xfrm>
            <a:custGeom>
              <a:avLst/>
              <a:gdLst/>
              <a:ahLst/>
              <a:cxnLst/>
              <a:rect l="l" t="t" r="r" b="b"/>
              <a:pathLst>
                <a:path w="19782" h="12664" extrusionOk="0">
                  <a:moveTo>
                    <a:pt x="0" y="0"/>
                  </a:moveTo>
                  <a:lnTo>
                    <a:pt x="647" y="1849"/>
                  </a:lnTo>
                  <a:lnTo>
                    <a:pt x="2866" y="4899"/>
                  </a:lnTo>
                  <a:lnTo>
                    <a:pt x="4252" y="6193"/>
                  </a:lnTo>
                  <a:lnTo>
                    <a:pt x="5916" y="7395"/>
                  </a:lnTo>
                  <a:lnTo>
                    <a:pt x="10815" y="9613"/>
                  </a:lnTo>
                  <a:lnTo>
                    <a:pt x="18302" y="12202"/>
                  </a:lnTo>
                  <a:lnTo>
                    <a:pt x="19781" y="12664"/>
                  </a:lnTo>
                  <a:lnTo>
                    <a:pt x="19781" y="8966"/>
                  </a:lnTo>
                  <a:lnTo>
                    <a:pt x="17378" y="8597"/>
                  </a:lnTo>
                  <a:lnTo>
                    <a:pt x="11555" y="7118"/>
                  </a:lnTo>
                  <a:lnTo>
                    <a:pt x="6933" y="5454"/>
                  </a:lnTo>
                  <a:lnTo>
                    <a:pt x="4252" y="4067"/>
                  </a:lnTo>
                  <a:lnTo>
                    <a:pt x="2034" y="2588"/>
                  </a:lnTo>
                  <a:lnTo>
                    <a:pt x="370" y="9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9"/>
            <p:cNvSpPr/>
            <p:nvPr/>
          </p:nvSpPr>
          <p:spPr>
            <a:xfrm>
              <a:off x="661425" y="845875"/>
              <a:ext cx="570800" cy="2246200"/>
            </a:xfrm>
            <a:custGeom>
              <a:avLst/>
              <a:gdLst/>
              <a:ahLst/>
              <a:cxnLst/>
              <a:rect l="l" t="t" r="r" b="b"/>
              <a:pathLst>
                <a:path w="22832" h="89848" extrusionOk="0">
                  <a:moveTo>
                    <a:pt x="8227" y="0"/>
                  </a:moveTo>
                  <a:lnTo>
                    <a:pt x="7118" y="185"/>
                  </a:lnTo>
                  <a:lnTo>
                    <a:pt x="6009" y="832"/>
                  </a:lnTo>
                  <a:lnTo>
                    <a:pt x="5084" y="1849"/>
                  </a:lnTo>
                  <a:lnTo>
                    <a:pt x="4622" y="2589"/>
                  </a:lnTo>
                  <a:lnTo>
                    <a:pt x="2034" y="6933"/>
                  </a:lnTo>
                  <a:lnTo>
                    <a:pt x="647" y="9151"/>
                  </a:lnTo>
                  <a:lnTo>
                    <a:pt x="463" y="11000"/>
                  </a:lnTo>
                  <a:lnTo>
                    <a:pt x="0" y="20244"/>
                  </a:lnTo>
                  <a:lnTo>
                    <a:pt x="185" y="25882"/>
                  </a:lnTo>
                  <a:lnTo>
                    <a:pt x="647" y="27638"/>
                  </a:lnTo>
                  <a:lnTo>
                    <a:pt x="1017" y="28285"/>
                  </a:lnTo>
                  <a:lnTo>
                    <a:pt x="2404" y="30227"/>
                  </a:lnTo>
                  <a:lnTo>
                    <a:pt x="5731" y="33832"/>
                  </a:lnTo>
                  <a:lnTo>
                    <a:pt x="13681" y="41319"/>
                  </a:lnTo>
                  <a:lnTo>
                    <a:pt x="15437" y="42798"/>
                  </a:lnTo>
                  <a:lnTo>
                    <a:pt x="14882" y="44462"/>
                  </a:lnTo>
                  <a:lnTo>
                    <a:pt x="12941" y="52966"/>
                  </a:lnTo>
                  <a:lnTo>
                    <a:pt x="11925" y="58512"/>
                  </a:lnTo>
                  <a:lnTo>
                    <a:pt x="11740" y="60360"/>
                  </a:lnTo>
                  <a:lnTo>
                    <a:pt x="11740" y="61285"/>
                  </a:lnTo>
                  <a:lnTo>
                    <a:pt x="12387" y="64058"/>
                  </a:lnTo>
                  <a:lnTo>
                    <a:pt x="14235" y="69327"/>
                  </a:lnTo>
                  <a:lnTo>
                    <a:pt x="17471" y="77923"/>
                  </a:lnTo>
                  <a:lnTo>
                    <a:pt x="19597" y="84301"/>
                  </a:lnTo>
                  <a:lnTo>
                    <a:pt x="20521" y="88183"/>
                  </a:lnTo>
                  <a:lnTo>
                    <a:pt x="20798" y="89847"/>
                  </a:lnTo>
                  <a:lnTo>
                    <a:pt x="21168" y="86519"/>
                  </a:lnTo>
                  <a:lnTo>
                    <a:pt x="22555" y="69327"/>
                  </a:lnTo>
                  <a:lnTo>
                    <a:pt x="22832" y="60453"/>
                  </a:lnTo>
                  <a:lnTo>
                    <a:pt x="22739" y="55554"/>
                  </a:lnTo>
                  <a:lnTo>
                    <a:pt x="22462" y="53613"/>
                  </a:lnTo>
                  <a:lnTo>
                    <a:pt x="22000" y="50470"/>
                  </a:lnTo>
                  <a:lnTo>
                    <a:pt x="20706" y="43907"/>
                  </a:lnTo>
                  <a:lnTo>
                    <a:pt x="18210" y="33924"/>
                  </a:lnTo>
                  <a:lnTo>
                    <a:pt x="14143" y="21445"/>
                  </a:lnTo>
                  <a:lnTo>
                    <a:pt x="10353" y="11740"/>
                  </a:lnTo>
                  <a:lnTo>
                    <a:pt x="8782" y="8782"/>
                  </a:lnTo>
                  <a:lnTo>
                    <a:pt x="8782" y="93"/>
                  </a:lnTo>
                  <a:lnTo>
                    <a:pt x="82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9"/>
            <p:cNvSpPr/>
            <p:nvPr/>
          </p:nvSpPr>
          <p:spPr>
            <a:xfrm>
              <a:off x="978000" y="3108225"/>
              <a:ext cx="110950" cy="110950"/>
            </a:xfrm>
            <a:custGeom>
              <a:avLst/>
              <a:gdLst/>
              <a:ahLst/>
              <a:cxnLst/>
              <a:rect l="l" t="t" r="r" b="b"/>
              <a:pathLst>
                <a:path w="4438" h="4438" extrusionOk="0">
                  <a:moveTo>
                    <a:pt x="2219" y="0"/>
                  </a:moveTo>
                  <a:lnTo>
                    <a:pt x="1665" y="93"/>
                  </a:lnTo>
                  <a:lnTo>
                    <a:pt x="925" y="462"/>
                  </a:lnTo>
                  <a:lnTo>
                    <a:pt x="278" y="1017"/>
                  </a:lnTo>
                  <a:lnTo>
                    <a:pt x="1" y="1849"/>
                  </a:lnTo>
                  <a:lnTo>
                    <a:pt x="1" y="2404"/>
                  </a:lnTo>
                  <a:lnTo>
                    <a:pt x="1" y="2773"/>
                  </a:lnTo>
                  <a:lnTo>
                    <a:pt x="463" y="3513"/>
                  </a:lnTo>
                  <a:lnTo>
                    <a:pt x="1110" y="4160"/>
                  </a:lnTo>
                  <a:lnTo>
                    <a:pt x="1942" y="4437"/>
                  </a:lnTo>
                  <a:lnTo>
                    <a:pt x="2774" y="4437"/>
                  </a:lnTo>
                  <a:lnTo>
                    <a:pt x="3606" y="4067"/>
                  </a:lnTo>
                  <a:lnTo>
                    <a:pt x="4161" y="3420"/>
                  </a:lnTo>
                  <a:lnTo>
                    <a:pt x="4438" y="2681"/>
                  </a:lnTo>
                  <a:lnTo>
                    <a:pt x="4438" y="2126"/>
                  </a:lnTo>
                  <a:lnTo>
                    <a:pt x="4438" y="1664"/>
                  </a:lnTo>
                  <a:lnTo>
                    <a:pt x="4068" y="925"/>
                  </a:lnTo>
                  <a:lnTo>
                    <a:pt x="3421" y="370"/>
                  </a:lnTo>
                  <a:lnTo>
                    <a:pt x="258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9"/>
            <p:cNvSpPr/>
            <p:nvPr/>
          </p:nvSpPr>
          <p:spPr>
            <a:xfrm>
              <a:off x="654500" y="3124400"/>
              <a:ext cx="110925" cy="110950"/>
            </a:xfrm>
            <a:custGeom>
              <a:avLst/>
              <a:gdLst/>
              <a:ahLst/>
              <a:cxnLst/>
              <a:rect l="l" t="t" r="r" b="b"/>
              <a:pathLst>
                <a:path w="4437" h="4438" extrusionOk="0">
                  <a:moveTo>
                    <a:pt x="2126" y="0"/>
                  </a:moveTo>
                  <a:lnTo>
                    <a:pt x="1664" y="93"/>
                  </a:lnTo>
                  <a:lnTo>
                    <a:pt x="924" y="370"/>
                  </a:lnTo>
                  <a:lnTo>
                    <a:pt x="277" y="1017"/>
                  </a:lnTo>
                  <a:lnTo>
                    <a:pt x="0" y="1849"/>
                  </a:lnTo>
                  <a:lnTo>
                    <a:pt x="0" y="2311"/>
                  </a:lnTo>
                  <a:lnTo>
                    <a:pt x="93" y="2773"/>
                  </a:lnTo>
                  <a:lnTo>
                    <a:pt x="462" y="3513"/>
                  </a:lnTo>
                  <a:lnTo>
                    <a:pt x="1017" y="4160"/>
                  </a:lnTo>
                  <a:lnTo>
                    <a:pt x="1849" y="4437"/>
                  </a:lnTo>
                  <a:lnTo>
                    <a:pt x="2773" y="4437"/>
                  </a:lnTo>
                  <a:lnTo>
                    <a:pt x="3513" y="3975"/>
                  </a:lnTo>
                  <a:lnTo>
                    <a:pt x="4160" y="3420"/>
                  </a:lnTo>
                  <a:lnTo>
                    <a:pt x="4437" y="2588"/>
                  </a:lnTo>
                  <a:lnTo>
                    <a:pt x="4437" y="2126"/>
                  </a:lnTo>
                  <a:lnTo>
                    <a:pt x="4345" y="1664"/>
                  </a:lnTo>
                  <a:lnTo>
                    <a:pt x="4067" y="925"/>
                  </a:lnTo>
                  <a:lnTo>
                    <a:pt x="3420" y="370"/>
                  </a:lnTo>
                  <a:lnTo>
                    <a:pt x="25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9"/>
            <p:cNvSpPr/>
            <p:nvPr/>
          </p:nvSpPr>
          <p:spPr>
            <a:xfrm>
              <a:off x="-2705525" y="1123175"/>
              <a:ext cx="3170550" cy="2098300"/>
            </a:xfrm>
            <a:custGeom>
              <a:avLst/>
              <a:gdLst/>
              <a:ahLst/>
              <a:cxnLst/>
              <a:rect l="l" t="t" r="r" b="b"/>
              <a:pathLst>
                <a:path w="126822" h="83932" extrusionOk="0">
                  <a:moveTo>
                    <a:pt x="122847" y="1"/>
                  </a:moveTo>
                  <a:lnTo>
                    <a:pt x="120074" y="278"/>
                  </a:lnTo>
                  <a:lnTo>
                    <a:pt x="117578" y="832"/>
                  </a:lnTo>
                  <a:lnTo>
                    <a:pt x="115360" y="1664"/>
                  </a:lnTo>
                  <a:lnTo>
                    <a:pt x="113326" y="2866"/>
                  </a:lnTo>
                  <a:lnTo>
                    <a:pt x="111385" y="4437"/>
                  </a:lnTo>
                  <a:lnTo>
                    <a:pt x="108612" y="7395"/>
                  </a:lnTo>
                  <a:lnTo>
                    <a:pt x="106578" y="9984"/>
                  </a:lnTo>
                  <a:lnTo>
                    <a:pt x="104637" y="12849"/>
                  </a:lnTo>
                  <a:lnTo>
                    <a:pt x="97982" y="24311"/>
                  </a:lnTo>
                  <a:lnTo>
                    <a:pt x="85780" y="45941"/>
                  </a:lnTo>
                  <a:lnTo>
                    <a:pt x="80327" y="55369"/>
                  </a:lnTo>
                  <a:lnTo>
                    <a:pt x="50470" y="39378"/>
                  </a:lnTo>
                  <a:lnTo>
                    <a:pt x="49361" y="38546"/>
                  </a:lnTo>
                  <a:lnTo>
                    <a:pt x="47512" y="36882"/>
                  </a:lnTo>
                  <a:lnTo>
                    <a:pt x="45017" y="34017"/>
                  </a:lnTo>
                  <a:lnTo>
                    <a:pt x="42521" y="29950"/>
                  </a:lnTo>
                  <a:lnTo>
                    <a:pt x="40025" y="26345"/>
                  </a:lnTo>
                  <a:lnTo>
                    <a:pt x="38639" y="24773"/>
                  </a:lnTo>
                  <a:lnTo>
                    <a:pt x="37252" y="23479"/>
                  </a:lnTo>
                  <a:lnTo>
                    <a:pt x="34294" y="21445"/>
                  </a:lnTo>
                  <a:lnTo>
                    <a:pt x="29765" y="19135"/>
                  </a:lnTo>
                  <a:lnTo>
                    <a:pt x="26714" y="17009"/>
                  </a:lnTo>
                  <a:lnTo>
                    <a:pt x="23849" y="14698"/>
                  </a:lnTo>
                  <a:lnTo>
                    <a:pt x="21168" y="13034"/>
                  </a:lnTo>
                  <a:lnTo>
                    <a:pt x="20336" y="13219"/>
                  </a:lnTo>
                  <a:lnTo>
                    <a:pt x="19782" y="13866"/>
                  </a:lnTo>
                  <a:lnTo>
                    <a:pt x="19504" y="14328"/>
                  </a:lnTo>
                  <a:lnTo>
                    <a:pt x="19320" y="14883"/>
                  </a:lnTo>
                  <a:lnTo>
                    <a:pt x="19412" y="16084"/>
                  </a:lnTo>
                  <a:lnTo>
                    <a:pt x="20059" y="18118"/>
                  </a:lnTo>
                  <a:lnTo>
                    <a:pt x="22740" y="21908"/>
                  </a:lnTo>
                  <a:lnTo>
                    <a:pt x="23941" y="23294"/>
                  </a:lnTo>
                  <a:lnTo>
                    <a:pt x="25051" y="24403"/>
                  </a:lnTo>
                  <a:lnTo>
                    <a:pt x="26437" y="25975"/>
                  </a:lnTo>
                  <a:lnTo>
                    <a:pt x="26437" y="26529"/>
                  </a:lnTo>
                  <a:lnTo>
                    <a:pt x="25790" y="26899"/>
                  </a:lnTo>
                  <a:lnTo>
                    <a:pt x="24496" y="27176"/>
                  </a:lnTo>
                  <a:lnTo>
                    <a:pt x="22185" y="27176"/>
                  </a:lnTo>
                  <a:lnTo>
                    <a:pt x="19412" y="26714"/>
                  </a:lnTo>
                  <a:lnTo>
                    <a:pt x="14790" y="25235"/>
                  </a:lnTo>
                  <a:lnTo>
                    <a:pt x="5639" y="21353"/>
                  </a:lnTo>
                  <a:lnTo>
                    <a:pt x="2312" y="19874"/>
                  </a:lnTo>
                  <a:lnTo>
                    <a:pt x="1757" y="19689"/>
                  </a:lnTo>
                  <a:lnTo>
                    <a:pt x="925" y="19689"/>
                  </a:lnTo>
                  <a:lnTo>
                    <a:pt x="186" y="20244"/>
                  </a:lnTo>
                  <a:lnTo>
                    <a:pt x="1" y="21723"/>
                  </a:lnTo>
                  <a:lnTo>
                    <a:pt x="463" y="23571"/>
                  </a:lnTo>
                  <a:lnTo>
                    <a:pt x="925" y="24496"/>
                  </a:lnTo>
                  <a:lnTo>
                    <a:pt x="1480" y="25513"/>
                  </a:lnTo>
                  <a:lnTo>
                    <a:pt x="2219" y="28378"/>
                  </a:lnTo>
                  <a:lnTo>
                    <a:pt x="2866" y="31891"/>
                  </a:lnTo>
                  <a:lnTo>
                    <a:pt x="3975" y="35218"/>
                  </a:lnTo>
                  <a:lnTo>
                    <a:pt x="4807" y="36790"/>
                  </a:lnTo>
                  <a:lnTo>
                    <a:pt x="5732" y="38176"/>
                  </a:lnTo>
                  <a:lnTo>
                    <a:pt x="7488" y="40395"/>
                  </a:lnTo>
                  <a:lnTo>
                    <a:pt x="9522" y="42151"/>
                  </a:lnTo>
                  <a:lnTo>
                    <a:pt x="12572" y="43907"/>
                  </a:lnTo>
                  <a:lnTo>
                    <a:pt x="14513" y="44832"/>
                  </a:lnTo>
                  <a:lnTo>
                    <a:pt x="16731" y="45663"/>
                  </a:lnTo>
                  <a:lnTo>
                    <a:pt x="22370" y="47050"/>
                  </a:lnTo>
                  <a:lnTo>
                    <a:pt x="28656" y="48436"/>
                  </a:lnTo>
                  <a:lnTo>
                    <a:pt x="33092" y="49915"/>
                  </a:lnTo>
                  <a:lnTo>
                    <a:pt x="35588" y="51025"/>
                  </a:lnTo>
                  <a:lnTo>
                    <a:pt x="36697" y="51579"/>
                  </a:lnTo>
                  <a:lnTo>
                    <a:pt x="39193" y="53243"/>
                  </a:lnTo>
                  <a:lnTo>
                    <a:pt x="45848" y="58604"/>
                  </a:lnTo>
                  <a:lnTo>
                    <a:pt x="57957" y="68957"/>
                  </a:lnTo>
                  <a:lnTo>
                    <a:pt x="65075" y="75150"/>
                  </a:lnTo>
                  <a:lnTo>
                    <a:pt x="67016" y="76906"/>
                  </a:lnTo>
                  <a:lnTo>
                    <a:pt x="70806" y="79772"/>
                  </a:lnTo>
                  <a:lnTo>
                    <a:pt x="74318" y="81806"/>
                  </a:lnTo>
                  <a:lnTo>
                    <a:pt x="77554" y="83192"/>
                  </a:lnTo>
                  <a:lnTo>
                    <a:pt x="80512" y="83932"/>
                  </a:lnTo>
                  <a:lnTo>
                    <a:pt x="83285" y="83932"/>
                  </a:lnTo>
                  <a:lnTo>
                    <a:pt x="85873" y="83192"/>
                  </a:lnTo>
                  <a:lnTo>
                    <a:pt x="88276" y="81713"/>
                  </a:lnTo>
                  <a:lnTo>
                    <a:pt x="89478" y="80696"/>
                  </a:lnTo>
                  <a:lnTo>
                    <a:pt x="93822" y="75982"/>
                  </a:lnTo>
                  <a:lnTo>
                    <a:pt x="101587" y="66831"/>
                  </a:lnTo>
                  <a:lnTo>
                    <a:pt x="104175" y="63688"/>
                  </a:lnTo>
                  <a:lnTo>
                    <a:pt x="107318" y="59621"/>
                  </a:lnTo>
                  <a:lnTo>
                    <a:pt x="114158" y="49084"/>
                  </a:lnTo>
                  <a:lnTo>
                    <a:pt x="122939" y="34109"/>
                  </a:lnTo>
                  <a:lnTo>
                    <a:pt x="124511" y="31336"/>
                  </a:lnTo>
                  <a:lnTo>
                    <a:pt x="124603" y="30966"/>
                  </a:lnTo>
                  <a:lnTo>
                    <a:pt x="125897" y="26807"/>
                  </a:lnTo>
                  <a:lnTo>
                    <a:pt x="126729" y="20983"/>
                  </a:lnTo>
                  <a:lnTo>
                    <a:pt x="126821" y="16084"/>
                  </a:lnTo>
                  <a:lnTo>
                    <a:pt x="126452" y="10261"/>
                  </a:lnTo>
                  <a:lnTo>
                    <a:pt x="125342" y="3606"/>
                  </a:lnTo>
                  <a:lnTo>
                    <a:pt x="1243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9"/>
            <p:cNvSpPr/>
            <p:nvPr/>
          </p:nvSpPr>
          <p:spPr>
            <a:xfrm>
              <a:off x="-1508500" y="1102375"/>
              <a:ext cx="2038225" cy="2130650"/>
            </a:xfrm>
            <a:custGeom>
              <a:avLst/>
              <a:gdLst/>
              <a:ahLst/>
              <a:cxnLst/>
              <a:rect l="l" t="t" r="r" b="b"/>
              <a:pathLst>
                <a:path w="81529" h="85226" extrusionOk="0">
                  <a:moveTo>
                    <a:pt x="75335" y="1"/>
                  </a:moveTo>
                  <a:lnTo>
                    <a:pt x="71453" y="463"/>
                  </a:lnTo>
                  <a:lnTo>
                    <a:pt x="68126" y="1387"/>
                  </a:lnTo>
                  <a:lnTo>
                    <a:pt x="65352" y="2681"/>
                  </a:lnTo>
                  <a:lnTo>
                    <a:pt x="62857" y="4530"/>
                  </a:lnTo>
                  <a:lnTo>
                    <a:pt x="60638" y="6841"/>
                  </a:lnTo>
                  <a:lnTo>
                    <a:pt x="57403" y="11185"/>
                  </a:lnTo>
                  <a:lnTo>
                    <a:pt x="55092" y="14975"/>
                  </a:lnTo>
                  <a:lnTo>
                    <a:pt x="40487" y="40210"/>
                  </a:lnTo>
                  <a:lnTo>
                    <a:pt x="32353" y="55184"/>
                  </a:lnTo>
                  <a:lnTo>
                    <a:pt x="8782" y="42798"/>
                  </a:lnTo>
                  <a:lnTo>
                    <a:pt x="6656" y="47420"/>
                  </a:lnTo>
                  <a:lnTo>
                    <a:pt x="1" y="61747"/>
                  </a:lnTo>
                  <a:lnTo>
                    <a:pt x="6749" y="67571"/>
                  </a:lnTo>
                  <a:lnTo>
                    <a:pt x="19690" y="78755"/>
                  </a:lnTo>
                  <a:lnTo>
                    <a:pt x="22093" y="80789"/>
                  </a:lnTo>
                  <a:lnTo>
                    <a:pt x="26160" y="83285"/>
                  </a:lnTo>
                  <a:lnTo>
                    <a:pt x="28933" y="84486"/>
                  </a:lnTo>
                  <a:lnTo>
                    <a:pt x="31799" y="85133"/>
                  </a:lnTo>
                  <a:lnTo>
                    <a:pt x="34757" y="85226"/>
                  </a:lnTo>
                  <a:lnTo>
                    <a:pt x="37714" y="84579"/>
                  </a:lnTo>
                  <a:lnTo>
                    <a:pt x="40672" y="83007"/>
                  </a:lnTo>
                  <a:lnTo>
                    <a:pt x="42059" y="81806"/>
                  </a:lnTo>
                  <a:lnTo>
                    <a:pt x="43815" y="80234"/>
                  </a:lnTo>
                  <a:lnTo>
                    <a:pt x="48437" y="75150"/>
                  </a:lnTo>
                  <a:lnTo>
                    <a:pt x="56848" y="64798"/>
                  </a:lnTo>
                  <a:lnTo>
                    <a:pt x="73949" y="42243"/>
                  </a:lnTo>
                  <a:lnTo>
                    <a:pt x="77277" y="37622"/>
                  </a:lnTo>
                  <a:lnTo>
                    <a:pt x="78386" y="35403"/>
                  </a:lnTo>
                  <a:lnTo>
                    <a:pt x="80050" y="30504"/>
                  </a:lnTo>
                  <a:lnTo>
                    <a:pt x="81159" y="25513"/>
                  </a:lnTo>
                  <a:lnTo>
                    <a:pt x="81529" y="20244"/>
                  </a:lnTo>
                  <a:lnTo>
                    <a:pt x="81436" y="15068"/>
                  </a:lnTo>
                  <a:lnTo>
                    <a:pt x="80882" y="10169"/>
                  </a:lnTo>
                  <a:lnTo>
                    <a:pt x="79865" y="5547"/>
                  </a:lnTo>
                  <a:lnTo>
                    <a:pt x="78478" y="1664"/>
                  </a:lnTo>
                  <a:lnTo>
                    <a:pt x="7764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9"/>
            <p:cNvSpPr/>
            <p:nvPr/>
          </p:nvSpPr>
          <p:spPr>
            <a:xfrm>
              <a:off x="-699675" y="2405700"/>
              <a:ext cx="217250" cy="413675"/>
            </a:xfrm>
            <a:custGeom>
              <a:avLst/>
              <a:gdLst/>
              <a:ahLst/>
              <a:cxnLst/>
              <a:rect l="l" t="t" r="r" b="b"/>
              <a:pathLst>
                <a:path w="8690" h="16547" extrusionOk="0">
                  <a:moveTo>
                    <a:pt x="1664" y="1"/>
                  </a:moveTo>
                  <a:lnTo>
                    <a:pt x="0" y="3051"/>
                  </a:lnTo>
                  <a:lnTo>
                    <a:pt x="3051" y="6471"/>
                  </a:lnTo>
                  <a:lnTo>
                    <a:pt x="6840" y="11740"/>
                  </a:lnTo>
                  <a:lnTo>
                    <a:pt x="7950" y="14328"/>
                  </a:lnTo>
                  <a:lnTo>
                    <a:pt x="8319" y="15900"/>
                  </a:lnTo>
                  <a:lnTo>
                    <a:pt x="8319" y="16547"/>
                  </a:lnTo>
                  <a:lnTo>
                    <a:pt x="8689" y="14975"/>
                  </a:lnTo>
                  <a:lnTo>
                    <a:pt x="8227" y="12202"/>
                  </a:lnTo>
                  <a:lnTo>
                    <a:pt x="7303" y="9707"/>
                  </a:lnTo>
                  <a:lnTo>
                    <a:pt x="5824" y="6379"/>
                  </a:lnTo>
                  <a:lnTo>
                    <a:pt x="3328" y="2312"/>
                  </a:lnTo>
                  <a:lnTo>
                    <a:pt x="166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9"/>
            <p:cNvSpPr/>
            <p:nvPr/>
          </p:nvSpPr>
          <p:spPr>
            <a:xfrm>
              <a:off x="6378525" y="7272400"/>
              <a:ext cx="1437375" cy="293525"/>
            </a:xfrm>
            <a:custGeom>
              <a:avLst/>
              <a:gdLst/>
              <a:ahLst/>
              <a:cxnLst/>
              <a:rect l="l" t="t" r="r" b="b"/>
              <a:pathLst>
                <a:path w="57495" h="11741" extrusionOk="0">
                  <a:moveTo>
                    <a:pt x="370" y="1"/>
                  </a:moveTo>
                  <a:lnTo>
                    <a:pt x="0" y="1203"/>
                  </a:lnTo>
                  <a:lnTo>
                    <a:pt x="0" y="3606"/>
                  </a:lnTo>
                  <a:lnTo>
                    <a:pt x="185" y="4808"/>
                  </a:lnTo>
                  <a:lnTo>
                    <a:pt x="463" y="5270"/>
                  </a:lnTo>
                  <a:lnTo>
                    <a:pt x="1757" y="6656"/>
                  </a:lnTo>
                  <a:lnTo>
                    <a:pt x="3975" y="8228"/>
                  </a:lnTo>
                  <a:lnTo>
                    <a:pt x="7303" y="9707"/>
                  </a:lnTo>
                  <a:lnTo>
                    <a:pt x="9429" y="10169"/>
                  </a:lnTo>
                  <a:lnTo>
                    <a:pt x="11740" y="10539"/>
                  </a:lnTo>
                  <a:lnTo>
                    <a:pt x="16639" y="10631"/>
                  </a:lnTo>
                  <a:lnTo>
                    <a:pt x="23756" y="10261"/>
                  </a:lnTo>
                  <a:lnTo>
                    <a:pt x="26991" y="9984"/>
                  </a:lnTo>
                  <a:lnTo>
                    <a:pt x="30504" y="9984"/>
                  </a:lnTo>
                  <a:lnTo>
                    <a:pt x="41319" y="11093"/>
                  </a:lnTo>
                  <a:lnTo>
                    <a:pt x="44831" y="11555"/>
                  </a:lnTo>
                  <a:lnTo>
                    <a:pt x="46865" y="11740"/>
                  </a:lnTo>
                  <a:lnTo>
                    <a:pt x="50470" y="11648"/>
                  </a:lnTo>
                  <a:lnTo>
                    <a:pt x="53428" y="11001"/>
                  </a:lnTo>
                  <a:lnTo>
                    <a:pt x="55739" y="9799"/>
                  </a:lnTo>
                  <a:lnTo>
                    <a:pt x="56571" y="9152"/>
                  </a:lnTo>
                  <a:lnTo>
                    <a:pt x="57033" y="8505"/>
                  </a:lnTo>
                  <a:lnTo>
                    <a:pt x="57495" y="6934"/>
                  </a:lnTo>
                  <a:lnTo>
                    <a:pt x="57403" y="6194"/>
                  </a:lnTo>
                  <a:lnTo>
                    <a:pt x="57310" y="4253"/>
                  </a:lnTo>
                  <a:lnTo>
                    <a:pt x="56848" y="2312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9"/>
            <p:cNvSpPr/>
            <p:nvPr/>
          </p:nvSpPr>
          <p:spPr>
            <a:xfrm>
              <a:off x="6383150" y="6916525"/>
              <a:ext cx="1416575" cy="584675"/>
            </a:xfrm>
            <a:custGeom>
              <a:avLst/>
              <a:gdLst/>
              <a:ahLst/>
              <a:cxnLst/>
              <a:rect l="l" t="t" r="r" b="b"/>
              <a:pathLst>
                <a:path w="56663" h="23387" extrusionOk="0">
                  <a:moveTo>
                    <a:pt x="43537" y="1"/>
                  </a:moveTo>
                  <a:lnTo>
                    <a:pt x="35958" y="93"/>
                  </a:lnTo>
                  <a:lnTo>
                    <a:pt x="35126" y="463"/>
                  </a:lnTo>
                  <a:lnTo>
                    <a:pt x="32907" y="2312"/>
                  </a:lnTo>
                  <a:lnTo>
                    <a:pt x="31243" y="3421"/>
                  </a:lnTo>
                  <a:lnTo>
                    <a:pt x="30411" y="3791"/>
                  </a:lnTo>
                  <a:lnTo>
                    <a:pt x="28470" y="4161"/>
                  </a:lnTo>
                  <a:lnTo>
                    <a:pt x="24588" y="4715"/>
                  </a:lnTo>
                  <a:lnTo>
                    <a:pt x="22647" y="4808"/>
                  </a:lnTo>
                  <a:lnTo>
                    <a:pt x="18487" y="5085"/>
                  </a:lnTo>
                  <a:lnTo>
                    <a:pt x="13773" y="5362"/>
                  </a:lnTo>
                  <a:lnTo>
                    <a:pt x="11000" y="5455"/>
                  </a:lnTo>
                  <a:lnTo>
                    <a:pt x="7210" y="5824"/>
                  </a:lnTo>
                  <a:lnTo>
                    <a:pt x="5084" y="6379"/>
                  </a:lnTo>
                  <a:lnTo>
                    <a:pt x="4067" y="6934"/>
                  </a:lnTo>
                  <a:lnTo>
                    <a:pt x="3236" y="7488"/>
                  </a:lnTo>
                  <a:lnTo>
                    <a:pt x="1572" y="8967"/>
                  </a:lnTo>
                  <a:lnTo>
                    <a:pt x="462" y="11093"/>
                  </a:lnTo>
                  <a:lnTo>
                    <a:pt x="0" y="13959"/>
                  </a:lnTo>
                  <a:lnTo>
                    <a:pt x="185" y="15900"/>
                  </a:lnTo>
                  <a:lnTo>
                    <a:pt x="462" y="16732"/>
                  </a:lnTo>
                  <a:lnTo>
                    <a:pt x="1479" y="18211"/>
                  </a:lnTo>
                  <a:lnTo>
                    <a:pt x="3790" y="19782"/>
                  </a:lnTo>
                  <a:lnTo>
                    <a:pt x="5639" y="20614"/>
                  </a:lnTo>
                  <a:lnTo>
                    <a:pt x="7765" y="21446"/>
                  </a:lnTo>
                  <a:lnTo>
                    <a:pt x="12202" y="22278"/>
                  </a:lnTo>
                  <a:lnTo>
                    <a:pt x="14513" y="22463"/>
                  </a:lnTo>
                  <a:lnTo>
                    <a:pt x="17378" y="22555"/>
                  </a:lnTo>
                  <a:lnTo>
                    <a:pt x="23756" y="22093"/>
                  </a:lnTo>
                  <a:lnTo>
                    <a:pt x="26622" y="21908"/>
                  </a:lnTo>
                  <a:lnTo>
                    <a:pt x="30134" y="21816"/>
                  </a:lnTo>
                  <a:lnTo>
                    <a:pt x="37067" y="22278"/>
                  </a:lnTo>
                  <a:lnTo>
                    <a:pt x="40487" y="22740"/>
                  </a:lnTo>
                  <a:lnTo>
                    <a:pt x="43722" y="23295"/>
                  </a:lnTo>
                  <a:lnTo>
                    <a:pt x="47974" y="23387"/>
                  </a:lnTo>
                  <a:lnTo>
                    <a:pt x="50840" y="22925"/>
                  </a:lnTo>
                  <a:lnTo>
                    <a:pt x="52318" y="22463"/>
                  </a:lnTo>
                  <a:lnTo>
                    <a:pt x="53520" y="22000"/>
                  </a:lnTo>
                  <a:lnTo>
                    <a:pt x="55369" y="20891"/>
                  </a:lnTo>
                  <a:lnTo>
                    <a:pt x="56201" y="19967"/>
                  </a:lnTo>
                  <a:lnTo>
                    <a:pt x="56478" y="19320"/>
                  </a:lnTo>
                  <a:lnTo>
                    <a:pt x="56663" y="17564"/>
                  </a:lnTo>
                  <a:lnTo>
                    <a:pt x="56386" y="13959"/>
                  </a:lnTo>
                  <a:lnTo>
                    <a:pt x="56016" y="12202"/>
                  </a:lnTo>
                  <a:lnTo>
                    <a:pt x="55923" y="11463"/>
                  </a:lnTo>
                  <a:lnTo>
                    <a:pt x="55739" y="10816"/>
                  </a:lnTo>
                  <a:lnTo>
                    <a:pt x="55554" y="9984"/>
                  </a:lnTo>
                  <a:lnTo>
                    <a:pt x="55369" y="9152"/>
                  </a:lnTo>
                  <a:lnTo>
                    <a:pt x="55092" y="7858"/>
                  </a:lnTo>
                  <a:lnTo>
                    <a:pt x="54907" y="6471"/>
                  </a:lnTo>
                  <a:lnTo>
                    <a:pt x="54722" y="5085"/>
                  </a:lnTo>
                  <a:lnTo>
                    <a:pt x="53982" y="1757"/>
                  </a:lnTo>
                  <a:lnTo>
                    <a:pt x="53335" y="648"/>
                  </a:lnTo>
                  <a:lnTo>
                    <a:pt x="52873" y="93"/>
                  </a:lnTo>
                  <a:lnTo>
                    <a:pt x="52503" y="93"/>
                  </a:lnTo>
                  <a:lnTo>
                    <a:pt x="4353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9"/>
            <p:cNvSpPr/>
            <p:nvPr/>
          </p:nvSpPr>
          <p:spPr>
            <a:xfrm>
              <a:off x="6366975" y="7029775"/>
              <a:ext cx="415975" cy="429850"/>
            </a:xfrm>
            <a:custGeom>
              <a:avLst/>
              <a:gdLst/>
              <a:ahLst/>
              <a:cxnLst/>
              <a:rect l="l" t="t" r="r" b="b"/>
              <a:pathLst>
                <a:path w="16639" h="17194" extrusionOk="0">
                  <a:moveTo>
                    <a:pt x="10538" y="0"/>
                  </a:moveTo>
                  <a:lnTo>
                    <a:pt x="8227" y="370"/>
                  </a:lnTo>
                  <a:lnTo>
                    <a:pt x="7025" y="740"/>
                  </a:lnTo>
                  <a:lnTo>
                    <a:pt x="6009" y="1017"/>
                  </a:lnTo>
                  <a:lnTo>
                    <a:pt x="4252" y="1849"/>
                  </a:lnTo>
                  <a:lnTo>
                    <a:pt x="2773" y="2866"/>
                  </a:lnTo>
                  <a:lnTo>
                    <a:pt x="1664" y="4160"/>
                  </a:lnTo>
                  <a:lnTo>
                    <a:pt x="832" y="5546"/>
                  </a:lnTo>
                  <a:lnTo>
                    <a:pt x="278" y="7025"/>
                  </a:lnTo>
                  <a:lnTo>
                    <a:pt x="0" y="8689"/>
                  </a:lnTo>
                  <a:lnTo>
                    <a:pt x="278" y="10445"/>
                  </a:lnTo>
                  <a:lnTo>
                    <a:pt x="462" y="11370"/>
                  </a:lnTo>
                  <a:lnTo>
                    <a:pt x="555" y="11924"/>
                  </a:lnTo>
                  <a:lnTo>
                    <a:pt x="3235" y="14697"/>
                  </a:lnTo>
                  <a:lnTo>
                    <a:pt x="6009" y="16176"/>
                  </a:lnTo>
                  <a:lnTo>
                    <a:pt x="8412" y="16916"/>
                  </a:lnTo>
                  <a:lnTo>
                    <a:pt x="9983" y="17193"/>
                  </a:lnTo>
                  <a:lnTo>
                    <a:pt x="9706" y="15714"/>
                  </a:lnTo>
                  <a:lnTo>
                    <a:pt x="9706" y="11647"/>
                  </a:lnTo>
                  <a:lnTo>
                    <a:pt x="10261" y="8135"/>
                  </a:lnTo>
                  <a:lnTo>
                    <a:pt x="11185" y="5824"/>
                  </a:lnTo>
                  <a:lnTo>
                    <a:pt x="12479" y="3605"/>
                  </a:lnTo>
                  <a:lnTo>
                    <a:pt x="14420" y="1664"/>
                  </a:lnTo>
                  <a:lnTo>
                    <a:pt x="15714" y="740"/>
                  </a:lnTo>
                  <a:lnTo>
                    <a:pt x="16639" y="740"/>
                  </a:lnTo>
                  <a:lnTo>
                    <a:pt x="15437" y="370"/>
                  </a:lnTo>
                  <a:lnTo>
                    <a:pt x="130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9"/>
            <p:cNvSpPr/>
            <p:nvPr/>
          </p:nvSpPr>
          <p:spPr>
            <a:xfrm>
              <a:off x="6965475" y="7015900"/>
              <a:ext cx="152550" cy="198775"/>
            </a:xfrm>
            <a:custGeom>
              <a:avLst/>
              <a:gdLst/>
              <a:ahLst/>
              <a:cxnLst/>
              <a:rect l="l" t="t" r="r" b="b"/>
              <a:pathLst>
                <a:path w="6102" h="7951" extrusionOk="0">
                  <a:moveTo>
                    <a:pt x="5177" y="1"/>
                  </a:moveTo>
                  <a:lnTo>
                    <a:pt x="3513" y="278"/>
                  </a:lnTo>
                  <a:lnTo>
                    <a:pt x="2682" y="555"/>
                  </a:lnTo>
                  <a:lnTo>
                    <a:pt x="1757" y="2034"/>
                  </a:lnTo>
                  <a:lnTo>
                    <a:pt x="463" y="5177"/>
                  </a:lnTo>
                  <a:lnTo>
                    <a:pt x="93" y="6841"/>
                  </a:lnTo>
                  <a:lnTo>
                    <a:pt x="1" y="7395"/>
                  </a:lnTo>
                  <a:lnTo>
                    <a:pt x="740" y="7950"/>
                  </a:lnTo>
                  <a:lnTo>
                    <a:pt x="1942" y="7765"/>
                  </a:lnTo>
                  <a:lnTo>
                    <a:pt x="2959" y="7118"/>
                  </a:lnTo>
                  <a:lnTo>
                    <a:pt x="3051" y="6564"/>
                  </a:lnTo>
                  <a:lnTo>
                    <a:pt x="3236" y="6009"/>
                  </a:lnTo>
                  <a:lnTo>
                    <a:pt x="4160" y="2959"/>
                  </a:lnTo>
                  <a:lnTo>
                    <a:pt x="5270" y="833"/>
                  </a:lnTo>
                  <a:lnTo>
                    <a:pt x="61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9"/>
            <p:cNvSpPr/>
            <p:nvPr/>
          </p:nvSpPr>
          <p:spPr>
            <a:xfrm>
              <a:off x="6817600" y="7029775"/>
              <a:ext cx="145600" cy="189500"/>
            </a:xfrm>
            <a:custGeom>
              <a:avLst/>
              <a:gdLst/>
              <a:ahLst/>
              <a:cxnLst/>
              <a:rect l="l" t="t" r="r" b="b"/>
              <a:pathLst>
                <a:path w="5824" h="7580" extrusionOk="0">
                  <a:moveTo>
                    <a:pt x="4992" y="0"/>
                  </a:moveTo>
                  <a:lnTo>
                    <a:pt x="3328" y="185"/>
                  </a:lnTo>
                  <a:lnTo>
                    <a:pt x="2681" y="555"/>
                  </a:lnTo>
                  <a:lnTo>
                    <a:pt x="1849" y="1387"/>
                  </a:lnTo>
                  <a:lnTo>
                    <a:pt x="740" y="3236"/>
                  </a:lnTo>
                  <a:lnTo>
                    <a:pt x="0" y="5916"/>
                  </a:lnTo>
                  <a:lnTo>
                    <a:pt x="0" y="6378"/>
                  </a:lnTo>
                  <a:lnTo>
                    <a:pt x="0" y="6933"/>
                  </a:lnTo>
                  <a:lnTo>
                    <a:pt x="647" y="7488"/>
                  </a:lnTo>
                  <a:lnTo>
                    <a:pt x="1664" y="7580"/>
                  </a:lnTo>
                  <a:lnTo>
                    <a:pt x="2496" y="6933"/>
                  </a:lnTo>
                  <a:lnTo>
                    <a:pt x="2681" y="6378"/>
                  </a:lnTo>
                  <a:lnTo>
                    <a:pt x="3050" y="4714"/>
                  </a:lnTo>
                  <a:lnTo>
                    <a:pt x="4622" y="1572"/>
                  </a:lnTo>
                  <a:lnTo>
                    <a:pt x="5823" y="278"/>
                  </a:lnTo>
                  <a:lnTo>
                    <a:pt x="49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9"/>
            <p:cNvSpPr/>
            <p:nvPr/>
          </p:nvSpPr>
          <p:spPr>
            <a:xfrm>
              <a:off x="7268200" y="6643850"/>
              <a:ext cx="439100" cy="413675"/>
            </a:xfrm>
            <a:custGeom>
              <a:avLst/>
              <a:gdLst/>
              <a:ahLst/>
              <a:cxnLst/>
              <a:rect l="l" t="t" r="r" b="b"/>
              <a:pathLst>
                <a:path w="17564" h="16547" extrusionOk="0">
                  <a:moveTo>
                    <a:pt x="17564" y="1"/>
                  </a:moveTo>
                  <a:lnTo>
                    <a:pt x="463" y="3513"/>
                  </a:lnTo>
                  <a:lnTo>
                    <a:pt x="1" y="13311"/>
                  </a:lnTo>
                  <a:lnTo>
                    <a:pt x="1" y="13958"/>
                  </a:lnTo>
                  <a:lnTo>
                    <a:pt x="278" y="14883"/>
                  </a:lnTo>
                  <a:lnTo>
                    <a:pt x="1203" y="15807"/>
                  </a:lnTo>
                  <a:lnTo>
                    <a:pt x="4438" y="16547"/>
                  </a:lnTo>
                  <a:lnTo>
                    <a:pt x="9799" y="16547"/>
                  </a:lnTo>
                  <a:lnTo>
                    <a:pt x="13127" y="15992"/>
                  </a:lnTo>
                  <a:lnTo>
                    <a:pt x="15253" y="14883"/>
                  </a:lnTo>
                  <a:lnTo>
                    <a:pt x="16454" y="13589"/>
                  </a:lnTo>
                  <a:lnTo>
                    <a:pt x="16639" y="12849"/>
                  </a:lnTo>
                  <a:lnTo>
                    <a:pt x="17379" y="4900"/>
                  </a:lnTo>
                  <a:lnTo>
                    <a:pt x="1756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9"/>
            <p:cNvSpPr/>
            <p:nvPr/>
          </p:nvSpPr>
          <p:spPr>
            <a:xfrm>
              <a:off x="7945300" y="6070750"/>
              <a:ext cx="790350" cy="764925"/>
            </a:xfrm>
            <a:custGeom>
              <a:avLst/>
              <a:gdLst/>
              <a:ahLst/>
              <a:cxnLst/>
              <a:rect l="l" t="t" r="r" b="b"/>
              <a:pathLst>
                <a:path w="31614" h="30597" extrusionOk="0">
                  <a:moveTo>
                    <a:pt x="185" y="1"/>
                  </a:moveTo>
                  <a:lnTo>
                    <a:pt x="0" y="1942"/>
                  </a:lnTo>
                  <a:lnTo>
                    <a:pt x="0" y="4807"/>
                  </a:lnTo>
                  <a:lnTo>
                    <a:pt x="370" y="6841"/>
                  </a:lnTo>
                  <a:lnTo>
                    <a:pt x="647" y="7950"/>
                  </a:lnTo>
                  <a:lnTo>
                    <a:pt x="1294" y="9522"/>
                  </a:lnTo>
                  <a:lnTo>
                    <a:pt x="2958" y="11832"/>
                  </a:lnTo>
                  <a:lnTo>
                    <a:pt x="5824" y="14421"/>
                  </a:lnTo>
                  <a:lnTo>
                    <a:pt x="7488" y="15715"/>
                  </a:lnTo>
                  <a:lnTo>
                    <a:pt x="8967" y="17286"/>
                  </a:lnTo>
                  <a:lnTo>
                    <a:pt x="11740" y="20429"/>
                  </a:lnTo>
                  <a:lnTo>
                    <a:pt x="13034" y="22185"/>
                  </a:lnTo>
                  <a:lnTo>
                    <a:pt x="14235" y="23757"/>
                  </a:lnTo>
                  <a:lnTo>
                    <a:pt x="16454" y="26622"/>
                  </a:lnTo>
                  <a:lnTo>
                    <a:pt x="18302" y="28378"/>
                  </a:lnTo>
                  <a:lnTo>
                    <a:pt x="19412" y="29210"/>
                  </a:lnTo>
                  <a:lnTo>
                    <a:pt x="21815" y="30227"/>
                  </a:lnTo>
                  <a:lnTo>
                    <a:pt x="24496" y="30597"/>
                  </a:lnTo>
                  <a:lnTo>
                    <a:pt x="27084" y="30227"/>
                  </a:lnTo>
                  <a:lnTo>
                    <a:pt x="28378" y="29765"/>
                  </a:lnTo>
                  <a:lnTo>
                    <a:pt x="29210" y="29395"/>
                  </a:lnTo>
                  <a:lnTo>
                    <a:pt x="30504" y="28563"/>
                  </a:lnTo>
                  <a:lnTo>
                    <a:pt x="31243" y="27362"/>
                  </a:lnTo>
                  <a:lnTo>
                    <a:pt x="31613" y="25420"/>
                  </a:lnTo>
                  <a:lnTo>
                    <a:pt x="31521" y="24126"/>
                  </a:lnTo>
                  <a:lnTo>
                    <a:pt x="31428" y="23387"/>
                  </a:lnTo>
                  <a:lnTo>
                    <a:pt x="30411" y="22278"/>
                  </a:lnTo>
                  <a:lnTo>
                    <a:pt x="27638" y="20891"/>
                  </a:lnTo>
                  <a:lnTo>
                    <a:pt x="20891" y="19227"/>
                  </a:lnTo>
                  <a:lnTo>
                    <a:pt x="19319" y="19042"/>
                  </a:lnTo>
                  <a:lnTo>
                    <a:pt x="18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9"/>
            <p:cNvSpPr/>
            <p:nvPr/>
          </p:nvSpPr>
          <p:spPr>
            <a:xfrm>
              <a:off x="7961475" y="5959825"/>
              <a:ext cx="776475" cy="813450"/>
            </a:xfrm>
            <a:custGeom>
              <a:avLst/>
              <a:gdLst/>
              <a:ahLst/>
              <a:cxnLst/>
              <a:rect l="l" t="t" r="r" b="b"/>
              <a:pathLst>
                <a:path w="31059" h="32538" extrusionOk="0">
                  <a:moveTo>
                    <a:pt x="6009" y="1"/>
                  </a:moveTo>
                  <a:lnTo>
                    <a:pt x="4160" y="93"/>
                  </a:lnTo>
                  <a:lnTo>
                    <a:pt x="3328" y="371"/>
                  </a:lnTo>
                  <a:lnTo>
                    <a:pt x="2219" y="833"/>
                  </a:lnTo>
                  <a:lnTo>
                    <a:pt x="740" y="2034"/>
                  </a:lnTo>
                  <a:lnTo>
                    <a:pt x="0" y="3883"/>
                  </a:lnTo>
                  <a:lnTo>
                    <a:pt x="0" y="6286"/>
                  </a:lnTo>
                  <a:lnTo>
                    <a:pt x="370" y="7950"/>
                  </a:lnTo>
                  <a:lnTo>
                    <a:pt x="1017" y="10354"/>
                  </a:lnTo>
                  <a:lnTo>
                    <a:pt x="2773" y="13774"/>
                  </a:lnTo>
                  <a:lnTo>
                    <a:pt x="6194" y="17286"/>
                  </a:lnTo>
                  <a:lnTo>
                    <a:pt x="8874" y="19505"/>
                  </a:lnTo>
                  <a:lnTo>
                    <a:pt x="11555" y="22370"/>
                  </a:lnTo>
                  <a:lnTo>
                    <a:pt x="15437" y="27269"/>
                  </a:lnTo>
                  <a:lnTo>
                    <a:pt x="17378" y="29765"/>
                  </a:lnTo>
                  <a:lnTo>
                    <a:pt x="18302" y="30689"/>
                  </a:lnTo>
                  <a:lnTo>
                    <a:pt x="20798" y="31983"/>
                  </a:lnTo>
                  <a:lnTo>
                    <a:pt x="23849" y="32538"/>
                  </a:lnTo>
                  <a:lnTo>
                    <a:pt x="26807" y="32353"/>
                  </a:lnTo>
                  <a:lnTo>
                    <a:pt x="28101" y="31891"/>
                  </a:lnTo>
                  <a:lnTo>
                    <a:pt x="28840" y="31521"/>
                  </a:lnTo>
                  <a:lnTo>
                    <a:pt x="29857" y="30689"/>
                  </a:lnTo>
                  <a:lnTo>
                    <a:pt x="30781" y="29210"/>
                  </a:lnTo>
                  <a:lnTo>
                    <a:pt x="31059" y="25513"/>
                  </a:lnTo>
                  <a:lnTo>
                    <a:pt x="30781" y="23295"/>
                  </a:lnTo>
                  <a:lnTo>
                    <a:pt x="30689" y="20706"/>
                  </a:lnTo>
                  <a:lnTo>
                    <a:pt x="30227" y="18395"/>
                  </a:lnTo>
                  <a:lnTo>
                    <a:pt x="29672" y="17564"/>
                  </a:lnTo>
                  <a:lnTo>
                    <a:pt x="29395" y="17286"/>
                  </a:lnTo>
                  <a:lnTo>
                    <a:pt x="27731" y="15715"/>
                  </a:lnTo>
                  <a:lnTo>
                    <a:pt x="22555" y="9244"/>
                  </a:lnTo>
                  <a:lnTo>
                    <a:pt x="19966" y="6564"/>
                  </a:lnTo>
                  <a:lnTo>
                    <a:pt x="18487" y="5455"/>
                  </a:lnTo>
                  <a:lnTo>
                    <a:pt x="17933" y="5177"/>
                  </a:lnTo>
                  <a:lnTo>
                    <a:pt x="14975" y="3976"/>
                  </a:lnTo>
                  <a:lnTo>
                    <a:pt x="8967" y="833"/>
                  </a:lnTo>
                  <a:lnTo>
                    <a:pt x="60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9"/>
            <p:cNvSpPr/>
            <p:nvPr/>
          </p:nvSpPr>
          <p:spPr>
            <a:xfrm>
              <a:off x="8155575" y="6086925"/>
              <a:ext cx="298125" cy="184900"/>
            </a:xfrm>
            <a:custGeom>
              <a:avLst/>
              <a:gdLst/>
              <a:ahLst/>
              <a:cxnLst/>
              <a:rect l="l" t="t" r="r" b="b"/>
              <a:pathLst>
                <a:path w="11925" h="7396" extrusionOk="0">
                  <a:moveTo>
                    <a:pt x="8043" y="1"/>
                  </a:moveTo>
                  <a:lnTo>
                    <a:pt x="5270" y="925"/>
                  </a:lnTo>
                  <a:lnTo>
                    <a:pt x="2866" y="2497"/>
                  </a:lnTo>
                  <a:lnTo>
                    <a:pt x="925" y="4530"/>
                  </a:lnTo>
                  <a:lnTo>
                    <a:pt x="186" y="5824"/>
                  </a:lnTo>
                  <a:lnTo>
                    <a:pt x="1" y="6286"/>
                  </a:lnTo>
                  <a:lnTo>
                    <a:pt x="278" y="7026"/>
                  </a:lnTo>
                  <a:lnTo>
                    <a:pt x="1110" y="7396"/>
                  </a:lnTo>
                  <a:lnTo>
                    <a:pt x="1942" y="7303"/>
                  </a:lnTo>
                  <a:lnTo>
                    <a:pt x="2497" y="7026"/>
                  </a:lnTo>
                  <a:lnTo>
                    <a:pt x="2959" y="6194"/>
                  </a:lnTo>
                  <a:lnTo>
                    <a:pt x="4068" y="4807"/>
                  </a:lnTo>
                  <a:lnTo>
                    <a:pt x="6009" y="3144"/>
                  </a:lnTo>
                  <a:lnTo>
                    <a:pt x="8690" y="1942"/>
                  </a:lnTo>
                  <a:lnTo>
                    <a:pt x="11093" y="1295"/>
                  </a:lnTo>
                  <a:lnTo>
                    <a:pt x="11925" y="1202"/>
                  </a:lnTo>
                  <a:lnTo>
                    <a:pt x="11093" y="555"/>
                  </a:lnTo>
                  <a:lnTo>
                    <a:pt x="10169" y="93"/>
                  </a:lnTo>
                  <a:lnTo>
                    <a:pt x="96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9"/>
            <p:cNvSpPr/>
            <p:nvPr/>
          </p:nvSpPr>
          <p:spPr>
            <a:xfrm>
              <a:off x="8257275" y="6142400"/>
              <a:ext cx="258825" cy="184900"/>
            </a:xfrm>
            <a:custGeom>
              <a:avLst/>
              <a:gdLst/>
              <a:ahLst/>
              <a:cxnLst/>
              <a:rect l="l" t="t" r="r" b="b"/>
              <a:pathLst>
                <a:path w="10353" h="7396" extrusionOk="0">
                  <a:moveTo>
                    <a:pt x="8874" y="0"/>
                  </a:moveTo>
                  <a:lnTo>
                    <a:pt x="7580" y="278"/>
                  </a:lnTo>
                  <a:lnTo>
                    <a:pt x="4899" y="1109"/>
                  </a:lnTo>
                  <a:lnTo>
                    <a:pt x="2681" y="2681"/>
                  </a:lnTo>
                  <a:lnTo>
                    <a:pt x="832" y="4714"/>
                  </a:lnTo>
                  <a:lnTo>
                    <a:pt x="92" y="5824"/>
                  </a:lnTo>
                  <a:lnTo>
                    <a:pt x="0" y="6286"/>
                  </a:lnTo>
                  <a:lnTo>
                    <a:pt x="370" y="7025"/>
                  </a:lnTo>
                  <a:lnTo>
                    <a:pt x="1109" y="7395"/>
                  </a:lnTo>
                  <a:lnTo>
                    <a:pt x="2034" y="7303"/>
                  </a:lnTo>
                  <a:lnTo>
                    <a:pt x="2403" y="7025"/>
                  </a:lnTo>
                  <a:lnTo>
                    <a:pt x="3143" y="5916"/>
                  </a:lnTo>
                  <a:lnTo>
                    <a:pt x="4807" y="4160"/>
                  </a:lnTo>
                  <a:lnTo>
                    <a:pt x="6748" y="2681"/>
                  </a:lnTo>
                  <a:lnTo>
                    <a:pt x="9059" y="1664"/>
                  </a:lnTo>
                  <a:lnTo>
                    <a:pt x="10353" y="1387"/>
                  </a:lnTo>
                  <a:lnTo>
                    <a:pt x="9521" y="740"/>
                  </a:lnTo>
                  <a:lnTo>
                    <a:pt x="8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9"/>
            <p:cNvSpPr/>
            <p:nvPr/>
          </p:nvSpPr>
          <p:spPr>
            <a:xfrm>
              <a:off x="8372800" y="6225575"/>
              <a:ext cx="335100" cy="238050"/>
            </a:xfrm>
            <a:custGeom>
              <a:avLst/>
              <a:gdLst/>
              <a:ahLst/>
              <a:cxnLst/>
              <a:rect l="l" t="t" r="r" b="b"/>
              <a:pathLst>
                <a:path w="13404" h="9522" extrusionOk="0">
                  <a:moveTo>
                    <a:pt x="13404" y="1"/>
                  </a:moveTo>
                  <a:lnTo>
                    <a:pt x="1" y="740"/>
                  </a:lnTo>
                  <a:lnTo>
                    <a:pt x="278" y="4160"/>
                  </a:lnTo>
                  <a:lnTo>
                    <a:pt x="833" y="8135"/>
                  </a:lnTo>
                  <a:lnTo>
                    <a:pt x="2127" y="8690"/>
                  </a:lnTo>
                  <a:lnTo>
                    <a:pt x="4623" y="9337"/>
                  </a:lnTo>
                  <a:lnTo>
                    <a:pt x="7765" y="9522"/>
                  </a:lnTo>
                  <a:lnTo>
                    <a:pt x="12295" y="8320"/>
                  </a:lnTo>
                  <a:lnTo>
                    <a:pt x="12942" y="7765"/>
                  </a:lnTo>
                  <a:lnTo>
                    <a:pt x="1340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9"/>
            <p:cNvSpPr/>
            <p:nvPr/>
          </p:nvSpPr>
          <p:spPr>
            <a:xfrm>
              <a:off x="7947600" y="5945975"/>
              <a:ext cx="392875" cy="342025"/>
            </a:xfrm>
            <a:custGeom>
              <a:avLst/>
              <a:gdLst/>
              <a:ahLst/>
              <a:cxnLst/>
              <a:rect l="l" t="t" r="r" b="b"/>
              <a:pathLst>
                <a:path w="15715" h="13681" extrusionOk="0">
                  <a:moveTo>
                    <a:pt x="5824" y="0"/>
                  </a:moveTo>
                  <a:lnTo>
                    <a:pt x="3606" y="647"/>
                  </a:lnTo>
                  <a:lnTo>
                    <a:pt x="1665" y="1849"/>
                  </a:lnTo>
                  <a:lnTo>
                    <a:pt x="833" y="2773"/>
                  </a:lnTo>
                  <a:lnTo>
                    <a:pt x="555" y="3236"/>
                  </a:lnTo>
                  <a:lnTo>
                    <a:pt x="93" y="4530"/>
                  </a:lnTo>
                  <a:lnTo>
                    <a:pt x="1" y="6840"/>
                  </a:lnTo>
                  <a:lnTo>
                    <a:pt x="833" y="10168"/>
                  </a:lnTo>
                  <a:lnTo>
                    <a:pt x="2127" y="12849"/>
                  </a:lnTo>
                  <a:lnTo>
                    <a:pt x="2866" y="13681"/>
                  </a:lnTo>
                  <a:lnTo>
                    <a:pt x="2959" y="13403"/>
                  </a:lnTo>
                  <a:lnTo>
                    <a:pt x="3606" y="11000"/>
                  </a:lnTo>
                  <a:lnTo>
                    <a:pt x="5177" y="8504"/>
                  </a:lnTo>
                  <a:lnTo>
                    <a:pt x="6933" y="6840"/>
                  </a:lnTo>
                  <a:lnTo>
                    <a:pt x="9429" y="5454"/>
                  </a:lnTo>
                  <a:lnTo>
                    <a:pt x="12942" y="4530"/>
                  </a:lnTo>
                  <a:lnTo>
                    <a:pt x="14975" y="4252"/>
                  </a:lnTo>
                  <a:lnTo>
                    <a:pt x="15715" y="4530"/>
                  </a:lnTo>
                  <a:lnTo>
                    <a:pt x="15715" y="4530"/>
                  </a:lnTo>
                  <a:lnTo>
                    <a:pt x="15160" y="3790"/>
                  </a:lnTo>
                  <a:lnTo>
                    <a:pt x="13866" y="2496"/>
                  </a:lnTo>
                  <a:lnTo>
                    <a:pt x="12479" y="1387"/>
                  </a:lnTo>
                  <a:lnTo>
                    <a:pt x="10816" y="555"/>
                  </a:lnTo>
                  <a:lnTo>
                    <a:pt x="9984" y="370"/>
                  </a:lnTo>
                  <a:lnTo>
                    <a:pt x="85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9"/>
            <p:cNvSpPr/>
            <p:nvPr/>
          </p:nvSpPr>
          <p:spPr>
            <a:xfrm>
              <a:off x="7150350" y="2137650"/>
              <a:ext cx="1656925" cy="4961475"/>
            </a:xfrm>
            <a:custGeom>
              <a:avLst/>
              <a:gdLst/>
              <a:ahLst/>
              <a:cxnLst/>
              <a:rect l="l" t="t" r="r" b="b"/>
              <a:pathLst>
                <a:path w="66277" h="198459" extrusionOk="0">
                  <a:moveTo>
                    <a:pt x="30042" y="1"/>
                  </a:moveTo>
                  <a:lnTo>
                    <a:pt x="24404" y="185"/>
                  </a:lnTo>
                  <a:lnTo>
                    <a:pt x="19042" y="740"/>
                  </a:lnTo>
                  <a:lnTo>
                    <a:pt x="14143" y="1757"/>
                  </a:lnTo>
                  <a:lnTo>
                    <a:pt x="9799" y="3236"/>
                  </a:lnTo>
                  <a:lnTo>
                    <a:pt x="6286" y="5362"/>
                  </a:lnTo>
                  <a:lnTo>
                    <a:pt x="4253" y="7303"/>
                  </a:lnTo>
                  <a:lnTo>
                    <a:pt x="3236" y="8782"/>
                  </a:lnTo>
                  <a:lnTo>
                    <a:pt x="2496" y="10538"/>
                  </a:lnTo>
                  <a:lnTo>
                    <a:pt x="2127" y="12387"/>
                  </a:lnTo>
                  <a:lnTo>
                    <a:pt x="2034" y="13496"/>
                  </a:lnTo>
                  <a:lnTo>
                    <a:pt x="1480" y="35680"/>
                  </a:lnTo>
                  <a:lnTo>
                    <a:pt x="1017" y="74041"/>
                  </a:lnTo>
                  <a:lnTo>
                    <a:pt x="555" y="95393"/>
                  </a:lnTo>
                  <a:lnTo>
                    <a:pt x="186" y="102788"/>
                  </a:lnTo>
                  <a:lnTo>
                    <a:pt x="1" y="106393"/>
                  </a:lnTo>
                  <a:lnTo>
                    <a:pt x="93" y="113603"/>
                  </a:lnTo>
                  <a:lnTo>
                    <a:pt x="740" y="126636"/>
                  </a:lnTo>
                  <a:lnTo>
                    <a:pt x="1202" y="139485"/>
                  </a:lnTo>
                  <a:lnTo>
                    <a:pt x="1665" y="174518"/>
                  </a:lnTo>
                  <a:lnTo>
                    <a:pt x="1572" y="193837"/>
                  </a:lnTo>
                  <a:lnTo>
                    <a:pt x="2219" y="194576"/>
                  </a:lnTo>
                  <a:lnTo>
                    <a:pt x="3606" y="195963"/>
                  </a:lnTo>
                  <a:lnTo>
                    <a:pt x="6101" y="197442"/>
                  </a:lnTo>
                  <a:lnTo>
                    <a:pt x="9706" y="198458"/>
                  </a:lnTo>
                  <a:lnTo>
                    <a:pt x="13496" y="198458"/>
                  </a:lnTo>
                  <a:lnTo>
                    <a:pt x="18765" y="197719"/>
                  </a:lnTo>
                  <a:lnTo>
                    <a:pt x="23479" y="196240"/>
                  </a:lnTo>
                  <a:lnTo>
                    <a:pt x="23941" y="195963"/>
                  </a:lnTo>
                  <a:lnTo>
                    <a:pt x="26345" y="168879"/>
                  </a:lnTo>
                  <a:lnTo>
                    <a:pt x="29487" y="130519"/>
                  </a:lnTo>
                  <a:lnTo>
                    <a:pt x="29765" y="126174"/>
                  </a:lnTo>
                  <a:lnTo>
                    <a:pt x="29672" y="119426"/>
                  </a:lnTo>
                  <a:lnTo>
                    <a:pt x="29118" y="113141"/>
                  </a:lnTo>
                  <a:lnTo>
                    <a:pt x="29025" y="112401"/>
                  </a:lnTo>
                  <a:lnTo>
                    <a:pt x="35218" y="56201"/>
                  </a:lnTo>
                  <a:lnTo>
                    <a:pt x="35496" y="65260"/>
                  </a:lnTo>
                  <a:lnTo>
                    <a:pt x="36235" y="83931"/>
                  </a:lnTo>
                  <a:lnTo>
                    <a:pt x="36513" y="87444"/>
                  </a:lnTo>
                  <a:lnTo>
                    <a:pt x="37160" y="94192"/>
                  </a:lnTo>
                  <a:lnTo>
                    <a:pt x="39008" y="105746"/>
                  </a:lnTo>
                  <a:lnTo>
                    <a:pt x="40765" y="117763"/>
                  </a:lnTo>
                  <a:lnTo>
                    <a:pt x="45201" y="153627"/>
                  </a:lnTo>
                  <a:lnTo>
                    <a:pt x="47605" y="173778"/>
                  </a:lnTo>
                  <a:lnTo>
                    <a:pt x="49084" y="174518"/>
                  </a:lnTo>
                  <a:lnTo>
                    <a:pt x="52134" y="175534"/>
                  </a:lnTo>
                  <a:lnTo>
                    <a:pt x="54907" y="175812"/>
                  </a:lnTo>
                  <a:lnTo>
                    <a:pt x="57403" y="175719"/>
                  </a:lnTo>
                  <a:lnTo>
                    <a:pt x="60638" y="174980"/>
                  </a:lnTo>
                  <a:lnTo>
                    <a:pt x="63226" y="173871"/>
                  </a:lnTo>
                  <a:lnTo>
                    <a:pt x="63504" y="173778"/>
                  </a:lnTo>
                  <a:lnTo>
                    <a:pt x="64058" y="167677"/>
                  </a:lnTo>
                  <a:lnTo>
                    <a:pt x="65814" y="137174"/>
                  </a:lnTo>
                  <a:lnTo>
                    <a:pt x="66277" y="122292"/>
                  </a:lnTo>
                  <a:lnTo>
                    <a:pt x="66092" y="114435"/>
                  </a:lnTo>
                  <a:lnTo>
                    <a:pt x="65814" y="111569"/>
                  </a:lnTo>
                  <a:lnTo>
                    <a:pt x="63781" y="94192"/>
                  </a:lnTo>
                  <a:lnTo>
                    <a:pt x="63504" y="90309"/>
                  </a:lnTo>
                  <a:lnTo>
                    <a:pt x="63504" y="87906"/>
                  </a:lnTo>
                  <a:lnTo>
                    <a:pt x="63504" y="72932"/>
                  </a:lnTo>
                  <a:lnTo>
                    <a:pt x="63966" y="60083"/>
                  </a:lnTo>
                  <a:lnTo>
                    <a:pt x="64243" y="53428"/>
                  </a:lnTo>
                  <a:lnTo>
                    <a:pt x="64982" y="41227"/>
                  </a:lnTo>
                  <a:lnTo>
                    <a:pt x="65260" y="29118"/>
                  </a:lnTo>
                  <a:lnTo>
                    <a:pt x="65352" y="25882"/>
                  </a:lnTo>
                  <a:lnTo>
                    <a:pt x="65167" y="19319"/>
                  </a:lnTo>
                  <a:lnTo>
                    <a:pt x="64613" y="12941"/>
                  </a:lnTo>
                  <a:lnTo>
                    <a:pt x="63781" y="6471"/>
                  </a:lnTo>
                  <a:lnTo>
                    <a:pt x="63226" y="3236"/>
                  </a:lnTo>
                  <a:lnTo>
                    <a:pt x="61285" y="2958"/>
                  </a:lnTo>
                  <a:lnTo>
                    <a:pt x="49269" y="1202"/>
                  </a:lnTo>
                  <a:lnTo>
                    <a:pt x="38546" y="185"/>
                  </a:lnTo>
                  <a:lnTo>
                    <a:pt x="3004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9"/>
            <p:cNvSpPr/>
            <p:nvPr/>
          </p:nvSpPr>
          <p:spPr>
            <a:xfrm>
              <a:off x="8023875" y="2988050"/>
              <a:ext cx="566175" cy="1178575"/>
            </a:xfrm>
            <a:custGeom>
              <a:avLst/>
              <a:gdLst/>
              <a:ahLst/>
              <a:cxnLst/>
              <a:rect l="l" t="t" r="r" b="b"/>
              <a:pathLst>
                <a:path w="22647" h="47143" extrusionOk="0">
                  <a:moveTo>
                    <a:pt x="22647" y="1"/>
                  </a:moveTo>
                  <a:lnTo>
                    <a:pt x="19411" y="2496"/>
                  </a:lnTo>
                  <a:lnTo>
                    <a:pt x="11924" y="7026"/>
                  </a:lnTo>
                  <a:lnTo>
                    <a:pt x="1849" y="12202"/>
                  </a:lnTo>
                  <a:lnTo>
                    <a:pt x="0" y="12941"/>
                  </a:lnTo>
                  <a:lnTo>
                    <a:pt x="1109" y="47142"/>
                  </a:lnTo>
                  <a:lnTo>
                    <a:pt x="3143" y="30781"/>
                  </a:lnTo>
                  <a:lnTo>
                    <a:pt x="5269" y="13866"/>
                  </a:lnTo>
                  <a:lnTo>
                    <a:pt x="7118" y="13034"/>
                  </a:lnTo>
                  <a:lnTo>
                    <a:pt x="10538" y="11093"/>
                  </a:lnTo>
                  <a:lnTo>
                    <a:pt x="15159" y="7673"/>
                  </a:lnTo>
                  <a:lnTo>
                    <a:pt x="21630" y="1202"/>
                  </a:lnTo>
                  <a:lnTo>
                    <a:pt x="226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9"/>
            <p:cNvSpPr/>
            <p:nvPr/>
          </p:nvSpPr>
          <p:spPr>
            <a:xfrm>
              <a:off x="8583100" y="254300"/>
              <a:ext cx="919750" cy="2116775"/>
            </a:xfrm>
            <a:custGeom>
              <a:avLst/>
              <a:gdLst/>
              <a:ahLst/>
              <a:cxnLst/>
              <a:rect l="l" t="t" r="r" b="b"/>
              <a:pathLst>
                <a:path w="36790" h="84671" extrusionOk="0">
                  <a:moveTo>
                    <a:pt x="1202" y="0"/>
                  </a:moveTo>
                  <a:lnTo>
                    <a:pt x="93" y="185"/>
                  </a:lnTo>
                  <a:lnTo>
                    <a:pt x="7210" y="37344"/>
                  </a:lnTo>
                  <a:lnTo>
                    <a:pt x="15714" y="54999"/>
                  </a:lnTo>
                  <a:lnTo>
                    <a:pt x="0" y="67940"/>
                  </a:lnTo>
                  <a:lnTo>
                    <a:pt x="2866" y="76259"/>
                  </a:lnTo>
                  <a:lnTo>
                    <a:pt x="5639" y="84670"/>
                  </a:lnTo>
                  <a:lnTo>
                    <a:pt x="9151" y="82175"/>
                  </a:lnTo>
                  <a:lnTo>
                    <a:pt x="23941" y="70620"/>
                  </a:lnTo>
                  <a:lnTo>
                    <a:pt x="29580" y="65721"/>
                  </a:lnTo>
                  <a:lnTo>
                    <a:pt x="34016" y="61100"/>
                  </a:lnTo>
                  <a:lnTo>
                    <a:pt x="36142" y="58142"/>
                  </a:lnTo>
                  <a:lnTo>
                    <a:pt x="36697" y="56385"/>
                  </a:lnTo>
                  <a:lnTo>
                    <a:pt x="36789" y="55738"/>
                  </a:lnTo>
                  <a:lnTo>
                    <a:pt x="36697" y="54259"/>
                  </a:lnTo>
                  <a:lnTo>
                    <a:pt x="35495" y="50192"/>
                  </a:lnTo>
                  <a:lnTo>
                    <a:pt x="32260" y="42058"/>
                  </a:lnTo>
                  <a:lnTo>
                    <a:pt x="23386" y="23109"/>
                  </a:lnTo>
                  <a:lnTo>
                    <a:pt x="18765" y="13773"/>
                  </a:lnTo>
                  <a:lnTo>
                    <a:pt x="17840" y="11832"/>
                  </a:lnTo>
                  <a:lnTo>
                    <a:pt x="15807" y="8504"/>
                  </a:lnTo>
                  <a:lnTo>
                    <a:pt x="13588" y="5731"/>
                  </a:lnTo>
                  <a:lnTo>
                    <a:pt x="11185" y="3420"/>
                  </a:lnTo>
                  <a:lnTo>
                    <a:pt x="8782" y="1756"/>
                  </a:lnTo>
                  <a:lnTo>
                    <a:pt x="6286" y="647"/>
                  </a:lnTo>
                  <a:lnTo>
                    <a:pt x="36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9"/>
            <p:cNvSpPr/>
            <p:nvPr/>
          </p:nvSpPr>
          <p:spPr>
            <a:xfrm>
              <a:off x="8497600" y="215000"/>
              <a:ext cx="903575" cy="1356500"/>
            </a:xfrm>
            <a:custGeom>
              <a:avLst/>
              <a:gdLst/>
              <a:ahLst/>
              <a:cxnLst/>
              <a:rect l="l" t="t" r="r" b="b"/>
              <a:pathLst>
                <a:path w="36143" h="54260" extrusionOk="0">
                  <a:moveTo>
                    <a:pt x="2219" y="1"/>
                  </a:moveTo>
                  <a:lnTo>
                    <a:pt x="0" y="186"/>
                  </a:lnTo>
                  <a:lnTo>
                    <a:pt x="9614" y="39933"/>
                  </a:lnTo>
                  <a:lnTo>
                    <a:pt x="17748" y="54260"/>
                  </a:lnTo>
                  <a:lnTo>
                    <a:pt x="20244" y="53983"/>
                  </a:lnTo>
                  <a:lnTo>
                    <a:pt x="24588" y="52873"/>
                  </a:lnTo>
                  <a:lnTo>
                    <a:pt x="28101" y="51210"/>
                  </a:lnTo>
                  <a:lnTo>
                    <a:pt x="30966" y="49268"/>
                  </a:lnTo>
                  <a:lnTo>
                    <a:pt x="34016" y="46311"/>
                  </a:lnTo>
                  <a:lnTo>
                    <a:pt x="35957" y="43353"/>
                  </a:lnTo>
                  <a:lnTo>
                    <a:pt x="36142" y="42983"/>
                  </a:lnTo>
                  <a:lnTo>
                    <a:pt x="31521" y="32723"/>
                  </a:lnTo>
                  <a:lnTo>
                    <a:pt x="25327" y="19689"/>
                  </a:lnTo>
                  <a:lnTo>
                    <a:pt x="21260" y="11832"/>
                  </a:lnTo>
                  <a:lnTo>
                    <a:pt x="19227" y="8227"/>
                  </a:lnTo>
                  <a:lnTo>
                    <a:pt x="18487" y="7026"/>
                  </a:lnTo>
                  <a:lnTo>
                    <a:pt x="16546" y="4992"/>
                  </a:lnTo>
                  <a:lnTo>
                    <a:pt x="14235" y="3328"/>
                  </a:lnTo>
                  <a:lnTo>
                    <a:pt x="11555" y="1942"/>
                  </a:lnTo>
                  <a:lnTo>
                    <a:pt x="7488" y="648"/>
                  </a:lnTo>
                  <a:lnTo>
                    <a:pt x="221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9"/>
            <p:cNvSpPr/>
            <p:nvPr/>
          </p:nvSpPr>
          <p:spPr>
            <a:xfrm>
              <a:off x="7808950" y="-103900"/>
              <a:ext cx="524600" cy="617025"/>
            </a:xfrm>
            <a:custGeom>
              <a:avLst/>
              <a:gdLst/>
              <a:ahLst/>
              <a:cxnLst/>
              <a:rect l="l" t="t" r="r" b="b"/>
              <a:pathLst>
                <a:path w="20984" h="24681" extrusionOk="0">
                  <a:moveTo>
                    <a:pt x="20336" y="1"/>
                  </a:moveTo>
                  <a:lnTo>
                    <a:pt x="1" y="4438"/>
                  </a:lnTo>
                  <a:lnTo>
                    <a:pt x="925" y="24681"/>
                  </a:lnTo>
                  <a:lnTo>
                    <a:pt x="20983" y="23572"/>
                  </a:lnTo>
                  <a:lnTo>
                    <a:pt x="2033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9"/>
            <p:cNvSpPr/>
            <p:nvPr/>
          </p:nvSpPr>
          <p:spPr>
            <a:xfrm>
              <a:off x="7185025" y="219625"/>
              <a:ext cx="1682325" cy="2551225"/>
            </a:xfrm>
            <a:custGeom>
              <a:avLst/>
              <a:gdLst/>
              <a:ahLst/>
              <a:cxnLst/>
              <a:rect l="l" t="t" r="r" b="b"/>
              <a:pathLst>
                <a:path w="67293" h="102049" extrusionOk="0">
                  <a:moveTo>
                    <a:pt x="45663" y="1"/>
                  </a:moveTo>
                  <a:lnTo>
                    <a:pt x="45478" y="555"/>
                  </a:lnTo>
                  <a:lnTo>
                    <a:pt x="44277" y="1664"/>
                  </a:lnTo>
                  <a:lnTo>
                    <a:pt x="42428" y="2496"/>
                  </a:lnTo>
                  <a:lnTo>
                    <a:pt x="40025" y="3143"/>
                  </a:lnTo>
                  <a:lnTo>
                    <a:pt x="35588" y="3513"/>
                  </a:lnTo>
                  <a:lnTo>
                    <a:pt x="28840" y="3143"/>
                  </a:lnTo>
                  <a:lnTo>
                    <a:pt x="25512" y="2589"/>
                  </a:lnTo>
                  <a:lnTo>
                    <a:pt x="17193" y="4622"/>
                  </a:lnTo>
                  <a:lnTo>
                    <a:pt x="9336" y="6748"/>
                  </a:lnTo>
                  <a:lnTo>
                    <a:pt x="8135" y="7118"/>
                  </a:lnTo>
                  <a:lnTo>
                    <a:pt x="6101" y="8412"/>
                  </a:lnTo>
                  <a:lnTo>
                    <a:pt x="4437" y="10261"/>
                  </a:lnTo>
                  <a:lnTo>
                    <a:pt x="3143" y="12849"/>
                  </a:lnTo>
                  <a:lnTo>
                    <a:pt x="2034" y="16177"/>
                  </a:lnTo>
                  <a:lnTo>
                    <a:pt x="1202" y="20521"/>
                  </a:lnTo>
                  <a:lnTo>
                    <a:pt x="278" y="28933"/>
                  </a:lnTo>
                  <a:lnTo>
                    <a:pt x="0" y="36235"/>
                  </a:lnTo>
                  <a:lnTo>
                    <a:pt x="0" y="56940"/>
                  </a:lnTo>
                  <a:lnTo>
                    <a:pt x="0" y="97150"/>
                  </a:lnTo>
                  <a:lnTo>
                    <a:pt x="2126" y="98259"/>
                  </a:lnTo>
                  <a:lnTo>
                    <a:pt x="6840" y="99923"/>
                  </a:lnTo>
                  <a:lnTo>
                    <a:pt x="11924" y="101032"/>
                  </a:lnTo>
                  <a:lnTo>
                    <a:pt x="17286" y="101679"/>
                  </a:lnTo>
                  <a:lnTo>
                    <a:pt x="25512" y="102049"/>
                  </a:lnTo>
                  <a:lnTo>
                    <a:pt x="36235" y="101587"/>
                  </a:lnTo>
                  <a:lnTo>
                    <a:pt x="41041" y="101124"/>
                  </a:lnTo>
                  <a:lnTo>
                    <a:pt x="44554" y="100755"/>
                  </a:lnTo>
                  <a:lnTo>
                    <a:pt x="50377" y="99553"/>
                  </a:lnTo>
                  <a:lnTo>
                    <a:pt x="54907" y="98166"/>
                  </a:lnTo>
                  <a:lnTo>
                    <a:pt x="58234" y="96595"/>
                  </a:lnTo>
                  <a:lnTo>
                    <a:pt x="61562" y="94377"/>
                  </a:lnTo>
                  <a:lnTo>
                    <a:pt x="63318" y="92343"/>
                  </a:lnTo>
                  <a:lnTo>
                    <a:pt x="63411" y="92158"/>
                  </a:lnTo>
                  <a:lnTo>
                    <a:pt x="62948" y="84394"/>
                  </a:lnTo>
                  <a:lnTo>
                    <a:pt x="63133" y="72562"/>
                  </a:lnTo>
                  <a:lnTo>
                    <a:pt x="63411" y="64982"/>
                  </a:lnTo>
                  <a:lnTo>
                    <a:pt x="63503" y="61747"/>
                  </a:lnTo>
                  <a:lnTo>
                    <a:pt x="64335" y="55184"/>
                  </a:lnTo>
                  <a:lnTo>
                    <a:pt x="66091" y="45016"/>
                  </a:lnTo>
                  <a:lnTo>
                    <a:pt x="66831" y="37806"/>
                  </a:lnTo>
                  <a:lnTo>
                    <a:pt x="67200" y="32538"/>
                  </a:lnTo>
                  <a:lnTo>
                    <a:pt x="67293" y="23664"/>
                  </a:lnTo>
                  <a:lnTo>
                    <a:pt x="66831" y="16731"/>
                  </a:lnTo>
                  <a:lnTo>
                    <a:pt x="65999" y="11832"/>
                  </a:lnTo>
                  <a:lnTo>
                    <a:pt x="65629" y="10261"/>
                  </a:lnTo>
                  <a:lnTo>
                    <a:pt x="65259" y="9244"/>
                  </a:lnTo>
                  <a:lnTo>
                    <a:pt x="64335" y="7303"/>
                  </a:lnTo>
                  <a:lnTo>
                    <a:pt x="62856" y="5454"/>
                  </a:lnTo>
                  <a:lnTo>
                    <a:pt x="61285" y="3790"/>
                  </a:lnTo>
                  <a:lnTo>
                    <a:pt x="59251" y="2404"/>
                  </a:lnTo>
                  <a:lnTo>
                    <a:pt x="57125" y="1295"/>
                  </a:lnTo>
                  <a:lnTo>
                    <a:pt x="54722" y="463"/>
                  </a:lnTo>
                  <a:lnTo>
                    <a:pt x="521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9"/>
            <p:cNvSpPr/>
            <p:nvPr/>
          </p:nvSpPr>
          <p:spPr>
            <a:xfrm>
              <a:off x="7434600" y="101775"/>
              <a:ext cx="295800" cy="281950"/>
            </a:xfrm>
            <a:custGeom>
              <a:avLst/>
              <a:gdLst/>
              <a:ahLst/>
              <a:cxnLst/>
              <a:rect l="l" t="t" r="r" b="b"/>
              <a:pathLst>
                <a:path w="11832" h="11278" extrusionOk="0">
                  <a:moveTo>
                    <a:pt x="11000" y="0"/>
                  </a:moveTo>
                  <a:lnTo>
                    <a:pt x="9151" y="278"/>
                  </a:lnTo>
                  <a:lnTo>
                    <a:pt x="7303" y="832"/>
                  </a:lnTo>
                  <a:lnTo>
                    <a:pt x="5546" y="1849"/>
                  </a:lnTo>
                  <a:lnTo>
                    <a:pt x="3882" y="3328"/>
                  </a:lnTo>
                  <a:lnTo>
                    <a:pt x="2496" y="4992"/>
                  </a:lnTo>
                  <a:lnTo>
                    <a:pt x="1202" y="7303"/>
                  </a:lnTo>
                  <a:lnTo>
                    <a:pt x="278" y="9798"/>
                  </a:lnTo>
                  <a:lnTo>
                    <a:pt x="0" y="11277"/>
                  </a:lnTo>
                  <a:lnTo>
                    <a:pt x="3698" y="10261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9"/>
            <p:cNvSpPr/>
            <p:nvPr/>
          </p:nvSpPr>
          <p:spPr>
            <a:xfrm>
              <a:off x="7434600" y="101775"/>
              <a:ext cx="295800" cy="281950"/>
            </a:xfrm>
            <a:custGeom>
              <a:avLst/>
              <a:gdLst/>
              <a:ahLst/>
              <a:cxnLst/>
              <a:rect l="l" t="t" r="r" b="b"/>
              <a:pathLst>
                <a:path w="11832" h="11278" extrusionOk="0">
                  <a:moveTo>
                    <a:pt x="11000" y="0"/>
                  </a:moveTo>
                  <a:lnTo>
                    <a:pt x="9151" y="278"/>
                  </a:lnTo>
                  <a:lnTo>
                    <a:pt x="7303" y="832"/>
                  </a:lnTo>
                  <a:lnTo>
                    <a:pt x="5546" y="1849"/>
                  </a:lnTo>
                  <a:lnTo>
                    <a:pt x="3882" y="3328"/>
                  </a:lnTo>
                  <a:lnTo>
                    <a:pt x="2496" y="4992"/>
                  </a:lnTo>
                  <a:lnTo>
                    <a:pt x="1202" y="7303"/>
                  </a:lnTo>
                  <a:lnTo>
                    <a:pt x="278" y="9798"/>
                  </a:lnTo>
                  <a:lnTo>
                    <a:pt x="0" y="11277"/>
                  </a:lnTo>
                  <a:lnTo>
                    <a:pt x="3698" y="10261"/>
                  </a:lnTo>
                  <a:lnTo>
                    <a:pt x="1183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9"/>
            <p:cNvSpPr/>
            <p:nvPr/>
          </p:nvSpPr>
          <p:spPr>
            <a:xfrm>
              <a:off x="7529350" y="39375"/>
              <a:ext cx="1076875" cy="591600"/>
            </a:xfrm>
            <a:custGeom>
              <a:avLst/>
              <a:gdLst/>
              <a:ahLst/>
              <a:cxnLst/>
              <a:rect l="l" t="t" r="r" b="b"/>
              <a:pathLst>
                <a:path w="43075" h="23664" extrusionOk="0">
                  <a:moveTo>
                    <a:pt x="31705" y="1"/>
                  </a:moveTo>
                  <a:lnTo>
                    <a:pt x="31705" y="1664"/>
                  </a:lnTo>
                  <a:lnTo>
                    <a:pt x="31705" y="1849"/>
                  </a:lnTo>
                  <a:lnTo>
                    <a:pt x="30966" y="2959"/>
                  </a:lnTo>
                  <a:lnTo>
                    <a:pt x="29579" y="3790"/>
                  </a:lnTo>
                  <a:lnTo>
                    <a:pt x="28378" y="4160"/>
                  </a:lnTo>
                  <a:lnTo>
                    <a:pt x="26991" y="4530"/>
                  </a:lnTo>
                  <a:lnTo>
                    <a:pt x="22554" y="4992"/>
                  </a:lnTo>
                  <a:lnTo>
                    <a:pt x="17378" y="4992"/>
                  </a:lnTo>
                  <a:lnTo>
                    <a:pt x="12941" y="4530"/>
                  </a:lnTo>
                  <a:lnTo>
                    <a:pt x="11462" y="4160"/>
                  </a:lnTo>
                  <a:lnTo>
                    <a:pt x="11370" y="1387"/>
                  </a:lnTo>
                  <a:lnTo>
                    <a:pt x="9798" y="1664"/>
                  </a:lnTo>
                  <a:lnTo>
                    <a:pt x="7025" y="3051"/>
                  </a:lnTo>
                  <a:lnTo>
                    <a:pt x="5916" y="4068"/>
                  </a:lnTo>
                  <a:lnTo>
                    <a:pt x="4807" y="5085"/>
                  </a:lnTo>
                  <a:lnTo>
                    <a:pt x="2681" y="7950"/>
                  </a:lnTo>
                  <a:lnTo>
                    <a:pt x="370" y="12017"/>
                  </a:lnTo>
                  <a:lnTo>
                    <a:pt x="0" y="12757"/>
                  </a:lnTo>
                  <a:lnTo>
                    <a:pt x="2126" y="15807"/>
                  </a:lnTo>
                  <a:lnTo>
                    <a:pt x="3143" y="17009"/>
                  </a:lnTo>
                  <a:lnTo>
                    <a:pt x="6563" y="19597"/>
                  </a:lnTo>
                  <a:lnTo>
                    <a:pt x="10538" y="21446"/>
                  </a:lnTo>
                  <a:lnTo>
                    <a:pt x="13680" y="22370"/>
                  </a:lnTo>
                  <a:lnTo>
                    <a:pt x="17378" y="23109"/>
                  </a:lnTo>
                  <a:lnTo>
                    <a:pt x="21537" y="23664"/>
                  </a:lnTo>
                  <a:lnTo>
                    <a:pt x="26159" y="23664"/>
                  </a:lnTo>
                  <a:lnTo>
                    <a:pt x="30319" y="23109"/>
                  </a:lnTo>
                  <a:lnTo>
                    <a:pt x="33924" y="21908"/>
                  </a:lnTo>
                  <a:lnTo>
                    <a:pt x="36882" y="20336"/>
                  </a:lnTo>
                  <a:lnTo>
                    <a:pt x="39192" y="18580"/>
                  </a:lnTo>
                  <a:lnTo>
                    <a:pt x="41134" y="16731"/>
                  </a:lnTo>
                  <a:lnTo>
                    <a:pt x="42243" y="14975"/>
                  </a:lnTo>
                  <a:lnTo>
                    <a:pt x="42982" y="13404"/>
                  </a:lnTo>
                  <a:lnTo>
                    <a:pt x="43075" y="12849"/>
                  </a:lnTo>
                  <a:lnTo>
                    <a:pt x="42890" y="11555"/>
                  </a:lnTo>
                  <a:lnTo>
                    <a:pt x="41781" y="8412"/>
                  </a:lnTo>
                  <a:lnTo>
                    <a:pt x="40024" y="5177"/>
                  </a:lnTo>
                  <a:lnTo>
                    <a:pt x="38083" y="2496"/>
                  </a:lnTo>
                  <a:lnTo>
                    <a:pt x="37251" y="1664"/>
                  </a:lnTo>
                  <a:lnTo>
                    <a:pt x="35957" y="925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9"/>
            <p:cNvSpPr/>
            <p:nvPr/>
          </p:nvSpPr>
          <p:spPr>
            <a:xfrm>
              <a:off x="7529350" y="39375"/>
              <a:ext cx="1076875" cy="591600"/>
            </a:xfrm>
            <a:custGeom>
              <a:avLst/>
              <a:gdLst/>
              <a:ahLst/>
              <a:cxnLst/>
              <a:rect l="l" t="t" r="r" b="b"/>
              <a:pathLst>
                <a:path w="43075" h="23664" extrusionOk="0">
                  <a:moveTo>
                    <a:pt x="31705" y="1"/>
                  </a:moveTo>
                  <a:lnTo>
                    <a:pt x="31705" y="1664"/>
                  </a:lnTo>
                  <a:lnTo>
                    <a:pt x="31705" y="1849"/>
                  </a:lnTo>
                  <a:lnTo>
                    <a:pt x="30966" y="2959"/>
                  </a:lnTo>
                  <a:lnTo>
                    <a:pt x="29579" y="3790"/>
                  </a:lnTo>
                  <a:lnTo>
                    <a:pt x="28378" y="4160"/>
                  </a:lnTo>
                  <a:lnTo>
                    <a:pt x="26991" y="4530"/>
                  </a:lnTo>
                  <a:lnTo>
                    <a:pt x="22554" y="4992"/>
                  </a:lnTo>
                  <a:lnTo>
                    <a:pt x="17378" y="4992"/>
                  </a:lnTo>
                  <a:lnTo>
                    <a:pt x="12941" y="4530"/>
                  </a:lnTo>
                  <a:lnTo>
                    <a:pt x="11462" y="4160"/>
                  </a:lnTo>
                  <a:lnTo>
                    <a:pt x="11370" y="1387"/>
                  </a:lnTo>
                  <a:lnTo>
                    <a:pt x="9798" y="1664"/>
                  </a:lnTo>
                  <a:lnTo>
                    <a:pt x="7025" y="3051"/>
                  </a:lnTo>
                  <a:lnTo>
                    <a:pt x="5916" y="4068"/>
                  </a:lnTo>
                  <a:lnTo>
                    <a:pt x="4807" y="5085"/>
                  </a:lnTo>
                  <a:lnTo>
                    <a:pt x="2681" y="7950"/>
                  </a:lnTo>
                  <a:lnTo>
                    <a:pt x="370" y="12017"/>
                  </a:lnTo>
                  <a:lnTo>
                    <a:pt x="0" y="12757"/>
                  </a:lnTo>
                  <a:lnTo>
                    <a:pt x="2126" y="15807"/>
                  </a:lnTo>
                  <a:lnTo>
                    <a:pt x="3143" y="17009"/>
                  </a:lnTo>
                  <a:lnTo>
                    <a:pt x="6563" y="19597"/>
                  </a:lnTo>
                  <a:lnTo>
                    <a:pt x="10538" y="21446"/>
                  </a:lnTo>
                  <a:lnTo>
                    <a:pt x="13680" y="22370"/>
                  </a:lnTo>
                  <a:lnTo>
                    <a:pt x="17378" y="23109"/>
                  </a:lnTo>
                  <a:lnTo>
                    <a:pt x="21537" y="23664"/>
                  </a:lnTo>
                  <a:lnTo>
                    <a:pt x="26159" y="23664"/>
                  </a:lnTo>
                  <a:lnTo>
                    <a:pt x="30319" y="23109"/>
                  </a:lnTo>
                  <a:lnTo>
                    <a:pt x="33924" y="21908"/>
                  </a:lnTo>
                  <a:lnTo>
                    <a:pt x="36882" y="20336"/>
                  </a:lnTo>
                  <a:lnTo>
                    <a:pt x="39192" y="18580"/>
                  </a:lnTo>
                  <a:lnTo>
                    <a:pt x="41134" y="16731"/>
                  </a:lnTo>
                  <a:lnTo>
                    <a:pt x="42243" y="14975"/>
                  </a:lnTo>
                  <a:lnTo>
                    <a:pt x="42982" y="13404"/>
                  </a:lnTo>
                  <a:lnTo>
                    <a:pt x="43075" y="12849"/>
                  </a:lnTo>
                  <a:lnTo>
                    <a:pt x="42890" y="11555"/>
                  </a:lnTo>
                  <a:lnTo>
                    <a:pt x="41781" y="8412"/>
                  </a:lnTo>
                  <a:lnTo>
                    <a:pt x="40024" y="5177"/>
                  </a:lnTo>
                  <a:lnTo>
                    <a:pt x="38083" y="2496"/>
                  </a:lnTo>
                  <a:lnTo>
                    <a:pt x="37251" y="1664"/>
                  </a:lnTo>
                  <a:lnTo>
                    <a:pt x="35957" y="925"/>
                  </a:lnTo>
                  <a:lnTo>
                    <a:pt x="331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9"/>
            <p:cNvSpPr/>
            <p:nvPr/>
          </p:nvSpPr>
          <p:spPr>
            <a:xfrm>
              <a:off x="7365275" y="-614600"/>
              <a:ext cx="106325" cy="233425"/>
            </a:xfrm>
            <a:custGeom>
              <a:avLst/>
              <a:gdLst/>
              <a:ahLst/>
              <a:cxnLst/>
              <a:rect l="l" t="t" r="r" b="b"/>
              <a:pathLst>
                <a:path w="4253" h="9337" extrusionOk="0">
                  <a:moveTo>
                    <a:pt x="4252" y="1"/>
                  </a:moveTo>
                  <a:lnTo>
                    <a:pt x="3698" y="925"/>
                  </a:lnTo>
                  <a:lnTo>
                    <a:pt x="1109" y="5177"/>
                  </a:lnTo>
                  <a:lnTo>
                    <a:pt x="0" y="7488"/>
                  </a:lnTo>
                  <a:lnTo>
                    <a:pt x="0" y="7950"/>
                  </a:lnTo>
                  <a:lnTo>
                    <a:pt x="832" y="8505"/>
                  </a:lnTo>
                  <a:lnTo>
                    <a:pt x="3605" y="9244"/>
                  </a:lnTo>
                  <a:lnTo>
                    <a:pt x="4160" y="9336"/>
                  </a:lnTo>
                  <a:lnTo>
                    <a:pt x="425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9"/>
            <p:cNvSpPr/>
            <p:nvPr/>
          </p:nvSpPr>
          <p:spPr>
            <a:xfrm>
              <a:off x="7448450" y="-1139175"/>
              <a:ext cx="1100000" cy="1178575"/>
            </a:xfrm>
            <a:custGeom>
              <a:avLst/>
              <a:gdLst/>
              <a:ahLst/>
              <a:cxnLst/>
              <a:rect l="l" t="t" r="r" b="b"/>
              <a:pathLst>
                <a:path w="44000" h="47143" extrusionOk="0">
                  <a:moveTo>
                    <a:pt x="21446" y="1"/>
                  </a:moveTo>
                  <a:lnTo>
                    <a:pt x="15992" y="555"/>
                  </a:lnTo>
                  <a:lnTo>
                    <a:pt x="14143" y="925"/>
                  </a:lnTo>
                  <a:lnTo>
                    <a:pt x="12480" y="1387"/>
                  </a:lnTo>
                  <a:lnTo>
                    <a:pt x="9337" y="2219"/>
                  </a:lnTo>
                  <a:lnTo>
                    <a:pt x="6749" y="3421"/>
                  </a:lnTo>
                  <a:lnTo>
                    <a:pt x="4623" y="5085"/>
                  </a:lnTo>
                  <a:lnTo>
                    <a:pt x="2959" y="7396"/>
                  </a:lnTo>
                  <a:lnTo>
                    <a:pt x="1665" y="10446"/>
                  </a:lnTo>
                  <a:lnTo>
                    <a:pt x="833" y="14328"/>
                  </a:lnTo>
                  <a:lnTo>
                    <a:pt x="278" y="19320"/>
                  </a:lnTo>
                  <a:lnTo>
                    <a:pt x="93" y="22278"/>
                  </a:lnTo>
                  <a:lnTo>
                    <a:pt x="1" y="28009"/>
                  </a:lnTo>
                  <a:lnTo>
                    <a:pt x="371" y="36328"/>
                  </a:lnTo>
                  <a:lnTo>
                    <a:pt x="1387" y="41781"/>
                  </a:lnTo>
                  <a:lnTo>
                    <a:pt x="2866" y="44924"/>
                  </a:lnTo>
                  <a:lnTo>
                    <a:pt x="3606" y="45849"/>
                  </a:lnTo>
                  <a:lnTo>
                    <a:pt x="4438" y="46311"/>
                  </a:lnTo>
                  <a:lnTo>
                    <a:pt x="7396" y="46958"/>
                  </a:lnTo>
                  <a:lnTo>
                    <a:pt x="11370" y="47143"/>
                  </a:lnTo>
                  <a:lnTo>
                    <a:pt x="15345" y="46865"/>
                  </a:lnTo>
                  <a:lnTo>
                    <a:pt x="16916" y="46403"/>
                  </a:lnTo>
                  <a:lnTo>
                    <a:pt x="19042" y="45849"/>
                  </a:lnTo>
                  <a:lnTo>
                    <a:pt x="24589" y="43815"/>
                  </a:lnTo>
                  <a:lnTo>
                    <a:pt x="29118" y="41412"/>
                  </a:lnTo>
                  <a:lnTo>
                    <a:pt x="32168" y="39378"/>
                  </a:lnTo>
                  <a:lnTo>
                    <a:pt x="35034" y="37160"/>
                  </a:lnTo>
                  <a:lnTo>
                    <a:pt x="37437" y="34479"/>
                  </a:lnTo>
                  <a:lnTo>
                    <a:pt x="38546" y="33092"/>
                  </a:lnTo>
                  <a:lnTo>
                    <a:pt x="39655" y="31244"/>
                  </a:lnTo>
                  <a:lnTo>
                    <a:pt x="41597" y="27454"/>
                  </a:lnTo>
                  <a:lnTo>
                    <a:pt x="42983" y="23479"/>
                  </a:lnTo>
                  <a:lnTo>
                    <a:pt x="43815" y="19505"/>
                  </a:lnTo>
                  <a:lnTo>
                    <a:pt x="44000" y="15715"/>
                  </a:lnTo>
                  <a:lnTo>
                    <a:pt x="43630" y="12202"/>
                  </a:lnTo>
                  <a:lnTo>
                    <a:pt x="42613" y="9059"/>
                  </a:lnTo>
                  <a:lnTo>
                    <a:pt x="40857" y="6379"/>
                  </a:lnTo>
                  <a:lnTo>
                    <a:pt x="39655" y="5362"/>
                  </a:lnTo>
                  <a:lnTo>
                    <a:pt x="37899" y="4068"/>
                  </a:lnTo>
                  <a:lnTo>
                    <a:pt x="34202" y="2127"/>
                  </a:lnTo>
                  <a:lnTo>
                    <a:pt x="30412" y="833"/>
                  </a:lnTo>
                  <a:lnTo>
                    <a:pt x="26715" y="186"/>
                  </a:lnTo>
                  <a:lnTo>
                    <a:pt x="2144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9"/>
            <p:cNvSpPr/>
            <p:nvPr/>
          </p:nvSpPr>
          <p:spPr>
            <a:xfrm>
              <a:off x="7538575" y="-25325"/>
              <a:ext cx="272725" cy="64725"/>
            </a:xfrm>
            <a:custGeom>
              <a:avLst/>
              <a:gdLst/>
              <a:ahLst/>
              <a:cxnLst/>
              <a:rect l="l" t="t" r="r" b="b"/>
              <a:pathLst>
                <a:path w="10909" h="2589" extrusionOk="0">
                  <a:moveTo>
                    <a:pt x="10816" y="0"/>
                  </a:moveTo>
                  <a:lnTo>
                    <a:pt x="8227" y="832"/>
                  </a:lnTo>
                  <a:lnTo>
                    <a:pt x="2774" y="1479"/>
                  </a:lnTo>
                  <a:lnTo>
                    <a:pt x="1" y="1295"/>
                  </a:lnTo>
                  <a:lnTo>
                    <a:pt x="555" y="1664"/>
                  </a:lnTo>
                  <a:lnTo>
                    <a:pt x="2866" y="2311"/>
                  </a:lnTo>
                  <a:lnTo>
                    <a:pt x="5917" y="2589"/>
                  </a:lnTo>
                  <a:lnTo>
                    <a:pt x="9244" y="2496"/>
                  </a:lnTo>
                  <a:lnTo>
                    <a:pt x="10908" y="2311"/>
                  </a:lnTo>
                  <a:lnTo>
                    <a:pt x="1081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9"/>
            <p:cNvSpPr/>
            <p:nvPr/>
          </p:nvSpPr>
          <p:spPr>
            <a:xfrm>
              <a:off x="7351400" y="-1354075"/>
              <a:ext cx="1354200" cy="1363425"/>
            </a:xfrm>
            <a:custGeom>
              <a:avLst/>
              <a:gdLst/>
              <a:ahLst/>
              <a:cxnLst/>
              <a:rect l="l" t="t" r="r" b="b"/>
              <a:pathLst>
                <a:path w="54168" h="54537" extrusionOk="0">
                  <a:moveTo>
                    <a:pt x="33092" y="0"/>
                  </a:moveTo>
                  <a:lnTo>
                    <a:pt x="28563" y="463"/>
                  </a:lnTo>
                  <a:lnTo>
                    <a:pt x="22462" y="1664"/>
                  </a:lnTo>
                  <a:lnTo>
                    <a:pt x="17933" y="2126"/>
                  </a:lnTo>
                  <a:lnTo>
                    <a:pt x="14883" y="1941"/>
                  </a:lnTo>
                  <a:lnTo>
                    <a:pt x="13311" y="1664"/>
                  </a:lnTo>
                  <a:lnTo>
                    <a:pt x="11278" y="1110"/>
                  </a:lnTo>
                  <a:lnTo>
                    <a:pt x="9244" y="555"/>
                  </a:lnTo>
                  <a:lnTo>
                    <a:pt x="8505" y="278"/>
                  </a:lnTo>
                  <a:lnTo>
                    <a:pt x="7673" y="463"/>
                  </a:lnTo>
                  <a:lnTo>
                    <a:pt x="7210" y="832"/>
                  </a:lnTo>
                  <a:lnTo>
                    <a:pt x="6841" y="1757"/>
                  </a:lnTo>
                  <a:lnTo>
                    <a:pt x="6841" y="2311"/>
                  </a:lnTo>
                  <a:lnTo>
                    <a:pt x="6933" y="2958"/>
                  </a:lnTo>
                  <a:lnTo>
                    <a:pt x="7488" y="4160"/>
                  </a:lnTo>
                  <a:lnTo>
                    <a:pt x="8689" y="5824"/>
                  </a:lnTo>
                  <a:lnTo>
                    <a:pt x="9429" y="6563"/>
                  </a:lnTo>
                  <a:lnTo>
                    <a:pt x="8042" y="6656"/>
                  </a:lnTo>
                  <a:lnTo>
                    <a:pt x="5269" y="6471"/>
                  </a:lnTo>
                  <a:lnTo>
                    <a:pt x="3975" y="6193"/>
                  </a:lnTo>
                  <a:lnTo>
                    <a:pt x="3051" y="6101"/>
                  </a:lnTo>
                  <a:lnTo>
                    <a:pt x="2127" y="6193"/>
                  </a:lnTo>
                  <a:lnTo>
                    <a:pt x="1664" y="6471"/>
                  </a:lnTo>
                  <a:lnTo>
                    <a:pt x="832" y="7210"/>
                  </a:lnTo>
                  <a:lnTo>
                    <a:pt x="278" y="8042"/>
                  </a:lnTo>
                  <a:lnTo>
                    <a:pt x="1" y="9151"/>
                  </a:lnTo>
                  <a:lnTo>
                    <a:pt x="1" y="9706"/>
                  </a:lnTo>
                  <a:lnTo>
                    <a:pt x="1" y="10538"/>
                  </a:lnTo>
                  <a:lnTo>
                    <a:pt x="370" y="12202"/>
                  </a:lnTo>
                  <a:lnTo>
                    <a:pt x="1110" y="13773"/>
                  </a:lnTo>
                  <a:lnTo>
                    <a:pt x="2034" y="15160"/>
                  </a:lnTo>
                  <a:lnTo>
                    <a:pt x="2681" y="15807"/>
                  </a:lnTo>
                  <a:lnTo>
                    <a:pt x="3606" y="16361"/>
                  </a:lnTo>
                  <a:lnTo>
                    <a:pt x="5547" y="17193"/>
                  </a:lnTo>
                  <a:lnTo>
                    <a:pt x="7765" y="17748"/>
                  </a:lnTo>
                  <a:lnTo>
                    <a:pt x="9891" y="17840"/>
                  </a:lnTo>
                  <a:lnTo>
                    <a:pt x="11000" y="17748"/>
                  </a:lnTo>
                  <a:lnTo>
                    <a:pt x="11000" y="18672"/>
                  </a:lnTo>
                  <a:lnTo>
                    <a:pt x="11555" y="20521"/>
                  </a:lnTo>
                  <a:lnTo>
                    <a:pt x="12017" y="21353"/>
                  </a:lnTo>
                  <a:lnTo>
                    <a:pt x="12757" y="22462"/>
                  </a:lnTo>
                  <a:lnTo>
                    <a:pt x="14975" y="24033"/>
                  </a:lnTo>
                  <a:lnTo>
                    <a:pt x="16177" y="24403"/>
                  </a:lnTo>
                  <a:lnTo>
                    <a:pt x="15437" y="26067"/>
                  </a:lnTo>
                  <a:lnTo>
                    <a:pt x="14698" y="29395"/>
                  </a:lnTo>
                  <a:lnTo>
                    <a:pt x="14513" y="31058"/>
                  </a:lnTo>
                  <a:lnTo>
                    <a:pt x="14513" y="31613"/>
                  </a:lnTo>
                  <a:lnTo>
                    <a:pt x="14698" y="32722"/>
                  </a:lnTo>
                  <a:lnTo>
                    <a:pt x="14975" y="33277"/>
                  </a:lnTo>
                  <a:lnTo>
                    <a:pt x="15252" y="33647"/>
                  </a:lnTo>
                  <a:lnTo>
                    <a:pt x="16269" y="34016"/>
                  </a:lnTo>
                  <a:lnTo>
                    <a:pt x="16824" y="33832"/>
                  </a:lnTo>
                  <a:lnTo>
                    <a:pt x="17193" y="33554"/>
                  </a:lnTo>
                  <a:lnTo>
                    <a:pt x="17471" y="33277"/>
                  </a:lnTo>
                  <a:lnTo>
                    <a:pt x="18303" y="31428"/>
                  </a:lnTo>
                  <a:lnTo>
                    <a:pt x="19504" y="29764"/>
                  </a:lnTo>
                  <a:lnTo>
                    <a:pt x="20336" y="28840"/>
                  </a:lnTo>
                  <a:lnTo>
                    <a:pt x="22462" y="27731"/>
                  </a:lnTo>
                  <a:lnTo>
                    <a:pt x="23571" y="27454"/>
                  </a:lnTo>
                  <a:lnTo>
                    <a:pt x="24681" y="27454"/>
                  </a:lnTo>
                  <a:lnTo>
                    <a:pt x="26529" y="27823"/>
                  </a:lnTo>
                  <a:lnTo>
                    <a:pt x="27823" y="28932"/>
                  </a:lnTo>
                  <a:lnTo>
                    <a:pt x="28748" y="30411"/>
                  </a:lnTo>
                  <a:lnTo>
                    <a:pt x="29210" y="32168"/>
                  </a:lnTo>
                  <a:lnTo>
                    <a:pt x="29302" y="34016"/>
                  </a:lnTo>
                  <a:lnTo>
                    <a:pt x="29118" y="35773"/>
                  </a:lnTo>
                  <a:lnTo>
                    <a:pt x="28471" y="37344"/>
                  </a:lnTo>
                  <a:lnTo>
                    <a:pt x="28008" y="37991"/>
                  </a:lnTo>
                  <a:lnTo>
                    <a:pt x="27269" y="38915"/>
                  </a:lnTo>
                  <a:lnTo>
                    <a:pt x="25882" y="40210"/>
                  </a:lnTo>
                  <a:lnTo>
                    <a:pt x="24588" y="40764"/>
                  </a:lnTo>
                  <a:lnTo>
                    <a:pt x="23387" y="40949"/>
                  </a:lnTo>
                  <a:lnTo>
                    <a:pt x="21076" y="40210"/>
                  </a:lnTo>
                  <a:lnTo>
                    <a:pt x="20706" y="39747"/>
                  </a:lnTo>
                  <a:lnTo>
                    <a:pt x="20614" y="41688"/>
                  </a:lnTo>
                  <a:lnTo>
                    <a:pt x="21168" y="45386"/>
                  </a:lnTo>
                  <a:lnTo>
                    <a:pt x="22555" y="48898"/>
                  </a:lnTo>
                  <a:lnTo>
                    <a:pt x="24588" y="52041"/>
                  </a:lnTo>
                  <a:lnTo>
                    <a:pt x="25882" y="53520"/>
                  </a:lnTo>
                  <a:lnTo>
                    <a:pt x="27454" y="53890"/>
                  </a:lnTo>
                  <a:lnTo>
                    <a:pt x="30781" y="54445"/>
                  </a:lnTo>
                  <a:lnTo>
                    <a:pt x="34109" y="54537"/>
                  </a:lnTo>
                  <a:lnTo>
                    <a:pt x="37437" y="54167"/>
                  </a:lnTo>
                  <a:lnTo>
                    <a:pt x="39101" y="53797"/>
                  </a:lnTo>
                  <a:lnTo>
                    <a:pt x="42983" y="48714"/>
                  </a:lnTo>
                  <a:lnTo>
                    <a:pt x="47235" y="42705"/>
                  </a:lnTo>
                  <a:lnTo>
                    <a:pt x="49638" y="38731"/>
                  </a:lnTo>
                  <a:lnTo>
                    <a:pt x="50747" y="36420"/>
                  </a:lnTo>
                  <a:lnTo>
                    <a:pt x="51857" y="33832"/>
                  </a:lnTo>
                  <a:lnTo>
                    <a:pt x="53336" y="29302"/>
                  </a:lnTo>
                  <a:lnTo>
                    <a:pt x="54075" y="25143"/>
                  </a:lnTo>
                  <a:lnTo>
                    <a:pt x="54167" y="21538"/>
                  </a:lnTo>
                  <a:lnTo>
                    <a:pt x="53798" y="18302"/>
                  </a:lnTo>
                  <a:lnTo>
                    <a:pt x="52966" y="15529"/>
                  </a:lnTo>
                  <a:lnTo>
                    <a:pt x="51579" y="13311"/>
                  </a:lnTo>
                  <a:lnTo>
                    <a:pt x="50100" y="11462"/>
                  </a:lnTo>
                  <a:lnTo>
                    <a:pt x="49268" y="10815"/>
                  </a:lnTo>
                  <a:lnTo>
                    <a:pt x="49084" y="9706"/>
                  </a:lnTo>
                  <a:lnTo>
                    <a:pt x="48252" y="7672"/>
                  </a:lnTo>
                  <a:lnTo>
                    <a:pt x="47327" y="5824"/>
                  </a:lnTo>
                  <a:lnTo>
                    <a:pt x="46033" y="4437"/>
                  </a:lnTo>
                  <a:lnTo>
                    <a:pt x="43630" y="2589"/>
                  </a:lnTo>
                  <a:lnTo>
                    <a:pt x="39840" y="1017"/>
                  </a:lnTo>
                  <a:lnTo>
                    <a:pt x="37714" y="555"/>
                  </a:lnTo>
                  <a:lnTo>
                    <a:pt x="36235" y="185"/>
                  </a:lnTo>
                  <a:lnTo>
                    <a:pt x="3309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9"/>
            <p:cNvSpPr/>
            <p:nvPr/>
          </p:nvSpPr>
          <p:spPr>
            <a:xfrm>
              <a:off x="8573850" y="-1162275"/>
              <a:ext cx="157175" cy="127125"/>
            </a:xfrm>
            <a:custGeom>
              <a:avLst/>
              <a:gdLst/>
              <a:ahLst/>
              <a:cxnLst/>
              <a:rect l="l" t="t" r="r" b="b"/>
              <a:pathLst>
                <a:path w="6287" h="5085" extrusionOk="0">
                  <a:moveTo>
                    <a:pt x="3513" y="0"/>
                  </a:moveTo>
                  <a:lnTo>
                    <a:pt x="2219" y="185"/>
                  </a:lnTo>
                  <a:lnTo>
                    <a:pt x="1572" y="555"/>
                  </a:lnTo>
                  <a:lnTo>
                    <a:pt x="1017" y="925"/>
                  </a:lnTo>
                  <a:lnTo>
                    <a:pt x="278" y="1942"/>
                  </a:lnTo>
                  <a:lnTo>
                    <a:pt x="1" y="3236"/>
                  </a:lnTo>
                  <a:lnTo>
                    <a:pt x="186" y="4530"/>
                  </a:lnTo>
                  <a:lnTo>
                    <a:pt x="463" y="5084"/>
                  </a:lnTo>
                  <a:lnTo>
                    <a:pt x="6286" y="1664"/>
                  </a:lnTo>
                  <a:lnTo>
                    <a:pt x="5824" y="1110"/>
                  </a:lnTo>
                  <a:lnTo>
                    <a:pt x="4807" y="370"/>
                  </a:lnTo>
                  <a:lnTo>
                    <a:pt x="3513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9"/>
            <p:cNvSpPr/>
            <p:nvPr/>
          </p:nvSpPr>
          <p:spPr>
            <a:xfrm>
              <a:off x="6138200" y="-346550"/>
              <a:ext cx="843475" cy="2211550"/>
            </a:xfrm>
            <a:custGeom>
              <a:avLst/>
              <a:gdLst/>
              <a:ahLst/>
              <a:cxnLst/>
              <a:rect l="l" t="t" r="r" b="b"/>
              <a:pathLst>
                <a:path w="33739" h="88462" extrusionOk="0">
                  <a:moveTo>
                    <a:pt x="16269" y="1"/>
                  </a:moveTo>
                  <a:lnTo>
                    <a:pt x="15622" y="186"/>
                  </a:lnTo>
                  <a:lnTo>
                    <a:pt x="14420" y="833"/>
                  </a:lnTo>
                  <a:lnTo>
                    <a:pt x="13126" y="1387"/>
                  </a:lnTo>
                  <a:lnTo>
                    <a:pt x="11924" y="1572"/>
                  </a:lnTo>
                  <a:lnTo>
                    <a:pt x="10908" y="1850"/>
                  </a:lnTo>
                  <a:lnTo>
                    <a:pt x="9613" y="2127"/>
                  </a:lnTo>
                  <a:lnTo>
                    <a:pt x="7025" y="3051"/>
                  </a:lnTo>
                  <a:lnTo>
                    <a:pt x="5824" y="3791"/>
                  </a:lnTo>
                  <a:lnTo>
                    <a:pt x="4807" y="4345"/>
                  </a:lnTo>
                  <a:lnTo>
                    <a:pt x="3328" y="5824"/>
                  </a:lnTo>
                  <a:lnTo>
                    <a:pt x="2219" y="7673"/>
                  </a:lnTo>
                  <a:lnTo>
                    <a:pt x="1387" y="9614"/>
                  </a:lnTo>
                  <a:lnTo>
                    <a:pt x="1109" y="10723"/>
                  </a:lnTo>
                  <a:lnTo>
                    <a:pt x="555" y="13496"/>
                  </a:lnTo>
                  <a:lnTo>
                    <a:pt x="0" y="19320"/>
                  </a:lnTo>
                  <a:lnTo>
                    <a:pt x="185" y="22093"/>
                  </a:lnTo>
                  <a:lnTo>
                    <a:pt x="647" y="25883"/>
                  </a:lnTo>
                  <a:lnTo>
                    <a:pt x="1109" y="29673"/>
                  </a:lnTo>
                  <a:lnTo>
                    <a:pt x="2219" y="37992"/>
                  </a:lnTo>
                  <a:lnTo>
                    <a:pt x="2681" y="44924"/>
                  </a:lnTo>
                  <a:lnTo>
                    <a:pt x="3235" y="63781"/>
                  </a:lnTo>
                  <a:lnTo>
                    <a:pt x="3698" y="74134"/>
                  </a:lnTo>
                  <a:lnTo>
                    <a:pt x="4067" y="76907"/>
                  </a:lnTo>
                  <a:lnTo>
                    <a:pt x="4437" y="78940"/>
                  </a:lnTo>
                  <a:lnTo>
                    <a:pt x="5546" y="82360"/>
                  </a:lnTo>
                  <a:lnTo>
                    <a:pt x="7303" y="85134"/>
                  </a:lnTo>
                  <a:lnTo>
                    <a:pt x="9706" y="87260"/>
                  </a:lnTo>
                  <a:lnTo>
                    <a:pt x="11277" y="87999"/>
                  </a:lnTo>
                  <a:lnTo>
                    <a:pt x="12479" y="88461"/>
                  </a:lnTo>
                  <a:lnTo>
                    <a:pt x="15252" y="88184"/>
                  </a:lnTo>
                  <a:lnTo>
                    <a:pt x="18117" y="86890"/>
                  </a:lnTo>
                  <a:lnTo>
                    <a:pt x="21168" y="84856"/>
                  </a:lnTo>
                  <a:lnTo>
                    <a:pt x="25790" y="80974"/>
                  </a:lnTo>
                  <a:lnTo>
                    <a:pt x="31336" y="75335"/>
                  </a:lnTo>
                  <a:lnTo>
                    <a:pt x="33739" y="72932"/>
                  </a:lnTo>
                  <a:lnTo>
                    <a:pt x="22647" y="63504"/>
                  </a:lnTo>
                  <a:lnTo>
                    <a:pt x="20706" y="55832"/>
                  </a:lnTo>
                  <a:lnTo>
                    <a:pt x="18857" y="48067"/>
                  </a:lnTo>
                  <a:lnTo>
                    <a:pt x="17840" y="44370"/>
                  </a:lnTo>
                  <a:lnTo>
                    <a:pt x="16916" y="38639"/>
                  </a:lnTo>
                  <a:lnTo>
                    <a:pt x="17008" y="34849"/>
                  </a:lnTo>
                  <a:lnTo>
                    <a:pt x="17470" y="32908"/>
                  </a:lnTo>
                  <a:lnTo>
                    <a:pt x="18302" y="31336"/>
                  </a:lnTo>
                  <a:lnTo>
                    <a:pt x="19966" y="28378"/>
                  </a:lnTo>
                  <a:lnTo>
                    <a:pt x="20983" y="26992"/>
                  </a:lnTo>
                  <a:lnTo>
                    <a:pt x="22739" y="24034"/>
                  </a:lnTo>
                  <a:lnTo>
                    <a:pt x="23941" y="20799"/>
                  </a:lnTo>
                  <a:lnTo>
                    <a:pt x="24588" y="19227"/>
                  </a:lnTo>
                  <a:lnTo>
                    <a:pt x="25143" y="17656"/>
                  </a:lnTo>
                  <a:lnTo>
                    <a:pt x="25512" y="16917"/>
                  </a:lnTo>
                  <a:lnTo>
                    <a:pt x="25882" y="15715"/>
                  </a:lnTo>
                  <a:lnTo>
                    <a:pt x="25790" y="14975"/>
                  </a:lnTo>
                  <a:lnTo>
                    <a:pt x="25605" y="14421"/>
                  </a:lnTo>
                  <a:lnTo>
                    <a:pt x="25050" y="13866"/>
                  </a:lnTo>
                  <a:lnTo>
                    <a:pt x="23848" y="13866"/>
                  </a:lnTo>
                  <a:lnTo>
                    <a:pt x="21907" y="15160"/>
                  </a:lnTo>
                  <a:lnTo>
                    <a:pt x="20243" y="16824"/>
                  </a:lnTo>
                  <a:lnTo>
                    <a:pt x="19874" y="17379"/>
                  </a:lnTo>
                  <a:lnTo>
                    <a:pt x="19227" y="18396"/>
                  </a:lnTo>
                  <a:lnTo>
                    <a:pt x="18487" y="19320"/>
                  </a:lnTo>
                  <a:lnTo>
                    <a:pt x="18025" y="19874"/>
                  </a:lnTo>
                  <a:lnTo>
                    <a:pt x="16916" y="20244"/>
                  </a:lnTo>
                  <a:lnTo>
                    <a:pt x="16176" y="20152"/>
                  </a:lnTo>
                  <a:lnTo>
                    <a:pt x="15991" y="19874"/>
                  </a:lnTo>
                  <a:lnTo>
                    <a:pt x="15714" y="19320"/>
                  </a:lnTo>
                  <a:lnTo>
                    <a:pt x="15622" y="18673"/>
                  </a:lnTo>
                  <a:lnTo>
                    <a:pt x="15529" y="16824"/>
                  </a:lnTo>
                  <a:lnTo>
                    <a:pt x="15899" y="13219"/>
                  </a:lnTo>
                  <a:lnTo>
                    <a:pt x="17378" y="7858"/>
                  </a:lnTo>
                  <a:lnTo>
                    <a:pt x="18487" y="4345"/>
                  </a:lnTo>
                  <a:lnTo>
                    <a:pt x="18857" y="3421"/>
                  </a:lnTo>
                  <a:lnTo>
                    <a:pt x="18949" y="2404"/>
                  </a:lnTo>
                  <a:lnTo>
                    <a:pt x="18949" y="1850"/>
                  </a:lnTo>
                  <a:lnTo>
                    <a:pt x="18580" y="1018"/>
                  </a:lnTo>
                  <a:lnTo>
                    <a:pt x="18302" y="556"/>
                  </a:lnTo>
                  <a:lnTo>
                    <a:pt x="17655" y="186"/>
                  </a:lnTo>
                  <a:lnTo>
                    <a:pt x="1626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9"/>
            <p:cNvSpPr/>
            <p:nvPr/>
          </p:nvSpPr>
          <p:spPr>
            <a:xfrm>
              <a:off x="6387775" y="1060775"/>
              <a:ext cx="256525" cy="434475"/>
            </a:xfrm>
            <a:custGeom>
              <a:avLst/>
              <a:gdLst/>
              <a:ahLst/>
              <a:cxnLst/>
              <a:rect l="l" t="t" r="r" b="b"/>
              <a:pathLst>
                <a:path w="10261" h="17379" extrusionOk="0">
                  <a:moveTo>
                    <a:pt x="10260" y="1"/>
                  </a:moveTo>
                  <a:lnTo>
                    <a:pt x="8319" y="1572"/>
                  </a:lnTo>
                  <a:lnTo>
                    <a:pt x="5177" y="4715"/>
                  </a:lnTo>
                  <a:lnTo>
                    <a:pt x="2958" y="7673"/>
                  </a:lnTo>
                  <a:lnTo>
                    <a:pt x="1479" y="10538"/>
                  </a:lnTo>
                  <a:lnTo>
                    <a:pt x="277" y="14143"/>
                  </a:lnTo>
                  <a:lnTo>
                    <a:pt x="0" y="17101"/>
                  </a:lnTo>
                  <a:lnTo>
                    <a:pt x="93" y="17379"/>
                  </a:lnTo>
                  <a:lnTo>
                    <a:pt x="555" y="15437"/>
                  </a:lnTo>
                  <a:lnTo>
                    <a:pt x="2681" y="11648"/>
                  </a:lnTo>
                  <a:lnTo>
                    <a:pt x="5546" y="8320"/>
                  </a:lnTo>
                  <a:lnTo>
                    <a:pt x="8782" y="5270"/>
                  </a:lnTo>
                  <a:lnTo>
                    <a:pt x="10260" y="4160"/>
                  </a:lnTo>
                  <a:lnTo>
                    <a:pt x="1026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9"/>
            <p:cNvSpPr/>
            <p:nvPr/>
          </p:nvSpPr>
          <p:spPr>
            <a:xfrm>
              <a:off x="6498700" y="388325"/>
              <a:ext cx="986750" cy="1247900"/>
            </a:xfrm>
            <a:custGeom>
              <a:avLst/>
              <a:gdLst/>
              <a:ahLst/>
              <a:cxnLst/>
              <a:rect l="l" t="t" r="r" b="b"/>
              <a:pathLst>
                <a:path w="39470" h="49916" extrusionOk="0">
                  <a:moveTo>
                    <a:pt x="36419" y="0"/>
                  </a:moveTo>
                  <a:lnTo>
                    <a:pt x="34940" y="185"/>
                  </a:lnTo>
                  <a:lnTo>
                    <a:pt x="31058" y="740"/>
                  </a:lnTo>
                  <a:lnTo>
                    <a:pt x="26714" y="2219"/>
                  </a:lnTo>
                  <a:lnTo>
                    <a:pt x="23109" y="4345"/>
                  </a:lnTo>
                  <a:lnTo>
                    <a:pt x="20705" y="6378"/>
                  </a:lnTo>
                  <a:lnTo>
                    <a:pt x="19411" y="7672"/>
                  </a:lnTo>
                  <a:lnTo>
                    <a:pt x="16453" y="11000"/>
                  </a:lnTo>
                  <a:lnTo>
                    <a:pt x="9983" y="19134"/>
                  </a:lnTo>
                  <a:lnTo>
                    <a:pt x="1479" y="30226"/>
                  </a:lnTo>
                  <a:lnTo>
                    <a:pt x="0" y="32260"/>
                  </a:lnTo>
                  <a:lnTo>
                    <a:pt x="92" y="32630"/>
                  </a:lnTo>
                  <a:lnTo>
                    <a:pt x="1109" y="36512"/>
                  </a:lnTo>
                  <a:lnTo>
                    <a:pt x="3143" y="40764"/>
                  </a:lnTo>
                  <a:lnTo>
                    <a:pt x="5269" y="43722"/>
                  </a:lnTo>
                  <a:lnTo>
                    <a:pt x="8042" y="46587"/>
                  </a:lnTo>
                  <a:lnTo>
                    <a:pt x="11832" y="48991"/>
                  </a:lnTo>
                  <a:lnTo>
                    <a:pt x="14143" y="49915"/>
                  </a:lnTo>
                  <a:lnTo>
                    <a:pt x="16361" y="47697"/>
                  </a:lnTo>
                  <a:lnTo>
                    <a:pt x="27453" y="36235"/>
                  </a:lnTo>
                  <a:lnTo>
                    <a:pt x="32722" y="30134"/>
                  </a:lnTo>
                  <a:lnTo>
                    <a:pt x="35310" y="26622"/>
                  </a:lnTo>
                  <a:lnTo>
                    <a:pt x="36142" y="25050"/>
                  </a:lnTo>
                  <a:lnTo>
                    <a:pt x="36882" y="23664"/>
                  </a:lnTo>
                  <a:lnTo>
                    <a:pt x="37991" y="20521"/>
                  </a:lnTo>
                  <a:lnTo>
                    <a:pt x="38823" y="17008"/>
                  </a:lnTo>
                  <a:lnTo>
                    <a:pt x="39377" y="13496"/>
                  </a:lnTo>
                  <a:lnTo>
                    <a:pt x="39470" y="9983"/>
                  </a:lnTo>
                  <a:lnTo>
                    <a:pt x="39192" y="6656"/>
                  </a:lnTo>
                  <a:lnTo>
                    <a:pt x="38453" y="3605"/>
                  </a:lnTo>
                  <a:lnTo>
                    <a:pt x="37251" y="1109"/>
                  </a:lnTo>
                  <a:lnTo>
                    <a:pt x="364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9"/>
            <p:cNvSpPr/>
            <p:nvPr/>
          </p:nvSpPr>
          <p:spPr>
            <a:xfrm>
              <a:off x="6803725" y="-757875"/>
              <a:ext cx="476075" cy="462200"/>
            </a:xfrm>
            <a:custGeom>
              <a:avLst/>
              <a:gdLst/>
              <a:ahLst/>
              <a:cxnLst/>
              <a:rect l="l" t="t" r="r" b="b"/>
              <a:pathLst>
                <a:path w="19043" h="18488" extrusionOk="0">
                  <a:moveTo>
                    <a:pt x="0" y="1"/>
                  </a:moveTo>
                  <a:lnTo>
                    <a:pt x="6563" y="5824"/>
                  </a:lnTo>
                  <a:lnTo>
                    <a:pt x="1202" y="8505"/>
                  </a:lnTo>
                  <a:lnTo>
                    <a:pt x="13311" y="13773"/>
                  </a:lnTo>
                  <a:lnTo>
                    <a:pt x="10261" y="16731"/>
                  </a:lnTo>
                  <a:lnTo>
                    <a:pt x="19042" y="18488"/>
                  </a:lnTo>
                  <a:lnTo>
                    <a:pt x="14051" y="15807"/>
                  </a:lnTo>
                  <a:lnTo>
                    <a:pt x="16916" y="13311"/>
                  </a:lnTo>
                  <a:lnTo>
                    <a:pt x="6563" y="8505"/>
                  </a:lnTo>
                  <a:lnTo>
                    <a:pt x="11093" y="591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9"/>
            <p:cNvSpPr/>
            <p:nvPr/>
          </p:nvSpPr>
          <p:spPr>
            <a:xfrm>
              <a:off x="7233550" y="-785600"/>
              <a:ext cx="122500" cy="325850"/>
            </a:xfrm>
            <a:custGeom>
              <a:avLst/>
              <a:gdLst/>
              <a:ahLst/>
              <a:cxnLst/>
              <a:rect l="l" t="t" r="r" b="b"/>
              <a:pathLst>
                <a:path w="4900" h="13034" extrusionOk="0">
                  <a:moveTo>
                    <a:pt x="1849" y="0"/>
                  </a:moveTo>
                  <a:lnTo>
                    <a:pt x="2773" y="4345"/>
                  </a:lnTo>
                  <a:lnTo>
                    <a:pt x="0" y="5269"/>
                  </a:lnTo>
                  <a:lnTo>
                    <a:pt x="2866" y="8597"/>
                  </a:lnTo>
                  <a:lnTo>
                    <a:pt x="1110" y="9891"/>
                  </a:lnTo>
                  <a:lnTo>
                    <a:pt x="4345" y="13034"/>
                  </a:lnTo>
                  <a:lnTo>
                    <a:pt x="2773" y="10261"/>
                  </a:lnTo>
                  <a:lnTo>
                    <a:pt x="4899" y="8874"/>
                  </a:lnTo>
                  <a:lnTo>
                    <a:pt x="1849" y="5454"/>
                  </a:lnTo>
                  <a:lnTo>
                    <a:pt x="3698" y="4622"/>
                  </a:lnTo>
                  <a:lnTo>
                    <a:pt x="18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9"/>
            <p:cNvSpPr/>
            <p:nvPr/>
          </p:nvSpPr>
          <p:spPr>
            <a:xfrm>
              <a:off x="6692800" y="-231000"/>
              <a:ext cx="603175" cy="175650"/>
            </a:xfrm>
            <a:custGeom>
              <a:avLst/>
              <a:gdLst/>
              <a:ahLst/>
              <a:cxnLst/>
              <a:rect l="l" t="t" r="r" b="b"/>
              <a:pathLst>
                <a:path w="24127" h="7026" extrusionOk="0">
                  <a:moveTo>
                    <a:pt x="9521" y="1"/>
                  </a:moveTo>
                  <a:lnTo>
                    <a:pt x="1" y="4622"/>
                  </a:lnTo>
                  <a:lnTo>
                    <a:pt x="8227" y="2496"/>
                  </a:lnTo>
                  <a:lnTo>
                    <a:pt x="10353" y="6656"/>
                  </a:lnTo>
                  <a:lnTo>
                    <a:pt x="15807" y="3698"/>
                  </a:lnTo>
                  <a:lnTo>
                    <a:pt x="18025" y="7026"/>
                  </a:lnTo>
                  <a:lnTo>
                    <a:pt x="24126" y="2219"/>
                  </a:lnTo>
                  <a:lnTo>
                    <a:pt x="18580" y="4622"/>
                  </a:lnTo>
                  <a:lnTo>
                    <a:pt x="16639" y="1387"/>
                  </a:lnTo>
                  <a:lnTo>
                    <a:pt x="12202" y="3883"/>
                  </a:lnTo>
                  <a:lnTo>
                    <a:pt x="95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9"/>
            <p:cNvSpPr/>
            <p:nvPr/>
          </p:nvSpPr>
          <p:spPr>
            <a:xfrm>
              <a:off x="6228325" y="1950475"/>
              <a:ext cx="311975" cy="129425"/>
            </a:xfrm>
            <a:custGeom>
              <a:avLst/>
              <a:gdLst/>
              <a:ahLst/>
              <a:cxnLst/>
              <a:rect l="l" t="t" r="r" b="b"/>
              <a:pathLst>
                <a:path w="12479" h="5177" extrusionOk="0">
                  <a:moveTo>
                    <a:pt x="555" y="0"/>
                  </a:moveTo>
                  <a:lnTo>
                    <a:pt x="277" y="185"/>
                  </a:lnTo>
                  <a:lnTo>
                    <a:pt x="0" y="462"/>
                  </a:lnTo>
                  <a:lnTo>
                    <a:pt x="0" y="1202"/>
                  </a:lnTo>
                  <a:lnTo>
                    <a:pt x="185" y="1479"/>
                  </a:lnTo>
                  <a:lnTo>
                    <a:pt x="1294" y="2681"/>
                  </a:lnTo>
                  <a:lnTo>
                    <a:pt x="3975" y="4345"/>
                  </a:lnTo>
                  <a:lnTo>
                    <a:pt x="6933" y="5177"/>
                  </a:lnTo>
                  <a:lnTo>
                    <a:pt x="10168" y="5177"/>
                  </a:lnTo>
                  <a:lnTo>
                    <a:pt x="11739" y="4807"/>
                  </a:lnTo>
                  <a:lnTo>
                    <a:pt x="11832" y="4807"/>
                  </a:lnTo>
                  <a:lnTo>
                    <a:pt x="12109" y="4622"/>
                  </a:lnTo>
                  <a:lnTo>
                    <a:pt x="12479" y="3975"/>
                  </a:lnTo>
                  <a:lnTo>
                    <a:pt x="12386" y="3605"/>
                  </a:lnTo>
                  <a:lnTo>
                    <a:pt x="12202" y="3236"/>
                  </a:lnTo>
                  <a:lnTo>
                    <a:pt x="11555" y="2958"/>
                  </a:lnTo>
                  <a:lnTo>
                    <a:pt x="11185" y="3051"/>
                  </a:lnTo>
                  <a:lnTo>
                    <a:pt x="9891" y="3420"/>
                  </a:lnTo>
                  <a:lnTo>
                    <a:pt x="7210" y="3420"/>
                  </a:lnTo>
                  <a:lnTo>
                    <a:pt x="4714" y="2681"/>
                  </a:lnTo>
                  <a:lnTo>
                    <a:pt x="2496" y="1294"/>
                  </a:lnTo>
                  <a:lnTo>
                    <a:pt x="1572" y="370"/>
                  </a:lnTo>
                  <a:lnTo>
                    <a:pt x="1294" y="93"/>
                  </a:lnTo>
                  <a:lnTo>
                    <a:pt x="5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9"/>
            <p:cNvSpPr/>
            <p:nvPr/>
          </p:nvSpPr>
          <p:spPr>
            <a:xfrm>
              <a:off x="6251425" y="2102975"/>
              <a:ext cx="226500" cy="87850"/>
            </a:xfrm>
            <a:custGeom>
              <a:avLst/>
              <a:gdLst/>
              <a:ahLst/>
              <a:cxnLst/>
              <a:rect l="l" t="t" r="r" b="b"/>
              <a:pathLst>
                <a:path w="9060" h="3514" extrusionOk="0">
                  <a:moveTo>
                    <a:pt x="463" y="1"/>
                  </a:moveTo>
                  <a:lnTo>
                    <a:pt x="185" y="186"/>
                  </a:lnTo>
                  <a:lnTo>
                    <a:pt x="185" y="278"/>
                  </a:lnTo>
                  <a:lnTo>
                    <a:pt x="1" y="556"/>
                  </a:lnTo>
                  <a:lnTo>
                    <a:pt x="1" y="1295"/>
                  </a:lnTo>
                  <a:lnTo>
                    <a:pt x="278" y="1572"/>
                  </a:lnTo>
                  <a:lnTo>
                    <a:pt x="1202" y="2127"/>
                  </a:lnTo>
                  <a:lnTo>
                    <a:pt x="3143" y="3051"/>
                  </a:lnTo>
                  <a:lnTo>
                    <a:pt x="5177" y="3514"/>
                  </a:lnTo>
                  <a:lnTo>
                    <a:pt x="7303" y="3514"/>
                  </a:lnTo>
                  <a:lnTo>
                    <a:pt x="8320" y="3236"/>
                  </a:lnTo>
                  <a:lnTo>
                    <a:pt x="8412" y="3236"/>
                  </a:lnTo>
                  <a:lnTo>
                    <a:pt x="8782" y="3144"/>
                  </a:lnTo>
                  <a:lnTo>
                    <a:pt x="9059" y="2589"/>
                  </a:lnTo>
                  <a:lnTo>
                    <a:pt x="9059" y="2219"/>
                  </a:lnTo>
                  <a:lnTo>
                    <a:pt x="8967" y="1850"/>
                  </a:lnTo>
                  <a:lnTo>
                    <a:pt x="8412" y="1480"/>
                  </a:lnTo>
                  <a:lnTo>
                    <a:pt x="7950" y="1480"/>
                  </a:lnTo>
                  <a:lnTo>
                    <a:pt x="7118" y="1665"/>
                  </a:lnTo>
                  <a:lnTo>
                    <a:pt x="5454" y="1757"/>
                  </a:lnTo>
                  <a:lnTo>
                    <a:pt x="3790" y="1388"/>
                  </a:lnTo>
                  <a:lnTo>
                    <a:pt x="2127" y="740"/>
                  </a:lnTo>
                  <a:lnTo>
                    <a:pt x="1387" y="186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9"/>
            <p:cNvSpPr/>
            <p:nvPr/>
          </p:nvSpPr>
          <p:spPr>
            <a:xfrm>
              <a:off x="8821125" y="178025"/>
              <a:ext cx="284250" cy="182600"/>
            </a:xfrm>
            <a:custGeom>
              <a:avLst/>
              <a:gdLst/>
              <a:ahLst/>
              <a:cxnLst/>
              <a:rect l="l" t="t" r="r" b="b"/>
              <a:pathLst>
                <a:path w="11370" h="7304" extrusionOk="0">
                  <a:moveTo>
                    <a:pt x="832" y="1"/>
                  </a:moveTo>
                  <a:lnTo>
                    <a:pt x="462" y="93"/>
                  </a:lnTo>
                  <a:lnTo>
                    <a:pt x="0" y="555"/>
                  </a:lnTo>
                  <a:lnTo>
                    <a:pt x="0" y="1017"/>
                  </a:lnTo>
                  <a:lnTo>
                    <a:pt x="0" y="1387"/>
                  </a:lnTo>
                  <a:lnTo>
                    <a:pt x="555" y="1849"/>
                  </a:lnTo>
                  <a:lnTo>
                    <a:pt x="2311" y="1849"/>
                  </a:lnTo>
                  <a:lnTo>
                    <a:pt x="4899" y="2496"/>
                  </a:lnTo>
                  <a:lnTo>
                    <a:pt x="7210" y="3698"/>
                  </a:lnTo>
                  <a:lnTo>
                    <a:pt x="8966" y="5639"/>
                  </a:lnTo>
                  <a:lnTo>
                    <a:pt x="9706" y="6748"/>
                  </a:lnTo>
                  <a:lnTo>
                    <a:pt x="9983" y="7118"/>
                  </a:lnTo>
                  <a:lnTo>
                    <a:pt x="10538" y="7303"/>
                  </a:lnTo>
                  <a:lnTo>
                    <a:pt x="10907" y="7211"/>
                  </a:lnTo>
                  <a:lnTo>
                    <a:pt x="11185" y="7026"/>
                  </a:lnTo>
                  <a:lnTo>
                    <a:pt x="11370" y="6286"/>
                  </a:lnTo>
                  <a:lnTo>
                    <a:pt x="11277" y="5917"/>
                  </a:lnTo>
                  <a:lnTo>
                    <a:pt x="10538" y="4530"/>
                  </a:lnTo>
                  <a:lnTo>
                    <a:pt x="8319" y="2219"/>
                  </a:lnTo>
                  <a:lnTo>
                    <a:pt x="5546" y="740"/>
                  </a:lnTo>
                  <a:lnTo>
                    <a:pt x="240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9"/>
            <p:cNvSpPr/>
            <p:nvPr/>
          </p:nvSpPr>
          <p:spPr>
            <a:xfrm>
              <a:off x="8904300" y="80975"/>
              <a:ext cx="214950" cy="124800"/>
            </a:xfrm>
            <a:custGeom>
              <a:avLst/>
              <a:gdLst/>
              <a:ahLst/>
              <a:cxnLst/>
              <a:rect l="l" t="t" r="r" b="b"/>
              <a:pathLst>
                <a:path w="8598" h="4992" extrusionOk="0">
                  <a:moveTo>
                    <a:pt x="555" y="0"/>
                  </a:moveTo>
                  <a:lnTo>
                    <a:pt x="93" y="555"/>
                  </a:lnTo>
                  <a:lnTo>
                    <a:pt x="1" y="832"/>
                  </a:lnTo>
                  <a:lnTo>
                    <a:pt x="93" y="1295"/>
                  </a:lnTo>
                  <a:lnTo>
                    <a:pt x="555" y="1757"/>
                  </a:lnTo>
                  <a:lnTo>
                    <a:pt x="925" y="1849"/>
                  </a:lnTo>
                  <a:lnTo>
                    <a:pt x="1757" y="1942"/>
                  </a:lnTo>
                  <a:lnTo>
                    <a:pt x="3421" y="2219"/>
                  </a:lnTo>
                  <a:lnTo>
                    <a:pt x="4992" y="2958"/>
                  </a:lnTo>
                  <a:lnTo>
                    <a:pt x="6379" y="3975"/>
                  </a:lnTo>
                  <a:lnTo>
                    <a:pt x="6933" y="4622"/>
                  </a:lnTo>
                  <a:lnTo>
                    <a:pt x="7211" y="4899"/>
                  </a:lnTo>
                  <a:lnTo>
                    <a:pt x="7765" y="4992"/>
                  </a:lnTo>
                  <a:lnTo>
                    <a:pt x="8043" y="4899"/>
                  </a:lnTo>
                  <a:lnTo>
                    <a:pt x="8228" y="4807"/>
                  </a:lnTo>
                  <a:lnTo>
                    <a:pt x="8412" y="4530"/>
                  </a:lnTo>
                  <a:lnTo>
                    <a:pt x="8597" y="3883"/>
                  </a:lnTo>
                  <a:lnTo>
                    <a:pt x="8412" y="3605"/>
                  </a:lnTo>
                  <a:lnTo>
                    <a:pt x="7765" y="2773"/>
                  </a:lnTo>
                  <a:lnTo>
                    <a:pt x="6009" y="1479"/>
                  </a:lnTo>
                  <a:lnTo>
                    <a:pt x="4160" y="555"/>
                  </a:lnTo>
                  <a:lnTo>
                    <a:pt x="2034" y="93"/>
                  </a:lnTo>
                  <a:lnTo>
                    <a:pt x="101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9"/>
            <p:cNvSpPr/>
            <p:nvPr/>
          </p:nvSpPr>
          <p:spPr>
            <a:xfrm>
              <a:off x="9507450" y="1589975"/>
              <a:ext cx="173325" cy="291200"/>
            </a:xfrm>
            <a:custGeom>
              <a:avLst/>
              <a:gdLst/>
              <a:ahLst/>
              <a:cxnLst/>
              <a:rect l="l" t="t" r="r" b="b"/>
              <a:pathLst>
                <a:path w="6933" h="11648" extrusionOk="0">
                  <a:moveTo>
                    <a:pt x="5824" y="0"/>
                  </a:moveTo>
                  <a:lnTo>
                    <a:pt x="5454" y="93"/>
                  </a:lnTo>
                  <a:lnTo>
                    <a:pt x="4992" y="647"/>
                  </a:lnTo>
                  <a:lnTo>
                    <a:pt x="4992" y="1017"/>
                  </a:lnTo>
                  <a:lnTo>
                    <a:pt x="4992" y="2311"/>
                  </a:lnTo>
                  <a:lnTo>
                    <a:pt x="4530" y="4899"/>
                  </a:lnTo>
                  <a:lnTo>
                    <a:pt x="3328" y="7303"/>
                  </a:lnTo>
                  <a:lnTo>
                    <a:pt x="1664" y="9152"/>
                  </a:lnTo>
                  <a:lnTo>
                    <a:pt x="555" y="9891"/>
                  </a:lnTo>
                  <a:lnTo>
                    <a:pt x="185" y="10168"/>
                  </a:lnTo>
                  <a:lnTo>
                    <a:pt x="0" y="10815"/>
                  </a:lnTo>
                  <a:lnTo>
                    <a:pt x="93" y="11185"/>
                  </a:lnTo>
                  <a:lnTo>
                    <a:pt x="185" y="11185"/>
                  </a:lnTo>
                  <a:lnTo>
                    <a:pt x="370" y="11555"/>
                  </a:lnTo>
                  <a:lnTo>
                    <a:pt x="1017" y="11647"/>
                  </a:lnTo>
                  <a:lnTo>
                    <a:pt x="1387" y="11555"/>
                  </a:lnTo>
                  <a:lnTo>
                    <a:pt x="2681" y="10630"/>
                  </a:lnTo>
                  <a:lnTo>
                    <a:pt x="4899" y="8227"/>
                  </a:lnTo>
                  <a:lnTo>
                    <a:pt x="6286" y="5454"/>
                  </a:lnTo>
                  <a:lnTo>
                    <a:pt x="6933" y="2404"/>
                  </a:lnTo>
                  <a:lnTo>
                    <a:pt x="6841" y="740"/>
                  </a:lnTo>
                  <a:lnTo>
                    <a:pt x="6656" y="463"/>
                  </a:lnTo>
                  <a:lnTo>
                    <a:pt x="610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9"/>
            <p:cNvSpPr/>
            <p:nvPr/>
          </p:nvSpPr>
          <p:spPr>
            <a:xfrm>
              <a:off x="9659975" y="1670850"/>
              <a:ext cx="117875" cy="214950"/>
            </a:xfrm>
            <a:custGeom>
              <a:avLst/>
              <a:gdLst/>
              <a:ahLst/>
              <a:cxnLst/>
              <a:rect l="l" t="t" r="r" b="b"/>
              <a:pathLst>
                <a:path w="4715" h="8598" extrusionOk="0">
                  <a:moveTo>
                    <a:pt x="3420" y="1"/>
                  </a:moveTo>
                  <a:lnTo>
                    <a:pt x="2958" y="555"/>
                  </a:lnTo>
                  <a:lnTo>
                    <a:pt x="2866" y="833"/>
                  </a:lnTo>
                  <a:lnTo>
                    <a:pt x="2866" y="1664"/>
                  </a:lnTo>
                  <a:lnTo>
                    <a:pt x="2588" y="3421"/>
                  </a:lnTo>
                  <a:lnTo>
                    <a:pt x="1941" y="4992"/>
                  </a:lnTo>
                  <a:lnTo>
                    <a:pt x="1017" y="6379"/>
                  </a:lnTo>
                  <a:lnTo>
                    <a:pt x="370" y="7026"/>
                  </a:lnTo>
                  <a:lnTo>
                    <a:pt x="185" y="7211"/>
                  </a:lnTo>
                  <a:lnTo>
                    <a:pt x="0" y="7858"/>
                  </a:lnTo>
                  <a:lnTo>
                    <a:pt x="185" y="8135"/>
                  </a:lnTo>
                  <a:lnTo>
                    <a:pt x="185" y="8320"/>
                  </a:lnTo>
                  <a:lnTo>
                    <a:pt x="555" y="8597"/>
                  </a:lnTo>
                  <a:lnTo>
                    <a:pt x="1202" y="8597"/>
                  </a:lnTo>
                  <a:lnTo>
                    <a:pt x="1479" y="8412"/>
                  </a:lnTo>
                  <a:lnTo>
                    <a:pt x="2311" y="7765"/>
                  </a:lnTo>
                  <a:lnTo>
                    <a:pt x="3513" y="6009"/>
                  </a:lnTo>
                  <a:lnTo>
                    <a:pt x="4344" y="3975"/>
                  </a:lnTo>
                  <a:lnTo>
                    <a:pt x="4714" y="1942"/>
                  </a:lnTo>
                  <a:lnTo>
                    <a:pt x="4714" y="833"/>
                  </a:lnTo>
                  <a:lnTo>
                    <a:pt x="4714" y="555"/>
                  </a:lnTo>
                  <a:lnTo>
                    <a:pt x="41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9"/>
            <p:cNvSpPr/>
            <p:nvPr/>
          </p:nvSpPr>
          <p:spPr>
            <a:xfrm>
              <a:off x="6949300" y="4617225"/>
              <a:ext cx="108650" cy="318925"/>
            </a:xfrm>
            <a:custGeom>
              <a:avLst/>
              <a:gdLst/>
              <a:ahLst/>
              <a:cxnLst/>
              <a:rect l="l" t="t" r="r" b="b"/>
              <a:pathLst>
                <a:path w="4346" h="12757" extrusionOk="0">
                  <a:moveTo>
                    <a:pt x="1942" y="0"/>
                  </a:moveTo>
                  <a:lnTo>
                    <a:pt x="1295" y="278"/>
                  </a:lnTo>
                  <a:lnTo>
                    <a:pt x="1110" y="555"/>
                  </a:lnTo>
                  <a:lnTo>
                    <a:pt x="463" y="2126"/>
                  </a:lnTo>
                  <a:lnTo>
                    <a:pt x="1" y="5269"/>
                  </a:lnTo>
                  <a:lnTo>
                    <a:pt x="463" y="8319"/>
                  </a:lnTo>
                  <a:lnTo>
                    <a:pt x="1757" y="11277"/>
                  </a:lnTo>
                  <a:lnTo>
                    <a:pt x="2774" y="12479"/>
                  </a:lnTo>
                  <a:lnTo>
                    <a:pt x="3051" y="12756"/>
                  </a:lnTo>
                  <a:lnTo>
                    <a:pt x="3698" y="12756"/>
                  </a:lnTo>
                  <a:lnTo>
                    <a:pt x="3976" y="12664"/>
                  </a:lnTo>
                  <a:lnTo>
                    <a:pt x="4253" y="12294"/>
                  </a:lnTo>
                  <a:lnTo>
                    <a:pt x="4345" y="11555"/>
                  </a:lnTo>
                  <a:lnTo>
                    <a:pt x="4160" y="11370"/>
                  </a:lnTo>
                  <a:lnTo>
                    <a:pt x="3329" y="10260"/>
                  </a:lnTo>
                  <a:lnTo>
                    <a:pt x="2219" y="7857"/>
                  </a:lnTo>
                  <a:lnTo>
                    <a:pt x="1850" y="5269"/>
                  </a:lnTo>
                  <a:lnTo>
                    <a:pt x="2219" y="2681"/>
                  </a:lnTo>
                  <a:lnTo>
                    <a:pt x="2774" y="1387"/>
                  </a:lnTo>
                  <a:lnTo>
                    <a:pt x="2774" y="1109"/>
                  </a:lnTo>
                  <a:lnTo>
                    <a:pt x="2589" y="370"/>
                  </a:lnTo>
                  <a:lnTo>
                    <a:pt x="2312" y="185"/>
                  </a:lnTo>
                  <a:lnTo>
                    <a:pt x="194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9"/>
            <p:cNvSpPr/>
            <p:nvPr/>
          </p:nvSpPr>
          <p:spPr>
            <a:xfrm>
              <a:off x="6838375" y="4700400"/>
              <a:ext cx="90150" cy="228800"/>
            </a:xfrm>
            <a:custGeom>
              <a:avLst/>
              <a:gdLst/>
              <a:ahLst/>
              <a:cxnLst/>
              <a:rect l="l" t="t" r="r" b="b"/>
              <a:pathLst>
                <a:path w="3606" h="9152" extrusionOk="0">
                  <a:moveTo>
                    <a:pt x="1110" y="1"/>
                  </a:moveTo>
                  <a:lnTo>
                    <a:pt x="463" y="278"/>
                  </a:lnTo>
                  <a:lnTo>
                    <a:pt x="278" y="648"/>
                  </a:lnTo>
                  <a:lnTo>
                    <a:pt x="93" y="1757"/>
                  </a:lnTo>
                  <a:lnTo>
                    <a:pt x="1" y="3883"/>
                  </a:lnTo>
                  <a:lnTo>
                    <a:pt x="556" y="5917"/>
                  </a:lnTo>
                  <a:lnTo>
                    <a:pt x="1388" y="7858"/>
                  </a:lnTo>
                  <a:lnTo>
                    <a:pt x="1942" y="8782"/>
                  </a:lnTo>
                  <a:lnTo>
                    <a:pt x="2219" y="9059"/>
                  </a:lnTo>
                  <a:lnTo>
                    <a:pt x="2959" y="9152"/>
                  </a:lnTo>
                  <a:lnTo>
                    <a:pt x="3329" y="8967"/>
                  </a:lnTo>
                  <a:lnTo>
                    <a:pt x="3514" y="8690"/>
                  </a:lnTo>
                  <a:lnTo>
                    <a:pt x="3606" y="8043"/>
                  </a:lnTo>
                  <a:lnTo>
                    <a:pt x="3514" y="7765"/>
                  </a:lnTo>
                  <a:lnTo>
                    <a:pt x="3051" y="7026"/>
                  </a:lnTo>
                  <a:lnTo>
                    <a:pt x="2219" y="5455"/>
                  </a:lnTo>
                  <a:lnTo>
                    <a:pt x="1942" y="3791"/>
                  </a:lnTo>
                  <a:lnTo>
                    <a:pt x="1942" y="2034"/>
                  </a:lnTo>
                  <a:lnTo>
                    <a:pt x="2035" y="1203"/>
                  </a:lnTo>
                  <a:lnTo>
                    <a:pt x="2127" y="833"/>
                  </a:lnTo>
                  <a:lnTo>
                    <a:pt x="1850" y="278"/>
                  </a:lnTo>
                  <a:lnTo>
                    <a:pt x="1572" y="93"/>
                  </a:lnTo>
                  <a:lnTo>
                    <a:pt x="1388" y="93"/>
                  </a:lnTo>
                  <a:lnTo>
                    <a:pt x="111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9"/>
            <p:cNvSpPr/>
            <p:nvPr/>
          </p:nvSpPr>
          <p:spPr>
            <a:xfrm>
              <a:off x="3473750" y="-3498575"/>
              <a:ext cx="1834875" cy="1943475"/>
            </a:xfrm>
            <a:custGeom>
              <a:avLst/>
              <a:gdLst/>
              <a:ahLst/>
              <a:cxnLst/>
              <a:rect l="l" t="t" r="r" b="b"/>
              <a:pathLst>
                <a:path w="73395" h="77739" extrusionOk="0">
                  <a:moveTo>
                    <a:pt x="63873" y="1"/>
                  </a:moveTo>
                  <a:lnTo>
                    <a:pt x="62302" y="370"/>
                  </a:lnTo>
                  <a:lnTo>
                    <a:pt x="61655" y="740"/>
                  </a:lnTo>
                  <a:lnTo>
                    <a:pt x="3051" y="34479"/>
                  </a:lnTo>
                  <a:lnTo>
                    <a:pt x="2404" y="35034"/>
                  </a:lnTo>
                  <a:lnTo>
                    <a:pt x="1295" y="36143"/>
                  </a:lnTo>
                  <a:lnTo>
                    <a:pt x="463" y="37529"/>
                  </a:lnTo>
                  <a:lnTo>
                    <a:pt x="93" y="39101"/>
                  </a:lnTo>
                  <a:lnTo>
                    <a:pt x="1" y="39933"/>
                  </a:lnTo>
                  <a:lnTo>
                    <a:pt x="1" y="70159"/>
                  </a:lnTo>
                  <a:lnTo>
                    <a:pt x="93" y="70991"/>
                  </a:lnTo>
                  <a:lnTo>
                    <a:pt x="463" y="72562"/>
                  </a:lnTo>
                  <a:lnTo>
                    <a:pt x="1295" y="73856"/>
                  </a:lnTo>
                  <a:lnTo>
                    <a:pt x="2404" y="75058"/>
                  </a:lnTo>
                  <a:lnTo>
                    <a:pt x="3051" y="75520"/>
                  </a:lnTo>
                  <a:lnTo>
                    <a:pt x="5639" y="76999"/>
                  </a:lnTo>
                  <a:lnTo>
                    <a:pt x="6379" y="77369"/>
                  </a:lnTo>
                  <a:lnTo>
                    <a:pt x="7858" y="77738"/>
                  </a:lnTo>
                  <a:lnTo>
                    <a:pt x="9522" y="77738"/>
                  </a:lnTo>
                  <a:lnTo>
                    <a:pt x="11093" y="77369"/>
                  </a:lnTo>
                  <a:lnTo>
                    <a:pt x="11740" y="76999"/>
                  </a:lnTo>
                  <a:lnTo>
                    <a:pt x="70251" y="43168"/>
                  </a:lnTo>
                  <a:lnTo>
                    <a:pt x="70991" y="42706"/>
                  </a:lnTo>
                  <a:lnTo>
                    <a:pt x="72100" y="41596"/>
                  </a:lnTo>
                  <a:lnTo>
                    <a:pt x="72839" y="40210"/>
                  </a:lnTo>
                  <a:lnTo>
                    <a:pt x="73302" y="38639"/>
                  </a:lnTo>
                  <a:lnTo>
                    <a:pt x="73394" y="37807"/>
                  </a:lnTo>
                  <a:lnTo>
                    <a:pt x="73394" y="7580"/>
                  </a:lnTo>
                  <a:lnTo>
                    <a:pt x="73302" y="6748"/>
                  </a:lnTo>
                  <a:lnTo>
                    <a:pt x="72839" y="5177"/>
                  </a:lnTo>
                  <a:lnTo>
                    <a:pt x="72100" y="3791"/>
                  </a:lnTo>
                  <a:lnTo>
                    <a:pt x="70991" y="2589"/>
                  </a:lnTo>
                  <a:lnTo>
                    <a:pt x="70251" y="2219"/>
                  </a:lnTo>
                  <a:lnTo>
                    <a:pt x="67756" y="740"/>
                  </a:lnTo>
                  <a:lnTo>
                    <a:pt x="67016" y="370"/>
                  </a:lnTo>
                  <a:lnTo>
                    <a:pt x="65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9"/>
            <p:cNvSpPr/>
            <p:nvPr/>
          </p:nvSpPr>
          <p:spPr>
            <a:xfrm>
              <a:off x="3473750" y="-3498575"/>
              <a:ext cx="1834875" cy="1943475"/>
            </a:xfrm>
            <a:custGeom>
              <a:avLst/>
              <a:gdLst/>
              <a:ahLst/>
              <a:cxnLst/>
              <a:rect l="l" t="t" r="r" b="b"/>
              <a:pathLst>
                <a:path w="73395" h="77739" extrusionOk="0">
                  <a:moveTo>
                    <a:pt x="63873" y="1"/>
                  </a:moveTo>
                  <a:lnTo>
                    <a:pt x="62302" y="370"/>
                  </a:lnTo>
                  <a:lnTo>
                    <a:pt x="61655" y="740"/>
                  </a:lnTo>
                  <a:lnTo>
                    <a:pt x="3051" y="34479"/>
                  </a:lnTo>
                  <a:lnTo>
                    <a:pt x="2404" y="35034"/>
                  </a:lnTo>
                  <a:lnTo>
                    <a:pt x="1295" y="36143"/>
                  </a:lnTo>
                  <a:lnTo>
                    <a:pt x="463" y="37529"/>
                  </a:lnTo>
                  <a:lnTo>
                    <a:pt x="93" y="39101"/>
                  </a:lnTo>
                  <a:lnTo>
                    <a:pt x="1" y="39933"/>
                  </a:lnTo>
                  <a:lnTo>
                    <a:pt x="1" y="70159"/>
                  </a:lnTo>
                  <a:lnTo>
                    <a:pt x="93" y="70991"/>
                  </a:lnTo>
                  <a:lnTo>
                    <a:pt x="463" y="72562"/>
                  </a:lnTo>
                  <a:lnTo>
                    <a:pt x="1295" y="73856"/>
                  </a:lnTo>
                  <a:lnTo>
                    <a:pt x="2404" y="75058"/>
                  </a:lnTo>
                  <a:lnTo>
                    <a:pt x="3051" y="75520"/>
                  </a:lnTo>
                  <a:lnTo>
                    <a:pt x="5639" y="76999"/>
                  </a:lnTo>
                  <a:lnTo>
                    <a:pt x="6379" y="77369"/>
                  </a:lnTo>
                  <a:lnTo>
                    <a:pt x="7858" y="77738"/>
                  </a:lnTo>
                  <a:lnTo>
                    <a:pt x="9522" y="77738"/>
                  </a:lnTo>
                  <a:lnTo>
                    <a:pt x="11093" y="77369"/>
                  </a:lnTo>
                  <a:lnTo>
                    <a:pt x="11740" y="76999"/>
                  </a:lnTo>
                  <a:lnTo>
                    <a:pt x="70251" y="43168"/>
                  </a:lnTo>
                  <a:lnTo>
                    <a:pt x="70991" y="42706"/>
                  </a:lnTo>
                  <a:lnTo>
                    <a:pt x="72100" y="41596"/>
                  </a:lnTo>
                  <a:lnTo>
                    <a:pt x="72839" y="40210"/>
                  </a:lnTo>
                  <a:lnTo>
                    <a:pt x="73302" y="38639"/>
                  </a:lnTo>
                  <a:lnTo>
                    <a:pt x="73394" y="37807"/>
                  </a:lnTo>
                  <a:lnTo>
                    <a:pt x="73394" y="7580"/>
                  </a:lnTo>
                  <a:lnTo>
                    <a:pt x="73302" y="6748"/>
                  </a:lnTo>
                  <a:lnTo>
                    <a:pt x="72839" y="5177"/>
                  </a:lnTo>
                  <a:lnTo>
                    <a:pt x="72100" y="3791"/>
                  </a:lnTo>
                  <a:lnTo>
                    <a:pt x="70991" y="2589"/>
                  </a:lnTo>
                  <a:lnTo>
                    <a:pt x="70251" y="2219"/>
                  </a:lnTo>
                  <a:lnTo>
                    <a:pt x="67756" y="740"/>
                  </a:lnTo>
                  <a:lnTo>
                    <a:pt x="67016" y="370"/>
                  </a:lnTo>
                  <a:lnTo>
                    <a:pt x="655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9"/>
            <p:cNvSpPr/>
            <p:nvPr/>
          </p:nvSpPr>
          <p:spPr>
            <a:xfrm>
              <a:off x="3473750" y="-2576525"/>
              <a:ext cx="281950" cy="1021425"/>
            </a:xfrm>
            <a:custGeom>
              <a:avLst/>
              <a:gdLst/>
              <a:ahLst/>
              <a:cxnLst/>
              <a:rect l="l" t="t" r="r" b="b"/>
              <a:pathLst>
                <a:path w="11278" h="40857" extrusionOk="0">
                  <a:moveTo>
                    <a:pt x="11278" y="40394"/>
                  </a:moveTo>
                  <a:lnTo>
                    <a:pt x="10695" y="40576"/>
                  </a:lnTo>
                  <a:lnTo>
                    <a:pt x="10695" y="40576"/>
                  </a:lnTo>
                  <a:lnTo>
                    <a:pt x="10723" y="40579"/>
                  </a:lnTo>
                  <a:lnTo>
                    <a:pt x="11278" y="40394"/>
                  </a:lnTo>
                  <a:close/>
                  <a:moveTo>
                    <a:pt x="925" y="0"/>
                  </a:moveTo>
                  <a:lnTo>
                    <a:pt x="463" y="647"/>
                  </a:lnTo>
                  <a:lnTo>
                    <a:pt x="1" y="2219"/>
                  </a:lnTo>
                  <a:lnTo>
                    <a:pt x="1" y="3051"/>
                  </a:lnTo>
                  <a:lnTo>
                    <a:pt x="1" y="33277"/>
                  </a:lnTo>
                  <a:lnTo>
                    <a:pt x="93" y="34109"/>
                  </a:lnTo>
                  <a:lnTo>
                    <a:pt x="463" y="35680"/>
                  </a:lnTo>
                  <a:lnTo>
                    <a:pt x="1295" y="36974"/>
                  </a:lnTo>
                  <a:lnTo>
                    <a:pt x="2404" y="38176"/>
                  </a:lnTo>
                  <a:lnTo>
                    <a:pt x="3051" y="38638"/>
                  </a:lnTo>
                  <a:lnTo>
                    <a:pt x="5639" y="40117"/>
                  </a:lnTo>
                  <a:lnTo>
                    <a:pt x="6933" y="40672"/>
                  </a:lnTo>
                  <a:lnTo>
                    <a:pt x="9799" y="40856"/>
                  </a:lnTo>
                  <a:lnTo>
                    <a:pt x="10695" y="40576"/>
                  </a:lnTo>
                  <a:lnTo>
                    <a:pt x="10695" y="40576"/>
                  </a:lnTo>
                  <a:lnTo>
                    <a:pt x="9799" y="40487"/>
                  </a:lnTo>
                  <a:lnTo>
                    <a:pt x="9059" y="39932"/>
                  </a:lnTo>
                  <a:lnTo>
                    <a:pt x="8690" y="38915"/>
                  </a:lnTo>
                  <a:lnTo>
                    <a:pt x="8690" y="38361"/>
                  </a:lnTo>
                  <a:lnTo>
                    <a:pt x="8690" y="8135"/>
                  </a:lnTo>
                  <a:lnTo>
                    <a:pt x="8690" y="7303"/>
                  </a:lnTo>
                  <a:lnTo>
                    <a:pt x="9244" y="5731"/>
                  </a:lnTo>
                  <a:lnTo>
                    <a:pt x="9614" y="4992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9"/>
            <p:cNvSpPr/>
            <p:nvPr/>
          </p:nvSpPr>
          <p:spPr>
            <a:xfrm>
              <a:off x="3496875" y="-3498575"/>
              <a:ext cx="1809425" cy="1046850"/>
            </a:xfrm>
            <a:custGeom>
              <a:avLst/>
              <a:gdLst/>
              <a:ahLst/>
              <a:cxnLst/>
              <a:rect l="l" t="t" r="r" b="b"/>
              <a:pathLst>
                <a:path w="72377" h="41874" extrusionOk="0">
                  <a:moveTo>
                    <a:pt x="62948" y="1"/>
                  </a:moveTo>
                  <a:lnTo>
                    <a:pt x="61377" y="370"/>
                  </a:lnTo>
                  <a:lnTo>
                    <a:pt x="60637" y="740"/>
                  </a:lnTo>
                  <a:lnTo>
                    <a:pt x="2126" y="34479"/>
                  </a:lnTo>
                  <a:lnTo>
                    <a:pt x="1479" y="35034"/>
                  </a:lnTo>
                  <a:lnTo>
                    <a:pt x="370" y="36143"/>
                  </a:lnTo>
                  <a:lnTo>
                    <a:pt x="0" y="36882"/>
                  </a:lnTo>
                  <a:lnTo>
                    <a:pt x="8689" y="41874"/>
                  </a:lnTo>
                  <a:lnTo>
                    <a:pt x="9151" y="41134"/>
                  </a:lnTo>
                  <a:lnTo>
                    <a:pt x="10260" y="40025"/>
                  </a:lnTo>
                  <a:lnTo>
                    <a:pt x="10815" y="39563"/>
                  </a:lnTo>
                  <a:lnTo>
                    <a:pt x="69326" y="5732"/>
                  </a:lnTo>
                  <a:lnTo>
                    <a:pt x="69881" y="5454"/>
                  </a:lnTo>
                  <a:lnTo>
                    <a:pt x="70898" y="5362"/>
                  </a:lnTo>
                  <a:lnTo>
                    <a:pt x="71637" y="5639"/>
                  </a:lnTo>
                  <a:lnTo>
                    <a:pt x="72192" y="6194"/>
                  </a:lnTo>
                  <a:lnTo>
                    <a:pt x="72377" y="6656"/>
                  </a:lnTo>
                  <a:lnTo>
                    <a:pt x="72007" y="5362"/>
                  </a:lnTo>
                  <a:lnTo>
                    <a:pt x="70528" y="3051"/>
                  </a:lnTo>
                  <a:lnTo>
                    <a:pt x="69326" y="2219"/>
                  </a:lnTo>
                  <a:lnTo>
                    <a:pt x="66831" y="740"/>
                  </a:lnTo>
                  <a:lnTo>
                    <a:pt x="66091" y="370"/>
                  </a:lnTo>
                  <a:lnTo>
                    <a:pt x="646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9"/>
            <p:cNvSpPr/>
            <p:nvPr/>
          </p:nvSpPr>
          <p:spPr>
            <a:xfrm>
              <a:off x="3201075" y="-2255325"/>
              <a:ext cx="489925" cy="441400"/>
            </a:xfrm>
            <a:custGeom>
              <a:avLst/>
              <a:gdLst/>
              <a:ahLst/>
              <a:cxnLst/>
              <a:rect l="l" t="t" r="r" b="b"/>
              <a:pathLst>
                <a:path w="19597" h="17656" extrusionOk="0">
                  <a:moveTo>
                    <a:pt x="10908" y="1"/>
                  </a:moveTo>
                  <a:lnTo>
                    <a:pt x="370" y="10076"/>
                  </a:lnTo>
                  <a:lnTo>
                    <a:pt x="0" y="10538"/>
                  </a:lnTo>
                  <a:lnTo>
                    <a:pt x="0" y="11648"/>
                  </a:lnTo>
                  <a:lnTo>
                    <a:pt x="370" y="12202"/>
                  </a:lnTo>
                  <a:lnTo>
                    <a:pt x="463" y="12295"/>
                  </a:lnTo>
                  <a:lnTo>
                    <a:pt x="647" y="12387"/>
                  </a:lnTo>
                  <a:lnTo>
                    <a:pt x="9244" y="17378"/>
                  </a:lnTo>
                  <a:lnTo>
                    <a:pt x="9799" y="17656"/>
                  </a:lnTo>
                  <a:lnTo>
                    <a:pt x="10353" y="17656"/>
                  </a:lnTo>
                  <a:lnTo>
                    <a:pt x="19597" y="15900"/>
                  </a:lnTo>
                  <a:lnTo>
                    <a:pt x="19597" y="4992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9"/>
            <p:cNvSpPr/>
            <p:nvPr/>
          </p:nvSpPr>
          <p:spPr>
            <a:xfrm>
              <a:off x="3201075" y="-2255325"/>
              <a:ext cx="489925" cy="441400"/>
            </a:xfrm>
            <a:custGeom>
              <a:avLst/>
              <a:gdLst/>
              <a:ahLst/>
              <a:cxnLst/>
              <a:rect l="l" t="t" r="r" b="b"/>
              <a:pathLst>
                <a:path w="19597" h="17656" extrusionOk="0">
                  <a:moveTo>
                    <a:pt x="10908" y="1"/>
                  </a:moveTo>
                  <a:lnTo>
                    <a:pt x="370" y="10076"/>
                  </a:lnTo>
                  <a:lnTo>
                    <a:pt x="0" y="10538"/>
                  </a:lnTo>
                  <a:lnTo>
                    <a:pt x="0" y="11648"/>
                  </a:lnTo>
                  <a:lnTo>
                    <a:pt x="370" y="12202"/>
                  </a:lnTo>
                  <a:lnTo>
                    <a:pt x="463" y="12295"/>
                  </a:lnTo>
                  <a:lnTo>
                    <a:pt x="647" y="12387"/>
                  </a:lnTo>
                  <a:lnTo>
                    <a:pt x="9244" y="17378"/>
                  </a:lnTo>
                  <a:lnTo>
                    <a:pt x="9799" y="17656"/>
                  </a:lnTo>
                  <a:lnTo>
                    <a:pt x="10353" y="17656"/>
                  </a:lnTo>
                  <a:lnTo>
                    <a:pt x="19597" y="15900"/>
                  </a:lnTo>
                  <a:lnTo>
                    <a:pt x="19597" y="4992"/>
                  </a:lnTo>
                  <a:lnTo>
                    <a:pt x="109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9"/>
            <p:cNvSpPr/>
            <p:nvPr/>
          </p:nvSpPr>
          <p:spPr>
            <a:xfrm>
              <a:off x="3198750" y="-2255325"/>
              <a:ext cx="492250" cy="434475"/>
            </a:xfrm>
            <a:custGeom>
              <a:avLst/>
              <a:gdLst/>
              <a:ahLst/>
              <a:cxnLst/>
              <a:rect l="l" t="t" r="r" b="b"/>
              <a:pathLst>
                <a:path w="19690" h="17379" extrusionOk="0">
                  <a:moveTo>
                    <a:pt x="11001" y="1"/>
                  </a:moveTo>
                  <a:lnTo>
                    <a:pt x="463" y="10076"/>
                  </a:lnTo>
                  <a:lnTo>
                    <a:pt x="278" y="10261"/>
                  </a:lnTo>
                  <a:lnTo>
                    <a:pt x="278" y="10353"/>
                  </a:lnTo>
                  <a:lnTo>
                    <a:pt x="1" y="10908"/>
                  </a:lnTo>
                  <a:lnTo>
                    <a:pt x="278" y="12017"/>
                  </a:lnTo>
                  <a:lnTo>
                    <a:pt x="740" y="12387"/>
                  </a:lnTo>
                  <a:lnTo>
                    <a:pt x="1387" y="12849"/>
                  </a:lnTo>
                  <a:lnTo>
                    <a:pt x="1665" y="12942"/>
                  </a:lnTo>
                  <a:lnTo>
                    <a:pt x="4161" y="14421"/>
                  </a:lnTo>
                  <a:lnTo>
                    <a:pt x="4715" y="14698"/>
                  </a:lnTo>
                  <a:lnTo>
                    <a:pt x="9117" y="17251"/>
                  </a:lnTo>
                  <a:lnTo>
                    <a:pt x="9060" y="17194"/>
                  </a:lnTo>
                  <a:lnTo>
                    <a:pt x="8690" y="16639"/>
                  </a:lnTo>
                  <a:lnTo>
                    <a:pt x="8782" y="15530"/>
                  </a:lnTo>
                  <a:lnTo>
                    <a:pt x="9152" y="15068"/>
                  </a:lnTo>
                  <a:lnTo>
                    <a:pt x="19690" y="4992"/>
                  </a:lnTo>
                  <a:lnTo>
                    <a:pt x="11001" y="1"/>
                  </a:lnTo>
                  <a:close/>
                  <a:moveTo>
                    <a:pt x="9117" y="17251"/>
                  </a:moveTo>
                  <a:lnTo>
                    <a:pt x="9152" y="17286"/>
                  </a:lnTo>
                  <a:lnTo>
                    <a:pt x="9337" y="17378"/>
                  </a:lnTo>
                  <a:lnTo>
                    <a:pt x="9117" y="1725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9"/>
            <p:cNvSpPr/>
            <p:nvPr/>
          </p:nvSpPr>
          <p:spPr>
            <a:xfrm>
              <a:off x="4014500" y="-2377800"/>
              <a:ext cx="208000" cy="268100"/>
            </a:xfrm>
            <a:custGeom>
              <a:avLst/>
              <a:gdLst/>
              <a:ahLst/>
              <a:cxnLst/>
              <a:rect l="l" t="t" r="r" b="b"/>
              <a:pathLst>
                <a:path w="8320" h="10724" extrusionOk="0">
                  <a:moveTo>
                    <a:pt x="6471" y="1"/>
                  </a:moveTo>
                  <a:lnTo>
                    <a:pt x="4992" y="186"/>
                  </a:lnTo>
                  <a:lnTo>
                    <a:pt x="4160" y="648"/>
                  </a:lnTo>
                  <a:lnTo>
                    <a:pt x="3236" y="1295"/>
                  </a:lnTo>
                  <a:lnTo>
                    <a:pt x="1757" y="2774"/>
                  </a:lnTo>
                  <a:lnTo>
                    <a:pt x="740" y="4622"/>
                  </a:lnTo>
                  <a:lnTo>
                    <a:pt x="93" y="6656"/>
                  </a:lnTo>
                  <a:lnTo>
                    <a:pt x="0" y="7765"/>
                  </a:lnTo>
                  <a:lnTo>
                    <a:pt x="93" y="8782"/>
                  </a:lnTo>
                  <a:lnTo>
                    <a:pt x="648" y="10076"/>
                  </a:lnTo>
                  <a:lnTo>
                    <a:pt x="1849" y="10723"/>
                  </a:lnTo>
                  <a:lnTo>
                    <a:pt x="3328" y="10631"/>
                  </a:lnTo>
                  <a:lnTo>
                    <a:pt x="4160" y="10168"/>
                  </a:lnTo>
                  <a:lnTo>
                    <a:pt x="5084" y="9521"/>
                  </a:lnTo>
                  <a:lnTo>
                    <a:pt x="6471" y="7950"/>
                  </a:lnTo>
                  <a:lnTo>
                    <a:pt x="7580" y="6101"/>
                  </a:lnTo>
                  <a:lnTo>
                    <a:pt x="8135" y="4068"/>
                  </a:lnTo>
                  <a:lnTo>
                    <a:pt x="8320" y="2959"/>
                  </a:lnTo>
                  <a:lnTo>
                    <a:pt x="8227" y="2034"/>
                  </a:lnTo>
                  <a:lnTo>
                    <a:pt x="7580" y="740"/>
                  </a:lnTo>
                  <a:lnTo>
                    <a:pt x="64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9"/>
            <p:cNvSpPr/>
            <p:nvPr/>
          </p:nvSpPr>
          <p:spPr>
            <a:xfrm>
              <a:off x="4398100" y="-2597325"/>
              <a:ext cx="205700" cy="265775"/>
            </a:xfrm>
            <a:custGeom>
              <a:avLst/>
              <a:gdLst/>
              <a:ahLst/>
              <a:cxnLst/>
              <a:rect l="l" t="t" r="r" b="b"/>
              <a:pathLst>
                <a:path w="8228" h="10631" extrusionOk="0">
                  <a:moveTo>
                    <a:pt x="6379" y="0"/>
                  </a:moveTo>
                  <a:lnTo>
                    <a:pt x="4992" y="93"/>
                  </a:lnTo>
                  <a:lnTo>
                    <a:pt x="4068" y="555"/>
                  </a:lnTo>
                  <a:lnTo>
                    <a:pt x="3236" y="1202"/>
                  </a:lnTo>
                  <a:lnTo>
                    <a:pt x="1665" y="2773"/>
                  </a:lnTo>
                  <a:lnTo>
                    <a:pt x="648" y="4530"/>
                  </a:lnTo>
                  <a:lnTo>
                    <a:pt x="1" y="6656"/>
                  </a:lnTo>
                  <a:lnTo>
                    <a:pt x="1" y="7765"/>
                  </a:lnTo>
                  <a:lnTo>
                    <a:pt x="1" y="8689"/>
                  </a:lnTo>
                  <a:lnTo>
                    <a:pt x="648" y="10076"/>
                  </a:lnTo>
                  <a:lnTo>
                    <a:pt x="1757" y="10630"/>
                  </a:lnTo>
                  <a:lnTo>
                    <a:pt x="3236" y="10538"/>
                  </a:lnTo>
                  <a:lnTo>
                    <a:pt x="4068" y="10076"/>
                  </a:lnTo>
                  <a:lnTo>
                    <a:pt x="4992" y="9521"/>
                  </a:lnTo>
                  <a:lnTo>
                    <a:pt x="6379" y="7857"/>
                  </a:lnTo>
                  <a:lnTo>
                    <a:pt x="7488" y="6101"/>
                  </a:lnTo>
                  <a:lnTo>
                    <a:pt x="8135" y="3975"/>
                  </a:lnTo>
                  <a:lnTo>
                    <a:pt x="8227" y="2958"/>
                  </a:lnTo>
                  <a:lnTo>
                    <a:pt x="8135" y="2034"/>
                  </a:lnTo>
                  <a:lnTo>
                    <a:pt x="7488" y="647"/>
                  </a:lnTo>
                  <a:lnTo>
                    <a:pt x="63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9"/>
            <p:cNvSpPr/>
            <p:nvPr/>
          </p:nvSpPr>
          <p:spPr>
            <a:xfrm>
              <a:off x="4779400" y="-2816850"/>
              <a:ext cx="205700" cy="265775"/>
            </a:xfrm>
            <a:custGeom>
              <a:avLst/>
              <a:gdLst/>
              <a:ahLst/>
              <a:cxnLst/>
              <a:rect l="l" t="t" r="r" b="b"/>
              <a:pathLst>
                <a:path w="8228" h="10631" extrusionOk="0">
                  <a:moveTo>
                    <a:pt x="6378" y="0"/>
                  </a:moveTo>
                  <a:lnTo>
                    <a:pt x="4992" y="92"/>
                  </a:lnTo>
                  <a:lnTo>
                    <a:pt x="4160" y="555"/>
                  </a:lnTo>
                  <a:lnTo>
                    <a:pt x="3236" y="1109"/>
                  </a:lnTo>
                  <a:lnTo>
                    <a:pt x="1757" y="2681"/>
                  </a:lnTo>
                  <a:lnTo>
                    <a:pt x="648" y="4529"/>
                  </a:lnTo>
                  <a:lnTo>
                    <a:pt x="0" y="6655"/>
                  </a:lnTo>
                  <a:lnTo>
                    <a:pt x="0" y="7672"/>
                  </a:lnTo>
                  <a:lnTo>
                    <a:pt x="0" y="8596"/>
                  </a:lnTo>
                  <a:lnTo>
                    <a:pt x="648" y="9983"/>
                  </a:lnTo>
                  <a:lnTo>
                    <a:pt x="1757" y="10630"/>
                  </a:lnTo>
                  <a:lnTo>
                    <a:pt x="3236" y="10538"/>
                  </a:lnTo>
                  <a:lnTo>
                    <a:pt x="4160" y="10075"/>
                  </a:lnTo>
                  <a:lnTo>
                    <a:pt x="4992" y="9428"/>
                  </a:lnTo>
                  <a:lnTo>
                    <a:pt x="6471" y="7857"/>
                  </a:lnTo>
                  <a:lnTo>
                    <a:pt x="7488" y="6008"/>
                  </a:lnTo>
                  <a:lnTo>
                    <a:pt x="8135" y="3975"/>
                  </a:lnTo>
                  <a:lnTo>
                    <a:pt x="8227" y="2866"/>
                  </a:lnTo>
                  <a:lnTo>
                    <a:pt x="8227" y="1941"/>
                  </a:lnTo>
                  <a:lnTo>
                    <a:pt x="7488" y="555"/>
                  </a:lnTo>
                  <a:lnTo>
                    <a:pt x="637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9"/>
            <p:cNvSpPr/>
            <p:nvPr/>
          </p:nvSpPr>
          <p:spPr>
            <a:xfrm>
              <a:off x="7845925" y="-2414775"/>
              <a:ext cx="279650" cy="589300"/>
            </a:xfrm>
            <a:custGeom>
              <a:avLst/>
              <a:gdLst/>
              <a:ahLst/>
              <a:cxnLst/>
              <a:rect l="l" t="t" r="r" b="b"/>
              <a:pathLst>
                <a:path w="11186" h="23572" extrusionOk="0">
                  <a:moveTo>
                    <a:pt x="10353" y="1"/>
                  </a:moveTo>
                  <a:lnTo>
                    <a:pt x="1" y="5917"/>
                  </a:lnTo>
                  <a:lnTo>
                    <a:pt x="1" y="11925"/>
                  </a:lnTo>
                  <a:lnTo>
                    <a:pt x="4438" y="19597"/>
                  </a:lnTo>
                  <a:lnTo>
                    <a:pt x="4622" y="19689"/>
                  </a:lnTo>
                  <a:lnTo>
                    <a:pt x="4715" y="19874"/>
                  </a:lnTo>
                  <a:lnTo>
                    <a:pt x="11185" y="23572"/>
                  </a:lnTo>
                  <a:lnTo>
                    <a:pt x="6933" y="15715"/>
                  </a:lnTo>
                  <a:lnTo>
                    <a:pt x="10353" y="5917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9"/>
            <p:cNvSpPr/>
            <p:nvPr/>
          </p:nvSpPr>
          <p:spPr>
            <a:xfrm>
              <a:off x="7845925" y="-2414775"/>
              <a:ext cx="279650" cy="589300"/>
            </a:xfrm>
            <a:custGeom>
              <a:avLst/>
              <a:gdLst/>
              <a:ahLst/>
              <a:cxnLst/>
              <a:rect l="l" t="t" r="r" b="b"/>
              <a:pathLst>
                <a:path w="11186" h="23572" extrusionOk="0">
                  <a:moveTo>
                    <a:pt x="10353" y="1"/>
                  </a:moveTo>
                  <a:lnTo>
                    <a:pt x="1" y="5917"/>
                  </a:lnTo>
                  <a:lnTo>
                    <a:pt x="1" y="11925"/>
                  </a:lnTo>
                  <a:lnTo>
                    <a:pt x="4438" y="19597"/>
                  </a:lnTo>
                  <a:lnTo>
                    <a:pt x="4622" y="19689"/>
                  </a:lnTo>
                  <a:lnTo>
                    <a:pt x="4715" y="19874"/>
                  </a:lnTo>
                  <a:lnTo>
                    <a:pt x="11185" y="23572"/>
                  </a:lnTo>
                  <a:lnTo>
                    <a:pt x="6933" y="15715"/>
                  </a:lnTo>
                  <a:lnTo>
                    <a:pt x="10353" y="5917"/>
                  </a:lnTo>
                  <a:lnTo>
                    <a:pt x="103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9"/>
            <p:cNvSpPr/>
            <p:nvPr/>
          </p:nvSpPr>
          <p:spPr>
            <a:xfrm>
              <a:off x="7076400" y="-3574825"/>
              <a:ext cx="1832550" cy="1936525"/>
            </a:xfrm>
            <a:custGeom>
              <a:avLst/>
              <a:gdLst/>
              <a:ahLst/>
              <a:cxnLst/>
              <a:rect l="l" t="t" r="r" b="b"/>
              <a:pathLst>
                <a:path w="73302" h="77461" extrusionOk="0">
                  <a:moveTo>
                    <a:pt x="63781" y="0"/>
                  </a:moveTo>
                  <a:lnTo>
                    <a:pt x="62302" y="370"/>
                  </a:lnTo>
                  <a:lnTo>
                    <a:pt x="61470" y="647"/>
                  </a:lnTo>
                  <a:lnTo>
                    <a:pt x="3144" y="34479"/>
                  </a:lnTo>
                  <a:lnTo>
                    <a:pt x="2404" y="34941"/>
                  </a:lnTo>
                  <a:lnTo>
                    <a:pt x="1387" y="36142"/>
                  </a:lnTo>
                  <a:lnTo>
                    <a:pt x="555" y="37437"/>
                  </a:lnTo>
                  <a:lnTo>
                    <a:pt x="93" y="39008"/>
                  </a:lnTo>
                  <a:lnTo>
                    <a:pt x="1" y="39747"/>
                  </a:lnTo>
                  <a:lnTo>
                    <a:pt x="1" y="69974"/>
                  </a:lnTo>
                  <a:lnTo>
                    <a:pt x="93" y="70806"/>
                  </a:lnTo>
                  <a:lnTo>
                    <a:pt x="555" y="72377"/>
                  </a:lnTo>
                  <a:lnTo>
                    <a:pt x="1387" y="73763"/>
                  </a:lnTo>
                  <a:lnTo>
                    <a:pt x="2404" y="74873"/>
                  </a:lnTo>
                  <a:lnTo>
                    <a:pt x="3144" y="75335"/>
                  </a:lnTo>
                  <a:lnTo>
                    <a:pt x="5639" y="76814"/>
                  </a:lnTo>
                  <a:lnTo>
                    <a:pt x="6379" y="77184"/>
                  </a:lnTo>
                  <a:lnTo>
                    <a:pt x="7950" y="77461"/>
                  </a:lnTo>
                  <a:lnTo>
                    <a:pt x="9522" y="77461"/>
                  </a:lnTo>
                  <a:lnTo>
                    <a:pt x="11093" y="77184"/>
                  </a:lnTo>
                  <a:lnTo>
                    <a:pt x="11832" y="76814"/>
                  </a:lnTo>
                  <a:lnTo>
                    <a:pt x="37252" y="62024"/>
                  </a:lnTo>
                  <a:lnTo>
                    <a:pt x="41689" y="69696"/>
                  </a:lnTo>
                  <a:lnTo>
                    <a:pt x="41874" y="69881"/>
                  </a:lnTo>
                  <a:lnTo>
                    <a:pt x="42336" y="69974"/>
                  </a:lnTo>
                  <a:lnTo>
                    <a:pt x="42613" y="69881"/>
                  </a:lnTo>
                  <a:lnTo>
                    <a:pt x="42798" y="69789"/>
                  </a:lnTo>
                  <a:lnTo>
                    <a:pt x="42891" y="69604"/>
                  </a:lnTo>
                  <a:lnTo>
                    <a:pt x="47605" y="56108"/>
                  </a:lnTo>
                  <a:lnTo>
                    <a:pt x="70159" y="43075"/>
                  </a:lnTo>
                  <a:lnTo>
                    <a:pt x="70898" y="42613"/>
                  </a:lnTo>
                  <a:lnTo>
                    <a:pt x="71915" y="41411"/>
                  </a:lnTo>
                  <a:lnTo>
                    <a:pt x="72747" y="40025"/>
                  </a:lnTo>
                  <a:lnTo>
                    <a:pt x="73209" y="38546"/>
                  </a:lnTo>
                  <a:lnTo>
                    <a:pt x="73302" y="37714"/>
                  </a:lnTo>
                  <a:lnTo>
                    <a:pt x="73302" y="7580"/>
                  </a:lnTo>
                  <a:lnTo>
                    <a:pt x="73209" y="6748"/>
                  </a:lnTo>
                  <a:lnTo>
                    <a:pt x="72840" y="5177"/>
                  </a:lnTo>
                  <a:lnTo>
                    <a:pt x="72008" y="3790"/>
                  </a:lnTo>
                  <a:lnTo>
                    <a:pt x="70898" y="2589"/>
                  </a:lnTo>
                  <a:lnTo>
                    <a:pt x="70251" y="2126"/>
                  </a:lnTo>
                  <a:lnTo>
                    <a:pt x="67756" y="647"/>
                  </a:lnTo>
                  <a:lnTo>
                    <a:pt x="67016" y="370"/>
                  </a:lnTo>
                  <a:lnTo>
                    <a:pt x="65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9"/>
            <p:cNvSpPr/>
            <p:nvPr/>
          </p:nvSpPr>
          <p:spPr>
            <a:xfrm>
              <a:off x="7453075" y="-3114975"/>
              <a:ext cx="1291800" cy="825025"/>
            </a:xfrm>
            <a:custGeom>
              <a:avLst/>
              <a:gdLst/>
              <a:ahLst/>
              <a:cxnLst/>
              <a:rect l="l" t="t" r="r" b="b"/>
              <a:pathLst>
                <a:path w="51672" h="33001" extrusionOk="0">
                  <a:moveTo>
                    <a:pt x="49638" y="1"/>
                  </a:moveTo>
                  <a:lnTo>
                    <a:pt x="49176" y="278"/>
                  </a:lnTo>
                  <a:lnTo>
                    <a:pt x="2496" y="27269"/>
                  </a:lnTo>
                  <a:lnTo>
                    <a:pt x="1480" y="28009"/>
                  </a:lnTo>
                  <a:lnTo>
                    <a:pt x="93" y="30135"/>
                  </a:lnTo>
                  <a:lnTo>
                    <a:pt x="1" y="31336"/>
                  </a:lnTo>
                  <a:lnTo>
                    <a:pt x="1" y="31891"/>
                  </a:lnTo>
                  <a:lnTo>
                    <a:pt x="370" y="32723"/>
                  </a:lnTo>
                  <a:lnTo>
                    <a:pt x="1017" y="33000"/>
                  </a:lnTo>
                  <a:lnTo>
                    <a:pt x="1942" y="33000"/>
                  </a:lnTo>
                  <a:lnTo>
                    <a:pt x="2496" y="32723"/>
                  </a:lnTo>
                  <a:lnTo>
                    <a:pt x="49176" y="5732"/>
                  </a:lnTo>
                  <a:lnTo>
                    <a:pt x="50193" y="4992"/>
                  </a:lnTo>
                  <a:lnTo>
                    <a:pt x="51395" y="2774"/>
                  </a:lnTo>
                  <a:lnTo>
                    <a:pt x="51672" y="1572"/>
                  </a:lnTo>
                  <a:lnTo>
                    <a:pt x="51672" y="1018"/>
                  </a:lnTo>
                  <a:lnTo>
                    <a:pt x="51210" y="278"/>
                  </a:lnTo>
                  <a:lnTo>
                    <a:pt x="505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9"/>
            <p:cNvSpPr/>
            <p:nvPr/>
          </p:nvSpPr>
          <p:spPr>
            <a:xfrm>
              <a:off x="7453075" y="-2816850"/>
              <a:ext cx="1291800" cy="827300"/>
            </a:xfrm>
            <a:custGeom>
              <a:avLst/>
              <a:gdLst/>
              <a:ahLst/>
              <a:cxnLst/>
              <a:rect l="l" t="t" r="r" b="b"/>
              <a:pathLst>
                <a:path w="51672" h="33092" extrusionOk="0">
                  <a:moveTo>
                    <a:pt x="50563" y="0"/>
                  </a:moveTo>
                  <a:lnTo>
                    <a:pt x="49638" y="92"/>
                  </a:lnTo>
                  <a:lnTo>
                    <a:pt x="49176" y="370"/>
                  </a:lnTo>
                  <a:lnTo>
                    <a:pt x="2496" y="27361"/>
                  </a:lnTo>
                  <a:lnTo>
                    <a:pt x="1480" y="28100"/>
                  </a:lnTo>
                  <a:lnTo>
                    <a:pt x="93" y="30226"/>
                  </a:lnTo>
                  <a:lnTo>
                    <a:pt x="1" y="31520"/>
                  </a:lnTo>
                  <a:lnTo>
                    <a:pt x="1" y="31983"/>
                  </a:lnTo>
                  <a:lnTo>
                    <a:pt x="370" y="32722"/>
                  </a:lnTo>
                  <a:lnTo>
                    <a:pt x="1017" y="33092"/>
                  </a:lnTo>
                  <a:lnTo>
                    <a:pt x="1942" y="32999"/>
                  </a:lnTo>
                  <a:lnTo>
                    <a:pt x="2496" y="32722"/>
                  </a:lnTo>
                  <a:lnTo>
                    <a:pt x="49176" y="5823"/>
                  </a:lnTo>
                  <a:lnTo>
                    <a:pt x="50193" y="4992"/>
                  </a:lnTo>
                  <a:lnTo>
                    <a:pt x="51395" y="2958"/>
                  </a:lnTo>
                  <a:lnTo>
                    <a:pt x="51672" y="1664"/>
                  </a:lnTo>
                  <a:lnTo>
                    <a:pt x="51672" y="1109"/>
                  </a:lnTo>
                  <a:lnTo>
                    <a:pt x="51210" y="370"/>
                  </a:lnTo>
                  <a:lnTo>
                    <a:pt x="5056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9"/>
            <p:cNvSpPr/>
            <p:nvPr/>
          </p:nvSpPr>
          <p:spPr>
            <a:xfrm>
              <a:off x="7076400" y="-2657400"/>
              <a:ext cx="281950" cy="1019100"/>
            </a:xfrm>
            <a:custGeom>
              <a:avLst/>
              <a:gdLst/>
              <a:ahLst/>
              <a:cxnLst/>
              <a:rect l="l" t="t" r="r" b="b"/>
              <a:pathLst>
                <a:path w="11278" h="40764" extrusionOk="0">
                  <a:moveTo>
                    <a:pt x="925" y="0"/>
                  </a:moveTo>
                  <a:lnTo>
                    <a:pt x="555" y="740"/>
                  </a:lnTo>
                  <a:lnTo>
                    <a:pt x="93" y="2311"/>
                  </a:lnTo>
                  <a:lnTo>
                    <a:pt x="1" y="3050"/>
                  </a:lnTo>
                  <a:lnTo>
                    <a:pt x="1" y="33277"/>
                  </a:lnTo>
                  <a:lnTo>
                    <a:pt x="93" y="34109"/>
                  </a:lnTo>
                  <a:lnTo>
                    <a:pt x="555" y="35680"/>
                  </a:lnTo>
                  <a:lnTo>
                    <a:pt x="1387" y="37066"/>
                  </a:lnTo>
                  <a:lnTo>
                    <a:pt x="2404" y="38176"/>
                  </a:lnTo>
                  <a:lnTo>
                    <a:pt x="3144" y="38638"/>
                  </a:lnTo>
                  <a:lnTo>
                    <a:pt x="5639" y="40117"/>
                  </a:lnTo>
                  <a:lnTo>
                    <a:pt x="7026" y="40671"/>
                  </a:lnTo>
                  <a:lnTo>
                    <a:pt x="9891" y="40764"/>
                  </a:lnTo>
                  <a:lnTo>
                    <a:pt x="11278" y="40394"/>
                  </a:lnTo>
                  <a:lnTo>
                    <a:pt x="10723" y="40487"/>
                  </a:lnTo>
                  <a:lnTo>
                    <a:pt x="9891" y="40487"/>
                  </a:lnTo>
                  <a:lnTo>
                    <a:pt x="9152" y="39932"/>
                  </a:lnTo>
                  <a:lnTo>
                    <a:pt x="8782" y="38915"/>
                  </a:lnTo>
                  <a:lnTo>
                    <a:pt x="8782" y="38268"/>
                  </a:lnTo>
                  <a:lnTo>
                    <a:pt x="8782" y="8134"/>
                  </a:lnTo>
                  <a:lnTo>
                    <a:pt x="8782" y="7302"/>
                  </a:lnTo>
                  <a:lnTo>
                    <a:pt x="9244" y="5823"/>
                  </a:lnTo>
                  <a:lnTo>
                    <a:pt x="9614" y="5084"/>
                  </a:lnTo>
                  <a:lnTo>
                    <a:pt x="9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9"/>
            <p:cNvSpPr/>
            <p:nvPr/>
          </p:nvSpPr>
          <p:spPr>
            <a:xfrm>
              <a:off x="7099525" y="-3574825"/>
              <a:ext cx="1807125" cy="1044525"/>
            </a:xfrm>
            <a:custGeom>
              <a:avLst/>
              <a:gdLst/>
              <a:ahLst/>
              <a:cxnLst/>
              <a:rect l="l" t="t" r="r" b="b"/>
              <a:pathLst>
                <a:path w="72285" h="41781" extrusionOk="0">
                  <a:moveTo>
                    <a:pt x="72147" y="6141"/>
                  </a:moveTo>
                  <a:lnTo>
                    <a:pt x="72284" y="6656"/>
                  </a:lnTo>
                  <a:lnTo>
                    <a:pt x="72192" y="6194"/>
                  </a:lnTo>
                  <a:lnTo>
                    <a:pt x="72147" y="6141"/>
                  </a:lnTo>
                  <a:close/>
                  <a:moveTo>
                    <a:pt x="62856" y="0"/>
                  </a:moveTo>
                  <a:lnTo>
                    <a:pt x="61377" y="370"/>
                  </a:lnTo>
                  <a:lnTo>
                    <a:pt x="60545" y="647"/>
                  </a:lnTo>
                  <a:lnTo>
                    <a:pt x="2219" y="34479"/>
                  </a:lnTo>
                  <a:lnTo>
                    <a:pt x="1479" y="34848"/>
                  </a:lnTo>
                  <a:lnTo>
                    <a:pt x="462" y="36050"/>
                  </a:lnTo>
                  <a:lnTo>
                    <a:pt x="0" y="36697"/>
                  </a:lnTo>
                  <a:lnTo>
                    <a:pt x="8689" y="41781"/>
                  </a:lnTo>
                  <a:lnTo>
                    <a:pt x="9151" y="41134"/>
                  </a:lnTo>
                  <a:lnTo>
                    <a:pt x="10260" y="39932"/>
                  </a:lnTo>
                  <a:lnTo>
                    <a:pt x="10907" y="39470"/>
                  </a:lnTo>
                  <a:lnTo>
                    <a:pt x="69326" y="5731"/>
                  </a:lnTo>
                  <a:lnTo>
                    <a:pt x="69789" y="5454"/>
                  </a:lnTo>
                  <a:lnTo>
                    <a:pt x="70805" y="5269"/>
                  </a:lnTo>
                  <a:lnTo>
                    <a:pt x="71637" y="5546"/>
                  </a:lnTo>
                  <a:lnTo>
                    <a:pt x="72147" y="6141"/>
                  </a:lnTo>
                  <a:lnTo>
                    <a:pt x="71915" y="5269"/>
                  </a:lnTo>
                  <a:lnTo>
                    <a:pt x="70436" y="2958"/>
                  </a:lnTo>
                  <a:lnTo>
                    <a:pt x="69326" y="2126"/>
                  </a:lnTo>
                  <a:lnTo>
                    <a:pt x="66738" y="647"/>
                  </a:lnTo>
                  <a:lnTo>
                    <a:pt x="66091" y="370"/>
                  </a:lnTo>
                  <a:lnTo>
                    <a:pt x="6442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9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9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rgbClr val="3535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9"/>
            <p:cNvSpPr/>
            <p:nvPr/>
          </p:nvSpPr>
          <p:spPr>
            <a:xfrm>
              <a:off x="566675" y="1890375"/>
              <a:ext cx="540775" cy="1310300"/>
            </a:xfrm>
            <a:custGeom>
              <a:avLst/>
              <a:gdLst/>
              <a:ahLst/>
              <a:cxnLst/>
              <a:rect l="l" t="t" r="r" b="b"/>
              <a:pathLst>
                <a:path w="21631" h="52412" extrusionOk="0">
                  <a:moveTo>
                    <a:pt x="10168" y="1480"/>
                  </a:moveTo>
                  <a:cubicBezTo>
                    <a:pt x="11555" y="1480"/>
                    <a:pt x="13773" y="4068"/>
                    <a:pt x="15899" y="7303"/>
                  </a:cubicBezTo>
                  <a:cubicBezTo>
                    <a:pt x="16362" y="7950"/>
                    <a:pt x="16731" y="8597"/>
                    <a:pt x="17101" y="9337"/>
                  </a:cubicBezTo>
                  <a:cubicBezTo>
                    <a:pt x="18025" y="10816"/>
                    <a:pt x="18765" y="12387"/>
                    <a:pt x="19412" y="13959"/>
                  </a:cubicBezTo>
                  <a:cubicBezTo>
                    <a:pt x="20059" y="15530"/>
                    <a:pt x="20151" y="19043"/>
                    <a:pt x="19874" y="23202"/>
                  </a:cubicBezTo>
                  <a:cubicBezTo>
                    <a:pt x="19689" y="25513"/>
                    <a:pt x="19412" y="27916"/>
                    <a:pt x="19135" y="30320"/>
                  </a:cubicBezTo>
                  <a:cubicBezTo>
                    <a:pt x="18210" y="36605"/>
                    <a:pt x="17009" y="42429"/>
                    <a:pt x="16084" y="43908"/>
                  </a:cubicBezTo>
                  <a:lnTo>
                    <a:pt x="15992" y="44000"/>
                  </a:lnTo>
                  <a:cubicBezTo>
                    <a:pt x="14975" y="45571"/>
                    <a:pt x="13589" y="46958"/>
                    <a:pt x="12110" y="48067"/>
                  </a:cubicBezTo>
                  <a:cubicBezTo>
                    <a:pt x="10446" y="47050"/>
                    <a:pt x="9059" y="45756"/>
                    <a:pt x="7858" y="44370"/>
                  </a:cubicBezTo>
                  <a:cubicBezTo>
                    <a:pt x="6286" y="42336"/>
                    <a:pt x="3513" y="32076"/>
                    <a:pt x="2311" y="23942"/>
                  </a:cubicBezTo>
                  <a:cubicBezTo>
                    <a:pt x="1664" y="19874"/>
                    <a:pt x="1387" y="16362"/>
                    <a:pt x="1942" y="14698"/>
                  </a:cubicBezTo>
                  <a:cubicBezTo>
                    <a:pt x="2866" y="11833"/>
                    <a:pt x="4160" y="8967"/>
                    <a:pt x="5639" y="6287"/>
                  </a:cubicBezTo>
                  <a:cubicBezTo>
                    <a:pt x="7210" y="3606"/>
                    <a:pt x="8967" y="1572"/>
                    <a:pt x="10168" y="1480"/>
                  </a:cubicBezTo>
                  <a:close/>
                  <a:moveTo>
                    <a:pt x="10076" y="1"/>
                  </a:moveTo>
                  <a:cubicBezTo>
                    <a:pt x="9706" y="1"/>
                    <a:pt x="9429" y="93"/>
                    <a:pt x="9059" y="278"/>
                  </a:cubicBezTo>
                  <a:cubicBezTo>
                    <a:pt x="7395" y="1018"/>
                    <a:pt x="5639" y="3329"/>
                    <a:pt x="4160" y="5917"/>
                  </a:cubicBezTo>
                  <a:cubicBezTo>
                    <a:pt x="2681" y="8597"/>
                    <a:pt x="1480" y="11370"/>
                    <a:pt x="555" y="14236"/>
                  </a:cubicBezTo>
                  <a:cubicBezTo>
                    <a:pt x="1" y="16085"/>
                    <a:pt x="185" y="19874"/>
                    <a:pt x="832" y="24219"/>
                  </a:cubicBezTo>
                  <a:cubicBezTo>
                    <a:pt x="2127" y="32631"/>
                    <a:pt x="4992" y="43168"/>
                    <a:pt x="6656" y="45294"/>
                  </a:cubicBezTo>
                  <a:cubicBezTo>
                    <a:pt x="7858" y="46681"/>
                    <a:pt x="9244" y="47975"/>
                    <a:pt x="10723" y="48991"/>
                  </a:cubicBezTo>
                  <a:cubicBezTo>
                    <a:pt x="9799" y="49639"/>
                    <a:pt x="8782" y="50193"/>
                    <a:pt x="7673" y="50563"/>
                  </a:cubicBezTo>
                  <a:cubicBezTo>
                    <a:pt x="7118" y="50748"/>
                    <a:pt x="6471" y="50840"/>
                    <a:pt x="5824" y="50840"/>
                  </a:cubicBezTo>
                  <a:lnTo>
                    <a:pt x="5824" y="52412"/>
                  </a:lnTo>
                  <a:lnTo>
                    <a:pt x="6009" y="52412"/>
                  </a:lnTo>
                  <a:cubicBezTo>
                    <a:pt x="6656" y="52412"/>
                    <a:pt x="7303" y="52227"/>
                    <a:pt x="8042" y="52042"/>
                  </a:cubicBezTo>
                  <a:cubicBezTo>
                    <a:pt x="9521" y="51580"/>
                    <a:pt x="10908" y="50840"/>
                    <a:pt x="12202" y="49916"/>
                  </a:cubicBezTo>
                  <a:cubicBezTo>
                    <a:pt x="13589" y="50748"/>
                    <a:pt x="15067" y="51302"/>
                    <a:pt x="16639" y="51672"/>
                  </a:cubicBezTo>
                  <a:cubicBezTo>
                    <a:pt x="17180" y="51807"/>
                    <a:pt x="17722" y="51893"/>
                    <a:pt x="18263" y="51893"/>
                  </a:cubicBezTo>
                  <a:cubicBezTo>
                    <a:pt x="18461" y="51893"/>
                    <a:pt x="18659" y="51882"/>
                    <a:pt x="18857" y="51857"/>
                  </a:cubicBezTo>
                  <a:lnTo>
                    <a:pt x="18672" y="50286"/>
                  </a:lnTo>
                  <a:cubicBezTo>
                    <a:pt x="18483" y="50313"/>
                    <a:pt x="18293" y="50324"/>
                    <a:pt x="18104" y="50324"/>
                  </a:cubicBezTo>
                  <a:cubicBezTo>
                    <a:pt x="17646" y="50324"/>
                    <a:pt x="17189" y="50259"/>
                    <a:pt x="16731" y="50193"/>
                  </a:cubicBezTo>
                  <a:cubicBezTo>
                    <a:pt x="15622" y="49916"/>
                    <a:pt x="14605" y="49454"/>
                    <a:pt x="13589" y="48899"/>
                  </a:cubicBezTo>
                  <a:cubicBezTo>
                    <a:pt x="15067" y="47697"/>
                    <a:pt x="16362" y="46403"/>
                    <a:pt x="17378" y="44832"/>
                  </a:cubicBezTo>
                  <a:cubicBezTo>
                    <a:pt x="18303" y="43445"/>
                    <a:pt x="19412" y="38731"/>
                    <a:pt x="20244" y="33278"/>
                  </a:cubicBezTo>
                  <a:cubicBezTo>
                    <a:pt x="20706" y="30042"/>
                    <a:pt x="21168" y="26530"/>
                    <a:pt x="21353" y="23387"/>
                  </a:cubicBezTo>
                  <a:cubicBezTo>
                    <a:pt x="21630" y="18950"/>
                    <a:pt x="21538" y="15068"/>
                    <a:pt x="20798" y="13404"/>
                  </a:cubicBezTo>
                  <a:cubicBezTo>
                    <a:pt x="19874" y="11278"/>
                    <a:pt x="18857" y="9152"/>
                    <a:pt x="17656" y="7211"/>
                  </a:cubicBezTo>
                  <a:cubicBezTo>
                    <a:pt x="15715" y="4068"/>
                    <a:pt x="13311" y="1018"/>
                    <a:pt x="11185" y="186"/>
                  </a:cubicBezTo>
                  <a:cubicBezTo>
                    <a:pt x="10908" y="93"/>
                    <a:pt x="10538" y="1"/>
                    <a:pt x="101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9"/>
            <p:cNvSpPr/>
            <p:nvPr/>
          </p:nvSpPr>
          <p:spPr>
            <a:xfrm>
              <a:off x="562050" y="1878825"/>
              <a:ext cx="552325" cy="614725"/>
            </a:xfrm>
            <a:custGeom>
              <a:avLst/>
              <a:gdLst/>
              <a:ahLst/>
              <a:cxnLst/>
              <a:rect l="l" t="t" r="r" b="b"/>
              <a:pathLst>
                <a:path w="22093" h="24589" extrusionOk="0">
                  <a:moveTo>
                    <a:pt x="10261" y="1"/>
                  </a:moveTo>
                  <a:lnTo>
                    <a:pt x="9429" y="93"/>
                  </a:lnTo>
                  <a:lnTo>
                    <a:pt x="7765" y="1110"/>
                  </a:lnTo>
                  <a:lnTo>
                    <a:pt x="5362" y="3791"/>
                  </a:lnTo>
                  <a:lnTo>
                    <a:pt x="2681" y="8597"/>
                  </a:lnTo>
                  <a:lnTo>
                    <a:pt x="833" y="13127"/>
                  </a:lnTo>
                  <a:lnTo>
                    <a:pt x="278" y="14513"/>
                  </a:lnTo>
                  <a:lnTo>
                    <a:pt x="1" y="15992"/>
                  </a:lnTo>
                  <a:lnTo>
                    <a:pt x="93" y="20799"/>
                  </a:lnTo>
                  <a:lnTo>
                    <a:pt x="555" y="24126"/>
                  </a:lnTo>
                  <a:lnTo>
                    <a:pt x="740" y="24496"/>
                  </a:lnTo>
                  <a:lnTo>
                    <a:pt x="1110" y="24589"/>
                  </a:lnTo>
                  <a:lnTo>
                    <a:pt x="2404" y="24404"/>
                  </a:lnTo>
                  <a:lnTo>
                    <a:pt x="2774" y="24219"/>
                  </a:lnTo>
                  <a:lnTo>
                    <a:pt x="2774" y="23849"/>
                  </a:lnTo>
                  <a:lnTo>
                    <a:pt x="2404" y="20799"/>
                  </a:lnTo>
                  <a:lnTo>
                    <a:pt x="2219" y="16362"/>
                  </a:lnTo>
                  <a:lnTo>
                    <a:pt x="2496" y="15160"/>
                  </a:lnTo>
                  <a:lnTo>
                    <a:pt x="3236" y="13034"/>
                  </a:lnTo>
                  <a:lnTo>
                    <a:pt x="5269" y="8597"/>
                  </a:lnTo>
                  <a:lnTo>
                    <a:pt x="7488" y="4807"/>
                  </a:lnTo>
                  <a:lnTo>
                    <a:pt x="9059" y="2959"/>
                  </a:lnTo>
                  <a:lnTo>
                    <a:pt x="9984" y="2312"/>
                  </a:lnTo>
                  <a:lnTo>
                    <a:pt x="10261" y="2219"/>
                  </a:lnTo>
                  <a:lnTo>
                    <a:pt x="10723" y="2219"/>
                  </a:lnTo>
                  <a:lnTo>
                    <a:pt x="11648" y="2774"/>
                  </a:lnTo>
                  <a:lnTo>
                    <a:pt x="13404" y="4530"/>
                  </a:lnTo>
                  <a:lnTo>
                    <a:pt x="15992" y="8135"/>
                  </a:lnTo>
                  <a:lnTo>
                    <a:pt x="18303" y="12387"/>
                  </a:lnTo>
                  <a:lnTo>
                    <a:pt x="19227" y="14513"/>
                  </a:lnTo>
                  <a:lnTo>
                    <a:pt x="19597" y="15622"/>
                  </a:lnTo>
                  <a:lnTo>
                    <a:pt x="19782" y="20059"/>
                  </a:lnTo>
                  <a:lnTo>
                    <a:pt x="19689" y="23110"/>
                  </a:lnTo>
                  <a:lnTo>
                    <a:pt x="19689" y="23479"/>
                  </a:lnTo>
                  <a:lnTo>
                    <a:pt x="20059" y="23572"/>
                  </a:lnTo>
                  <a:lnTo>
                    <a:pt x="21353" y="23757"/>
                  </a:lnTo>
                  <a:lnTo>
                    <a:pt x="21723" y="23572"/>
                  </a:lnTo>
                  <a:lnTo>
                    <a:pt x="21908" y="23294"/>
                  </a:lnTo>
                  <a:lnTo>
                    <a:pt x="22093" y="19874"/>
                  </a:lnTo>
                  <a:lnTo>
                    <a:pt x="21815" y="15068"/>
                  </a:lnTo>
                  <a:lnTo>
                    <a:pt x="21353" y="13589"/>
                  </a:lnTo>
                  <a:lnTo>
                    <a:pt x="20799" y="12295"/>
                  </a:lnTo>
                  <a:lnTo>
                    <a:pt x="18580" y="8043"/>
                  </a:lnTo>
                  <a:lnTo>
                    <a:pt x="15437" y="3328"/>
                  </a:lnTo>
                  <a:lnTo>
                    <a:pt x="12757" y="833"/>
                  </a:lnTo>
                  <a:lnTo>
                    <a:pt x="110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8" name="Google Shape;728;p59"/>
          <p:cNvSpPr/>
          <p:nvPr/>
        </p:nvSpPr>
        <p:spPr>
          <a:xfrm>
            <a:off x="5342700" y="2500875"/>
            <a:ext cx="30828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3" name="Google Shape;1693;p77"/>
          <p:cNvGrpSpPr/>
          <p:nvPr/>
        </p:nvGrpSpPr>
        <p:grpSpPr>
          <a:xfrm>
            <a:off x="5216068" y="1298355"/>
            <a:ext cx="3382029" cy="2992839"/>
            <a:chOff x="1301925" y="606600"/>
            <a:chExt cx="4991925" cy="4417475"/>
          </a:xfrm>
        </p:grpSpPr>
        <p:sp>
          <p:nvSpPr>
            <p:cNvPr id="1694" name="Google Shape;1694;p77"/>
            <p:cNvSpPr/>
            <p:nvPr/>
          </p:nvSpPr>
          <p:spPr>
            <a:xfrm>
              <a:off x="1301925" y="2240374"/>
              <a:ext cx="4988600" cy="2783701"/>
            </a:xfrm>
            <a:custGeom>
              <a:avLst/>
              <a:gdLst/>
              <a:ahLst/>
              <a:cxnLst/>
              <a:rect l="l" t="t" r="r" b="b"/>
              <a:pathLst>
                <a:path w="199544" h="111348" extrusionOk="0">
                  <a:moveTo>
                    <a:pt x="99772" y="1"/>
                  </a:moveTo>
                  <a:cubicBezTo>
                    <a:pt x="44666" y="1"/>
                    <a:pt x="1" y="24919"/>
                    <a:pt x="1" y="55674"/>
                  </a:cubicBezTo>
                  <a:cubicBezTo>
                    <a:pt x="1" y="86429"/>
                    <a:pt x="44666" y="111347"/>
                    <a:pt x="99772" y="111347"/>
                  </a:cubicBezTo>
                  <a:cubicBezTo>
                    <a:pt x="154878" y="111347"/>
                    <a:pt x="199543" y="86429"/>
                    <a:pt x="199543" y="55674"/>
                  </a:cubicBezTo>
                  <a:cubicBezTo>
                    <a:pt x="199543" y="24919"/>
                    <a:pt x="154878" y="1"/>
                    <a:pt x="99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77"/>
            <p:cNvSpPr/>
            <p:nvPr/>
          </p:nvSpPr>
          <p:spPr>
            <a:xfrm>
              <a:off x="2974800" y="2655675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4" y="1"/>
                    <a:pt x="0" y="5571"/>
                    <a:pt x="0" y="12476"/>
                  </a:cubicBezTo>
                  <a:cubicBezTo>
                    <a:pt x="0" y="19381"/>
                    <a:pt x="9674" y="24952"/>
                    <a:pt x="21616" y="24952"/>
                  </a:cubicBezTo>
                  <a:cubicBezTo>
                    <a:pt x="33558" y="24952"/>
                    <a:pt x="43231" y="19381"/>
                    <a:pt x="43231" y="12476"/>
                  </a:cubicBezTo>
                  <a:cubicBezTo>
                    <a:pt x="43231" y="5571"/>
                    <a:pt x="33558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77"/>
            <p:cNvSpPr/>
            <p:nvPr/>
          </p:nvSpPr>
          <p:spPr>
            <a:xfrm>
              <a:off x="3680300" y="3458750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4" y="1"/>
                    <a:pt x="0" y="5571"/>
                    <a:pt x="0" y="12476"/>
                  </a:cubicBezTo>
                  <a:cubicBezTo>
                    <a:pt x="0" y="19348"/>
                    <a:pt x="9674" y="24952"/>
                    <a:pt x="21616" y="24952"/>
                  </a:cubicBezTo>
                  <a:cubicBezTo>
                    <a:pt x="33558" y="24952"/>
                    <a:pt x="43231" y="19348"/>
                    <a:pt x="43231" y="12476"/>
                  </a:cubicBezTo>
                  <a:cubicBezTo>
                    <a:pt x="43231" y="5571"/>
                    <a:pt x="33558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77"/>
            <p:cNvSpPr/>
            <p:nvPr/>
          </p:nvSpPr>
          <p:spPr>
            <a:xfrm>
              <a:off x="4491700" y="4012475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5" y="1"/>
                    <a:pt x="1" y="5605"/>
                    <a:pt x="1" y="12476"/>
                  </a:cubicBezTo>
                  <a:cubicBezTo>
                    <a:pt x="1" y="19381"/>
                    <a:pt x="9675" y="24952"/>
                    <a:pt x="21616" y="24952"/>
                  </a:cubicBezTo>
                  <a:cubicBezTo>
                    <a:pt x="33558" y="24952"/>
                    <a:pt x="43232" y="19381"/>
                    <a:pt x="43232" y="12476"/>
                  </a:cubicBezTo>
                  <a:cubicBezTo>
                    <a:pt x="43232" y="5605"/>
                    <a:pt x="33558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77"/>
            <p:cNvSpPr/>
            <p:nvPr/>
          </p:nvSpPr>
          <p:spPr>
            <a:xfrm>
              <a:off x="5001250" y="3050125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4" y="1"/>
                    <a:pt x="0" y="5605"/>
                    <a:pt x="0" y="12476"/>
                  </a:cubicBezTo>
                  <a:cubicBezTo>
                    <a:pt x="0" y="19381"/>
                    <a:pt x="9674" y="24952"/>
                    <a:pt x="21616" y="24952"/>
                  </a:cubicBezTo>
                  <a:cubicBezTo>
                    <a:pt x="33557" y="24952"/>
                    <a:pt x="43231" y="19381"/>
                    <a:pt x="43231" y="12476"/>
                  </a:cubicBezTo>
                  <a:cubicBezTo>
                    <a:pt x="43231" y="5605"/>
                    <a:pt x="33557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77"/>
            <p:cNvSpPr/>
            <p:nvPr/>
          </p:nvSpPr>
          <p:spPr>
            <a:xfrm>
              <a:off x="1520425" y="3171875"/>
              <a:ext cx="1080800" cy="624650"/>
            </a:xfrm>
            <a:custGeom>
              <a:avLst/>
              <a:gdLst/>
              <a:ahLst/>
              <a:cxnLst/>
              <a:rect l="l" t="t" r="r" b="b"/>
              <a:pathLst>
                <a:path w="43232" h="24986" extrusionOk="0">
                  <a:moveTo>
                    <a:pt x="21616" y="1"/>
                  </a:moveTo>
                  <a:cubicBezTo>
                    <a:pt x="9674" y="1"/>
                    <a:pt x="0" y="5605"/>
                    <a:pt x="0" y="12476"/>
                  </a:cubicBezTo>
                  <a:cubicBezTo>
                    <a:pt x="0" y="19381"/>
                    <a:pt x="9674" y="24985"/>
                    <a:pt x="21616" y="24985"/>
                  </a:cubicBezTo>
                  <a:cubicBezTo>
                    <a:pt x="33558" y="24985"/>
                    <a:pt x="43231" y="19381"/>
                    <a:pt x="43231" y="12476"/>
                  </a:cubicBezTo>
                  <a:cubicBezTo>
                    <a:pt x="43231" y="5605"/>
                    <a:pt x="33558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77"/>
            <p:cNvSpPr/>
            <p:nvPr/>
          </p:nvSpPr>
          <p:spPr>
            <a:xfrm>
              <a:off x="2241775" y="3858200"/>
              <a:ext cx="1080800" cy="623800"/>
            </a:xfrm>
            <a:custGeom>
              <a:avLst/>
              <a:gdLst/>
              <a:ahLst/>
              <a:cxnLst/>
              <a:rect l="l" t="t" r="r" b="b"/>
              <a:pathLst>
                <a:path w="43232" h="24952" extrusionOk="0">
                  <a:moveTo>
                    <a:pt x="21616" y="1"/>
                  </a:moveTo>
                  <a:cubicBezTo>
                    <a:pt x="9674" y="1"/>
                    <a:pt x="0" y="5571"/>
                    <a:pt x="0" y="12476"/>
                  </a:cubicBezTo>
                  <a:cubicBezTo>
                    <a:pt x="0" y="19348"/>
                    <a:pt x="9674" y="24952"/>
                    <a:pt x="21616" y="24952"/>
                  </a:cubicBezTo>
                  <a:cubicBezTo>
                    <a:pt x="33558" y="24952"/>
                    <a:pt x="43231" y="19348"/>
                    <a:pt x="43231" y="12476"/>
                  </a:cubicBezTo>
                  <a:cubicBezTo>
                    <a:pt x="43231" y="5571"/>
                    <a:pt x="33558" y="1"/>
                    <a:pt x="216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77"/>
            <p:cNvSpPr/>
            <p:nvPr/>
          </p:nvSpPr>
          <p:spPr>
            <a:xfrm>
              <a:off x="5869375" y="2480275"/>
              <a:ext cx="424475" cy="649925"/>
            </a:xfrm>
            <a:custGeom>
              <a:avLst/>
              <a:gdLst/>
              <a:ahLst/>
              <a:cxnLst/>
              <a:rect l="l" t="t" r="r" b="b"/>
              <a:pathLst>
                <a:path w="16979" h="25997" extrusionOk="0">
                  <a:moveTo>
                    <a:pt x="12685" y="1"/>
                  </a:moveTo>
                  <a:cubicBezTo>
                    <a:pt x="9459" y="1"/>
                    <a:pt x="5742" y="3116"/>
                    <a:pt x="3569" y="6850"/>
                  </a:cubicBezTo>
                  <a:cubicBezTo>
                    <a:pt x="1201" y="10919"/>
                    <a:pt x="0" y="17024"/>
                    <a:pt x="434" y="19826"/>
                  </a:cubicBezTo>
                  <a:lnTo>
                    <a:pt x="1835" y="25997"/>
                  </a:lnTo>
                  <a:lnTo>
                    <a:pt x="2402" y="21794"/>
                  </a:lnTo>
                  <a:cubicBezTo>
                    <a:pt x="3336" y="17024"/>
                    <a:pt x="10407" y="11019"/>
                    <a:pt x="13676" y="7850"/>
                  </a:cubicBezTo>
                  <a:cubicBezTo>
                    <a:pt x="16979" y="4715"/>
                    <a:pt x="16712" y="679"/>
                    <a:pt x="13543" y="78"/>
                  </a:cubicBezTo>
                  <a:cubicBezTo>
                    <a:pt x="13262" y="26"/>
                    <a:pt x="12975" y="1"/>
                    <a:pt x="1268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77"/>
            <p:cNvSpPr/>
            <p:nvPr/>
          </p:nvSpPr>
          <p:spPr>
            <a:xfrm>
              <a:off x="5869375" y="2480275"/>
              <a:ext cx="424475" cy="649925"/>
            </a:xfrm>
            <a:custGeom>
              <a:avLst/>
              <a:gdLst/>
              <a:ahLst/>
              <a:cxnLst/>
              <a:rect l="l" t="t" r="r" b="b"/>
              <a:pathLst>
                <a:path w="16979" h="25997" extrusionOk="0">
                  <a:moveTo>
                    <a:pt x="12685" y="1"/>
                  </a:moveTo>
                  <a:cubicBezTo>
                    <a:pt x="9459" y="1"/>
                    <a:pt x="5742" y="3116"/>
                    <a:pt x="3569" y="6850"/>
                  </a:cubicBezTo>
                  <a:cubicBezTo>
                    <a:pt x="1201" y="10919"/>
                    <a:pt x="0" y="17024"/>
                    <a:pt x="434" y="19826"/>
                  </a:cubicBezTo>
                  <a:lnTo>
                    <a:pt x="1835" y="25997"/>
                  </a:lnTo>
                  <a:lnTo>
                    <a:pt x="2402" y="21794"/>
                  </a:lnTo>
                  <a:cubicBezTo>
                    <a:pt x="3336" y="17024"/>
                    <a:pt x="10407" y="11019"/>
                    <a:pt x="13676" y="7850"/>
                  </a:cubicBezTo>
                  <a:cubicBezTo>
                    <a:pt x="16979" y="4715"/>
                    <a:pt x="16712" y="679"/>
                    <a:pt x="13543" y="78"/>
                  </a:cubicBezTo>
                  <a:cubicBezTo>
                    <a:pt x="13262" y="26"/>
                    <a:pt x="12975" y="1"/>
                    <a:pt x="126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77"/>
            <p:cNvSpPr/>
            <p:nvPr/>
          </p:nvSpPr>
          <p:spPr>
            <a:xfrm>
              <a:off x="5881875" y="2529075"/>
              <a:ext cx="301075" cy="543600"/>
            </a:xfrm>
            <a:custGeom>
              <a:avLst/>
              <a:gdLst/>
              <a:ahLst/>
              <a:cxnLst/>
              <a:rect l="l" t="t" r="r" b="b"/>
              <a:pathLst>
                <a:path w="12043" h="21744" extrusionOk="0">
                  <a:moveTo>
                    <a:pt x="11831" y="1"/>
                  </a:moveTo>
                  <a:cubicBezTo>
                    <a:pt x="11801" y="1"/>
                    <a:pt x="11770" y="9"/>
                    <a:pt x="11742" y="28"/>
                  </a:cubicBezTo>
                  <a:lnTo>
                    <a:pt x="11709" y="28"/>
                  </a:lnTo>
                  <a:cubicBezTo>
                    <a:pt x="7239" y="2463"/>
                    <a:pt x="501" y="11536"/>
                    <a:pt x="34" y="21510"/>
                  </a:cubicBezTo>
                  <a:cubicBezTo>
                    <a:pt x="0" y="21643"/>
                    <a:pt x="100" y="21743"/>
                    <a:pt x="201" y="21743"/>
                  </a:cubicBezTo>
                  <a:lnTo>
                    <a:pt x="267" y="21743"/>
                  </a:lnTo>
                  <a:cubicBezTo>
                    <a:pt x="367" y="21710"/>
                    <a:pt x="434" y="21643"/>
                    <a:pt x="434" y="21543"/>
                  </a:cubicBezTo>
                  <a:cubicBezTo>
                    <a:pt x="901" y="11703"/>
                    <a:pt x="7539" y="2796"/>
                    <a:pt x="11909" y="395"/>
                  </a:cubicBezTo>
                  <a:cubicBezTo>
                    <a:pt x="12009" y="361"/>
                    <a:pt x="12042" y="228"/>
                    <a:pt x="12009" y="128"/>
                  </a:cubicBezTo>
                  <a:cubicBezTo>
                    <a:pt x="11985" y="56"/>
                    <a:pt x="11909" y="1"/>
                    <a:pt x="1183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77"/>
            <p:cNvSpPr/>
            <p:nvPr/>
          </p:nvSpPr>
          <p:spPr>
            <a:xfrm>
              <a:off x="5857700" y="2847875"/>
              <a:ext cx="362125" cy="431600"/>
            </a:xfrm>
            <a:custGeom>
              <a:avLst/>
              <a:gdLst/>
              <a:ahLst/>
              <a:cxnLst/>
              <a:rect l="l" t="t" r="r" b="b"/>
              <a:pathLst>
                <a:path w="14485" h="17264" extrusionOk="0">
                  <a:moveTo>
                    <a:pt x="10778" y="1"/>
                  </a:moveTo>
                  <a:cubicBezTo>
                    <a:pt x="10239" y="1"/>
                    <a:pt x="9645" y="80"/>
                    <a:pt x="9006" y="252"/>
                  </a:cubicBezTo>
                  <a:cubicBezTo>
                    <a:pt x="5537" y="1219"/>
                    <a:pt x="0" y="6956"/>
                    <a:pt x="100" y="14362"/>
                  </a:cubicBezTo>
                  <a:lnTo>
                    <a:pt x="1168" y="17264"/>
                  </a:lnTo>
                  <a:cubicBezTo>
                    <a:pt x="1401" y="15629"/>
                    <a:pt x="2935" y="12727"/>
                    <a:pt x="5737" y="10125"/>
                  </a:cubicBezTo>
                  <a:cubicBezTo>
                    <a:pt x="8840" y="7257"/>
                    <a:pt x="13043" y="5555"/>
                    <a:pt x="13777" y="3521"/>
                  </a:cubicBezTo>
                  <a:cubicBezTo>
                    <a:pt x="14484" y="1561"/>
                    <a:pt x="13170" y="1"/>
                    <a:pt x="107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77"/>
            <p:cNvSpPr/>
            <p:nvPr/>
          </p:nvSpPr>
          <p:spPr>
            <a:xfrm>
              <a:off x="5857700" y="2895025"/>
              <a:ext cx="275200" cy="345250"/>
            </a:xfrm>
            <a:custGeom>
              <a:avLst/>
              <a:gdLst/>
              <a:ahLst/>
              <a:cxnLst/>
              <a:rect l="l" t="t" r="r" b="b"/>
              <a:pathLst>
                <a:path w="11008" h="13810" extrusionOk="0">
                  <a:moveTo>
                    <a:pt x="10708" y="0"/>
                  </a:moveTo>
                  <a:cubicBezTo>
                    <a:pt x="7572" y="901"/>
                    <a:pt x="1801" y="4737"/>
                    <a:pt x="33" y="13543"/>
                  </a:cubicBezTo>
                  <a:cubicBezTo>
                    <a:pt x="0" y="13643"/>
                    <a:pt x="67" y="13777"/>
                    <a:pt x="167" y="13777"/>
                  </a:cubicBezTo>
                  <a:lnTo>
                    <a:pt x="200" y="13777"/>
                  </a:lnTo>
                  <a:cubicBezTo>
                    <a:pt x="200" y="13810"/>
                    <a:pt x="234" y="13810"/>
                    <a:pt x="267" y="13810"/>
                  </a:cubicBezTo>
                  <a:cubicBezTo>
                    <a:pt x="334" y="13777"/>
                    <a:pt x="400" y="13743"/>
                    <a:pt x="400" y="13643"/>
                  </a:cubicBezTo>
                  <a:cubicBezTo>
                    <a:pt x="2135" y="5037"/>
                    <a:pt x="7972" y="1234"/>
                    <a:pt x="10841" y="434"/>
                  </a:cubicBezTo>
                  <a:cubicBezTo>
                    <a:pt x="10941" y="400"/>
                    <a:pt x="11008" y="267"/>
                    <a:pt x="10975" y="167"/>
                  </a:cubicBezTo>
                  <a:cubicBezTo>
                    <a:pt x="10941" y="67"/>
                    <a:pt x="10841" y="0"/>
                    <a:pt x="1070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77"/>
            <p:cNvSpPr/>
            <p:nvPr/>
          </p:nvSpPr>
          <p:spPr>
            <a:xfrm>
              <a:off x="1338750" y="2387525"/>
              <a:ext cx="412700" cy="569225"/>
            </a:xfrm>
            <a:custGeom>
              <a:avLst/>
              <a:gdLst/>
              <a:ahLst/>
              <a:cxnLst/>
              <a:rect l="l" t="t" r="r" b="b"/>
              <a:pathLst>
                <a:path w="16508" h="22769" extrusionOk="0">
                  <a:moveTo>
                    <a:pt x="4835" y="1"/>
                  </a:moveTo>
                  <a:cubicBezTo>
                    <a:pt x="2075" y="1"/>
                    <a:pt x="1" y="2126"/>
                    <a:pt x="2564" y="4956"/>
                  </a:cubicBezTo>
                  <a:cubicBezTo>
                    <a:pt x="5766" y="8525"/>
                    <a:pt x="12004" y="13095"/>
                    <a:pt x="12471" y="22769"/>
                  </a:cubicBezTo>
                  <a:lnTo>
                    <a:pt x="15340" y="22602"/>
                  </a:lnTo>
                  <a:cubicBezTo>
                    <a:pt x="15340" y="22602"/>
                    <a:pt x="16507" y="16631"/>
                    <a:pt x="15073" y="11260"/>
                  </a:cubicBezTo>
                  <a:cubicBezTo>
                    <a:pt x="13605" y="5890"/>
                    <a:pt x="10570" y="1887"/>
                    <a:pt x="6967" y="419"/>
                  </a:cubicBezTo>
                  <a:cubicBezTo>
                    <a:pt x="6255" y="133"/>
                    <a:pt x="5524" y="1"/>
                    <a:pt x="48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77"/>
            <p:cNvSpPr/>
            <p:nvPr/>
          </p:nvSpPr>
          <p:spPr>
            <a:xfrm>
              <a:off x="1338750" y="2387525"/>
              <a:ext cx="412700" cy="569225"/>
            </a:xfrm>
            <a:custGeom>
              <a:avLst/>
              <a:gdLst/>
              <a:ahLst/>
              <a:cxnLst/>
              <a:rect l="l" t="t" r="r" b="b"/>
              <a:pathLst>
                <a:path w="16508" h="22769" extrusionOk="0">
                  <a:moveTo>
                    <a:pt x="4835" y="1"/>
                  </a:moveTo>
                  <a:cubicBezTo>
                    <a:pt x="2075" y="1"/>
                    <a:pt x="1" y="2126"/>
                    <a:pt x="2564" y="4956"/>
                  </a:cubicBezTo>
                  <a:cubicBezTo>
                    <a:pt x="5766" y="8525"/>
                    <a:pt x="12004" y="13095"/>
                    <a:pt x="12471" y="22769"/>
                  </a:cubicBezTo>
                  <a:lnTo>
                    <a:pt x="15340" y="22602"/>
                  </a:lnTo>
                  <a:cubicBezTo>
                    <a:pt x="15340" y="22602"/>
                    <a:pt x="16507" y="16631"/>
                    <a:pt x="15073" y="11260"/>
                  </a:cubicBezTo>
                  <a:cubicBezTo>
                    <a:pt x="13605" y="5890"/>
                    <a:pt x="10570" y="1887"/>
                    <a:pt x="6967" y="419"/>
                  </a:cubicBezTo>
                  <a:cubicBezTo>
                    <a:pt x="6255" y="133"/>
                    <a:pt x="5524" y="1"/>
                    <a:pt x="48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77"/>
            <p:cNvSpPr/>
            <p:nvPr/>
          </p:nvSpPr>
          <p:spPr>
            <a:xfrm>
              <a:off x="1452875" y="2427975"/>
              <a:ext cx="260200" cy="478750"/>
            </a:xfrm>
            <a:custGeom>
              <a:avLst/>
              <a:gdLst/>
              <a:ahLst/>
              <a:cxnLst/>
              <a:rect l="l" t="t" r="r" b="b"/>
              <a:pathLst>
                <a:path w="10408" h="19150" extrusionOk="0">
                  <a:moveTo>
                    <a:pt x="220" y="1"/>
                  </a:moveTo>
                  <a:cubicBezTo>
                    <a:pt x="148" y="1"/>
                    <a:pt x="77" y="37"/>
                    <a:pt x="34" y="102"/>
                  </a:cubicBezTo>
                  <a:cubicBezTo>
                    <a:pt x="1" y="202"/>
                    <a:pt x="34" y="336"/>
                    <a:pt x="134" y="402"/>
                  </a:cubicBezTo>
                  <a:cubicBezTo>
                    <a:pt x="3169" y="2170"/>
                    <a:pt x="9140" y="8375"/>
                    <a:pt x="10008" y="18949"/>
                  </a:cubicBezTo>
                  <a:cubicBezTo>
                    <a:pt x="10008" y="19049"/>
                    <a:pt x="10074" y="19149"/>
                    <a:pt x="10174" y="19149"/>
                  </a:cubicBezTo>
                  <a:lnTo>
                    <a:pt x="10208" y="19149"/>
                  </a:lnTo>
                  <a:cubicBezTo>
                    <a:pt x="10341" y="19149"/>
                    <a:pt x="10408" y="19049"/>
                    <a:pt x="10408" y="18949"/>
                  </a:cubicBezTo>
                  <a:lnTo>
                    <a:pt x="10408" y="18916"/>
                  </a:lnTo>
                  <a:cubicBezTo>
                    <a:pt x="9574" y="8175"/>
                    <a:pt x="3436" y="1870"/>
                    <a:pt x="334" y="35"/>
                  </a:cubicBezTo>
                  <a:cubicBezTo>
                    <a:pt x="299" y="12"/>
                    <a:pt x="259" y="1"/>
                    <a:pt x="2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77"/>
            <p:cNvSpPr/>
            <p:nvPr/>
          </p:nvSpPr>
          <p:spPr>
            <a:xfrm>
              <a:off x="1316100" y="2686425"/>
              <a:ext cx="435350" cy="554675"/>
            </a:xfrm>
            <a:custGeom>
              <a:avLst/>
              <a:gdLst/>
              <a:ahLst/>
              <a:cxnLst/>
              <a:rect l="l" t="t" r="r" b="b"/>
              <a:pathLst>
                <a:path w="17414" h="22187" extrusionOk="0">
                  <a:moveTo>
                    <a:pt x="3435" y="0"/>
                  </a:moveTo>
                  <a:cubicBezTo>
                    <a:pt x="2559" y="0"/>
                    <a:pt x="1701" y="268"/>
                    <a:pt x="968" y="772"/>
                  </a:cubicBezTo>
                  <a:cubicBezTo>
                    <a:pt x="368" y="1206"/>
                    <a:pt x="1" y="1939"/>
                    <a:pt x="34" y="2673"/>
                  </a:cubicBezTo>
                  <a:cubicBezTo>
                    <a:pt x="101" y="3474"/>
                    <a:pt x="768" y="4108"/>
                    <a:pt x="1369" y="4608"/>
                  </a:cubicBezTo>
                  <a:cubicBezTo>
                    <a:pt x="2002" y="5142"/>
                    <a:pt x="2670" y="5709"/>
                    <a:pt x="2836" y="6509"/>
                  </a:cubicBezTo>
                  <a:cubicBezTo>
                    <a:pt x="3203" y="8077"/>
                    <a:pt x="1302" y="9578"/>
                    <a:pt x="1702" y="11146"/>
                  </a:cubicBezTo>
                  <a:cubicBezTo>
                    <a:pt x="1936" y="11813"/>
                    <a:pt x="2403" y="12347"/>
                    <a:pt x="3036" y="12647"/>
                  </a:cubicBezTo>
                  <a:cubicBezTo>
                    <a:pt x="3570" y="12881"/>
                    <a:pt x="4071" y="13114"/>
                    <a:pt x="4604" y="13314"/>
                  </a:cubicBezTo>
                  <a:cubicBezTo>
                    <a:pt x="4871" y="13381"/>
                    <a:pt x="5138" y="13448"/>
                    <a:pt x="5405" y="13481"/>
                  </a:cubicBezTo>
                  <a:cubicBezTo>
                    <a:pt x="6205" y="13581"/>
                    <a:pt x="6973" y="13915"/>
                    <a:pt x="7540" y="14448"/>
                  </a:cubicBezTo>
                  <a:cubicBezTo>
                    <a:pt x="8440" y="15416"/>
                    <a:pt x="8307" y="16850"/>
                    <a:pt x="8640" y="18118"/>
                  </a:cubicBezTo>
                  <a:cubicBezTo>
                    <a:pt x="9041" y="19619"/>
                    <a:pt x="10075" y="20886"/>
                    <a:pt x="11509" y="21554"/>
                  </a:cubicBezTo>
                  <a:cubicBezTo>
                    <a:pt x="12280" y="21916"/>
                    <a:pt x="13404" y="22186"/>
                    <a:pt x="14203" y="22186"/>
                  </a:cubicBezTo>
                  <a:cubicBezTo>
                    <a:pt x="14580" y="22186"/>
                    <a:pt x="14885" y="22126"/>
                    <a:pt x="15045" y="21987"/>
                  </a:cubicBezTo>
                  <a:cubicBezTo>
                    <a:pt x="15412" y="21654"/>
                    <a:pt x="15112" y="20186"/>
                    <a:pt x="15245" y="19719"/>
                  </a:cubicBezTo>
                  <a:cubicBezTo>
                    <a:pt x="15612" y="18485"/>
                    <a:pt x="15846" y="17217"/>
                    <a:pt x="15946" y="15950"/>
                  </a:cubicBezTo>
                  <a:cubicBezTo>
                    <a:pt x="15979" y="15382"/>
                    <a:pt x="16079" y="14815"/>
                    <a:pt x="16246" y="14248"/>
                  </a:cubicBezTo>
                  <a:cubicBezTo>
                    <a:pt x="16446" y="13648"/>
                    <a:pt x="16680" y="13014"/>
                    <a:pt x="16846" y="12380"/>
                  </a:cubicBezTo>
                  <a:cubicBezTo>
                    <a:pt x="17046" y="11780"/>
                    <a:pt x="17413" y="11246"/>
                    <a:pt x="17380" y="10479"/>
                  </a:cubicBezTo>
                  <a:cubicBezTo>
                    <a:pt x="17313" y="9778"/>
                    <a:pt x="17147" y="9078"/>
                    <a:pt x="16913" y="8411"/>
                  </a:cubicBezTo>
                  <a:cubicBezTo>
                    <a:pt x="16680" y="7744"/>
                    <a:pt x="16446" y="7077"/>
                    <a:pt x="16213" y="6409"/>
                  </a:cubicBezTo>
                  <a:cubicBezTo>
                    <a:pt x="15946" y="5609"/>
                    <a:pt x="15579" y="4842"/>
                    <a:pt x="15145" y="4141"/>
                  </a:cubicBezTo>
                  <a:cubicBezTo>
                    <a:pt x="14311" y="2940"/>
                    <a:pt x="13010" y="2106"/>
                    <a:pt x="11576" y="1873"/>
                  </a:cubicBezTo>
                  <a:cubicBezTo>
                    <a:pt x="10375" y="1706"/>
                    <a:pt x="9074" y="1973"/>
                    <a:pt x="7940" y="1539"/>
                  </a:cubicBezTo>
                  <a:cubicBezTo>
                    <a:pt x="6772" y="1106"/>
                    <a:pt x="5805" y="472"/>
                    <a:pt x="4638" y="172"/>
                  </a:cubicBezTo>
                  <a:cubicBezTo>
                    <a:pt x="4240" y="56"/>
                    <a:pt x="3836" y="0"/>
                    <a:pt x="3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77"/>
            <p:cNvSpPr/>
            <p:nvPr/>
          </p:nvSpPr>
          <p:spPr>
            <a:xfrm>
              <a:off x="1374475" y="2717175"/>
              <a:ext cx="337775" cy="435550"/>
            </a:xfrm>
            <a:custGeom>
              <a:avLst/>
              <a:gdLst/>
              <a:ahLst/>
              <a:cxnLst/>
              <a:rect l="l" t="t" r="r" b="b"/>
              <a:pathLst>
                <a:path w="13511" h="17422" extrusionOk="0">
                  <a:moveTo>
                    <a:pt x="182" y="0"/>
                  </a:moveTo>
                  <a:cubicBezTo>
                    <a:pt x="101" y="0"/>
                    <a:pt x="28" y="60"/>
                    <a:pt x="1" y="142"/>
                  </a:cubicBezTo>
                  <a:cubicBezTo>
                    <a:pt x="1" y="242"/>
                    <a:pt x="34" y="343"/>
                    <a:pt x="134" y="376"/>
                  </a:cubicBezTo>
                  <a:cubicBezTo>
                    <a:pt x="2736" y="1010"/>
                    <a:pt x="13110" y="6013"/>
                    <a:pt x="12510" y="17221"/>
                  </a:cubicBezTo>
                  <a:cubicBezTo>
                    <a:pt x="12510" y="17321"/>
                    <a:pt x="12577" y="17421"/>
                    <a:pt x="12677" y="17421"/>
                  </a:cubicBezTo>
                  <a:cubicBezTo>
                    <a:pt x="12777" y="17421"/>
                    <a:pt x="12877" y="17355"/>
                    <a:pt x="12877" y="17255"/>
                  </a:cubicBezTo>
                  <a:cubicBezTo>
                    <a:pt x="13511" y="5780"/>
                    <a:pt x="2870" y="676"/>
                    <a:pt x="234" y="9"/>
                  </a:cubicBezTo>
                  <a:cubicBezTo>
                    <a:pt x="217" y="3"/>
                    <a:pt x="199" y="0"/>
                    <a:pt x="1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77"/>
            <p:cNvSpPr/>
            <p:nvPr/>
          </p:nvSpPr>
          <p:spPr>
            <a:xfrm>
              <a:off x="1422025" y="2890350"/>
              <a:ext cx="221000" cy="36700"/>
            </a:xfrm>
            <a:custGeom>
              <a:avLst/>
              <a:gdLst/>
              <a:ahLst/>
              <a:cxnLst/>
              <a:rect l="l" t="t" r="r" b="b"/>
              <a:pathLst>
                <a:path w="8840" h="1468" extrusionOk="0">
                  <a:moveTo>
                    <a:pt x="4087" y="1"/>
                  </a:moveTo>
                  <a:cubicBezTo>
                    <a:pt x="2746" y="1"/>
                    <a:pt x="1401" y="271"/>
                    <a:pt x="134" y="821"/>
                  </a:cubicBezTo>
                  <a:cubicBezTo>
                    <a:pt x="34" y="854"/>
                    <a:pt x="0" y="954"/>
                    <a:pt x="34" y="1054"/>
                  </a:cubicBezTo>
                  <a:lnTo>
                    <a:pt x="67" y="1054"/>
                  </a:lnTo>
                  <a:cubicBezTo>
                    <a:pt x="67" y="1121"/>
                    <a:pt x="134" y="1154"/>
                    <a:pt x="200" y="1154"/>
                  </a:cubicBezTo>
                  <a:cubicBezTo>
                    <a:pt x="234" y="1154"/>
                    <a:pt x="267" y="1154"/>
                    <a:pt x="301" y="1121"/>
                  </a:cubicBezTo>
                  <a:cubicBezTo>
                    <a:pt x="1516" y="620"/>
                    <a:pt x="2801" y="367"/>
                    <a:pt x="4082" y="367"/>
                  </a:cubicBezTo>
                  <a:cubicBezTo>
                    <a:pt x="5614" y="367"/>
                    <a:pt x="7141" y="728"/>
                    <a:pt x="8540" y="1455"/>
                  </a:cubicBezTo>
                  <a:cubicBezTo>
                    <a:pt x="8567" y="1464"/>
                    <a:pt x="8593" y="1468"/>
                    <a:pt x="8619" y="1468"/>
                  </a:cubicBezTo>
                  <a:cubicBezTo>
                    <a:pt x="8689" y="1468"/>
                    <a:pt x="8749" y="1437"/>
                    <a:pt x="8773" y="1388"/>
                  </a:cubicBezTo>
                  <a:cubicBezTo>
                    <a:pt x="8840" y="1288"/>
                    <a:pt x="8807" y="1188"/>
                    <a:pt x="8707" y="1121"/>
                  </a:cubicBezTo>
                  <a:cubicBezTo>
                    <a:pt x="7260" y="380"/>
                    <a:pt x="5676" y="1"/>
                    <a:pt x="40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77"/>
            <p:cNvSpPr/>
            <p:nvPr/>
          </p:nvSpPr>
          <p:spPr>
            <a:xfrm>
              <a:off x="5283950" y="1402275"/>
              <a:ext cx="246850" cy="461200"/>
            </a:xfrm>
            <a:custGeom>
              <a:avLst/>
              <a:gdLst/>
              <a:ahLst/>
              <a:cxnLst/>
              <a:rect l="l" t="t" r="r" b="b"/>
              <a:pathLst>
                <a:path w="9874" h="18448" extrusionOk="0">
                  <a:moveTo>
                    <a:pt x="9874" y="1"/>
                  </a:moveTo>
                  <a:cubicBezTo>
                    <a:pt x="7372" y="67"/>
                    <a:pt x="5904" y="968"/>
                    <a:pt x="4937" y="3170"/>
                  </a:cubicBezTo>
                  <a:cubicBezTo>
                    <a:pt x="3870" y="5538"/>
                    <a:pt x="0" y="14644"/>
                    <a:pt x="0" y="14644"/>
                  </a:cubicBezTo>
                  <a:lnTo>
                    <a:pt x="4937" y="18447"/>
                  </a:lnTo>
                  <a:cubicBezTo>
                    <a:pt x="5337" y="17813"/>
                    <a:pt x="7906" y="10308"/>
                    <a:pt x="7906" y="10308"/>
                  </a:cubicBezTo>
                  <a:lnTo>
                    <a:pt x="98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77"/>
            <p:cNvSpPr/>
            <p:nvPr/>
          </p:nvSpPr>
          <p:spPr>
            <a:xfrm>
              <a:off x="5273100" y="3126825"/>
              <a:ext cx="348600" cy="201525"/>
            </a:xfrm>
            <a:custGeom>
              <a:avLst/>
              <a:gdLst/>
              <a:ahLst/>
              <a:cxnLst/>
              <a:rect l="l" t="t" r="r" b="b"/>
              <a:pathLst>
                <a:path w="13944" h="8061" extrusionOk="0">
                  <a:moveTo>
                    <a:pt x="12725" y="1"/>
                  </a:moveTo>
                  <a:cubicBezTo>
                    <a:pt x="12720" y="1"/>
                    <a:pt x="12715" y="1"/>
                    <a:pt x="12710" y="1"/>
                  </a:cubicBezTo>
                  <a:lnTo>
                    <a:pt x="12676" y="402"/>
                  </a:lnTo>
                  <a:cubicBezTo>
                    <a:pt x="12643" y="835"/>
                    <a:pt x="11576" y="1035"/>
                    <a:pt x="10742" y="1035"/>
                  </a:cubicBezTo>
                  <a:cubicBezTo>
                    <a:pt x="10074" y="1035"/>
                    <a:pt x="8774" y="869"/>
                    <a:pt x="8807" y="535"/>
                  </a:cubicBezTo>
                  <a:lnTo>
                    <a:pt x="8807" y="302"/>
                  </a:lnTo>
                  <a:cubicBezTo>
                    <a:pt x="8707" y="335"/>
                    <a:pt x="8507" y="602"/>
                    <a:pt x="8106" y="969"/>
                  </a:cubicBezTo>
                  <a:cubicBezTo>
                    <a:pt x="7706" y="1302"/>
                    <a:pt x="7306" y="1603"/>
                    <a:pt x="6872" y="1903"/>
                  </a:cubicBezTo>
                  <a:cubicBezTo>
                    <a:pt x="6005" y="2537"/>
                    <a:pt x="5071" y="3137"/>
                    <a:pt x="4137" y="3637"/>
                  </a:cubicBezTo>
                  <a:cubicBezTo>
                    <a:pt x="3003" y="4271"/>
                    <a:pt x="1969" y="4638"/>
                    <a:pt x="601" y="5238"/>
                  </a:cubicBezTo>
                  <a:cubicBezTo>
                    <a:pt x="468" y="5305"/>
                    <a:pt x="334" y="5405"/>
                    <a:pt x="234" y="5505"/>
                  </a:cubicBezTo>
                  <a:cubicBezTo>
                    <a:pt x="134" y="5605"/>
                    <a:pt x="101" y="5705"/>
                    <a:pt x="67" y="5839"/>
                  </a:cubicBezTo>
                  <a:cubicBezTo>
                    <a:pt x="1" y="6373"/>
                    <a:pt x="201" y="6873"/>
                    <a:pt x="634" y="7207"/>
                  </a:cubicBezTo>
                  <a:cubicBezTo>
                    <a:pt x="1068" y="7473"/>
                    <a:pt x="1535" y="7707"/>
                    <a:pt x="2035" y="7807"/>
                  </a:cubicBezTo>
                  <a:cubicBezTo>
                    <a:pt x="2692" y="7976"/>
                    <a:pt x="3359" y="8060"/>
                    <a:pt x="4025" y="8060"/>
                  </a:cubicBezTo>
                  <a:cubicBezTo>
                    <a:pt x="4543" y="8060"/>
                    <a:pt x="5060" y="8009"/>
                    <a:pt x="5571" y="7907"/>
                  </a:cubicBezTo>
                  <a:cubicBezTo>
                    <a:pt x="6605" y="7607"/>
                    <a:pt x="7539" y="7173"/>
                    <a:pt x="8440" y="6573"/>
                  </a:cubicBezTo>
                  <a:cubicBezTo>
                    <a:pt x="9140" y="6072"/>
                    <a:pt x="9974" y="5705"/>
                    <a:pt x="10842" y="5539"/>
                  </a:cubicBezTo>
                  <a:cubicBezTo>
                    <a:pt x="11609" y="5439"/>
                    <a:pt x="12543" y="5472"/>
                    <a:pt x="13210" y="5005"/>
                  </a:cubicBezTo>
                  <a:cubicBezTo>
                    <a:pt x="13944" y="4505"/>
                    <a:pt x="13644" y="3437"/>
                    <a:pt x="13444" y="2503"/>
                  </a:cubicBezTo>
                  <a:cubicBezTo>
                    <a:pt x="13213" y="1513"/>
                    <a:pt x="13177" y="1"/>
                    <a:pt x="127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77"/>
            <p:cNvSpPr/>
            <p:nvPr/>
          </p:nvSpPr>
          <p:spPr>
            <a:xfrm>
              <a:off x="5665050" y="3260275"/>
              <a:ext cx="244375" cy="269425"/>
            </a:xfrm>
            <a:custGeom>
              <a:avLst/>
              <a:gdLst/>
              <a:ahLst/>
              <a:cxnLst/>
              <a:rect l="l" t="t" r="r" b="b"/>
              <a:pathLst>
                <a:path w="9775" h="10777" extrusionOk="0">
                  <a:moveTo>
                    <a:pt x="4904" y="1"/>
                  </a:moveTo>
                  <a:cubicBezTo>
                    <a:pt x="4704" y="1"/>
                    <a:pt x="4637" y="234"/>
                    <a:pt x="4537" y="701"/>
                  </a:cubicBezTo>
                  <a:cubicBezTo>
                    <a:pt x="4370" y="1735"/>
                    <a:pt x="4070" y="2702"/>
                    <a:pt x="3603" y="3636"/>
                  </a:cubicBezTo>
                  <a:cubicBezTo>
                    <a:pt x="3036" y="4804"/>
                    <a:pt x="2302" y="5905"/>
                    <a:pt x="1435" y="6905"/>
                  </a:cubicBezTo>
                  <a:cubicBezTo>
                    <a:pt x="1035" y="7339"/>
                    <a:pt x="634" y="7773"/>
                    <a:pt x="301" y="8240"/>
                  </a:cubicBezTo>
                  <a:cubicBezTo>
                    <a:pt x="67" y="8640"/>
                    <a:pt x="0" y="9741"/>
                    <a:pt x="367" y="9974"/>
                  </a:cubicBezTo>
                  <a:cubicBezTo>
                    <a:pt x="1218" y="10542"/>
                    <a:pt x="2340" y="10777"/>
                    <a:pt x="3418" y="10777"/>
                  </a:cubicBezTo>
                  <a:cubicBezTo>
                    <a:pt x="4115" y="10777"/>
                    <a:pt x="4795" y="10678"/>
                    <a:pt x="5371" y="10508"/>
                  </a:cubicBezTo>
                  <a:cubicBezTo>
                    <a:pt x="6538" y="10241"/>
                    <a:pt x="7406" y="9240"/>
                    <a:pt x="7539" y="8073"/>
                  </a:cubicBezTo>
                  <a:cubicBezTo>
                    <a:pt x="7806" y="6705"/>
                    <a:pt x="7940" y="5838"/>
                    <a:pt x="8607" y="4804"/>
                  </a:cubicBezTo>
                  <a:cubicBezTo>
                    <a:pt x="8874" y="4437"/>
                    <a:pt x="9274" y="4137"/>
                    <a:pt x="9441" y="3703"/>
                  </a:cubicBezTo>
                  <a:cubicBezTo>
                    <a:pt x="9774" y="2936"/>
                    <a:pt x="9507" y="2102"/>
                    <a:pt x="9307" y="1335"/>
                  </a:cubicBezTo>
                  <a:cubicBezTo>
                    <a:pt x="9148" y="697"/>
                    <a:pt x="8988" y="29"/>
                    <a:pt x="8771" y="29"/>
                  </a:cubicBezTo>
                  <a:cubicBezTo>
                    <a:pt x="8761" y="29"/>
                    <a:pt x="8750" y="31"/>
                    <a:pt x="8740" y="34"/>
                  </a:cubicBezTo>
                  <a:lnTo>
                    <a:pt x="8740" y="434"/>
                  </a:lnTo>
                  <a:cubicBezTo>
                    <a:pt x="8473" y="734"/>
                    <a:pt x="7539" y="1035"/>
                    <a:pt x="6672" y="1068"/>
                  </a:cubicBezTo>
                  <a:cubicBezTo>
                    <a:pt x="6172" y="1068"/>
                    <a:pt x="4971" y="968"/>
                    <a:pt x="4971" y="568"/>
                  </a:cubicBezTo>
                  <a:lnTo>
                    <a:pt x="49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77"/>
            <p:cNvSpPr/>
            <p:nvPr/>
          </p:nvSpPr>
          <p:spPr>
            <a:xfrm>
              <a:off x="5454075" y="2040225"/>
              <a:ext cx="462850" cy="1257200"/>
            </a:xfrm>
            <a:custGeom>
              <a:avLst/>
              <a:gdLst/>
              <a:ahLst/>
              <a:cxnLst/>
              <a:rect l="l" t="t" r="r" b="b"/>
              <a:pathLst>
                <a:path w="18514" h="50288" extrusionOk="0">
                  <a:moveTo>
                    <a:pt x="300" y="1"/>
                  </a:moveTo>
                  <a:cubicBezTo>
                    <a:pt x="300" y="1"/>
                    <a:pt x="0" y="20816"/>
                    <a:pt x="33" y="23017"/>
                  </a:cubicBezTo>
                  <a:cubicBezTo>
                    <a:pt x="67" y="24952"/>
                    <a:pt x="434" y="44266"/>
                    <a:pt x="434" y="44266"/>
                  </a:cubicBezTo>
                  <a:cubicBezTo>
                    <a:pt x="738" y="45048"/>
                    <a:pt x="1865" y="45327"/>
                    <a:pt x="3044" y="45327"/>
                  </a:cubicBezTo>
                  <a:cubicBezTo>
                    <a:pt x="4581" y="45327"/>
                    <a:pt x="6205" y="44852"/>
                    <a:pt x="6205" y="44399"/>
                  </a:cubicBezTo>
                  <a:cubicBezTo>
                    <a:pt x="6205" y="44399"/>
                    <a:pt x="6872" y="30356"/>
                    <a:pt x="7038" y="28288"/>
                  </a:cubicBezTo>
                  <a:cubicBezTo>
                    <a:pt x="7139" y="26787"/>
                    <a:pt x="7172" y="25319"/>
                    <a:pt x="7139" y="23818"/>
                  </a:cubicBezTo>
                  <a:lnTo>
                    <a:pt x="8406" y="11076"/>
                  </a:lnTo>
                  <a:cubicBezTo>
                    <a:pt x="8406" y="11076"/>
                    <a:pt x="10074" y="24051"/>
                    <a:pt x="10574" y="28021"/>
                  </a:cubicBezTo>
                  <a:cubicBezTo>
                    <a:pt x="11141" y="32558"/>
                    <a:pt x="12409" y="49570"/>
                    <a:pt x="12409" y="49570"/>
                  </a:cubicBezTo>
                  <a:cubicBezTo>
                    <a:pt x="12627" y="49990"/>
                    <a:pt x="13849" y="50287"/>
                    <a:pt x="15120" y="50287"/>
                  </a:cubicBezTo>
                  <a:cubicBezTo>
                    <a:pt x="16571" y="50287"/>
                    <a:pt x="18086" y="49900"/>
                    <a:pt x="18247" y="48869"/>
                  </a:cubicBezTo>
                  <a:cubicBezTo>
                    <a:pt x="18247" y="48869"/>
                    <a:pt x="18513" y="36961"/>
                    <a:pt x="18413" y="32357"/>
                  </a:cubicBezTo>
                  <a:cubicBezTo>
                    <a:pt x="18380" y="30489"/>
                    <a:pt x="18213" y="28588"/>
                    <a:pt x="17980" y="26720"/>
                  </a:cubicBezTo>
                  <a:cubicBezTo>
                    <a:pt x="17980" y="26720"/>
                    <a:pt x="17246" y="3737"/>
                    <a:pt x="17146" y="234"/>
                  </a:cubicBezTo>
                  <a:lnTo>
                    <a:pt x="30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77"/>
            <p:cNvSpPr/>
            <p:nvPr/>
          </p:nvSpPr>
          <p:spPr>
            <a:xfrm>
              <a:off x="5556650" y="2132800"/>
              <a:ext cx="107600" cy="479525"/>
            </a:xfrm>
            <a:custGeom>
              <a:avLst/>
              <a:gdLst/>
              <a:ahLst/>
              <a:cxnLst/>
              <a:rect l="l" t="t" r="r" b="b"/>
              <a:pathLst>
                <a:path w="4304" h="19181" extrusionOk="0">
                  <a:moveTo>
                    <a:pt x="0" y="1"/>
                  </a:moveTo>
                  <a:cubicBezTo>
                    <a:pt x="0" y="1"/>
                    <a:pt x="634" y="1835"/>
                    <a:pt x="3169" y="3336"/>
                  </a:cubicBezTo>
                  <a:lnTo>
                    <a:pt x="3002" y="19181"/>
                  </a:lnTo>
                  <a:lnTo>
                    <a:pt x="4303" y="7373"/>
                  </a:lnTo>
                  <a:lnTo>
                    <a:pt x="3903" y="2502"/>
                  </a:lnTo>
                  <a:cubicBezTo>
                    <a:pt x="2435" y="1935"/>
                    <a:pt x="1134" y="110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77"/>
            <p:cNvSpPr/>
            <p:nvPr/>
          </p:nvSpPr>
          <p:spPr>
            <a:xfrm>
              <a:off x="5454900" y="1388100"/>
              <a:ext cx="477025" cy="710825"/>
            </a:xfrm>
            <a:custGeom>
              <a:avLst/>
              <a:gdLst/>
              <a:ahLst/>
              <a:cxnLst/>
              <a:rect l="l" t="t" r="r" b="b"/>
              <a:pathLst>
                <a:path w="19081" h="28433" extrusionOk="0">
                  <a:moveTo>
                    <a:pt x="6272" y="1"/>
                  </a:moveTo>
                  <a:cubicBezTo>
                    <a:pt x="2669" y="201"/>
                    <a:pt x="901" y="1402"/>
                    <a:pt x="334" y="5871"/>
                  </a:cubicBezTo>
                  <a:cubicBezTo>
                    <a:pt x="0" y="8240"/>
                    <a:pt x="167" y="26219"/>
                    <a:pt x="167" y="26219"/>
                  </a:cubicBezTo>
                  <a:cubicBezTo>
                    <a:pt x="2394" y="27838"/>
                    <a:pt x="5922" y="28432"/>
                    <a:pt x="9231" y="28432"/>
                  </a:cubicBezTo>
                  <a:cubicBezTo>
                    <a:pt x="12811" y="28432"/>
                    <a:pt x="16135" y="27736"/>
                    <a:pt x="17280" y="26887"/>
                  </a:cubicBezTo>
                  <a:cubicBezTo>
                    <a:pt x="17280" y="26887"/>
                    <a:pt x="17146" y="20949"/>
                    <a:pt x="17079" y="16145"/>
                  </a:cubicBezTo>
                  <a:cubicBezTo>
                    <a:pt x="17980" y="8740"/>
                    <a:pt x="19081" y="4804"/>
                    <a:pt x="17847" y="3003"/>
                  </a:cubicBezTo>
                  <a:cubicBezTo>
                    <a:pt x="17313" y="2302"/>
                    <a:pt x="16579" y="1735"/>
                    <a:pt x="15745" y="1402"/>
                  </a:cubicBezTo>
                  <a:cubicBezTo>
                    <a:pt x="14077" y="801"/>
                    <a:pt x="12009" y="267"/>
                    <a:pt x="11375" y="101"/>
                  </a:cubicBezTo>
                  <a:lnTo>
                    <a:pt x="6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77"/>
            <p:cNvSpPr/>
            <p:nvPr/>
          </p:nvSpPr>
          <p:spPr>
            <a:xfrm>
              <a:off x="5524950" y="1516900"/>
              <a:ext cx="105100" cy="424550"/>
            </a:xfrm>
            <a:custGeom>
              <a:avLst/>
              <a:gdLst/>
              <a:ahLst/>
              <a:cxnLst/>
              <a:rect l="l" t="t" r="r" b="b"/>
              <a:pathLst>
                <a:path w="4204" h="16982" extrusionOk="0">
                  <a:moveTo>
                    <a:pt x="2921" y="1"/>
                  </a:moveTo>
                  <a:cubicBezTo>
                    <a:pt x="2687" y="1"/>
                    <a:pt x="2448" y="73"/>
                    <a:pt x="2235" y="219"/>
                  </a:cubicBezTo>
                  <a:cubicBezTo>
                    <a:pt x="1902" y="1320"/>
                    <a:pt x="0" y="9192"/>
                    <a:pt x="267" y="11961"/>
                  </a:cubicBezTo>
                  <a:cubicBezTo>
                    <a:pt x="467" y="13395"/>
                    <a:pt x="868" y="14763"/>
                    <a:pt x="1401" y="16097"/>
                  </a:cubicBezTo>
                  <a:cubicBezTo>
                    <a:pt x="1672" y="16736"/>
                    <a:pt x="1915" y="16981"/>
                    <a:pt x="2135" y="16981"/>
                  </a:cubicBezTo>
                  <a:cubicBezTo>
                    <a:pt x="2593" y="16981"/>
                    <a:pt x="2954" y="15918"/>
                    <a:pt x="3269" y="15130"/>
                  </a:cubicBezTo>
                  <a:cubicBezTo>
                    <a:pt x="3670" y="14062"/>
                    <a:pt x="3903" y="12928"/>
                    <a:pt x="4037" y="11761"/>
                  </a:cubicBezTo>
                  <a:cubicBezTo>
                    <a:pt x="4203" y="10293"/>
                    <a:pt x="3603" y="5756"/>
                    <a:pt x="3837" y="486"/>
                  </a:cubicBezTo>
                  <a:cubicBezTo>
                    <a:pt x="3616" y="165"/>
                    <a:pt x="3274" y="1"/>
                    <a:pt x="29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77"/>
            <p:cNvSpPr/>
            <p:nvPr/>
          </p:nvSpPr>
          <p:spPr>
            <a:xfrm>
              <a:off x="5524950" y="1516900"/>
              <a:ext cx="105100" cy="424550"/>
            </a:xfrm>
            <a:custGeom>
              <a:avLst/>
              <a:gdLst/>
              <a:ahLst/>
              <a:cxnLst/>
              <a:rect l="l" t="t" r="r" b="b"/>
              <a:pathLst>
                <a:path w="4204" h="16982" extrusionOk="0">
                  <a:moveTo>
                    <a:pt x="2921" y="1"/>
                  </a:moveTo>
                  <a:cubicBezTo>
                    <a:pt x="2687" y="1"/>
                    <a:pt x="2448" y="73"/>
                    <a:pt x="2235" y="219"/>
                  </a:cubicBezTo>
                  <a:cubicBezTo>
                    <a:pt x="1902" y="1320"/>
                    <a:pt x="0" y="9192"/>
                    <a:pt x="267" y="11961"/>
                  </a:cubicBezTo>
                  <a:cubicBezTo>
                    <a:pt x="467" y="13395"/>
                    <a:pt x="868" y="14763"/>
                    <a:pt x="1401" y="16097"/>
                  </a:cubicBezTo>
                  <a:cubicBezTo>
                    <a:pt x="1672" y="16736"/>
                    <a:pt x="1915" y="16981"/>
                    <a:pt x="2135" y="16981"/>
                  </a:cubicBezTo>
                  <a:cubicBezTo>
                    <a:pt x="2593" y="16981"/>
                    <a:pt x="2954" y="15918"/>
                    <a:pt x="3269" y="15130"/>
                  </a:cubicBezTo>
                  <a:cubicBezTo>
                    <a:pt x="3670" y="14062"/>
                    <a:pt x="3903" y="12928"/>
                    <a:pt x="4037" y="11761"/>
                  </a:cubicBezTo>
                  <a:cubicBezTo>
                    <a:pt x="4203" y="10293"/>
                    <a:pt x="3603" y="5756"/>
                    <a:pt x="3837" y="486"/>
                  </a:cubicBezTo>
                  <a:cubicBezTo>
                    <a:pt x="3616" y="165"/>
                    <a:pt x="3274" y="1"/>
                    <a:pt x="292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77"/>
            <p:cNvSpPr/>
            <p:nvPr/>
          </p:nvSpPr>
          <p:spPr>
            <a:xfrm>
              <a:off x="5559975" y="1453025"/>
              <a:ext cx="98425" cy="76025"/>
            </a:xfrm>
            <a:custGeom>
              <a:avLst/>
              <a:gdLst/>
              <a:ahLst/>
              <a:cxnLst/>
              <a:rect l="l" t="t" r="r" b="b"/>
              <a:pathLst>
                <a:path w="3937" h="3041" extrusionOk="0">
                  <a:moveTo>
                    <a:pt x="955" y="0"/>
                  </a:moveTo>
                  <a:cubicBezTo>
                    <a:pt x="861" y="0"/>
                    <a:pt x="799" y="64"/>
                    <a:pt x="768" y="239"/>
                  </a:cubicBezTo>
                  <a:cubicBezTo>
                    <a:pt x="0" y="873"/>
                    <a:pt x="834" y="2774"/>
                    <a:pt x="834" y="2774"/>
                  </a:cubicBezTo>
                  <a:cubicBezTo>
                    <a:pt x="990" y="2735"/>
                    <a:pt x="1149" y="2716"/>
                    <a:pt x="1307" y="2716"/>
                  </a:cubicBezTo>
                  <a:cubicBezTo>
                    <a:pt x="1691" y="2716"/>
                    <a:pt x="2071" y="2828"/>
                    <a:pt x="2402" y="3041"/>
                  </a:cubicBezTo>
                  <a:cubicBezTo>
                    <a:pt x="2402" y="3041"/>
                    <a:pt x="3937" y="2374"/>
                    <a:pt x="3937" y="1273"/>
                  </a:cubicBezTo>
                  <a:cubicBezTo>
                    <a:pt x="3937" y="239"/>
                    <a:pt x="2836" y="573"/>
                    <a:pt x="2069" y="439"/>
                  </a:cubicBezTo>
                  <a:cubicBezTo>
                    <a:pt x="1538" y="324"/>
                    <a:pt x="1166" y="0"/>
                    <a:pt x="9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77"/>
            <p:cNvSpPr/>
            <p:nvPr/>
          </p:nvSpPr>
          <p:spPr>
            <a:xfrm>
              <a:off x="5559975" y="1453025"/>
              <a:ext cx="98425" cy="76025"/>
            </a:xfrm>
            <a:custGeom>
              <a:avLst/>
              <a:gdLst/>
              <a:ahLst/>
              <a:cxnLst/>
              <a:rect l="l" t="t" r="r" b="b"/>
              <a:pathLst>
                <a:path w="3937" h="3041" extrusionOk="0">
                  <a:moveTo>
                    <a:pt x="955" y="0"/>
                  </a:moveTo>
                  <a:cubicBezTo>
                    <a:pt x="861" y="0"/>
                    <a:pt x="799" y="64"/>
                    <a:pt x="768" y="239"/>
                  </a:cubicBezTo>
                  <a:cubicBezTo>
                    <a:pt x="0" y="873"/>
                    <a:pt x="834" y="2774"/>
                    <a:pt x="834" y="2774"/>
                  </a:cubicBezTo>
                  <a:cubicBezTo>
                    <a:pt x="990" y="2735"/>
                    <a:pt x="1149" y="2716"/>
                    <a:pt x="1307" y="2716"/>
                  </a:cubicBezTo>
                  <a:cubicBezTo>
                    <a:pt x="1691" y="2716"/>
                    <a:pt x="2071" y="2828"/>
                    <a:pt x="2402" y="3041"/>
                  </a:cubicBezTo>
                  <a:cubicBezTo>
                    <a:pt x="2402" y="3041"/>
                    <a:pt x="3937" y="2374"/>
                    <a:pt x="3937" y="1273"/>
                  </a:cubicBezTo>
                  <a:cubicBezTo>
                    <a:pt x="3937" y="239"/>
                    <a:pt x="2836" y="573"/>
                    <a:pt x="2069" y="439"/>
                  </a:cubicBezTo>
                  <a:cubicBezTo>
                    <a:pt x="1538" y="324"/>
                    <a:pt x="1166" y="0"/>
                    <a:pt x="9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77"/>
            <p:cNvSpPr/>
            <p:nvPr/>
          </p:nvSpPr>
          <p:spPr>
            <a:xfrm>
              <a:off x="5580825" y="1461500"/>
              <a:ext cx="77575" cy="67550"/>
            </a:xfrm>
            <a:custGeom>
              <a:avLst/>
              <a:gdLst/>
              <a:ahLst/>
              <a:cxnLst/>
              <a:rect l="l" t="t" r="r" b="b"/>
              <a:pathLst>
                <a:path w="3103" h="2702" extrusionOk="0">
                  <a:moveTo>
                    <a:pt x="1501" y="100"/>
                  </a:moveTo>
                  <a:cubicBezTo>
                    <a:pt x="1835" y="200"/>
                    <a:pt x="2102" y="901"/>
                    <a:pt x="1835" y="1334"/>
                  </a:cubicBezTo>
                  <a:cubicBezTo>
                    <a:pt x="1702" y="1568"/>
                    <a:pt x="1468" y="1768"/>
                    <a:pt x="1201" y="1868"/>
                  </a:cubicBezTo>
                  <a:cubicBezTo>
                    <a:pt x="734" y="2001"/>
                    <a:pt x="134" y="1968"/>
                    <a:pt x="0" y="2435"/>
                  </a:cubicBezTo>
                  <a:cubicBezTo>
                    <a:pt x="166" y="2396"/>
                    <a:pt x="331" y="2377"/>
                    <a:pt x="494" y="2377"/>
                  </a:cubicBezTo>
                  <a:cubicBezTo>
                    <a:pt x="890" y="2377"/>
                    <a:pt x="1271" y="2489"/>
                    <a:pt x="1602" y="2702"/>
                  </a:cubicBezTo>
                  <a:cubicBezTo>
                    <a:pt x="1602" y="2702"/>
                    <a:pt x="3103" y="2035"/>
                    <a:pt x="3103" y="934"/>
                  </a:cubicBezTo>
                  <a:cubicBezTo>
                    <a:pt x="3103" y="0"/>
                    <a:pt x="2235" y="167"/>
                    <a:pt x="1501" y="10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77"/>
            <p:cNvSpPr/>
            <p:nvPr/>
          </p:nvSpPr>
          <p:spPr>
            <a:xfrm>
              <a:off x="5467400" y="993625"/>
              <a:ext cx="245200" cy="241925"/>
            </a:xfrm>
            <a:custGeom>
              <a:avLst/>
              <a:gdLst/>
              <a:ahLst/>
              <a:cxnLst/>
              <a:rect l="l" t="t" r="r" b="b"/>
              <a:pathLst>
                <a:path w="9808" h="9677" extrusionOk="0">
                  <a:moveTo>
                    <a:pt x="4916" y="0"/>
                  </a:moveTo>
                  <a:cubicBezTo>
                    <a:pt x="2302" y="0"/>
                    <a:pt x="133" y="2110"/>
                    <a:pt x="68" y="4738"/>
                  </a:cubicBezTo>
                  <a:cubicBezTo>
                    <a:pt x="1" y="7407"/>
                    <a:pt x="2136" y="9609"/>
                    <a:pt x="4804" y="9675"/>
                  </a:cubicBezTo>
                  <a:cubicBezTo>
                    <a:pt x="4846" y="9676"/>
                    <a:pt x="4887" y="9677"/>
                    <a:pt x="4928" y="9677"/>
                  </a:cubicBezTo>
                  <a:cubicBezTo>
                    <a:pt x="7540" y="9677"/>
                    <a:pt x="9675" y="7599"/>
                    <a:pt x="9741" y="4972"/>
                  </a:cubicBezTo>
                  <a:cubicBezTo>
                    <a:pt x="9808" y="2303"/>
                    <a:pt x="7706" y="68"/>
                    <a:pt x="5038" y="2"/>
                  </a:cubicBezTo>
                  <a:cubicBezTo>
                    <a:pt x="4997" y="1"/>
                    <a:pt x="4957" y="0"/>
                    <a:pt x="49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77"/>
            <p:cNvSpPr/>
            <p:nvPr/>
          </p:nvSpPr>
          <p:spPr>
            <a:xfrm>
              <a:off x="5742600" y="1205475"/>
              <a:ext cx="54225" cy="125950"/>
            </a:xfrm>
            <a:custGeom>
              <a:avLst/>
              <a:gdLst/>
              <a:ahLst/>
              <a:cxnLst/>
              <a:rect l="l" t="t" r="r" b="b"/>
              <a:pathLst>
                <a:path w="2169" h="5038" extrusionOk="0">
                  <a:moveTo>
                    <a:pt x="2169" y="0"/>
                  </a:moveTo>
                  <a:lnTo>
                    <a:pt x="101" y="2435"/>
                  </a:lnTo>
                  <a:lnTo>
                    <a:pt x="1" y="5037"/>
                  </a:lnTo>
                  <a:cubicBezTo>
                    <a:pt x="401" y="4904"/>
                    <a:pt x="768" y="4637"/>
                    <a:pt x="968" y="4270"/>
                  </a:cubicBezTo>
                  <a:cubicBezTo>
                    <a:pt x="1302" y="3670"/>
                    <a:pt x="2169" y="1"/>
                    <a:pt x="21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77"/>
            <p:cNvSpPr/>
            <p:nvPr/>
          </p:nvSpPr>
          <p:spPr>
            <a:xfrm>
              <a:off x="5760125" y="1073400"/>
              <a:ext cx="68400" cy="135425"/>
            </a:xfrm>
            <a:custGeom>
              <a:avLst/>
              <a:gdLst/>
              <a:ahLst/>
              <a:cxnLst/>
              <a:rect l="l" t="t" r="r" b="b"/>
              <a:pathLst>
                <a:path w="2736" h="5417" extrusionOk="0">
                  <a:moveTo>
                    <a:pt x="839" y="0"/>
                  </a:moveTo>
                  <a:cubicBezTo>
                    <a:pt x="770" y="0"/>
                    <a:pt x="702" y="4"/>
                    <a:pt x="634" y="13"/>
                  </a:cubicBezTo>
                  <a:lnTo>
                    <a:pt x="0" y="5417"/>
                  </a:lnTo>
                  <a:lnTo>
                    <a:pt x="1468" y="5283"/>
                  </a:lnTo>
                  <a:cubicBezTo>
                    <a:pt x="2335" y="3282"/>
                    <a:pt x="2735" y="1247"/>
                    <a:pt x="2102" y="547"/>
                  </a:cubicBezTo>
                  <a:cubicBezTo>
                    <a:pt x="1781" y="197"/>
                    <a:pt x="1309" y="0"/>
                    <a:pt x="8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77"/>
            <p:cNvSpPr/>
            <p:nvPr/>
          </p:nvSpPr>
          <p:spPr>
            <a:xfrm>
              <a:off x="5482425" y="1013175"/>
              <a:ext cx="361950" cy="452250"/>
            </a:xfrm>
            <a:custGeom>
              <a:avLst/>
              <a:gdLst/>
              <a:ahLst/>
              <a:cxnLst/>
              <a:rect l="l" t="t" r="r" b="b"/>
              <a:pathLst>
                <a:path w="14478" h="18090" extrusionOk="0">
                  <a:moveTo>
                    <a:pt x="5060" y="0"/>
                  </a:moveTo>
                  <a:cubicBezTo>
                    <a:pt x="2898" y="0"/>
                    <a:pt x="862" y="1036"/>
                    <a:pt x="501" y="3723"/>
                  </a:cubicBezTo>
                  <a:cubicBezTo>
                    <a:pt x="0" y="7325"/>
                    <a:pt x="134" y="9527"/>
                    <a:pt x="634" y="11528"/>
                  </a:cubicBezTo>
                  <a:cubicBezTo>
                    <a:pt x="968" y="12829"/>
                    <a:pt x="1668" y="13763"/>
                    <a:pt x="2869" y="13997"/>
                  </a:cubicBezTo>
                  <a:cubicBezTo>
                    <a:pt x="3138" y="14009"/>
                    <a:pt x="3406" y="14017"/>
                    <a:pt x="3673" y="14017"/>
                  </a:cubicBezTo>
                  <a:cubicBezTo>
                    <a:pt x="4136" y="14017"/>
                    <a:pt x="4593" y="13994"/>
                    <a:pt x="5037" y="13930"/>
                  </a:cubicBezTo>
                  <a:lnTo>
                    <a:pt x="5037" y="13930"/>
                  </a:lnTo>
                  <a:lnTo>
                    <a:pt x="5004" y="15798"/>
                  </a:lnTo>
                  <a:cubicBezTo>
                    <a:pt x="3936" y="16966"/>
                    <a:pt x="3970" y="17733"/>
                    <a:pt x="5037" y="17966"/>
                  </a:cubicBezTo>
                  <a:cubicBezTo>
                    <a:pt x="5410" y="18041"/>
                    <a:pt x="5889" y="18089"/>
                    <a:pt x="6411" y="18089"/>
                  </a:cubicBezTo>
                  <a:cubicBezTo>
                    <a:pt x="7761" y="18089"/>
                    <a:pt x="9399" y="17766"/>
                    <a:pt x="10241" y="16732"/>
                  </a:cubicBezTo>
                  <a:lnTo>
                    <a:pt x="10508" y="10161"/>
                  </a:lnTo>
                  <a:cubicBezTo>
                    <a:pt x="10508" y="10161"/>
                    <a:pt x="10663" y="10849"/>
                    <a:pt x="11608" y="10849"/>
                  </a:cubicBezTo>
                  <a:cubicBezTo>
                    <a:pt x="11821" y="10849"/>
                    <a:pt x="12075" y="10814"/>
                    <a:pt x="12376" y="10728"/>
                  </a:cubicBezTo>
                  <a:cubicBezTo>
                    <a:pt x="13310" y="10461"/>
                    <a:pt x="14477" y="8793"/>
                    <a:pt x="13910" y="7492"/>
                  </a:cubicBezTo>
                  <a:cubicBezTo>
                    <a:pt x="13632" y="6871"/>
                    <a:pt x="13202" y="6666"/>
                    <a:pt x="12793" y="6666"/>
                  </a:cubicBezTo>
                  <a:cubicBezTo>
                    <a:pt x="12366" y="6666"/>
                    <a:pt x="11962" y="6888"/>
                    <a:pt x="11775" y="7092"/>
                  </a:cubicBezTo>
                  <a:cubicBezTo>
                    <a:pt x="11461" y="7406"/>
                    <a:pt x="11073" y="7867"/>
                    <a:pt x="10801" y="7867"/>
                  </a:cubicBezTo>
                  <a:cubicBezTo>
                    <a:pt x="10755" y="7867"/>
                    <a:pt x="10713" y="7854"/>
                    <a:pt x="10675" y="7826"/>
                  </a:cubicBezTo>
                  <a:cubicBezTo>
                    <a:pt x="10675" y="7826"/>
                    <a:pt x="11842" y="2989"/>
                    <a:pt x="9073" y="1188"/>
                  </a:cubicBezTo>
                  <a:cubicBezTo>
                    <a:pt x="7982" y="456"/>
                    <a:pt x="6494" y="0"/>
                    <a:pt x="50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77"/>
            <p:cNvSpPr/>
            <p:nvPr/>
          </p:nvSpPr>
          <p:spPr>
            <a:xfrm>
              <a:off x="5452400" y="948875"/>
              <a:ext cx="336925" cy="272475"/>
            </a:xfrm>
            <a:custGeom>
              <a:avLst/>
              <a:gdLst/>
              <a:ahLst/>
              <a:cxnLst/>
              <a:rect l="l" t="t" r="r" b="b"/>
              <a:pathLst>
                <a:path w="13477" h="10899" extrusionOk="0">
                  <a:moveTo>
                    <a:pt x="2101" y="1"/>
                  </a:moveTo>
                  <a:cubicBezTo>
                    <a:pt x="1920" y="1"/>
                    <a:pt x="1748" y="53"/>
                    <a:pt x="1602" y="157"/>
                  </a:cubicBezTo>
                  <a:cubicBezTo>
                    <a:pt x="1435" y="357"/>
                    <a:pt x="1401" y="591"/>
                    <a:pt x="1435" y="791"/>
                  </a:cubicBezTo>
                  <a:cubicBezTo>
                    <a:pt x="1501" y="1325"/>
                    <a:pt x="1735" y="1792"/>
                    <a:pt x="2069" y="2192"/>
                  </a:cubicBezTo>
                  <a:cubicBezTo>
                    <a:pt x="1856" y="2168"/>
                    <a:pt x="1644" y="2145"/>
                    <a:pt x="1432" y="2145"/>
                  </a:cubicBezTo>
                  <a:cubicBezTo>
                    <a:pt x="1344" y="2145"/>
                    <a:pt x="1256" y="2149"/>
                    <a:pt x="1168" y="2159"/>
                  </a:cubicBezTo>
                  <a:cubicBezTo>
                    <a:pt x="834" y="2159"/>
                    <a:pt x="534" y="2325"/>
                    <a:pt x="334" y="2559"/>
                  </a:cubicBezTo>
                  <a:cubicBezTo>
                    <a:pt x="34" y="2892"/>
                    <a:pt x="0" y="3359"/>
                    <a:pt x="167" y="3760"/>
                  </a:cubicBezTo>
                  <a:cubicBezTo>
                    <a:pt x="367" y="4160"/>
                    <a:pt x="668" y="4494"/>
                    <a:pt x="1068" y="4694"/>
                  </a:cubicBezTo>
                  <a:cubicBezTo>
                    <a:pt x="1598" y="5007"/>
                    <a:pt x="2197" y="5163"/>
                    <a:pt x="2804" y="5163"/>
                  </a:cubicBezTo>
                  <a:cubicBezTo>
                    <a:pt x="3037" y="5163"/>
                    <a:pt x="3271" y="5140"/>
                    <a:pt x="3503" y="5094"/>
                  </a:cubicBezTo>
                  <a:cubicBezTo>
                    <a:pt x="3703" y="5528"/>
                    <a:pt x="4070" y="5861"/>
                    <a:pt x="4537" y="6028"/>
                  </a:cubicBezTo>
                  <a:cubicBezTo>
                    <a:pt x="5228" y="6324"/>
                    <a:pt x="5968" y="6474"/>
                    <a:pt x="6704" y="6474"/>
                  </a:cubicBezTo>
                  <a:cubicBezTo>
                    <a:pt x="7461" y="6474"/>
                    <a:pt x="8214" y="6316"/>
                    <a:pt x="8907" y="5995"/>
                  </a:cubicBezTo>
                  <a:cubicBezTo>
                    <a:pt x="9074" y="6195"/>
                    <a:pt x="9240" y="6428"/>
                    <a:pt x="9407" y="6628"/>
                  </a:cubicBezTo>
                  <a:cubicBezTo>
                    <a:pt x="9607" y="6829"/>
                    <a:pt x="9841" y="6995"/>
                    <a:pt x="10108" y="7162"/>
                  </a:cubicBezTo>
                  <a:cubicBezTo>
                    <a:pt x="10208" y="7229"/>
                    <a:pt x="10341" y="7262"/>
                    <a:pt x="10475" y="7329"/>
                  </a:cubicBezTo>
                  <a:cubicBezTo>
                    <a:pt x="10608" y="7362"/>
                    <a:pt x="10741" y="7429"/>
                    <a:pt x="10875" y="7462"/>
                  </a:cubicBezTo>
                  <a:cubicBezTo>
                    <a:pt x="11042" y="7596"/>
                    <a:pt x="11008" y="7896"/>
                    <a:pt x="11042" y="8096"/>
                  </a:cubicBezTo>
                  <a:cubicBezTo>
                    <a:pt x="11142" y="8630"/>
                    <a:pt x="11208" y="9164"/>
                    <a:pt x="11308" y="9697"/>
                  </a:cubicBezTo>
                  <a:cubicBezTo>
                    <a:pt x="11342" y="10064"/>
                    <a:pt x="11442" y="10431"/>
                    <a:pt x="11642" y="10765"/>
                  </a:cubicBezTo>
                  <a:cubicBezTo>
                    <a:pt x="11709" y="10831"/>
                    <a:pt x="11775" y="10898"/>
                    <a:pt x="11842" y="10898"/>
                  </a:cubicBezTo>
                  <a:cubicBezTo>
                    <a:pt x="12009" y="10898"/>
                    <a:pt x="12576" y="9964"/>
                    <a:pt x="12976" y="9664"/>
                  </a:cubicBezTo>
                  <a:cubicBezTo>
                    <a:pt x="13477" y="9197"/>
                    <a:pt x="12943" y="4961"/>
                    <a:pt x="12943" y="4961"/>
                  </a:cubicBezTo>
                  <a:cubicBezTo>
                    <a:pt x="13310" y="4227"/>
                    <a:pt x="13210" y="3326"/>
                    <a:pt x="12643" y="2692"/>
                  </a:cubicBezTo>
                  <a:cubicBezTo>
                    <a:pt x="11654" y="1544"/>
                    <a:pt x="10361" y="1189"/>
                    <a:pt x="8909" y="1189"/>
                  </a:cubicBezTo>
                  <a:cubicBezTo>
                    <a:pt x="8842" y="1189"/>
                    <a:pt x="8774" y="1190"/>
                    <a:pt x="8707" y="1191"/>
                  </a:cubicBezTo>
                  <a:cubicBezTo>
                    <a:pt x="8140" y="1191"/>
                    <a:pt x="7572" y="1258"/>
                    <a:pt x="7005" y="1258"/>
                  </a:cubicBezTo>
                  <a:cubicBezTo>
                    <a:pt x="6338" y="1258"/>
                    <a:pt x="5638" y="1124"/>
                    <a:pt x="5004" y="924"/>
                  </a:cubicBezTo>
                  <a:cubicBezTo>
                    <a:pt x="4137" y="657"/>
                    <a:pt x="3303" y="257"/>
                    <a:pt x="2435" y="57"/>
                  </a:cubicBezTo>
                  <a:cubicBezTo>
                    <a:pt x="2323" y="20"/>
                    <a:pt x="2210" y="1"/>
                    <a:pt x="21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77"/>
            <p:cNvSpPr/>
            <p:nvPr/>
          </p:nvSpPr>
          <p:spPr>
            <a:xfrm>
              <a:off x="5769300" y="1043925"/>
              <a:ext cx="51725" cy="37325"/>
            </a:xfrm>
            <a:custGeom>
              <a:avLst/>
              <a:gdLst/>
              <a:ahLst/>
              <a:cxnLst/>
              <a:rect l="l" t="t" r="r" b="b"/>
              <a:pathLst>
                <a:path w="2069" h="1493" extrusionOk="0">
                  <a:moveTo>
                    <a:pt x="1158" y="0"/>
                  </a:moveTo>
                  <a:cubicBezTo>
                    <a:pt x="1024" y="0"/>
                    <a:pt x="891" y="29"/>
                    <a:pt x="767" y="91"/>
                  </a:cubicBezTo>
                  <a:lnTo>
                    <a:pt x="734" y="91"/>
                  </a:lnTo>
                  <a:cubicBezTo>
                    <a:pt x="200" y="358"/>
                    <a:pt x="0" y="992"/>
                    <a:pt x="234" y="1492"/>
                  </a:cubicBezTo>
                  <a:lnTo>
                    <a:pt x="2068" y="591"/>
                  </a:lnTo>
                  <a:cubicBezTo>
                    <a:pt x="1897" y="224"/>
                    <a:pt x="1527" y="0"/>
                    <a:pt x="11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77"/>
            <p:cNvSpPr/>
            <p:nvPr/>
          </p:nvSpPr>
          <p:spPr>
            <a:xfrm>
              <a:off x="5608350" y="1305550"/>
              <a:ext cx="123450" cy="73400"/>
            </a:xfrm>
            <a:custGeom>
              <a:avLst/>
              <a:gdLst/>
              <a:ahLst/>
              <a:cxnLst/>
              <a:rect l="l" t="t" r="r" b="b"/>
              <a:pathLst>
                <a:path w="4938" h="2936" extrusionOk="0">
                  <a:moveTo>
                    <a:pt x="4937" y="0"/>
                  </a:moveTo>
                  <a:cubicBezTo>
                    <a:pt x="4637" y="567"/>
                    <a:pt x="4170" y="1001"/>
                    <a:pt x="3636" y="1268"/>
                  </a:cubicBezTo>
                  <a:cubicBezTo>
                    <a:pt x="2669" y="1735"/>
                    <a:pt x="0" y="2202"/>
                    <a:pt x="0" y="2202"/>
                  </a:cubicBezTo>
                  <a:lnTo>
                    <a:pt x="0" y="2936"/>
                  </a:lnTo>
                  <a:cubicBezTo>
                    <a:pt x="0" y="2936"/>
                    <a:pt x="3469" y="2335"/>
                    <a:pt x="4170" y="1501"/>
                  </a:cubicBezTo>
                  <a:cubicBezTo>
                    <a:pt x="4503" y="1068"/>
                    <a:pt x="4770" y="567"/>
                    <a:pt x="493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77"/>
            <p:cNvSpPr/>
            <p:nvPr/>
          </p:nvSpPr>
          <p:spPr>
            <a:xfrm>
              <a:off x="5630025" y="1177950"/>
              <a:ext cx="28375" cy="26800"/>
            </a:xfrm>
            <a:custGeom>
              <a:avLst/>
              <a:gdLst/>
              <a:ahLst/>
              <a:cxnLst/>
              <a:rect l="l" t="t" r="r" b="b"/>
              <a:pathLst>
                <a:path w="1135" h="1072" extrusionOk="0">
                  <a:moveTo>
                    <a:pt x="534" y="1"/>
                  </a:moveTo>
                  <a:cubicBezTo>
                    <a:pt x="234" y="34"/>
                    <a:pt x="0" y="301"/>
                    <a:pt x="34" y="601"/>
                  </a:cubicBezTo>
                  <a:cubicBezTo>
                    <a:pt x="65" y="851"/>
                    <a:pt x="301" y="1071"/>
                    <a:pt x="550" y="1071"/>
                  </a:cubicBezTo>
                  <a:cubicBezTo>
                    <a:pt x="567" y="1071"/>
                    <a:pt x="584" y="1070"/>
                    <a:pt x="601" y="1068"/>
                  </a:cubicBezTo>
                  <a:cubicBezTo>
                    <a:pt x="901" y="1035"/>
                    <a:pt x="1135" y="801"/>
                    <a:pt x="1101" y="501"/>
                  </a:cubicBezTo>
                  <a:cubicBezTo>
                    <a:pt x="1068" y="201"/>
                    <a:pt x="834" y="1"/>
                    <a:pt x="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77"/>
            <p:cNvSpPr/>
            <p:nvPr/>
          </p:nvSpPr>
          <p:spPr>
            <a:xfrm>
              <a:off x="5640025" y="1132800"/>
              <a:ext cx="32550" cy="24325"/>
            </a:xfrm>
            <a:custGeom>
              <a:avLst/>
              <a:gdLst/>
              <a:ahLst/>
              <a:cxnLst/>
              <a:rect l="l" t="t" r="r" b="b"/>
              <a:pathLst>
                <a:path w="1302" h="973" extrusionOk="0">
                  <a:moveTo>
                    <a:pt x="555" y="0"/>
                  </a:moveTo>
                  <a:cubicBezTo>
                    <a:pt x="323" y="0"/>
                    <a:pt x="95" y="136"/>
                    <a:pt x="1" y="372"/>
                  </a:cubicBezTo>
                  <a:lnTo>
                    <a:pt x="1" y="406"/>
                  </a:lnTo>
                  <a:lnTo>
                    <a:pt x="1168" y="973"/>
                  </a:lnTo>
                  <a:cubicBezTo>
                    <a:pt x="1302" y="639"/>
                    <a:pt x="1168" y="239"/>
                    <a:pt x="835" y="72"/>
                  </a:cubicBezTo>
                  <a:cubicBezTo>
                    <a:pt x="747" y="23"/>
                    <a:pt x="651" y="0"/>
                    <a:pt x="5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77"/>
            <p:cNvSpPr/>
            <p:nvPr/>
          </p:nvSpPr>
          <p:spPr>
            <a:xfrm>
              <a:off x="5499925" y="1133950"/>
              <a:ext cx="33400" cy="21500"/>
            </a:xfrm>
            <a:custGeom>
              <a:avLst/>
              <a:gdLst/>
              <a:ahLst/>
              <a:cxnLst/>
              <a:rect l="l" t="t" r="r" b="b"/>
              <a:pathLst>
                <a:path w="1336" h="860" extrusionOk="0">
                  <a:moveTo>
                    <a:pt x="742" y="0"/>
                  </a:moveTo>
                  <a:cubicBezTo>
                    <a:pt x="685" y="0"/>
                    <a:pt x="626" y="8"/>
                    <a:pt x="568" y="26"/>
                  </a:cubicBezTo>
                  <a:lnTo>
                    <a:pt x="534" y="26"/>
                  </a:lnTo>
                  <a:cubicBezTo>
                    <a:pt x="168" y="159"/>
                    <a:pt x="1" y="526"/>
                    <a:pt x="101" y="860"/>
                  </a:cubicBezTo>
                  <a:lnTo>
                    <a:pt x="1335" y="460"/>
                  </a:lnTo>
                  <a:cubicBezTo>
                    <a:pt x="1253" y="185"/>
                    <a:pt x="1011" y="0"/>
                    <a:pt x="7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77"/>
            <p:cNvSpPr/>
            <p:nvPr/>
          </p:nvSpPr>
          <p:spPr>
            <a:xfrm>
              <a:off x="5516600" y="1176200"/>
              <a:ext cx="27550" cy="26800"/>
            </a:xfrm>
            <a:custGeom>
              <a:avLst/>
              <a:gdLst/>
              <a:ahLst/>
              <a:cxnLst/>
              <a:rect l="l" t="t" r="r" b="b"/>
              <a:pathLst>
                <a:path w="1102" h="1072" extrusionOk="0">
                  <a:moveTo>
                    <a:pt x="544" y="1"/>
                  </a:moveTo>
                  <a:cubicBezTo>
                    <a:pt x="268" y="1"/>
                    <a:pt x="34" y="223"/>
                    <a:pt x="34" y="504"/>
                  </a:cubicBezTo>
                  <a:cubicBezTo>
                    <a:pt x="1" y="804"/>
                    <a:pt x="234" y="1071"/>
                    <a:pt x="535" y="1071"/>
                  </a:cubicBezTo>
                  <a:cubicBezTo>
                    <a:pt x="801" y="1071"/>
                    <a:pt x="1068" y="871"/>
                    <a:pt x="1068" y="571"/>
                  </a:cubicBezTo>
                  <a:cubicBezTo>
                    <a:pt x="1102" y="271"/>
                    <a:pt x="868" y="37"/>
                    <a:pt x="601" y="4"/>
                  </a:cubicBezTo>
                  <a:cubicBezTo>
                    <a:pt x="582" y="2"/>
                    <a:pt x="563" y="1"/>
                    <a:pt x="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77"/>
            <p:cNvSpPr/>
            <p:nvPr/>
          </p:nvSpPr>
          <p:spPr>
            <a:xfrm>
              <a:off x="5542450" y="1181300"/>
              <a:ext cx="46725" cy="80075"/>
            </a:xfrm>
            <a:custGeom>
              <a:avLst/>
              <a:gdLst/>
              <a:ahLst/>
              <a:cxnLst/>
              <a:rect l="l" t="t" r="r" b="b"/>
              <a:pathLst>
                <a:path w="1869" h="3203" extrusionOk="0">
                  <a:moveTo>
                    <a:pt x="1869" y="0"/>
                  </a:moveTo>
                  <a:lnTo>
                    <a:pt x="1" y="2635"/>
                  </a:lnTo>
                  <a:lnTo>
                    <a:pt x="1669" y="3202"/>
                  </a:lnTo>
                  <a:lnTo>
                    <a:pt x="186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77"/>
            <p:cNvSpPr/>
            <p:nvPr/>
          </p:nvSpPr>
          <p:spPr>
            <a:xfrm>
              <a:off x="5582500" y="1274700"/>
              <a:ext cx="55900" cy="35725"/>
            </a:xfrm>
            <a:custGeom>
              <a:avLst/>
              <a:gdLst/>
              <a:ahLst/>
              <a:cxnLst/>
              <a:rect l="l" t="t" r="r" b="b"/>
              <a:pathLst>
                <a:path w="2236" h="1429" extrusionOk="0">
                  <a:moveTo>
                    <a:pt x="2068" y="0"/>
                  </a:moveTo>
                  <a:lnTo>
                    <a:pt x="0" y="567"/>
                  </a:lnTo>
                  <a:cubicBezTo>
                    <a:pt x="86" y="1084"/>
                    <a:pt x="519" y="1428"/>
                    <a:pt x="1021" y="1428"/>
                  </a:cubicBezTo>
                  <a:cubicBezTo>
                    <a:pt x="1102" y="1428"/>
                    <a:pt x="1185" y="1419"/>
                    <a:pt x="1268" y="1401"/>
                  </a:cubicBezTo>
                  <a:cubicBezTo>
                    <a:pt x="1268" y="1401"/>
                    <a:pt x="1268" y="1401"/>
                    <a:pt x="1301" y="1368"/>
                  </a:cubicBezTo>
                  <a:cubicBezTo>
                    <a:pt x="1868" y="1201"/>
                    <a:pt x="2235" y="600"/>
                    <a:pt x="20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77"/>
            <p:cNvSpPr/>
            <p:nvPr/>
          </p:nvSpPr>
          <p:spPr>
            <a:xfrm>
              <a:off x="5608350" y="1353900"/>
              <a:ext cx="164300" cy="169325"/>
            </a:xfrm>
            <a:custGeom>
              <a:avLst/>
              <a:gdLst/>
              <a:ahLst/>
              <a:cxnLst/>
              <a:rect l="l" t="t" r="r" b="b"/>
              <a:pathLst>
                <a:path w="6572" h="6773" extrusionOk="0">
                  <a:moveTo>
                    <a:pt x="5337" y="1"/>
                  </a:moveTo>
                  <a:lnTo>
                    <a:pt x="5304" y="935"/>
                  </a:lnTo>
                  <a:cubicBezTo>
                    <a:pt x="4970" y="2636"/>
                    <a:pt x="1468" y="4004"/>
                    <a:pt x="0" y="4304"/>
                  </a:cubicBezTo>
                  <a:cubicBezTo>
                    <a:pt x="367" y="4504"/>
                    <a:pt x="701" y="4804"/>
                    <a:pt x="901" y="5171"/>
                  </a:cubicBezTo>
                  <a:cubicBezTo>
                    <a:pt x="1201" y="5672"/>
                    <a:pt x="1401" y="6205"/>
                    <a:pt x="1468" y="6772"/>
                  </a:cubicBezTo>
                  <a:cubicBezTo>
                    <a:pt x="4036" y="6172"/>
                    <a:pt x="6572" y="3970"/>
                    <a:pt x="6471" y="1535"/>
                  </a:cubicBezTo>
                  <a:cubicBezTo>
                    <a:pt x="6171" y="635"/>
                    <a:pt x="5904" y="1"/>
                    <a:pt x="5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77"/>
            <p:cNvSpPr/>
            <p:nvPr/>
          </p:nvSpPr>
          <p:spPr>
            <a:xfrm>
              <a:off x="5689225" y="1384775"/>
              <a:ext cx="238525" cy="1093925"/>
            </a:xfrm>
            <a:custGeom>
              <a:avLst/>
              <a:gdLst/>
              <a:ahLst/>
              <a:cxnLst/>
              <a:rect l="l" t="t" r="r" b="b"/>
              <a:pathLst>
                <a:path w="9541" h="43757" extrusionOk="0">
                  <a:moveTo>
                    <a:pt x="2036" y="0"/>
                  </a:moveTo>
                  <a:cubicBezTo>
                    <a:pt x="2036" y="0"/>
                    <a:pt x="968" y="5471"/>
                    <a:pt x="501" y="9173"/>
                  </a:cubicBezTo>
                  <a:cubicBezTo>
                    <a:pt x="1" y="12876"/>
                    <a:pt x="101" y="23317"/>
                    <a:pt x="368" y="29955"/>
                  </a:cubicBezTo>
                  <a:cubicBezTo>
                    <a:pt x="535" y="34758"/>
                    <a:pt x="1268" y="43698"/>
                    <a:pt x="1268" y="43698"/>
                  </a:cubicBezTo>
                  <a:cubicBezTo>
                    <a:pt x="1268" y="43698"/>
                    <a:pt x="1569" y="43756"/>
                    <a:pt x="2227" y="43756"/>
                  </a:cubicBezTo>
                  <a:cubicBezTo>
                    <a:pt x="2886" y="43756"/>
                    <a:pt x="3904" y="43698"/>
                    <a:pt x="5338" y="43465"/>
                  </a:cubicBezTo>
                  <a:cubicBezTo>
                    <a:pt x="6806" y="43264"/>
                    <a:pt x="8240" y="42764"/>
                    <a:pt x="9541" y="42030"/>
                  </a:cubicBezTo>
                  <a:cubicBezTo>
                    <a:pt x="9541" y="42030"/>
                    <a:pt x="9074" y="28454"/>
                    <a:pt x="8740" y="23717"/>
                  </a:cubicBezTo>
                  <a:cubicBezTo>
                    <a:pt x="8440" y="19347"/>
                    <a:pt x="8440" y="16946"/>
                    <a:pt x="8440" y="16946"/>
                  </a:cubicBezTo>
                  <a:lnTo>
                    <a:pt x="9474" y="6972"/>
                  </a:lnTo>
                  <a:cubicBezTo>
                    <a:pt x="9474" y="6972"/>
                    <a:pt x="9408" y="734"/>
                    <a:pt x="7440" y="434"/>
                  </a:cubicBezTo>
                  <a:cubicBezTo>
                    <a:pt x="5438" y="134"/>
                    <a:pt x="2036" y="0"/>
                    <a:pt x="20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77"/>
            <p:cNvSpPr/>
            <p:nvPr/>
          </p:nvSpPr>
          <p:spPr>
            <a:xfrm>
              <a:off x="5758450" y="1382275"/>
              <a:ext cx="35050" cy="226850"/>
            </a:xfrm>
            <a:custGeom>
              <a:avLst/>
              <a:gdLst/>
              <a:ahLst/>
              <a:cxnLst/>
              <a:rect l="l" t="t" r="r" b="b"/>
              <a:pathLst>
                <a:path w="1402" h="9074" extrusionOk="0">
                  <a:moveTo>
                    <a:pt x="101" y="0"/>
                  </a:moveTo>
                  <a:lnTo>
                    <a:pt x="0" y="434"/>
                  </a:lnTo>
                  <a:cubicBezTo>
                    <a:pt x="768" y="601"/>
                    <a:pt x="868" y="6205"/>
                    <a:pt x="768" y="7672"/>
                  </a:cubicBezTo>
                  <a:cubicBezTo>
                    <a:pt x="734" y="8306"/>
                    <a:pt x="701" y="8806"/>
                    <a:pt x="734" y="9073"/>
                  </a:cubicBezTo>
                  <a:lnTo>
                    <a:pt x="1168" y="9040"/>
                  </a:lnTo>
                  <a:cubicBezTo>
                    <a:pt x="1168" y="8806"/>
                    <a:pt x="1168" y="8339"/>
                    <a:pt x="1201" y="7706"/>
                  </a:cubicBezTo>
                  <a:cubicBezTo>
                    <a:pt x="1401" y="4637"/>
                    <a:pt x="1135" y="234"/>
                    <a:pt x="1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77"/>
            <p:cNvSpPr/>
            <p:nvPr/>
          </p:nvSpPr>
          <p:spPr>
            <a:xfrm>
              <a:off x="5855175" y="2061075"/>
              <a:ext cx="197675" cy="286775"/>
            </a:xfrm>
            <a:custGeom>
              <a:avLst/>
              <a:gdLst/>
              <a:ahLst/>
              <a:cxnLst/>
              <a:rect l="l" t="t" r="r" b="b"/>
              <a:pathLst>
                <a:path w="7907" h="11471" extrusionOk="0">
                  <a:moveTo>
                    <a:pt x="3237" y="1"/>
                  </a:moveTo>
                  <a:cubicBezTo>
                    <a:pt x="3237" y="768"/>
                    <a:pt x="3170" y="1535"/>
                    <a:pt x="2970" y="2269"/>
                  </a:cubicBezTo>
                  <a:cubicBezTo>
                    <a:pt x="2836" y="2736"/>
                    <a:pt x="2569" y="3170"/>
                    <a:pt x="2236" y="3503"/>
                  </a:cubicBezTo>
                  <a:cubicBezTo>
                    <a:pt x="1435" y="4304"/>
                    <a:pt x="1402" y="4971"/>
                    <a:pt x="868" y="5905"/>
                  </a:cubicBezTo>
                  <a:cubicBezTo>
                    <a:pt x="435" y="6606"/>
                    <a:pt x="1" y="6839"/>
                    <a:pt x="134" y="7039"/>
                  </a:cubicBezTo>
                  <a:cubicBezTo>
                    <a:pt x="307" y="7250"/>
                    <a:pt x="567" y="7362"/>
                    <a:pt x="834" y="7362"/>
                  </a:cubicBezTo>
                  <a:cubicBezTo>
                    <a:pt x="1031" y="7362"/>
                    <a:pt x="1232" y="7300"/>
                    <a:pt x="1402" y="7173"/>
                  </a:cubicBezTo>
                  <a:cubicBezTo>
                    <a:pt x="1769" y="6939"/>
                    <a:pt x="2102" y="6639"/>
                    <a:pt x="2403" y="6272"/>
                  </a:cubicBezTo>
                  <a:lnTo>
                    <a:pt x="2403" y="6272"/>
                  </a:lnTo>
                  <a:cubicBezTo>
                    <a:pt x="2236" y="7173"/>
                    <a:pt x="1936" y="8040"/>
                    <a:pt x="1535" y="8841"/>
                  </a:cubicBezTo>
                  <a:cubicBezTo>
                    <a:pt x="771" y="10423"/>
                    <a:pt x="1079" y="11470"/>
                    <a:pt x="2677" y="11470"/>
                  </a:cubicBezTo>
                  <a:cubicBezTo>
                    <a:pt x="3032" y="11470"/>
                    <a:pt x="3451" y="11418"/>
                    <a:pt x="3937" y="11309"/>
                  </a:cubicBezTo>
                  <a:cubicBezTo>
                    <a:pt x="5638" y="10909"/>
                    <a:pt x="6472" y="9274"/>
                    <a:pt x="7340" y="5371"/>
                  </a:cubicBezTo>
                  <a:cubicBezTo>
                    <a:pt x="7673" y="3670"/>
                    <a:pt x="7873" y="1936"/>
                    <a:pt x="7907" y="201"/>
                  </a:cubicBezTo>
                  <a:lnTo>
                    <a:pt x="323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77"/>
            <p:cNvSpPr/>
            <p:nvPr/>
          </p:nvSpPr>
          <p:spPr>
            <a:xfrm>
              <a:off x="5832675" y="1395600"/>
              <a:ext cx="233525" cy="708525"/>
            </a:xfrm>
            <a:custGeom>
              <a:avLst/>
              <a:gdLst/>
              <a:ahLst/>
              <a:cxnLst/>
              <a:rect l="l" t="t" r="r" b="b"/>
              <a:pathLst>
                <a:path w="9341" h="28341" extrusionOk="0">
                  <a:moveTo>
                    <a:pt x="954" y="1"/>
                  </a:moveTo>
                  <a:cubicBezTo>
                    <a:pt x="941" y="1"/>
                    <a:pt x="934" y="1"/>
                    <a:pt x="934" y="1"/>
                  </a:cubicBezTo>
                  <a:cubicBezTo>
                    <a:pt x="100" y="2036"/>
                    <a:pt x="0" y="4304"/>
                    <a:pt x="601" y="6439"/>
                  </a:cubicBezTo>
                  <a:lnTo>
                    <a:pt x="3970" y="17113"/>
                  </a:lnTo>
                  <a:lnTo>
                    <a:pt x="3803" y="27721"/>
                  </a:lnTo>
                  <a:cubicBezTo>
                    <a:pt x="4698" y="28205"/>
                    <a:pt x="5820" y="28341"/>
                    <a:pt x="6795" y="28341"/>
                  </a:cubicBezTo>
                  <a:cubicBezTo>
                    <a:pt x="8036" y="28341"/>
                    <a:pt x="9040" y="28121"/>
                    <a:pt x="9040" y="28121"/>
                  </a:cubicBezTo>
                  <a:cubicBezTo>
                    <a:pt x="9040" y="28121"/>
                    <a:pt x="9340" y="18681"/>
                    <a:pt x="9174" y="16880"/>
                  </a:cubicBezTo>
                  <a:cubicBezTo>
                    <a:pt x="8940" y="14711"/>
                    <a:pt x="8206" y="11676"/>
                    <a:pt x="7372" y="8540"/>
                  </a:cubicBezTo>
                  <a:cubicBezTo>
                    <a:pt x="6538" y="5405"/>
                    <a:pt x="5804" y="2302"/>
                    <a:pt x="4537" y="1135"/>
                  </a:cubicBezTo>
                  <a:cubicBezTo>
                    <a:pt x="3306" y="31"/>
                    <a:pt x="1180" y="1"/>
                    <a:pt x="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77"/>
            <p:cNvSpPr/>
            <p:nvPr/>
          </p:nvSpPr>
          <p:spPr>
            <a:xfrm>
              <a:off x="5691725" y="1339375"/>
              <a:ext cx="98450" cy="475725"/>
            </a:xfrm>
            <a:custGeom>
              <a:avLst/>
              <a:gdLst/>
              <a:ahLst/>
              <a:cxnLst/>
              <a:rect l="l" t="t" r="r" b="b"/>
              <a:pathLst>
                <a:path w="3938" h="19029" extrusionOk="0">
                  <a:moveTo>
                    <a:pt x="2161" y="1"/>
                  </a:moveTo>
                  <a:cubicBezTo>
                    <a:pt x="2120" y="1"/>
                    <a:pt x="2078" y="5"/>
                    <a:pt x="2036" y="15"/>
                  </a:cubicBezTo>
                  <a:lnTo>
                    <a:pt x="1969" y="1516"/>
                  </a:lnTo>
                  <a:cubicBezTo>
                    <a:pt x="1235" y="2884"/>
                    <a:pt x="668" y="7020"/>
                    <a:pt x="234" y="10322"/>
                  </a:cubicBezTo>
                  <a:cubicBezTo>
                    <a:pt x="1" y="12224"/>
                    <a:pt x="68" y="19028"/>
                    <a:pt x="68" y="19028"/>
                  </a:cubicBezTo>
                  <a:cubicBezTo>
                    <a:pt x="234" y="17361"/>
                    <a:pt x="1936" y="13725"/>
                    <a:pt x="1902" y="12891"/>
                  </a:cubicBezTo>
                  <a:cubicBezTo>
                    <a:pt x="1902" y="12057"/>
                    <a:pt x="1769" y="9121"/>
                    <a:pt x="1769" y="9121"/>
                  </a:cubicBezTo>
                  <a:cubicBezTo>
                    <a:pt x="1769" y="9121"/>
                    <a:pt x="3403" y="6153"/>
                    <a:pt x="3637" y="5519"/>
                  </a:cubicBezTo>
                  <a:cubicBezTo>
                    <a:pt x="3937" y="4752"/>
                    <a:pt x="3637" y="1850"/>
                    <a:pt x="3637" y="1850"/>
                  </a:cubicBezTo>
                  <a:cubicBezTo>
                    <a:pt x="3637" y="1850"/>
                    <a:pt x="3103" y="949"/>
                    <a:pt x="2870" y="549"/>
                  </a:cubicBezTo>
                  <a:cubicBezTo>
                    <a:pt x="2641" y="176"/>
                    <a:pt x="2411" y="1"/>
                    <a:pt x="216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77"/>
            <p:cNvSpPr/>
            <p:nvPr/>
          </p:nvSpPr>
          <p:spPr>
            <a:xfrm>
              <a:off x="5717575" y="1600750"/>
              <a:ext cx="120125" cy="261050"/>
            </a:xfrm>
            <a:custGeom>
              <a:avLst/>
              <a:gdLst/>
              <a:ahLst/>
              <a:cxnLst/>
              <a:rect l="l" t="t" r="r" b="b"/>
              <a:pathLst>
                <a:path w="4805" h="10442" extrusionOk="0">
                  <a:moveTo>
                    <a:pt x="2536" y="334"/>
                  </a:moveTo>
                  <a:cubicBezTo>
                    <a:pt x="2970" y="334"/>
                    <a:pt x="3804" y="1769"/>
                    <a:pt x="4171" y="2969"/>
                  </a:cubicBezTo>
                  <a:cubicBezTo>
                    <a:pt x="4471" y="3903"/>
                    <a:pt x="3437" y="8273"/>
                    <a:pt x="2970" y="8840"/>
                  </a:cubicBezTo>
                  <a:cubicBezTo>
                    <a:pt x="2736" y="9141"/>
                    <a:pt x="2469" y="9374"/>
                    <a:pt x="2136" y="9574"/>
                  </a:cubicBezTo>
                  <a:cubicBezTo>
                    <a:pt x="1836" y="9374"/>
                    <a:pt x="1602" y="9074"/>
                    <a:pt x="1369" y="8774"/>
                  </a:cubicBezTo>
                  <a:cubicBezTo>
                    <a:pt x="968" y="8140"/>
                    <a:pt x="335" y="3737"/>
                    <a:pt x="701" y="2803"/>
                  </a:cubicBezTo>
                  <a:cubicBezTo>
                    <a:pt x="1168" y="1669"/>
                    <a:pt x="2102" y="334"/>
                    <a:pt x="2536" y="334"/>
                  </a:cubicBezTo>
                  <a:close/>
                  <a:moveTo>
                    <a:pt x="2536" y="1"/>
                  </a:moveTo>
                  <a:cubicBezTo>
                    <a:pt x="1802" y="1"/>
                    <a:pt x="768" y="1835"/>
                    <a:pt x="435" y="2669"/>
                  </a:cubicBezTo>
                  <a:cubicBezTo>
                    <a:pt x="1" y="3703"/>
                    <a:pt x="701" y="8273"/>
                    <a:pt x="1135" y="8940"/>
                  </a:cubicBezTo>
                  <a:cubicBezTo>
                    <a:pt x="1335" y="9241"/>
                    <a:pt x="1602" y="9507"/>
                    <a:pt x="1869" y="9741"/>
                  </a:cubicBezTo>
                  <a:cubicBezTo>
                    <a:pt x="1569" y="9941"/>
                    <a:pt x="1235" y="10041"/>
                    <a:pt x="868" y="10041"/>
                  </a:cubicBezTo>
                  <a:lnTo>
                    <a:pt x="835" y="10341"/>
                  </a:lnTo>
                  <a:cubicBezTo>
                    <a:pt x="1302" y="10341"/>
                    <a:pt x="1769" y="10208"/>
                    <a:pt x="2136" y="9941"/>
                  </a:cubicBezTo>
                  <a:cubicBezTo>
                    <a:pt x="2503" y="10208"/>
                    <a:pt x="2936" y="10375"/>
                    <a:pt x="3370" y="10441"/>
                  </a:cubicBezTo>
                  <a:lnTo>
                    <a:pt x="3403" y="10441"/>
                  </a:lnTo>
                  <a:lnTo>
                    <a:pt x="3403" y="10141"/>
                  </a:lnTo>
                  <a:cubicBezTo>
                    <a:pt x="3036" y="10108"/>
                    <a:pt x="2703" y="9974"/>
                    <a:pt x="2403" y="9774"/>
                  </a:cubicBezTo>
                  <a:cubicBezTo>
                    <a:pt x="2736" y="9541"/>
                    <a:pt x="3003" y="9307"/>
                    <a:pt x="3237" y="9007"/>
                  </a:cubicBezTo>
                  <a:cubicBezTo>
                    <a:pt x="3737" y="8373"/>
                    <a:pt x="4804" y="3903"/>
                    <a:pt x="4471" y="2869"/>
                  </a:cubicBezTo>
                  <a:cubicBezTo>
                    <a:pt x="4204" y="1969"/>
                    <a:pt x="3337" y="34"/>
                    <a:pt x="25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77"/>
            <p:cNvSpPr/>
            <p:nvPr/>
          </p:nvSpPr>
          <p:spPr>
            <a:xfrm>
              <a:off x="5727600" y="1844250"/>
              <a:ext cx="22525" cy="22550"/>
            </a:xfrm>
            <a:custGeom>
              <a:avLst/>
              <a:gdLst/>
              <a:ahLst/>
              <a:cxnLst/>
              <a:rect l="l" t="t" r="r" b="b"/>
              <a:pathLst>
                <a:path w="901" h="902" extrusionOk="0">
                  <a:moveTo>
                    <a:pt x="467" y="1"/>
                  </a:moveTo>
                  <a:cubicBezTo>
                    <a:pt x="234" y="1"/>
                    <a:pt x="34" y="168"/>
                    <a:pt x="0" y="435"/>
                  </a:cubicBezTo>
                  <a:cubicBezTo>
                    <a:pt x="0" y="668"/>
                    <a:pt x="167" y="868"/>
                    <a:pt x="434" y="902"/>
                  </a:cubicBezTo>
                  <a:cubicBezTo>
                    <a:pt x="667" y="902"/>
                    <a:pt x="868" y="701"/>
                    <a:pt x="901" y="468"/>
                  </a:cubicBezTo>
                  <a:cubicBezTo>
                    <a:pt x="901" y="234"/>
                    <a:pt x="701" y="34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77"/>
            <p:cNvSpPr/>
            <p:nvPr/>
          </p:nvSpPr>
          <p:spPr>
            <a:xfrm>
              <a:off x="5791800" y="1846775"/>
              <a:ext cx="22550" cy="22625"/>
            </a:xfrm>
            <a:custGeom>
              <a:avLst/>
              <a:gdLst/>
              <a:ahLst/>
              <a:cxnLst/>
              <a:rect l="l" t="t" r="r" b="b"/>
              <a:pathLst>
                <a:path w="902" h="905" extrusionOk="0">
                  <a:moveTo>
                    <a:pt x="468" y="0"/>
                  </a:moveTo>
                  <a:cubicBezTo>
                    <a:pt x="234" y="0"/>
                    <a:pt x="34" y="200"/>
                    <a:pt x="1" y="434"/>
                  </a:cubicBezTo>
                  <a:cubicBezTo>
                    <a:pt x="1" y="667"/>
                    <a:pt x="168" y="901"/>
                    <a:pt x="434" y="901"/>
                  </a:cubicBezTo>
                  <a:cubicBezTo>
                    <a:pt x="452" y="903"/>
                    <a:pt x="469" y="904"/>
                    <a:pt x="486" y="904"/>
                  </a:cubicBezTo>
                  <a:cubicBezTo>
                    <a:pt x="701" y="904"/>
                    <a:pt x="901" y="717"/>
                    <a:pt x="901" y="500"/>
                  </a:cubicBezTo>
                  <a:cubicBezTo>
                    <a:pt x="901" y="234"/>
                    <a:pt x="735" y="33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77"/>
            <p:cNvSpPr/>
            <p:nvPr/>
          </p:nvSpPr>
          <p:spPr>
            <a:xfrm>
              <a:off x="5721750" y="1599900"/>
              <a:ext cx="111775" cy="122625"/>
            </a:xfrm>
            <a:custGeom>
              <a:avLst/>
              <a:gdLst/>
              <a:ahLst/>
              <a:cxnLst/>
              <a:rect l="l" t="t" r="r" b="b"/>
              <a:pathLst>
                <a:path w="4471" h="4905" extrusionOk="0">
                  <a:moveTo>
                    <a:pt x="2382" y="1"/>
                  </a:moveTo>
                  <a:cubicBezTo>
                    <a:pt x="1486" y="1"/>
                    <a:pt x="433" y="2141"/>
                    <a:pt x="201" y="2703"/>
                  </a:cubicBezTo>
                  <a:cubicBezTo>
                    <a:pt x="34" y="3337"/>
                    <a:pt x="1" y="4004"/>
                    <a:pt x="67" y="4638"/>
                  </a:cubicBezTo>
                  <a:cubicBezTo>
                    <a:pt x="101" y="4671"/>
                    <a:pt x="134" y="4705"/>
                    <a:pt x="201" y="4705"/>
                  </a:cubicBezTo>
                  <a:lnTo>
                    <a:pt x="434" y="4705"/>
                  </a:lnTo>
                  <a:cubicBezTo>
                    <a:pt x="501" y="4705"/>
                    <a:pt x="534" y="4638"/>
                    <a:pt x="534" y="4605"/>
                  </a:cubicBezTo>
                  <a:cubicBezTo>
                    <a:pt x="468" y="4038"/>
                    <a:pt x="501" y="3437"/>
                    <a:pt x="601" y="2903"/>
                  </a:cubicBezTo>
                  <a:cubicBezTo>
                    <a:pt x="1063" y="1816"/>
                    <a:pt x="1980" y="468"/>
                    <a:pt x="2388" y="468"/>
                  </a:cubicBezTo>
                  <a:cubicBezTo>
                    <a:pt x="2393" y="468"/>
                    <a:pt x="2398" y="468"/>
                    <a:pt x="2402" y="468"/>
                  </a:cubicBezTo>
                  <a:cubicBezTo>
                    <a:pt x="2803" y="468"/>
                    <a:pt x="3603" y="1903"/>
                    <a:pt x="3937" y="3037"/>
                  </a:cubicBezTo>
                  <a:cubicBezTo>
                    <a:pt x="4004" y="3604"/>
                    <a:pt x="4004" y="4171"/>
                    <a:pt x="3870" y="4738"/>
                  </a:cubicBezTo>
                  <a:cubicBezTo>
                    <a:pt x="3870" y="4805"/>
                    <a:pt x="3904" y="4838"/>
                    <a:pt x="3937" y="4838"/>
                  </a:cubicBezTo>
                  <a:lnTo>
                    <a:pt x="4204" y="4905"/>
                  </a:lnTo>
                  <a:cubicBezTo>
                    <a:pt x="4270" y="4905"/>
                    <a:pt x="4304" y="4871"/>
                    <a:pt x="4304" y="4805"/>
                  </a:cubicBezTo>
                  <a:cubicBezTo>
                    <a:pt x="4471" y="4171"/>
                    <a:pt x="4471" y="3537"/>
                    <a:pt x="4371" y="2903"/>
                  </a:cubicBezTo>
                  <a:cubicBezTo>
                    <a:pt x="4170" y="2303"/>
                    <a:pt x="3303" y="35"/>
                    <a:pt x="2402" y="1"/>
                  </a:cubicBezTo>
                  <a:cubicBezTo>
                    <a:pt x="2396" y="1"/>
                    <a:pt x="2389" y="1"/>
                    <a:pt x="23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77"/>
            <p:cNvSpPr/>
            <p:nvPr/>
          </p:nvSpPr>
          <p:spPr>
            <a:xfrm>
              <a:off x="5437375" y="1366425"/>
              <a:ext cx="171000" cy="1084125"/>
            </a:xfrm>
            <a:custGeom>
              <a:avLst/>
              <a:gdLst/>
              <a:ahLst/>
              <a:cxnLst/>
              <a:rect l="l" t="t" r="r" b="b"/>
              <a:pathLst>
                <a:path w="6840" h="43365" extrusionOk="0">
                  <a:moveTo>
                    <a:pt x="6839" y="0"/>
                  </a:moveTo>
                  <a:lnTo>
                    <a:pt x="6839" y="0"/>
                  </a:lnTo>
                  <a:cubicBezTo>
                    <a:pt x="6439" y="34"/>
                    <a:pt x="6272" y="601"/>
                    <a:pt x="5338" y="834"/>
                  </a:cubicBezTo>
                  <a:cubicBezTo>
                    <a:pt x="3637" y="1368"/>
                    <a:pt x="2303" y="1568"/>
                    <a:pt x="1602" y="2469"/>
                  </a:cubicBezTo>
                  <a:cubicBezTo>
                    <a:pt x="468" y="4003"/>
                    <a:pt x="668" y="5271"/>
                    <a:pt x="401" y="13010"/>
                  </a:cubicBezTo>
                  <a:cubicBezTo>
                    <a:pt x="101" y="20748"/>
                    <a:pt x="1" y="42831"/>
                    <a:pt x="1" y="42831"/>
                  </a:cubicBezTo>
                  <a:cubicBezTo>
                    <a:pt x="835" y="43198"/>
                    <a:pt x="1736" y="43365"/>
                    <a:pt x="2636" y="43365"/>
                  </a:cubicBezTo>
                  <a:cubicBezTo>
                    <a:pt x="2636" y="43365"/>
                    <a:pt x="2569" y="19014"/>
                    <a:pt x="2736" y="13510"/>
                  </a:cubicBezTo>
                  <a:cubicBezTo>
                    <a:pt x="2870" y="8039"/>
                    <a:pt x="3704" y="5371"/>
                    <a:pt x="4904" y="3570"/>
                  </a:cubicBezTo>
                  <a:cubicBezTo>
                    <a:pt x="5205" y="2335"/>
                    <a:pt x="5872" y="1235"/>
                    <a:pt x="6772" y="367"/>
                  </a:cubicBezTo>
                  <a:lnTo>
                    <a:pt x="6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77"/>
            <p:cNvSpPr/>
            <p:nvPr/>
          </p:nvSpPr>
          <p:spPr>
            <a:xfrm>
              <a:off x="5479925" y="1366425"/>
              <a:ext cx="128450" cy="405300"/>
            </a:xfrm>
            <a:custGeom>
              <a:avLst/>
              <a:gdLst/>
              <a:ahLst/>
              <a:cxnLst/>
              <a:rect l="l" t="t" r="r" b="b"/>
              <a:pathLst>
                <a:path w="5138" h="16212" extrusionOk="0">
                  <a:moveTo>
                    <a:pt x="5137" y="0"/>
                  </a:moveTo>
                  <a:cubicBezTo>
                    <a:pt x="4637" y="67"/>
                    <a:pt x="4170" y="267"/>
                    <a:pt x="3803" y="567"/>
                  </a:cubicBezTo>
                  <a:cubicBezTo>
                    <a:pt x="3536" y="701"/>
                    <a:pt x="3303" y="868"/>
                    <a:pt x="3069" y="1068"/>
                  </a:cubicBezTo>
                  <a:cubicBezTo>
                    <a:pt x="2836" y="1301"/>
                    <a:pt x="2602" y="1568"/>
                    <a:pt x="2469" y="1835"/>
                  </a:cubicBezTo>
                  <a:cubicBezTo>
                    <a:pt x="1668" y="3436"/>
                    <a:pt x="1334" y="5204"/>
                    <a:pt x="1501" y="6972"/>
                  </a:cubicBezTo>
                  <a:cubicBezTo>
                    <a:pt x="1501" y="6972"/>
                    <a:pt x="334" y="9140"/>
                    <a:pt x="167" y="10208"/>
                  </a:cubicBezTo>
                  <a:cubicBezTo>
                    <a:pt x="0" y="11242"/>
                    <a:pt x="968" y="16212"/>
                    <a:pt x="968" y="16212"/>
                  </a:cubicBezTo>
                  <a:cubicBezTo>
                    <a:pt x="1001" y="15111"/>
                    <a:pt x="1001" y="14210"/>
                    <a:pt x="1034" y="13543"/>
                  </a:cubicBezTo>
                  <a:cubicBezTo>
                    <a:pt x="1201" y="8073"/>
                    <a:pt x="2035" y="5404"/>
                    <a:pt x="3202" y="3603"/>
                  </a:cubicBezTo>
                  <a:cubicBezTo>
                    <a:pt x="3536" y="2369"/>
                    <a:pt x="4203" y="1268"/>
                    <a:pt x="5137" y="401"/>
                  </a:cubicBezTo>
                  <a:lnTo>
                    <a:pt x="513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77"/>
            <p:cNvSpPr/>
            <p:nvPr/>
          </p:nvSpPr>
          <p:spPr>
            <a:xfrm>
              <a:off x="5548300" y="1376425"/>
              <a:ext cx="60075" cy="133450"/>
            </a:xfrm>
            <a:custGeom>
              <a:avLst/>
              <a:gdLst/>
              <a:ahLst/>
              <a:cxnLst/>
              <a:rect l="l" t="t" r="r" b="b"/>
              <a:pathLst>
                <a:path w="2403" h="5338" extrusionOk="0">
                  <a:moveTo>
                    <a:pt x="2402" y="1"/>
                  </a:moveTo>
                  <a:lnTo>
                    <a:pt x="2402" y="1"/>
                  </a:lnTo>
                  <a:cubicBezTo>
                    <a:pt x="1902" y="301"/>
                    <a:pt x="1468" y="668"/>
                    <a:pt x="1101" y="1101"/>
                  </a:cubicBezTo>
                  <a:cubicBezTo>
                    <a:pt x="201" y="2336"/>
                    <a:pt x="0" y="3937"/>
                    <a:pt x="634" y="5338"/>
                  </a:cubicBezTo>
                  <a:cubicBezTo>
                    <a:pt x="801" y="4871"/>
                    <a:pt x="1068" y="4437"/>
                    <a:pt x="1401" y="4070"/>
                  </a:cubicBezTo>
                  <a:cubicBezTo>
                    <a:pt x="1668" y="3770"/>
                    <a:pt x="2002" y="3536"/>
                    <a:pt x="2402" y="3403"/>
                  </a:cubicBezTo>
                  <a:cubicBezTo>
                    <a:pt x="1935" y="2903"/>
                    <a:pt x="2102" y="2035"/>
                    <a:pt x="2369" y="1268"/>
                  </a:cubicBezTo>
                  <a:lnTo>
                    <a:pt x="2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77"/>
            <p:cNvSpPr/>
            <p:nvPr/>
          </p:nvSpPr>
          <p:spPr>
            <a:xfrm>
              <a:off x="5148025" y="1642450"/>
              <a:ext cx="438650" cy="528750"/>
            </a:xfrm>
            <a:custGeom>
              <a:avLst/>
              <a:gdLst/>
              <a:ahLst/>
              <a:cxnLst/>
              <a:rect l="l" t="t" r="r" b="b"/>
              <a:pathLst>
                <a:path w="17546" h="21150" extrusionOk="0">
                  <a:moveTo>
                    <a:pt x="300" y="1"/>
                  </a:moveTo>
                  <a:lnTo>
                    <a:pt x="0" y="301"/>
                  </a:lnTo>
                  <a:lnTo>
                    <a:pt x="4403" y="16346"/>
                  </a:lnTo>
                  <a:lnTo>
                    <a:pt x="17246" y="21149"/>
                  </a:lnTo>
                  <a:lnTo>
                    <a:pt x="17546" y="20849"/>
                  </a:lnTo>
                  <a:lnTo>
                    <a:pt x="13810" y="4771"/>
                  </a:lnTo>
                  <a:lnTo>
                    <a:pt x="30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77"/>
            <p:cNvSpPr/>
            <p:nvPr/>
          </p:nvSpPr>
          <p:spPr>
            <a:xfrm>
              <a:off x="5485750" y="1761700"/>
              <a:ext cx="100925" cy="409500"/>
            </a:xfrm>
            <a:custGeom>
              <a:avLst/>
              <a:gdLst/>
              <a:ahLst/>
              <a:cxnLst/>
              <a:rect l="l" t="t" r="r" b="b"/>
              <a:pathLst>
                <a:path w="4037" h="16380" extrusionOk="0">
                  <a:moveTo>
                    <a:pt x="301" y="1"/>
                  </a:moveTo>
                  <a:lnTo>
                    <a:pt x="1" y="301"/>
                  </a:lnTo>
                  <a:lnTo>
                    <a:pt x="3737" y="16379"/>
                  </a:lnTo>
                  <a:lnTo>
                    <a:pt x="4037" y="16079"/>
                  </a:lnTo>
                  <a:lnTo>
                    <a:pt x="3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77"/>
            <p:cNvSpPr/>
            <p:nvPr/>
          </p:nvSpPr>
          <p:spPr>
            <a:xfrm>
              <a:off x="5234750" y="1968525"/>
              <a:ext cx="73400" cy="23775"/>
            </a:xfrm>
            <a:custGeom>
              <a:avLst/>
              <a:gdLst/>
              <a:ahLst/>
              <a:cxnLst/>
              <a:rect l="l" t="t" r="r" b="b"/>
              <a:pathLst>
                <a:path w="2936" h="951" extrusionOk="0">
                  <a:moveTo>
                    <a:pt x="0" y="0"/>
                  </a:moveTo>
                  <a:lnTo>
                    <a:pt x="267" y="934"/>
                  </a:lnTo>
                  <a:cubicBezTo>
                    <a:pt x="395" y="946"/>
                    <a:pt x="520" y="951"/>
                    <a:pt x="641" y="951"/>
                  </a:cubicBezTo>
                  <a:cubicBezTo>
                    <a:pt x="1938" y="951"/>
                    <a:pt x="2814" y="342"/>
                    <a:pt x="2936" y="67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77"/>
            <p:cNvSpPr/>
            <p:nvPr/>
          </p:nvSpPr>
          <p:spPr>
            <a:xfrm>
              <a:off x="5246675" y="1715400"/>
              <a:ext cx="160725" cy="73025"/>
            </a:xfrm>
            <a:custGeom>
              <a:avLst/>
              <a:gdLst/>
              <a:ahLst/>
              <a:cxnLst/>
              <a:rect l="l" t="t" r="r" b="b"/>
              <a:pathLst>
                <a:path w="6429" h="2921" extrusionOk="0">
                  <a:moveTo>
                    <a:pt x="235" y="1"/>
                  </a:moveTo>
                  <a:cubicBezTo>
                    <a:pt x="80" y="1"/>
                    <a:pt x="1" y="49"/>
                    <a:pt x="24" y="151"/>
                  </a:cubicBezTo>
                  <a:lnTo>
                    <a:pt x="124" y="685"/>
                  </a:lnTo>
                  <a:lnTo>
                    <a:pt x="6428" y="2920"/>
                  </a:lnTo>
                  <a:lnTo>
                    <a:pt x="6328" y="2386"/>
                  </a:lnTo>
                  <a:cubicBezTo>
                    <a:pt x="6261" y="2086"/>
                    <a:pt x="5261" y="1719"/>
                    <a:pt x="4227" y="1252"/>
                  </a:cubicBezTo>
                  <a:lnTo>
                    <a:pt x="1791" y="485"/>
                  </a:lnTo>
                  <a:cubicBezTo>
                    <a:pt x="1111" y="178"/>
                    <a:pt x="532" y="1"/>
                    <a:pt x="2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77"/>
            <p:cNvSpPr/>
            <p:nvPr/>
          </p:nvSpPr>
          <p:spPr>
            <a:xfrm>
              <a:off x="5229325" y="1666575"/>
              <a:ext cx="173900" cy="73475"/>
            </a:xfrm>
            <a:custGeom>
              <a:avLst/>
              <a:gdLst/>
              <a:ahLst/>
              <a:cxnLst/>
              <a:rect l="l" t="t" r="r" b="b"/>
              <a:pathLst>
                <a:path w="6956" h="2939" extrusionOk="0">
                  <a:moveTo>
                    <a:pt x="2017" y="0"/>
                  </a:moveTo>
                  <a:cubicBezTo>
                    <a:pt x="1314" y="0"/>
                    <a:pt x="1485" y="437"/>
                    <a:pt x="1485" y="437"/>
                  </a:cubicBezTo>
                  <a:lnTo>
                    <a:pt x="718" y="170"/>
                  </a:lnTo>
                  <a:cubicBezTo>
                    <a:pt x="501" y="120"/>
                    <a:pt x="317" y="86"/>
                    <a:pt x="192" y="86"/>
                  </a:cubicBezTo>
                  <a:cubicBezTo>
                    <a:pt x="67" y="86"/>
                    <a:pt x="0" y="120"/>
                    <a:pt x="17" y="203"/>
                  </a:cubicBezTo>
                  <a:cubicBezTo>
                    <a:pt x="50" y="403"/>
                    <a:pt x="84" y="537"/>
                    <a:pt x="84" y="537"/>
                  </a:cubicBezTo>
                  <a:lnTo>
                    <a:pt x="6955" y="2938"/>
                  </a:lnTo>
                  <a:lnTo>
                    <a:pt x="6855" y="2605"/>
                  </a:lnTo>
                  <a:cubicBezTo>
                    <a:pt x="6789" y="2405"/>
                    <a:pt x="6722" y="2271"/>
                    <a:pt x="6055" y="2071"/>
                  </a:cubicBezTo>
                  <a:cubicBezTo>
                    <a:pt x="5721" y="1971"/>
                    <a:pt x="5421" y="1838"/>
                    <a:pt x="5121" y="1704"/>
                  </a:cubicBezTo>
                  <a:cubicBezTo>
                    <a:pt x="5121" y="1704"/>
                    <a:pt x="5054" y="703"/>
                    <a:pt x="3019" y="170"/>
                  </a:cubicBezTo>
                  <a:cubicBezTo>
                    <a:pt x="2568" y="47"/>
                    <a:pt x="2246" y="0"/>
                    <a:pt x="20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77"/>
            <p:cNvSpPr/>
            <p:nvPr/>
          </p:nvSpPr>
          <p:spPr>
            <a:xfrm>
              <a:off x="5243075" y="1679975"/>
              <a:ext cx="142625" cy="93425"/>
            </a:xfrm>
            <a:custGeom>
              <a:avLst/>
              <a:gdLst/>
              <a:ahLst/>
              <a:cxnLst/>
              <a:rect l="l" t="t" r="r" b="b"/>
              <a:pathLst>
                <a:path w="5705" h="3737" extrusionOk="0">
                  <a:moveTo>
                    <a:pt x="1" y="1"/>
                  </a:moveTo>
                  <a:lnTo>
                    <a:pt x="201" y="701"/>
                  </a:lnTo>
                  <a:cubicBezTo>
                    <a:pt x="835" y="1001"/>
                    <a:pt x="1102" y="1135"/>
                    <a:pt x="1202" y="1602"/>
                  </a:cubicBezTo>
                  <a:cubicBezTo>
                    <a:pt x="1302" y="2102"/>
                    <a:pt x="1335" y="2336"/>
                    <a:pt x="1335" y="2336"/>
                  </a:cubicBezTo>
                  <a:lnTo>
                    <a:pt x="4904" y="3737"/>
                  </a:lnTo>
                  <a:cubicBezTo>
                    <a:pt x="4904" y="3737"/>
                    <a:pt x="4704" y="2969"/>
                    <a:pt x="4671" y="2703"/>
                  </a:cubicBezTo>
                  <a:cubicBezTo>
                    <a:pt x="4655" y="2590"/>
                    <a:pt x="4748" y="2531"/>
                    <a:pt x="4920" y="2531"/>
                  </a:cubicBezTo>
                  <a:cubicBezTo>
                    <a:pt x="5103" y="2531"/>
                    <a:pt x="5377" y="2598"/>
                    <a:pt x="5705" y="2736"/>
                  </a:cubicBezTo>
                  <a:lnTo>
                    <a:pt x="5571" y="210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77"/>
            <p:cNvSpPr/>
            <p:nvPr/>
          </p:nvSpPr>
          <p:spPr>
            <a:xfrm>
              <a:off x="5241675" y="1715425"/>
              <a:ext cx="160700" cy="73825"/>
            </a:xfrm>
            <a:custGeom>
              <a:avLst/>
              <a:gdLst/>
              <a:ahLst/>
              <a:cxnLst/>
              <a:rect l="l" t="t" r="r" b="b"/>
              <a:pathLst>
                <a:path w="6428" h="2953" extrusionOk="0">
                  <a:moveTo>
                    <a:pt x="228" y="1"/>
                  </a:moveTo>
                  <a:cubicBezTo>
                    <a:pt x="77" y="1"/>
                    <a:pt x="1" y="49"/>
                    <a:pt x="23" y="150"/>
                  </a:cubicBezTo>
                  <a:lnTo>
                    <a:pt x="157" y="717"/>
                  </a:lnTo>
                  <a:lnTo>
                    <a:pt x="6428" y="2952"/>
                  </a:lnTo>
                  <a:lnTo>
                    <a:pt x="6428" y="2952"/>
                  </a:lnTo>
                  <a:lnTo>
                    <a:pt x="6328" y="2419"/>
                  </a:lnTo>
                  <a:cubicBezTo>
                    <a:pt x="6261" y="2085"/>
                    <a:pt x="5260" y="1752"/>
                    <a:pt x="4226" y="1251"/>
                  </a:cubicBezTo>
                  <a:lnTo>
                    <a:pt x="1791" y="517"/>
                  </a:lnTo>
                  <a:cubicBezTo>
                    <a:pt x="1107" y="186"/>
                    <a:pt x="524" y="1"/>
                    <a:pt x="2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77"/>
            <p:cNvSpPr/>
            <p:nvPr/>
          </p:nvSpPr>
          <p:spPr>
            <a:xfrm>
              <a:off x="5156700" y="1779900"/>
              <a:ext cx="188975" cy="201975"/>
            </a:xfrm>
            <a:custGeom>
              <a:avLst/>
              <a:gdLst/>
              <a:ahLst/>
              <a:cxnLst/>
              <a:rect l="l" t="t" r="r" b="b"/>
              <a:pathLst>
                <a:path w="7559" h="8079" extrusionOk="0">
                  <a:moveTo>
                    <a:pt x="588" y="0"/>
                  </a:moveTo>
                  <a:cubicBezTo>
                    <a:pt x="249" y="0"/>
                    <a:pt x="0" y="363"/>
                    <a:pt x="153" y="1041"/>
                  </a:cubicBezTo>
                  <a:cubicBezTo>
                    <a:pt x="387" y="2075"/>
                    <a:pt x="53" y="3976"/>
                    <a:pt x="687" y="5744"/>
                  </a:cubicBezTo>
                  <a:cubicBezTo>
                    <a:pt x="1087" y="6911"/>
                    <a:pt x="2088" y="7779"/>
                    <a:pt x="3322" y="8012"/>
                  </a:cubicBezTo>
                  <a:cubicBezTo>
                    <a:pt x="3637" y="8056"/>
                    <a:pt x="3937" y="8079"/>
                    <a:pt x="4221" y="8079"/>
                  </a:cubicBezTo>
                  <a:cubicBezTo>
                    <a:pt x="5652" y="8079"/>
                    <a:pt x="6669" y="7513"/>
                    <a:pt x="7058" y="6344"/>
                  </a:cubicBezTo>
                  <a:cubicBezTo>
                    <a:pt x="7559" y="4843"/>
                    <a:pt x="7325" y="4376"/>
                    <a:pt x="5224" y="4143"/>
                  </a:cubicBezTo>
                  <a:cubicBezTo>
                    <a:pt x="4090" y="3976"/>
                    <a:pt x="1888" y="2975"/>
                    <a:pt x="1755" y="2508"/>
                  </a:cubicBezTo>
                  <a:cubicBezTo>
                    <a:pt x="1654" y="2075"/>
                    <a:pt x="1154" y="307"/>
                    <a:pt x="1154" y="307"/>
                  </a:cubicBezTo>
                  <a:cubicBezTo>
                    <a:pt x="970" y="100"/>
                    <a:pt x="767" y="0"/>
                    <a:pt x="58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77"/>
            <p:cNvSpPr/>
            <p:nvPr/>
          </p:nvSpPr>
          <p:spPr>
            <a:xfrm>
              <a:off x="4764400" y="3791500"/>
              <a:ext cx="269400" cy="518000"/>
            </a:xfrm>
            <a:custGeom>
              <a:avLst/>
              <a:gdLst/>
              <a:ahLst/>
              <a:cxnLst/>
              <a:rect l="l" t="t" r="r" b="b"/>
              <a:pathLst>
                <a:path w="10776" h="20720" extrusionOk="0">
                  <a:moveTo>
                    <a:pt x="4771" y="0"/>
                  </a:moveTo>
                  <a:cubicBezTo>
                    <a:pt x="4771" y="1"/>
                    <a:pt x="5671" y="12376"/>
                    <a:pt x="5638" y="13610"/>
                  </a:cubicBezTo>
                  <a:cubicBezTo>
                    <a:pt x="5571" y="14877"/>
                    <a:pt x="5571" y="15378"/>
                    <a:pt x="4971" y="16012"/>
                  </a:cubicBezTo>
                  <a:cubicBezTo>
                    <a:pt x="3737" y="17379"/>
                    <a:pt x="1535" y="19114"/>
                    <a:pt x="1" y="20281"/>
                  </a:cubicBezTo>
                  <a:cubicBezTo>
                    <a:pt x="119" y="20586"/>
                    <a:pt x="651" y="20719"/>
                    <a:pt x="1269" y="20719"/>
                  </a:cubicBezTo>
                  <a:cubicBezTo>
                    <a:pt x="1866" y="20719"/>
                    <a:pt x="2543" y="20595"/>
                    <a:pt x="3003" y="20381"/>
                  </a:cubicBezTo>
                  <a:cubicBezTo>
                    <a:pt x="4204" y="19714"/>
                    <a:pt x="5338" y="18980"/>
                    <a:pt x="6405" y="18146"/>
                  </a:cubicBezTo>
                  <a:cubicBezTo>
                    <a:pt x="7673" y="17179"/>
                    <a:pt x="9274" y="16412"/>
                    <a:pt x="9274" y="14977"/>
                  </a:cubicBezTo>
                  <a:cubicBezTo>
                    <a:pt x="9274" y="14877"/>
                    <a:pt x="9274" y="14777"/>
                    <a:pt x="9241" y="14677"/>
                  </a:cubicBezTo>
                  <a:cubicBezTo>
                    <a:pt x="9274" y="13476"/>
                    <a:pt x="9508" y="11742"/>
                    <a:pt x="10775" y="4370"/>
                  </a:cubicBezTo>
                  <a:lnTo>
                    <a:pt x="477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77"/>
            <p:cNvSpPr/>
            <p:nvPr/>
          </p:nvSpPr>
          <p:spPr>
            <a:xfrm>
              <a:off x="4695200" y="4256000"/>
              <a:ext cx="321075" cy="135775"/>
            </a:xfrm>
            <a:custGeom>
              <a:avLst/>
              <a:gdLst/>
              <a:ahLst/>
              <a:cxnLst/>
              <a:rect l="l" t="t" r="r" b="b"/>
              <a:pathLst>
                <a:path w="12843" h="5431" extrusionOk="0">
                  <a:moveTo>
                    <a:pt x="12776" y="0"/>
                  </a:moveTo>
                  <a:lnTo>
                    <a:pt x="134" y="3236"/>
                  </a:lnTo>
                  <a:cubicBezTo>
                    <a:pt x="0" y="3669"/>
                    <a:pt x="67" y="4136"/>
                    <a:pt x="367" y="4503"/>
                  </a:cubicBezTo>
                  <a:cubicBezTo>
                    <a:pt x="1273" y="5116"/>
                    <a:pt x="2328" y="5431"/>
                    <a:pt x="3412" y="5431"/>
                  </a:cubicBezTo>
                  <a:cubicBezTo>
                    <a:pt x="3686" y="5431"/>
                    <a:pt x="3961" y="5411"/>
                    <a:pt x="4236" y="5371"/>
                  </a:cubicBezTo>
                  <a:cubicBezTo>
                    <a:pt x="6138" y="5137"/>
                    <a:pt x="7172" y="4537"/>
                    <a:pt x="7939" y="3903"/>
                  </a:cubicBezTo>
                  <a:cubicBezTo>
                    <a:pt x="8706" y="3236"/>
                    <a:pt x="9774" y="2335"/>
                    <a:pt x="10641" y="2168"/>
                  </a:cubicBezTo>
                  <a:cubicBezTo>
                    <a:pt x="11342" y="2035"/>
                    <a:pt x="11975" y="1768"/>
                    <a:pt x="12576" y="1368"/>
                  </a:cubicBezTo>
                  <a:cubicBezTo>
                    <a:pt x="12843" y="1134"/>
                    <a:pt x="12776" y="0"/>
                    <a:pt x="12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77"/>
            <p:cNvSpPr/>
            <p:nvPr/>
          </p:nvSpPr>
          <p:spPr>
            <a:xfrm>
              <a:off x="4689350" y="4150075"/>
              <a:ext cx="326925" cy="227700"/>
            </a:xfrm>
            <a:custGeom>
              <a:avLst/>
              <a:gdLst/>
              <a:ahLst/>
              <a:cxnLst/>
              <a:rect l="l" t="t" r="r" b="b"/>
              <a:pathLst>
                <a:path w="13077" h="9108" extrusionOk="0">
                  <a:moveTo>
                    <a:pt x="12276" y="1"/>
                  </a:moveTo>
                  <a:cubicBezTo>
                    <a:pt x="12276" y="167"/>
                    <a:pt x="12276" y="334"/>
                    <a:pt x="12143" y="468"/>
                  </a:cubicBezTo>
                  <a:cubicBezTo>
                    <a:pt x="12043" y="534"/>
                    <a:pt x="11909" y="634"/>
                    <a:pt x="11776" y="701"/>
                  </a:cubicBezTo>
                  <a:cubicBezTo>
                    <a:pt x="11642" y="801"/>
                    <a:pt x="11542" y="935"/>
                    <a:pt x="11442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50" y="1831"/>
                    <a:pt x="10704" y="1831"/>
                  </a:cubicBezTo>
                  <a:cubicBezTo>
                    <a:pt x="10683" y="1831"/>
                    <a:pt x="10662" y="1823"/>
                    <a:pt x="10642" y="1802"/>
                  </a:cubicBezTo>
                  <a:cubicBezTo>
                    <a:pt x="10575" y="1769"/>
                    <a:pt x="10575" y="1669"/>
                    <a:pt x="10608" y="1602"/>
                  </a:cubicBezTo>
                  <a:cubicBezTo>
                    <a:pt x="10675" y="1468"/>
                    <a:pt x="10708" y="1335"/>
                    <a:pt x="10708" y="1202"/>
                  </a:cubicBezTo>
                  <a:cubicBezTo>
                    <a:pt x="10708" y="835"/>
                    <a:pt x="10275" y="668"/>
                    <a:pt x="10008" y="534"/>
                  </a:cubicBezTo>
                  <a:cubicBezTo>
                    <a:pt x="9674" y="368"/>
                    <a:pt x="9307" y="268"/>
                    <a:pt x="8940" y="234"/>
                  </a:cubicBezTo>
                  <a:cubicBezTo>
                    <a:pt x="8885" y="220"/>
                    <a:pt x="8830" y="212"/>
                    <a:pt x="8775" y="212"/>
                  </a:cubicBezTo>
                  <a:cubicBezTo>
                    <a:pt x="8696" y="212"/>
                    <a:pt x="8618" y="228"/>
                    <a:pt x="8540" y="268"/>
                  </a:cubicBezTo>
                  <a:cubicBezTo>
                    <a:pt x="8373" y="368"/>
                    <a:pt x="8273" y="534"/>
                    <a:pt x="8206" y="701"/>
                  </a:cubicBezTo>
                  <a:cubicBezTo>
                    <a:pt x="7606" y="2202"/>
                    <a:pt x="6272" y="3403"/>
                    <a:pt x="4937" y="4237"/>
                  </a:cubicBezTo>
                  <a:cubicBezTo>
                    <a:pt x="4437" y="4537"/>
                    <a:pt x="2969" y="5405"/>
                    <a:pt x="2569" y="5571"/>
                  </a:cubicBezTo>
                  <a:cubicBezTo>
                    <a:pt x="368" y="6605"/>
                    <a:pt x="1" y="7106"/>
                    <a:pt x="468" y="7940"/>
                  </a:cubicBezTo>
                  <a:cubicBezTo>
                    <a:pt x="868" y="8607"/>
                    <a:pt x="2536" y="9107"/>
                    <a:pt x="4003" y="9107"/>
                  </a:cubicBezTo>
                  <a:cubicBezTo>
                    <a:pt x="5471" y="9007"/>
                    <a:pt x="6872" y="8473"/>
                    <a:pt x="8040" y="7606"/>
                  </a:cubicBezTo>
                  <a:cubicBezTo>
                    <a:pt x="8840" y="6906"/>
                    <a:pt x="9741" y="6305"/>
                    <a:pt x="10742" y="5905"/>
                  </a:cubicBezTo>
                  <a:cubicBezTo>
                    <a:pt x="11576" y="5571"/>
                    <a:pt x="12876" y="5171"/>
                    <a:pt x="12977" y="4604"/>
                  </a:cubicBezTo>
                  <a:cubicBezTo>
                    <a:pt x="13077" y="3703"/>
                    <a:pt x="13010" y="2803"/>
                    <a:pt x="12810" y="1935"/>
                  </a:cubicBezTo>
                  <a:cubicBezTo>
                    <a:pt x="12676" y="1435"/>
                    <a:pt x="12610" y="534"/>
                    <a:pt x="12543" y="234"/>
                  </a:cubicBezTo>
                  <a:cubicBezTo>
                    <a:pt x="12543" y="101"/>
                    <a:pt x="12409" y="1"/>
                    <a:pt x="122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77"/>
            <p:cNvSpPr/>
            <p:nvPr/>
          </p:nvSpPr>
          <p:spPr>
            <a:xfrm>
              <a:off x="4689350" y="4150075"/>
              <a:ext cx="326925" cy="227700"/>
            </a:xfrm>
            <a:custGeom>
              <a:avLst/>
              <a:gdLst/>
              <a:ahLst/>
              <a:cxnLst/>
              <a:rect l="l" t="t" r="r" b="b"/>
              <a:pathLst>
                <a:path w="13077" h="9108" extrusionOk="0">
                  <a:moveTo>
                    <a:pt x="12276" y="1"/>
                  </a:moveTo>
                  <a:cubicBezTo>
                    <a:pt x="12276" y="167"/>
                    <a:pt x="12276" y="334"/>
                    <a:pt x="12143" y="468"/>
                  </a:cubicBezTo>
                  <a:cubicBezTo>
                    <a:pt x="12043" y="534"/>
                    <a:pt x="11909" y="634"/>
                    <a:pt x="11776" y="701"/>
                  </a:cubicBezTo>
                  <a:cubicBezTo>
                    <a:pt x="11642" y="801"/>
                    <a:pt x="11542" y="935"/>
                    <a:pt x="11442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50" y="1831"/>
                    <a:pt x="10704" y="1831"/>
                  </a:cubicBezTo>
                  <a:cubicBezTo>
                    <a:pt x="10683" y="1831"/>
                    <a:pt x="10662" y="1823"/>
                    <a:pt x="10642" y="1802"/>
                  </a:cubicBezTo>
                  <a:cubicBezTo>
                    <a:pt x="10575" y="1769"/>
                    <a:pt x="10575" y="1669"/>
                    <a:pt x="10608" y="1602"/>
                  </a:cubicBezTo>
                  <a:cubicBezTo>
                    <a:pt x="10675" y="1468"/>
                    <a:pt x="10708" y="1335"/>
                    <a:pt x="10708" y="1202"/>
                  </a:cubicBezTo>
                  <a:cubicBezTo>
                    <a:pt x="10708" y="835"/>
                    <a:pt x="10275" y="668"/>
                    <a:pt x="10008" y="534"/>
                  </a:cubicBezTo>
                  <a:cubicBezTo>
                    <a:pt x="9674" y="368"/>
                    <a:pt x="9307" y="268"/>
                    <a:pt x="8940" y="234"/>
                  </a:cubicBezTo>
                  <a:cubicBezTo>
                    <a:pt x="8885" y="220"/>
                    <a:pt x="8830" y="212"/>
                    <a:pt x="8775" y="212"/>
                  </a:cubicBezTo>
                  <a:cubicBezTo>
                    <a:pt x="8696" y="212"/>
                    <a:pt x="8618" y="228"/>
                    <a:pt x="8540" y="268"/>
                  </a:cubicBezTo>
                  <a:cubicBezTo>
                    <a:pt x="8373" y="368"/>
                    <a:pt x="8273" y="534"/>
                    <a:pt x="8206" y="701"/>
                  </a:cubicBezTo>
                  <a:cubicBezTo>
                    <a:pt x="7606" y="2202"/>
                    <a:pt x="6272" y="3403"/>
                    <a:pt x="4937" y="4237"/>
                  </a:cubicBezTo>
                  <a:cubicBezTo>
                    <a:pt x="4437" y="4537"/>
                    <a:pt x="2969" y="5405"/>
                    <a:pt x="2569" y="5571"/>
                  </a:cubicBezTo>
                  <a:cubicBezTo>
                    <a:pt x="368" y="6605"/>
                    <a:pt x="1" y="7106"/>
                    <a:pt x="468" y="7940"/>
                  </a:cubicBezTo>
                  <a:cubicBezTo>
                    <a:pt x="868" y="8607"/>
                    <a:pt x="2536" y="9107"/>
                    <a:pt x="4003" y="9107"/>
                  </a:cubicBezTo>
                  <a:cubicBezTo>
                    <a:pt x="5471" y="9007"/>
                    <a:pt x="6872" y="8473"/>
                    <a:pt x="8040" y="7606"/>
                  </a:cubicBezTo>
                  <a:cubicBezTo>
                    <a:pt x="8840" y="6906"/>
                    <a:pt x="9741" y="6305"/>
                    <a:pt x="10742" y="5905"/>
                  </a:cubicBezTo>
                  <a:cubicBezTo>
                    <a:pt x="11576" y="5571"/>
                    <a:pt x="12876" y="5171"/>
                    <a:pt x="12977" y="4604"/>
                  </a:cubicBezTo>
                  <a:cubicBezTo>
                    <a:pt x="13077" y="3703"/>
                    <a:pt x="13010" y="2803"/>
                    <a:pt x="12810" y="1935"/>
                  </a:cubicBezTo>
                  <a:cubicBezTo>
                    <a:pt x="12676" y="1435"/>
                    <a:pt x="12610" y="534"/>
                    <a:pt x="12543" y="234"/>
                  </a:cubicBezTo>
                  <a:cubicBezTo>
                    <a:pt x="12543" y="101"/>
                    <a:pt x="12409" y="1"/>
                    <a:pt x="12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77"/>
            <p:cNvSpPr/>
            <p:nvPr/>
          </p:nvSpPr>
          <p:spPr>
            <a:xfrm>
              <a:off x="4690175" y="4283500"/>
              <a:ext cx="230200" cy="95100"/>
            </a:xfrm>
            <a:custGeom>
              <a:avLst/>
              <a:gdLst/>
              <a:ahLst/>
              <a:cxnLst/>
              <a:rect l="l" t="t" r="r" b="b"/>
              <a:pathLst>
                <a:path w="9208" h="3804" extrusionOk="0">
                  <a:moveTo>
                    <a:pt x="2970" y="1"/>
                  </a:moveTo>
                  <a:cubicBezTo>
                    <a:pt x="2803" y="101"/>
                    <a:pt x="2636" y="201"/>
                    <a:pt x="2569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68" y="3270"/>
                    <a:pt x="2069" y="3804"/>
                    <a:pt x="3970" y="3804"/>
                  </a:cubicBezTo>
                  <a:cubicBezTo>
                    <a:pt x="5171" y="3804"/>
                    <a:pt x="7106" y="3003"/>
                    <a:pt x="8007" y="2269"/>
                  </a:cubicBezTo>
                  <a:cubicBezTo>
                    <a:pt x="8374" y="1969"/>
                    <a:pt x="8807" y="1635"/>
                    <a:pt x="9208" y="1368"/>
                  </a:cubicBezTo>
                  <a:lnTo>
                    <a:pt x="9208" y="1368"/>
                  </a:lnTo>
                  <a:cubicBezTo>
                    <a:pt x="9207" y="1369"/>
                    <a:pt x="7521" y="2398"/>
                    <a:pt x="6331" y="2398"/>
                  </a:cubicBezTo>
                  <a:cubicBezTo>
                    <a:pt x="6052" y="2398"/>
                    <a:pt x="5801" y="2342"/>
                    <a:pt x="5605" y="2202"/>
                  </a:cubicBezTo>
                  <a:cubicBezTo>
                    <a:pt x="5205" y="1969"/>
                    <a:pt x="5038" y="1435"/>
                    <a:pt x="5271" y="1035"/>
                  </a:cubicBezTo>
                  <a:cubicBezTo>
                    <a:pt x="5271" y="835"/>
                    <a:pt x="3637" y="101"/>
                    <a:pt x="2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77"/>
            <p:cNvSpPr/>
            <p:nvPr/>
          </p:nvSpPr>
          <p:spPr>
            <a:xfrm>
              <a:off x="4690175" y="4283500"/>
              <a:ext cx="230200" cy="95100"/>
            </a:xfrm>
            <a:custGeom>
              <a:avLst/>
              <a:gdLst/>
              <a:ahLst/>
              <a:cxnLst/>
              <a:rect l="l" t="t" r="r" b="b"/>
              <a:pathLst>
                <a:path w="9208" h="3804" extrusionOk="0">
                  <a:moveTo>
                    <a:pt x="2970" y="1"/>
                  </a:moveTo>
                  <a:cubicBezTo>
                    <a:pt x="2803" y="101"/>
                    <a:pt x="2636" y="201"/>
                    <a:pt x="2569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68" y="3270"/>
                    <a:pt x="2069" y="3804"/>
                    <a:pt x="3970" y="3804"/>
                  </a:cubicBezTo>
                  <a:cubicBezTo>
                    <a:pt x="5171" y="3804"/>
                    <a:pt x="7106" y="3003"/>
                    <a:pt x="8007" y="2269"/>
                  </a:cubicBezTo>
                  <a:cubicBezTo>
                    <a:pt x="8374" y="1969"/>
                    <a:pt x="8807" y="1635"/>
                    <a:pt x="9208" y="1368"/>
                  </a:cubicBezTo>
                  <a:lnTo>
                    <a:pt x="9208" y="1368"/>
                  </a:lnTo>
                  <a:cubicBezTo>
                    <a:pt x="9207" y="1369"/>
                    <a:pt x="7521" y="2398"/>
                    <a:pt x="6331" y="2398"/>
                  </a:cubicBezTo>
                  <a:cubicBezTo>
                    <a:pt x="6052" y="2398"/>
                    <a:pt x="5801" y="2342"/>
                    <a:pt x="5605" y="2202"/>
                  </a:cubicBezTo>
                  <a:cubicBezTo>
                    <a:pt x="5205" y="1969"/>
                    <a:pt x="5038" y="1435"/>
                    <a:pt x="5271" y="1035"/>
                  </a:cubicBezTo>
                  <a:cubicBezTo>
                    <a:pt x="5271" y="835"/>
                    <a:pt x="3637" y="101"/>
                    <a:pt x="2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77"/>
            <p:cNvSpPr/>
            <p:nvPr/>
          </p:nvSpPr>
          <p:spPr>
            <a:xfrm>
              <a:off x="4791925" y="4149250"/>
              <a:ext cx="213500" cy="168525"/>
            </a:xfrm>
            <a:custGeom>
              <a:avLst/>
              <a:gdLst/>
              <a:ahLst/>
              <a:cxnLst/>
              <a:rect l="l" t="t" r="r" b="b"/>
              <a:pathLst>
                <a:path w="8540" h="6741" extrusionOk="0">
                  <a:moveTo>
                    <a:pt x="8140" y="0"/>
                  </a:moveTo>
                  <a:cubicBezTo>
                    <a:pt x="8140" y="200"/>
                    <a:pt x="8173" y="367"/>
                    <a:pt x="8040" y="501"/>
                  </a:cubicBezTo>
                  <a:cubicBezTo>
                    <a:pt x="7906" y="567"/>
                    <a:pt x="7806" y="667"/>
                    <a:pt x="7673" y="734"/>
                  </a:cubicBezTo>
                  <a:cubicBezTo>
                    <a:pt x="7539" y="834"/>
                    <a:pt x="7439" y="934"/>
                    <a:pt x="7339" y="1068"/>
                  </a:cubicBezTo>
                  <a:cubicBezTo>
                    <a:pt x="7139" y="1335"/>
                    <a:pt x="6939" y="1568"/>
                    <a:pt x="6739" y="1802"/>
                  </a:cubicBezTo>
                  <a:cubicBezTo>
                    <a:pt x="5238" y="3503"/>
                    <a:pt x="3403" y="4870"/>
                    <a:pt x="1368" y="5905"/>
                  </a:cubicBezTo>
                  <a:cubicBezTo>
                    <a:pt x="1" y="6438"/>
                    <a:pt x="568" y="6705"/>
                    <a:pt x="935" y="6738"/>
                  </a:cubicBezTo>
                  <a:cubicBezTo>
                    <a:pt x="943" y="6740"/>
                    <a:pt x="953" y="6741"/>
                    <a:pt x="964" y="6741"/>
                  </a:cubicBezTo>
                  <a:cubicBezTo>
                    <a:pt x="1412" y="6741"/>
                    <a:pt x="3637" y="5444"/>
                    <a:pt x="5004" y="4370"/>
                  </a:cubicBezTo>
                  <a:cubicBezTo>
                    <a:pt x="6405" y="3269"/>
                    <a:pt x="7372" y="1935"/>
                    <a:pt x="7906" y="1535"/>
                  </a:cubicBezTo>
                  <a:cubicBezTo>
                    <a:pt x="8106" y="1368"/>
                    <a:pt x="8340" y="1168"/>
                    <a:pt x="8540" y="1001"/>
                  </a:cubicBezTo>
                  <a:cubicBezTo>
                    <a:pt x="8507" y="701"/>
                    <a:pt x="8473" y="434"/>
                    <a:pt x="8440" y="267"/>
                  </a:cubicBezTo>
                  <a:cubicBezTo>
                    <a:pt x="8407" y="134"/>
                    <a:pt x="8306" y="34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77"/>
            <p:cNvSpPr/>
            <p:nvPr/>
          </p:nvSpPr>
          <p:spPr>
            <a:xfrm>
              <a:off x="4754400" y="4282625"/>
              <a:ext cx="67575" cy="30100"/>
            </a:xfrm>
            <a:custGeom>
              <a:avLst/>
              <a:gdLst/>
              <a:ahLst/>
              <a:cxnLst/>
              <a:rect l="l" t="t" r="r" b="b"/>
              <a:pathLst>
                <a:path w="2703" h="1204" extrusionOk="0">
                  <a:moveTo>
                    <a:pt x="261" y="0"/>
                  </a:moveTo>
                  <a:cubicBezTo>
                    <a:pt x="219" y="0"/>
                    <a:pt x="176" y="1"/>
                    <a:pt x="134" y="2"/>
                  </a:cubicBezTo>
                  <a:cubicBezTo>
                    <a:pt x="67" y="2"/>
                    <a:pt x="0" y="69"/>
                    <a:pt x="34" y="169"/>
                  </a:cubicBezTo>
                  <a:cubicBezTo>
                    <a:pt x="34" y="236"/>
                    <a:pt x="101" y="269"/>
                    <a:pt x="167" y="269"/>
                  </a:cubicBezTo>
                  <a:cubicBezTo>
                    <a:pt x="205" y="268"/>
                    <a:pt x="244" y="267"/>
                    <a:pt x="282" y="267"/>
                  </a:cubicBezTo>
                  <a:cubicBezTo>
                    <a:pt x="1077" y="267"/>
                    <a:pt x="1863" y="597"/>
                    <a:pt x="2436" y="1170"/>
                  </a:cubicBezTo>
                  <a:cubicBezTo>
                    <a:pt x="2469" y="1203"/>
                    <a:pt x="2502" y="1203"/>
                    <a:pt x="2569" y="1203"/>
                  </a:cubicBezTo>
                  <a:cubicBezTo>
                    <a:pt x="2602" y="1203"/>
                    <a:pt x="2602" y="1203"/>
                    <a:pt x="2636" y="1170"/>
                  </a:cubicBezTo>
                  <a:cubicBezTo>
                    <a:pt x="2702" y="1137"/>
                    <a:pt x="2702" y="1037"/>
                    <a:pt x="2636" y="1003"/>
                  </a:cubicBezTo>
                  <a:cubicBezTo>
                    <a:pt x="2031" y="335"/>
                    <a:pt x="1152" y="0"/>
                    <a:pt x="2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77"/>
            <p:cNvSpPr/>
            <p:nvPr/>
          </p:nvSpPr>
          <p:spPr>
            <a:xfrm>
              <a:off x="4784425" y="4264275"/>
              <a:ext cx="66725" cy="30450"/>
            </a:xfrm>
            <a:custGeom>
              <a:avLst/>
              <a:gdLst/>
              <a:ahLst/>
              <a:cxnLst/>
              <a:rect l="l" t="t" r="r" b="b"/>
              <a:pathLst>
                <a:path w="2669" h="1218" extrusionOk="0">
                  <a:moveTo>
                    <a:pt x="251" y="1"/>
                  </a:moveTo>
                  <a:cubicBezTo>
                    <a:pt x="212" y="1"/>
                    <a:pt x="173" y="1"/>
                    <a:pt x="134" y="3"/>
                  </a:cubicBezTo>
                  <a:cubicBezTo>
                    <a:pt x="34" y="36"/>
                    <a:pt x="0" y="103"/>
                    <a:pt x="0" y="169"/>
                  </a:cubicBezTo>
                  <a:cubicBezTo>
                    <a:pt x="0" y="224"/>
                    <a:pt x="45" y="278"/>
                    <a:pt x="116" y="278"/>
                  </a:cubicBezTo>
                  <a:cubicBezTo>
                    <a:pt x="132" y="278"/>
                    <a:pt x="149" y="276"/>
                    <a:pt x="167" y="269"/>
                  </a:cubicBezTo>
                  <a:cubicBezTo>
                    <a:pt x="205" y="268"/>
                    <a:pt x="243" y="267"/>
                    <a:pt x="281" y="267"/>
                  </a:cubicBezTo>
                  <a:cubicBezTo>
                    <a:pt x="1074" y="267"/>
                    <a:pt x="1829" y="597"/>
                    <a:pt x="2402" y="1170"/>
                  </a:cubicBezTo>
                  <a:cubicBezTo>
                    <a:pt x="2426" y="1194"/>
                    <a:pt x="2466" y="1217"/>
                    <a:pt x="2499" y="1217"/>
                  </a:cubicBezTo>
                  <a:cubicBezTo>
                    <a:pt x="2513" y="1217"/>
                    <a:pt x="2526" y="1213"/>
                    <a:pt x="2535" y="1203"/>
                  </a:cubicBezTo>
                  <a:cubicBezTo>
                    <a:pt x="2569" y="1203"/>
                    <a:pt x="2602" y="1203"/>
                    <a:pt x="2636" y="1170"/>
                  </a:cubicBezTo>
                  <a:cubicBezTo>
                    <a:pt x="2669" y="1137"/>
                    <a:pt x="2669" y="1037"/>
                    <a:pt x="2636" y="1003"/>
                  </a:cubicBezTo>
                  <a:cubicBezTo>
                    <a:pt x="1996" y="364"/>
                    <a:pt x="1143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77"/>
            <p:cNvSpPr/>
            <p:nvPr/>
          </p:nvSpPr>
          <p:spPr>
            <a:xfrm>
              <a:off x="4813600" y="4247450"/>
              <a:ext cx="67575" cy="30250"/>
            </a:xfrm>
            <a:custGeom>
              <a:avLst/>
              <a:gdLst/>
              <a:ahLst/>
              <a:cxnLst/>
              <a:rect l="l" t="t" r="r" b="b"/>
              <a:pathLst>
                <a:path w="2703" h="1210" extrusionOk="0">
                  <a:moveTo>
                    <a:pt x="352" y="1"/>
                  </a:moveTo>
                  <a:cubicBezTo>
                    <a:pt x="280" y="1"/>
                    <a:pt x="207" y="3"/>
                    <a:pt x="134" y="8"/>
                  </a:cubicBezTo>
                  <a:cubicBezTo>
                    <a:pt x="68" y="8"/>
                    <a:pt x="1" y="75"/>
                    <a:pt x="34" y="142"/>
                  </a:cubicBezTo>
                  <a:cubicBezTo>
                    <a:pt x="34" y="209"/>
                    <a:pt x="101" y="275"/>
                    <a:pt x="168" y="275"/>
                  </a:cubicBezTo>
                  <a:cubicBezTo>
                    <a:pt x="209" y="274"/>
                    <a:pt x="251" y="273"/>
                    <a:pt x="293" y="273"/>
                  </a:cubicBezTo>
                  <a:cubicBezTo>
                    <a:pt x="1085" y="273"/>
                    <a:pt x="1866" y="572"/>
                    <a:pt x="2436" y="1143"/>
                  </a:cubicBezTo>
                  <a:cubicBezTo>
                    <a:pt x="2436" y="1176"/>
                    <a:pt x="2503" y="1209"/>
                    <a:pt x="2569" y="1209"/>
                  </a:cubicBezTo>
                  <a:cubicBezTo>
                    <a:pt x="2603" y="1209"/>
                    <a:pt x="2603" y="1176"/>
                    <a:pt x="2636" y="1176"/>
                  </a:cubicBezTo>
                  <a:cubicBezTo>
                    <a:pt x="2703" y="1109"/>
                    <a:pt x="2703" y="1043"/>
                    <a:pt x="2636" y="976"/>
                  </a:cubicBezTo>
                  <a:cubicBezTo>
                    <a:pt x="2052" y="361"/>
                    <a:pt x="1212" y="1"/>
                    <a:pt x="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77"/>
            <p:cNvSpPr/>
            <p:nvPr/>
          </p:nvSpPr>
          <p:spPr>
            <a:xfrm>
              <a:off x="4841125" y="4227450"/>
              <a:ext cx="67575" cy="30225"/>
            </a:xfrm>
            <a:custGeom>
              <a:avLst/>
              <a:gdLst/>
              <a:ahLst/>
              <a:cxnLst/>
              <a:rect l="l" t="t" r="r" b="b"/>
              <a:pathLst>
                <a:path w="2703" h="1209" extrusionOk="0">
                  <a:moveTo>
                    <a:pt x="352" y="0"/>
                  </a:moveTo>
                  <a:cubicBezTo>
                    <a:pt x="279" y="0"/>
                    <a:pt x="207" y="3"/>
                    <a:pt x="134" y="8"/>
                  </a:cubicBezTo>
                  <a:cubicBezTo>
                    <a:pt x="67" y="8"/>
                    <a:pt x="1" y="75"/>
                    <a:pt x="34" y="141"/>
                  </a:cubicBezTo>
                  <a:cubicBezTo>
                    <a:pt x="34" y="208"/>
                    <a:pt x="101" y="275"/>
                    <a:pt x="167" y="275"/>
                  </a:cubicBezTo>
                  <a:cubicBezTo>
                    <a:pt x="206" y="273"/>
                    <a:pt x="244" y="272"/>
                    <a:pt x="282" y="272"/>
                  </a:cubicBezTo>
                  <a:cubicBezTo>
                    <a:pt x="1077" y="272"/>
                    <a:pt x="1863" y="601"/>
                    <a:pt x="2436" y="1142"/>
                  </a:cubicBezTo>
                  <a:cubicBezTo>
                    <a:pt x="2469" y="1209"/>
                    <a:pt x="2502" y="1209"/>
                    <a:pt x="2569" y="1209"/>
                  </a:cubicBezTo>
                  <a:cubicBezTo>
                    <a:pt x="2602" y="1209"/>
                    <a:pt x="2602" y="1209"/>
                    <a:pt x="2636" y="1175"/>
                  </a:cubicBezTo>
                  <a:cubicBezTo>
                    <a:pt x="2703" y="1109"/>
                    <a:pt x="2703" y="1042"/>
                    <a:pt x="2636" y="975"/>
                  </a:cubicBezTo>
                  <a:cubicBezTo>
                    <a:pt x="2051" y="360"/>
                    <a:pt x="1212" y="0"/>
                    <a:pt x="3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77"/>
            <p:cNvSpPr/>
            <p:nvPr/>
          </p:nvSpPr>
          <p:spPr>
            <a:xfrm>
              <a:off x="4863650" y="4207225"/>
              <a:ext cx="71725" cy="30450"/>
            </a:xfrm>
            <a:custGeom>
              <a:avLst/>
              <a:gdLst/>
              <a:ahLst/>
              <a:cxnLst/>
              <a:rect l="l" t="t" r="r" b="b"/>
              <a:pathLst>
                <a:path w="2869" h="1218" extrusionOk="0">
                  <a:moveTo>
                    <a:pt x="459" y="0"/>
                  </a:moveTo>
                  <a:cubicBezTo>
                    <a:pt x="351" y="0"/>
                    <a:pt x="242" y="5"/>
                    <a:pt x="134" y="16"/>
                  </a:cubicBezTo>
                  <a:cubicBezTo>
                    <a:pt x="67" y="16"/>
                    <a:pt x="0" y="83"/>
                    <a:pt x="0" y="150"/>
                  </a:cubicBezTo>
                  <a:cubicBezTo>
                    <a:pt x="0" y="216"/>
                    <a:pt x="67" y="283"/>
                    <a:pt x="167" y="283"/>
                  </a:cubicBezTo>
                  <a:cubicBezTo>
                    <a:pt x="272" y="271"/>
                    <a:pt x="378" y="266"/>
                    <a:pt x="483" y="266"/>
                  </a:cubicBezTo>
                  <a:cubicBezTo>
                    <a:pt x="1275" y="266"/>
                    <a:pt x="2046" y="595"/>
                    <a:pt x="2635" y="1184"/>
                  </a:cubicBezTo>
                  <a:cubicBezTo>
                    <a:pt x="2669" y="1217"/>
                    <a:pt x="2702" y="1217"/>
                    <a:pt x="2736" y="1217"/>
                  </a:cubicBezTo>
                  <a:cubicBezTo>
                    <a:pt x="2802" y="1217"/>
                    <a:pt x="2869" y="1150"/>
                    <a:pt x="2869" y="1084"/>
                  </a:cubicBezTo>
                  <a:cubicBezTo>
                    <a:pt x="2869" y="1050"/>
                    <a:pt x="2869" y="1017"/>
                    <a:pt x="2836" y="1017"/>
                  </a:cubicBezTo>
                  <a:cubicBezTo>
                    <a:pt x="2211" y="363"/>
                    <a:pt x="1348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77"/>
            <p:cNvSpPr/>
            <p:nvPr/>
          </p:nvSpPr>
          <p:spPr>
            <a:xfrm>
              <a:off x="5195550" y="3899075"/>
              <a:ext cx="150975" cy="524925"/>
            </a:xfrm>
            <a:custGeom>
              <a:avLst/>
              <a:gdLst/>
              <a:ahLst/>
              <a:cxnLst/>
              <a:rect l="l" t="t" r="r" b="b"/>
              <a:pathLst>
                <a:path w="6039" h="20997" extrusionOk="0">
                  <a:moveTo>
                    <a:pt x="6038" y="0"/>
                  </a:moveTo>
                  <a:lnTo>
                    <a:pt x="0" y="100"/>
                  </a:lnTo>
                  <a:cubicBezTo>
                    <a:pt x="0" y="334"/>
                    <a:pt x="201" y="1268"/>
                    <a:pt x="234" y="1468"/>
                  </a:cubicBezTo>
                  <a:cubicBezTo>
                    <a:pt x="834" y="5871"/>
                    <a:pt x="1968" y="9974"/>
                    <a:pt x="1968" y="12409"/>
                  </a:cubicBezTo>
                  <a:cubicBezTo>
                    <a:pt x="1968" y="12976"/>
                    <a:pt x="1635" y="18647"/>
                    <a:pt x="1802" y="19981"/>
                  </a:cubicBezTo>
                  <a:cubicBezTo>
                    <a:pt x="1866" y="20603"/>
                    <a:pt x="2494" y="20997"/>
                    <a:pt x="3180" y="20997"/>
                  </a:cubicBezTo>
                  <a:cubicBezTo>
                    <a:pt x="3928" y="20997"/>
                    <a:pt x="4744" y="20529"/>
                    <a:pt x="4971" y="19381"/>
                  </a:cubicBezTo>
                  <a:cubicBezTo>
                    <a:pt x="5204" y="17913"/>
                    <a:pt x="5204" y="13076"/>
                    <a:pt x="5204" y="12342"/>
                  </a:cubicBezTo>
                  <a:cubicBezTo>
                    <a:pt x="5304" y="8540"/>
                    <a:pt x="5971" y="4036"/>
                    <a:pt x="603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77"/>
            <p:cNvSpPr/>
            <p:nvPr/>
          </p:nvSpPr>
          <p:spPr>
            <a:xfrm>
              <a:off x="5213900" y="4401100"/>
              <a:ext cx="137625" cy="120550"/>
            </a:xfrm>
            <a:custGeom>
              <a:avLst/>
              <a:gdLst/>
              <a:ahLst/>
              <a:cxnLst/>
              <a:rect l="l" t="t" r="r" b="b"/>
              <a:pathLst>
                <a:path w="5505" h="4822" extrusionOk="0">
                  <a:moveTo>
                    <a:pt x="5371" y="0"/>
                  </a:moveTo>
                  <a:lnTo>
                    <a:pt x="67" y="801"/>
                  </a:lnTo>
                  <a:cubicBezTo>
                    <a:pt x="0" y="2102"/>
                    <a:pt x="134" y="2969"/>
                    <a:pt x="501" y="3803"/>
                  </a:cubicBezTo>
                  <a:cubicBezTo>
                    <a:pt x="832" y="4438"/>
                    <a:pt x="1483" y="4821"/>
                    <a:pt x="2189" y="4821"/>
                  </a:cubicBezTo>
                  <a:cubicBezTo>
                    <a:pt x="2336" y="4821"/>
                    <a:pt x="2486" y="4805"/>
                    <a:pt x="2635" y="4770"/>
                  </a:cubicBezTo>
                  <a:cubicBezTo>
                    <a:pt x="3536" y="4637"/>
                    <a:pt x="4704" y="4170"/>
                    <a:pt x="5071" y="3069"/>
                  </a:cubicBezTo>
                  <a:cubicBezTo>
                    <a:pt x="5404" y="2102"/>
                    <a:pt x="5504" y="1034"/>
                    <a:pt x="53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77"/>
            <p:cNvSpPr/>
            <p:nvPr/>
          </p:nvSpPr>
          <p:spPr>
            <a:xfrm>
              <a:off x="5211400" y="4195950"/>
              <a:ext cx="138450" cy="311975"/>
            </a:xfrm>
            <a:custGeom>
              <a:avLst/>
              <a:gdLst/>
              <a:ahLst/>
              <a:cxnLst/>
              <a:rect l="l" t="t" r="r" b="b"/>
              <a:pathLst>
                <a:path w="5538" h="12479" extrusionOk="0">
                  <a:moveTo>
                    <a:pt x="1301" y="0"/>
                  </a:moveTo>
                  <a:cubicBezTo>
                    <a:pt x="968" y="134"/>
                    <a:pt x="934" y="1401"/>
                    <a:pt x="867" y="2702"/>
                  </a:cubicBezTo>
                  <a:cubicBezTo>
                    <a:pt x="767" y="4203"/>
                    <a:pt x="601" y="5671"/>
                    <a:pt x="367" y="7139"/>
                  </a:cubicBezTo>
                  <a:cubicBezTo>
                    <a:pt x="100" y="8873"/>
                    <a:pt x="0" y="10241"/>
                    <a:pt x="734" y="11542"/>
                  </a:cubicBezTo>
                  <a:cubicBezTo>
                    <a:pt x="1121" y="12219"/>
                    <a:pt x="1737" y="12478"/>
                    <a:pt x="2376" y="12478"/>
                  </a:cubicBezTo>
                  <a:cubicBezTo>
                    <a:pt x="3279" y="12478"/>
                    <a:pt x="4227" y="11961"/>
                    <a:pt x="4637" y="11375"/>
                  </a:cubicBezTo>
                  <a:cubicBezTo>
                    <a:pt x="5371" y="10374"/>
                    <a:pt x="5537" y="9607"/>
                    <a:pt x="5471" y="7839"/>
                  </a:cubicBezTo>
                  <a:cubicBezTo>
                    <a:pt x="5437" y="6271"/>
                    <a:pt x="4937" y="5471"/>
                    <a:pt x="4904" y="3570"/>
                  </a:cubicBezTo>
                  <a:cubicBezTo>
                    <a:pt x="4870" y="1802"/>
                    <a:pt x="4937" y="67"/>
                    <a:pt x="4603" y="0"/>
                  </a:cubicBezTo>
                  <a:cubicBezTo>
                    <a:pt x="4603" y="134"/>
                    <a:pt x="4537" y="234"/>
                    <a:pt x="4537" y="334"/>
                  </a:cubicBezTo>
                  <a:lnTo>
                    <a:pt x="4537" y="734"/>
                  </a:lnTo>
                  <a:cubicBezTo>
                    <a:pt x="4503" y="968"/>
                    <a:pt x="4537" y="1134"/>
                    <a:pt x="4503" y="1335"/>
                  </a:cubicBezTo>
                  <a:cubicBezTo>
                    <a:pt x="4503" y="1368"/>
                    <a:pt x="4503" y="1435"/>
                    <a:pt x="4437" y="1435"/>
                  </a:cubicBezTo>
                  <a:cubicBezTo>
                    <a:pt x="4370" y="1435"/>
                    <a:pt x="4337" y="1368"/>
                    <a:pt x="4337" y="1335"/>
                  </a:cubicBezTo>
                  <a:cubicBezTo>
                    <a:pt x="4337" y="1201"/>
                    <a:pt x="4337" y="1068"/>
                    <a:pt x="4337" y="968"/>
                  </a:cubicBezTo>
                  <a:cubicBezTo>
                    <a:pt x="4337" y="901"/>
                    <a:pt x="4337" y="834"/>
                    <a:pt x="4337" y="768"/>
                  </a:cubicBezTo>
                  <a:cubicBezTo>
                    <a:pt x="4303" y="667"/>
                    <a:pt x="4237" y="601"/>
                    <a:pt x="4170" y="567"/>
                  </a:cubicBezTo>
                  <a:cubicBezTo>
                    <a:pt x="4036" y="501"/>
                    <a:pt x="3870" y="467"/>
                    <a:pt x="3703" y="434"/>
                  </a:cubicBezTo>
                  <a:cubicBezTo>
                    <a:pt x="3536" y="434"/>
                    <a:pt x="3336" y="401"/>
                    <a:pt x="3169" y="401"/>
                  </a:cubicBezTo>
                  <a:cubicBezTo>
                    <a:pt x="2802" y="401"/>
                    <a:pt x="2435" y="434"/>
                    <a:pt x="2068" y="467"/>
                  </a:cubicBezTo>
                  <a:cubicBezTo>
                    <a:pt x="1935" y="467"/>
                    <a:pt x="1768" y="534"/>
                    <a:pt x="1668" y="601"/>
                  </a:cubicBezTo>
                  <a:cubicBezTo>
                    <a:pt x="1568" y="734"/>
                    <a:pt x="1501" y="868"/>
                    <a:pt x="1535" y="1034"/>
                  </a:cubicBezTo>
                  <a:cubicBezTo>
                    <a:pt x="1501" y="1201"/>
                    <a:pt x="1501" y="1368"/>
                    <a:pt x="1468" y="1535"/>
                  </a:cubicBezTo>
                  <a:cubicBezTo>
                    <a:pt x="1268" y="1501"/>
                    <a:pt x="1301" y="834"/>
                    <a:pt x="1301" y="634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77"/>
            <p:cNvSpPr/>
            <p:nvPr/>
          </p:nvSpPr>
          <p:spPr>
            <a:xfrm>
              <a:off x="5211400" y="4195950"/>
              <a:ext cx="138450" cy="311975"/>
            </a:xfrm>
            <a:custGeom>
              <a:avLst/>
              <a:gdLst/>
              <a:ahLst/>
              <a:cxnLst/>
              <a:rect l="l" t="t" r="r" b="b"/>
              <a:pathLst>
                <a:path w="5538" h="12479" extrusionOk="0">
                  <a:moveTo>
                    <a:pt x="1301" y="0"/>
                  </a:moveTo>
                  <a:cubicBezTo>
                    <a:pt x="968" y="134"/>
                    <a:pt x="934" y="1401"/>
                    <a:pt x="867" y="2702"/>
                  </a:cubicBezTo>
                  <a:cubicBezTo>
                    <a:pt x="767" y="4203"/>
                    <a:pt x="601" y="5671"/>
                    <a:pt x="367" y="7139"/>
                  </a:cubicBezTo>
                  <a:cubicBezTo>
                    <a:pt x="100" y="8873"/>
                    <a:pt x="0" y="10241"/>
                    <a:pt x="734" y="11542"/>
                  </a:cubicBezTo>
                  <a:cubicBezTo>
                    <a:pt x="1121" y="12219"/>
                    <a:pt x="1737" y="12478"/>
                    <a:pt x="2376" y="12478"/>
                  </a:cubicBezTo>
                  <a:cubicBezTo>
                    <a:pt x="3279" y="12478"/>
                    <a:pt x="4227" y="11961"/>
                    <a:pt x="4637" y="11375"/>
                  </a:cubicBezTo>
                  <a:cubicBezTo>
                    <a:pt x="5371" y="10374"/>
                    <a:pt x="5537" y="9607"/>
                    <a:pt x="5471" y="7839"/>
                  </a:cubicBezTo>
                  <a:cubicBezTo>
                    <a:pt x="5437" y="6271"/>
                    <a:pt x="4937" y="5471"/>
                    <a:pt x="4904" y="3570"/>
                  </a:cubicBezTo>
                  <a:cubicBezTo>
                    <a:pt x="4870" y="1802"/>
                    <a:pt x="4937" y="67"/>
                    <a:pt x="4603" y="0"/>
                  </a:cubicBezTo>
                  <a:cubicBezTo>
                    <a:pt x="4603" y="134"/>
                    <a:pt x="4537" y="234"/>
                    <a:pt x="4537" y="334"/>
                  </a:cubicBezTo>
                  <a:lnTo>
                    <a:pt x="4537" y="734"/>
                  </a:lnTo>
                  <a:cubicBezTo>
                    <a:pt x="4503" y="968"/>
                    <a:pt x="4537" y="1134"/>
                    <a:pt x="4503" y="1335"/>
                  </a:cubicBezTo>
                  <a:cubicBezTo>
                    <a:pt x="4503" y="1368"/>
                    <a:pt x="4503" y="1435"/>
                    <a:pt x="4437" y="1435"/>
                  </a:cubicBezTo>
                  <a:cubicBezTo>
                    <a:pt x="4370" y="1435"/>
                    <a:pt x="4337" y="1368"/>
                    <a:pt x="4337" y="1335"/>
                  </a:cubicBezTo>
                  <a:cubicBezTo>
                    <a:pt x="4337" y="1201"/>
                    <a:pt x="4337" y="1068"/>
                    <a:pt x="4337" y="968"/>
                  </a:cubicBezTo>
                  <a:cubicBezTo>
                    <a:pt x="4337" y="901"/>
                    <a:pt x="4337" y="834"/>
                    <a:pt x="4337" y="768"/>
                  </a:cubicBezTo>
                  <a:cubicBezTo>
                    <a:pt x="4303" y="667"/>
                    <a:pt x="4237" y="601"/>
                    <a:pt x="4170" y="567"/>
                  </a:cubicBezTo>
                  <a:cubicBezTo>
                    <a:pt x="4036" y="501"/>
                    <a:pt x="3870" y="467"/>
                    <a:pt x="3703" y="434"/>
                  </a:cubicBezTo>
                  <a:cubicBezTo>
                    <a:pt x="3536" y="434"/>
                    <a:pt x="3336" y="401"/>
                    <a:pt x="3169" y="401"/>
                  </a:cubicBezTo>
                  <a:cubicBezTo>
                    <a:pt x="2802" y="401"/>
                    <a:pt x="2435" y="434"/>
                    <a:pt x="2068" y="467"/>
                  </a:cubicBezTo>
                  <a:cubicBezTo>
                    <a:pt x="1935" y="467"/>
                    <a:pt x="1768" y="534"/>
                    <a:pt x="1668" y="601"/>
                  </a:cubicBezTo>
                  <a:cubicBezTo>
                    <a:pt x="1568" y="734"/>
                    <a:pt x="1501" y="868"/>
                    <a:pt x="1535" y="1034"/>
                  </a:cubicBezTo>
                  <a:cubicBezTo>
                    <a:pt x="1501" y="1201"/>
                    <a:pt x="1501" y="1368"/>
                    <a:pt x="1468" y="1535"/>
                  </a:cubicBezTo>
                  <a:cubicBezTo>
                    <a:pt x="1268" y="1501"/>
                    <a:pt x="1301" y="834"/>
                    <a:pt x="1301" y="634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77"/>
            <p:cNvSpPr/>
            <p:nvPr/>
          </p:nvSpPr>
          <p:spPr>
            <a:xfrm>
              <a:off x="5212225" y="4377750"/>
              <a:ext cx="138450" cy="129925"/>
            </a:xfrm>
            <a:custGeom>
              <a:avLst/>
              <a:gdLst/>
              <a:ahLst/>
              <a:cxnLst/>
              <a:rect l="l" t="t" r="r" b="b"/>
              <a:pathLst>
                <a:path w="5538" h="5197" extrusionOk="0">
                  <a:moveTo>
                    <a:pt x="334" y="0"/>
                  </a:moveTo>
                  <a:lnTo>
                    <a:pt x="334" y="0"/>
                  </a:lnTo>
                  <a:cubicBezTo>
                    <a:pt x="101" y="1668"/>
                    <a:pt x="1" y="3002"/>
                    <a:pt x="734" y="4270"/>
                  </a:cubicBezTo>
                  <a:cubicBezTo>
                    <a:pt x="1118" y="4942"/>
                    <a:pt x="1727" y="5196"/>
                    <a:pt x="2361" y="5196"/>
                  </a:cubicBezTo>
                  <a:cubicBezTo>
                    <a:pt x="3268" y="5196"/>
                    <a:pt x="4225" y="4673"/>
                    <a:pt x="4637" y="4103"/>
                  </a:cubicBezTo>
                  <a:cubicBezTo>
                    <a:pt x="5371" y="3102"/>
                    <a:pt x="5538" y="2335"/>
                    <a:pt x="5471" y="567"/>
                  </a:cubicBezTo>
                  <a:cubicBezTo>
                    <a:pt x="5438" y="400"/>
                    <a:pt x="5438" y="234"/>
                    <a:pt x="5404" y="67"/>
                  </a:cubicBezTo>
                  <a:lnTo>
                    <a:pt x="5404" y="67"/>
                  </a:lnTo>
                  <a:cubicBezTo>
                    <a:pt x="5404" y="300"/>
                    <a:pt x="5471" y="2002"/>
                    <a:pt x="5004" y="2268"/>
                  </a:cubicBezTo>
                  <a:cubicBezTo>
                    <a:pt x="4966" y="2288"/>
                    <a:pt x="4929" y="2297"/>
                    <a:pt x="4894" y="2297"/>
                  </a:cubicBezTo>
                  <a:cubicBezTo>
                    <a:pt x="4506" y="2297"/>
                    <a:pt x="4337" y="1201"/>
                    <a:pt x="4337" y="1201"/>
                  </a:cubicBezTo>
                  <a:cubicBezTo>
                    <a:pt x="4337" y="1201"/>
                    <a:pt x="3911" y="1020"/>
                    <a:pt x="3163" y="1020"/>
                  </a:cubicBezTo>
                  <a:cubicBezTo>
                    <a:pt x="2709" y="1020"/>
                    <a:pt x="2136" y="1087"/>
                    <a:pt x="1468" y="1301"/>
                  </a:cubicBezTo>
                  <a:cubicBezTo>
                    <a:pt x="1527" y="1537"/>
                    <a:pt x="1248" y="2241"/>
                    <a:pt x="883" y="2241"/>
                  </a:cubicBezTo>
                  <a:cubicBezTo>
                    <a:pt x="835" y="2241"/>
                    <a:pt x="785" y="2229"/>
                    <a:pt x="734" y="2202"/>
                  </a:cubicBezTo>
                  <a:cubicBezTo>
                    <a:pt x="301" y="1968"/>
                    <a:pt x="334" y="34"/>
                    <a:pt x="3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77"/>
            <p:cNvSpPr/>
            <p:nvPr/>
          </p:nvSpPr>
          <p:spPr>
            <a:xfrm>
              <a:off x="5212225" y="4377750"/>
              <a:ext cx="138450" cy="129925"/>
            </a:xfrm>
            <a:custGeom>
              <a:avLst/>
              <a:gdLst/>
              <a:ahLst/>
              <a:cxnLst/>
              <a:rect l="l" t="t" r="r" b="b"/>
              <a:pathLst>
                <a:path w="5538" h="5197" extrusionOk="0">
                  <a:moveTo>
                    <a:pt x="334" y="0"/>
                  </a:moveTo>
                  <a:lnTo>
                    <a:pt x="334" y="0"/>
                  </a:lnTo>
                  <a:cubicBezTo>
                    <a:pt x="101" y="1668"/>
                    <a:pt x="1" y="3002"/>
                    <a:pt x="734" y="4270"/>
                  </a:cubicBezTo>
                  <a:cubicBezTo>
                    <a:pt x="1118" y="4942"/>
                    <a:pt x="1727" y="5196"/>
                    <a:pt x="2361" y="5196"/>
                  </a:cubicBezTo>
                  <a:cubicBezTo>
                    <a:pt x="3268" y="5196"/>
                    <a:pt x="4225" y="4673"/>
                    <a:pt x="4637" y="4103"/>
                  </a:cubicBezTo>
                  <a:cubicBezTo>
                    <a:pt x="5371" y="3102"/>
                    <a:pt x="5538" y="2335"/>
                    <a:pt x="5471" y="567"/>
                  </a:cubicBezTo>
                  <a:cubicBezTo>
                    <a:pt x="5438" y="400"/>
                    <a:pt x="5438" y="234"/>
                    <a:pt x="5404" y="67"/>
                  </a:cubicBezTo>
                  <a:lnTo>
                    <a:pt x="5404" y="67"/>
                  </a:lnTo>
                  <a:cubicBezTo>
                    <a:pt x="5404" y="300"/>
                    <a:pt x="5471" y="2002"/>
                    <a:pt x="5004" y="2268"/>
                  </a:cubicBezTo>
                  <a:cubicBezTo>
                    <a:pt x="4966" y="2288"/>
                    <a:pt x="4929" y="2297"/>
                    <a:pt x="4894" y="2297"/>
                  </a:cubicBezTo>
                  <a:cubicBezTo>
                    <a:pt x="4506" y="2297"/>
                    <a:pt x="4337" y="1201"/>
                    <a:pt x="4337" y="1201"/>
                  </a:cubicBezTo>
                  <a:cubicBezTo>
                    <a:pt x="4337" y="1201"/>
                    <a:pt x="3911" y="1020"/>
                    <a:pt x="3163" y="1020"/>
                  </a:cubicBezTo>
                  <a:cubicBezTo>
                    <a:pt x="2709" y="1020"/>
                    <a:pt x="2136" y="1087"/>
                    <a:pt x="1468" y="1301"/>
                  </a:cubicBezTo>
                  <a:cubicBezTo>
                    <a:pt x="1527" y="1537"/>
                    <a:pt x="1248" y="2241"/>
                    <a:pt x="883" y="2241"/>
                  </a:cubicBezTo>
                  <a:cubicBezTo>
                    <a:pt x="835" y="2241"/>
                    <a:pt x="785" y="2229"/>
                    <a:pt x="734" y="2202"/>
                  </a:cubicBezTo>
                  <a:cubicBezTo>
                    <a:pt x="301" y="1968"/>
                    <a:pt x="334" y="34"/>
                    <a:pt x="3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77"/>
            <p:cNvSpPr/>
            <p:nvPr/>
          </p:nvSpPr>
          <p:spPr>
            <a:xfrm>
              <a:off x="5316125" y="4195950"/>
              <a:ext cx="21225" cy="223850"/>
            </a:xfrm>
            <a:custGeom>
              <a:avLst/>
              <a:gdLst/>
              <a:ahLst/>
              <a:cxnLst/>
              <a:rect l="l" t="t" r="r" b="b"/>
              <a:pathLst>
                <a:path w="849" h="8954" extrusionOk="0">
                  <a:moveTo>
                    <a:pt x="414" y="0"/>
                  </a:moveTo>
                  <a:lnTo>
                    <a:pt x="414" y="67"/>
                  </a:lnTo>
                  <a:lnTo>
                    <a:pt x="381" y="934"/>
                  </a:lnTo>
                  <a:cubicBezTo>
                    <a:pt x="381" y="1068"/>
                    <a:pt x="381" y="1201"/>
                    <a:pt x="348" y="1335"/>
                  </a:cubicBezTo>
                  <a:cubicBezTo>
                    <a:pt x="214" y="2602"/>
                    <a:pt x="148" y="5104"/>
                    <a:pt x="148" y="6305"/>
                  </a:cubicBezTo>
                  <a:cubicBezTo>
                    <a:pt x="148" y="7039"/>
                    <a:pt x="114" y="7806"/>
                    <a:pt x="14" y="8573"/>
                  </a:cubicBezTo>
                  <a:cubicBezTo>
                    <a:pt x="1" y="8828"/>
                    <a:pt x="95" y="8954"/>
                    <a:pt x="220" y="8954"/>
                  </a:cubicBezTo>
                  <a:cubicBezTo>
                    <a:pt x="405" y="8954"/>
                    <a:pt x="655" y="8678"/>
                    <a:pt x="715" y="8139"/>
                  </a:cubicBezTo>
                  <a:cubicBezTo>
                    <a:pt x="848" y="7239"/>
                    <a:pt x="581" y="5104"/>
                    <a:pt x="715" y="3570"/>
                  </a:cubicBezTo>
                  <a:cubicBezTo>
                    <a:pt x="681" y="1802"/>
                    <a:pt x="748" y="67"/>
                    <a:pt x="41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77"/>
            <p:cNvSpPr/>
            <p:nvPr/>
          </p:nvSpPr>
          <p:spPr>
            <a:xfrm>
              <a:off x="5233075" y="4195950"/>
              <a:ext cx="21200" cy="223900"/>
            </a:xfrm>
            <a:custGeom>
              <a:avLst/>
              <a:gdLst/>
              <a:ahLst/>
              <a:cxnLst/>
              <a:rect l="l" t="t" r="r" b="b"/>
              <a:pathLst>
                <a:path w="848" h="8956" extrusionOk="0">
                  <a:moveTo>
                    <a:pt x="434" y="0"/>
                  </a:moveTo>
                  <a:cubicBezTo>
                    <a:pt x="201" y="100"/>
                    <a:pt x="134" y="801"/>
                    <a:pt x="67" y="1668"/>
                  </a:cubicBezTo>
                  <a:cubicBezTo>
                    <a:pt x="67" y="2202"/>
                    <a:pt x="67" y="2802"/>
                    <a:pt x="134" y="3570"/>
                  </a:cubicBezTo>
                  <a:cubicBezTo>
                    <a:pt x="301" y="5104"/>
                    <a:pt x="0" y="7306"/>
                    <a:pt x="134" y="8173"/>
                  </a:cubicBezTo>
                  <a:cubicBezTo>
                    <a:pt x="193" y="8688"/>
                    <a:pt x="441" y="8956"/>
                    <a:pt x="625" y="8956"/>
                  </a:cubicBezTo>
                  <a:cubicBezTo>
                    <a:pt x="751" y="8956"/>
                    <a:pt x="848" y="8831"/>
                    <a:pt x="834" y="8573"/>
                  </a:cubicBezTo>
                  <a:cubicBezTo>
                    <a:pt x="734" y="7806"/>
                    <a:pt x="701" y="7072"/>
                    <a:pt x="701" y="6305"/>
                  </a:cubicBezTo>
                  <a:cubicBezTo>
                    <a:pt x="701" y="5137"/>
                    <a:pt x="634" y="2669"/>
                    <a:pt x="501" y="1368"/>
                  </a:cubicBezTo>
                  <a:cubicBezTo>
                    <a:pt x="467" y="1134"/>
                    <a:pt x="434" y="868"/>
                    <a:pt x="434" y="634"/>
                  </a:cubicBezTo>
                  <a:lnTo>
                    <a:pt x="434" y="34"/>
                  </a:lnTo>
                  <a:lnTo>
                    <a:pt x="4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77"/>
            <p:cNvSpPr/>
            <p:nvPr/>
          </p:nvSpPr>
          <p:spPr>
            <a:xfrm>
              <a:off x="5243925" y="4398175"/>
              <a:ext cx="79250" cy="13175"/>
            </a:xfrm>
            <a:custGeom>
              <a:avLst/>
              <a:gdLst/>
              <a:ahLst/>
              <a:cxnLst/>
              <a:rect l="l" t="t" r="r" b="b"/>
              <a:pathLst>
                <a:path w="3170" h="527" extrusionOk="0">
                  <a:moveTo>
                    <a:pt x="1601" y="0"/>
                  </a:moveTo>
                  <a:cubicBezTo>
                    <a:pt x="1093" y="0"/>
                    <a:pt x="584" y="84"/>
                    <a:pt x="100" y="251"/>
                  </a:cubicBezTo>
                  <a:cubicBezTo>
                    <a:pt x="33" y="284"/>
                    <a:pt x="0" y="384"/>
                    <a:pt x="33" y="451"/>
                  </a:cubicBezTo>
                  <a:cubicBezTo>
                    <a:pt x="33" y="484"/>
                    <a:pt x="100" y="517"/>
                    <a:pt x="134" y="517"/>
                  </a:cubicBezTo>
                  <a:lnTo>
                    <a:pt x="200" y="517"/>
                  </a:lnTo>
                  <a:cubicBezTo>
                    <a:pt x="651" y="367"/>
                    <a:pt x="1126" y="292"/>
                    <a:pt x="1601" y="292"/>
                  </a:cubicBezTo>
                  <a:cubicBezTo>
                    <a:pt x="2077" y="292"/>
                    <a:pt x="2552" y="367"/>
                    <a:pt x="3002" y="517"/>
                  </a:cubicBezTo>
                  <a:cubicBezTo>
                    <a:pt x="3015" y="524"/>
                    <a:pt x="3028" y="526"/>
                    <a:pt x="3042" y="526"/>
                  </a:cubicBezTo>
                  <a:cubicBezTo>
                    <a:pt x="3102" y="526"/>
                    <a:pt x="3169" y="472"/>
                    <a:pt x="3169" y="417"/>
                  </a:cubicBezTo>
                  <a:cubicBezTo>
                    <a:pt x="3169" y="351"/>
                    <a:pt x="3169" y="284"/>
                    <a:pt x="3102" y="251"/>
                  </a:cubicBezTo>
                  <a:cubicBezTo>
                    <a:pt x="2619" y="84"/>
                    <a:pt x="2110" y="0"/>
                    <a:pt x="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77"/>
            <p:cNvSpPr/>
            <p:nvPr/>
          </p:nvSpPr>
          <p:spPr>
            <a:xfrm>
              <a:off x="5239750" y="4363150"/>
              <a:ext cx="88425" cy="13175"/>
            </a:xfrm>
            <a:custGeom>
              <a:avLst/>
              <a:gdLst/>
              <a:ahLst/>
              <a:cxnLst/>
              <a:rect l="l" t="t" r="r" b="b"/>
              <a:pathLst>
                <a:path w="3537" h="527" extrusionOk="0">
                  <a:moveTo>
                    <a:pt x="1756" y="0"/>
                  </a:moveTo>
                  <a:cubicBezTo>
                    <a:pt x="1193" y="0"/>
                    <a:pt x="634" y="84"/>
                    <a:pt x="100" y="251"/>
                  </a:cubicBezTo>
                  <a:cubicBezTo>
                    <a:pt x="34" y="284"/>
                    <a:pt x="0" y="351"/>
                    <a:pt x="0" y="417"/>
                  </a:cubicBezTo>
                  <a:cubicBezTo>
                    <a:pt x="34" y="484"/>
                    <a:pt x="100" y="517"/>
                    <a:pt x="134" y="517"/>
                  </a:cubicBezTo>
                  <a:lnTo>
                    <a:pt x="200" y="517"/>
                  </a:lnTo>
                  <a:cubicBezTo>
                    <a:pt x="718" y="351"/>
                    <a:pt x="1251" y="267"/>
                    <a:pt x="1781" y="267"/>
                  </a:cubicBezTo>
                  <a:cubicBezTo>
                    <a:pt x="2310" y="267"/>
                    <a:pt x="2836" y="351"/>
                    <a:pt x="3336" y="517"/>
                  </a:cubicBezTo>
                  <a:cubicBezTo>
                    <a:pt x="3348" y="524"/>
                    <a:pt x="3362" y="526"/>
                    <a:pt x="3375" y="526"/>
                  </a:cubicBezTo>
                  <a:cubicBezTo>
                    <a:pt x="3436" y="526"/>
                    <a:pt x="3503" y="472"/>
                    <a:pt x="3503" y="417"/>
                  </a:cubicBezTo>
                  <a:cubicBezTo>
                    <a:pt x="3536" y="351"/>
                    <a:pt x="3503" y="284"/>
                    <a:pt x="3436" y="251"/>
                  </a:cubicBezTo>
                  <a:cubicBezTo>
                    <a:pt x="2886" y="84"/>
                    <a:pt x="2319" y="0"/>
                    <a:pt x="17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77"/>
            <p:cNvSpPr/>
            <p:nvPr/>
          </p:nvSpPr>
          <p:spPr>
            <a:xfrm>
              <a:off x="5240575" y="4329375"/>
              <a:ext cx="87600" cy="14200"/>
            </a:xfrm>
            <a:custGeom>
              <a:avLst/>
              <a:gdLst/>
              <a:ahLst/>
              <a:cxnLst/>
              <a:rect l="l" t="t" r="r" b="b"/>
              <a:pathLst>
                <a:path w="3504" h="568" extrusionOk="0">
                  <a:moveTo>
                    <a:pt x="1752" y="0"/>
                  </a:moveTo>
                  <a:cubicBezTo>
                    <a:pt x="1193" y="0"/>
                    <a:pt x="634" y="101"/>
                    <a:pt x="101" y="301"/>
                  </a:cubicBezTo>
                  <a:cubicBezTo>
                    <a:pt x="34" y="334"/>
                    <a:pt x="1" y="401"/>
                    <a:pt x="34" y="467"/>
                  </a:cubicBezTo>
                  <a:cubicBezTo>
                    <a:pt x="34" y="534"/>
                    <a:pt x="134" y="568"/>
                    <a:pt x="201" y="568"/>
                  </a:cubicBezTo>
                  <a:cubicBezTo>
                    <a:pt x="201" y="568"/>
                    <a:pt x="942" y="271"/>
                    <a:pt x="1861" y="271"/>
                  </a:cubicBezTo>
                  <a:cubicBezTo>
                    <a:pt x="2321" y="271"/>
                    <a:pt x="2825" y="345"/>
                    <a:pt x="3303" y="568"/>
                  </a:cubicBezTo>
                  <a:lnTo>
                    <a:pt x="3370" y="568"/>
                  </a:lnTo>
                  <a:cubicBezTo>
                    <a:pt x="3403" y="568"/>
                    <a:pt x="3470" y="534"/>
                    <a:pt x="3470" y="501"/>
                  </a:cubicBezTo>
                  <a:cubicBezTo>
                    <a:pt x="3503" y="401"/>
                    <a:pt x="3470" y="334"/>
                    <a:pt x="3403" y="301"/>
                  </a:cubicBezTo>
                  <a:cubicBezTo>
                    <a:pt x="2869" y="101"/>
                    <a:pt x="2311" y="0"/>
                    <a:pt x="1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77"/>
            <p:cNvSpPr/>
            <p:nvPr/>
          </p:nvSpPr>
          <p:spPr>
            <a:xfrm>
              <a:off x="5239750" y="4296525"/>
              <a:ext cx="89250" cy="15350"/>
            </a:xfrm>
            <a:custGeom>
              <a:avLst/>
              <a:gdLst/>
              <a:ahLst/>
              <a:cxnLst/>
              <a:rect l="l" t="t" r="r" b="b"/>
              <a:pathLst>
                <a:path w="3570" h="614" extrusionOk="0">
                  <a:moveTo>
                    <a:pt x="1755" y="1"/>
                  </a:moveTo>
                  <a:cubicBezTo>
                    <a:pt x="1190" y="1"/>
                    <a:pt x="625" y="118"/>
                    <a:pt x="100" y="347"/>
                  </a:cubicBezTo>
                  <a:cubicBezTo>
                    <a:pt x="34" y="380"/>
                    <a:pt x="0" y="447"/>
                    <a:pt x="34" y="514"/>
                  </a:cubicBezTo>
                  <a:cubicBezTo>
                    <a:pt x="58" y="563"/>
                    <a:pt x="100" y="594"/>
                    <a:pt x="148" y="594"/>
                  </a:cubicBezTo>
                  <a:cubicBezTo>
                    <a:pt x="165" y="594"/>
                    <a:pt x="183" y="590"/>
                    <a:pt x="200" y="581"/>
                  </a:cubicBezTo>
                  <a:cubicBezTo>
                    <a:pt x="698" y="372"/>
                    <a:pt x="1218" y="272"/>
                    <a:pt x="1735" y="272"/>
                  </a:cubicBezTo>
                  <a:cubicBezTo>
                    <a:pt x="2294" y="272"/>
                    <a:pt x="2850" y="389"/>
                    <a:pt x="3369" y="614"/>
                  </a:cubicBezTo>
                  <a:lnTo>
                    <a:pt x="3403" y="614"/>
                  </a:lnTo>
                  <a:cubicBezTo>
                    <a:pt x="3469" y="614"/>
                    <a:pt x="3503" y="614"/>
                    <a:pt x="3536" y="547"/>
                  </a:cubicBezTo>
                  <a:cubicBezTo>
                    <a:pt x="3570" y="481"/>
                    <a:pt x="3536" y="414"/>
                    <a:pt x="3469" y="380"/>
                  </a:cubicBezTo>
                  <a:cubicBezTo>
                    <a:pt x="2927" y="126"/>
                    <a:pt x="2341" y="1"/>
                    <a:pt x="17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77"/>
            <p:cNvSpPr/>
            <p:nvPr/>
          </p:nvSpPr>
          <p:spPr>
            <a:xfrm>
              <a:off x="5239750" y="4261925"/>
              <a:ext cx="89250" cy="15775"/>
            </a:xfrm>
            <a:custGeom>
              <a:avLst/>
              <a:gdLst/>
              <a:ahLst/>
              <a:cxnLst/>
              <a:rect l="l" t="t" r="r" b="b"/>
              <a:pathLst>
                <a:path w="3570" h="631" extrusionOk="0">
                  <a:moveTo>
                    <a:pt x="1893" y="0"/>
                  </a:moveTo>
                  <a:cubicBezTo>
                    <a:pt x="914" y="0"/>
                    <a:pt x="144" y="341"/>
                    <a:pt x="100" y="363"/>
                  </a:cubicBezTo>
                  <a:cubicBezTo>
                    <a:pt x="34" y="397"/>
                    <a:pt x="0" y="464"/>
                    <a:pt x="34" y="530"/>
                  </a:cubicBezTo>
                  <a:cubicBezTo>
                    <a:pt x="58" y="579"/>
                    <a:pt x="100" y="610"/>
                    <a:pt x="148" y="610"/>
                  </a:cubicBezTo>
                  <a:cubicBezTo>
                    <a:pt x="165" y="610"/>
                    <a:pt x="183" y="606"/>
                    <a:pt x="200" y="597"/>
                  </a:cubicBezTo>
                  <a:cubicBezTo>
                    <a:pt x="200" y="597"/>
                    <a:pt x="957" y="271"/>
                    <a:pt x="1905" y="271"/>
                  </a:cubicBezTo>
                  <a:cubicBezTo>
                    <a:pt x="2380" y="271"/>
                    <a:pt x="2902" y="352"/>
                    <a:pt x="3403" y="597"/>
                  </a:cubicBezTo>
                  <a:cubicBezTo>
                    <a:pt x="3403" y="630"/>
                    <a:pt x="3436" y="630"/>
                    <a:pt x="3436" y="630"/>
                  </a:cubicBezTo>
                  <a:cubicBezTo>
                    <a:pt x="3536" y="630"/>
                    <a:pt x="3570" y="564"/>
                    <a:pt x="3570" y="464"/>
                  </a:cubicBezTo>
                  <a:cubicBezTo>
                    <a:pt x="3570" y="430"/>
                    <a:pt x="3536" y="397"/>
                    <a:pt x="3503" y="363"/>
                  </a:cubicBezTo>
                  <a:cubicBezTo>
                    <a:pt x="2958" y="91"/>
                    <a:pt x="2398" y="0"/>
                    <a:pt x="18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77"/>
            <p:cNvSpPr/>
            <p:nvPr/>
          </p:nvSpPr>
          <p:spPr>
            <a:xfrm>
              <a:off x="4862800" y="2854150"/>
              <a:ext cx="502050" cy="1456825"/>
            </a:xfrm>
            <a:custGeom>
              <a:avLst/>
              <a:gdLst/>
              <a:ahLst/>
              <a:cxnLst/>
              <a:rect l="l" t="t" r="r" b="b"/>
              <a:pathLst>
                <a:path w="20082" h="58273" extrusionOk="0">
                  <a:moveTo>
                    <a:pt x="16313" y="1"/>
                  </a:moveTo>
                  <a:lnTo>
                    <a:pt x="1235" y="3270"/>
                  </a:lnTo>
                  <a:cubicBezTo>
                    <a:pt x="134" y="10375"/>
                    <a:pt x="1" y="22650"/>
                    <a:pt x="134" y="29422"/>
                  </a:cubicBezTo>
                  <a:cubicBezTo>
                    <a:pt x="201" y="32857"/>
                    <a:pt x="635" y="53072"/>
                    <a:pt x="635" y="53072"/>
                  </a:cubicBezTo>
                  <a:cubicBezTo>
                    <a:pt x="1367" y="53873"/>
                    <a:pt x="2483" y="54108"/>
                    <a:pt x="3539" y="54108"/>
                  </a:cubicBezTo>
                  <a:cubicBezTo>
                    <a:pt x="5032" y="54108"/>
                    <a:pt x="6405" y="53639"/>
                    <a:pt x="6405" y="53639"/>
                  </a:cubicBezTo>
                  <a:cubicBezTo>
                    <a:pt x="6405" y="53639"/>
                    <a:pt x="7206" y="39062"/>
                    <a:pt x="7339" y="36193"/>
                  </a:cubicBezTo>
                  <a:cubicBezTo>
                    <a:pt x="7473" y="33758"/>
                    <a:pt x="7306" y="29955"/>
                    <a:pt x="7306" y="29955"/>
                  </a:cubicBezTo>
                  <a:lnTo>
                    <a:pt x="9041" y="16412"/>
                  </a:lnTo>
                  <a:cubicBezTo>
                    <a:pt x="9041" y="16412"/>
                    <a:pt x="10542" y="25586"/>
                    <a:pt x="11075" y="29789"/>
                  </a:cubicBezTo>
                  <a:cubicBezTo>
                    <a:pt x="11676" y="34625"/>
                    <a:pt x="14311" y="57308"/>
                    <a:pt x="14311" y="57308"/>
                  </a:cubicBezTo>
                  <a:cubicBezTo>
                    <a:pt x="15141" y="58040"/>
                    <a:pt x="16060" y="58273"/>
                    <a:pt x="16892" y="58273"/>
                  </a:cubicBezTo>
                  <a:cubicBezTo>
                    <a:pt x="18334" y="58273"/>
                    <a:pt x="19515" y="57575"/>
                    <a:pt x="19515" y="57575"/>
                  </a:cubicBezTo>
                  <a:cubicBezTo>
                    <a:pt x="19515" y="57575"/>
                    <a:pt x="20082" y="41063"/>
                    <a:pt x="19615" y="36160"/>
                  </a:cubicBezTo>
                  <a:cubicBezTo>
                    <a:pt x="19215" y="32057"/>
                    <a:pt x="18614" y="29922"/>
                    <a:pt x="18547" y="28988"/>
                  </a:cubicBezTo>
                  <a:cubicBezTo>
                    <a:pt x="18547" y="28988"/>
                    <a:pt x="18914" y="16112"/>
                    <a:pt x="18214" y="7139"/>
                  </a:cubicBezTo>
                  <a:cubicBezTo>
                    <a:pt x="17947" y="4671"/>
                    <a:pt x="17313" y="2269"/>
                    <a:pt x="163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77"/>
            <p:cNvSpPr/>
            <p:nvPr/>
          </p:nvSpPr>
          <p:spPr>
            <a:xfrm>
              <a:off x="4941200" y="3106000"/>
              <a:ext cx="147625" cy="455350"/>
            </a:xfrm>
            <a:custGeom>
              <a:avLst/>
              <a:gdLst/>
              <a:ahLst/>
              <a:cxnLst/>
              <a:rect l="l" t="t" r="r" b="b"/>
              <a:pathLst>
                <a:path w="5905" h="18214" extrusionOk="0">
                  <a:moveTo>
                    <a:pt x="0" y="0"/>
                  </a:moveTo>
                  <a:cubicBezTo>
                    <a:pt x="968" y="1468"/>
                    <a:pt x="2536" y="2469"/>
                    <a:pt x="4270" y="2702"/>
                  </a:cubicBezTo>
                  <a:lnTo>
                    <a:pt x="4937" y="6572"/>
                  </a:lnTo>
                  <a:lnTo>
                    <a:pt x="4370" y="18213"/>
                  </a:lnTo>
                  <a:lnTo>
                    <a:pt x="5905" y="6338"/>
                  </a:lnTo>
                  <a:lnTo>
                    <a:pt x="5271" y="2035"/>
                  </a:lnTo>
                  <a:cubicBezTo>
                    <a:pt x="5271" y="2035"/>
                    <a:pt x="1635" y="153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77"/>
            <p:cNvSpPr/>
            <p:nvPr/>
          </p:nvSpPr>
          <p:spPr>
            <a:xfrm>
              <a:off x="4870325" y="1997675"/>
              <a:ext cx="477025" cy="692525"/>
            </a:xfrm>
            <a:custGeom>
              <a:avLst/>
              <a:gdLst/>
              <a:ahLst/>
              <a:cxnLst/>
              <a:rect l="l" t="t" r="r" b="b"/>
              <a:pathLst>
                <a:path w="19081" h="27701" extrusionOk="0">
                  <a:moveTo>
                    <a:pt x="6452" y="1"/>
                  </a:moveTo>
                  <a:cubicBezTo>
                    <a:pt x="5811" y="1"/>
                    <a:pt x="5169" y="60"/>
                    <a:pt x="4537" y="169"/>
                  </a:cubicBezTo>
                  <a:cubicBezTo>
                    <a:pt x="3369" y="369"/>
                    <a:pt x="2268" y="902"/>
                    <a:pt x="1401" y="1703"/>
                  </a:cubicBezTo>
                  <a:cubicBezTo>
                    <a:pt x="567" y="2470"/>
                    <a:pt x="100" y="3538"/>
                    <a:pt x="33" y="4672"/>
                  </a:cubicBezTo>
                  <a:cubicBezTo>
                    <a:pt x="0" y="5572"/>
                    <a:pt x="334" y="6473"/>
                    <a:pt x="934" y="7174"/>
                  </a:cubicBezTo>
                  <a:cubicBezTo>
                    <a:pt x="634" y="7440"/>
                    <a:pt x="434" y="7807"/>
                    <a:pt x="334" y="8174"/>
                  </a:cubicBezTo>
                  <a:cubicBezTo>
                    <a:pt x="234" y="9008"/>
                    <a:pt x="434" y="10009"/>
                    <a:pt x="1835" y="10543"/>
                  </a:cubicBezTo>
                  <a:lnTo>
                    <a:pt x="3903" y="12444"/>
                  </a:lnTo>
                  <a:cubicBezTo>
                    <a:pt x="3536" y="13778"/>
                    <a:pt x="3336" y="15146"/>
                    <a:pt x="3269" y="16547"/>
                  </a:cubicBezTo>
                  <a:cubicBezTo>
                    <a:pt x="3269" y="17448"/>
                    <a:pt x="3269" y="18315"/>
                    <a:pt x="3336" y="19215"/>
                  </a:cubicBezTo>
                  <a:cubicBezTo>
                    <a:pt x="3569" y="21851"/>
                    <a:pt x="4236" y="24986"/>
                    <a:pt x="6638" y="26587"/>
                  </a:cubicBezTo>
                  <a:cubicBezTo>
                    <a:pt x="7339" y="27054"/>
                    <a:pt x="8139" y="27388"/>
                    <a:pt x="8940" y="27521"/>
                  </a:cubicBezTo>
                  <a:cubicBezTo>
                    <a:pt x="9273" y="27588"/>
                    <a:pt x="9607" y="27621"/>
                    <a:pt x="9974" y="27621"/>
                  </a:cubicBezTo>
                  <a:cubicBezTo>
                    <a:pt x="10374" y="27621"/>
                    <a:pt x="10841" y="27655"/>
                    <a:pt x="11308" y="27688"/>
                  </a:cubicBezTo>
                  <a:cubicBezTo>
                    <a:pt x="11492" y="27697"/>
                    <a:pt x="11673" y="27701"/>
                    <a:pt x="11853" y="27701"/>
                  </a:cubicBezTo>
                  <a:cubicBezTo>
                    <a:pt x="12394" y="27701"/>
                    <a:pt x="12926" y="27663"/>
                    <a:pt x="13476" y="27588"/>
                  </a:cubicBezTo>
                  <a:cubicBezTo>
                    <a:pt x="14510" y="27421"/>
                    <a:pt x="15444" y="26821"/>
                    <a:pt x="16012" y="25920"/>
                  </a:cubicBezTo>
                  <a:cubicBezTo>
                    <a:pt x="16112" y="25653"/>
                    <a:pt x="16278" y="25387"/>
                    <a:pt x="16445" y="25120"/>
                  </a:cubicBezTo>
                  <a:cubicBezTo>
                    <a:pt x="16745" y="24786"/>
                    <a:pt x="17279" y="24686"/>
                    <a:pt x="17679" y="24453"/>
                  </a:cubicBezTo>
                  <a:cubicBezTo>
                    <a:pt x="18413" y="24019"/>
                    <a:pt x="18880" y="23285"/>
                    <a:pt x="18980" y="22451"/>
                  </a:cubicBezTo>
                  <a:cubicBezTo>
                    <a:pt x="19080" y="21651"/>
                    <a:pt x="18947" y="20817"/>
                    <a:pt x="18613" y="20083"/>
                  </a:cubicBezTo>
                  <a:cubicBezTo>
                    <a:pt x="18280" y="19316"/>
                    <a:pt x="17679" y="18648"/>
                    <a:pt x="17312" y="17881"/>
                  </a:cubicBezTo>
                  <a:cubicBezTo>
                    <a:pt x="16545" y="16580"/>
                    <a:pt x="16112" y="15146"/>
                    <a:pt x="15978" y="13645"/>
                  </a:cubicBezTo>
                  <a:cubicBezTo>
                    <a:pt x="15878" y="12177"/>
                    <a:pt x="15911" y="10643"/>
                    <a:pt x="15878" y="9175"/>
                  </a:cubicBezTo>
                  <a:cubicBezTo>
                    <a:pt x="15811" y="7507"/>
                    <a:pt x="15778" y="5172"/>
                    <a:pt x="13777" y="3337"/>
                  </a:cubicBezTo>
                  <a:cubicBezTo>
                    <a:pt x="13276" y="2904"/>
                    <a:pt x="12642" y="2604"/>
                    <a:pt x="11975" y="2570"/>
                  </a:cubicBezTo>
                  <a:cubicBezTo>
                    <a:pt x="11141" y="1036"/>
                    <a:pt x="9474" y="369"/>
                    <a:pt x="8073" y="135"/>
                  </a:cubicBezTo>
                  <a:cubicBezTo>
                    <a:pt x="7537" y="43"/>
                    <a:pt x="6995" y="1"/>
                    <a:pt x="64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77"/>
            <p:cNvSpPr/>
            <p:nvPr/>
          </p:nvSpPr>
          <p:spPr>
            <a:xfrm>
              <a:off x="4870325" y="1997675"/>
              <a:ext cx="477025" cy="692525"/>
            </a:xfrm>
            <a:custGeom>
              <a:avLst/>
              <a:gdLst/>
              <a:ahLst/>
              <a:cxnLst/>
              <a:rect l="l" t="t" r="r" b="b"/>
              <a:pathLst>
                <a:path w="19081" h="27701" extrusionOk="0">
                  <a:moveTo>
                    <a:pt x="6452" y="1"/>
                  </a:moveTo>
                  <a:cubicBezTo>
                    <a:pt x="5811" y="1"/>
                    <a:pt x="5169" y="60"/>
                    <a:pt x="4537" y="169"/>
                  </a:cubicBezTo>
                  <a:cubicBezTo>
                    <a:pt x="3369" y="369"/>
                    <a:pt x="2268" y="902"/>
                    <a:pt x="1401" y="1703"/>
                  </a:cubicBezTo>
                  <a:cubicBezTo>
                    <a:pt x="567" y="2470"/>
                    <a:pt x="100" y="3538"/>
                    <a:pt x="33" y="4672"/>
                  </a:cubicBezTo>
                  <a:cubicBezTo>
                    <a:pt x="0" y="5572"/>
                    <a:pt x="334" y="6473"/>
                    <a:pt x="934" y="7174"/>
                  </a:cubicBezTo>
                  <a:cubicBezTo>
                    <a:pt x="634" y="7440"/>
                    <a:pt x="434" y="7807"/>
                    <a:pt x="334" y="8174"/>
                  </a:cubicBezTo>
                  <a:cubicBezTo>
                    <a:pt x="234" y="9008"/>
                    <a:pt x="434" y="10009"/>
                    <a:pt x="1835" y="10543"/>
                  </a:cubicBezTo>
                  <a:lnTo>
                    <a:pt x="3903" y="12444"/>
                  </a:lnTo>
                  <a:cubicBezTo>
                    <a:pt x="3536" y="13778"/>
                    <a:pt x="3336" y="15146"/>
                    <a:pt x="3269" y="16547"/>
                  </a:cubicBezTo>
                  <a:cubicBezTo>
                    <a:pt x="3269" y="17448"/>
                    <a:pt x="3269" y="18315"/>
                    <a:pt x="3336" y="19215"/>
                  </a:cubicBezTo>
                  <a:cubicBezTo>
                    <a:pt x="3569" y="21851"/>
                    <a:pt x="4236" y="24986"/>
                    <a:pt x="6638" y="26587"/>
                  </a:cubicBezTo>
                  <a:cubicBezTo>
                    <a:pt x="7339" y="27054"/>
                    <a:pt x="8139" y="27388"/>
                    <a:pt x="8940" y="27521"/>
                  </a:cubicBezTo>
                  <a:cubicBezTo>
                    <a:pt x="9273" y="27588"/>
                    <a:pt x="9607" y="27621"/>
                    <a:pt x="9974" y="27621"/>
                  </a:cubicBezTo>
                  <a:cubicBezTo>
                    <a:pt x="10374" y="27621"/>
                    <a:pt x="10841" y="27655"/>
                    <a:pt x="11308" y="27688"/>
                  </a:cubicBezTo>
                  <a:cubicBezTo>
                    <a:pt x="11492" y="27697"/>
                    <a:pt x="11673" y="27701"/>
                    <a:pt x="11853" y="27701"/>
                  </a:cubicBezTo>
                  <a:cubicBezTo>
                    <a:pt x="12394" y="27701"/>
                    <a:pt x="12926" y="27663"/>
                    <a:pt x="13476" y="27588"/>
                  </a:cubicBezTo>
                  <a:cubicBezTo>
                    <a:pt x="14510" y="27421"/>
                    <a:pt x="15444" y="26821"/>
                    <a:pt x="16012" y="25920"/>
                  </a:cubicBezTo>
                  <a:cubicBezTo>
                    <a:pt x="16112" y="25653"/>
                    <a:pt x="16278" y="25387"/>
                    <a:pt x="16445" y="25120"/>
                  </a:cubicBezTo>
                  <a:cubicBezTo>
                    <a:pt x="16745" y="24786"/>
                    <a:pt x="17279" y="24686"/>
                    <a:pt x="17679" y="24453"/>
                  </a:cubicBezTo>
                  <a:cubicBezTo>
                    <a:pt x="18413" y="24019"/>
                    <a:pt x="18880" y="23285"/>
                    <a:pt x="18980" y="22451"/>
                  </a:cubicBezTo>
                  <a:cubicBezTo>
                    <a:pt x="19080" y="21651"/>
                    <a:pt x="18947" y="20817"/>
                    <a:pt x="18613" y="20083"/>
                  </a:cubicBezTo>
                  <a:cubicBezTo>
                    <a:pt x="18280" y="19316"/>
                    <a:pt x="17679" y="18648"/>
                    <a:pt x="17312" y="17881"/>
                  </a:cubicBezTo>
                  <a:cubicBezTo>
                    <a:pt x="16545" y="16580"/>
                    <a:pt x="16112" y="15146"/>
                    <a:pt x="15978" y="13645"/>
                  </a:cubicBezTo>
                  <a:cubicBezTo>
                    <a:pt x="15878" y="12177"/>
                    <a:pt x="15911" y="10643"/>
                    <a:pt x="15878" y="9175"/>
                  </a:cubicBezTo>
                  <a:cubicBezTo>
                    <a:pt x="15811" y="7507"/>
                    <a:pt x="15778" y="5172"/>
                    <a:pt x="13777" y="3337"/>
                  </a:cubicBezTo>
                  <a:cubicBezTo>
                    <a:pt x="13276" y="2904"/>
                    <a:pt x="12642" y="2604"/>
                    <a:pt x="11975" y="2570"/>
                  </a:cubicBezTo>
                  <a:cubicBezTo>
                    <a:pt x="11141" y="1036"/>
                    <a:pt x="9474" y="369"/>
                    <a:pt x="8073" y="135"/>
                  </a:cubicBezTo>
                  <a:cubicBezTo>
                    <a:pt x="7537" y="43"/>
                    <a:pt x="6995" y="1"/>
                    <a:pt x="64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77"/>
            <p:cNvSpPr/>
            <p:nvPr/>
          </p:nvSpPr>
          <p:spPr>
            <a:xfrm>
              <a:off x="4828628" y="2883344"/>
              <a:ext cx="120112" cy="159294"/>
            </a:xfrm>
            <a:custGeom>
              <a:avLst/>
              <a:gdLst/>
              <a:ahLst/>
              <a:cxnLst/>
              <a:rect l="l" t="t" r="r" b="b"/>
              <a:pathLst>
                <a:path w="4804" h="7239" extrusionOk="0">
                  <a:moveTo>
                    <a:pt x="2235" y="0"/>
                  </a:moveTo>
                  <a:lnTo>
                    <a:pt x="0" y="3736"/>
                  </a:lnTo>
                  <a:lnTo>
                    <a:pt x="2836" y="7239"/>
                  </a:lnTo>
                  <a:cubicBezTo>
                    <a:pt x="2836" y="7239"/>
                    <a:pt x="4804" y="3970"/>
                    <a:pt x="4737" y="3970"/>
                  </a:cubicBezTo>
                  <a:cubicBezTo>
                    <a:pt x="4637" y="3970"/>
                    <a:pt x="2235" y="0"/>
                    <a:pt x="223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77"/>
            <p:cNvSpPr/>
            <p:nvPr/>
          </p:nvSpPr>
          <p:spPr>
            <a:xfrm>
              <a:off x="4677675" y="2412150"/>
              <a:ext cx="294400" cy="581300"/>
            </a:xfrm>
            <a:custGeom>
              <a:avLst/>
              <a:gdLst/>
              <a:ahLst/>
              <a:cxnLst/>
              <a:rect l="l" t="t" r="r" b="b"/>
              <a:pathLst>
                <a:path w="11776" h="23252" extrusionOk="0">
                  <a:moveTo>
                    <a:pt x="11669" y="0"/>
                  </a:moveTo>
                  <a:cubicBezTo>
                    <a:pt x="9502" y="0"/>
                    <a:pt x="8314" y="1010"/>
                    <a:pt x="6705" y="3537"/>
                  </a:cubicBezTo>
                  <a:cubicBezTo>
                    <a:pt x="5304" y="5705"/>
                    <a:pt x="2069" y="10942"/>
                    <a:pt x="1168" y="12544"/>
                  </a:cubicBezTo>
                  <a:cubicBezTo>
                    <a:pt x="134" y="14311"/>
                    <a:pt x="1" y="15045"/>
                    <a:pt x="801" y="16380"/>
                  </a:cubicBezTo>
                  <a:cubicBezTo>
                    <a:pt x="1568" y="17647"/>
                    <a:pt x="6439" y="23251"/>
                    <a:pt x="6439" y="23251"/>
                  </a:cubicBezTo>
                  <a:cubicBezTo>
                    <a:pt x="7539" y="22284"/>
                    <a:pt x="8407" y="21050"/>
                    <a:pt x="8874" y="19682"/>
                  </a:cubicBezTo>
                  <a:lnTo>
                    <a:pt x="6038" y="14912"/>
                  </a:lnTo>
                  <a:lnTo>
                    <a:pt x="11475" y="6839"/>
                  </a:lnTo>
                  <a:lnTo>
                    <a:pt x="11776" y="1"/>
                  </a:lnTo>
                  <a:cubicBezTo>
                    <a:pt x="11740" y="1"/>
                    <a:pt x="11704" y="0"/>
                    <a:pt x="116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77"/>
            <p:cNvSpPr/>
            <p:nvPr/>
          </p:nvSpPr>
          <p:spPr>
            <a:xfrm>
              <a:off x="4736875" y="2409250"/>
              <a:ext cx="238550" cy="357375"/>
            </a:xfrm>
            <a:custGeom>
              <a:avLst/>
              <a:gdLst/>
              <a:ahLst/>
              <a:cxnLst/>
              <a:rect l="l" t="t" r="r" b="b"/>
              <a:pathLst>
                <a:path w="9542" h="14295" extrusionOk="0">
                  <a:moveTo>
                    <a:pt x="9021" y="0"/>
                  </a:moveTo>
                  <a:cubicBezTo>
                    <a:pt x="7714" y="0"/>
                    <a:pt x="6830" y="356"/>
                    <a:pt x="5972" y="1185"/>
                  </a:cubicBezTo>
                  <a:cubicBezTo>
                    <a:pt x="4971" y="2152"/>
                    <a:pt x="1" y="10525"/>
                    <a:pt x="1" y="10525"/>
                  </a:cubicBezTo>
                  <a:cubicBezTo>
                    <a:pt x="1" y="10525"/>
                    <a:pt x="234" y="12026"/>
                    <a:pt x="4437" y="14294"/>
                  </a:cubicBezTo>
                  <a:lnTo>
                    <a:pt x="9041" y="8890"/>
                  </a:lnTo>
                  <a:lnTo>
                    <a:pt x="9541" y="17"/>
                  </a:lnTo>
                  <a:cubicBezTo>
                    <a:pt x="9360" y="6"/>
                    <a:pt x="9187" y="0"/>
                    <a:pt x="90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77"/>
            <p:cNvSpPr/>
            <p:nvPr/>
          </p:nvSpPr>
          <p:spPr>
            <a:xfrm>
              <a:off x="4736875" y="2409250"/>
              <a:ext cx="238550" cy="357375"/>
            </a:xfrm>
            <a:custGeom>
              <a:avLst/>
              <a:gdLst/>
              <a:ahLst/>
              <a:cxnLst/>
              <a:rect l="l" t="t" r="r" b="b"/>
              <a:pathLst>
                <a:path w="9542" h="14295" extrusionOk="0">
                  <a:moveTo>
                    <a:pt x="9021" y="0"/>
                  </a:moveTo>
                  <a:cubicBezTo>
                    <a:pt x="7714" y="0"/>
                    <a:pt x="6830" y="356"/>
                    <a:pt x="5972" y="1185"/>
                  </a:cubicBezTo>
                  <a:cubicBezTo>
                    <a:pt x="4971" y="2152"/>
                    <a:pt x="1" y="10525"/>
                    <a:pt x="1" y="10525"/>
                  </a:cubicBezTo>
                  <a:cubicBezTo>
                    <a:pt x="1" y="10525"/>
                    <a:pt x="234" y="12026"/>
                    <a:pt x="4437" y="14294"/>
                  </a:cubicBezTo>
                  <a:lnTo>
                    <a:pt x="9041" y="8890"/>
                  </a:lnTo>
                  <a:lnTo>
                    <a:pt x="9541" y="17"/>
                  </a:lnTo>
                  <a:cubicBezTo>
                    <a:pt x="9360" y="6"/>
                    <a:pt x="9187" y="0"/>
                    <a:pt x="90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77"/>
            <p:cNvSpPr/>
            <p:nvPr/>
          </p:nvSpPr>
          <p:spPr>
            <a:xfrm>
              <a:off x="4849475" y="2402150"/>
              <a:ext cx="482850" cy="687700"/>
            </a:xfrm>
            <a:custGeom>
              <a:avLst/>
              <a:gdLst/>
              <a:ahLst/>
              <a:cxnLst/>
              <a:rect l="l" t="t" r="r" b="b"/>
              <a:pathLst>
                <a:path w="19314" h="27508" extrusionOk="0">
                  <a:moveTo>
                    <a:pt x="11442" y="1"/>
                  </a:moveTo>
                  <a:lnTo>
                    <a:pt x="7606" y="101"/>
                  </a:lnTo>
                  <a:lnTo>
                    <a:pt x="4904" y="301"/>
                  </a:lnTo>
                  <a:cubicBezTo>
                    <a:pt x="3569" y="1602"/>
                    <a:pt x="2369" y="3103"/>
                    <a:pt x="1368" y="4704"/>
                  </a:cubicBezTo>
                  <a:cubicBezTo>
                    <a:pt x="67" y="6839"/>
                    <a:pt x="0" y="9474"/>
                    <a:pt x="2035" y="11609"/>
                  </a:cubicBezTo>
                  <a:cubicBezTo>
                    <a:pt x="2202" y="13377"/>
                    <a:pt x="2235" y="16813"/>
                    <a:pt x="2235" y="16813"/>
                  </a:cubicBezTo>
                  <a:cubicBezTo>
                    <a:pt x="1601" y="21350"/>
                    <a:pt x="1234" y="25786"/>
                    <a:pt x="1234" y="25786"/>
                  </a:cubicBezTo>
                  <a:cubicBezTo>
                    <a:pt x="3607" y="27048"/>
                    <a:pt x="6380" y="27508"/>
                    <a:pt x="9037" y="27508"/>
                  </a:cubicBezTo>
                  <a:cubicBezTo>
                    <a:pt x="13964" y="27508"/>
                    <a:pt x="18491" y="25927"/>
                    <a:pt x="19314" y="24952"/>
                  </a:cubicBezTo>
                  <a:cubicBezTo>
                    <a:pt x="18680" y="20516"/>
                    <a:pt x="17279" y="17780"/>
                    <a:pt x="16379" y="15279"/>
                  </a:cubicBezTo>
                  <a:lnTo>
                    <a:pt x="18080" y="7740"/>
                  </a:lnTo>
                  <a:cubicBezTo>
                    <a:pt x="18080" y="7740"/>
                    <a:pt x="15144" y="5338"/>
                    <a:pt x="15411" y="401"/>
                  </a:cubicBezTo>
                  <a:lnTo>
                    <a:pt x="114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77"/>
            <p:cNvSpPr/>
            <p:nvPr/>
          </p:nvSpPr>
          <p:spPr>
            <a:xfrm>
              <a:off x="4849475" y="2402150"/>
              <a:ext cx="482850" cy="687700"/>
            </a:xfrm>
            <a:custGeom>
              <a:avLst/>
              <a:gdLst/>
              <a:ahLst/>
              <a:cxnLst/>
              <a:rect l="l" t="t" r="r" b="b"/>
              <a:pathLst>
                <a:path w="19314" h="27508" extrusionOk="0">
                  <a:moveTo>
                    <a:pt x="11442" y="1"/>
                  </a:moveTo>
                  <a:lnTo>
                    <a:pt x="7606" y="101"/>
                  </a:lnTo>
                  <a:lnTo>
                    <a:pt x="4904" y="301"/>
                  </a:lnTo>
                  <a:cubicBezTo>
                    <a:pt x="3569" y="1602"/>
                    <a:pt x="2369" y="3103"/>
                    <a:pt x="1368" y="4704"/>
                  </a:cubicBezTo>
                  <a:cubicBezTo>
                    <a:pt x="67" y="6839"/>
                    <a:pt x="0" y="9474"/>
                    <a:pt x="2035" y="11609"/>
                  </a:cubicBezTo>
                  <a:cubicBezTo>
                    <a:pt x="2202" y="13377"/>
                    <a:pt x="2235" y="16813"/>
                    <a:pt x="2235" y="16813"/>
                  </a:cubicBezTo>
                  <a:cubicBezTo>
                    <a:pt x="1601" y="21350"/>
                    <a:pt x="1234" y="25786"/>
                    <a:pt x="1234" y="25786"/>
                  </a:cubicBezTo>
                  <a:cubicBezTo>
                    <a:pt x="3607" y="27048"/>
                    <a:pt x="6380" y="27508"/>
                    <a:pt x="9037" y="27508"/>
                  </a:cubicBezTo>
                  <a:cubicBezTo>
                    <a:pt x="13964" y="27508"/>
                    <a:pt x="18491" y="25927"/>
                    <a:pt x="19314" y="24952"/>
                  </a:cubicBezTo>
                  <a:cubicBezTo>
                    <a:pt x="18680" y="20516"/>
                    <a:pt x="17279" y="17780"/>
                    <a:pt x="16379" y="15279"/>
                  </a:cubicBezTo>
                  <a:lnTo>
                    <a:pt x="18080" y="7740"/>
                  </a:lnTo>
                  <a:cubicBezTo>
                    <a:pt x="18080" y="7740"/>
                    <a:pt x="15144" y="5338"/>
                    <a:pt x="15411" y="401"/>
                  </a:cubicBezTo>
                  <a:lnTo>
                    <a:pt x="114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77"/>
            <p:cNvSpPr/>
            <p:nvPr/>
          </p:nvSpPr>
          <p:spPr>
            <a:xfrm>
              <a:off x="5030425" y="2649850"/>
              <a:ext cx="164300" cy="80150"/>
            </a:xfrm>
            <a:custGeom>
              <a:avLst/>
              <a:gdLst/>
              <a:ahLst/>
              <a:cxnLst/>
              <a:rect l="l" t="t" r="r" b="b"/>
              <a:pathLst>
                <a:path w="6572" h="3206" extrusionOk="0">
                  <a:moveTo>
                    <a:pt x="6505" y="0"/>
                  </a:moveTo>
                  <a:lnTo>
                    <a:pt x="6505" y="0"/>
                  </a:lnTo>
                  <a:cubicBezTo>
                    <a:pt x="6138" y="1234"/>
                    <a:pt x="5138" y="2168"/>
                    <a:pt x="3903" y="2468"/>
                  </a:cubicBezTo>
                  <a:cubicBezTo>
                    <a:pt x="3555" y="2565"/>
                    <a:pt x="3218" y="2605"/>
                    <a:pt x="2897" y="2605"/>
                  </a:cubicBezTo>
                  <a:cubicBezTo>
                    <a:pt x="1223" y="2605"/>
                    <a:pt x="1" y="1501"/>
                    <a:pt x="1" y="1501"/>
                  </a:cubicBezTo>
                  <a:lnTo>
                    <a:pt x="1" y="1501"/>
                  </a:lnTo>
                  <a:cubicBezTo>
                    <a:pt x="623" y="2584"/>
                    <a:pt x="1795" y="3205"/>
                    <a:pt x="2998" y="3205"/>
                  </a:cubicBezTo>
                  <a:cubicBezTo>
                    <a:pt x="3278" y="3205"/>
                    <a:pt x="3560" y="3172"/>
                    <a:pt x="3837" y="3102"/>
                  </a:cubicBezTo>
                  <a:cubicBezTo>
                    <a:pt x="6572" y="2435"/>
                    <a:pt x="6505" y="1"/>
                    <a:pt x="6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77"/>
            <p:cNvSpPr/>
            <p:nvPr/>
          </p:nvSpPr>
          <p:spPr>
            <a:xfrm>
              <a:off x="4908675" y="2090275"/>
              <a:ext cx="316925" cy="452000"/>
            </a:xfrm>
            <a:custGeom>
              <a:avLst/>
              <a:gdLst/>
              <a:ahLst/>
              <a:cxnLst/>
              <a:rect l="l" t="t" r="r" b="b"/>
              <a:pathLst>
                <a:path w="12677" h="18080" extrusionOk="0">
                  <a:moveTo>
                    <a:pt x="2069" y="0"/>
                  </a:moveTo>
                  <a:cubicBezTo>
                    <a:pt x="1235" y="434"/>
                    <a:pt x="1" y="2035"/>
                    <a:pt x="201" y="6505"/>
                  </a:cubicBezTo>
                  <a:cubicBezTo>
                    <a:pt x="334" y="9974"/>
                    <a:pt x="1335" y="10875"/>
                    <a:pt x="1935" y="11142"/>
                  </a:cubicBezTo>
                  <a:cubicBezTo>
                    <a:pt x="2175" y="11254"/>
                    <a:pt x="2522" y="11296"/>
                    <a:pt x="2926" y="11296"/>
                  </a:cubicBezTo>
                  <a:cubicBezTo>
                    <a:pt x="3477" y="11296"/>
                    <a:pt x="4135" y="11219"/>
                    <a:pt x="4771" y="11142"/>
                  </a:cubicBezTo>
                  <a:lnTo>
                    <a:pt x="4771" y="11142"/>
                  </a:lnTo>
                  <a:lnTo>
                    <a:pt x="4704" y="13210"/>
                  </a:lnTo>
                  <a:cubicBezTo>
                    <a:pt x="4704" y="13210"/>
                    <a:pt x="2669" y="16679"/>
                    <a:pt x="3837" y="18080"/>
                  </a:cubicBezTo>
                  <a:cubicBezTo>
                    <a:pt x="5538" y="17646"/>
                    <a:pt x="7106" y="16746"/>
                    <a:pt x="8306" y="15478"/>
                  </a:cubicBezTo>
                  <a:cubicBezTo>
                    <a:pt x="9574" y="14244"/>
                    <a:pt x="9574" y="13210"/>
                    <a:pt x="9574" y="13210"/>
                  </a:cubicBezTo>
                  <a:lnTo>
                    <a:pt x="9641" y="8640"/>
                  </a:lnTo>
                  <a:cubicBezTo>
                    <a:pt x="9641" y="8640"/>
                    <a:pt x="9857" y="8857"/>
                    <a:pt x="10264" y="8857"/>
                  </a:cubicBezTo>
                  <a:cubicBezTo>
                    <a:pt x="10553" y="8857"/>
                    <a:pt x="10938" y="8747"/>
                    <a:pt x="11409" y="8373"/>
                  </a:cubicBezTo>
                  <a:cubicBezTo>
                    <a:pt x="12343" y="7639"/>
                    <a:pt x="12676" y="6338"/>
                    <a:pt x="12009" y="5638"/>
                  </a:cubicBezTo>
                  <a:cubicBezTo>
                    <a:pt x="11688" y="5333"/>
                    <a:pt x="11283" y="5183"/>
                    <a:pt x="10881" y="5183"/>
                  </a:cubicBezTo>
                  <a:cubicBezTo>
                    <a:pt x="10448" y="5183"/>
                    <a:pt x="10019" y="5358"/>
                    <a:pt x="9707" y="5704"/>
                  </a:cubicBezTo>
                  <a:cubicBezTo>
                    <a:pt x="9607" y="5805"/>
                    <a:pt x="9507" y="5905"/>
                    <a:pt x="9441" y="6038"/>
                  </a:cubicBezTo>
                  <a:cubicBezTo>
                    <a:pt x="9441" y="6038"/>
                    <a:pt x="9437" y="6038"/>
                    <a:pt x="9430" y="6038"/>
                  </a:cubicBezTo>
                  <a:cubicBezTo>
                    <a:pt x="9310" y="6038"/>
                    <a:pt x="8196" y="5979"/>
                    <a:pt x="8006" y="3770"/>
                  </a:cubicBezTo>
                  <a:cubicBezTo>
                    <a:pt x="8006" y="3770"/>
                    <a:pt x="6138" y="3603"/>
                    <a:pt x="5138" y="3103"/>
                  </a:cubicBezTo>
                  <a:cubicBezTo>
                    <a:pt x="2803" y="1935"/>
                    <a:pt x="2336" y="567"/>
                    <a:pt x="2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77"/>
            <p:cNvSpPr/>
            <p:nvPr/>
          </p:nvSpPr>
          <p:spPr>
            <a:xfrm>
              <a:off x="4978725" y="2423850"/>
              <a:ext cx="169325" cy="117600"/>
            </a:xfrm>
            <a:custGeom>
              <a:avLst/>
              <a:gdLst/>
              <a:ahLst/>
              <a:cxnLst/>
              <a:rect l="l" t="t" r="r" b="b"/>
              <a:pathLst>
                <a:path w="6773" h="4704" extrusionOk="0">
                  <a:moveTo>
                    <a:pt x="1835" y="0"/>
                  </a:moveTo>
                  <a:lnTo>
                    <a:pt x="1835" y="0"/>
                  </a:lnTo>
                  <a:cubicBezTo>
                    <a:pt x="1502" y="601"/>
                    <a:pt x="1" y="3469"/>
                    <a:pt x="1001" y="4704"/>
                  </a:cubicBezTo>
                  <a:cubicBezTo>
                    <a:pt x="2736" y="4303"/>
                    <a:pt x="4270" y="3403"/>
                    <a:pt x="5504" y="2135"/>
                  </a:cubicBezTo>
                  <a:cubicBezTo>
                    <a:pt x="6138" y="1601"/>
                    <a:pt x="6572" y="868"/>
                    <a:pt x="6772" y="34"/>
                  </a:cubicBezTo>
                  <a:lnTo>
                    <a:pt x="6772" y="34"/>
                  </a:lnTo>
                  <a:cubicBezTo>
                    <a:pt x="6272" y="834"/>
                    <a:pt x="5204" y="1401"/>
                    <a:pt x="3703" y="1401"/>
                  </a:cubicBezTo>
                  <a:cubicBezTo>
                    <a:pt x="1835" y="1401"/>
                    <a:pt x="1635" y="868"/>
                    <a:pt x="1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77"/>
            <p:cNvSpPr/>
            <p:nvPr/>
          </p:nvSpPr>
          <p:spPr>
            <a:xfrm>
              <a:off x="5027100" y="2316275"/>
              <a:ext cx="100100" cy="69225"/>
            </a:xfrm>
            <a:custGeom>
              <a:avLst/>
              <a:gdLst/>
              <a:ahLst/>
              <a:cxnLst/>
              <a:rect l="l" t="t" r="r" b="b"/>
              <a:pathLst>
                <a:path w="4004" h="2769" extrusionOk="0">
                  <a:moveTo>
                    <a:pt x="4003" y="0"/>
                  </a:moveTo>
                  <a:cubicBezTo>
                    <a:pt x="3603" y="901"/>
                    <a:pt x="1635" y="1701"/>
                    <a:pt x="34" y="2068"/>
                  </a:cubicBezTo>
                  <a:lnTo>
                    <a:pt x="0" y="2769"/>
                  </a:lnTo>
                  <a:cubicBezTo>
                    <a:pt x="0" y="2769"/>
                    <a:pt x="2235" y="2068"/>
                    <a:pt x="2969" y="1501"/>
                  </a:cubicBezTo>
                  <a:cubicBezTo>
                    <a:pt x="3436" y="1101"/>
                    <a:pt x="3803" y="567"/>
                    <a:pt x="400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77"/>
            <p:cNvSpPr/>
            <p:nvPr/>
          </p:nvSpPr>
          <p:spPr>
            <a:xfrm>
              <a:off x="5042100" y="2201925"/>
              <a:ext cx="26725" cy="24400"/>
            </a:xfrm>
            <a:custGeom>
              <a:avLst/>
              <a:gdLst/>
              <a:ahLst/>
              <a:cxnLst/>
              <a:rect l="l" t="t" r="r" b="b"/>
              <a:pathLst>
                <a:path w="1069" h="976" extrusionOk="0">
                  <a:moveTo>
                    <a:pt x="543" y="1"/>
                  </a:moveTo>
                  <a:cubicBezTo>
                    <a:pt x="296" y="1"/>
                    <a:pt x="65" y="191"/>
                    <a:pt x="34" y="438"/>
                  </a:cubicBezTo>
                  <a:cubicBezTo>
                    <a:pt x="1" y="705"/>
                    <a:pt x="201" y="938"/>
                    <a:pt x="501" y="972"/>
                  </a:cubicBezTo>
                  <a:cubicBezTo>
                    <a:pt x="524" y="974"/>
                    <a:pt x="546" y="976"/>
                    <a:pt x="568" y="976"/>
                  </a:cubicBezTo>
                  <a:cubicBezTo>
                    <a:pt x="806" y="976"/>
                    <a:pt x="1007" y="815"/>
                    <a:pt x="1068" y="571"/>
                  </a:cubicBezTo>
                  <a:cubicBezTo>
                    <a:pt x="1068" y="271"/>
                    <a:pt x="868" y="38"/>
                    <a:pt x="601" y="4"/>
                  </a:cubicBezTo>
                  <a:cubicBezTo>
                    <a:pt x="582" y="2"/>
                    <a:pt x="562" y="1"/>
                    <a:pt x="5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77"/>
            <p:cNvSpPr/>
            <p:nvPr/>
          </p:nvSpPr>
          <p:spPr>
            <a:xfrm>
              <a:off x="4994575" y="2294575"/>
              <a:ext cx="47550" cy="28875"/>
            </a:xfrm>
            <a:custGeom>
              <a:avLst/>
              <a:gdLst/>
              <a:ahLst/>
              <a:cxnLst/>
              <a:rect l="l" t="t" r="r" b="b"/>
              <a:pathLst>
                <a:path w="1902" h="1155" extrusionOk="0">
                  <a:moveTo>
                    <a:pt x="1768" y="1"/>
                  </a:moveTo>
                  <a:lnTo>
                    <a:pt x="0" y="468"/>
                  </a:lnTo>
                  <a:cubicBezTo>
                    <a:pt x="87" y="874"/>
                    <a:pt x="478" y="1154"/>
                    <a:pt x="907" y="1154"/>
                  </a:cubicBezTo>
                  <a:cubicBezTo>
                    <a:pt x="971" y="1154"/>
                    <a:pt x="1036" y="1148"/>
                    <a:pt x="1101" y="1135"/>
                  </a:cubicBezTo>
                  <a:cubicBezTo>
                    <a:pt x="1601" y="1002"/>
                    <a:pt x="1902" y="501"/>
                    <a:pt x="17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77"/>
            <p:cNvSpPr/>
            <p:nvPr/>
          </p:nvSpPr>
          <p:spPr>
            <a:xfrm>
              <a:off x="5011250" y="2303750"/>
              <a:ext cx="26700" cy="19850"/>
            </a:xfrm>
            <a:custGeom>
              <a:avLst/>
              <a:gdLst/>
              <a:ahLst/>
              <a:cxnLst/>
              <a:rect l="l" t="t" r="r" b="b"/>
              <a:pathLst>
                <a:path w="1068" h="794" extrusionOk="0">
                  <a:moveTo>
                    <a:pt x="668" y="1"/>
                  </a:moveTo>
                  <a:cubicBezTo>
                    <a:pt x="301" y="1"/>
                    <a:pt x="0" y="301"/>
                    <a:pt x="0" y="668"/>
                  </a:cubicBezTo>
                  <a:cubicBezTo>
                    <a:pt x="0" y="701"/>
                    <a:pt x="0" y="735"/>
                    <a:pt x="0" y="768"/>
                  </a:cubicBezTo>
                  <a:cubicBezTo>
                    <a:pt x="67" y="785"/>
                    <a:pt x="134" y="793"/>
                    <a:pt x="201" y="793"/>
                  </a:cubicBezTo>
                  <a:cubicBezTo>
                    <a:pt x="267" y="793"/>
                    <a:pt x="334" y="785"/>
                    <a:pt x="401" y="768"/>
                  </a:cubicBezTo>
                  <a:cubicBezTo>
                    <a:pt x="734" y="701"/>
                    <a:pt x="968" y="468"/>
                    <a:pt x="1068" y="168"/>
                  </a:cubicBezTo>
                  <a:cubicBezTo>
                    <a:pt x="968" y="68"/>
                    <a:pt x="834" y="1"/>
                    <a:pt x="6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77"/>
            <p:cNvSpPr/>
            <p:nvPr/>
          </p:nvSpPr>
          <p:spPr>
            <a:xfrm>
              <a:off x="4929525" y="2159925"/>
              <a:ext cx="27550" cy="22950"/>
            </a:xfrm>
            <a:custGeom>
              <a:avLst/>
              <a:gdLst/>
              <a:ahLst/>
              <a:cxnLst/>
              <a:rect l="l" t="t" r="r" b="b"/>
              <a:pathLst>
                <a:path w="1102" h="918" extrusionOk="0">
                  <a:moveTo>
                    <a:pt x="652" y="0"/>
                  </a:moveTo>
                  <a:cubicBezTo>
                    <a:pt x="539" y="0"/>
                    <a:pt x="426" y="38"/>
                    <a:pt x="334" y="116"/>
                  </a:cubicBezTo>
                  <a:cubicBezTo>
                    <a:pt x="67" y="283"/>
                    <a:pt x="0" y="650"/>
                    <a:pt x="167" y="917"/>
                  </a:cubicBezTo>
                  <a:lnTo>
                    <a:pt x="1101" y="250"/>
                  </a:lnTo>
                  <a:cubicBezTo>
                    <a:pt x="1000" y="88"/>
                    <a:pt x="826" y="0"/>
                    <a:pt x="6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77"/>
            <p:cNvSpPr/>
            <p:nvPr/>
          </p:nvSpPr>
          <p:spPr>
            <a:xfrm>
              <a:off x="5049600" y="2165675"/>
              <a:ext cx="30050" cy="19700"/>
            </a:xfrm>
            <a:custGeom>
              <a:avLst/>
              <a:gdLst/>
              <a:ahLst/>
              <a:cxnLst/>
              <a:rect l="l" t="t" r="r" b="b"/>
              <a:pathLst>
                <a:path w="1202" h="788" extrusionOk="0">
                  <a:moveTo>
                    <a:pt x="557" y="1"/>
                  </a:moveTo>
                  <a:cubicBezTo>
                    <a:pt x="334" y="1"/>
                    <a:pt x="123" y="125"/>
                    <a:pt x="1" y="320"/>
                  </a:cubicBezTo>
                  <a:lnTo>
                    <a:pt x="1035" y="787"/>
                  </a:lnTo>
                  <a:cubicBezTo>
                    <a:pt x="1202" y="554"/>
                    <a:pt x="1102" y="220"/>
                    <a:pt x="835" y="87"/>
                  </a:cubicBezTo>
                  <a:lnTo>
                    <a:pt x="801" y="53"/>
                  </a:lnTo>
                  <a:cubicBezTo>
                    <a:pt x="721" y="17"/>
                    <a:pt x="638" y="1"/>
                    <a:pt x="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77"/>
            <p:cNvSpPr/>
            <p:nvPr/>
          </p:nvSpPr>
          <p:spPr>
            <a:xfrm>
              <a:off x="4937875" y="2195850"/>
              <a:ext cx="26700" cy="24650"/>
            </a:xfrm>
            <a:custGeom>
              <a:avLst/>
              <a:gdLst/>
              <a:ahLst/>
              <a:cxnLst/>
              <a:rect l="l" t="t" r="r" b="b"/>
              <a:pathLst>
                <a:path w="1068" h="986" extrusionOk="0">
                  <a:moveTo>
                    <a:pt x="496" y="1"/>
                  </a:moveTo>
                  <a:cubicBezTo>
                    <a:pt x="267" y="1"/>
                    <a:pt x="62" y="182"/>
                    <a:pt x="33" y="414"/>
                  </a:cubicBezTo>
                  <a:cubicBezTo>
                    <a:pt x="0" y="714"/>
                    <a:pt x="200" y="948"/>
                    <a:pt x="500" y="981"/>
                  </a:cubicBezTo>
                  <a:cubicBezTo>
                    <a:pt x="523" y="984"/>
                    <a:pt x="546" y="985"/>
                    <a:pt x="568" y="985"/>
                  </a:cubicBezTo>
                  <a:cubicBezTo>
                    <a:pt x="806" y="985"/>
                    <a:pt x="1006" y="825"/>
                    <a:pt x="1067" y="581"/>
                  </a:cubicBezTo>
                  <a:lnTo>
                    <a:pt x="1067" y="547"/>
                  </a:lnTo>
                  <a:cubicBezTo>
                    <a:pt x="1067" y="281"/>
                    <a:pt x="867" y="47"/>
                    <a:pt x="600" y="14"/>
                  </a:cubicBezTo>
                  <a:cubicBezTo>
                    <a:pt x="565" y="5"/>
                    <a:pt x="530" y="1"/>
                    <a:pt x="4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77"/>
            <p:cNvSpPr/>
            <p:nvPr/>
          </p:nvSpPr>
          <p:spPr>
            <a:xfrm>
              <a:off x="4959550" y="2204525"/>
              <a:ext cx="45050" cy="70075"/>
            </a:xfrm>
            <a:custGeom>
              <a:avLst/>
              <a:gdLst/>
              <a:ahLst/>
              <a:cxnLst/>
              <a:rect l="l" t="t" r="r" b="b"/>
              <a:pathLst>
                <a:path w="1802" h="2803" extrusionOk="0">
                  <a:moveTo>
                    <a:pt x="1802" y="0"/>
                  </a:moveTo>
                  <a:lnTo>
                    <a:pt x="0" y="2269"/>
                  </a:lnTo>
                  <a:lnTo>
                    <a:pt x="1535" y="2802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77"/>
            <p:cNvSpPr/>
            <p:nvPr/>
          </p:nvSpPr>
          <p:spPr>
            <a:xfrm>
              <a:off x="5178875" y="2910850"/>
              <a:ext cx="298575" cy="230675"/>
            </a:xfrm>
            <a:custGeom>
              <a:avLst/>
              <a:gdLst/>
              <a:ahLst/>
              <a:cxnLst/>
              <a:rect l="l" t="t" r="r" b="b"/>
              <a:pathLst>
                <a:path w="11943" h="9227" extrusionOk="0">
                  <a:moveTo>
                    <a:pt x="8206" y="1"/>
                  </a:moveTo>
                  <a:cubicBezTo>
                    <a:pt x="7906" y="501"/>
                    <a:pt x="7606" y="968"/>
                    <a:pt x="7239" y="1402"/>
                  </a:cubicBezTo>
                  <a:cubicBezTo>
                    <a:pt x="6972" y="1802"/>
                    <a:pt x="6572" y="2069"/>
                    <a:pt x="6105" y="2169"/>
                  </a:cubicBezTo>
                  <a:cubicBezTo>
                    <a:pt x="5137" y="2303"/>
                    <a:pt x="4203" y="2536"/>
                    <a:pt x="3269" y="2836"/>
                  </a:cubicBezTo>
                  <a:cubicBezTo>
                    <a:pt x="2469" y="3103"/>
                    <a:pt x="1968" y="3036"/>
                    <a:pt x="1935" y="3237"/>
                  </a:cubicBezTo>
                  <a:cubicBezTo>
                    <a:pt x="1902" y="3503"/>
                    <a:pt x="2035" y="3804"/>
                    <a:pt x="2769" y="3970"/>
                  </a:cubicBezTo>
                  <a:cubicBezTo>
                    <a:pt x="3036" y="4004"/>
                    <a:pt x="3303" y="4020"/>
                    <a:pt x="3569" y="4020"/>
                  </a:cubicBezTo>
                  <a:cubicBezTo>
                    <a:pt x="3836" y="4020"/>
                    <a:pt x="4103" y="4004"/>
                    <a:pt x="4370" y="3970"/>
                  </a:cubicBezTo>
                  <a:lnTo>
                    <a:pt x="4370" y="3970"/>
                  </a:lnTo>
                  <a:cubicBezTo>
                    <a:pt x="3736" y="4704"/>
                    <a:pt x="3002" y="5371"/>
                    <a:pt x="2168" y="5938"/>
                  </a:cubicBezTo>
                  <a:cubicBezTo>
                    <a:pt x="534" y="7006"/>
                    <a:pt x="0" y="7806"/>
                    <a:pt x="1668" y="8841"/>
                  </a:cubicBezTo>
                  <a:cubicBezTo>
                    <a:pt x="2066" y="9081"/>
                    <a:pt x="2548" y="9227"/>
                    <a:pt x="3116" y="9227"/>
                  </a:cubicBezTo>
                  <a:cubicBezTo>
                    <a:pt x="4360" y="9227"/>
                    <a:pt x="6012" y="8529"/>
                    <a:pt x="8073" y="6606"/>
                  </a:cubicBezTo>
                  <a:cubicBezTo>
                    <a:pt x="9507" y="5205"/>
                    <a:pt x="10808" y="3670"/>
                    <a:pt x="11942" y="2036"/>
                  </a:cubicBezTo>
                  <a:lnTo>
                    <a:pt x="820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77"/>
            <p:cNvSpPr/>
            <p:nvPr/>
          </p:nvSpPr>
          <p:spPr>
            <a:xfrm>
              <a:off x="5200550" y="2414675"/>
              <a:ext cx="395300" cy="557925"/>
            </a:xfrm>
            <a:custGeom>
              <a:avLst/>
              <a:gdLst/>
              <a:ahLst/>
              <a:cxnLst/>
              <a:rect l="l" t="t" r="r" b="b"/>
              <a:pathLst>
                <a:path w="15812" h="22317" extrusionOk="0">
                  <a:moveTo>
                    <a:pt x="1835" y="0"/>
                  </a:moveTo>
                  <a:lnTo>
                    <a:pt x="1835" y="0"/>
                  </a:lnTo>
                  <a:cubicBezTo>
                    <a:pt x="1" y="3169"/>
                    <a:pt x="1835" y="6238"/>
                    <a:pt x="3370" y="7939"/>
                  </a:cubicBezTo>
                  <a:lnTo>
                    <a:pt x="9474" y="15511"/>
                  </a:lnTo>
                  <a:cubicBezTo>
                    <a:pt x="8673" y="17213"/>
                    <a:pt x="7806" y="18847"/>
                    <a:pt x="7172" y="19948"/>
                  </a:cubicBezTo>
                  <a:cubicBezTo>
                    <a:pt x="7172" y="19948"/>
                    <a:pt x="8707" y="21816"/>
                    <a:pt x="10942" y="22316"/>
                  </a:cubicBezTo>
                  <a:cubicBezTo>
                    <a:pt x="15745" y="16345"/>
                    <a:pt x="15812" y="15311"/>
                    <a:pt x="14411" y="13243"/>
                  </a:cubicBezTo>
                  <a:cubicBezTo>
                    <a:pt x="6005" y="801"/>
                    <a:pt x="6038" y="901"/>
                    <a:pt x="18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77"/>
            <p:cNvSpPr/>
            <p:nvPr/>
          </p:nvSpPr>
          <p:spPr>
            <a:xfrm>
              <a:off x="5198050" y="2412175"/>
              <a:ext cx="320250" cy="369450"/>
            </a:xfrm>
            <a:custGeom>
              <a:avLst/>
              <a:gdLst/>
              <a:ahLst/>
              <a:cxnLst/>
              <a:rect l="l" t="t" r="r" b="b"/>
              <a:pathLst>
                <a:path w="12810" h="14778" extrusionOk="0">
                  <a:moveTo>
                    <a:pt x="1435" y="0"/>
                  </a:moveTo>
                  <a:lnTo>
                    <a:pt x="1435" y="0"/>
                  </a:lnTo>
                  <a:cubicBezTo>
                    <a:pt x="0" y="3870"/>
                    <a:pt x="1969" y="7772"/>
                    <a:pt x="1969" y="7772"/>
                  </a:cubicBezTo>
                  <a:lnTo>
                    <a:pt x="7406" y="14777"/>
                  </a:lnTo>
                  <a:cubicBezTo>
                    <a:pt x="11742" y="13643"/>
                    <a:pt x="12810" y="10341"/>
                    <a:pt x="12810" y="10341"/>
                  </a:cubicBezTo>
                  <a:cubicBezTo>
                    <a:pt x="12810" y="10341"/>
                    <a:pt x="8773" y="4537"/>
                    <a:pt x="7072" y="2435"/>
                  </a:cubicBezTo>
                  <a:cubicBezTo>
                    <a:pt x="5438" y="434"/>
                    <a:pt x="3736" y="134"/>
                    <a:pt x="14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77"/>
            <p:cNvSpPr/>
            <p:nvPr/>
          </p:nvSpPr>
          <p:spPr>
            <a:xfrm>
              <a:off x="5198050" y="2412175"/>
              <a:ext cx="320250" cy="369450"/>
            </a:xfrm>
            <a:custGeom>
              <a:avLst/>
              <a:gdLst/>
              <a:ahLst/>
              <a:cxnLst/>
              <a:rect l="l" t="t" r="r" b="b"/>
              <a:pathLst>
                <a:path w="12810" h="14778" extrusionOk="0">
                  <a:moveTo>
                    <a:pt x="1435" y="0"/>
                  </a:moveTo>
                  <a:lnTo>
                    <a:pt x="1435" y="0"/>
                  </a:lnTo>
                  <a:cubicBezTo>
                    <a:pt x="0" y="3870"/>
                    <a:pt x="1969" y="7772"/>
                    <a:pt x="1969" y="7772"/>
                  </a:cubicBezTo>
                  <a:lnTo>
                    <a:pt x="7406" y="14777"/>
                  </a:lnTo>
                  <a:cubicBezTo>
                    <a:pt x="11742" y="13643"/>
                    <a:pt x="12810" y="10341"/>
                    <a:pt x="12810" y="10341"/>
                  </a:cubicBezTo>
                  <a:cubicBezTo>
                    <a:pt x="12810" y="10341"/>
                    <a:pt x="8773" y="4537"/>
                    <a:pt x="7072" y="2435"/>
                  </a:cubicBezTo>
                  <a:cubicBezTo>
                    <a:pt x="5438" y="434"/>
                    <a:pt x="3736" y="134"/>
                    <a:pt x="14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77"/>
            <p:cNvSpPr/>
            <p:nvPr/>
          </p:nvSpPr>
          <p:spPr>
            <a:xfrm>
              <a:off x="5148025" y="2393825"/>
              <a:ext cx="44200" cy="213500"/>
            </a:xfrm>
            <a:custGeom>
              <a:avLst/>
              <a:gdLst/>
              <a:ahLst/>
              <a:cxnLst/>
              <a:rect l="l" t="t" r="r" b="b"/>
              <a:pathLst>
                <a:path w="1768" h="8540" extrusionOk="0">
                  <a:moveTo>
                    <a:pt x="0" y="0"/>
                  </a:moveTo>
                  <a:lnTo>
                    <a:pt x="0" y="401"/>
                  </a:lnTo>
                  <a:lnTo>
                    <a:pt x="400" y="434"/>
                  </a:lnTo>
                  <a:cubicBezTo>
                    <a:pt x="1101" y="601"/>
                    <a:pt x="1301" y="3570"/>
                    <a:pt x="1134" y="7206"/>
                  </a:cubicBezTo>
                  <a:cubicBezTo>
                    <a:pt x="1101" y="7806"/>
                    <a:pt x="1067" y="8306"/>
                    <a:pt x="1067" y="8540"/>
                  </a:cubicBezTo>
                  <a:lnTo>
                    <a:pt x="1501" y="8540"/>
                  </a:lnTo>
                  <a:cubicBezTo>
                    <a:pt x="1501" y="8306"/>
                    <a:pt x="1501" y="7839"/>
                    <a:pt x="1568" y="7272"/>
                  </a:cubicBezTo>
                  <a:cubicBezTo>
                    <a:pt x="1735" y="4404"/>
                    <a:pt x="1768" y="234"/>
                    <a:pt x="500" y="34"/>
                  </a:cubicBezTo>
                  <a:cubicBezTo>
                    <a:pt x="334" y="0"/>
                    <a:pt x="167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77"/>
            <p:cNvSpPr/>
            <p:nvPr/>
          </p:nvSpPr>
          <p:spPr>
            <a:xfrm>
              <a:off x="5148025" y="2393825"/>
              <a:ext cx="44200" cy="213500"/>
            </a:xfrm>
            <a:custGeom>
              <a:avLst/>
              <a:gdLst/>
              <a:ahLst/>
              <a:cxnLst/>
              <a:rect l="l" t="t" r="r" b="b"/>
              <a:pathLst>
                <a:path w="1768" h="8540" extrusionOk="0">
                  <a:moveTo>
                    <a:pt x="0" y="0"/>
                  </a:moveTo>
                  <a:lnTo>
                    <a:pt x="0" y="401"/>
                  </a:lnTo>
                  <a:lnTo>
                    <a:pt x="400" y="434"/>
                  </a:lnTo>
                  <a:cubicBezTo>
                    <a:pt x="1101" y="601"/>
                    <a:pt x="1301" y="3570"/>
                    <a:pt x="1134" y="7206"/>
                  </a:cubicBezTo>
                  <a:cubicBezTo>
                    <a:pt x="1101" y="7806"/>
                    <a:pt x="1067" y="8306"/>
                    <a:pt x="1067" y="8540"/>
                  </a:cubicBezTo>
                  <a:lnTo>
                    <a:pt x="1501" y="8540"/>
                  </a:lnTo>
                  <a:cubicBezTo>
                    <a:pt x="1501" y="8306"/>
                    <a:pt x="1501" y="7839"/>
                    <a:pt x="1568" y="7272"/>
                  </a:cubicBezTo>
                  <a:cubicBezTo>
                    <a:pt x="1735" y="4404"/>
                    <a:pt x="1768" y="234"/>
                    <a:pt x="500" y="34"/>
                  </a:cubicBezTo>
                  <a:cubicBezTo>
                    <a:pt x="334" y="0"/>
                    <a:pt x="167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77"/>
            <p:cNvSpPr/>
            <p:nvPr/>
          </p:nvSpPr>
          <p:spPr>
            <a:xfrm>
              <a:off x="5119650" y="2600625"/>
              <a:ext cx="112625" cy="244375"/>
            </a:xfrm>
            <a:custGeom>
              <a:avLst/>
              <a:gdLst/>
              <a:ahLst/>
              <a:cxnLst/>
              <a:rect l="l" t="t" r="r" b="b"/>
              <a:pathLst>
                <a:path w="4505" h="9775" extrusionOk="0">
                  <a:moveTo>
                    <a:pt x="2403" y="234"/>
                  </a:moveTo>
                  <a:cubicBezTo>
                    <a:pt x="2836" y="268"/>
                    <a:pt x="3603" y="1602"/>
                    <a:pt x="3937" y="2736"/>
                  </a:cubicBezTo>
                  <a:cubicBezTo>
                    <a:pt x="4237" y="3637"/>
                    <a:pt x="3270" y="7706"/>
                    <a:pt x="2836" y="8274"/>
                  </a:cubicBezTo>
                  <a:cubicBezTo>
                    <a:pt x="2603" y="8540"/>
                    <a:pt x="2336" y="8774"/>
                    <a:pt x="2036" y="8941"/>
                  </a:cubicBezTo>
                  <a:cubicBezTo>
                    <a:pt x="1769" y="8741"/>
                    <a:pt x="1502" y="8474"/>
                    <a:pt x="1302" y="8207"/>
                  </a:cubicBezTo>
                  <a:cubicBezTo>
                    <a:pt x="935" y="7606"/>
                    <a:pt x="334" y="3470"/>
                    <a:pt x="668" y="2569"/>
                  </a:cubicBezTo>
                  <a:cubicBezTo>
                    <a:pt x="1102" y="1535"/>
                    <a:pt x="1969" y="268"/>
                    <a:pt x="2403" y="234"/>
                  </a:cubicBezTo>
                  <a:close/>
                  <a:moveTo>
                    <a:pt x="2403" y="1"/>
                  </a:moveTo>
                  <a:cubicBezTo>
                    <a:pt x="1669" y="1"/>
                    <a:pt x="735" y="1702"/>
                    <a:pt x="401" y="2503"/>
                  </a:cubicBezTo>
                  <a:cubicBezTo>
                    <a:pt x="1" y="3437"/>
                    <a:pt x="635" y="7740"/>
                    <a:pt x="1068" y="8374"/>
                  </a:cubicBezTo>
                  <a:cubicBezTo>
                    <a:pt x="1268" y="8641"/>
                    <a:pt x="1502" y="8907"/>
                    <a:pt x="1769" y="9108"/>
                  </a:cubicBezTo>
                  <a:cubicBezTo>
                    <a:pt x="1469" y="9308"/>
                    <a:pt x="1135" y="9374"/>
                    <a:pt x="801" y="9374"/>
                  </a:cubicBezTo>
                  <a:lnTo>
                    <a:pt x="768" y="9675"/>
                  </a:lnTo>
                  <a:cubicBezTo>
                    <a:pt x="1235" y="9675"/>
                    <a:pt x="1669" y="9541"/>
                    <a:pt x="2036" y="9308"/>
                  </a:cubicBezTo>
                  <a:cubicBezTo>
                    <a:pt x="2369" y="9575"/>
                    <a:pt x="2770" y="9741"/>
                    <a:pt x="3170" y="9775"/>
                  </a:cubicBezTo>
                  <a:lnTo>
                    <a:pt x="3203" y="9775"/>
                  </a:lnTo>
                  <a:lnTo>
                    <a:pt x="3203" y="9508"/>
                  </a:lnTo>
                  <a:cubicBezTo>
                    <a:pt x="2870" y="9474"/>
                    <a:pt x="2569" y="9341"/>
                    <a:pt x="2269" y="9141"/>
                  </a:cubicBezTo>
                  <a:cubicBezTo>
                    <a:pt x="2569" y="8974"/>
                    <a:pt x="2836" y="8707"/>
                    <a:pt x="3070" y="8440"/>
                  </a:cubicBezTo>
                  <a:cubicBezTo>
                    <a:pt x="3503" y="7873"/>
                    <a:pt x="4504" y="3637"/>
                    <a:pt x="4204" y="2670"/>
                  </a:cubicBezTo>
                  <a:cubicBezTo>
                    <a:pt x="3937" y="1836"/>
                    <a:pt x="3136" y="1"/>
                    <a:pt x="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77"/>
            <p:cNvSpPr/>
            <p:nvPr/>
          </p:nvSpPr>
          <p:spPr>
            <a:xfrm>
              <a:off x="5129675" y="28283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00" y="1"/>
                  </a:moveTo>
                  <a:cubicBezTo>
                    <a:pt x="167" y="1"/>
                    <a:pt x="0" y="167"/>
                    <a:pt x="0" y="401"/>
                  </a:cubicBezTo>
                  <a:cubicBezTo>
                    <a:pt x="0" y="634"/>
                    <a:pt x="167" y="834"/>
                    <a:pt x="400" y="834"/>
                  </a:cubicBezTo>
                  <a:cubicBezTo>
                    <a:pt x="634" y="834"/>
                    <a:pt x="834" y="634"/>
                    <a:pt x="834" y="401"/>
                  </a:cubicBezTo>
                  <a:cubicBezTo>
                    <a:pt x="834" y="167"/>
                    <a:pt x="634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77"/>
            <p:cNvSpPr/>
            <p:nvPr/>
          </p:nvSpPr>
          <p:spPr>
            <a:xfrm>
              <a:off x="5189700" y="2830800"/>
              <a:ext cx="20875" cy="20875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35" y="1"/>
                  </a:moveTo>
                  <a:cubicBezTo>
                    <a:pt x="201" y="1"/>
                    <a:pt x="1" y="167"/>
                    <a:pt x="1" y="401"/>
                  </a:cubicBezTo>
                  <a:cubicBezTo>
                    <a:pt x="1" y="634"/>
                    <a:pt x="201" y="835"/>
                    <a:pt x="435" y="835"/>
                  </a:cubicBezTo>
                  <a:cubicBezTo>
                    <a:pt x="668" y="835"/>
                    <a:pt x="835" y="634"/>
                    <a:pt x="835" y="401"/>
                  </a:cubicBezTo>
                  <a:cubicBezTo>
                    <a:pt x="835" y="167"/>
                    <a:pt x="668" y="1"/>
                    <a:pt x="4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77"/>
            <p:cNvSpPr/>
            <p:nvPr/>
          </p:nvSpPr>
          <p:spPr>
            <a:xfrm>
              <a:off x="5123825" y="2598950"/>
              <a:ext cx="105100" cy="115125"/>
            </a:xfrm>
            <a:custGeom>
              <a:avLst/>
              <a:gdLst/>
              <a:ahLst/>
              <a:cxnLst/>
              <a:rect l="l" t="t" r="r" b="b"/>
              <a:pathLst>
                <a:path w="4204" h="4605" extrusionOk="0">
                  <a:moveTo>
                    <a:pt x="2248" y="1"/>
                  </a:moveTo>
                  <a:cubicBezTo>
                    <a:pt x="1386" y="1"/>
                    <a:pt x="399" y="2007"/>
                    <a:pt x="167" y="2536"/>
                  </a:cubicBezTo>
                  <a:cubicBezTo>
                    <a:pt x="34" y="3137"/>
                    <a:pt x="1" y="3737"/>
                    <a:pt x="67" y="4338"/>
                  </a:cubicBezTo>
                  <a:cubicBezTo>
                    <a:pt x="67" y="4387"/>
                    <a:pt x="103" y="4418"/>
                    <a:pt x="135" y="4418"/>
                  </a:cubicBezTo>
                  <a:cubicBezTo>
                    <a:pt x="147" y="4418"/>
                    <a:pt x="159" y="4413"/>
                    <a:pt x="167" y="4404"/>
                  </a:cubicBezTo>
                  <a:lnTo>
                    <a:pt x="401" y="4404"/>
                  </a:lnTo>
                  <a:cubicBezTo>
                    <a:pt x="468" y="4404"/>
                    <a:pt x="501" y="4371"/>
                    <a:pt x="501" y="4304"/>
                  </a:cubicBezTo>
                  <a:cubicBezTo>
                    <a:pt x="434" y="3771"/>
                    <a:pt x="468" y="3237"/>
                    <a:pt x="568" y="2703"/>
                  </a:cubicBezTo>
                  <a:cubicBezTo>
                    <a:pt x="1001" y="1669"/>
                    <a:pt x="1869" y="402"/>
                    <a:pt x="2236" y="402"/>
                  </a:cubicBezTo>
                  <a:cubicBezTo>
                    <a:pt x="2636" y="435"/>
                    <a:pt x="3370" y="1769"/>
                    <a:pt x="3703" y="2837"/>
                  </a:cubicBezTo>
                  <a:cubicBezTo>
                    <a:pt x="3770" y="3370"/>
                    <a:pt x="3737" y="3904"/>
                    <a:pt x="3637" y="4438"/>
                  </a:cubicBezTo>
                  <a:cubicBezTo>
                    <a:pt x="3637" y="4504"/>
                    <a:pt x="3670" y="4538"/>
                    <a:pt x="3703" y="4538"/>
                  </a:cubicBezTo>
                  <a:lnTo>
                    <a:pt x="3970" y="4605"/>
                  </a:lnTo>
                  <a:cubicBezTo>
                    <a:pt x="4004" y="4605"/>
                    <a:pt x="4037" y="4571"/>
                    <a:pt x="4070" y="4504"/>
                  </a:cubicBezTo>
                  <a:cubicBezTo>
                    <a:pt x="4204" y="3904"/>
                    <a:pt x="4204" y="3304"/>
                    <a:pt x="4104" y="2703"/>
                  </a:cubicBezTo>
                  <a:cubicBezTo>
                    <a:pt x="3937" y="2136"/>
                    <a:pt x="3103" y="35"/>
                    <a:pt x="2269" y="1"/>
                  </a:cubicBezTo>
                  <a:cubicBezTo>
                    <a:pt x="2262" y="1"/>
                    <a:pt x="2255" y="1"/>
                    <a:pt x="2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77"/>
            <p:cNvSpPr/>
            <p:nvPr/>
          </p:nvSpPr>
          <p:spPr>
            <a:xfrm>
              <a:off x="5123825" y="2598950"/>
              <a:ext cx="105100" cy="115125"/>
            </a:xfrm>
            <a:custGeom>
              <a:avLst/>
              <a:gdLst/>
              <a:ahLst/>
              <a:cxnLst/>
              <a:rect l="l" t="t" r="r" b="b"/>
              <a:pathLst>
                <a:path w="4204" h="4605" extrusionOk="0">
                  <a:moveTo>
                    <a:pt x="2248" y="1"/>
                  </a:moveTo>
                  <a:cubicBezTo>
                    <a:pt x="1386" y="1"/>
                    <a:pt x="399" y="2007"/>
                    <a:pt x="167" y="2536"/>
                  </a:cubicBezTo>
                  <a:cubicBezTo>
                    <a:pt x="34" y="3137"/>
                    <a:pt x="1" y="3737"/>
                    <a:pt x="67" y="4338"/>
                  </a:cubicBezTo>
                  <a:cubicBezTo>
                    <a:pt x="67" y="4387"/>
                    <a:pt x="103" y="4418"/>
                    <a:pt x="135" y="4418"/>
                  </a:cubicBezTo>
                  <a:cubicBezTo>
                    <a:pt x="147" y="4418"/>
                    <a:pt x="159" y="4413"/>
                    <a:pt x="167" y="4404"/>
                  </a:cubicBezTo>
                  <a:lnTo>
                    <a:pt x="401" y="4404"/>
                  </a:lnTo>
                  <a:cubicBezTo>
                    <a:pt x="468" y="4404"/>
                    <a:pt x="501" y="4371"/>
                    <a:pt x="501" y="4304"/>
                  </a:cubicBezTo>
                  <a:cubicBezTo>
                    <a:pt x="434" y="3771"/>
                    <a:pt x="468" y="3237"/>
                    <a:pt x="568" y="2703"/>
                  </a:cubicBezTo>
                  <a:cubicBezTo>
                    <a:pt x="1001" y="1669"/>
                    <a:pt x="1869" y="402"/>
                    <a:pt x="2236" y="402"/>
                  </a:cubicBezTo>
                  <a:cubicBezTo>
                    <a:pt x="2636" y="435"/>
                    <a:pt x="3370" y="1769"/>
                    <a:pt x="3703" y="2837"/>
                  </a:cubicBezTo>
                  <a:cubicBezTo>
                    <a:pt x="3770" y="3370"/>
                    <a:pt x="3737" y="3904"/>
                    <a:pt x="3637" y="4438"/>
                  </a:cubicBezTo>
                  <a:cubicBezTo>
                    <a:pt x="3637" y="4504"/>
                    <a:pt x="3670" y="4538"/>
                    <a:pt x="3703" y="4538"/>
                  </a:cubicBezTo>
                  <a:lnTo>
                    <a:pt x="3970" y="4605"/>
                  </a:lnTo>
                  <a:cubicBezTo>
                    <a:pt x="4004" y="4605"/>
                    <a:pt x="4037" y="4571"/>
                    <a:pt x="4070" y="4504"/>
                  </a:cubicBezTo>
                  <a:cubicBezTo>
                    <a:pt x="4204" y="3904"/>
                    <a:pt x="4204" y="3304"/>
                    <a:pt x="4104" y="2703"/>
                  </a:cubicBezTo>
                  <a:cubicBezTo>
                    <a:pt x="3937" y="2136"/>
                    <a:pt x="3103" y="35"/>
                    <a:pt x="2269" y="1"/>
                  </a:cubicBezTo>
                  <a:cubicBezTo>
                    <a:pt x="2262" y="1"/>
                    <a:pt x="2255" y="1"/>
                    <a:pt x="22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77"/>
            <p:cNvSpPr/>
            <p:nvPr/>
          </p:nvSpPr>
          <p:spPr>
            <a:xfrm>
              <a:off x="4915350" y="2391325"/>
              <a:ext cx="111775" cy="375300"/>
            </a:xfrm>
            <a:custGeom>
              <a:avLst/>
              <a:gdLst/>
              <a:ahLst/>
              <a:cxnLst/>
              <a:rect l="l" t="t" r="r" b="b"/>
              <a:pathLst>
                <a:path w="4471" h="15012" extrusionOk="0">
                  <a:moveTo>
                    <a:pt x="4470" y="0"/>
                  </a:moveTo>
                  <a:cubicBezTo>
                    <a:pt x="3836" y="67"/>
                    <a:pt x="1868" y="1034"/>
                    <a:pt x="934" y="3970"/>
                  </a:cubicBezTo>
                  <a:cubicBezTo>
                    <a:pt x="0" y="6905"/>
                    <a:pt x="34" y="11475"/>
                    <a:pt x="100" y="12776"/>
                  </a:cubicBezTo>
                  <a:cubicBezTo>
                    <a:pt x="134" y="14077"/>
                    <a:pt x="201" y="15011"/>
                    <a:pt x="201" y="15011"/>
                  </a:cubicBezTo>
                  <a:lnTo>
                    <a:pt x="801" y="15011"/>
                  </a:lnTo>
                  <a:cubicBezTo>
                    <a:pt x="801" y="15011"/>
                    <a:pt x="701" y="13610"/>
                    <a:pt x="668" y="12776"/>
                  </a:cubicBezTo>
                  <a:cubicBezTo>
                    <a:pt x="634" y="11942"/>
                    <a:pt x="734" y="6071"/>
                    <a:pt x="1468" y="4203"/>
                  </a:cubicBezTo>
                  <a:cubicBezTo>
                    <a:pt x="2302" y="2002"/>
                    <a:pt x="3269" y="1134"/>
                    <a:pt x="4470" y="567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77"/>
            <p:cNvSpPr/>
            <p:nvPr/>
          </p:nvSpPr>
          <p:spPr>
            <a:xfrm>
              <a:off x="4915350" y="2391325"/>
              <a:ext cx="111775" cy="375300"/>
            </a:xfrm>
            <a:custGeom>
              <a:avLst/>
              <a:gdLst/>
              <a:ahLst/>
              <a:cxnLst/>
              <a:rect l="l" t="t" r="r" b="b"/>
              <a:pathLst>
                <a:path w="4471" h="15012" extrusionOk="0">
                  <a:moveTo>
                    <a:pt x="4470" y="0"/>
                  </a:moveTo>
                  <a:cubicBezTo>
                    <a:pt x="3836" y="67"/>
                    <a:pt x="1868" y="1034"/>
                    <a:pt x="934" y="3970"/>
                  </a:cubicBezTo>
                  <a:cubicBezTo>
                    <a:pt x="0" y="6905"/>
                    <a:pt x="34" y="11475"/>
                    <a:pt x="100" y="12776"/>
                  </a:cubicBezTo>
                  <a:cubicBezTo>
                    <a:pt x="134" y="14077"/>
                    <a:pt x="201" y="15011"/>
                    <a:pt x="201" y="15011"/>
                  </a:cubicBezTo>
                  <a:lnTo>
                    <a:pt x="801" y="15011"/>
                  </a:lnTo>
                  <a:cubicBezTo>
                    <a:pt x="801" y="15011"/>
                    <a:pt x="701" y="13610"/>
                    <a:pt x="668" y="12776"/>
                  </a:cubicBezTo>
                  <a:cubicBezTo>
                    <a:pt x="634" y="11942"/>
                    <a:pt x="734" y="6071"/>
                    <a:pt x="1468" y="4203"/>
                  </a:cubicBezTo>
                  <a:cubicBezTo>
                    <a:pt x="2302" y="2002"/>
                    <a:pt x="3269" y="1134"/>
                    <a:pt x="4470" y="567"/>
                  </a:cubicBezTo>
                  <a:lnTo>
                    <a:pt x="447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77"/>
            <p:cNvSpPr/>
            <p:nvPr/>
          </p:nvSpPr>
          <p:spPr>
            <a:xfrm>
              <a:off x="4886150" y="2730725"/>
              <a:ext cx="83425" cy="83425"/>
            </a:xfrm>
            <a:custGeom>
              <a:avLst/>
              <a:gdLst/>
              <a:ahLst/>
              <a:cxnLst/>
              <a:rect l="l" t="t" r="r" b="b"/>
              <a:pathLst>
                <a:path w="3337" h="3337" extrusionOk="0">
                  <a:moveTo>
                    <a:pt x="1669" y="1"/>
                  </a:moveTo>
                  <a:cubicBezTo>
                    <a:pt x="735" y="1"/>
                    <a:pt x="1" y="735"/>
                    <a:pt x="1" y="1669"/>
                  </a:cubicBezTo>
                  <a:cubicBezTo>
                    <a:pt x="1" y="2569"/>
                    <a:pt x="735" y="3336"/>
                    <a:pt x="1669" y="3336"/>
                  </a:cubicBezTo>
                  <a:cubicBezTo>
                    <a:pt x="2569" y="3336"/>
                    <a:pt x="3337" y="2569"/>
                    <a:pt x="3337" y="1669"/>
                  </a:cubicBezTo>
                  <a:cubicBezTo>
                    <a:pt x="3337" y="735"/>
                    <a:pt x="2569" y="1"/>
                    <a:pt x="16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77"/>
            <p:cNvSpPr/>
            <p:nvPr/>
          </p:nvSpPr>
          <p:spPr>
            <a:xfrm>
              <a:off x="4904500" y="2749075"/>
              <a:ext cx="46725" cy="46725"/>
            </a:xfrm>
            <a:custGeom>
              <a:avLst/>
              <a:gdLst/>
              <a:ahLst/>
              <a:cxnLst/>
              <a:rect l="l" t="t" r="r" b="b"/>
              <a:pathLst>
                <a:path w="1869" h="1869" extrusionOk="0">
                  <a:moveTo>
                    <a:pt x="935" y="1"/>
                  </a:moveTo>
                  <a:cubicBezTo>
                    <a:pt x="401" y="1"/>
                    <a:pt x="1" y="401"/>
                    <a:pt x="1" y="935"/>
                  </a:cubicBezTo>
                  <a:cubicBezTo>
                    <a:pt x="1" y="1435"/>
                    <a:pt x="401" y="1869"/>
                    <a:pt x="935" y="1869"/>
                  </a:cubicBezTo>
                  <a:cubicBezTo>
                    <a:pt x="1468" y="1869"/>
                    <a:pt x="1869" y="1435"/>
                    <a:pt x="1869" y="935"/>
                  </a:cubicBezTo>
                  <a:cubicBezTo>
                    <a:pt x="1869" y="401"/>
                    <a:pt x="1468" y="1"/>
                    <a:pt x="9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77"/>
            <p:cNvSpPr/>
            <p:nvPr/>
          </p:nvSpPr>
          <p:spPr>
            <a:xfrm>
              <a:off x="3802875" y="3733950"/>
              <a:ext cx="320275" cy="134950"/>
            </a:xfrm>
            <a:custGeom>
              <a:avLst/>
              <a:gdLst/>
              <a:ahLst/>
              <a:cxnLst/>
              <a:rect l="l" t="t" r="r" b="b"/>
              <a:pathLst>
                <a:path w="12811" h="5398" extrusionOk="0">
                  <a:moveTo>
                    <a:pt x="12777" y="0"/>
                  </a:moveTo>
                  <a:lnTo>
                    <a:pt x="168" y="3203"/>
                  </a:lnTo>
                  <a:cubicBezTo>
                    <a:pt x="1" y="3636"/>
                    <a:pt x="68" y="4103"/>
                    <a:pt x="368" y="4470"/>
                  </a:cubicBezTo>
                  <a:cubicBezTo>
                    <a:pt x="1274" y="5083"/>
                    <a:pt x="2328" y="5398"/>
                    <a:pt x="3413" y="5398"/>
                  </a:cubicBezTo>
                  <a:cubicBezTo>
                    <a:pt x="3687" y="5398"/>
                    <a:pt x="3962" y="5378"/>
                    <a:pt x="4237" y="5338"/>
                  </a:cubicBezTo>
                  <a:cubicBezTo>
                    <a:pt x="6139" y="5071"/>
                    <a:pt x="7173" y="4504"/>
                    <a:pt x="7940" y="3870"/>
                  </a:cubicBezTo>
                  <a:cubicBezTo>
                    <a:pt x="8674" y="3203"/>
                    <a:pt x="9741" y="2302"/>
                    <a:pt x="10609" y="2135"/>
                  </a:cubicBezTo>
                  <a:cubicBezTo>
                    <a:pt x="11309" y="2002"/>
                    <a:pt x="11976" y="1735"/>
                    <a:pt x="12543" y="1335"/>
                  </a:cubicBezTo>
                  <a:cubicBezTo>
                    <a:pt x="12810" y="1101"/>
                    <a:pt x="12777" y="1"/>
                    <a:pt x="127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77"/>
            <p:cNvSpPr/>
            <p:nvPr/>
          </p:nvSpPr>
          <p:spPr>
            <a:xfrm>
              <a:off x="3797050" y="3627200"/>
              <a:ext cx="326100" cy="226850"/>
            </a:xfrm>
            <a:custGeom>
              <a:avLst/>
              <a:gdLst/>
              <a:ahLst/>
              <a:cxnLst/>
              <a:rect l="l" t="t" r="r" b="b"/>
              <a:pathLst>
                <a:path w="13044" h="9074" extrusionOk="0">
                  <a:moveTo>
                    <a:pt x="12243" y="1"/>
                  </a:moveTo>
                  <a:cubicBezTo>
                    <a:pt x="12243" y="167"/>
                    <a:pt x="12276" y="334"/>
                    <a:pt x="12142" y="468"/>
                  </a:cubicBezTo>
                  <a:cubicBezTo>
                    <a:pt x="12009" y="534"/>
                    <a:pt x="11876" y="635"/>
                    <a:pt x="11742" y="701"/>
                  </a:cubicBezTo>
                  <a:cubicBezTo>
                    <a:pt x="11642" y="801"/>
                    <a:pt x="11509" y="935"/>
                    <a:pt x="11409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34" y="1831"/>
                    <a:pt x="10678" y="1831"/>
                  </a:cubicBezTo>
                  <a:cubicBezTo>
                    <a:pt x="10653" y="1831"/>
                    <a:pt x="10629" y="1823"/>
                    <a:pt x="10608" y="1802"/>
                  </a:cubicBezTo>
                  <a:cubicBezTo>
                    <a:pt x="10541" y="1769"/>
                    <a:pt x="10575" y="1669"/>
                    <a:pt x="10608" y="1602"/>
                  </a:cubicBezTo>
                  <a:cubicBezTo>
                    <a:pt x="10641" y="1468"/>
                    <a:pt x="10675" y="1335"/>
                    <a:pt x="10675" y="1202"/>
                  </a:cubicBezTo>
                  <a:cubicBezTo>
                    <a:pt x="10675" y="835"/>
                    <a:pt x="10274" y="668"/>
                    <a:pt x="9974" y="534"/>
                  </a:cubicBezTo>
                  <a:cubicBezTo>
                    <a:pt x="9641" y="368"/>
                    <a:pt x="9307" y="268"/>
                    <a:pt x="8940" y="234"/>
                  </a:cubicBezTo>
                  <a:cubicBezTo>
                    <a:pt x="8885" y="220"/>
                    <a:pt x="8824" y="212"/>
                    <a:pt x="8762" y="212"/>
                  </a:cubicBezTo>
                  <a:cubicBezTo>
                    <a:pt x="8674" y="212"/>
                    <a:pt x="8585" y="228"/>
                    <a:pt x="8507" y="268"/>
                  </a:cubicBezTo>
                  <a:cubicBezTo>
                    <a:pt x="8373" y="368"/>
                    <a:pt x="8240" y="534"/>
                    <a:pt x="8206" y="701"/>
                  </a:cubicBezTo>
                  <a:cubicBezTo>
                    <a:pt x="7573" y="2202"/>
                    <a:pt x="6272" y="3370"/>
                    <a:pt x="4937" y="4204"/>
                  </a:cubicBezTo>
                  <a:cubicBezTo>
                    <a:pt x="4437" y="4537"/>
                    <a:pt x="3003" y="5371"/>
                    <a:pt x="2569" y="5571"/>
                  </a:cubicBezTo>
                  <a:cubicBezTo>
                    <a:pt x="367" y="6572"/>
                    <a:pt x="0" y="7072"/>
                    <a:pt x="501" y="7906"/>
                  </a:cubicBezTo>
                  <a:cubicBezTo>
                    <a:pt x="868" y="8607"/>
                    <a:pt x="2536" y="9074"/>
                    <a:pt x="4003" y="9074"/>
                  </a:cubicBezTo>
                  <a:cubicBezTo>
                    <a:pt x="5438" y="8974"/>
                    <a:pt x="6839" y="8440"/>
                    <a:pt x="8006" y="7573"/>
                  </a:cubicBezTo>
                  <a:cubicBezTo>
                    <a:pt x="8807" y="6872"/>
                    <a:pt x="9741" y="6305"/>
                    <a:pt x="10708" y="5872"/>
                  </a:cubicBezTo>
                  <a:cubicBezTo>
                    <a:pt x="11542" y="5571"/>
                    <a:pt x="12843" y="5171"/>
                    <a:pt x="12943" y="4604"/>
                  </a:cubicBezTo>
                  <a:cubicBezTo>
                    <a:pt x="13043" y="3703"/>
                    <a:pt x="12976" y="2803"/>
                    <a:pt x="12776" y="1935"/>
                  </a:cubicBezTo>
                  <a:cubicBezTo>
                    <a:pt x="12643" y="1435"/>
                    <a:pt x="12576" y="568"/>
                    <a:pt x="12543" y="268"/>
                  </a:cubicBezTo>
                  <a:cubicBezTo>
                    <a:pt x="12509" y="101"/>
                    <a:pt x="12376" y="1"/>
                    <a:pt x="12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77"/>
            <p:cNvSpPr/>
            <p:nvPr/>
          </p:nvSpPr>
          <p:spPr>
            <a:xfrm>
              <a:off x="3797050" y="3627200"/>
              <a:ext cx="326100" cy="226850"/>
            </a:xfrm>
            <a:custGeom>
              <a:avLst/>
              <a:gdLst/>
              <a:ahLst/>
              <a:cxnLst/>
              <a:rect l="l" t="t" r="r" b="b"/>
              <a:pathLst>
                <a:path w="13044" h="9074" extrusionOk="0">
                  <a:moveTo>
                    <a:pt x="12243" y="1"/>
                  </a:moveTo>
                  <a:cubicBezTo>
                    <a:pt x="12243" y="167"/>
                    <a:pt x="12276" y="334"/>
                    <a:pt x="12142" y="468"/>
                  </a:cubicBezTo>
                  <a:cubicBezTo>
                    <a:pt x="12009" y="534"/>
                    <a:pt x="11876" y="635"/>
                    <a:pt x="11742" y="701"/>
                  </a:cubicBezTo>
                  <a:cubicBezTo>
                    <a:pt x="11642" y="801"/>
                    <a:pt x="11509" y="935"/>
                    <a:pt x="11409" y="1068"/>
                  </a:cubicBezTo>
                  <a:cubicBezTo>
                    <a:pt x="11242" y="1302"/>
                    <a:pt x="11042" y="1535"/>
                    <a:pt x="10842" y="1769"/>
                  </a:cubicBezTo>
                  <a:cubicBezTo>
                    <a:pt x="10796" y="1792"/>
                    <a:pt x="10734" y="1831"/>
                    <a:pt x="10678" y="1831"/>
                  </a:cubicBezTo>
                  <a:cubicBezTo>
                    <a:pt x="10653" y="1831"/>
                    <a:pt x="10629" y="1823"/>
                    <a:pt x="10608" y="1802"/>
                  </a:cubicBezTo>
                  <a:cubicBezTo>
                    <a:pt x="10541" y="1769"/>
                    <a:pt x="10575" y="1669"/>
                    <a:pt x="10608" y="1602"/>
                  </a:cubicBezTo>
                  <a:cubicBezTo>
                    <a:pt x="10641" y="1468"/>
                    <a:pt x="10675" y="1335"/>
                    <a:pt x="10675" y="1202"/>
                  </a:cubicBezTo>
                  <a:cubicBezTo>
                    <a:pt x="10675" y="835"/>
                    <a:pt x="10274" y="668"/>
                    <a:pt x="9974" y="534"/>
                  </a:cubicBezTo>
                  <a:cubicBezTo>
                    <a:pt x="9641" y="368"/>
                    <a:pt x="9307" y="268"/>
                    <a:pt x="8940" y="234"/>
                  </a:cubicBezTo>
                  <a:cubicBezTo>
                    <a:pt x="8885" y="220"/>
                    <a:pt x="8824" y="212"/>
                    <a:pt x="8762" y="212"/>
                  </a:cubicBezTo>
                  <a:cubicBezTo>
                    <a:pt x="8674" y="212"/>
                    <a:pt x="8585" y="228"/>
                    <a:pt x="8507" y="268"/>
                  </a:cubicBezTo>
                  <a:cubicBezTo>
                    <a:pt x="8373" y="368"/>
                    <a:pt x="8240" y="534"/>
                    <a:pt x="8206" y="701"/>
                  </a:cubicBezTo>
                  <a:cubicBezTo>
                    <a:pt x="7573" y="2202"/>
                    <a:pt x="6272" y="3370"/>
                    <a:pt x="4937" y="4204"/>
                  </a:cubicBezTo>
                  <a:cubicBezTo>
                    <a:pt x="4437" y="4537"/>
                    <a:pt x="3003" y="5371"/>
                    <a:pt x="2569" y="5571"/>
                  </a:cubicBezTo>
                  <a:cubicBezTo>
                    <a:pt x="367" y="6572"/>
                    <a:pt x="0" y="7072"/>
                    <a:pt x="501" y="7906"/>
                  </a:cubicBezTo>
                  <a:cubicBezTo>
                    <a:pt x="868" y="8607"/>
                    <a:pt x="2536" y="9074"/>
                    <a:pt x="4003" y="9074"/>
                  </a:cubicBezTo>
                  <a:cubicBezTo>
                    <a:pt x="5438" y="8974"/>
                    <a:pt x="6839" y="8440"/>
                    <a:pt x="8006" y="7573"/>
                  </a:cubicBezTo>
                  <a:cubicBezTo>
                    <a:pt x="8807" y="6872"/>
                    <a:pt x="9741" y="6305"/>
                    <a:pt x="10708" y="5872"/>
                  </a:cubicBezTo>
                  <a:cubicBezTo>
                    <a:pt x="11542" y="5571"/>
                    <a:pt x="12843" y="5171"/>
                    <a:pt x="12943" y="4604"/>
                  </a:cubicBezTo>
                  <a:cubicBezTo>
                    <a:pt x="13043" y="3703"/>
                    <a:pt x="12976" y="2803"/>
                    <a:pt x="12776" y="1935"/>
                  </a:cubicBezTo>
                  <a:cubicBezTo>
                    <a:pt x="12643" y="1435"/>
                    <a:pt x="12576" y="568"/>
                    <a:pt x="12543" y="268"/>
                  </a:cubicBezTo>
                  <a:cubicBezTo>
                    <a:pt x="12509" y="101"/>
                    <a:pt x="12376" y="1"/>
                    <a:pt x="122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77"/>
            <p:cNvSpPr/>
            <p:nvPr/>
          </p:nvSpPr>
          <p:spPr>
            <a:xfrm>
              <a:off x="3797875" y="3760625"/>
              <a:ext cx="229375" cy="95100"/>
            </a:xfrm>
            <a:custGeom>
              <a:avLst/>
              <a:gdLst/>
              <a:ahLst/>
              <a:cxnLst/>
              <a:rect l="l" t="t" r="r" b="b"/>
              <a:pathLst>
                <a:path w="9175" h="3804" extrusionOk="0">
                  <a:moveTo>
                    <a:pt x="2970" y="1"/>
                  </a:moveTo>
                  <a:cubicBezTo>
                    <a:pt x="2769" y="101"/>
                    <a:pt x="2636" y="201"/>
                    <a:pt x="2536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35" y="3270"/>
                    <a:pt x="2036" y="3804"/>
                    <a:pt x="3937" y="3804"/>
                  </a:cubicBezTo>
                  <a:cubicBezTo>
                    <a:pt x="5171" y="3804"/>
                    <a:pt x="7073" y="3003"/>
                    <a:pt x="7973" y="2269"/>
                  </a:cubicBezTo>
                  <a:cubicBezTo>
                    <a:pt x="8373" y="1936"/>
                    <a:pt x="8774" y="1635"/>
                    <a:pt x="9174" y="1369"/>
                  </a:cubicBezTo>
                  <a:lnTo>
                    <a:pt x="9174" y="1369"/>
                  </a:lnTo>
                  <a:cubicBezTo>
                    <a:pt x="9173" y="1369"/>
                    <a:pt x="7487" y="2398"/>
                    <a:pt x="6297" y="2398"/>
                  </a:cubicBezTo>
                  <a:cubicBezTo>
                    <a:pt x="6019" y="2398"/>
                    <a:pt x="5768" y="2342"/>
                    <a:pt x="5571" y="2202"/>
                  </a:cubicBezTo>
                  <a:cubicBezTo>
                    <a:pt x="5171" y="1969"/>
                    <a:pt x="5038" y="1435"/>
                    <a:pt x="5238" y="1002"/>
                  </a:cubicBezTo>
                  <a:cubicBezTo>
                    <a:pt x="5238" y="835"/>
                    <a:pt x="3603" y="68"/>
                    <a:pt x="29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77"/>
            <p:cNvSpPr/>
            <p:nvPr/>
          </p:nvSpPr>
          <p:spPr>
            <a:xfrm>
              <a:off x="3797875" y="3760625"/>
              <a:ext cx="229375" cy="95100"/>
            </a:xfrm>
            <a:custGeom>
              <a:avLst/>
              <a:gdLst/>
              <a:ahLst/>
              <a:cxnLst/>
              <a:rect l="l" t="t" r="r" b="b"/>
              <a:pathLst>
                <a:path w="9175" h="3804" extrusionOk="0">
                  <a:moveTo>
                    <a:pt x="2970" y="1"/>
                  </a:moveTo>
                  <a:cubicBezTo>
                    <a:pt x="2769" y="101"/>
                    <a:pt x="2636" y="201"/>
                    <a:pt x="2536" y="234"/>
                  </a:cubicBezTo>
                  <a:cubicBezTo>
                    <a:pt x="368" y="1235"/>
                    <a:pt x="1" y="1735"/>
                    <a:pt x="468" y="2569"/>
                  </a:cubicBezTo>
                  <a:cubicBezTo>
                    <a:pt x="835" y="3270"/>
                    <a:pt x="2036" y="3804"/>
                    <a:pt x="3937" y="3804"/>
                  </a:cubicBezTo>
                  <a:cubicBezTo>
                    <a:pt x="5171" y="3804"/>
                    <a:pt x="7073" y="3003"/>
                    <a:pt x="7973" y="2269"/>
                  </a:cubicBezTo>
                  <a:cubicBezTo>
                    <a:pt x="8373" y="1936"/>
                    <a:pt x="8774" y="1635"/>
                    <a:pt x="9174" y="1369"/>
                  </a:cubicBezTo>
                  <a:lnTo>
                    <a:pt x="9174" y="1369"/>
                  </a:lnTo>
                  <a:cubicBezTo>
                    <a:pt x="9173" y="1369"/>
                    <a:pt x="7487" y="2398"/>
                    <a:pt x="6297" y="2398"/>
                  </a:cubicBezTo>
                  <a:cubicBezTo>
                    <a:pt x="6019" y="2398"/>
                    <a:pt x="5768" y="2342"/>
                    <a:pt x="5571" y="2202"/>
                  </a:cubicBezTo>
                  <a:cubicBezTo>
                    <a:pt x="5171" y="1969"/>
                    <a:pt x="5038" y="1435"/>
                    <a:pt x="5238" y="1002"/>
                  </a:cubicBezTo>
                  <a:cubicBezTo>
                    <a:pt x="5238" y="835"/>
                    <a:pt x="3603" y="68"/>
                    <a:pt x="2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77"/>
            <p:cNvSpPr/>
            <p:nvPr/>
          </p:nvSpPr>
          <p:spPr>
            <a:xfrm>
              <a:off x="3899625" y="3627200"/>
              <a:ext cx="212675" cy="167675"/>
            </a:xfrm>
            <a:custGeom>
              <a:avLst/>
              <a:gdLst/>
              <a:ahLst/>
              <a:cxnLst/>
              <a:rect l="l" t="t" r="r" b="b"/>
              <a:pathLst>
                <a:path w="8507" h="6707" extrusionOk="0">
                  <a:moveTo>
                    <a:pt x="8140" y="1"/>
                  </a:moveTo>
                  <a:cubicBezTo>
                    <a:pt x="8140" y="167"/>
                    <a:pt x="8173" y="334"/>
                    <a:pt x="8039" y="468"/>
                  </a:cubicBezTo>
                  <a:cubicBezTo>
                    <a:pt x="7906" y="568"/>
                    <a:pt x="7773" y="635"/>
                    <a:pt x="7639" y="701"/>
                  </a:cubicBezTo>
                  <a:cubicBezTo>
                    <a:pt x="7539" y="801"/>
                    <a:pt x="7406" y="935"/>
                    <a:pt x="7306" y="1068"/>
                  </a:cubicBezTo>
                  <a:cubicBezTo>
                    <a:pt x="7139" y="1302"/>
                    <a:pt x="6939" y="1535"/>
                    <a:pt x="6739" y="1769"/>
                  </a:cubicBezTo>
                  <a:cubicBezTo>
                    <a:pt x="5538" y="3270"/>
                    <a:pt x="2702" y="5305"/>
                    <a:pt x="1335" y="5872"/>
                  </a:cubicBezTo>
                  <a:cubicBezTo>
                    <a:pt x="0" y="6405"/>
                    <a:pt x="567" y="6639"/>
                    <a:pt x="934" y="6706"/>
                  </a:cubicBezTo>
                  <a:cubicBezTo>
                    <a:pt x="939" y="6706"/>
                    <a:pt x="944" y="6706"/>
                    <a:pt x="949" y="6706"/>
                  </a:cubicBezTo>
                  <a:cubicBezTo>
                    <a:pt x="1358" y="6706"/>
                    <a:pt x="3620" y="5391"/>
                    <a:pt x="4971" y="4304"/>
                  </a:cubicBezTo>
                  <a:cubicBezTo>
                    <a:pt x="6372" y="3203"/>
                    <a:pt x="7339" y="1902"/>
                    <a:pt x="7906" y="1502"/>
                  </a:cubicBezTo>
                  <a:cubicBezTo>
                    <a:pt x="8106" y="1335"/>
                    <a:pt x="8306" y="1135"/>
                    <a:pt x="8506" y="968"/>
                  </a:cubicBezTo>
                  <a:cubicBezTo>
                    <a:pt x="8473" y="668"/>
                    <a:pt x="8440" y="401"/>
                    <a:pt x="8440" y="234"/>
                  </a:cubicBezTo>
                  <a:cubicBezTo>
                    <a:pt x="8406" y="101"/>
                    <a:pt x="8273" y="1"/>
                    <a:pt x="81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77"/>
            <p:cNvSpPr/>
            <p:nvPr/>
          </p:nvSpPr>
          <p:spPr>
            <a:xfrm>
              <a:off x="3862925" y="3760450"/>
              <a:ext cx="65900" cy="30225"/>
            </a:xfrm>
            <a:custGeom>
              <a:avLst/>
              <a:gdLst/>
              <a:ahLst/>
              <a:cxnLst/>
              <a:rect l="l" t="t" r="r" b="b"/>
              <a:pathLst>
                <a:path w="2636" h="1209" extrusionOk="0">
                  <a:moveTo>
                    <a:pt x="345" y="0"/>
                  </a:moveTo>
                  <a:cubicBezTo>
                    <a:pt x="275" y="0"/>
                    <a:pt x="204" y="3"/>
                    <a:pt x="134" y="8"/>
                  </a:cubicBezTo>
                  <a:cubicBezTo>
                    <a:pt x="34" y="8"/>
                    <a:pt x="1" y="75"/>
                    <a:pt x="1" y="141"/>
                  </a:cubicBezTo>
                  <a:cubicBezTo>
                    <a:pt x="1" y="208"/>
                    <a:pt x="67" y="275"/>
                    <a:pt x="134" y="275"/>
                  </a:cubicBezTo>
                  <a:cubicBezTo>
                    <a:pt x="176" y="273"/>
                    <a:pt x="218" y="272"/>
                    <a:pt x="259" y="272"/>
                  </a:cubicBezTo>
                  <a:cubicBezTo>
                    <a:pt x="1051" y="272"/>
                    <a:pt x="1832" y="572"/>
                    <a:pt x="2402" y="1142"/>
                  </a:cubicBezTo>
                  <a:cubicBezTo>
                    <a:pt x="2436" y="1175"/>
                    <a:pt x="2469" y="1209"/>
                    <a:pt x="2502" y="1209"/>
                  </a:cubicBezTo>
                  <a:cubicBezTo>
                    <a:pt x="2536" y="1209"/>
                    <a:pt x="2569" y="1175"/>
                    <a:pt x="2603" y="1175"/>
                  </a:cubicBezTo>
                  <a:cubicBezTo>
                    <a:pt x="2636" y="1109"/>
                    <a:pt x="2636" y="1009"/>
                    <a:pt x="2603" y="975"/>
                  </a:cubicBezTo>
                  <a:cubicBezTo>
                    <a:pt x="2018" y="360"/>
                    <a:pt x="1178" y="0"/>
                    <a:pt x="3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77"/>
            <p:cNvSpPr/>
            <p:nvPr/>
          </p:nvSpPr>
          <p:spPr>
            <a:xfrm>
              <a:off x="3892125" y="3741400"/>
              <a:ext cx="66725" cy="30450"/>
            </a:xfrm>
            <a:custGeom>
              <a:avLst/>
              <a:gdLst/>
              <a:ahLst/>
              <a:cxnLst/>
              <a:rect l="l" t="t" r="r" b="b"/>
              <a:pathLst>
                <a:path w="2669" h="1218" extrusionOk="0">
                  <a:moveTo>
                    <a:pt x="251" y="1"/>
                  </a:moveTo>
                  <a:cubicBezTo>
                    <a:pt x="212" y="1"/>
                    <a:pt x="173" y="1"/>
                    <a:pt x="134" y="3"/>
                  </a:cubicBezTo>
                  <a:cubicBezTo>
                    <a:pt x="67" y="36"/>
                    <a:pt x="0" y="103"/>
                    <a:pt x="0" y="169"/>
                  </a:cubicBezTo>
                  <a:cubicBezTo>
                    <a:pt x="27" y="224"/>
                    <a:pt x="77" y="278"/>
                    <a:pt x="130" y="278"/>
                  </a:cubicBezTo>
                  <a:cubicBezTo>
                    <a:pt x="142" y="278"/>
                    <a:pt x="155" y="276"/>
                    <a:pt x="167" y="270"/>
                  </a:cubicBezTo>
                  <a:cubicBezTo>
                    <a:pt x="205" y="268"/>
                    <a:pt x="243" y="267"/>
                    <a:pt x="281" y="267"/>
                  </a:cubicBezTo>
                  <a:cubicBezTo>
                    <a:pt x="1074" y="267"/>
                    <a:pt x="1829" y="597"/>
                    <a:pt x="2402" y="1170"/>
                  </a:cubicBezTo>
                  <a:cubicBezTo>
                    <a:pt x="2425" y="1194"/>
                    <a:pt x="2449" y="1217"/>
                    <a:pt x="2484" y="1217"/>
                  </a:cubicBezTo>
                  <a:cubicBezTo>
                    <a:pt x="2499" y="1217"/>
                    <a:pt x="2516" y="1213"/>
                    <a:pt x="2535" y="1204"/>
                  </a:cubicBezTo>
                  <a:cubicBezTo>
                    <a:pt x="2569" y="1204"/>
                    <a:pt x="2569" y="1204"/>
                    <a:pt x="2602" y="1170"/>
                  </a:cubicBezTo>
                  <a:cubicBezTo>
                    <a:pt x="2669" y="1137"/>
                    <a:pt x="2669" y="1070"/>
                    <a:pt x="2635" y="1003"/>
                  </a:cubicBezTo>
                  <a:cubicBezTo>
                    <a:pt x="1996" y="364"/>
                    <a:pt x="1143" y="1"/>
                    <a:pt x="2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77"/>
            <p:cNvSpPr/>
            <p:nvPr/>
          </p:nvSpPr>
          <p:spPr>
            <a:xfrm>
              <a:off x="3921300" y="3724575"/>
              <a:ext cx="66750" cy="30250"/>
            </a:xfrm>
            <a:custGeom>
              <a:avLst/>
              <a:gdLst/>
              <a:ahLst/>
              <a:cxnLst/>
              <a:rect l="l" t="t" r="r" b="b"/>
              <a:pathLst>
                <a:path w="2670" h="1210" extrusionOk="0">
                  <a:moveTo>
                    <a:pt x="352" y="1"/>
                  </a:moveTo>
                  <a:cubicBezTo>
                    <a:pt x="279" y="1"/>
                    <a:pt x="207" y="3"/>
                    <a:pt x="134" y="9"/>
                  </a:cubicBezTo>
                  <a:cubicBezTo>
                    <a:pt x="34" y="9"/>
                    <a:pt x="1" y="75"/>
                    <a:pt x="1" y="142"/>
                  </a:cubicBezTo>
                  <a:cubicBezTo>
                    <a:pt x="1" y="242"/>
                    <a:pt x="67" y="275"/>
                    <a:pt x="167" y="275"/>
                  </a:cubicBezTo>
                  <a:cubicBezTo>
                    <a:pt x="209" y="274"/>
                    <a:pt x="251" y="273"/>
                    <a:pt x="293" y="273"/>
                  </a:cubicBezTo>
                  <a:cubicBezTo>
                    <a:pt x="1081" y="273"/>
                    <a:pt x="1832" y="572"/>
                    <a:pt x="2402" y="1143"/>
                  </a:cubicBezTo>
                  <a:cubicBezTo>
                    <a:pt x="2436" y="1176"/>
                    <a:pt x="2502" y="1209"/>
                    <a:pt x="2536" y="1209"/>
                  </a:cubicBezTo>
                  <a:cubicBezTo>
                    <a:pt x="2569" y="1209"/>
                    <a:pt x="2603" y="1176"/>
                    <a:pt x="2636" y="1176"/>
                  </a:cubicBezTo>
                  <a:cubicBezTo>
                    <a:pt x="2669" y="1109"/>
                    <a:pt x="2669" y="1043"/>
                    <a:pt x="2636" y="976"/>
                  </a:cubicBezTo>
                  <a:cubicBezTo>
                    <a:pt x="2021" y="361"/>
                    <a:pt x="1207" y="1"/>
                    <a:pt x="3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77"/>
            <p:cNvSpPr/>
            <p:nvPr/>
          </p:nvSpPr>
          <p:spPr>
            <a:xfrm>
              <a:off x="3948825" y="3704700"/>
              <a:ext cx="67575" cy="30100"/>
            </a:xfrm>
            <a:custGeom>
              <a:avLst/>
              <a:gdLst/>
              <a:ahLst/>
              <a:cxnLst/>
              <a:rect l="l" t="t" r="r" b="b"/>
              <a:pathLst>
                <a:path w="2703" h="1204" extrusionOk="0">
                  <a:moveTo>
                    <a:pt x="261" y="1"/>
                  </a:moveTo>
                  <a:cubicBezTo>
                    <a:pt x="219" y="1"/>
                    <a:pt x="176" y="1"/>
                    <a:pt x="134" y="3"/>
                  </a:cubicBezTo>
                  <a:cubicBezTo>
                    <a:pt x="67" y="3"/>
                    <a:pt x="0" y="70"/>
                    <a:pt x="34" y="170"/>
                  </a:cubicBezTo>
                  <a:cubicBezTo>
                    <a:pt x="34" y="236"/>
                    <a:pt x="101" y="270"/>
                    <a:pt x="167" y="270"/>
                  </a:cubicBezTo>
                  <a:cubicBezTo>
                    <a:pt x="205" y="268"/>
                    <a:pt x="244" y="268"/>
                    <a:pt x="282" y="268"/>
                  </a:cubicBezTo>
                  <a:cubicBezTo>
                    <a:pt x="1077" y="268"/>
                    <a:pt x="1861" y="597"/>
                    <a:pt x="2402" y="1170"/>
                  </a:cubicBezTo>
                  <a:cubicBezTo>
                    <a:pt x="2436" y="1204"/>
                    <a:pt x="2502" y="1204"/>
                    <a:pt x="2536" y="1204"/>
                  </a:cubicBezTo>
                  <a:cubicBezTo>
                    <a:pt x="2569" y="1204"/>
                    <a:pt x="2602" y="1204"/>
                    <a:pt x="2636" y="1170"/>
                  </a:cubicBezTo>
                  <a:cubicBezTo>
                    <a:pt x="2669" y="1137"/>
                    <a:pt x="2702" y="1037"/>
                    <a:pt x="2636" y="1004"/>
                  </a:cubicBezTo>
                  <a:cubicBezTo>
                    <a:pt x="2031" y="335"/>
                    <a:pt x="1152" y="1"/>
                    <a:pt x="2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77"/>
            <p:cNvSpPr/>
            <p:nvPr/>
          </p:nvSpPr>
          <p:spPr>
            <a:xfrm>
              <a:off x="3970500" y="3684350"/>
              <a:ext cx="72575" cy="30450"/>
            </a:xfrm>
            <a:custGeom>
              <a:avLst/>
              <a:gdLst/>
              <a:ahLst/>
              <a:cxnLst/>
              <a:rect l="l" t="t" r="r" b="b"/>
              <a:pathLst>
                <a:path w="2903" h="1218" extrusionOk="0">
                  <a:moveTo>
                    <a:pt x="459" y="0"/>
                  </a:moveTo>
                  <a:cubicBezTo>
                    <a:pt x="351" y="0"/>
                    <a:pt x="243" y="6"/>
                    <a:pt x="134" y="16"/>
                  </a:cubicBezTo>
                  <a:cubicBezTo>
                    <a:pt x="67" y="16"/>
                    <a:pt x="1" y="83"/>
                    <a:pt x="34" y="183"/>
                  </a:cubicBezTo>
                  <a:cubicBezTo>
                    <a:pt x="34" y="250"/>
                    <a:pt x="101" y="283"/>
                    <a:pt x="168" y="283"/>
                  </a:cubicBezTo>
                  <a:cubicBezTo>
                    <a:pt x="273" y="272"/>
                    <a:pt x="379" y="266"/>
                    <a:pt x="484" y="266"/>
                  </a:cubicBezTo>
                  <a:cubicBezTo>
                    <a:pt x="1283" y="266"/>
                    <a:pt x="2076" y="595"/>
                    <a:pt x="2636" y="1184"/>
                  </a:cubicBezTo>
                  <a:cubicBezTo>
                    <a:pt x="2669" y="1217"/>
                    <a:pt x="2703" y="1217"/>
                    <a:pt x="2736" y="1217"/>
                  </a:cubicBezTo>
                  <a:lnTo>
                    <a:pt x="2836" y="1217"/>
                  </a:lnTo>
                  <a:cubicBezTo>
                    <a:pt x="2869" y="1151"/>
                    <a:pt x="2903" y="1084"/>
                    <a:pt x="2836" y="1017"/>
                  </a:cubicBezTo>
                  <a:cubicBezTo>
                    <a:pt x="2212" y="363"/>
                    <a:pt x="1348" y="0"/>
                    <a:pt x="4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77"/>
            <p:cNvSpPr/>
            <p:nvPr/>
          </p:nvSpPr>
          <p:spPr>
            <a:xfrm>
              <a:off x="4319100" y="3878225"/>
              <a:ext cx="138450" cy="120200"/>
            </a:xfrm>
            <a:custGeom>
              <a:avLst/>
              <a:gdLst/>
              <a:ahLst/>
              <a:cxnLst/>
              <a:rect l="l" t="t" r="r" b="b"/>
              <a:pathLst>
                <a:path w="5538" h="4808" extrusionOk="0">
                  <a:moveTo>
                    <a:pt x="5404" y="0"/>
                  </a:moveTo>
                  <a:lnTo>
                    <a:pt x="100" y="801"/>
                  </a:lnTo>
                  <a:cubicBezTo>
                    <a:pt x="0" y="1802"/>
                    <a:pt x="167" y="2836"/>
                    <a:pt x="567" y="3770"/>
                  </a:cubicBezTo>
                  <a:cubicBezTo>
                    <a:pt x="907" y="4421"/>
                    <a:pt x="1583" y="4808"/>
                    <a:pt x="2290" y="4808"/>
                  </a:cubicBezTo>
                  <a:cubicBezTo>
                    <a:pt x="2416" y="4808"/>
                    <a:pt x="2543" y="4796"/>
                    <a:pt x="2669" y="4770"/>
                  </a:cubicBezTo>
                  <a:cubicBezTo>
                    <a:pt x="3569" y="4637"/>
                    <a:pt x="4770" y="4137"/>
                    <a:pt x="5104" y="3069"/>
                  </a:cubicBezTo>
                  <a:cubicBezTo>
                    <a:pt x="5437" y="2068"/>
                    <a:pt x="5537" y="1034"/>
                    <a:pt x="54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77"/>
            <p:cNvSpPr/>
            <p:nvPr/>
          </p:nvSpPr>
          <p:spPr>
            <a:xfrm>
              <a:off x="4317425" y="3673900"/>
              <a:ext cx="138450" cy="310475"/>
            </a:xfrm>
            <a:custGeom>
              <a:avLst/>
              <a:gdLst/>
              <a:ahLst/>
              <a:cxnLst/>
              <a:rect l="l" t="t" r="r" b="b"/>
              <a:pathLst>
                <a:path w="5538" h="12419" extrusionOk="0">
                  <a:moveTo>
                    <a:pt x="1301" y="1"/>
                  </a:moveTo>
                  <a:cubicBezTo>
                    <a:pt x="1001" y="101"/>
                    <a:pt x="934" y="1368"/>
                    <a:pt x="901" y="2669"/>
                  </a:cubicBezTo>
                  <a:cubicBezTo>
                    <a:pt x="834" y="4037"/>
                    <a:pt x="634" y="5305"/>
                    <a:pt x="367" y="7106"/>
                  </a:cubicBezTo>
                  <a:cubicBezTo>
                    <a:pt x="100" y="8807"/>
                    <a:pt x="0" y="10175"/>
                    <a:pt x="768" y="11509"/>
                  </a:cubicBezTo>
                  <a:cubicBezTo>
                    <a:pt x="1137" y="12166"/>
                    <a:pt x="1738" y="12419"/>
                    <a:pt x="2366" y="12419"/>
                  </a:cubicBezTo>
                  <a:cubicBezTo>
                    <a:pt x="3267" y="12419"/>
                    <a:pt x="4224" y="11899"/>
                    <a:pt x="4637" y="11309"/>
                  </a:cubicBezTo>
                  <a:cubicBezTo>
                    <a:pt x="5371" y="10308"/>
                    <a:pt x="5538" y="9541"/>
                    <a:pt x="5471" y="7806"/>
                  </a:cubicBezTo>
                  <a:cubicBezTo>
                    <a:pt x="5438" y="6239"/>
                    <a:pt x="4937" y="5438"/>
                    <a:pt x="4904" y="3537"/>
                  </a:cubicBezTo>
                  <a:cubicBezTo>
                    <a:pt x="4870" y="1802"/>
                    <a:pt x="4937" y="67"/>
                    <a:pt x="4604" y="1"/>
                  </a:cubicBezTo>
                  <a:cubicBezTo>
                    <a:pt x="4604" y="101"/>
                    <a:pt x="4537" y="201"/>
                    <a:pt x="4537" y="301"/>
                  </a:cubicBezTo>
                  <a:lnTo>
                    <a:pt x="4537" y="701"/>
                  </a:lnTo>
                  <a:cubicBezTo>
                    <a:pt x="4504" y="935"/>
                    <a:pt x="4537" y="1102"/>
                    <a:pt x="4504" y="1302"/>
                  </a:cubicBezTo>
                  <a:cubicBezTo>
                    <a:pt x="4504" y="1368"/>
                    <a:pt x="4470" y="1402"/>
                    <a:pt x="4437" y="1402"/>
                  </a:cubicBezTo>
                  <a:cubicBezTo>
                    <a:pt x="4370" y="1402"/>
                    <a:pt x="4337" y="1335"/>
                    <a:pt x="4337" y="1302"/>
                  </a:cubicBezTo>
                  <a:cubicBezTo>
                    <a:pt x="4337" y="1168"/>
                    <a:pt x="4337" y="1068"/>
                    <a:pt x="4337" y="935"/>
                  </a:cubicBezTo>
                  <a:cubicBezTo>
                    <a:pt x="4370" y="868"/>
                    <a:pt x="4370" y="801"/>
                    <a:pt x="4337" y="735"/>
                  </a:cubicBezTo>
                  <a:cubicBezTo>
                    <a:pt x="4303" y="635"/>
                    <a:pt x="4237" y="568"/>
                    <a:pt x="4170" y="534"/>
                  </a:cubicBezTo>
                  <a:cubicBezTo>
                    <a:pt x="4037" y="468"/>
                    <a:pt x="3870" y="434"/>
                    <a:pt x="3703" y="434"/>
                  </a:cubicBezTo>
                  <a:cubicBezTo>
                    <a:pt x="3536" y="401"/>
                    <a:pt x="3369" y="401"/>
                    <a:pt x="3169" y="401"/>
                  </a:cubicBezTo>
                  <a:cubicBezTo>
                    <a:pt x="2802" y="401"/>
                    <a:pt x="2469" y="401"/>
                    <a:pt x="2102" y="468"/>
                  </a:cubicBezTo>
                  <a:cubicBezTo>
                    <a:pt x="2072" y="462"/>
                    <a:pt x="2044" y="459"/>
                    <a:pt x="2016" y="459"/>
                  </a:cubicBezTo>
                  <a:cubicBezTo>
                    <a:pt x="1888" y="459"/>
                    <a:pt x="1778" y="519"/>
                    <a:pt x="1668" y="601"/>
                  </a:cubicBezTo>
                  <a:cubicBezTo>
                    <a:pt x="1568" y="701"/>
                    <a:pt x="1535" y="868"/>
                    <a:pt x="1535" y="1001"/>
                  </a:cubicBezTo>
                  <a:cubicBezTo>
                    <a:pt x="1535" y="1168"/>
                    <a:pt x="1501" y="1335"/>
                    <a:pt x="1468" y="1502"/>
                  </a:cubicBezTo>
                  <a:cubicBezTo>
                    <a:pt x="1268" y="1468"/>
                    <a:pt x="1301" y="801"/>
                    <a:pt x="1301" y="601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77"/>
            <p:cNvSpPr/>
            <p:nvPr/>
          </p:nvSpPr>
          <p:spPr>
            <a:xfrm>
              <a:off x="4317425" y="3673900"/>
              <a:ext cx="138450" cy="310475"/>
            </a:xfrm>
            <a:custGeom>
              <a:avLst/>
              <a:gdLst/>
              <a:ahLst/>
              <a:cxnLst/>
              <a:rect l="l" t="t" r="r" b="b"/>
              <a:pathLst>
                <a:path w="5538" h="12419" extrusionOk="0">
                  <a:moveTo>
                    <a:pt x="1301" y="1"/>
                  </a:moveTo>
                  <a:cubicBezTo>
                    <a:pt x="1001" y="101"/>
                    <a:pt x="934" y="1368"/>
                    <a:pt x="901" y="2669"/>
                  </a:cubicBezTo>
                  <a:cubicBezTo>
                    <a:pt x="834" y="4037"/>
                    <a:pt x="634" y="5305"/>
                    <a:pt x="367" y="7106"/>
                  </a:cubicBezTo>
                  <a:cubicBezTo>
                    <a:pt x="100" y="8807"/>
                    <a:pt x="0" y="10175"/>
                    <a:pt x="768" y="11509"/>
                  </a:cubicBezTo>
                  <a:cubicBezTo>
                    <a:pt x="1137" y="12166"/>
                    <a:pt x="1738" y="12419"/>
                    <a:pt x="2366" y="12419"/>
                  </a:cubicBezTo>
                  <a:cubicBezTo>
                    <a:pt x="3267" y="12419"/>
                    <a:pt x="4224" y="11899"/>
                    <a:pt x="4637" y="11309"/>
                  </a:cubicBezTo>
                  <a:cubicBezTo>
                    <a:pt x="5371" y="10308"/>
                    <a:pt x="5538" y="9541"/>
                    <a:pt x="5471" y="7806"/>
                  </a:cubicBezTo>
                  <a:cubicBezTo>
                    <a:pt x="5438" y="6239"/>
                    <a:pt x="4937" y="5438"/>
                    <a:pt x="4904" y="3537"/>
                  </a:cubicBezTo>
                  <a:cubicBezTo>
                    <a:pt x="4870" y="1802"/>
                    <a:pt x="4937" y="67"/>
                    <a:pt x="4604" y="1"/>
                  </a:cubicBezTo>
                  <a:cubicBezTo>
                    <a:pt x="4604" y="101"/>
                    <a:pt x="4537" y="201"/>
                    <a:pt x="4537" y="301"/>
                  </a:cubicBezTo>
                  <a:lnTo>
                    <a:pt x="4537" y="701"/>
                  </a:lnTo>
                  <a:cubicBezTo>
                    <a:pt x="4504" y="935"/>
                    <a:pt x="4537" y="1102"/>
                    <a:pt x="4504" y="1302"/>
                  </a:cubicBezTo>
                  <a:cubicBezTo>
                    <a:pt x="4504" y="1368"/>
                    <a:pt x="4470" y="1402"/>
                    <a:pt x="4437" y="1402"/>
                  </a:cubicBezTo>
                  <a:cubicBezTo>
                    <a:pt x="4370" y="1402"/>
                    <a:pt x="4337" y="1335"/>
                    <a:pt x="4337" y="1302"/>
                  </a:cubicBezTo>
                  <a:cubicBezTo>
                    <a:pt x="4337" y="1168"/>
                    <a:pt x="4337" y="1068"/>
                    <a:pt x="4337" y="935"/>
                  </a:cubicBezTo>
                  <a:cubicBezTo>
                    <a:pt x="4370" y="868"/>
                    <a:pt x="4370" y="801"/>
                    <a:pt x="4337" y="735"/>
                  </a:cubicBezTo>
                  <a:cubicBezTo>
                    <a:pt x="4303" y="635"/>
                    <a:pt x="4237" y="568"/>
                    <a:pt x="4170" y="534"/>
                  </a:cubicBezTo>
                  <a:cubicBezTo>
                    <a:pt x="4037" y="468"/>
                    <a:pt x="3870" y="434"/>
                    <a:pt x="3703" y="434"/>
                  </a:cubicBezTo>
                  <a:cubicBezTo>
                    <a:pt x="3536" y="401"/>
                    <a:pt x="3369" y="401"/>
                    <a:pt x="3169" y="401"/>
                  </a:cubicBezTo>
                  <a:cubicBezTo>
                    <a:pt x="2802" y="401"/>
                    <a:pt x="2469" y="401"/>
                    <a:pt x="2102" y="468"/>
                  </a:cubicBezTo>
                  <a:cubicBezTo>
                    <a:pt x="2072" y="462"/>
                    <a:pt x="2044" y="459"/>
                    <a:pt x="2016" y="459"/>
                  </a:cubicBezTo>
                  <a:cubicBezTo>
                    <a:pt x="1888" y="459"/>
                    <a:pt x="1778" y="519"/>
                    <a:pt x="1668" y="601"/>
                  </a:cubicBezTo>
                  <a:cubicBezTo>
                    <a:pt x="1568" y="701"/>
                    <a:pt x="1535" y="868"/>
                    <a:pt x="1535" y="1001"/>
                  </a:cubicBezTo>
                  <a:cubicBezTo>
                    <a:pt x="1535" y="1168"/>
                    <a:pt x="1501" y="1335"/>
                    <a:pt x="1468" y="1502"/>
                  </a:cubicBezTo>
                  <a:cubicBezTo>
                    <a:pt x="1268" y="1468"/>
                    <a:pt x="1301" y="801"/>
                    <a:pt x="1301" y="601"/>
                  </a:cubicBezTo>
                  <a:lnTo>
                    <a:pt x="13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77"/>
            <p:cNvSpPr/>
            <p:nvPr/>
          </p:nvSpPr>
          <p:spPr>
            <a:xfrm>
              <a:off x="4319100" y="3854875"/>
              <a:ext cx="137600" cy="129500"/>
            </a:xfrm>
            <a:custGeom>
              <a:avLst/>
              <a:gdLst/>
              <a:ahLst/>
              <a:cxnLst/>
              <a:rect l="l" t="t" r="r" b="b"/>
              <a:pathLst>
                <a:path w="5504" h="5180" extrusionOk="0">
                  <a:moveTo>
                    <a:pt x="300" y="0"/>
                  </a:moveTo>
                  <a:lnTo>
                    <a:pt x="300" y="0"/>
                  </a:lnTo>
                  <a:cubicBezTo>
                    <a:pt x="67" y="1668"/>
                    <a:pt x="0" y="3002"/>
                    <a:pt x="701" y="4270"/>
                  </a:cubicBezTo>
                  <a:cubicBezTo>
                    <a:pt x="1084" y="4927"/>
                    <a:pt x="1693" y="5180"/>
                    <a:pt x="2325" y="5180"/>
                  </a:cubicBezTo>
                  <a:cubicBezTo>
                    <a:pt x="3233" y="5180"/>
                    <a:pt x="4190" y="4660"/>
                    <a:pt x="4603" y="4070"/>
                  </a:cubicBezTo>
                  <a:cubicBezTo>
                    <a:pt x="5304" y="3069"/>
                    <a:pt x="5504" y="2302"/>
                    <a:pt x="5437" y="567"/>
                  </a:cubicBezTo>
                  <a:cubicBezTo>
                    <a:pt x="5404" y="367"/>
                    <a:pt x="5404" y="200"/>
                    <a:pt x="5371" y="34"/>
                  </a:cubicBezTo>
                  <a:lnTo>
                    <a:pt x="5371" y="34"/>
                  </a:lnTo>
                  <a:cubicBezTo>
                    <a:pt x="5371" y="300"/>
                    <a:pt x="5437" y="1968"/>
                    <a:pt x="4970" y="2235"/>
                  </a:cubicBezTo>
                  <a:cubicBezTo>
                    <a:pt x="4925" y="2259"/>
                    <a:pt x="4882" y="2270"/>
                    <a:pt x="4842" y="2270"/>
                  </a:cubicBezTo>
                  <a:cubicBezTo>
                    <a:pt x="4441" y="2270"/>
                    <a:pt x="4303" y="1168"/>
                    <a:pt x="4303" y="1168"/>
                  </a:cubicBezTo>
                  <a:cubicBezTo>
                    <a:pt x="4303" y="1168"/>
                    <a:pt x="3877" y="987"/>
                    <a:pt x="3129" y="987"/>
                  </a:cubicBezTo>
                  <a:cubicBezTo>
                    <a:pt x="2675" y="987"/>
                    <a:pt x="2102" y="1054"/>
                    <a:pt x="1434" y="1268"/>
                  </a:cubicBezTo>
                  <a:cubicBezTo>
                    <a:pt x="1493" y="1532"/>
                    <a:pt x="1242" y="2209"/>
                    <a:pt x="863" y="2209"/>
                  </a:cubicBezTo>
                  <a:cubicBezTo>
                    <a:pt x="811" y="2209"/>
                    <a:pt x="757" y="2197"/>
                    <a:pt x="701" y="2168"/>
                  </a:cubicBezTo>
                  <a:cubicBezTo>
                    <a:pt x="267" y="1935"/>
                    <a:pt x="300" y="34"/>
                    <a:pt x="3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77"/>
            <p:cNvSpPr/>
            <p:nvPr/>
          </p:nvSpPr>
          <p:spPr>
            <a:xfrm>
              <a:off x="4319100" y="3854875"/>
              <a:ext cx="137600" cy="129500"/>
            </a:xfrm>
            <a:custGeom>
              <a:avLst/>
              <a:gdLst/>
              <a:ahLst/>
              <a:cxnLst/>
              <a:rect l="l" t="t" r="r" b="b"/>
              <a:pathLst>
                <a:path w="5504" h="5180" extrusionOk="0">
                  <a:moveTo>
                    <a:pt x="300" y="0"/>
                  </a:moveTo>
                  <a:lnTo>
                    <a:pt x="300" y="0"/>
                  </a:lnTo>
                  <a:cubicBezTo>
                    <a:pt x="67" y="1668"/>
                    <a:pt x="0" y="3002"/>
                    <a:pt x="701" y="4270"/>
                  </a:cubicBezTo>
                  <a:cubicBezTo>
                    <a:pt x="1084" y="4927"/>
                    <a:pt x="1693" y="5180"/>
                    <a:pt x="2325" y="5180"/>
                  </a:cubicBezTo>
                  <a:cubicBezTo>
                    <a:pt x="3233" y="5180"/>
                    <a:pt x="4190" y="4660"/>
                    <a:pt x="4603" y="4070"/>
                  </a:cubicBezTo>
                  <a:cubicBezTo>
                    <a:pt x="5304" y="3069"/>
                    <a:pt x="5504" y="2302"/>
                    <a:pt x="5437" y="567"/>
                  </a:cubicBezTo>
                  <a:cubicBezTo>
                    <a:pt x="5404" y="367"/>
                    <a:pt x="5404" y="200"/>
                    <a:pt x="5371" y="34"/>
                  </a:cubicBezTo>
                  <a:lnTo>
                    <a:pt x="5371" y="34"/>
                  </a:lnTo>
                  <a:cubicBezTo>
                    <a:pt x="5371" y="300"/>
                    <a:pt x="5437" y="1968"/>
                    <a:pt x="4970" y="2235"/>
                  </a:cubicBezTo>
                  <a:cubicBezTo>
                    <a:pt x="4925" y="2259"/>
                    <a:pt x="4882" y="2270"/>
                    <a:pt x="4842" y="2270"/>
                  </a:cubicBezTo>
                  <a:cubicBezTo>
                    <a:pt x="4441" y="2270"/>
                    <a:pt x="4303" y="1168"/>
                    <a:pt x="4303" y="1168"/>
                  </a:cubicBezTo>
                  <a:cubicBezTo>
                    <a:pt x="4303" y="1168"/>
                    <a:pt x="3877" y="987"/>
                    <a:pt x="3129" y="987"/>
                  </a:cubicBezTo>
                  <a:cubicBezTo>
                    <a:pt x="2675" y="987"/>
                    <a:pt x="2102" y="1054"/>
                    <a:pt x="1434" y="1268"/>
                  </a:cubicBezTo>
                  <a:cubicBezTo>
                    <a:pt x="1493" y="1532"/>
                    <a:pt x="1242" y="2209"/>
                    <a:pt x="863" y="2209"/>
                  </a:cubicBezTo>
                  <a:cubicBezTo>
                    <a:pt x="811" y="2209"/>
                    <a:pt x="757" y="2197"/>
                    <a:pt x="701" y="2168"/>
                  </a:cubicBezTo>
                  <a:cubicBezTo>
                    <a:pt x="267" y="1935"/>
                    <a:pt x="300" y="34"/>
                    <a:pt x="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77"/>
            <p:cNvSpPr/>
            <p:nvPr/>
          </p:nvSpPr>
          <p:spPr>
            <a:xfrm>
              <a:off x="4422150" y="3672250"/>
              <a:ext cx="21225" cy="224150"/>
            </a:xfrm>
            <a:custGeom>
              <a:avLst/>
              <a:gdLst/>
              <a:ahLst/>
              <a:cxnLst/>
              <a:rect l="l" t="t" r="r" b="b"/>
              <a:pathLst>
                <a:path w="849" h="8966" extrusionOk="0">
                  <a:moveTo>
                    <a:pt x="415" y="0"/>
                  </a:moveTo>
                  <a:lnTo>
                    <a:pt x="415" y="100"/>
                  </a:lnTo>
                  <a:lnTo>
                    <a:pt x="381" y="967"/>
                  </a:lnTo>
                  <a:lnTo>
                    <a:pt x="381" y="1334"/>
                  </a:lnTo>
                  <a:cubicBezTo>
                    <a:pt x="248" y="2635"/>
                    <a:pt x="181" y="5137"/>
                    <a:pt x="181" y="6305"/>
                  </a:cubicBezTo>
                  <a:cubicBezTo>
                    <a:pt x="181" y="7072"/>
                    <a:pt x="114" y="7839"/>
                    <a:pt x="14" y="8573"/>
                  </a:cubicBezTo>
                  <a:cubicBezTo>
                    <a:pt x="1" y="8835"/>
                    <a:pt x="101" y="8965"/>
                    <a:pt x="230" y="8965"/>
                  </a:cubicBezTo>
                  <a:cubicBezTo>
                    <a:pt x="413" y="8965"/>
                    <a:pt x="656" y="8701"/>
                    <a:pt x="715" y="8173"/>
                  </a:cubicBezTo>
                  <a:cubicBezTo>
                    <a:pt x="848" y="7272"/>
                    <a:pt x="581" y="5137"/>
                    <a:pt x="715" y="3569"/>
                  </a:cubicBezTo>
                  <a:cubicBezTo>
                    <a:pt x="681" y="1835"/>
                    <a:pt x="748" y="100"/>
                    <a:pt x="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77"/>
            <p:cNvSpPr/>
            <p:nvPr/>
          </p:nvSpPr>
          <p:spPr>
            <a:xfrm>
              <a:off x="4339925" y="3673900"/>
              <a:ext cx="20750" cy="222825"/>
            </a:xfrm>
            <a:custGeom>
              <a:avLst/>
              <a:gdLst/>
              <a:ahLst/>
              <a:cxnLst/>
              <a:rect l="l" t="t" r="r" b="b"/>
              <a:pathLst>
                <a:path w="830" h="8913" extrusionOk="0">
                  <a:moveTo>
                    <a:pt x="435" y="1"/>
                  </a:moveTo>
                  <a:cubicBezTo>
                    <a:pt x="201" y="67"/>
                    <a:pt x="101" y="768"/>
                    <a:pt x="68" y="1669"/>
                  </a:cubicBezTo>
                  <a:cubicBezTo>
                    <a:pt x="68" y="2169"/>
                    <a:pt x="68" y="2803"/>
                    <a:pt x="101" y="3570"/>
                  </a:cubicBezTo>
                  <a:cubicBezTo>
                    <a:pt x="268" y="5104"/>
                    <a:pt x="1" y="7273"/>
                    <a:pt x="101" y="8140"/>
                  </a:cubicBezTo>
                  <a:cubicBezTo>
                    <a:pt x="178" y="8659"/>
                    <a:pt x="421" y="8912"/>
                    <a:pt x="600" y="8912"/>
                  </a:cubicBezTo>
                  <a:cubicBezTo>
                    <a:pt x="732" y="8912"/>
                    <a:pt x="830" y="8775"/>
                    <a:pt x="802" y="8507"/>
                  </a:cubicBezTo>
                  <a:cubicBezTo>
                    <a:pt x="701" y="7773"/>
                    <a:pt x="668" y="7039"/>
                    <a:pt x="668" y="6272"/>
                  </a:cubicBezTo>
                  <a:cubicBezTo>
                    <a:pt x="668" y="5104"/>
                    <a:pt x="601" y="2636"/>
                    <a:pt x="468" y="1335"/>
                  </a:cubicBezTo>
                  <a:cubicBezTo>
                    <a:pt x="435" y="1102"/>
                    <a:pt x="435" y="868"/>
                    <a:pt x="435" y="601"/>
                  </a:cubicBezTo>
                  <a:lnTo>
                    <a:pt x="435" y="34"/>
                  </a:lnTo>
                  <a:lnTo>
                    <a:pt x="4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77"/>
            <p:cNvSpPr/>
            <p:nvPr/>
          </p:nvSpPr>
          <p:spPr>
            <a:xfrm>
              <a:off x="4349950" y="3875300"/>
              <a:ext cx="80075" cy="12950"/>
            </a:xfrm>
            <a:custGeom>
              <a:avLst/>
              <a:gdLst/>
              <a:ahLst/>
              <a:cxnLst/>
              <a:rect l="l" t="t" r="r" b="b"/>
              <a:pathLst>
                <a:path w="3203" h="518" extrusionOk="0">
                  <a:moveTo>
                    <a:pt x="1601" y="0"/>
                  </a:moveTo>
                  <a:cubicBezTo>
                    <a:pt x="1093" y="0"/>
                    <a:pt x="584" y="84"/>
                    <a:pt x="100" y="251"/>
                  </a:cubicBezTo>
                  <a:cubicBezTo>
                    <a:pt x="34" y="284"/>
                    <a:pt x="0" y="351"/>
                    <a:pt x="34" y="417"/>
                  </a:cubicBezTo>
                  <a:cubicBezTo>
                    <a:pt x="67" y="484"/>
                    <a:pt x="100" y="518"/>
                    <a:pt x="167" y="518"/>
                  </a:cubicBezTo>
                  <a:lnTo>
                    <a:pt x="200" y="518"/>
                  </a:lnTo>
                  <a:cubicBezTo>
                    <a:pt x="651" y="351"/>
                    <a:pt x="1126" y="267"/>
                    <a:pt x="1601" y="267"/>
                  </a:cubicBezTo>
                  <a:cubicBezTo>
                    <a:pt x="2077" y="267"/>
                    <a:pt x="2552" y="351"/>
                    <a:pt x="3002" y="518"/>
                  </a:cubicBezTo>
                  <a:cubicBezTo>
                    <a:pt x="3069" y="518"/>
                    <a:pt x="3169" y="484"/>
                    <a:pt x="3169" y="417"/>
                  </a:cubicBezTo>
                  <a:cubicBezTo>
                    <a:pt x="3203" y="351"/>
                    <a:pt x="3169" y="284"/>
                    <a:pt x="3102" y="251"/>
                  </a:cubicBezTo>
                  <a:cubicBezTo>
                    <a:pt x="2619" y="84"/>
                    <a:pt x="2110" y="0"/>
                    <a:pt x="16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77"/>
            <p:cNvSpPr/>
            <p:nvPr/>
          </p:nvSpPr>
          <p:spPr>
            <a:xfrm>
              <a:off x="4345775" y="3840275"/>
              <a:ext cx="88425" cy="12950"/>
            </a:xfrm>
            <a:custGeom>
              <a:avLst/>
              <a:gdLst/>
              <a:ahLst/>
              <a:cxnLst/>
              <a:rect l="l" t="t" r="r" b="b"/>
              <a:pathLst>
                <a:path w="3537" h="518" extrusionOk="0">
                  <a:moveTo>
                    <a:pt x="1785" y="0"/>
                  </a:moveTo>
                  <a:cubicBezTo>
                    <a:pt x="1226" y="0"/>
                    <a:pt x="668" y="84"/>
                    <a:pt x="134" y="251"/>
                  </a:cubicBezTo>
                  <a:cubicBezTo>
                    <a:pt x="34" y="284"/>
                    <a:pt x="0" y="351"/>
                    <a:pt x="34" y="417"/>
                  </a:cubicBezTo>
                  <a:cubicBezTo>
                    <a:pt x="67" y="484"/>
                    <a:pt x="101" y="518"/>
                    <a:pt x="167" y="518"/>
                  </a:cubicBezTo>
                  <a:lnTo>
                    <a:pt x="201" y="518"/>
                  </a:lnTo>
                  <a:cubicBezTo>
                    <a:pt x="718" y="351"/>
                    <a:pt x="1251" y="267"/>
                    <a:pt x="1781" y="267"/>
                  </a:cubicBezTo>
                  <a:cubicBezTo>
                    <a:pt x="2310" y="267"/>
                    <a:pt x="2836" y="351"/>
                    <a:pt x="3336" y="518"/>
                  </a:cubicBezTo>
                  <a:cubicBezTo>
                    <a:pt x="3403" y="518"/>
                    <a:pt x="3503" y="484"/>
                    <a:pt x="3503" y="417"/>
                  </a:cubicBezTo>
                  <a:cubicBezTo>
                    <a:pt x="3536" y="351"/>
                    <a:pt x="3503" y="284"/>
                    <a:pt x="3436" y="251"/>
                  </a:cubicBezTo>
                  <a:cubicBezTo>
                    <a:pt x="2903" y="84"/>
                    <a:pt x="2344" y="0"/>
                    <a:pt x="1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77"/>
            <p:cNvSpPr/>
            <p:nvPr/>
          </p:nvSpPr>
          <p:spPr>
            <a:xfrm>
              <a:off x="4346600" y="3805775"/>
              <a:ext cx="87600" cy="14100"/>
            </a:xfrm>
            <a:custGeom>
              <a:avLst/>
              <a:gdLst/>
              <a:ahLst/>
              <a:cxnLst/>
              <a:rect l="l" t="t" r="r" b="b"/>
              <a:pathLst>
                <a:path w="3504" h="564" extrusionOk="0">
                  <a:moveTo>
                    <a:pt x="1719" y="0"/>
                  </a:moveTo>
                  <a:cubicBezTo>
                    <a:pt x="1171" y="0"/>
                    <a:pt x="624" y="100"/>
                    <a:pt x="101" y="296"/>
                  </a:cubicBezTo>
                  <a:cubicBezTo>
                    <a:pt x="34" y="330"/>
                    <a:pt x="1" y="396"/>
                    <a:pt x="34" y="463"/>
                  </a:cubicBezTo>
                  <a:cubicBezTo>
                    <a:pt x="59" y="512"/>
                    <a:pt x="101" y="543"/>
                    <a:pt x="148" y="543"/>
                  </a:cubicBezTo>
                  <a:cubicBezTo>
                    <a:pt x="165" y="543"/>
                    <a:pt x="183" y="539"/>
                    <a:pt x="201" y="530"/>
                  </a:cubicBezTo>
                  <a:cubicBezTo>
                    <a:pt x="201" y="530"/>
                    <a:pt x="927" y="248"/>
                    <a:pt x="1847" y="248"/>
                  </a:cubicBezTo>
                  <a:cubicBezTo>
                    <a:pt x="2306" y="248"/>
                    <a:pt x="2814" y="319"/>
                    <a:pt x="3303" y="530"/>
                  </a:cubicBezTo>
                  <a:cubicBezTo>
                    <a:pt x="3303" y="563"/>
                    <a:pt x="3337" y="563"/>
                    <a:pt x="3337" y="563"/>
                  </a:cubicBezTo>
                  <a:cubicBezTo>
                    <a:pt x="3403" y="563"/>
                    <a:pt x="3470" y="530"/>
                    <a:pt x="3470" y="497"/>
                  </a:cubicBezTo>
                  <a:cubicBezTo>
                    <a:pt x="3503" y="430"/>
                    <a:pt x="3470" y="363"/>
                    <a:pt x="3403" y="330"/>
                  </a:cubicBezTo>
                  <a:cubicBezTo>
                    <a:pt x="2859" y="109"/>
                    <a:pt x="2288" y="0"/>
                    <a:pt x="1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77"/>
            <p:cNvSpPr/>
            <p:nvPr/>
          </p:nvSpPr>
          <p:spPr>
            <a:xfrm>
              <a:off x="4346600" y="3773650"/>
              <a:ext cx="88425" cy="15350"/>
            </a:xfrm>
            <a:custGeom>
              <a:avLst/>
              <a:gdLst/>
              <a:ahLst/>
              <a:cxnLst/>
              <a:rect l="l" t="t" r="r" b="b"/>
              <a:pathLst>
                <a:path w="3537" h="614" extrusionOk="0">
                  <a:moveTo>
                    <a:pt x="1735" y="1"/>
                  </a:moveTo>
                  <a:cubicBezTo>
                    <a:pt x="1174" y="1"/>
                    <a:pt x="608" y="118"/>
                    <a:pt x="68" y="347"/>
                  </a:cubicBezTo>
                  <a:cubicBezTo>
                    <a:pt x="1" y="381"/>
                    <a:pt x="1" y="447"/>
                    <a:pt x="1" y="514"/>
                  </a:cubicBezTo>
                  <a:cubicBezTo>
                    <a:pt x="25" y="563"/>
                    <a:pt x="85" y="594"/>
                    <a:pt x="142" y="594"/>
                  </a:cubicBezTo>
                  <a:cubicBezTo>
                    <a:pt x="163" y="594"/>
                    <a:pt x="183" y="590"/>
                    <a:pt x="201" y="581"/>
                  </a:cubicBezTo>
                  <a:cubicBezTo>
                    <a:pt x="682" y="372"/>
                    <a:pt x="1194" y="272"/>
                    <a:pt x="1707" y="272"/>
                  </a:cubicBezTo>
                  <a:cubicBezTo>
                    <a:pt x="2261" y="272"/>
                    <a:pt x="2817" y="389"/>
                    <a:pt x="3337" y="614"/>
                  </a:cubicBezTo>
                  <a:lnTo>
                    <a:pt x="3403" y="614"/>
                  </a:lnTo>
                  <a:cubicBezTo>
                    <a:pt x="3437" y="614"/>
                    <a:pt x="3503" y="581"/>
                    <a:pt x="3503" y="547"/>
                  </a:cubicBezTo>
                  <a:cubicBezTo>
                    <a:pt x="3537" y="481"/>
                    <a:pt x="3503" y="414"/>
                    <a:pt x="3437" y="381"/>
                  </a:cubicBezTo>
                  <a:cubicBezTo>
                    <a:pt x="2894" y="126"/>
                    <a:pt x="2316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77"/>
            <p:cNvSpPr/>
            <p:nvPr/>
          </p:nvSpPr>
          <p:spPr>
            <a:xfrm>
              <a:off x="4345775" y="3739400"/>
              <a:ext cx="90100" cy="15425"/>
            </a:xfrm>
            <a:custGeom>
              <a:avLst/>
              <a:gdLst/>
              <a:ahLst/>
              <a:cxnLst/>
              <a:rect l="l" t="t" r="r" b="b"/>
              <a:pathLst>
                <a:path w="3604" h="617" extrusionOk="0">
                  <a:moveTo>
                    <a:pt x="1891" y="1"/>
                  </a:moveTo>
                  <a:cubicBezTo>
                    <a:pt x="914" y="1"/>
                    <a:pt x="145" y="328"/>
                    <a:pt x="101" y="350"/>
                  </a:cubicBezTo>
                  <a:cubicBezTo>
                    <a:pt x="34" y="383"/>
                    <a:pt x="0" y="450"/>
                    <a:pt x="34" y="516"/>
                  </a:cubicBezTo>
                  <a:cubicBezTo>
                    <a:pt x="67" y="583"/>
                    <a:pt x="134" y="616"/>
                    <a:pt x="201" y="616"/>
                  </a:cubicBezTo>
                  <a:lnTo>
                    <a:pt x="234" y="616"/>
                  </a:lnTo>
                  <a:cubicBezTo>
                    <a:pt x="234" y="616"/>
                    <a:pt x="975" y="275"/>
                    <a:pt x="1914" y="275"/>
                  </a:cubicBezTo>
                  <a:cubicBezTo>
                    <a:pt x="2384" y="275"/>
                    <a:pt x="2903" y="361"/>
                    <a:pt x="3403" y="616"/>
                  </a:cubicBezTo>
                  <a:lnTo>
                    <a:pt x="3436" y="616"/>
                  </a:lnTo>
                  <a:cubicBezTo>
                    <a:pt x="3503" y="616"/>
                    <a:pt x="3536" y="583"/>
                    <a:pt x="3570" y="550"/>
                  </a:cubicBezTo>
                  <a:cubicBezTo>
                    <a:pt x="3603" y="483"/>
                    <a:pt x="3570" y="383"/>
                    <a:pt x="3503" y="350"/>
                  </a:cubicBezTo>
                  <a:cubicBezTo>
                    <a:pt x="2958" y="88"/>
                    <a:pt x="2397" y="1"/>
                    <a:pt x="1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77"/>
            <p:cNvSpPr/>
            <p:nvPr/>
          </p:nvSpPr>
          <p:spPr>
            <a:xfrm>
              <a:off x="3970500" y="2335450"/>
              <a:ext cx="500400" cy="1452650"/>
            </a:xfrm>
            <a:custGeom>
              <a:avLst/>
              <a:gdLst/>
              <a:ahLst/>
              <a:cxnLst/>
              <a:rect l="l" t="t" r="r" b="b"/>
              <a:pathLst>
                <a:path w="20016" h="58106" extrusionOk="0">
                  <a:moveTo>
                    <a:pt x="16279" y="0"/>
                  </a:moveTo>
                  <a:lnTo>
                    <a:pt x="1202" y="3269"/>
                  </a:lnTo>
                  <a:cubicBezTo>
                    <a:pt x="134" y="10308"/>
                    <a:pt x="1" y="22583"/>
                    <a:pt x="134" y="29321"/>
                  </a:cubicBezTo>
                  <a:cubicBezTo>
                    <a:pt x="201" y="32757"/>
                    <a:pt x="601" y="52905"/>
                    <a:pt x="601" y="52905"/>
                  </a:cubicBezTo>
                  <a:cubicBezTo>
                    <a:pt x="1347" y="53706"/>
                    <a:pt x="2466" y="53941"/>
                    <a:pt x="3520" y="53941"/>
                  </a:cubicBezTo>
                  <a:cubicBezTo>
                    <a:pt x="5010" y="53941"/>
                    <a:pt x="6372" y="53472"/>
                    <a:pt x="6372" y="53472"/>
                  </a:cubicBezTo>
                  <a:cubicBezTo>
                    <a:pt x="6372" y="53472"/>
                    <a:pt x="7173" y="38928"/>
                    <a:pt x="7306" y="36093"/>
                  </a:cubicBezTo>
                  <a:cubicBezTo>
                    <a:pt x="7439" y="33624"/>
                    <a:pt x="7273" y="29855"/>
                    <a:pt x="7273" y="29855"/>
                  </a:cubicBezTo>
                  <a:lnTo>
                    <a:pt x="9007" y="16345"/>
                  </a:lnTo>
                  <a:cubicBezTo>
                    <a:pt x="9007" y="16345"/>
                    <a:pt x="10508" y="25485"/>
                    <a:pt x="11009" y="29688"/>
                  </a:cubicBezTo>
                  <a:cubicBezTo>
                    <a:pt x="11642" y="34525"/>
                    <a:pt x="14278" y="57141"/>
                    <a:pt x="14278" y="57141"/>
                  </a:cubicBezTo>
                  <a:cubicBezTo>
                    <a:pt x="15095" y="57874"/>
                    <a:pt x="16002" y="58106"/>
                    <a:pt x="16824" y="58106"/>
                  </a:cubicBezTo>
                  <a:cubicBezTo>
                    <a:pt x="18248" y="58106"/>
                    <a:pt x="19415" y="57408"/>
                    <a:pt x="19415" y="57408"/>
                  </a:cubicBezTo>
                  <a:cubicBezTo>
                    <a:pt x="19415" y="57408"/>
                    <a:pt x="20015" y="40930"/>
                    <a:pt x="19548" y="36060"/>
                  </a:cubicBezTo>
                  <a:cubicBezTo>
                    <a:pt x="19148" y="31957"/>
                    <a:pt x="18547" y="29822"/>
                    <a:pt x="18481" y="28888"/>
                  </a:cubicBezTo>
                  <a:cubicBezTo>
                    <a:pt x="18481" y="28888"/>
                    <a:pt x="18848" y="16079"/>
                    <a:pt x="18147" y="7139"/>
                  </a:cubicBezTo>
                  <a:cubicBezTo>
                    <a:pt x="17880" y="4670"/>
                    <a:pt x="17246" y="2269"/>
                    <a:pt x="1627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77"/>
            <p:cNvSpPr/>
            <p:nvPr/>
          </p:nvSpPr>
          <p:spPr>
            <a:xfrm>
              <a:off x="4064750" y="2623975"/>
              <a:ext cx="130950" cy="417000"/>
            </a:xfrm>
            <a:custGeom>
              <a:avLst/>
              <a:gdLst/>
              <a:ahLst/>
              <a:cxnLst/>
              <a:rect l="l" t="t" r="r" b="b"/>
              <a:pathLst>
                <a:path w="5238" h="16680" extrusionOk="0">
                  <a:moveTo>
                    <a:pt x="0" y="1"/>
                  </a:moveTo>
                  <a:cubicBezTo>
                    <a:pt x="0" y="1"/>
                    <a:pt x="634" y="2069"/>
                    <a:pt x="3803" y="2336"/>
                  </a:cubicBezTo>
                  <a:lnTo>
                    <a:pt x="4236" y="5071"/>
                  </a:lnTo>
                  <a:lnTo>
                    <a:pt x="3703" y="16680"/>
                  </a:lnTo>
                  <a:lnTo>
                    <a:pt x="5237" y="4804"/>
                  </a:lnTo>
                  <a:lnTo>
                    <a:pt x="4770" y="1502"/>
                  </a:lnTo>
                  <a:cubicBezTo>
                    <a:pt x="4770" y="1502"/>
                    <a:pt x="4751" y="1502"/>
                    <a:pt x="4715" y="1502"/>
                  </a:cubicBezTo>
                  <a:cubicBezTo>
                    <a:pt x="4288" y="1502"/>
                    <a:pt x="1506" y="1446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77"/>
            <p:cNvSpPr/>
            <p:nvPr/>
          </p:nvSpPr>
          <p:spPr>
            <a:xfrm>
              <a:off x="3875450" y="1903200"/>
              <a:ext cx="223500" cy="472275"/>
            </a:xfrm>
            <a:custGeom>
              <a:avLst/>
              <a:gdLst/>
              <a:ahLst/>
              <a:cxnLst/>
              <a:rect l="l" t="t" r="r" b="b"/>
              <a:pathLst>
                <a:path w="8940" h="18891" extrusionOk="0">
                  <a:moveTo>
                    <a:pt x="8468" y="0"/>
                  </a:moveTo>
                  <a:cubicBezTo>
                    <a:pt x="7142" y="0"/>
                    <a:pt x="5558" y="275"/>
                    <a:pt x="4637" y="1346"/>
                  </a:cubicBezTo>
                  <a:cubicBezTo>
                    <a:pt x="3402" y="2813"/>
                    <a:pt x="3069" y="3747"/>
                    <a:pt x="1968" y="8017"/>
                  </a:cubicBezTo>
                  <a:cubicBezTo>
                    <a:pt x="1234" y="10852"/>
                    <a:pt x="0" y="17157"/>
                    <a:pt x="1067" y="18191"/>
                  </a:cubicBezTo>
                  <a:cubicBezTo>
                    <a:pt x="1683" y="18768"/>
                    <a:pt x="2821" y="18890"/>
                    <a:pt x="3673" y="18890"/>
                  </a:cubicBezTo>
                  <a:cubicBezTo>
                    <a:pt x="4298" y="18890"/>
                    <a:pt x="4770" y="18825"/>
                    <a:pt x="4770" y="18825"/>
                  </a:cubicBezTo>
                  <a:lnTo>
                    <a:pt x="8940" y="11"/>
                  </a:lnTo>
                  <a:cubicBezTo>
                    <a:pt x="8787" y="4"/>
                    <a:pt x="8630" y="0"/>
                    <a:pt x="84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77"/>
            <p:cNvSpPr/>
            <p:nvPr/>
          </p:nvSpPr>
          <p:spPr>
            <a:xfrm>
              <a:off x="3877950" y="1898300"/>
              <a:ext cx="238525" cy="319450"/>
            </a:xfrm>
            <a:custGeom>
              <a:avLst/>
              <a:gdLst/>
              <a:ahLst/>
              <a:cxnLst/>
              <a:rect l="l" t="t" r="r" b="b"/>
              <a:pathLst>
                <a:path w="9541" h="12778" extrusionOk="0">
                  <a:moveTo>
                    <a:pt x="8169" y="1"/>
                  </a:moveTo>
                  <a:cubicBezTo>
                    <a:pt x="6695" y="1"/>
                    <a:pt x="4921" y="395"/>
                    <a:pt x="3903" y="2009"/>
                  </a:cubicBezTo>
                  <a:cubicBezTo>
                    <a:pt x="2535" y="4177"/>
                    <a:pt x="0" y="11816"/>
                    <a:pt x="0" y="11816"/>
                  </a:cubicBezTo>
                  <a:cubicBezTo>
                    <a:pt x="1120" y="12452"/>
                    <a:pt x="2395" y="12778"/>
                    <a:pt x="3678" y="12778"/>
                  </a:cubicBezTo>
                  <a:cubicBezTo>
                    <a:pt x="4076" y="12778"/>
                    <a:pt x="4475" y="12746"/>
                    <a:pt x="4870" y="12683"/>
                  </a:cubicBezTo>
                  <a:cubicBezTo>
                    <a:pt x="7672" y="12316"/>
                    <a:pt x="9540" y="107"/>
                    <a:pt x="9540" y="107"/>
                  </a:cubicBezTo>
                  <a:cubicBezTo>
                    <a:pt x="9148" y="48"/>
                    <a:pt x="8676" y="1"/>
                    <a:pt x="8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77"/>
            <p:cNvSpPr/>
            <p:nvPr/>
          </p:nvSpPr>
          <p:spPr>
            <a:xfrm>
              <a:off x="3877950" y="1898300"/>
              <a:ext cx="238525" cy="319450"/>
            </a:xfrm>
            <a:custGeom>
              <a:avLst/>
              <a:gdLst/>
              <a:ahLst/>
              <a:cxnLst/>
              <a:rect l="l" t="t" r="r" b="b"/>
              <a:pathLst>
                <a:path w="9541" h="12778" extrusionOk="0">
                  <a:moveTo>
                    <a:pt x="8169" y="1"/>
                  </a:moveTo>
                  <a:cubicBezTo>
                    <a:pt x="6695" y="1"/>
                    <a:pt x="4921" y="395"/>
                    <a:pt x="3903" y="2009"/>
                  </a:cubicBezTo>
                  <a:cubicBezTo>
                    <a:pt x="2535" y="4177"/>
                    <a:pt x="0" y="11816"/>
                    <a:pt x="0" y="11816"/>
                  </a:cubicBezTo>
                  <a:cubicBezTo>
                    <a:pt x="1120" y="12452"/>
                    <a:pt x="2395" y="12778"/>
                    <a:pt x="3678" y="12778"/>
                  </a:cubicBezTo>
                  <a:cubicBezTo>
                    <a:pt x="4076" y="12778"/>
                    <a:pt x="4475" y="12746"/>
                    <a:pt x="4870" y="12683"/>
                  </a:cubicBezTo>
                  <a:cubicBezTo>
                    <a:pt x="7672" y="12316"/>
                    <a:pt x="9540" y="107"/>
                    <a:pt x="9540" y="107"/>
                  </a:cubicBezTo>
                  <a:cubicBezTo>
                    <a:pt x="9148" y="48"/>
                    <a:pt x="8676" y="1"/>
                    <a:pt x="81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77"/>
            <p:cNvSpPr/>
            <p:nvPr/>
          </p:nvSpPr>
          <p:spPr>
            <a:xfrm>
              <a:off x="3960500" y="1897625"/>
              <a:ext cx="496200" cy="711050"/>
            </a:xfrm>
            <a:custGeom>
              <a:avLst/>
              <a:gdLst/>
              <a:ahLst/>
              <a:cxnLst/>
              <a:rect l="l" t="t" r="r" b="b"/>
              <a:pathLst>
                <a:path w="19848" h="28442" extrusionOk="0">
                  <a:moveTo>
                    <a:pt x="12243" y="1"/>
                  </a:moveTo>
                  <a:lnTo>
                    <a:pt x="6005" y="134"/>
                  </a:lnTo>
                  <a:cubicBezTo>
                    <a:pt x="4337" y="201"/>
                    <a:pt x="2636" y="2069"/>
                    <a:pt x="1935" y="6739"/>
                  </a:cubicBezTo>
                  <a:cubicBezTo>
                    <a:pt x="901" y="13210"/>
                    <a:pt x="0" y="26220"/>
                    <a:pt x="0" y="26220"/>
                  </a:cubicBezTo>
                  <a:cubicBezTo>
                    <a:pt x="2413" y="27818"/>
                    <a:pt x="6115" y="28442"/>
                    <a:pt x="9647" y="28442"/>
                  </a:cubicBezTo>
                  <a:cubicBezTo>
                    <a:pt x="13928" y="28442"/>
                    <a:pt x="17960" y="27526"/>
                    <a:pt x="19147" y="26320"/>
                  </a:cubicBezTo>
                  <a:lnTo>
                    <a:pt x="17880" y="17413"/>
                  </a:lnTo>
                  <a:cubicBezTo>
                    <a:pt x="17880" y="17413"/>
                    <a:pt x="19681" y="7907"/>
                    <a:pt x="19581" y="3337"/>
                  </a:cubicBezTo>
                  <a:cubicBezTo>
                    <a:pt x="19581" y="2002"/>
                    <a:pt x="19848" y="1235"/>
                    <a:pt x="18747" y="801"/>
                  </a:cubicBezTo>
                  <a:cubicBezTo>
                    <a:pt x="17480" y="535"/>
                    <a:pt x="13844" y="134"/>
                    <a:pt x="12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77"/>
            <p:cNvSpPr/>
            <p:nvPr/>
          </p:nvSpPr>
          <p:spPr>
            <a:xfrm>
              <a:off x="4229025" y="2121125"/>
              <a:ext cx="113450" cy="25875"/>
            </a:xfrm>
            <a:custGeom>
              <a:avLst/>
              <a:gdLst/>
              <a:ahLst/>
              <a:cxnLst/>
              <a:rect l="l" t="t" r="r" b="b"/>
              <a:pathLst>
                <a:path w="4538" h="1035" extrusionOk="0">
                  <a:moveTo>
                    <a:pt x="34" y="1"/>
                  </a:moveTo>
                  <a:lnTo>
                    <a:pt x="0" y="835"/>
                  </a:lnTo>
                  <a:lnTo>
                    <a:pt x="4537" y="1035"/>
                  </a:lnTo>
                  <a:lnTo>
                    <a:pt x="4537" y="167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77"/>
            <p:cNvSpPr/>
            <p:nvPr/>
          </p:nvSpPr>
          <p:spPr>
            <a:xfrm>
              <a:off x="4266550" y="2090275"/>
              <a:ext cx="75925" cy="35050"/>
            </a:xfrm>
            <a:custGeom>
              <a:avLst/>
              <a:gdLst/>
              <a:ahLst/>
              <a:cxnLst/>
              <a:rect l="l" t="t" r="r" b="b"/>
              <a:pathLst>
                <a:path w="3037" h="1402" extrusionOk="0">
                  <a:moveTo>
                    <a:pt x="101" y="0"/>
                  </a:moveTo>
                  <a:lnTo>
                    <a:pt x="1" y="1268"/>
                  </a:lnTo>
                  <a:lnTo>
                    <a:pt x="2903" y="1401"/>
                  </a:lnTo>
                  <a:lnTo>
                    <a:pt x="30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77"/>
            <p:cNvSpPr/>
            <p:nvPr/>
          </p:nvSpPr>
          <p:spPr>
            <a:xfrm>
              <a:off x="4234850" y="2062550"/>
              <a:ext cx="22550" cy="59425"/>
            </a:xfrm>
            <a:custGeom>
              <a:avLst/>
              <a:gdLst/>
              <a:ahLst/>
              <a:cxnLst/>
              <a:rect l="l" t="t" r="r" b="b"/>
              <a:pathLst>
                <a:path w="902" h="2377" extrusionOk="0">
                  <a:moveTo>
                    <a:pt x="535" y="0"/>
                  </a:moveTo>
                  <a:cubicBezTo>
                    <a:pt x="476" y="0"/>
                    <a:pt x="418" y="25"/>
                    <a:pt x="368" y="75"/>
                  </a:cubicBezTo>
                  <a:cubicBezTo>
                    <a:pt x="234" y="142"/>
                    <a:pt x="101" y="876"/>
                    <a:pt x="1" y="2344"/>
                  </a:cubicBezTo>
                  <a:lnTo>
                    <a:pt x="902" y="2377"/>
                  </a:lnTo>
                  <a:cubicBezTo>
                    <a:pt x="902" y="943"/>
                    <a:pt x="802" y="209"/>
                    <a:pt x="701" y="75"/>
                  </a:cubicBezTo>
                  <a:cubicBezTo>
                    <a:pt x="651" y="25"/>
                    <a:pt x="593" y="0"/>
                    <a:pt x="5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77"/>
            <p:cNvSpPr/>
            <p:nvPr/>
          </p:nvSpPr>
          <p:spPr>
            <a:xfrm>
              <a:off x="4242375" y="2117800"/>
              <a:ext cx="10025" cy="40900"/>
            </a:xfrm>
            <a:custGeom>
              <a:avLst/>
              <a:gdLst/>
              <a:ahLst/>
              <a:cxnLst/>
              <a:rect l="l" t="t" r="r" b="b"/>
              <a:pathLst>
                <a:path w="401" h="1636" extrusionOk="0">
                  <a:moveTo>
                    <a:pt x="67" y="0"/>
                  </a:moveTo>
                  <a:cubicBezTo>
                    <a:pt x="67" y="567"/>
                    <a:pt x="0" y="1635"/>
                    <a:pt x="200" y="1635"/>
                  </a:cubicBezTo>
                  <a:cubicBezTo>
                    <a:pt x="203" y="1635"/>
                    <a:pt x="206" y="1635"/>
                    <a:pt x="209" y="1635"/>
                  </a:cubicBezTo>
                  <a:cubicBezTo>
                    <a:pt x="400" y="1635"/>
                    <a:pt x="400" y="591"/>
                    <a:pt x="4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77"/>
            <p:cNvSpPr/>
            <p:nvPr/>
          </p:nvSpPr>
          <p:spPr>
            <a:xfrm>
              <a:off x="4128950" y="1897625"/>
              <a:ext cx="200175" cy="138475"/>
            </a:xfrm>
            <a:custGeom>
              <a:avLst/>
              <a:gdLst/>
              <a:ahLst/>
              <a:cxnLst/>
              <a:rect l="l" t="t" r="r" b="b"/>
              <a:pathLst>
                <a:path w="8007" h="5539" extrusionOk="0">
                  <a:moveTo>
                    <a:pt x="5505" y="1"/>
                  </a:moveTo>
                  <a:lnTo>
                    <a:pt x="1201" y="101"/>
                  </a:lnTo>
                  <a:cubicBezTo>
                    <a:pt x="601" y="1368"/>
                    <a:pt x="1" y="3237"/>
                    <a:pt x="1101" y="5538"/>
                  </a:cubicBezTo>
                  <a:cubicBezTo>
                    <a:pt x="2836" y="4971"/>
                    <a:pt x="4437" y="4070"/>
                    <a:pt x="5805" y="2870"/>
                  </a:cubicBezTo>
                  <a:cubicBezTo>
                    <a:pt x="7239" y="1569"/>
                    <a:pt x="7806" y="801"/>
                    <a:pt x="8006" y="268"/>
                  </a:cubicBezTo>
                  <a:cubicBezTo>
                    <a:pt x="7039" y="134"/>
                    <a:pt x="6138" y="34"/>
                    <a:pt x="55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77"/>
            <p:cNvSpPr/>
            <p:nvPr/>
          </p:nvSpPr>
          <p:spPr>
            <a:xfrm>
              <a:off x="4268225" y="1558225"/>
              <a:ext cx="105100" cy="269375"/>
            </a:xfrm>
            <a:custGeom>
              <a:avLst/>
              <a:gdLst/>
              <a:ahLst/>
              <a:cxnLst/>
              <a:rect l="l" t="t" r="r" b="b"/>
              <a:pathLst>
                <a:path w="4204" h="10775" extrusionOk="0">
                  <a:moveTo>
                    <a:pt x="2068" y="0"/>
                  </a:moveTo>
                  <a:lnTo>
                    <a:pt x="334" y="1401"/>
                  </a:lnTo>
                  <a:cubicBezTo>
                    <a:pt x="334" y="1401"/>
                    <a:pt x="0" y="2069"/>
                    <a:pt x="200" y="3703"/>
                  </a:cubicBezTo>
                  <a:cubicBezTo>
                    <a:pt x="367" y="4971"/>
                    <a:pt x="1535" y="6472"/>
                    <a:pt x="1535" y="6472"/>
                  </a:cubicBezTo>
                  <a:lnTo>
                    <a:pt x="1501" y="8240"/>
                  </a:lnTo>
                  <a:lnTo>
                    <a:pt x="1501" y="10775"/>
                  </a:lnTo>
                  <a:cubicBezTo>
                    <a:pt x="1902" y="10641"/>
                    <a:pt x="2202" y="10341"/>
                    <a:pt x="2402" y="9974"/>
                  </a:cubicBezTo>
                  <a:cubicBezTo>
                    <a:pt x="2969" y="8673"/>
                    <a:pt x="3369" y="7339"/>
                    <a:pt x="3636" y="5938"/>
                  </a:cubicBezTo>
                  <a:cubicBezTo>
                    <a:pt x="4103" y="3803"/>
                    <a:pt x="4203" y="1835"/>
                    <a:pt x="3770" y="1035"/>
                  </a:cubicBezTo>
                  <a:cubicBezTo>
                    <a:pt x="3303" y="134"/>
                    <a:pt x="2068" y="0"/>
                    <a:pt x="20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77"/>
            <p:cNvSpPr/>
            <p:nvPr/>
          </p:nvSpPr>
          <p:spPr>
            <a:xfrm>
              <a:off x="4042225" y="1515650"/>
              <a:ext cx="239350" cy="236100"/>
            </a:xfrm>
            <a:custGeom>
              <a:avLst/>
              <a:gdLst/>
              <a:ahLst/>
              <a:cxnLst/>
              <a:rect l="l" t="t" r="r" b="b"/>
              <a:pathLst>
                <a:path w="9574" h="9444" extrusionOk="0">
                  <a:moveTo>
                    <a:pt x="4793" y="1"/>
                  </a:moveTo>
                  <a:cubicBezTo>
                    <a:pt x="4752" y="1"/>
                    <a:pt x="4711" y="1"/>
                    <a:pt x="4670" y="2"/>
                  </a:cubicBezTo>
                  <a:cubicBezTo>
                    <a:pt x="2069" y="69"/>
                    <a:pt x="0" y="2271"/>
                    <a:pt x="67" y="4872"/>
                  </a:cubicBezTo>
                  <a:cubicBezTo>
                    <a:pt x="133" y="7433"/>
                    <a:pt x="2266" y="9444"/>
                    <a:pt x="4813" y="9444"/>
                  </a:cubicBezTo>
                  <a:cubicBezTo>
                    <a:pt x="4854" y="9444"/>
                    <a:pt x="4896" y="9443"/>
                    <a:pt x="4937" y="9442"/>
                  </a:cubicBezTo>
                  <a:cubicBezTo>
                    <a:pt x="7539" y="9376"/>
                    <a:pt x="9574" y="7207"/>
                    <a:pt x="9507" y="4606"/>
                  </a:cubicBezTo>
                  <a:cubicBezTo>
                    <a:pt x="9442" y="2045"/>
                    <a:pt x="7340" y="1"/>
                    <a:pt x="47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77"/>
            <p:cNvSpPr/>
            <p:nvPr/>
          </p:nvSpPr>
          <p:spPr>
            <a:xfrm>
              <a:off x="4050575" y="1528700"/>
              <a:ext cx="348600" cy="479875"/>
            </a:xfrm>
            <a:custGeom>
              <a:avLst/>
              <a:gdLst/>
              <a:ahLst/>
              <a:cxnLst/>
              <a:rect l="l" t="t" r="r" b="b"/>
              <a:pathLst>
                <a:path w="13944" h="19195" extrusionOk="0">
                  <a:moveTo>
                    <a:pt x="4895" y="0"/>
                  </a:moveTo>
                  <a:cubicBezTo>
                    <a:pt x="2752" y="0"/>
                    <a:pt x="724" y="1031"/>
                    <a:pt x="434" y="3683"/>
                  </a:cubicBezTo>
                  <a:cubicBezTo>
                    <a:pt x="0" y="7586"/>
                    <a:pt x="234" y="9187"/>
                    <a:pt x="801" y="11155"/>
                  </a:cubicBezTo>
                  <a:cubicBezTo>
                    <a:pt x="1134" y="12389"/>
                    <a:pt x="1868" y="13257"/>
                    <a:pt x="3002" y="13424"/>
                  </a:cubicBezTo>
                  <a:cubicBezTo>
                    <a:pt x="3177" y="13432"/>
                    <a:pt x="3352" y="13436"/>
                    <a:pt x="3528" y="13436"/>
                  </a:cubicBezTo>
                  <a:cubicBezTo>
                    <a:pt x="4053" y="13436"/>
                    <a:pt x="4578" y="13399"/>
                    <a:pt x="5104" y="13323"/>
                  </a:cubicBezTo>
                  <a:lnTo>
                    <a:pt x="5104" y="14991"/>
                  </a:lnTo>
                  <a:cubicBezTo>
                    <a:pt x="4370" y="16259"/>
                    <a:pt x="4236" y="17793"/>
                    <a:pt x="4737" y="19194"/>
                  </a:cubicBezTo>
                  <a:cubicBezTo>
                    <a:pt x="6872" y="18494"/>
                    <a:pt x="9073" y="16659"/>
                    <a:pt x="10141" y="15292"/>
                  </a:cubicBezTo>
                  <a:lnTo>
                    <a:pt x="10207" y="9554"/>
                  </a:lnTo>
                  <a:cubicBezTo>
                    <a:pt x="10207" y="9554"/>
                    <a:pt x="10355" y="10165"/>
                    <a:pt x="11202" y="10165"/>
                  </a:cubicBezTo>
                  <a:cubicBezTo>
                    <a:pt x="11421" y="10165"/>
                    <a:pt x="11686" y="10124"/>
                    <a:pt x="12009" y="10021"/>
                  </a:cubicBezTo>
                  <a:cubicBezTo>
                    <a:pt x="12876" y="9754"/>
                    <a:pt x="13943" y="8086"/>
                    <a:pt x="13376" y="6919"/>
                  </a:cubicBezTo>
                  <a:cubicBezTo>
                    <a:pt x="13092" y="6349"/>
                    <a:pt x="12687" y="6163"/>
                    <a:pt x="12304" y="6163"/>
                  </a:cubicBezTo>
                  <a:cubicBezTo>
                    <a:pt x="11880" y="6163"/>
                    <a:pt x="11484" y="6392"/>
                    <a:pt x="11308" y="6585"/>
                  </a:cubicBezTo>
                  <a:cubicBezTo>
                    <a:pt x="11016" y="6907"/>
                    <a:pt x="10672" y="7383"/>
                    <a:pt x="10389" y="7383"/>
                  </a:cubicBezTo>
                  <a:cubicBezTo>
                    <a:pt x="10350" y="7383"/>
                    <a:pt x="10311" y="7373"/>
                    <a:pt x="10274" y="7353"/>
                  </a:cubicBezTo>
                  <a:cubicBezTo>
                    <a:pt x="9073" y="6052"/>
                    <a:pt x="8606" y="4284"/>
                    <a:pt x="9006" y="2582"/>
                  </a:cubicBezTo>
                  <a:cubicBezTo>
                    <a:pt x="8740" y="2015"/>
                    <a:pt x="9140" y="1348"/>
                    <a:pt x="8573" y="1015"/>
                  </a:cubicBezTo>
                  <a:cubicBezTo>
                    <a:pt x="7550" y="383"/>
                    <a:pt x="6201" y="0"/>
                    <a:pt x="489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77"/>
            <p:cNvSpPr/>
            <p:nvPr/>
          </p:nvSpPr>
          <p:spPr>
            <a:xfrm>
              <a:off x="4178150" y="1805900"/>
              <a:ext cx="115950" cy="72575"/>
            </a:xfrm>
            <a:custGeom>
              <a:avLst/>
              <a:gdLst/>
              <a:ahLst/>
              <a:cxnLst/>
              <a:rect l="l" t="t" r="r" b="b"/>
              <a:pathLst>
                <a:path w="4638" h="2903" extrusionOk="0">
                  <a:moveTo>
                    <a:pt x="4637" y="1"/>
                  </a:moveTo>
                  <a:lnTo>
                    <a:pt x="4637" y="1"/>
                  </a:lnTo>
                  <a:cubicBezTo>
                    <a:pt x="4370" y="501"/>
                    <a:pt x="3937" y="935"/>
                    <a:pt x="3403" y="1235"/>
                  </a:cubicBezTo>
                  <a:cubicBezTo>
                    <a:pt x="2536" y="1702"/>
                    <a:pt x="1" y="2235"/>
                    <a:pt x="1" y="2235"/>
                  </a:cubicBezTo>
                  <a:lnTo>
                    <a:pt x="1" y="2903"/>
                  </a:lnTo>
                  <a:cubicBezTo>
                    <a:pt x="1" y="2903"/>
                    <a:pt x="3303" y="2269"/>
                    <a:pt x="3937" y="1435"/>
                  </a:cubicBezTo>
                  <a:cubicBezTo>
                    <a:pt x="4270" y="1001"/>
                    <a:pt x="4504" y="501"/>
                    <a:pt x="463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77"/>
            <p:cNvSpPr/>
            <p:nvPr/>
          </p:nvSpPr>
          <p:spPr>
            <a:xfrm>
              <a:off x="4191500" y="1684150"/>
              <a:ext cx="25875" cy="25125"/>
            </a:xfrm>
            <a:custGeom>
              <a:avLst/>
              <a:gdLst/>
              <a:ahLst/>
              <a:cxnLst/>
              <a:rect l="l" t="t" r="r" b="b"/>
              <a:pathLst>
                <a:path w="1035" h="1005" extrusionOk="0">
                  <a:moveTo>
                    <a:pt x="501" y="0"/>
                  </a:moveTo>
                  <a:cubicBezTo>
                    <a:pt x="234" y="0"/>
                    <a:pt x="0" y="234"/>
                    <a:pt x="0" y="534"/>
                  </a:cubicBezTo>
                  <a:cubicBezTo>
                    <a:pt x="32" y="784"/>
                    <a:pt x="238" y="1004"/>
                    <a:pt x="483" y="1004"/>
                  </a:cubicBezTo>
                  <a:cubicBezTo>
                    <a:pt x="500" y="1004"/>
                    <a:pt x="517" y="1003"/>
                    <a:pt x="534" y="1001"/>
                  </a:cubicBezTo>
                  <a:cubicBezTo>
                    <a:pt x="834" y="1001"/>
                    <a:pt x="1034" y="734"/>
                    <a:pt x="1034" y="467"/>
                  </a:cubicBezTo>
                  <a:cubicBezTo>
                    <a:pt x="1001" y="201"/>
                    <a:pt x="768" y="0"/>
                    <a:pt x="5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77"/>
            <p:cNvSpPr/>
            <p:nvPr/>
          </p:nvSpPr>
          <p:spPr>
            <a:xfrm>
              <a:off x="4204850" y="1640450"/>
              <a:ext cx="31700" cy="23700"/>
            </a:xfrm>
            <a:custGeom>
              <a:avLst/>
              <a:gdLst/>
              <a:ahLst/>
              <a:cxnLst/>
              <a:rect l="l" t="t" r="r" b="b"/>
              <a:pathLst>
                <a:path w="1268" h="948" extrusionOk="0">
                  <a:moveTo>
                    <a:pt x="530" y="0"/>
                  </a:moveTo>
                  <a:cubicBezTo>
                    <a:pt x="320" y="0"/>
                    <a:pt x="123" y="112"/>
                    <a:pt x="33" y="314"/>
                  </a:cubicBezTo>
                  <a:cubicBezTo>
                    <a:pt x="0" y="347"/>
                    <a:pt x="0" y="347"/>
                    <a:pt x="0" y="347"/>
                  </a:cubicBezTo>
                  <a:lnTo>
                    <a:pt x="1101" y="948"/>
                  </a:lnTo>
                  <a:cubicBezTo>
                    <a:pt x="1268" y="614"/>
                    <a:pt x="1134" y="247"/>
                    <a:pt x="834" y="81"/>
                  </a:cubicBezTo>
                  <a:cubicBezTo>
                    <a:pt x="736" y="26"/>
                    <a:pt x="631" y="0"/>
                    <a:pt x="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77"/>
            <p:cNvSpPr/>
            <p:nvPr/>
          </p:nvSpPr>
          <p:spPr>
            <a:xfrm>
              <a:off x="4151475" y="1775050"/>
              <a:ext cx="45875" cy="31300"/>
            </a:xfrm>
            <a:custGeom>
              <a:avLst/>
              <a:gdLst/>
              <a:ahLst/>
              <a:cxnLst/>
              <a:rect l="l" t="t" r="r" b="b"/>
              <a:pathLst>
                <a:path w="1835" h="1252" extrusionOk="0">
                  <a:moveTo>
                    <a:pt x="1668" y="0"/>
                  </a:moveTo>
                  <a:lnTo>
                    <a:pt x="0" y="634"/>
                  </a:lnTo>
                  <a:cubicBezTo>
                    <a:pt x="107" y="1006"/>
                    <a:pt x="446" y="1251"/>
                    <a:pt x="815" y="1251"/>
                  </a:cubicBezTo>
                  <a:cubicBezTo>
                    <a:pt x="910" y="1251"/>
                    <a:pt x="1006" y="1235"/>
                    <a:pt x="1101" y="1201"/>
                  </a:cubicBezTo>
                  <a:lnTo>
                    <a:pt x="1134" y="1201"/>
                  </a:lnTo>
                  <a:cubicBezTo>
                    <a:pt x="1601" y="1001"/>
                    <a:pt x="1835" y="467"/>
                    <a:pt x="16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77"/>
            <p:cNvSpPr/>
            <p:nvPr/>
          </p:nvSpPr>
          <p:spPr>
            <a:xfrm>
              <a:off x="4073075" y="1635375"/>
              <a:ext cx="30050" cy="25450"/>
            </a:xfrm>
            <a:custGeom>
              <a:avLst/>
              <a:gdLst/>
              <a:ahLst/>
              <a:cxnLst/>
              <a:rect l="l" t="t" r="r" b="b"/>
              <a:pathLst>
                <a:path w="1202" h="1018" extrusionOk="0">
                  <a:moveTo>
                    <a:pt x="706" y="0"/>
                  </a:moveTo>
                  <a:cubicBezTo>
                    <a:pt x="581" y="0"/>
                    <a:pt x="453" y="38"/>
                    <a:pt x="334" y="117"/>
                  </a:cubicBezTo>
                  <a:cubicBezTo>
                    <a:pt x="67" y="350"/>
                    <a:pt x="1" y="751"/>
                    <a:pt x="201" y="1017"/>
                  </a:cubicBezTo>
                  <a:lnTo>
                    <a:pt x="1202" y="250"/>
                  </a:lnTo>
                  <a:cubicBezTo>
                    <a:pt x="1080" y="89"/>
                    <a:pt x="898" y="0"/>
                    <a:pt x="7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77"/>
            <p:cNvSpPr/>
            <p:nvPr/>
          </p:nvSpPr>
          <p:spPr>
            <a:xfrm>
              <a:off x="4085600" y="1681650"/>
              <a:ext cx="25875" cy="25125"/>
            </a:xfrm>
            <a:custGeom>
              <a:avLst/>
              <a:gdLst/>
              <a:ahLst/>
              <a:cxnLst/>
              <a:rect l="l" t="t" r="r" b="b"/>
              <a:pathLst>
                <a:path w="1035" h="1005" extrusionOk="0">
                  <a:moveTo>
                    <a:pt x="534" y="0"/>
                  </a:moveTo>
                  <a:cubicBezTo>
                    <a:pt x="234" y="0"/>
                    <a:pt x="0" y="234"/>
                    <a:pt x="33" y="534"/>
                  </a:cubicBezTo>
                  <a:cubicBezTo>
                    <a:pt x="33" y="784"/>
                    <a:pt x="238" y="1004"/>
                    <a:pt x="510" y="1004"/>
                  </a:cubicBezTo>
                  <a:cubicBezTo>
                    <a:pt x="529" y="1004"/>
                    <a:pt x="548" y="1003"/>
                    <a:pt x="567" y="1001"/>
                  </a:cubicBezTo>
                  <a:cubicBezTo>
                    <a:pt x="834" y="1001"/>
                    <a:pt x="1034" y="768"/>
                    <a:pt x="1034" y="467"/>
                  </a:cubicBezTo>
                  <a:cubicBezTo>
                    <a:pt x="1034" y="200"/>
                    <a:pt x="801" y="0"/>
                    <a:pt x="5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77"/>
            <p:cNvSpPr/>
            <p:nvPr/>
          </p:nvSpPr>
          <p:spPr>
            <a:xfrm>
              <a:off x="4107275" y="1681650"/>
              <a:ext cx="43375" cy="76750"/>
            </a:xfrm>
            <a:custGeom>
              <a:avLst/>
              <a:gdLst/>
              <a:ahLst/>
              <a:cxnLst/>
              <a:rect l="l" t="t" r="r" b="b"/>
              <a:pathLst>
                <a:path w="1735" h="3070" extrusionOk="0">
                  <a:moveTo>
                    <a:pt x="1735" y="0"/>
                  </a:moveTo>
                  <a:lnTo>
                    <a:pt x="0" y="2535"/>
                  </a:lnTo>
                  <a:lnTo>
                    <a:pt x="1601" y="3069"/>
                  </a:lnTo>
                  <a:lnTo>
                    <a:pt x="173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77"/>
            <p:cNvSpPr/>
            <p:nvPr/>
          </p:nvSpPr>
          <p:spPr>
            <a:xfrm>
              <a:off x="4038900" y="1461100"/>
              <a:ext cx="295225" cy="150125"/>
            </a:xfrm>
            <a:custGeom>
              <a:avLst/>
              <a:gdLst/>
              <a:ahLst/>
              <a:cxnLst/>
              <a:rect l="l" t="t" r="r" b="b"/>
              <a:pathLst>
                <a:path w="11809" h="6005" extrusionOk="0">
                  <a:moveTo>
                    <a:pt x="2094" y="1"/>
                  </a:moveTo>
                  <a:cubicBezTo>
                    <a:pt x="2063" y="1"/>
                    <a:pt x="2032" y="6"/>
                    <a:pt x="2001" y="16"/>
                  </a:cubicBezTo>
                  <a:cubicBezTo>
                    <a:pt x="1635" y="83"/>
                    <a:pt x="1568" y="750"/>
                    <a:pt x="1534" y="1050"/>
                  </a:cubicBezTo>
                  <a:cubicBezTo>
                    <a:pt x="1468" y="1517"/>
                    <a:pt x="1468" y="1984"/>
                    <a:pt x="1601" y="2451"/>
                  </a:cubicBezTo>
                  <a:cubicBezTo>
                    <a:pt x="1234" y="2251"/>
                    <a:pt x="867" y="2051"/>
                    <a:pt x="534" y="1784"/>
                  </a:cubicBezTo>
                  <a:cubicBezTo>
                    <a:pt x="500" y="1751"/>
                    <a:pt x="434" y="1717"/>
                    <a:pt x="367" y="1717"/>
                  </a:cubicBezTo>
                  <a:cubicBezTo>
                    <a:pt x="300" y="1717"/>
                    <a:pt x="234" y="1784"/>
                    <a:pt x="200" y="1851"/>
                  </a:cubicBezTo>
                  <a:cubicBezTo>
                    <a:pt x="200" y="1884"/>
                    <a:pt x="200" y="1884"/>
                    <a:pt x="200" y="1884"/>
                  </a:cubicBezTo>
                  <a:cubicBezTo>
                    <a:pt x="67" y="2251"/>
                    <a:pt x="0" y="2651"/>
                    <a:pt x="67" y="3018"/>
                  </a:cubicBezTo>
                  <a:cubicBezTo>
                    <a:pt x="133" y="3519"/>
                    <a:pt x="367" y="3952"/>
                    <a:pt x="667" y="4319"/>
                  </a:cubicBezTo>
                  <a:cubicBezTo>
                    <a:pt x="1745" y="5610"/>
                    <a:pt x="3208" y="6004"/>
                    <a:pt x="4752" y="6004"/>
                  </a:cubicBezTo>
                  <a:cubicBezTo>
                    <a:pt x="6361" y="6004"/>
                    <a:pt x="8060" y="5576"/>
                    <a:pt x="9507" y="5286"/>
                  </a:cubicBezTo>
                  <a:cubicBezTo>
                    <a:pt x="10107" y="5186"/>
                    <a:pt x="10708" y="4953"/>
                    <a:pt x="11208" y="4586"/>
                  </a:cubicBezTo>
                  <a:cubicBezTo>
                    <a:pt x="11808" y="4119"/>
                    <a:pt x="11708" y="3452"/>
                    <a:pt x="11408" y="2818"/>
                  </a:cubicBezTo>
                  <a:cubicBezTo>
                    <a:pt x="10741" y="1450"/>
                    <a:pt x="8973" y="917"/>
                    <a:pt x="7539" y="917"/>
                  </a:cubicBezTo>
                  <a:cubicBezTo>
                    <a:pt x="7496" y="916"/>
                    <a:pt x="7454" y="915"/>
                    <a:pt x="7411" y="915"/>
                  </a:cubicBezTo>
                  <a:cubicBezTo>
                    <a:pt x="6589" y="915"/>
                    <a:pt x="5738" y="1063"/>
                    <a:pt x="4915" y="1063"/>
                  </a:cubicBezTo>
                  <a:cubicBezTo>
                    <a:pt x="4073" y="1063"/>
                    <a:pt x="3259" y="908"/>
                    <a:pt x="2535" y="283"/>
                  </a:cubicBezTo>
                  <a:cubicBezTo>
                    <a:pt x="2422" y="142"/>
                    <a:pt x="2262" y="1"/>
                    <a:pt x="20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77"/>
            <p:cNvSpPr/>
            <p:nvPr/>
          </p:nvSpPr>
          <p:spPr>
            <a:xfrm>
              <a:off x="4037225" y="1508200"/>
              <a:ext cx="239350" cy="103125"/>
            </a:xfrm>
            <a:custGeom>
              <a:avLst/>
              <a:gdLst/>
              <a:ahLst/>
              <a:cxnLst/>
              <a:rect l="l" t="t" r="r" b="b"/>
              <a:pathLst>
                <a:path w="9574" h="4125" extrusionOk="0">
                  <a:moveTo>
                    <a:pt x="301" y="0"/>
                  </a:moveTo>
                  <a:cubicBezTo>
                    <a:pt x="134" y="367"/>
                    <a:pt x="67" y="767"/>
                    <a:pt x="134" y="1168"/>
                  </a:cubicBezTo>
                  <a:cubicBezTo>
                    <a:pt x="234" y="1668"/>
                    <a:pt x="434" y="2102"/>
                    <a:pt x="768" y="2468"/>
                  </a:cubicBezTo>
                  <a:cubicBezTo>
                    <a:pt x="1824" y="3736"/>
                    <a:pt x="3267" y="4125"/>
                    <a:pt x="4798" y="4125"/>
                  </a:cubicBezTo>
                  <a:cubicBezTo>
                    <a:pt x="6411" y="4125"/>
                    <a:pt x="8119" y="3693"/>
                    <a:pt x="9574" y="3402"/>
                  </a:cubicBezTo>
                  <a:cubicBezTo>
                    <a:pt x="9016" y="3096"/>
                    <a:pt x="8366" y="2952"/>
                    <a:pt x="7739" y="2952"/>
                  </a:cubicBezTo>
                  <a:cubicBezTo>
                    <a:pt x="7615" y="2952"/>
                    <a:pt x="7493" y="2958"/>
                    <a:pt x="7372" y="2969"/>
                  </a:cubicBezTo>
                  <a:cubicBezTo>
                    <a:pt x="6632" y="3047"/>
                    <a:pt x="5540" y="3238"/>
                    <a:pt x="4401" y="3238"/>
                  </a:cubicBezTo>
                  <a:cubicBezTo>
                    <a:pt x="3588" y="3238"/>
                    <a:pt x="2752" y="3141"/>
                    <a:pt x="2002" y="2835"/>
                  </a:cubicBezTo>
                  <a:cubicBezTo>
                    <a:pt x="167" y="2102"/>
                    <a:pt x="0" y="801"/>
                    <a:pt x="3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77"/>
            <p:cNvSpPr/>
            <p:nvPr/>
          </p:nvSpPr>
          <p:spPr>
            <a:xfrm>
              <a:off x="3958000" y="1915150"/>
              <a:ext cx="577925" cy="505625"/>
            </a:xfrm>
            <a:custGeom>
              <a:avLst/>
              <a:gdLst/>
              <a:ahLst/>
              <a:cxnLst/>
              <a:rect l="l" t="t" r="r" b="b"/>
              <a:pathLst>
                <a:path w="23117" h="20225" extrusionOk="0">
                  <a:moveTo>
                    <a:pt x="18280" y="0"/>
                  </a:moveTo>
                  <a:cubicBezTo>
                    <a:pt x="17613" y="434"/>
                    <a:pt x="16045" y="3336"/>
                    <a:pt x="16746" y="8106"/>
                  </a:cubicBezTo>
                  <a:lnTo>
                    <a:pt x="17379" y="14077"/>
                  </a:lnTo>
                  <a:cubicBezTo>
                    <a:pt x="17379" y="14077"/>
                    <a:pt x="15678" y="13977"/>
                    <a:pt x="13677" y="13910"/>
                  </a:cubicBezTo>
                  <a:cubicBezTo>
                    <a:pt x="13652" y="13909"/>
                    <a:pt x="13627" y="13908"/>
                    <a:pt x="13601" y="13908"/>
                  </a:cubicBezTo>
                  <a:cubicBezTo>
                    <a:pt x="12563" y="13908"/>
                    <a:pt x="10486" y="15147"/>
                    <a:pt x="9388" y="15147"/>
                  </a:cubicBezTo>
                  <a:cubicBezTo>
                    <a:pt x="9360" y="15147"/>
                    <a:pt x="9333" y="15146"/>
                    <a:pt x="9307" y="15145"/>
                  </a:cubicBezTo>
                  <a:cubicBezTo>
                    <a:pt x="8206" y="15078"/>
                    <a:pt x="7139" y="14878"/>
                    <a:pt x="6071" y="14744"/>
                  </a:cubicBezTo>
                  <a:cubicBezTo>
                    <a:pt x="5338" y="14627"/>
                    <a:pt x="4604" y="14569"/>
                    <a:pt x="3870" y="14569"/>
                  </a:cubicBezTo>
                  <a:cubicBezTo>
                    <a:pt x="3136" y="14569"/>
                    <a:pt x="2402" y="14627"/>
                    <a:pt x="1668" y="14744"/>
                  </a:cubicBezTo>
                  <a:cubicBezTo>
                    <a:pt x="1335" y="14778"/>
                    <a:pt x="1001" y="14878"/>
                    <a:pt x="701" y="15011"/>
                  </a:cubicBezTo>
                  <a:cubicBezTo>
                    <a:pt x="401" y="15145"/>
                    <a:pt x="201" y="15445"/>
                    <a:pt x="134" y="15778"/>
                  </a:cubicBezTo>
                  <a:cubicBezTo>
                    <a:pt x="0" y="16979"/>
                    <a:pt x="3003" y="17613"/>
                    <a:pt x="3803" y="17813"/>
                  </a:cubicBezTo>
                  <a:cubicBezTo>
                    <a:pt x="4871" y="18113"/>
                    <a:pt x="6939" y="18647"/>
                    <a:pt x="8306" y="18914"/>
                  </a:cubicBezTo>
                  <a:cubicBezTo>
                    <a:pt x="11560" y="19540"/>
                    <a:pt x="17161" y="20224"/>
                    <a:pt x="19468" y="20224"/>
                  </a:cubicBezTo>
                  <a:cubicBezTo>
                    <a:pt x="19621" y="20224"/>
                    <a:pt x="19759" y="20221"/>
                    <a:pt x="19881" y="20215"/>
                  </a:cubicBezTo>
                  <a:cubicBezTo>
                    <a:pt x="22250" y="20081"/>
                    <a:pt x="23050" y="19714"/>
                    <a:pt x="23084" y="17846"/>
                  </a:cubicBezTo>
                  <a:cubicBezTo>
                    <a:pt x="23117" y="15211"/>
                    <a:pt x="23117" y="12876"/>
                    <a:pt x="22950" y="10641"/>
                  </a:cubicBezTo>
                  <a:cubicBezTo>
                    <a:pt x="22717" y="7806"/>
                    <a:pt x="22717" y="5971"/>
                    <a:pt x="22316" y="4470"/>
                  </a:cubicBezTo>
                  <a:cubicBezTo>
                    <a:pt x="21249" y="367"/>
                    <a:pt x="20115" y="301"/>
                    <a:pt x="1828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77"/>
            <p:cNvSpPr/>
            <p:nvPr/>
          </p:nvSpPr>
          <p:spPr>
            <a:xfrm>
              <a:off x="4356625" y="1913300"/>
              <a:ext cx="192650" cy="350075"/>
            </a:xfrm>
            <a:custGeom>
              <a:avLst/>
              <a:gdLst/>
              <a:ahLst/>
              <a:cxnLst/>
              <a:rect l="l" t="t" r="r" b="b"/>
              <a:pathLst>
                <a:path w="7706" h="14003" extrusionOk="0">
                  <a:moveTo>
                    <a:pt x="2172" y="1"/>
                  </a:moveTo>
                  <a:cubicBezTo>
                    <a:pt x="2062" y="1"/>
                    <a:pt x="1950" y="3"/>
                    <a:pt x="1835" y="8"/>
                  </a:cubicBezTo>
                  <a:cubicBezTo>
                    <a:pt x="0" y="2643"/>
                    <a:pt x="500" y="7380"/>
                    <a:pt x="500" y="7380"/>
                  </a:cubicBezTo>
                  <a:lnTo>
                    <a:pt x="1168" y="13351"/>
                  </a:lnTo>
                  <a:cubicBezTo>
                    <a:pt x="2157" y="13840"/>
                    <a:pt x="3214" y="14003"/>
                    <a:pt x="4182" y="14003"/>
                  </a:cubicBezTo>
                  <a:cubicBezTo>
                    <a:pt x="6119" y="14003"/>
                    <a:pt x="7706" y="13351"/>
                    <a:pt x="7706" y="13351"/>
                  </a:cubicBezTo>
                  <a:cubicBezTo>
                    <a:pt x="7706" y="13351"/>
                    <a:pt x="7639" y="11249"/>
                    <a:pt x="7005" y="6746"/>
                  </a:cubicBezTo>
                  <a:cubicBezTo>
                    <a:pt x="6571" y="3544"/>
                    <a:pt x="6004" y="2576"/>
                    <a:pt x="5304" y="1442"/>
                  </a:cubicBezTo>
                  <a:cubicBezTo>
                    <a:pt x="4653" y="418"/>
                    <a:pt x="3626" y="1"/>
                    <a:pt x="2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77"/>
            <p:cNvSpPr/>
            <p:nvPr/>
          </p:nvSpPr>
          <p:spPr>
            <a:xfrm>
              <a:off x="4356625" y="1913300"/>
              <a:ext cx="192650" cy="350075"/>
            </a:xfrm>
            <a:custGeom>
              <a:avLst/>
              <a:gdLst/>
              <a:ahLst/>
              <a:cxnLst/>
              <a:rect l="l" t="t" r="r" b="b"/>
              <a:pathLst>
                <a:path w="7706" h="14003" extrusionOk="0">
                  <a:moveTo>
                    <a:pt x="2172" y="1"/>
                  </a:moveTo>
                  <a:cubicBezTo>
                    <a:pt x="2062" y="1"/>
                    <a:pt x="1950" y="3"/>
                    <a:pt x="1835" y="8"/>
                  </a:cubicBezTo>
                  <a:cubicBezTo>
                    <a:pt x="0" y="2643"/>
                    <a:pt x="500" y="7380"/>
                    <a:pt x="500" y="7380"/>
                  </a:cubicBezTo>
                  <a:lnTo>
                    <a:pt x="1168" y="13351"/>
                  </a:lnTo>
                  <a:cubicBezTo>
                    <a:pt x="2157" y="13840"/>
                    <a:pt x="3214" y="14003"/>
                    <a:pt x="4182" y="14003"/>
                  </a:cubicBezTo>
                  <a:cubicBezTo>
                    <a:pt x="6119" y="14003"/>
                    <a:pt x="7706" y="13351"/>
                    <a:pt x="7706" y="13351"/>
                  </a:cubicBezTo>
                  <a:cubicBezTo>
                    <a:pt x="7706" y="13351"/>
                    <a:pt x="7639" y="11249"/>
                    <a:pt x="7005" y="6746"/>
                  </a:cubicBezTo>
                  <a:cubicBezTo>
                    <a:pt x="6571" y="3544"/>
                    <a:pt x="6004" y="2576"/>
                    <a:pt x="5304" y="1442"/>
                  </a:cubicBezTo>
                  <a:cubicBezTo>
                    <a:pt x="4653" y="418"/>
                    <a:pt x="3626" y="1"/>
                    <a:pt x="217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77"/>
            <p:cNvSpPr/>
            <p:nvPr/>
          </p:nvSpPr>
          <p:spPr>
            <a:xfrm>
              <a:off x="3958000" y="2262850"/>
              <a:ext cx="507875" cy="112650"/>
            </a:xfrm>
            <a:custGeom>
              <a:avLst/>
              <a:gdLst/>
              <a:ahLst/>
              <a:cxnLst/>
              <a:rect l="l" t="t" r="r" b="b"/>
              <a:pathLst>
                <a:path w="20315" h="4506" extrusionOk="0">
                  <a:moveTo>
                    <a:pt x="13600" y="0"/>
                  </a:moveTo>
                  <a:cubicBezTo>
                    <a:pt x="12543" y="0"/>
                    <a:pt x="10470" y="1242"/>
                    <a:pt x="9418" y="1242"/>
                  </a:cubicBezTo>
                  <a:cubicBezTo>
                    <a:pt x="9380" y="1242"/>
                    <a:pt x="9343" y="1240"/>
                    <a:pt x="9307" y="1237"/>
                  </a:cubicBezTo>
                  <a:cubicBezTo>
                    <a:pt x="8273" y="1170"/>
                    <a:pt x="7139" y="970"/>
                    <a:pt x="6071" y="836"/>
                  </a:cubicBezTo>
                  <a:cubicBezTo>
                    <a:pt x="5338" y="719"/>
                    <a:pt x="4604" y="661"/>
                    <a:pt x="3870" y="661"/>
                  </a:cubicBezTo>
                  <a:cubicBezTo>
                    <a:pt x="3136" y="661"/>
                    <a:pt x="2402" y="719"/>
                    <a:pt x="1668" y="836"/>
                  </a:cubicBezTo>
                  <a:cubicBezTo>
                    <a:pt x="1335" y="870"/>
                    <a:pt x="1001" y="936"/>
                    <a:pt x="701" y="1103"/>
                  </a:cubicBezTo>
                  <a:cubicBezTo>
                    <a:pt x="401" y="1237"/>
                    <a:pt x="201" y="1537"/>
                    <a:pt x="134" y="1870"/>
                  </a:cubicBezTo>
                  <a:cubicBezTo>
                    <a:pt x="0" y="3071"/>
                    <a:pt x="3003" y="3705"/>
                    <a:pt x="3803" y="3905"/>
                  </a:cubicBezTo>
                  <a:cubicBezTo>
                    <a:pt x="4370" y="4072"/>
                    <a:pt x="5204" y="4305"/>
                    <a:pt x="6071" y="4506"/>
                  </a:cubicBezTo>
                  <a:cubicBezTo>
                    <a:pt x="9135" y="3441"/>
                    <a:pt x="15692" y="693"/>
                    <a:pt x="17239" y="693"/>
                  </a:cubicBezTo>
                  <a:cubicBezTo>
                    <a:pt x="17291" y="693"/>
                    <a:pt x="17339" y="696"/>
                    <a:pt x="17379" y="703"/>
                  </a:cubicBezTo>
                  <a:cubicBezTo>
                    <a:pt x="18747" y="970"/>
                    <a:pt x="19915" y="1704"/>
                    <a:pt x="20315" y="2571"/>
                  </a:cubicBezTo>
                  <a:cubicBezTo>
                    <a:pt x="20315" y="2571"/>
                    <a:pt x="20181" y="903"/>
                    <a:pt x="17346" y="169"/>
                  </a:cubicBezTo>
                  <a:cubicBezTo>
                    <a:pt x="17346" y="169"/>
                    <a:pt x="15678" y="69"/>
                    <a:pt x="13677" y="2"/>
                  </a:cubicBezTo>
                  <a:cubicBezTo>
                    <a:pt x="13652" y="1"/>
                    <a:pt x="13626" y="0"/>
                    <a:pt x="1360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77"/>
            <p:cNvSpPr/>
            <p:nvPr/>
          </p:nvSpPr>
          <p:spPr>
            <a:xfrm>
              <a:off x="3917975" y="2216200"/>
              <a:ext cx="473700" cy="159300"/>
            </a:xfrm>
            <a:custGeom>
              <a:avLst/>
              <a:gdLst/>
              <a:ahLst/>
              <a:cxnLst/>
              <a:rect l="l" t="t" r="r" b="b"/>
              <a:pathLst>
                <a:path w="18948" h="6372" extrusionOk="0">
                  <a:moveTo>
                    <a:pt x="3069" y="0"/>
                  </a:moveTo>
                  <a:cubicBezTo>
                    <a:pt x="1868" y="167"/>
                    <a:pt x="0" y="2068"/>
                    <a:pt x="434" y="3736"/>
                  </a:cubicBezTo>
                  <a:cubicBezTo>
                    <a:pt x="868" y="5404"/>
                    <a:pt x="1034" y="6038"/>
                    <a:pt x="2302" y="6372"/>
                  </a:cubicBezTo>
                  <a:cubicBezTo>
                    <a:pt x="6338" y="6205"/>
                    <a:pt x="15111" y="2636"/>
                    <a:pt x="17713" y="2169"/>
                  </a:cubicBezTo>
                  <a:cubicBezTo>
                    <a:pt x="18447" y="2068"/>
                    <a:pt x="18947" y="2035"/>
                    <a:pt x="18947" y="2035"/>
                  </a:cubicBezTo>
                  <a:lnTo>
                    <a:pt x="18914" y="1635"/>
                  </a:lnTo>
                  <a:cubicBezTo>
                    <a:pt x="18914" y="1635"/>
                    <a:pt x="15044" y="0"/>
                    <a:pt x="30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77"/>
            <p:cNvSpPr/>
            <p:nvPr/>
          </p:nvSpPr>
          <p:spPr>
            <a:xfrm>
              <a:off x="4379125" y="2252900"/>
              <a:ext cx="13375" cy="15025"/>
            </a:xfrm>
            <a:custGeom>
              <a:avLst/>
              <a:gdLst/>
              <a:ahLst/>
              <a:cxnLst/>
              <a:rect l="l" t="t" r="r" b="b"/>
              <a:pathLst>
                <a:path w="535" h="601" extrusionOk="0">
                  <a:moveTo>
                    <a:pt x="34" y="0"/>
                  </a:moveTo>
                  <a:lnTo>
                    <a:pt x="1" y="600"/>
                  </a:lnTo>
                  <a:lnTo>
                    <a:pt x="534" y="567"/>
                  </a:lnTo>
                  <a:lnTo>
                    <a:pt x="468" y="1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77"/>
            <p:cNvSpPr/>
            <p:nvPr/>
          </p:nvSpPr>
          <p:spPr>
            <a:xfrm>
              <a:off x="3932150" y="2217025"/>
              <a:ext cx="57550" cy="47575"/>
            </a:xfrm>
            <a:custGeom>
              <a:avLst/>
              <a:gdLst/>
              <a:ahLst/>
              <a:cxnLst/>
              <a:rect l="l" t="t" r="r" b="b"/>
              <a:pathLst>
                <a:path w="2302" h="1903" extrusionOk="0">
                  <a:moveTo>
                    <a:pt x="2302" y="1"/>
                  </a:moveTo>
                  <a:lnTo>
                    <a:pt x="2302" y="1"/>
                  </a:lnTo>
                  <a:cubicBezTo>
                    <a:pt x="1902" y="34"/>
                    <a:pt x="1535" y="34"/>
                    <a:pt x="1168" y="34"/>
                  </a:cubicBezTo>
                  <a:cubicBezTo>
                    <a:pt x="567" y="501"/>
                    <a:pt x="167" y="1168"/>
                    <a:pt x="0" y="1902"/>
                  </a:cubicBezTo>
                  <a:cubicBezTo>
                    <a:pt x="0" y="1902"/>
                    <a:pt x="901" y="334"/>
                    <a:pt x="230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77"/>
            <p:cNvSpPr/>
            <p:nvPr/>
          </p:nvSpPr>
          <p:spPr>
            <a:xfrm>
              <a:off x="3256675" y="871075"/>
              <a:ext cx="397800" cy="390300"/>
            </a:xfrm>
            <a:custGeom>
              <a:avLst/>
              <a:gdLst/>
              <a:ahLst/>
              <a:cxnLst/>
              <a:rect l="l" t="t" r="r" b="b"/>
              <a:pathLst>
                <a:path w="15912" h="15612" extrusionOk="0">
                  <a:moveTo>
                    <a:pt x="3302" y="0"/>
                  </a:moveTo>
                  <a:cubicBezTo>
                    <a:pt x="2735" y="5304"/>
                    <a:pt x="1601" y="10508"/>
                    <a:pt x="0" y="15611"/>
                  </a:cubicBezTo>
                  <a:lnTo>
                    <a:pt x="14477" y="15611"/>
                  </a:lnTo>
                  <a:cubicBezTo>
                    <a:pt x="15411" y="10708"/>
                    <a:pt x="15911" y="5671"/>
                    <a:pt x="144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77"/>
            <p:cNvSpPr/>
            <p:nvPr/>
          </p:nvSpPr>
          <p:spPr>
            <a:xfrm>
              <a:off x="3595250" y="1016175"/>
              <a:ext cx="235675" cy="389250"/>
            </a:xfrm>
            <a:custGeom>
              <a:avLst/>
              <a:gdLst/>
              <a:ahLst/>
              <a:cxnLst/>
              <a:rect l="l" t="t" r="r" b="b"/>
              <a:pathLst>
                <a:path w="9427" h="15570" extrusionOk="0">
                  <a:moveTo>
                    <a:pt x="0" y="0"/>
                  </a:moveTo>
                  <a:lnTo>
                    <a:pt x="1701" y="9040"/>
                  </a:lnTo>
                  <a:cubicBezTo>
                    <a:pt x="1701" y="9040"/>
                    <a:pt x="4470" y="13410"/>
                    <a:pt x="4837" y="13944"/>
                  </a:cubicBezTo>
                  <a:cubicBezTo>
                    <a:pt x="5270" y="14611"/>
                    <a:pt x="5871" y="15345"/>
                    <a:pt x="6772" y="15511"/>
                  </a:cubicBezTo>
                  <a:cubicBezTo>
                    <a:pt x="6961" y="15551"/>
                    <a:pt x="7135" y="15569"/>
                    <a:pt x="7294" y="15569"/>
                  </a:cubicBezTo>
                  <a:cubicBezTo>
                    <a:pt x="9426" y="15569"/>
                    <a:pt x="8906" y="12276"/>
                    <a:pt x="8906" y="12276"/>
                  </a:cubicBezTo>
                  <a:cubicBezTo>
                    <a:pt x="8906" y="12276"/>
                    <a:pt x="5437" y="4704"/>
                    <a:pt x="4103" y="2802"/>
                  </a:cubicBezTo>
                  <a:cubicBezTo>
                    <a:pt x="2802" y="934"/>
                    <a:pt x="2168" y="6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77"/>
            <p:cNvSpPr/>
            <p:nvPr/>
          </p:nvSpPr>
          <p:spPr>
            <a:xfrm>
              <a:off x="3451800" y="1014525"/>
              <a:ext cx="307750" cy="1080775"/>
            </a:xfrm>
            <a:custGeom>
              <a:avLst/>
              <a:gdLst/>
              <a:ahLst/>
              <a:cxnLst/>
              <a:rect l="l" t="t" r="r" b="b"/>
              <a:pathLst>
                <a:path w="12310" h="43231" extrusionOk="0">
                  <a:moveTo>
                    <a:pt x="5031" y="0"/>
                  </a:moveTo>
                  <a:cubicBezTo>
                    <a:pt x="4742" y="0"/>
                    <a:pt x="4423" y="42"/>
                    <a:pt x="4070" y="133"/>
                  </a:cubicBezTo>
                  <a:lnTo>
                    <a:pt x="1" y="42497"/>
                  </a:lnTo>
                  <a:cubicBezTo>
                    <a:pt x="415" y="42490"/>
                    <a:pt x="830" y="42487"/>
                    <a:pt x="1244" y="42487"/>
                  </a:cubicBezTo>
                  <a:cubicBezTo>
                    <a:pt x="4933" y="42487"/>
                    <a:pt x="8621" y="42751"/>
                    <a:pt x="12309" y="43231"/>
                  </a:cubicBezTo>
                  <a:cubicBezTo>
                    <a:pt x="12309" y="43231"/>
                    <a:pt x="12076" y="37860"/>
                    <a:pt x="11609" y="30955"/>
                  </a:cubicBezTo>
                  <a:cubicBezTo>
                    <a:pt x="11309" y="26352"/>
                    <a:pt x="9641" y="20514"/>
                    <a:pt x="9574" y="15677"/>
                  </a:cubicBezTo>
                  <a:cubicBezTo>
                    <a:pt x="9474" y="8139"/>
                    <a:pt x="8840" y="4036"/>
                    <a:pt x="7739" y="2034"/>
                  </a:cubicBezTo>
                  <a:cubicBezTo>
                    <a:pt x="7158" y="983"/>
                    <a:pt x="6440" y="0"/>
                    <a:pt x="50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77"/>
            <p:cNvSpPr/>
            <p:nvPr/>
          </p:nvSpPr>
          <p:spPr>
            <a:xfrm>
              <a:off x="3224150" y="2770750"/>
              <a:ext cx="141775" cy="349125"/>
            </a:xfrm>
            <a:custGeom>
              <a:avLst/>
              <a:gdLst/>
              <a:ahLst/>
              <a:cxnLst/>
              <a:rect l="l" t="t" r="r" b="b"/>
              <a:pathLst>
                <a:path w="5671" h="13965" extrusionOk="0">
                  <a:moveTo>
                    <a:pt x="1234" y="1"/>
                  </a:moveTo>
                  <a:cubicBezTo>
                    <a:pt x="567" y="34"/>
                    <a:pt x="1101" y="2569"/>
                    <a:pt x="967" y="4204"/>
                  </a:cubicBezTo>
                  <a:cubicBezTo>
                    <a:pt x="834" y="5972"/>
                    <a:pt x="300" y="7273"/>
                    <a:pt x="200" y="8740"/>
                  </a:cubicBezTo>
                  <a:cubicBezTo>
                    <a:pt x="0" y="9975"/>
                    <a:pt x="234" y="11276"/>
                    <a:pt x="867" y="12410"/>
                  </a:cubicBezTo>
                  <a:cubicBezTo>
                    <a:pt x="1206" y="13111"/>
                    <a:pt x="2388" y="13965"/>
                    <a:pt x="3374" y="13965"/>
                  </a:cubicBezTo>
                  <a:cubicBezTo>
                    <a:pt x="3843" y="13965"/>
                    <a:pt x="4268" y="13772"/>
                    <a:pt x="4537" y="13277"/>
                  </a:cubicBezTo>
                  <a:cubicBezTo>
                    <a:pt x="5304" y="11743"/>
                    <a:pt x="5571" y="10041"/>
                    <a:pt x="5337" y="8374"/>
                  </a:cubicBezTo>
                  <a:cubicBezTo>
                    <a:pt x="5170" y="6706"/>
                    <a:pt x="5037" y="5438"/>
                    <a:pt x="4970" y="4171"/>
                  </a:cubicBezTo>
                  <a:cubicBezTo>
                    <a:pt x="4904" y="3036"/>
                    <a:pt x="5671" y="334"/>
                    <a:pt x="4837" y="201"/>
                  </a:cubicBezTo>
                  <a:lnTo>
                    <a:pt x="4804" y="635"/>
                  </a:lnTo>
                  <a:cubicBezTo>
                    <a:pt x="4635" y="991"/>
                    <a:pt x="3646" y="1304"/>
                    <a:pt x="2746" y="1304"/>
                  </a:cubicBezTo>
                  <a:cubicBezTo>
                    <a:pt x="2043" y="1304"/>
                    <a:pt x="1395" y="1113"/>
                    <a:pt x="1234" y="601"/>
                  </a:cubicBezTo>
                  <a:lnTo>
                    <a:pt x="1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77"/>
            <p:cNvSpPr/>
            <p:nvPr/>
          </p:nvSpPr>
          <p:spPr>
            <a:xfrm>
              <a:off x="3611075" y="2784100"/>
              <a:ext cx="60900" cy="108425"/>
            </a:xfrm>
            <a:custGeom>
              <a:avLst/>
              <a:gdLst/>
              <a:ahLst/>
              <a:cxnLst/>
              <a:rect l="l" t="t" r="r" b="b"/>
              <a:pathLst>
                <a:path w="2436" h="4337" extrusionOk="0">
                  <a:moveTo>
                    <a:pt x="201" y="1"/>
                  </a:moveTo>
                  <a:cubicBezTo>
                    <a:pt x="1" y="834"/>
                    <a:pt x="301" y="3069"/>
                    <a:pt x="301" y="3069"/>
                  </a:cubicBezTo>
                  <a:cubicBezTo>
                    <a:pt x="701" y="3670"/>
                    <a:pt x="1268" y="4137"/>
                    <a:pt x="1969" y="4337"/>
                  </a:cubicBezTo>
                  <a:lnTo>
                    <a:pt x="2436" y="1168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77"/>
            <p:cNvSpPr/>
            <p:nvPr/>
          </p:nvSpPr>
          <p:spPr>
            <a:xfrm>
              <a:off x="3660275" y="2804125"/>
              <a:ext cx="83425" cy="87575"/>
            </a:xfrm>
            <a:custGeom>
              <a:avLst/>
              <a:gdLst/>
              <a:ahLst/>
              <a:cxnLst/>
              <a:rect l="l" t="t" r="r" b="b"/>
              <a:pathLst>
                <a:path w="3337" h="3503" extrusionOk="0">
                  <a:moveTo>
                    <a:pt x="3337" y="0"/>
                  </a:moveTo>
                  <a:lnTo>
                    <a:pt x="268" y="1701"/>
                  </a:lnTo>
                  <a:lnTo>
                    <a:pt x="1" y="3503"/>
                  </a:lnTo>
                  <a:lnTo>
                    <a:pt x="2770" y="2502"/>
                  </a:lnTo>
                  <a:lnTo>
                    <a:pt x="33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77"/>
            <p:cNvSpPr/>
            <p:nvPr/>
          </p:nvSpPr>
          <p:spPr>
            <a:xfrm>
              <a:off x="3610250" y="2693125"/>
              <a:ext cx="296225" cy="279450"/>
            </a:xfrm>
            <a:custGeom>
              <a:avLst/>
              <a:gdLst/>
              <a:ahLst/>
              <a:cxnLst/>
              <a:rect l="l" t="t" r="r" b="b"/>
              <a:pathLst>
                <a:path w="11849" h="11178" extrusionOk="0">
                  <a:moveTo>
                    <a:pt x="739" y="0"/>
                  </a:moveTo>
                  <a:cubicBezTo>
                    <a:pt x="491" y="0"/>
                    <a:pt x="360" y="830"/>
                    <a:pt x="167" y="1505"/>
                  </a:cubicBezTo>
                  <a:cubicBezTo>
                    <a:pt x="0" y="2205"/>
                    <a:pt x="34" y="2972"/>
                    <a:pt x="234" y="3640"/>
                  </a:cubicBezTo>
                  <a:cubicBezTo>
                    <a:pt x="501" y="4407"/>
                    <a:pt x="1602" y="5174"/>
                    <a:pt x="2102" y="5841"/>
                  </a:cubicBezTo>
                  <a:cubicBezTo>
                    <a:pt x="2569" y="6508"/>
                    <a:pt x="2836" y="8210"/>
                    <a:pt x="3403" y="9110"/>
                  </a:cubicBezTo>
                  <a:cubicBezTo>
                    <a:pt x="4003" y="10011"/>
                    <a:pt x="6105" y="10811"/>
                    <a:pt x="7506" y="11078"/>
                  </a:cubicBezTo>
                  <a:cubicBezTo>
                    <a:pt x="7887" y="11146"/>
                    <a:pt x="8248" y="11177"/>
                    <a:pt x="8583" y="11177"/>
                  </a:cubicBezTo>
                  <a:cubicBezTo>
                    <a:pt x="10714" y="11177"/>
                    <a:pt x="11849" y="9928"/>
                    <a:pt x="11042" y="8977"/>
                  </a:cubicBezTo>
                  <a:cubicBezTo>
                    <a:pt x="10341" y="8176"/>
                    <a:pt x="8273" y="7175"/>
                    <a:pt x="7172" y="5307"/>
                  </a:cubicBezTo>
                  <a:cubicBezTo>
                    <a:pt x="5971" y="3239"/>
                    <a:pt x="5037" y="204"/>
                    <a:pt x="4670" y="37"/>
                  </a:cubicBezTo>
                  <a:lnTo>
                    <a:pt x="4670" y="637"/>
                  </a:lnTo>
                  <a:cubicBezTo>
                    <a:pt x="4370" y="1238"/>
                    <a:pt x="3736" y="1371"/>
                    <a:pt x="3069" y="1371"/>
                  </a:cubicBezTo>
                  <a:cubicBezTo>
                    <a:pt x="1668" y="1338"/>
                    <a:pt x="1001" y="904"/>
                    <a:pt x="801" y="537"/>
                  </a:cubicBezTo>
                  <a:lnTo>
                    <a:pt x="768" y="4"/>
                  </a:lnTo>
                  <a:cubicBezTo>
                    <a:pt x="758" y="1"/>
                    <a:pt x="748" y="0"/>
                    <a:pt x="7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77"/>
            <p:cNvSpPr/>
            <p:nvPr/>
          </p:nvSpPr>
          <p:spPr>
            <a:xfrm>
              <a:off x="3215800" y="1464000"/>
              <a:ext cx="543750" cy="1433875"/>
            </a:xfrm>
            <a:custGeom>
              <a:avLst/>
              <a:gdLst/>
              <a:ahLst/>
              <a:cxnLst/>
              <a:rect l="l" t="t" r="r" b="b"/>
              <a:pathLst>
                <a:path w="21750" h="57355" extrusionOk="0">
                  <a:moveTo>
                    <a:pt x="5638" y="0"/>
                  </a:moveTo>
                  <a:cubicBezTo>
                    <a:pt x="4671" y="1434"/>
                    <a:pt x="3837" y="2936"/>
                    <a:pt x="3136" y="4503"/>
                  </a:cubicBezTo>
                  <a:cubicBezTo>
                    <a:pt x="2235" y="6638"/>
                    <a:pt x="1869" y="9840"/>
                    <a:pt x="1902" y="14644"/>
                  </a:cubicBezTo>
                  <a:cubicBezTo>
                    <a:pt x="1902" y="19414"/>
                    <a:pt x="1702" y="32023"/>
                    <a:pt x="1702" y="32023"/>
                  </a:cubicBezTo>
                  <a:cubicBezTo>
                    <a:pt x="1235" y="33624"/>
                    <a:pt x="868" y="35225"/>
                    <a:pt x="568" y="36893"/>
                  </a:cubicBezTo>
                  <a:cubicBezTo>
                    <a:pt x="267" y="39262"/>
                    <a:pt x="1" y="47934"/>
                    <a:pt x="1" y="56574"/>
                  </a:cubicBezTo>
                  <a:cubicBezTo>
                    <a:pt x="868" y="57036"/>
                    <a:pt x="2002" y="57354"/>
                    <a:pt x="3158" y="57354"/>
                  </a:cubicBezTo>
                  <a:cubicBezTo>
                    <a:pt x="4091" y="57354"/>
                    <a:pt x="5037" y="57147"/>
                    <a:pt x="5871" y="56641"/>
                  </a:cubicBezTo>
                  <a:cubicBezTo>
                    <a:pt x="5871" y="56641"/>
                    <a:pt x="9541" y="35292"/>
                    <a:pt x="9774" y="33291"/>
                  </a:cubicBezTo>
                  <a:cubicBezTo>
                    <a:pt x="10008" y="31323"/>
                    <a:pt x="11375" y="18547"/>
                    <a:pt x="11375" y="18547"/>
                  </a:cubicBezTo>
                  <a:lnTo>
                    <a:pt x="13410" y="31956"/>
                  </a:lnTo>
                  <a:cubicBezTo>
                    <a:pt x="13077" y="34091"/>
                    <a:pt x="13010" y="36259"/>
                    <a:pt x="13177" y="38394"/>
                  </a:cubicBezTo>
                  <a:cubicBezTo>
                    <a:pt x="13443" y="41830"/>
                    <a:pt x="14578" y="51837"/>
                    <a:pt x="14578" y="51837"/>
                  </a:cubicBezTo>
                  <a:cubicBezTo>
                    <a:pt x="16191" y="52419"/>
                    <a:pt x="17579" y="52605"/>
                    <a:pt x="18693" y="52605"/>
                  </a:cubicBezTo>
                  <a:cubicBezTo>
                    <a:pt x="20642" y="52605"/>
                    <a:pt x="21749" y="52037"/>
                    <a:pt x="21749" y="52037"/>
                  </a:cubicBezTo>
                  <a:cubicBezTo>
                    <a:pt x="21749" y="52037"/>
                    <a:pt x="21149" y="43264"/>
                    <a:pt x="21116" y="39262"/>
                  </a:cubicBezTo>
                  <a:cubicBezTo>
                    <a:pt x="21049" y="33958"/>
                    <a:pt x="20982" y="30922"/>
                    <a:pt x="20882" y="28320"/>
                  </a:cubicBezTo>
                  <a:cubicBezTo>
                    <a:pt x="20749" y="25218"/>
                    <a:pt x="20649" y="22083"/>
                    <a:pt x="20215" y="15211"/>
                  </a:cubicBezTo>
                  <a:cubicBezTo>
                    <a:pt x="19681" y="6638"/>
                    <a:pt x="18047" y="967"/>
                    <a:pt x="18047" y="967"/>
                  </a:cubicBezTo>
                  <a:cubicBezTo>
                    <a:pt x="18047" y="967"/>
                    <a:pt x="17446" y="2368"/>
                    <a:pt x="11909" y="2368"/>
                  </a:cubicBezTo>
                  <a:cubicBezTo>
                    <a:pt x="6338" y="2368"/>
                    <a:pt x="5638" y="0"/>
                    <a:pt x="56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77"/>
            <p:cNvSpPr/>
            <p:nvPr/>
          </p:nvSpPr>
          <p:spPr>
            <a:xfrm>
              <a:off x="3500175" y="1673300"/>
              <a:ext cx="133450" cy="540425"/>
            </a:xfrm>
            <a:custGeom>
              <a:avLst/>
              <a:gdLst/>
              <a:ahLst/>
              <a:cxnLst/>
              <a:rect l="l" t="t" r="r" b="b"/>
              <a:pathLst>
                <a:path w="5338" h="21617" extrusionOk="0">
                  <a:moveTo>
                    <a:pt x="5337" y="1"/>
                  </a:moveTo>
                  <a:cubicBezTo>
                    <a:pt x="4203" y="1135"/>
                    <a:pt x="2736" y="1869"/>
                    <a:pt x="1101" y="2036"/>
                  </a:cubicBezTo>
                  <a:lnTo>
                    <a:pt x="0" y="10175"/>
                  </a:lnTo>
                  <a:lnTo>
                    <a:pt x="1735" y="21616"/>
                  </a:lnTo>
                  <a:lnTo>
                    <a:pt x="667" y="10175"/>
                  </a:lnTo>
                  <a:lnTo>
                    <a:pt x="2135" y="3070"/>
                  </a:lnTo>
                  <a:cubicBezTo>
                    <a:pt x="4737" y="1969"/>
                    <a:pt x="5337" y="1"/>
                    <a:pt x="53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77"/>
            <p:cNvSpPr/>
            <p:nvPr/>
          </p:nvSpPr>
          <p:spPr>
            <a:xfrm>
              <a:off x="3256675" y="1032025"/>
              <a:ext cx="465350" cy="739975"/>
            </a:xfrm>
            <a:custGeom>
              <a:avLst/>
              <a:gdLst/>
              <a:ahLst/>
              <a:cxnLst/>
              <a:rect l="l" t="t" r="r" b="b"/>
              <a:pathLst>
                <a:path w="18614" h="29599" extrusionOk="0">
                  <a:moveTo>
                    <a:pt x="7172" y="0"/>
                  </a:moveTo>
                  <a:lnTo>
                    <a:pt x="4537" y="267"/>
                  </a:lnTo>
                  <a:cubicBezTo>
                    <a:pt x="2835" y="701"/>
                    <a:pt x="2035" y="1468"/>
                    <a:pt x="1868" y="3002"/>
                  </a:cubicBezTo>
                  <a:cubicBezTo>
                    <a:pt x="1534" y="4637"/>
                    <a:pt x="1568" y="6338"/>
                    <a:pt x="1968" y="8006"/>
                  </a:cubicBezTo>
                  <a:cubicBezTo>
                    <a:pt x="2502" y="10141"/>
                    <a:pt x="3970" y="15444"/>
                    <a:pt x="3970" y="15444"/>
                  </a:cubicBezTo>
                  <a:cubicBezTo>
                    <a:pt x="3970" y="15444"/>
                    <a:pt x="600" y="19814"/>
                    <a:pt x="0" y="27353"/>
                  </a:cubicBezTo>
                  <a:cubicBezTo>
                    <a:pt x="2473" y="28979"/>
                    <a:pt x="5483" y="29598"/>
                    <a:pt x="8363" y="29598"/>
                  </a:cubicBezTo>
                  <a:cubicBezTo>
                    <a:pt x="12630" y="29598"/>
                    <a:pt x="16613" y="28240"/>
                    <a:pt x="18146" y="26786"/>
                  </a:cubicBezTo>
                  <a:cubicBezTo>
                    <a:pt x="17913" y="24484"/>
                    <a:pt x="16478" y="18180"/>
                    <a:pt x="16278" y="16145"/>
                  </a:cubicBezTo>
                  <a:cubicBezTo>
                    <a:pt x="16278" y="16145"/>
                    <a:pt x="16412" y="12943"/>
                    <a:pt x="16645" y="11542"/>
                  </a:cubicBezTo>
                  <a:cubicBezTo>
                    <a:pt x="18613" y="9407"/>
                    <a:pt x="18346" y="7372"/>
                    <a:pt x="17479" y="5738"/>
                  </a:cubicBezTo>
                  <a:cubicBezTo>
                    <a:pt x="15878" y="2702"/>
                    <a:pt x="13443" y="67"/>
                    <a:pt x="12642" y="67"/>
                  </a:cubicBezTo>
                  <a:lnTo>
                    <a:pt x="717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77"/>
            <p:cNvSpPr/>
            <p:nvPr/>
          </p:nvSpPr>
          <p:spPr>
            <a:xfrm>
              <a:off x="3256675" y="1032025"/>
              <a:ext cx="465350" cy="739975"/>
            </a:xfrm>
            <a:custGeom>
              <a:avLst/>
              <a:gdLst/>
              <a:ahLst/>
              <a:cxnLst/>
              <a:rect l="l" t="t" r="r" b="b"/>
              <a:pathLst>
                <a:path w="18614" h="29599" extrusionOk="0">
                  <a:moveTo>
                    <a:pt x="7172" y="0"/>
                  </a:moveTo>
                  <a:lnTo>
                    <a:pt x="4537" y="267"/>
                  </a:lnTo>
                  <a:cubicBezTo>
                    <a:pt x="2835" y="701"/>
                    <a:pt x="2035" y="1468"/>
                    <a:pt x="1868" y="3002"/>
                  </a:cubicBezTo>
                  <a:cubicBezTo>
                    <a:pt x="1534" y="4637"/>
                    <a:pt x="1568" y="6338"/>
                    <a:pt x="1968" y="8006"/>
                  </a:cubicBezTo>
                  <a:cubicBezTo>
                    <a:pt x="2502" y="10141"/>
                    <a:pt x="3970" y="15444"/>
                    <a:pt x="3970" y="15444"/>
                  </a:cubicBezTo>
                  <a:cubicBezTo>
                    <a:pt x="3970" y="15444"/>
                    <a:pt x="600" y="19814"/>
                    <a:pt x="0" y="27353"/>
                  </a:cubicBezTo>
                  <a:cubicBezTo>
                    <a:pt x="2473" y="28979"/>
                    <a:pt x="5483" y="29598"/>
                    <a:pt x="8363" y="29598"/>
                  </a:cubicBezTo>
                  <a:cubicBezTo>
                    <a:pt x="12630" y="29598"/>
                    <a:pt x="16613" y="28240"/>
                    <a:pt x="18146" y="26786"/>
                  </a:cubicBezTo>
                  <a:cubicBezTo>
                    <a:pt x="17913" y="24484"/>
                    <a:pt x="16478" y="18180"/>
                    <a:pt x="16278" y="16145"/>
                  </a:cubicBezTo>
                  <a:cubicBezTo>
                    <a:pt x="16278" y="16145"/>
                    <a:pt x="16412" y="12943"/>
                    <a:pt x="16645" y="11542"/>
                  </a:cubicBezTo>
                  <a:cubicBezTo>
                    <a:pt x="18613" y="9407"/>
                    <a:pt x="18346" y="7372"/>
                    <a:pt x="17479" y="5738"/>
                  </a:cubicBezTo>
                  <a:cubicBezTo>
                    <a:pt x="15878" y="2702"/>
                    <a:pt x="13443" y="67"/>
                    <a:pt x="12642" y="67"/>
                  </a:cubicBezTo>
                  <a:lnTo>
                    <a:pt x="717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77"/>
            <p:cNvSpPr/>
            <p:nvPr/>
          </p:nvSpPr>
          <p:spPr>
            <a:xfrm>
              <a:off x="3554375" y="986150"/>
              <a:ext cx="110100" cy="141800"/>
            </a:xfrm>
            <a:custGeom>
              <a:avLst/>
              <a:gdLst/>
              <a:ahLst/>
              <a:cxnLst/>
              <a:rect l="l" t="t" r="r" b="b"/>
              <a:pathLst>
                <a:path w="4404" h="5672" extrusionOk="0">
                  <a:moveTo>
                    <a:pt x="1" y="0"/>
                  </a:moveTo>
                  <a:lnTo>
                    <a:pt x="1" y="1902"/>
                  </a:lnTo>
                  <a:cubicBezTo>
                    <a:pt x="334" y="1968"/>
                    <a:pt x="634" y="2102"/>
                    <a:pt x="935" y="2269"/>
                  </a:cubicBezTo>
                  <a:cubicBezTo>
                    <a:pt x="2436" y="3036"/>
                    <a:pt x="4404" y="5671"/>
                    <a:pt x="4404" y="5671"/>
                  </a:cubicBezTo>
                  <a:cubicBezTo>
                    <a:pt x="4404" y="5671"/>
                    <a:pt x="1902" y="1535"/>
                    <a:pt x="1535" y="1001"/>
                  </a:cubicBezTo>
                  <a:cubicBezTo>
                    <a:pt x="868" y="134"/>
                    <a:pt x="768" y="0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77"/>
            <p:cNvSpPr/>
            <p:nvPr/>
          </p:nvSpPr>
          <p:spPr>
            <a:xfrm>
              <a:off x="3211625" y="1031950"/>
              <a:ext cx="298575" cy="1100875"/>
            </a:xfrm>
            <a:custGeom>
              <a:avLst/>
              <a:gdLst/>
              <a:ahLst/>
              <a:cxnLst/>
              <a:rect l="l" t="t" r="r" b="b"/>
              <a:pathLst>
                <a:path w="11943" h="44035" extrusionOk="0">
                  <a:moveTo>
                    <a:pt x="8518" y="1"/>
                  </a:moveTo>
                  <a:cubicBezTo>
                    <a:pt x="7739" y="1"/>
                    <a:pt x="5549" y="44"/>
                    <a:pt x="4037" y="503"/>
                  </a:cubicBezTo>
                  <a:cubicBezTo>
                    <a:pt x="2102" y="1070"/>
                    <a:pt x="1969" y="3139"/>
                    <a:pt x="1969" y="3139"/>
                  </a:cubicBezTo>
                  <a:lnTo>
                    <a:pt x="4938" y="15414"/>
                  </a:lnTo>
                  <a:cubicBezTo>
                    <a:pt x="4938" y="15414"/>
                    <a:pt x="2469" y="19984"/>
                    <a:pt x="1869" y="24554"/>
                  </a:cubicBezTo>
                  <a:cubicBezTo>
                    <a:pt x="1268" y="29424"/>
                    <a:pt x="1" y="42000"/>
                    <a:pt x="1" y="42000"/>
                  </a:cubicBezTo>
                  <a:cubicBezTo>
                    <a:pt x="434" y="42534"/>
                    <a:pt x="1402" y="43201"/>
                    <a:pt x="3937" y="43668"/>
                  </a:cubicBezTo>
                  <a:cubicBezTo>
                    <a:pt x="5405" y="43935"/>
                    <a:pt x="6872" y="44035"/>
                    <a:pt x="8373" y="44035"/>
                  </a:cubicBezTo>
                  <a:cubicBezTo>
                    <a:pt x="8373" y="44035"/>
                    <a:pt x="9074" y="36729"/>
                    <a:pt x="9541" y="31726"/>
                  </a:cubicBezTo>
                  <a:cubicBezTo>
                    <a:pt x="10275" y="24020"/>
                    <a:pt x="11943" y="13313"/>
                    <a:pt x="11442" y="9477"/>
                  </a:cubicBezTo>
                  <a:cubicBezTo>
                    <a:pt x="10975" y="5640"/>
                    <a:pt x="8807" y="3"/>
                    <a:pt x="8807" y="3"/>
                  </a:cubicBezTo>
                  <a:cubicBezTo>
                    <a:pt x="8807" y="3"/>
                    <a:pt x="8702" y="1"/>
                    <a:pt x="85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77"/>
            <p:cNvSpPr/>
            <p:nvPr/>
          </p:nvSpPr>
          <p:spPr>
            <a:xfrm>
              <a:off x="3266675" y="1534875"/>
              <a:ext cx="211000" cy="115100"/>
            </a:xfrm>
            <a:custGeom>
              <a:avLst/>
              <a:gdLst/>
              <a:ahLst/>
              <a:cxnLst/>
              <a:rect l="l" t="t" r="r" b="b"/>
              <a:pathLst>
                <a:path w="8440" h="4604" extrusionOk="0">
                  <a:moveTo>
                    <a:pt x="734" y="0"/>
                  </a:moveTo>
                  <a:cubicBezTo>
                    <a:pt x="467" y="801"/>
                    <a:pt x="200" y="1668"/>
                    <a:pt x="0" y="2536"/>
                  </a:cubicBezTo>
                  <a:cubicBezTo>
                    <a:pt x="2636" y="3470"/>
                    <a:pt x="5371" y="4137"/>
                    <a:pt x="8106" y="4604"/>
                  </a:cubicBezTo>
                  <a:cubicBezTo>
                    <a:pt x="8240" y="3636"/>
                    <a:pt x="8340" y="2669"/>
                    <a:pt x="8440" y="1702"/>
                  </a:cubicBezTo>
                  <a:lnTo>
                    <a:pt x="73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77"/>
            <p:cNvSpPr/>
            <p:nvPr/>
          </p:nvSpPr>
          <p:spPr>
            <a:xfrm>
              <a:off x="3263325" y="1093725"/>
              <a:ext cx="101775" cy="520400"/>
            </a:xfrm>
            <a:custGeom>
              <a:avLst/>
              <a:gdLst/>
              <a:ahLst/>
              <a:cxnLst/>
              <a:rect l="l" t="t" r="r" b="b"/>
              <a:pathLst>
                <a:path w="4071" h="20816" extrusionOk="0">
                  <a:moveTo>
                    <a:pt x="3337" y="1"/>
                  </a:moveTo>
                  <a:lnTo>
                    <a:pt x="868" y="4737"/>
                  </a:lnTo>
                  <a:lnTo>
                    <a:pt x="2870" y="12943"/>
                  </a:lnTo>
                  <a:cubicBezTo>
                    <a:pt x="1569" y="15445"/>
                    <a:pt x="601" y="18080"/>
                    <a:pt x="1" y="20815"/>
                  </a:cubicBezTo>
                  <a:cubicBezTo>
                    <a:pt x="1969" y="15311"/>
                    <a:pt x="4070" y="13644"/>
                    <a:pt x="4070" y="13644"/>
                  </a:cubicBezTo>
                  <a:lnTo>
                    <a:pt x="2936" y="9007"/>
                  </a:lnTo>
                  <a:cubicBezTo>
                    <a:pt x="2936" y="9007"/>
                    <a:pt x="3170" y="7839"/>
                    <a:pt x="3537" y="5304"/>
                  </a:cubicBezTo>
                  <a:cubicBezTo>
                    <a:pt x="3937" y="2369"/>
                    <a:pt x="3804" y="935"/>
                    <a:pt x="33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77"/>
            <p:cNvSpPr/>
            <p:nvPr/>
          </p:nvSpPr>
          <p:spPr>
            <a:xfrm>
              <a:off x="3402600" y="1013675"/>
              <a:ext cx="29225" cy="191825"/>
            </a:xfrm>
            <a:custGeom>
              <a:avLst/>
              <a:gdLst/>
              <a:ahLst/>
              <a:cxnLst/>
              <a:rect l="l" t="t" r="r" b="b"/>
              <a:pathLst>
                <a:path w="1169" h="7673" extrusionOk="0">
                  <a:moveTo>
                    <a:pt x="1068" y="0"/>
                  </a:moveTo>
                  <a:cubicBezTo>
                    <a:pt x="1" y="234"/>
                    <a:pt x="101" y="3102"/>
                    <a:pt x="301" y="6271"/>
                  </a:cubicBezTo>
                  <a:cubicBezTo>
                    <a:pt x="334" y="6905"/>
                    <a:pt x="367" y="7439"/>
                    <a:pt x="367" y="7672"/>
                  </a:cubicBezTo>
                  <a:lnTo>
                    <a:pt x="834" y="7672"/>
                  </a:lnTo>
                  <a:cubicBezTo>
                    <a:pt x="834" y="7406"/>
                    <a:pt x="801" y="6872"/>
                    <a:pt x="768" y="6238"/>
                  </a:cubicBezTo>
                  <a:cubicBezTo>
                    <a:pt x="668" y="4704"/>
                    <a:pt x="401" y="601"/>
                    <a:pt x="1168" y="434"/>
                  </a:cubicBezTo>
                  <a:lnTo>
                    <a:pt x="10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77"/>
            <p:cNvSpPr/>
            <p:nvPr/>
          </p:nvSpPr>
          <p:spPr>
            <a:xfrm>
              <a:off x="3322550" y="677125"/>
              <a:ext cx="50900" cy="43025"/>
            </a:xfrm>
            <a:custGeom>
              <a:avLst/>
              <a:gdLst/>
              <a:ahLst/>
              <a:cxnLst/>
              <a:rect l="l" t="t" r="r" b="b"/>
              <a:pathLst>
                <a:path w="2036" h="1721" extrusionOk="0">
                  <a:moveTo>
                    <a:pt x="811" y="0"/>
                  </a:moveTo>
                  <a:cubicBezTo>
                    <a:pt x="512" y="0"/>
                    <a:pt x="217" y="118"/>
                    <a:pt x="0" y="353"/>
                  </a:cubicBezTo>
                  <a:lnTo>
                    <a:pt x="1668" y="1720"/>
                  </a:lnTo>
                  <a:cubicBezTo>
                    <a:pt x="2035" y="1287"/>
                    <a:pt x="1968" y="653"/>
                    <a:pt x="1568" y="286"/>
                  </a:cubicBezTo>
                  <a:cubicBezTo>
                    <a:pt x="1535" y="253"/>
                    <a:pt x="1535" y="253"/>
                    <a:pt x="1535" y="253"/>
                  </a:cubicBezTo>
                  <a:cubicBezTo>
                    <a:pt x="1321" y="85"/>
                    <a:pt x="1065" y="0"/>
                    <a:pt x="8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77"/>
            <p:cNvSpPr/>
            <p:nvPr/>
          </p:nvSpPr>
          <p:spPr>
            <a:xfrm>
              <a:off x="3307525" y="606600"/>
              <a:ext cx="397825" cy="384575"/>
            </a:xfrm>
            <a:custGeom>
              <a:avLst/>
              <a:gdLst/>
              <a:ahLst/>
              <a:cxnLst/>
              <a:rect l="l" t="t" r="r" b="b"/>
              <a:pathLst>
                <a:path w="15913" h="15383" extrusionOk="0">
                  <a:moveTo>
                    <a:pt x="8688" y="0"/>
                  </a:moveTo>
                  <a:cubicBezTo>
                    <a:pt x="8010" y="0"/>
                    <a:pt x="7273" y="55"/>
                    <a:pt x="6472" y="172"/>
                  </a:cubicBezTo>
                  <a:cubicBezTo>
                    <a:pt x="5004" y="405"/>
                    <a:pt x="3703" y="1272"/>
                    <a:pt x="2903" y="2507"/>
                  </a:cubicBezTo>
                  <a:cubicBezTo>
                    <a:pt x="2669" y="2874"/>
                    <a:pt x="2503" y="3274"/>
                    <a:pt x="2403" y="3674"/>
                  </a:cubicBezTo>
                  <a:cubicBezTo>
                    <a:pt x="2403" y="3708"/>
                    <a:pt x="2336" y="4175"/>
                    <a:pt x="2336" y="4175"/>
                  </a:cubicBezTo>
                  <a:cubicBezTo>
                    <a:pt x="635" y="4742"/>
                    <a:pt x="1" y="8378"/>
                    <a:pt x="1268" y="10579"/>
                  </a:cubicBezTo>
                  <a:cubicBezTo>
                    <a:pt x="2503" y="12781"/>
                    <a:pt x="4938" y="14348"/>
                    <a:pt x="4938" y="15383"/>
                  </a:cubicBezTo>
                  <a:lnTo>
                    <a:pt x="13644" y="8978"/>
                  </a:lnTo>
                  <a:cubicBezTo>
                    <a:pt x="14911" y="8711"/>
                    <a:pt x="15812" y="7610"/>
                    <a:pt x="15845" y="6343"/>
                  </a:cubicBezTo>
                  <a:cubicBezTo>
                    <a:pt x="15912" y="5475"/>
                    <a:pt x="15779" y="4642"/>
                    <a:pt x="15445" y="3841"/>
                  </a:cubicBezTo>
                  <a:cubicBezTo>
                    <a:pt x="14591" y="1848"/>
                    <a:pt x="12643" y="0"/>
                    <a:pt x="86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77"/>
            <p:cNvSpPr/>
            <p:nvPr/>
          </p:nvSpPr>
          <p:spPr>
            <a:xfrm>
              <a:off x="3351725" y="682600"/>
              <a:ext cx="321100" cy="401775"/>
            </a:xfrm>
            <a:custGeom>
              <a:avLst/>
              <a:gdLst/>
              <a:ahLst/>
              <a:cxnLst/>
              <a:rect l="l" t="t" r="r" b="b"/>
              <a:pathLst>
                <a:path w="12844" h="16071" extrusionOk="0">
                  <a:moveTo>
                    <a:pt x="10742" y="0"/>
                  </a:moveTo>
                  <a:cubicBezTo>
                    <a:pt x="10775" y="1401"/>
                    <a:pt x="10475" y="3003"/>
                    <a:pt x="7539" y="4470"/>
                  </a:cubicBezTo>
                  <a:cubicBezTo>
                    <a:pt x="6405" y="5071"/>
                    <a:pt x="4838" y="5237"/>
                    <a:pt x="3770" y="5371"/>
                  </a:cubicBezTo>
                  <a:lnTo>
                    <a:pt x="3170" y="5671"/>
                  </a:lnTo>
                  <a:cubicBezTo>
                    <a:pt x="2757" y="5242"/>
                    <a:pt x="2328" y="5041"/>
                    <a:pt x="1911" y="5041"/>
                  </a:cubicBezTo>
                  <a:cubicBezTo>
                    <a:pt x="1485" y="5041"/>
                    <a:pt x="1072" y="5250"/>
                    <a:pt x="701" y="5638"/>
                  </a:cubicBezTo>
                  <a:cubicBezTo>
                    <a:pt x="1" y="6438"/>
                    <a:pt x="334" y="7873"/>
                    <a:pt x="1302" y="8707"/>
                  </a:cubicBezTo>
                  <a:cubicBezTo>
                    <a:pt x="1774" y="9124"/>
                    <a:pt x="2166" y="9245"/>
                    <a:pt x="2462" y="9245"/>
                  </a:cubicBezTo>
                  <a:cubicBezTo>
                    <a:pt x="2876" y="9245"/>
                    <a:pt x="3103" y="9007"/>
                    <a:pt x="3103" y="9007"/>
                  </a:cubicBezTo>
                  <a:lnTo>
                    <a:pt x="3136" y="13910"/>
                  </a:lnTo>
                  <a:cubicBezTo>
                    <a:pt x="3136" y="13910"/>
                    <a:pt x="3570" y="15211"/>
                    <a:pt x="5538" y="15812"/>
                  </a:cubicBezTo>
                  <a:cubicBezTo>
                    <a:pt x="6088" y="15995"/>
                    <a:pt x="6578" y="16070"/>
                    <a:pt x="7000" y="16070"/>
                  </a:cubicBezTo>
                  <a:cubicBezTo>
                    <a:pt x="7885" y="16070"/>
                    <a:pt x="8470" y="15739"/>
                    <a:pt x="8674" y="15378"/>
                  </a:cubicBezTo>
                  <a:cubicBezTo>
                    <a:pt x="8940" y="14844"/>
                    <a:pt x="8107" y="14010"/>
                    <a:pt x="8107" y="14010"/>
                  </a:cubicBezTo>
                  <a:lnTo>
                    <a:pt x="8107" y="11809"/>
                  </a:lnTo>
                  <a:cubicBezTo>
                    <a:pt x="8775" y="11907"/>
                    <a:pt x="9455" y="11994"/>
                    <a:pt x="10031" y="11994"/>
                  </a:cubicBezTo>
                  <a:cubicBezTo>
                    <a:pt x="10432" y="11994"/>
                    <a:pt x="10782" y="11952"/>
                    <a:pt x="11042" y="11842"/>
                  </a:cubicBezTo>
                  <a:cubicBezTo>
                    <a:pt x="11642" y="11542"/>
                    <a:pt x="12843" y="10541"/>
                    <a:pt x="12843" y="6672"/>
                  </a:cubicBezTo>
                  <a:cubicBezTo>
                    <a:pt x="12843" y="2102"/>
                    <a:pt x="11809" y="467"/>
                    <a:pt x="1074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77"/>
            <p:cNvSpPr/>
            <p:nvPr/>
          </p:nvSpPr>
          <p:spPr>
            <a:xfrm>
              <a:off x="3430950" y="809350"/>
              <a:ext cx="25875" cy="54225"/>
            </a:xfrm>
            <a:custGeom>
              <a:avLst/>
              <a:gdLst/>
              <a:ahLst/>
              <a:cxnLst/>
              <a:rect l="l" t="t" r="r" b="b"/>
              <a:pathLst>
                <a:path w="1035" h="2169" extrusionOk="0">
                  <a:moveTo>
                    <a:pt x="1" y="1"/>
                  </a:moveTo>
                  <a:lnTo>
                    <a:pt x="1" y="2169"/>
                  </a:lnTo>
                  <a:cubicBezTo>
                    <a:pt x="568" y="2169"/>
                    <a:pt x="1035" y="1735"/>
                    <a:pt x="1035" y="1168"/>
                  </a:cubicBezTo>
                  <a:lnTo>
                    <a:pt x="1035" y="1101"/>
                  </a:lnTo>
                  <a:cubicBezTo>
                    <a:pt x="1035" y="534"/>
                    <a:pt x="601" y="34"/>
                    <a:pt x="1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77"/>
            <p:cNvSpPr/>
            <p:nvPr/>
          </p:nvSpPr>
          <p:spPr>
            <a:xfrm>
              <a:off x="3621925" y="804275"/>
              <a:ext cx="27550" cy="26875"/>
            </a:xfrm>
            <a:custGeom>
              <a:avLst/>
              <a:gdLst/>
              <a:ahLst/>
              <a:cxnLst/>
              <a:rect l="l" t="t" r="r" b="b"/>
              <a:pathLst>
                <a:path w="1102" h="1075" extrusionOk="0">
                  <a:moveTo>
                    <a:pt x="511" y="0"/>
                  </a:moveTo>
                  <a:cubicBezTo>
                    <a:pt x="238" y="0"/>
                    <a:pt x="34" y="223"/>
                    <a:pt x="34" y="504"/>
                  </a:cubicBezTo>
                  <a:cubicBezTo>
                    <a:pt x="0" y="771"/>
                    <a:pt x="201" y="1038"/>
                    <a:pt x="501" y="1071"/>
                  </a:cubicBezTo>
                  <a:cubicBezTo>
                    <a:pt x="520" y="1073"/>
                    <a:pt x="540" y="1075"/>
                    <a:pt x="559" y="1075"/>
                  </a:cubicBezTo>
                  <a:cubicBezTo>
                    <a:pt x="806" y="1075"/>
                    <a:pt x="1037" y="885"/>
                    <a:pt x="1068" y="637"/>
                  </a:cubicBezTo>
                  <a:cubicBezTo>
                    <a:pt x="1068" y="604"/>
                    <a:pt x="1068" y="571"/>
                    <a:pt x="1068" y="537"/>
                  </a:cubicBezTo>
                  <a:cubicBezTo>
                    <a:pt x="1101" y="270"/>
                    <a:pt x="868" y="4"/>
                    <a:pt x="568" y="4"/>
                  </a:cubicBezTo>
                  <a:cubicBezTo>
                    <a:pt x="548" y="1"/>
                    <a:pt x="529" y="0"/>
                    <a:pt x="5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77"/>
            <p:cNvSpPr/>
            <p:nvPr/>
          </p:nvSpPr>
          <p:spPr>
            <a:xfrm>
              <a:off x="3520175" y="808525"/>
              <a:ext cx="27550" cy="27550"/>
            </a:xfrm>
            <a:custGeom>
              <a:avLst/>
              <a:gdLst/>
              <a:ahLst/>
              <a:cxnLst/>
              <a:rect l="l" t="t" r="r" b="b"/>
              <a:pathLst>
                <a:path w="1102" h="1102" extrusionOk="0">
                  <a:moveTo>
                    <a:pt x="568" y="0"/>
                  </a:moveTo>
                  <a:cubicBezTo>
                    <a:pt x="268" y="0"/>
                    <a:pt x="1" y="267"/>
                    <a:pt x="1" y="567"/>
                  </a:cubicBezTo>
                  <a:cubicBezTo>
                    <a:pt x="1" y="868"/>
                    <a:pt x="268" y="1101"/>
                    <a:pt x="568" y="1101"/>
                  </a:cubicBezTo>
                  <a:cubicBezTo>
                    <a:pt x="868" y="1101"/>
                    <a:pt x="1102" y="868"/>
                    <a:pt x="1102" y="567"/>
                  </a:cubicBezTo>
                  <a:cubicBezTo>
                    <a:pt x="1102" y="267"/>
                    <a:pt x="868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77"/>
            <p:cNvSpPr/>
            <p:nvPr/>
          </p:nvSpPr>
          <p:spPr>
            <a:xfrm>
              <a:off x="3623600" y="767850"/>
              <a:ext cx="36700" cy="24850"/>
            </a:xfrm>
            <a:custGeom>
              <a:avLst/>
              <a:gdLst/>
              <a:ahLst/>
              <a:cxnLst/>
              <a:rect l="l" t="t" r="r" b="b"/>
              <a:pathLst>
                <a:path w="1468" h="994" extrusionOk="0">
                  <a:moveTo>
                    <a:pt x="676" y="0"/>
                  </a:moveTo>
                  <a:cubicBezTo>
                    <a:pt x="379" y="0"/>
                    <a:pt x="110" y="185"/>
                    <a:pt x="0" y="460"/>
                  </a:cubicBezTo>
                  <a:lnTo>
                    <a:pt x="1334" y="994"/>
                  </a:lnTo>
                  <a:cubicBezTo>
                    <a:pt x="1468" y="627"/>
                    <a:pt x="1301" y="226"/>
                    <a:pt x="934" y="60"/>
                  </a:cubicBezTo>
                  <a:cubicBezTo>
                    <a:pt x="901" y="60"/>
                    <a:pt x="901" y="26"/>
                    <a:pt x="867" y="26"/>
                  </a:cubicBezTo>
                  <a:cubicBezTo>
                    <a:pt x="803" y="9"/>
                    <a:pt x="739" y="0"/>
                    <a:pt x="6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77"/>
            <p:cNvSpPr/>
            <p:nvPr/>
          </p:nvSpPr>
          <p:spPr>
            <a:xfrm>
              <a:off x="3590225" y="806025"/>
              <a:ext cx="42575" cy="80075"/>
            </a:xfrm>
            <a:custGeom>
              <a:avLst/>
              <a:gdLst/>
              <a:ahLst/>
              <a:cxnLst/>
              <a:rect l="l" t="t" r="r" b="b"/>
              <a:pathLst>
                <a:path w="1703" h="3203" extrusionOk="0">
                  <a:moveTo>
                    <a:pt x="68" y="0"/>
                  </a:moveTo>
                  <a:lnTo>
                    <a:pt x="1" y="3203"/>
                  </a:lnTo>
                  <a:lnTo>
                    <a:pt x="1702" y="2802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77"/>
            <p:cNvSpPr/>
            <p:nvPr/>
          </p:nvSpPr>
          <p:spPr>
            <a:xfrm>
              <a:off x="3537700" y="901925"/>
              <a:ext cx="45050" cy="29700"/>
            </a:xfrm>
            <a:custGeom>
              <a:avLst/>
              <a:gdLst/>
              <a:ahLst/>
              <a:cxnLst/>
              <a:rect l="l" t="t" r="r" b="b"/>
              <a:pathLst>
                <a:path w="1802" h="1188" extrusionOk="0">
                  <a:moveTo>
                    <a:pt x="134" y="0"/>
                  </a:moveTo>
                  <a:lnTo>
                    <a:pt x="134" y="0"/>
                  </a:lnTo>
                  <a:cubicBezTo>
                    <a:pt x="0" y="501"/>
                    <a:pt x="267" y="1001"/>
                    <a:pt x="734" y="1168"/>
                  </a:cubicBezTo>
                  <a:lnTo>
                    <a:pt x="834" y="1168"/>
                  </a:lnTo>
                  <a:cubicBezTo>
                    <a:pt x="895" y="1181"/>
                    <a:pt x="956" y="1187"/>
                    <a:pt x="1015" y="1187"/>
                  </a:cubicBezTo>
                  <a:cubicBezTo>
                    <a:pt x="1408" y="1187"/>
                    <a:pt x="1744" y="911"/>
                    <a:pt x="1802" y="534"/>
                  </a:cubicBezTo>
                  <a:lnTo>
                    <a:pt x="13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77"/>
            <p:cNvSpPr/>
            <p:nvPr/>
          </p:nvSpPr>
          <p:spPr>
            <a:xfrm>
              <a:off x="3452625" y="931950"/>
              <a:ext cx="101775" cy="64225"/>
            </a:xfrm>
            <a:custGeom>
              <a:avLst/>
              <a:gdLst/>
              <a:ahLst/>
              <a:cxnLst/>
              <a:rect l="l" t="t" r="r" b="b"/>
              <a:pathLst>
                <a:path w="4071" h="2569" extrusionOk="0">
                  <a:moveTo>
                    <a:pt x="1" y="0"/>
                  </a:moveTo>
                  <a:cubicBezTo>
                    <a:pt x="134" y="501"/>
                    <a:pt x="468" y="934"/>
                    <a:pt x="868" y="1268"/>
                  </a:cubicBezTo>
                  <a:cubicBezTo>
                    <a:pt x="1635" y="1902"/>
                    <a:pt x="4071" y="2569"/>
                    <a:pt x="4071" y="2569"/>
                  </a:cubicBezTo>
                  <a:lnTo>
                    <a:pt x="4071" y="1835"/>
                  </a:lnTo>
                  <a:cubicBezTo>
                    <a:pt x="2870" y="1668"/>
                    <a:pt x="368" y="10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77"/>
            <p:cNvSpPr/>
            <p:nvPr/>
          </p:nvSpPr>
          <p:spPr>
            <a:xfrm>
              <a:off x="3380925" y="985750"/>
              <a:ext cx="125950" cy="462425"/>
            </a:xfrm>
            <a:custGeom>
              <a:avLst/>
              <a:gdLst/>
              <a:ahLst/>
              <a:cxnLst/>
              <a:rect l="l" t="t" r="r" b="b"/>
              <a:pathLst>
                <a:path w="5038" h="18497" extrusionOk="0">
                  <a:moveTo>
                    <a:pt x="1813" y="0"/>
                  </a:moveTo>
                  <a:cubicBezTo>
                    <a:pt x="1550" y="0"/>
                    <a:pt x="1330" y="153"/>
                    <a:pt x="1134" y="517"/>
                  </a:cubicBezTo>
                  <a:cubicBezTo>
                    <a:pt x="901" y="950"/>
                    <a:pt x="300" y="1884"/>
                    <a:pt x="300" y="1884"/>
                  </a:cubicBezTo>
                  <a:cubicBezTo>
                    <a:pt x="300" y="1884"/>
                    <a:pt x="0" y="4920"/>
                    <a:pt x="300" y="5687"/>
                  </a:cubicBezTo>
                  <a:cubicBezTo>
                    <a:pt x="534" y="6354"/>
                    <a:pt x="3336" y="8789"/>
                    <a:pt x="3336" y="8789"/>
                  </a:cubicBezTo>
                  <a:cubicBezTo>
                    <a:pt x="3336" y="8789"/>
                    <a:pt x="2602" y="11525"/>
                    <a:pt x="2569" y="12425"/>
                  </a:cubicBezTo>
                  <a:cubicBezTo>
                    <a:pt x="2535" y="13326"/>
                    <a:pt x="4237" y="16728"/>
                    <a:pt x="4437" y="18496"/>
                  </a:cubicBezTo>
                  <a:cubicBezTo>
                    <a:pt x="4437" y="18496"/>
                    <a:pt x="5037" y="12992"/>
                    <a:pt x="4804" y="11024"/>
                  </a:cubicBezTo>
                  <a:cubicBezTo>
                    <a:pt x="4303" y="7822"/>
                    <a:pt x="3336" y="4720"/>
                    <a:pt x="1968" y="1784"/>
                  </a:cubicBezTo>
                  <a:lnTo>
                    <a:pt x="1968" y="16"/>
                  </a:lnTo>
                  <a:cubicBezTo>
                    <a:pt x="1915" y="6"/>
                    <a:pt x="1863" y="0"/>
                    <a:pt x="18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77"/>
            <p:cNvSpPr/>
            <p:nvPr/>
          </p:nvSpPr>
          <p:spPr>
            <a:xfrm>
              <a:off x="3359225" y="1200475"/>
              <a:ext cx="124300" cy="269375"/>
            </a:xfrm>
            <a:custGeom>
              <a:avLst/>
              <a:gdLst/>
              <a:ahLst/>
              <a:cxnLst/>
              <a:rect l="l" t="t" r="r" b="b"/>
              <a:pathLst>
                <a:path w="4972" h="10775" extrusionOk="0">
                  <a:moveTo>
                    <a:pt x="2336" y="300"/>
                  </a:moveTo>
                  <a:cubicBezTo>
                    <a:pt x="2803" y="300"/>
                    <a:pt x="3737" y="1701"/>
                    <a:pt x="4271" y="2869"/>
                  </a:cubicBezTo>
                  <a:cubicBezTo>
                    <a:pt x="4671" y="3836"/>
                    <a:pt x="4004" y="8406"/>
                    <a:pt x="3570" y="9073"/>
                  </a:cubicBezTo>
                  <a:cubicBezTo>
                    <a:pt x="3337" y="9374"/>
                    <a:pt x="3070" y="9674"/>
                    <a:pt x="2770" y="9907"/>
                  </a:cubicBezTo>
                  <a:cubicBezTo>
                    <a:pt x="2436" y="9674"/>
                    <a:pt x="2136" y="9440"/>
                    <a:pt x="1869" y="9140"/>
                  </a:cubicBezTo>
                  <a:cubicBezTo>
                    <a:pt x="1402" y="8506"/>
                    <a:pt x="368" y="4036"/>
                    <a:pt x="668" y="3036"/>
                  </a:cubicBezTo>
                  <a:cubicBezTo>
                    <a:pt x="1035" y="1802"/>
                    <a:pt x="1869" y="300"/>
                    <a:pt x="2336" y="300"/>
                  </a:cubicBezTo>
                  <a:close/>
                  <a:moveTo>
                    <a:pt x="2336" y="0"/>
                  </a:moveTo>
                  <a:cubicBezTo>
                    <a:pt x="1535" y="0"/>
                    <a:pt x="635" y="2035"/>
                    <a:pt x="368" y="2936"/>
                  </a:cubicBezTo>
                  <a:cubicBezTo>
                    <a:pt x="1" y="4003"/>
                    <a:pt x="1102" y="8673"/>
                    <a:pt x="1602" y="9307"/>
                  </a:cubicBezTo>
                  <a:cubicBezTo>
                    <a:pt x="1869" y="9607"/>
                    <a:pt x="2136" y="9874"/>
                    <a:pt x="2436" y="10074"/>
                  </a:cubicBezTo>
                  <a:cubicBezTo>
                    <a:pt x="2136" y="10308"/>
                    <a:pt x="1802" y="10441"/>
                    <a:pt x="1435" y="10474"/>
                  </a:cubicBezTo>
                  <a:lnTo>
                    <a:pt x="1435" y="10775"/>
                  </a:lnTo>
                  <a:lnTo>
                    <a:pt x="1469" y="10775"/>
                  </a:lnTo>
                  <a:cubicBezTo>
                    <a:pt x="1936" y="10741"/>
                    <a:pt x="2403" y="10541"/>
                    <a:pt x="2770" y="10241"/>
                  </a:cubicBezTo>
                  <a:cubicBezTo>
                    <a:pt x="3170" y="10508"/>
                    <a:pt x="3637" y="10675"/>
                    <a:pt x="4137" y="10675"/>
                  </a:cubicBezTo>
                  <a:lnTo>
                    <a:pt x="4104" y="10341"/>
                  </a:lnTo>
                  <a:cubicBezTo>
                    <a:pt x="3737" y="10341"/>
                    <a:pt x="3370" y="10241"/>
                    <a:pt x="3036" y="10041"/>
                  </a:cubicBezTo>
                  <a:cubicBezTo>
                    <a:pt x="3337" y="9807"/>
                    <a:pt x="3604" y="9540"/>
                    <a:pt x="3837" y="9207"/>
                  </a:cubicBezTo>
                  <a:cubicBezTo>
                    <a:pt x="4271" y="8540"/>
                    <a:pt x="4971" y="3803"/>
                    <a:pt x="4538" y="2769"/>
                  </a:cubicBezTo>
                  <a:cubicBezTo>
                    <a:pt x="4204" y="1868"/>
                    <a:pt x="3137" y="0"/>
                    <a:pt x="23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77"/>
            <p:cNvSpPr/>
            <p:nvPr/>
          </p:nvSpPr>
          <p:spPr>
            <a:xfrm>
              <a:off x="3450125" y="1451475"/>
              <a:ext cx="24225" cy="23375"/>
            </a:xfrm>
            <a:custGeom>
              <a:avLst/>
              <a:gdLst/>
              <a:ahLst/>
              <a:cxnLst/>
              <a:rect l="l" t="t" r="r" b="b"/>
              <a:pathLst>
                <a:path w="969" h="935" extrusionOk="0">
                  <a:moveTo>
                    <a:pt x="468" y="1"/>
                  </a:moveTo>
                  <a:cubicBezTo>
                    <a:pt x="201" y="34"/>
                    <a:pt x="1" y="234"/>
                    <a:pt x="34" y="501"/>
                  </a:cubicBezTo>
                  <a:cubicBezTo>
                    <a:pt x="34" y="735"/>
                    <a:pt x="234" y="935"/>
                    <a:pt x="501" y="935"/>
                  </a:cubicBezTo>
                  <a:cubicBezTo>
                    <a:pt x="768" y="935"/>
                    <a:pt x="968" y="701"/>
                    <a:pt x="935" y="468"/>
                  </a:cubicBezTo>
                  <a:cubicBezTo>
                    <a:pt x="935" y="201"/>
                    <a:pt x="735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77"/>
            <p:cNvSpPr/>
            <p:nvPr/>
          </p:nvSpPr>
          <p:spPr>
            <a:xfrm>
              <a:off x="3383425" y="1454825"/>
              <a:ext cx="23375" cy="22625"/>
            </a:xfrm>
            <a:custGeom>
              <a:avLst/>
              <a:gdLst/>
              <a:ahLst/>
              <a:cxnLst/>
              <a:rect l="l" t="t" r="r" b="b"/>
              <a:pathLst>
                <a:path w="935" h="905" extrusionOk="0">
                  <a:moveTo>
                    <a:pt x="434" y="0"/>
                  </a:moveTo>
                  <a:cubicBezTo>
                    <a:pt x="200" y="0"/>
                    <a:pt x="0" y="234"/>
                    <a:pt x="0" y="467"/>
                  </a:cubicBezTo>
                  <a:cubicBezTo>
                    <a:pt x="31" y="714"/>
                    <a:pt x="205" y="904"/>
                    <a:pt x="443" y="904"/>
                  </a:cubicBezTo>
                  <a:cubicBezTo>
                    <a:pt x="462" y="904"/>
                    <a:pt x="481" y="903"/>
                    <a:pt x="501" y="901"/>
                  </a:cubicBezTo>
                  <a:cubicBezTo>
                    <a:pt x="734" y="901"/>
                    <a:pt x="934" y="701"/>
                    <a:pt x="934" y="434"/>
                  </a:cubicBezTo>
                  <a:cubicBezTo>
                    <a:pt x="901" y="167"/>
                    <a:pt x="701" y="0"/>
                    <a:pt x="4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77"/>
            <p:cNvSpPr/>
            <p:nvPr/>
          </p:nvSpPr>
          <p:spPr>
            <a:xfrm>
              <a:off x="3363400" y="1198800"/>
              <a:ext cx="115950" cy="126775"/>
            </a:xfrm>
            <a:custGeom>
              <a:avLst/>
              <a:gdLst/>
              <a:ahLst/>
              <a:cxnLst/>
              <a:rect l="l" t="t" r="r" b="b"/>
              <a:pathLst>
                <a:path w="4638" h="5071" extrusionOk="0">
                  <a:moveTo>
                    <a:pt x="2156" y="0"/>
                  </a:moveTo>
                  <a:cubicBezTo>
                    <a:pt x="2149" y="0"/>
                    <a:pt x="2143" y="0"/>
                    <a:pt x="2136" y="1"/>
                  </a:cubicBezTo>
                  <a:cubicBezTo>
                    <a:pt x="1235" y="34"/>
                    <a:pt x="301" y="2369"/>
                    <a:pt x="101" y="3003"/>
                  </a:cubicBezTo>
                  <a:cubicBezTo>
                    <a:pt x="1" y="3670"/>
                    <a:pt x="1" y="4337"/>
                    <a:pt x="168" y="4971"/>
                  </a:cubicBezTo>
                  <a:cubicBezTo>
                    <a:pt x="168" y="5037"/>
                    <a:pt x="234" y="5071"/>
                    <a:pt x="268" y="5071"/>
                  </a:cubicBezTo>
                  <a:lnTo>
                    <a:pt x="534" y="5037"/>
                  </a:lnTo>
                  <a:cubicBezTo>
                    <a:pt x="601" y="5004"/>
                    <a:pt x="635" y="4971"/>
                    <a:pt x="635" y="4904"/>
                  </a:cubicBezTo>
                  <a:cubicBezTo>
                    <a:pt x="501" y="4337"/>
                    <a:pt x="468" y="3737"/>
                    <a:pt x="534" y="3136"/>
                  </a:cubicBezTo>
                  <a:cubicBezTo>
                    <a:pt x="901" y="1969"/>
                    <a:pt x="1735" y="501"/>
                    <a:pt x="2169" y="468"/>
                  </a:cubicBezTo>
                  <a:cubicBezTo>
                    <a:pt x="2174" y="467"/>
                    <a:pt x="2178" y="467"/>
                    <a:pt x="2183" y="467"/>
                  </a:cubicBezTo>
                  <a:cubicBezTo>
                    <a:pt x="2591" y="467"/>
                    <a:pt x="3542" y="1881"/>
                    <a:pt x="4004" y="3003"/>
                  </a:cubicBezTo>
                  <a:cubicBezTo>
                    <a:pt x="4137" y="3570"/>
                    <a:pt x="4170" y="4170"/>
                    <a:pt x="4070" y="4771"/>
                  </a:cubicBezTo>
                  <a:cubicBezTo>
                    <a:pt x="4070" y="4804"/>
                    <a:pt x="4137" y="4871"/>
                    <a:pt x="4170" y="4871"/>
                  </a:cubicBezTo>
                  <a:lnTo>
                    <a:pt x="4437" y="4871"/>
                  </a:lnTo>
                  <a:cubicBezTo>
                    <a:pt x="4504" y="4871"/>
                    <a:pt x="4537" y="4837"/>
                    <a:pt x="4537" y="4804"/>
                  </a:cubicBezTo>
                  <a:cubicBezTo>
                    <a:pt x="4637" y="4137"/>
                    <a:pt x="4604" y="3470"/>
                    <a:pt x="4437" y="2803"/>
                  </a:cubicBezTo>
                  <a:cubicBezTo>
                    <a:pt x="4205" y="2207"/>
                    <a:pt x="3086" y="0"/>
                    <a:pt x="2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77"/>
            <p:cNvSpPr/>
            <p:nvPr/>
          </p:nvSpPr>
          <p:spPr>
            <a:xfrm>
              <a:off x="3500175" y="1237150"/>
              <a:ext cx="346925" cy="508725"/>
            </a:xfrm>
            <a:custGeom>
              <a:avLst/>
              <a:gdLst/>
              <a:ahLst/>
              <a:cxnLst/>
              <a:rect l="l" t="t" r="r" b="b"/>
              <a:pathLst>
                <a:path w="13877" h="20349" extrusionOk="0">
                  <a:moveTo>
                    <a:pt x="13610" y="1"/>
                  </a:moveTo>
                  <a:lnTo>
                    <a:pt x="1768" y="4171"/>
                  </a:lnTo>
                  <a:lnTo>
                    <a:pt x="0" y="20082"/>
                  </a:lnTo>
                  <a:lnTo>
                    <a:pt x="267" y="20349"/>
                  </a:lnTo>
                  <a:lnTo>
                    <a:pt x="11542" y="16146"/>
                  </a:lnTo>
                  <a:lnTo>
                    <a:pt x="13877" y="268"/>
                  </a:lnTo>
                  <a:lnTo>
                    <a:pt x="1361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77"/>
            <p:cNvSpPr/>
            <p:nvPr/>
          </p:nvSpPr>
          <p:spPr>
            <a:xfrm>
              <a:off x="3500175" y="1341400"/>
              <a:ext cx="50900" cy="404475"/>
            </a:xfrm>
            <a:custGeom>
              <a:avLst/>
              <a:gdLst/>
              <a:ahLst/>
              <a:cxnLst/>
              <a:rect l="l" t="t" r="r" b="b"/>
              <a:pathLst>
                <a:path w="2036" h="16179" extrusionOk="0">
                  <a:moveTo>
                    <a:pt x="1768" y="1"/>
                  </a:moveTo>
                  <a:lnTo>
                    <a:pt x="0" y="15912"/>
                  </a:lnTo>
                  <a:lnTo>
                    <a:pt x="267" y="16179"/>
                  </a:lnTo>
                  <a:lnTo>
                    <a:pt x="2035" y="267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77"/>
            <p:cNvSpPr/>
            <p:nvPr/>
          </p:nvSpPr>
          <p:spPr>
            <a:xfrm>
              <a:off x="3619425" y="1300450"/>
              <a:ext cx="141250" cy="64325"/>
            </a:xfrm>
            <a:custGeom>
              <a:avLst/>
              <a:gdLst/>
              <a:ahLst/>
              <a:cxnLst/>
              <a:rect l="l" t="t" r="r" b="b"/>
              <a:pathLst>
                <a:path w="5650" h="2573" extrusionOk="0">
                  <a:moveTo>
                    <a:pt x="5436" y="0"/>
                  </a:moveTo>
                  <a:cubicBezTo>
                    <a:pt x="5174" y="0"/>
                    <a:pt x="4678" y="155"/>
                    <a:pt x="4070" y="438"/>
                  </a:cubicBezTo>
                  <a:lnTo>
                    <a:pt x="1935" y="1105"/>
                  </a:lnTo>
                  <a:cubicBezTo>
                    <a:pt x="1034" y="1505"/>
                    <a:pt x="167" y="1839"/>
                    <a:pt x="100" y="2106"/>
                  </a:cubicBezTo>
                  <a:lnTo>
                    <a:pt x="0" y="2573"/>
                  </a:lnTo>
                  <a:lnTo>
                    <a:pt x="5538" y="605"/>
                  </a:lnTo>
                  <a:cubicBezTo>
                    <a:pt x="5538" y="605"/>
                    <a:pt x="5571" y="404"/>
                    <a:pt x="5638" y="138"/>
                  </a:cubicBezTo>
                  <a:cubicBezTo>
                    <a:pt x="5649" y="45"/>
                    <a:pt x="5576" y="0"/>
                    <a:pt x="5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77"/>
            <p:cNvSpPr/>
            <p:nvPr/>
          </p:nvSpPr>
          <p:spPr>
            <a:xfrm>
              <a:off x="3623600" y="1281232"/>
              <a:ext cx="152200" cy="65275"/>
            </a:xfrm>
            <a:custGeom>
              <a:avLst/>
              <a:gdLst/>
              <a:ahLst/>
              <a:cxnLst/>
              <a:rect l="l" t="t" r="r" b="b"/>
              <a:pathLst>
                <a:path w="6088" h="2611" extrusionOk="0">
                  <a:moveTo>
                    <a:pt x="4300" y="1"/>
                  </a:moveTo>
                  <a:cubicBezTo>
                    <a:pt x="4101" y="1"/>
                    <a:pt x="3822" y="40"/>
                    <a:pt x="3436" y="142"/>
                  </a:cubicBezTo>
                  <a:cubicBezTo>
                    <a:pt x="1668" y="643"/>
                    <a:pt x="1635" y="1510"/>
                    <a:pt x="1635" y="1510"/>
                  </a:cubicBezTo>
                  <a:cubicBezTo>
                    <a:pt x="1368" y="1643"/>
                    <a:pt x="1068" y="1743"/>
                    <a:pt x="801" y="1844"/>
                  </a:cubicBezTo>
                  <a:cubicBezTo>
                    <a:pt x="200" y="2010"/>
                    <a:pt x="134" y="2144"/>
                    <a:pt x="100" y="2311"/>
                  </a:cubicBezTo>
                  <a:lnTo>
                    <a:pt x="0" y="2611"/>
                  </a:lnTo>
                  <a:lnTo>
                    <a:pt x="6038" y="476"/>
                  </a:lnTo>
                  <a:cubicBezTo>
                    <a:pt x="6038" y="476"/>
                    <a:pt x="6038" y="342"/>
                    <a:pt x="6071" y="209"/>
                  </a:cubicBezTo>
                  <a:cubicBezTo>
                    <a:pt x="6088" y="126"/>
                    <a:pt x="6029" y="92"/>
                    <a:pt x="5921" y="92"/>
                  </a:cubicBezTo>
                  <a:cubicBezTo>
                    <a:pt x="5813" y="92"/>
                    <a:pt x="5654" y="126"/>
                    <a:pt x="5471" y="176"/>
                  </a:cubicBezTo>
                  <a:lnTo>
                    <a:pt x="4770" y="409"/>
                  </a:lnTo>
                  <a:cubicBezTo>
                    <a:pt x="4770" y="409"/>
                    <a:pt x="4945" y="1"/>
                    <a:pt x="43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77"/>
            <p:cNvSpPr/>
            <p:nvPr/>
          </p:nvSpPr>
          <p:spPr>
            <a:xfrm>
              <a:off x="3578550" y="1347250"/>
              <a:ext cx="250225" cy="105925"/>
            </a:xfrm>
            <a:custGeom>
              <a:avLst/>
              <a:gdLst/>
              <a:ahLst/>
              <a:cxnLst/>
              <a:rect l="l" t="t" r="r" b="b"/>
              <a:pathLst>
                <a:path w="10009" h="4237" extrusionOk="0">
                  <a:moveTo>
                    <a:pt x="8540" y="0"/>
                  </a:moveTo>
                  <a:lnTo>
                    <a:pt x="1" y="3236"/>
                  </a:lnTo>
                  <a:cubicBezTo>
                    <a:pt x="468" y="3636"/>
                    <a:pt x="968" y="3970"/>
                    <a:pt x="1535" y="4236"/>
                  </a:cubicBezTo>
                  <a:lnTo>
                    <a:pt x="10008" y="1001"/>
                  </a:lnTo>
                  <a:cubicBezTo>
                    <a:pt x="9441" y="834"/>
                    <a:pt x="8907" y="467"/>
                    <a:pt x="85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77"/>
            <p:cNvSpPr/>
            <p:nvPr/>
          </p:nvSpPr>
          <p:spPr>
            <a:xfrm>
              <a:off x="3566875" y="1332225"/>
              <a:ext cx="277725" cy="124325"/>
            </a:xfrm>
            <a:custGeom>
              <a:avLst/>
              <a:gdLst/>
              <a:ahLst/>
              <a:cxnLst/>
              <a:rect l="l" t="t" r="r" b="b"/>
              <a:pathLst>
                <a:path w="11109" h="4973" extrusionOk="0">
                  <a:moveTo>
                    <a:pt x="8774" y="1"/>
                  </a:moveTo>
                  <a:lnTo>
                    <a:pt x="334" y="3236"/>
                  </a:lnTo>
                  <a:cubicBezTo>
                    <a:pt x="268" y="3270"/>
                    <a:pt x="168" y="3336"/>
                    <a:pt x="134" y="3403"/>
                  </a:cubicBezTo>
                  <a:cubicBezTo>
                    <a:pt x="1" y="3603"/>
                    <a:pt x="68" y="3870"/>
                    <a:pt x="268" y="3970"/>
                  </a:cubicBezTo>
                  <a:lnTo>
                    <a:pt x="1335" y="4737"/>
                  </a:lnTo>
                  <a:cubicBezTo>
                    <a:pt x="1574" y="4897"/>
                    <a:pt x="1849" y="4973"/>
                    <a:pt x="2116" y="4973"/>
                  </a:cubicBezTo>
                  <a:cubicBezTo>
                    <a:pt x="2297" y="4973"/>
                    <a:pt x="2475" y="4938"/>
                    <a:pt x="2636" y="4871"/>
                  </a:cubicBezTo>
                  <a:lnTo>
                    <a:pt x="11109" y="1669"/>
                  </a:lnTo>
                  <a:lnTo>
                    <a:pt x="10809" y="1435"/>
                  </a:lnTo>
                  <a:lnTo>
                    <a:pt x="2469" y="4604"/>
                  </a:lnTo>
                  <a:cubicBezTo>
                    <a:pt x="2353" y="4648"/>
                    <a:pt x="2230" y="4672"/>
                    <a:pt x="2109" y="4672"/>
                  </a:cubicBezTo>
                  <a:cubicBezTo>
                    <a:pt x="1953" y="4672"/>
                    <a:pt x="1800" y="4631"/>
                    <a:pt x="1669" y="4537"/>
                  </a:cubicBezTo>
                  <a:lnTo>
                    <a:pt x="668" y="3837"/>
                  </a:lnTo>
                  <a:cubicBezTo>
                    <a:pt x="601" y="3803"/>
                    <a:pt x="535" y="3737"/>
                    <a:pt x="535" y="3670"/>
                  </a:cubicBezTo>
                  <a:cubicBezTo>
                    <a:pt x="501" y="3537"/>
                    <a:pt x="568" y="3403"/>
                    <a:pt x="701" y="3370"/>
                  </a:cubicBezTo>
                  <a:lnTo>
                    <a:pt x="9041" y="201"/>
                  </a:lnTo>
                  <a:lnTo>
                    <a:pt x="877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77"/>
            <p:cNvSpPr/>
            <p:nvPr/>
          </p:nvSpPr>
          <p:spPr>
            <a:xfrm>
              <a:off x="3536025" y="1373925"/>
              <a:ext cx="307750" cy="417450"/>
            </a:xfrm>
            <a:custGeom>
              <a:avLst/>
              <a:gdLst/>
              <a:ahLst/>
              <a:cxnLst/>
              <a:rect l="l" t="t" r="r" b="b"/>
              <a:pathLst>
                <a:path w="12310" h="16698" extrusionOk="0">
                  <a:moveTo>
                    <a:pt x="1268" y="1902"/>
                  </a:moveTo>
                  <a:cubicBezTo>
                    <a:pt x="1264" y="1925"/>
                    <a:pt x="1262" y="1948"/>
                    <a:pt x="1262" y="1971"/>
                  </a:cubicBezTo>
                  <a:lnTo>
                    <a:pt x="1262" y="1971"/>
                  </a:lnTo>
                  <a:lnTo>
                    <a:pt x="1268" y="1902"/>
                  </a:lnTo>
                  <a:close/>
                  <a:moveTo>
                    <a:pt x="12309" y="1"/>
                  </a:moveTo>
                  <a:lnTo>
                    <a:pt x="3870" y="3203"/>
                  </a:lnTo>
                  <a:cubicBezTo>
                    <a:pt x="3694" y="3284"/>
                    <a:pt x="3513" y="3321"/>
                    <a:pt x="3332" y="3321"/>
                  </a:cubicBezTo>
                  <a:cubicBezTo>
                    <a:pt x="3068" y="3321"/>
                    <a:pt x="2807" y="3241"/>
                    <a:pt x="2569" y="3103"/>
                  </a:cubicBezTo>
                  <a:lnTo>
                    <a:pt x="1502" y="2336"/>
                  </a:lnTo>
                  <a:cubicBezTo>
                    <a:pt x="1358" y="2249"/>
                    <a:pt x="1264" y="2113"/>
                    <a:pt x="1262" y="1971"/>
                  </a:cubicBezTo>
                  <a:lnTo>
                    <a:pt x="1262" y="1971"/>
                  </a:lnTo>
                  <a:lnTo>
                    <a:pt x="34" y="15278"/>
                  </a:lnTo>
                  <a:cubicBezTo>
                    <a:pt x="1" y="15445"/>
                    <a:pt x="101" y="15612"/>
                    <a:pt x="268" y="15712"/>
                  </a:cubicBezTo>
                  <a:lnTo>
                    <a:pt x="1335" y="16479"/>
                  </a:lnTo>
                  <a:cubicBezTo>
                    <a:pt x="1573" y="16618"/>
                    <a:pt x="1834" y="16698"/>
                    <a:pt x="2098" y="16698"/>
                  </a:cubicBezTo>
                  <a:cubicBezTo>
                    <a:pt x="2278" y="16698"/>
                    <a:pt x="2460" y="16660"/>
                    <a:pt x="2636" y="16579"/>
                  </a:cubicBezTo>
                  <a:lnTo>
                    <a:pt x="11075" y="13377"/>
                  </a:lnTo>
                  <a:lnTo>
                    <a:pt x="123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77"/>
            <p:cNvSpPr/>
            <p:nvPr/>
          </p:nvSpPr>
          <p:spPr>
            <a:xfrm>
              <a:off x="3536025" y="1421450"/>
              <a:ext cx="80925" cy="370300"/>
            </a:xfrm>
            <a:custGeom>
              <a:avLst/>
              <a:gdLst/>
              <a:ahLst/>
              <a:cxnLst/>
              <a:rect l="l" t="t" r="r" b="b"/>
              <a:pathLst>
                <a:path w="3237" h="14812" extrusionOk="0">
                  <a:moveTo>
                    <a:pt x="1268" y="1"/>
                  </a:moveTo>
                  <a:lnTo>
                    <a:pt x="1" y="13410"/>
                  </a:lnTo>
                  <a:cubicBezTo>
                    <a:pt x="1" y="13577"/>
                    <a:pt x="101" y="13744"/>
                    <a:pt x="234" y="13811"/>
                  </a:cubicBezTo>
                  <a:lnTo>
                    <a:pt x="1335" y="14578"/>
                  </a:lnTo>
                  <a:cubicBezTo>
                    <a:pt x="1502" y="14711"/>
                    <a:pt x="1735" y="14778"/>
                    <a:pt x="1969" y="14811"/>
                  </a:cubicBezTo>
                  <a:lnTo>
                    <a:pt x="3236" y="1402"/>
                  </a:lnTo>
                  <a:cubicBezTo>
                    <a:pt x="3003" y="1369"/>
                    <a:pt x="2769" y="1302"/>
                    <a:pt x="2569" y="1168"/>
                  </a:cubicBezTo>
                  <a:lnTo>
                    <a:pt x="1502" y="401"/>
                  </a:lnTo>
                  <a:cubicBezTo>
                    <a:pt x="1368" y="334"/>
                    <a:pt x="1268" y="168"/>
                    <a:pt x="126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77"/>
            <p:cNvSpPr/>
            <p:nvPr/>
          </p:nvSpPr>
          <p:spPr>
            <a:xfrm>
              <a:off x="3764525" y="1421450"/>
              <a:ext cx="94250" cy="172800"/>
            </a:xfrm>
            <a:custGeom>
              <a:avLst/>
              <a:gdLst/>
              <a:ahLst/>
              <a:cxnLst/>
              <a:rect l="l" t="t" r="r" b="b"/>
              <a:pathLst>
                <a:path w="3770" h="6912" extrusionOk="0">
                  <a:moveTo>
                    <a:pt x="3003" y="1"/>
                  </a:moveTo>
                  <a:lnTo>
                    <a:pt x="2903" y="1202"/>
                  </a:lnTo>
                  <a:cubicBezTo>
                    <a:pt x="2169" y="1735"/>
                    <a:pt x="1535" y="2303"/>
                    <a:pt x="935" y="2936"/>
                  </a:cubicBezTo>
                  <a:cubicBezTo>
                    <a:pt x="67" y="3870"/>
                    <a:pt x="1" y="6472"/>
                    <a:pt x="734" y="6839"/>
                  </a:cubicBezTo>
                  <a:cubicBezTo>
                    <a:pt x="835" y="6889"/>
                    <a:pt x="942" y="6912"/>
                    <a:pt x="1055" y="6912"/>
                  </a:cubicBezTo>
                  <a:cubicBezTo>
                    <a:pt x="1767" y="6912"/>
                    <a:pt x="2680" y="6001"/>
                    <a:pt x="3169" y="5338"/>
                  </a:cubicBezTo>
                  <a:cubicBezTo>
                    <a:pt x="3770" y="4571"/>
                    <a:pt x="3770" y="3136"/>
                    <a:pt x="3770" y="2236"/>
                  </a:cubicBezTo>
                  <a:cubicBezTo>
                    <a:pt x="3770" y="1335"/>
                    <a:pt x="3703" y="501"/>
                    <a:pt x="300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77"/>
            <p:cNvSpPr/>
            <p:nvPr/>
          </p:nvSpPr>
          <p:spPr>
            <a:xfrm>
              <a:off x="3119075" y="1044525"/>
              <a:ext cx="568050" cy="588075"/>
            </a:xfrm>
            <a:custGeom>
              <a:avLst/>
              <a:gdLst/>
              <a:ahLst/>
              <a:cxnLst/>
              <a:rect l="l" t="t" r="r" b="b"/>
              <a:pathLst>
                <a:path w="22722" h="23523" extrusionOk="0">
                  <a:moveTo>
                    <a:pt x="7739" y="0"/>
                  </a:moveTo>
                  <a:cubicBezTo>
                    <a:pt x="5104" y="0"/>
                    <a:pt x="4303" y="1235"/>
                    <a:pt x="3503" y="3603"/>
                  </a:cubicBezTo>
                  <a:cubicBezTo>
                    <a:pt x="2769" y="5771"/>
                    <a:pt x="267" y="15812"/>
                    <a:pt x="134" y="17313"/>
                  </a:cubicBezTo>
                  <a:cubicBezTo>
                    <a:pt x="0" y="18847"/>
                    <a:pt x="667" y="19448"/>
                    <a:pt x="2202" y="20115"/>
                  </a:cubicBezTo>
                  <a:cubicBezTo>
                    <a:pt x="3703" y="20782"/>
                    <a:pt x="7205" y="21616"/>
                    <a:pt x="10374" y="22483"/>
                  </a:cubicBezTo>
                  <a:cubicBezTo>
                    <a:pt x="11975" y="22950"/>
                    <a:pt x="13610" y="23250"/>
                    <a:pt x="15244" y="23417"/>
                  </a:cubicBezTo>
                  <a:cubicBezTo>
                    <a:pt x="16100" y="23485"/>
                    <a:pt x="16851" y="23523"/>
                    <a:pt x="17510" y="23523"/>
                  </a:cubicBezTo>
                  <a:cubicBezTo>
                    <a:pt x="19753" y="23523"/>
                    <a:pt x="20930" y="23091"/>
                    <a:pt x="21549" y="21983"/>
                  </a:cubicBezTo>
                  <a:cubicBezTo>
                    <a:pt x="22721" y="20019"/>
                    <a:pt x="22194" y="19059"/>
                    <a:pt x="20690" y="19059"/>
                  </a:cubicBezTo>
                  <a:cubicBezTo>
                    <a:pt x="20483" y="19059"/>
                    <a:pt x="20257" y="19078"/>
                    <a:pt x="20014" y="19114"/>
                  </a:cubicBezTo>
                  <a:cubicBezTo>
                    <a:pt x="19489" y="19195"/>
                    <a:pt x="18976" y="19239"/>
                    <a:pt x="18461" y="19239"/>
                  </a:cubicBezTo>
                  <a:cubicBezTo>
                    <a:pt x="18125" y="19239"/>
                    <a:pt x="17788" y="19220"/>
                    <a:pt x="17446" y="19181"/>
                  </a:cubicBezTo>
                  <a:cubicBezTo>
                    <a:pt x="17846" y="19014"/>
                    <a:pt x="18213" y="18814"/>
                    <a:pt x="18547" y="18514"/>
                  </a:cubicBezTo>
                  <a:cubicBezTo>
                    <a:pt x="18914" y="18247"/>
                    <a:pt x="19014" y="17746"/>
                    <a:pt x="18780" y="17346"/>
                  </a:cubicBezTo>
                  <a:cubicBezTo>
                    <a:pt x="18755" y="17314"/>
                    <a:pt x="18722" y="17301"/>
                    <a:pt x="18680" y="17301"/>
                  </a:cubicBezTo>
                  <a:cubicBezTo>
                    <a:pt x="18502" y="17301"/>
                    <a:pt x="18160" y="17545"/>
                    <a:pt x="17513" y="17680"/>
                  </a:cubicBezTo>
                  <a:cubicBezTo>
                    <a:pt x="16545" y="17913"/>
                    <a:pt x="15911" y="17746"/>
                    <a:pt x="14977" y="18247"/>
                  </a:cubicBezTo>
                  <a:cubicBezTo>
                    <a:pt x="14644" y="18386"/>
                    <a:pt x="14287" y="18455"/>
                    <a:pt x="13927" y="18455"/>
                  </a:cubicBezTo>
                  <a:cubicBezTo>
                    <a:pt x="13854" y="18455"/>
                    <a:pt x="13782" y="18453"/>
                    <a:pt x="13710" y="18447"/>
                  </a:cubicBezTo>
                  <a:cubicBezTo>
                    <a:pt x="12976" y="18447"/>
                    <a:pt x="11975" y="18180"/>
                    <a:pt x="10074" y="17613"/>
                  </a:cubicBezTo>
                  <a:cubicBezTo>
                    <a:pt x="8506" y="17079"/>
                    <a:pt x="6972" y="16446"/>
                    <a:pt x="5471" y="15712"/>
                  </a:cubicBezTo>
                  <a:lnTo>
                    <a:pt x="8339" y="7372"/>
                  </a:lnTo>
                  <a:cubicBezTo>
                    <a:pt x="8339" y="7372"/>
                    <a:pt x="10007" y="1802"/>
                    <a:pt x="7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77"/>
            <p:cNvSpPr/>
            <p:nvPr/>
          </p:nvSpPr>
          <p:spPr>
            <a:xfrm>
              <a:off x="3101550" y="1040575"/>
              <a:ext cx="292725" cy="563550"/>
            </a:xfrm>
            <a:custGeom>
              <a:avLst/>
              <a:gdLst/>
              <a:ahLst/>
              <a:cxnLst/>
              <a:rect l="l" t="t" r="r" b="b"/>
              <a:pathLst>
                <a:path w="11709" h="22542" extrusionOk="0">
                  <a:moveTo>
                    <a:pt x="7973" y="0"/>
                  </a:moveTo>
                  <a:cubicBezTo>
                    <a:pt x="6743" y="0"/>
                    <a:pt x="5679" y="238"/>
                    <a:pt x="4837" y="1760"/>
                  </a:cubicBezTo>
                  <a:cubicBezTo>
                    <a:pt x="3803" y="3628"/>
                    <a:pt x="2236" y="9365"/>
                    <a:pt x="1402" y="13501"/>
                  </a:cubicBezTo>
                  <a:cubicBezTo>
                    <a:pt x="568" y="17638"/>
                    <a:pt x="1" y="19272"/>
                    <a:pt x="1902" y="20139"/>
                  </a:cubicBezTo>
                  <a:cubicBezTo>
                    <a:pt x="3803" y="20973"/>
                    <a:pt x="10175" y="22541"/>
                    <a:pt x="10175" y="22541"/>
                  </a:cubicBezTo>
                  <a:cubicBezTo>
                    <a:pt x="10175" y="22541"/>
                    <a:pt x="9941" y="19939"/>
                    <a:pt x="11709" y="18038"/>
                  </a:cubicBezTo>
                  <a:lnTo>
                    <a:pt x="6472" y="15803"/>
                  </a:lnTo>
                  <a:lnTo>
                    <a:pt x="9274" y="7630"/>
                  </a:lnTo>
                  <a:cubicBezTo>
                    <a:pt x="9274" y="7630"/>
                    <a:pt x="11042" y="2393"/>
                    <a:pt x="8840" y="25"/>
                  </a:cubicBezTo>
                  <a:cubicBezTo>
                    <a:pt x="8543" y="13"/>
                    <a:pt x="8254" y="0"/>
                    <a:pt x="7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77"/>
            <p:cNvSpPr/>
            <p:nvPr/>
          </p:nvSpPr>
          <p:spPr>
            <a:xfrm>
              <a:off x="2886400" y="4042500"/>
              <a:ext cx="320250" cy="135300"/>
            </a:xfrm>
            <a:custGeom>
              <a:avLst/>
              <a:gdLst/>
              <a:ahLst/>
              <a:cxnLst/>
              <a:rect l="l" t="t" r="r" b="b"/>
              <a:pathLst>
                <a:path w="12810" h="5412" extrusionOk="0">
                  <a:moveTo>
                    <a:pt x="34" y="1"/>
                  </a:moveTo>
                  <a:cubicBezTo>
                    <a:pt x="34" y="1"/>
                    <a:pt x="0" y="1101"/>
                    <a:pt x="267" y="1368"/>
                  </a:cubicBezTo>
                  <a:cubicBezTo>
                    <a:pt x="834" y="1735"/>
                    <a:pt x="1502" y="2002"/>
                    <a:pt x="2169" y="2135"/>
                  </a:cubicBezTo>
                  <a:cubicBezTo>
                    <a:pt x="3036" y="2336"/>
                    <a:pt x="4103" y="3236"/>
                    <a:pt x="4871" y="3870"/>
                  </a:cubicBezTo>
                  <a:cubicBezTo>
                    <a:pt x="5638" y="4504"/>
                    <a:pt x="6672" y="5104"/>
                    <a:pt x="8573" y="5338"/>
                  </a:cubicBezTo>
                  <a:cubicBezTo>
                    <a:pt x="8855" y="5387"/>
                    <a:pt x="9140" y="5411"/>
                    <a:pt x="9424" y="5411"/>
                  </a:cubicBezTo>
                  <a:cubicBezTo>
                    <a:pt x="10486" y="5411"/>
                    <a:pt x="11541" y="5076"/>
                    <a:pt x="12409" y="4470"/>
                  </a:cubicBezTo>
                  <a:cubicBezTo>
                    <a:pt x="12710" y="4137"/>
                    <a:pt x="12810" y="3637"/>
                    <a:pt x="12643" y="3236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77"/>
            <p:cNvSpPr/>
            <p:nvPr/>
          </p:nvSpPr>
          <p:spPr>
            <a:xfrm>
              <a:off x="2886400" y="3936600"/>
              <a:ext cx="325250" cy="226850"/>
            </a:xfrm>
            <a:custGeom>
              <a:avLst/>
              <a:gdLst/>
              <a:ahLst/>
              <a:cxnLst/>
              <a:rect l="l" t="t" r="r" b="b"/>
              <a:pathLst>
                <a:path w="13010" h="9074" extrusionOk="0">
                  <a:moveTo>
                    <a:pt x="801" y="0"/>
                  </a:moveTo>
                  <a:cubicBezTo>
                    <a:pt x="634" y="0"/>
                    <a:pt x="534" y="100"/>
                    <a:pt x="501" y="234"/>
                  </a:cubicBezTo>
                  <a:cubicBezTo>
                    <a:pt x="434" y="534"/>
                    <a:pt x="401" y="1435"/>
                    <a:pt x="267" y="1902"/>
                  </a:cubicBezTo>
                  <a:cubicBezTo>
                    <a:pt x="67" y="2802"/>
                    <a:pt x="0" y="3703"/>
                    <a:pt x="67" y="4570"/>
                  </a:cubicBezTo>
                  <a:cubicBezTo>
                    <a:pt x="167" y="5137"/>
                    <a:pt x="1468" y="5538"/>
                    <a:pt x="2302" y="5871"/>
                  </a:cubicBezTo>
                  <a:cubicBezTo>
                    <a:pt x="3303" y="6305"/>
                    <a:pt x="4203" y="6872"/>
                    <a:pt x="5004" y="7572"/>
                  </a:cubicBezTo>
                  <a:cubicBezTo>
                    <a:pt x="6172" y="8440"/>
                    <a:pt x="7573" y="8973"/>
                    <a:pt x="9040" y="9073"/>
                  </a:cubicBezTo>
                  <a:cubicBezTo>
                    <a:pt x="10508" y="9073"/>
                    <a:pt x="12176" y="8573"/>
                    <a:pt x="12543" y="7906"/>
                  </a:cubicBezTo>
                  <a:cubicBezTo>
                    <a:pt x="13010" y="7072"/>
                    <a:pt x="12643" y="6572"/>
                    <a:pt x="10475" y="5538"/>
                  </a:cubicBezTo>
                  <a:cubicBezTo>
                    <a:pt x="10041" y="5371"/>
                    <a:pt x="8607" y="4503"/>
                    <a:pt x="8106" y="4203"/>
                  </a:cubicBezTo>
                  <a:cubicBezTo>
                    <a:pt x="6772" y="3369"/>
                    <a:pt x="5438" y="2168"/>
                    <a:pt x="4837" y="701"/>
                  </a:cubicBezTo>
                  <a:cubicBezTo>
                    <a:pt x="4771" y="501"/>
                    <a:pt x="4670" y="367"/>
                    <a:pt x="4504" y="234"/>
                  </a:cubicBezTo>
                  <a:cubicBezTo>
                    <a:pt x="4409" y="210"/>
                    <a:pt x="4315" y="187"/>
                    <a:pt x="4221" y="187"/>
                  </a:cubicBezTo>
                  <a:cubicBezTo>
                    <a:pt x="4182" y="187"/>
                    <a:pt x="4142" y="191"/>
                    <a:pt x="4103" y="200"/>
                  </a:cubicBezTo>
                  <a:cubicBezTo>
                    <a:pt x="3736" y="267"/>
                    <a:pt x="3370" y="367"/>
                    <a:pt x="3036" y="534"/>
                  </a:cubicBezTo>
                  <a:cubicBezTo>
                    <a:pt x="2769" y="667"/>
                    <a:pt x="2335" y="834"/>
                    <a:pt x="2335" y="1201"/>
                  </a:cubicBezTo>
                  <a:cubicBezTo>
                    <a:pt x="2335" y="1335"/>
                    <a:pt x="2369" y="1468"/>
                    <a:pt x="2436" y="1568"/>
                  </a:cubicBezTo>
                  <a:cubicBezTo>
                    <a:pt x="2469" y="1635"/>
                    <a:pt x="2469" y="1768"/>
                    <a:pt x="2402" y="1802"/>
                  </a:cubicBezTo>
                  <a:cubicBezTo>
                    <a:pt x="2384" y="1810"/>
                    <a:pt x="2366" y="1815"/>
                    <a:pt x="2349" y="1815"/>
                  </a:cubicBezTo>
                  <a:cubicBezTo>
                    <a:pt x="2300" y="1815"/>
                    <a:pt x="2251" y="1784"/>
                    <a:pt x="2202" y="1735"/>
                  </a:cubicBezTo>
                  <a:cubicBezTo>
                    <a:pt x="2002" y="1535"/>
                    <a:pt x="1802" y="1301"/>
                    <a:pt x="1602" y="1034"/>
                  </a:cubicBezTo>
                  <a:cubicBezTo>
                    <a:pt x="1502" y="901"/>
                    <a:pt x="1401" y="801"/>
                    <a:pt x="1268" y="701"/>
                  </a:cubicBezTo>
                  <a:cubicBezTo>
                    <a:pt x="1135" y="601"/>
                    <a:pt x="1035" y="534"/>
                    <a:pt x="901" y="434"/>
                  </a:cubicBezTo>
                  <a:cubicBezTo>
                    <a:pt x="768" y="334"/>
                    <a:pt x="801" y="167"/>
                    <a:pt x="8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77"/>
            <p:cNvSpPr/>
            <p:nvPr/>
          </p:nvSpPr>
          <p:spPr>
            <a:xfrm>
              <a:off x="2886400" y="3936600"/>
              <a:ext cx="325250" cy="226850"/>
            </a:xfrm>
            <a:custGeom>
              <a:avLst/>
              <a:gdLst/>
              <a:ahLst/>
              <a:cxnLst/>
              <a:rect l="l" t="t" r="r" b="b"/>
              <a:pathLst>
                <a:path w="13010" h="9074" extrusionOk="0">
                  <a:moveTo>
                    <a:pt x="801" y="0"/>
                  </a:moveTo>
                  <a:cubicBezTo>
                    <a:pt x="634" y="0"/>
                    <a:pt x="534" y="100"/>
                    <a:pt x="501" y="234"/>
                  </a:cubicBezTo>
                  <a:cubicBezTo>
                    <a:pt x="434" y="534"/>
                    <a:pt x="401" y="1435"/>
                    <a:pt x="267" y="1902"/>
                  </a:cubicBezTo>
                  <a:cubicBezTo>
                    <a:pt x="67" y="2802"/>
                    <a:pt x="0" y="3703"/>
                    <a:pt x="67" y="4570"/>
                  </a:cubicBezTo>
                  <a:cubicBezTo>
                    <a:pt x="167" y="5137"/>
                    <a:pt x="1468" y="5538"/>
                    <a:pt x="2302" y="5871"/>
                  </a:cubicBezTo>
                  <a:cubicBezTo>
                    <a:pt x="3303" y="6305"/>
                    <a:pt x="4203" y="6872"/>
                    <a:pt x="5004" y="7572"/>
                  </a:cubicBezTo>
                  <a:cubicBezTo>
                    <a:pt x="6172" y="8440"/>
                    <a:pt x="7573" y="8973"/>
                    <a:pt x="9040" y="9073"/>
                  </a:cubicBezTo>
                  <a:cubicBezTo>
                    <a:pt x="10508" y="9073"/>
                    <a:pt x="12176" y="8573"/>
                    <a:pt x="12543" y="7906"/>
                  </a:cubicBezTo>
                  <a:cubicBezTo>
                    <a:pt x="13010" y="7072"/>
                    <a:pt x="12643" y="6572"/>
                    <a:pt x="10475" y="5538"/>
                  </a:cubicBezTo>
                  <a:cubicBezTo>
                    <a:pt x="10041" y="5371"/>
                    <a:pt x="8607" y="4503"/>
                    <a:pt x="8106" y="4203"/>
                  </a:cubicBezTo>
                  <a:cubicBezTo>
                    <a:pt x="6772" y="3369"/>
                    <a:pt x="5438" y="2168"/>
                    <a:pt x="4837" y="701"/>
                  </a:cubicBezTo>
                  <a:cubicBezTo>
                    <a:pt x="4771" y="501"/>
                    <a:pt x="4670" y="367"/>
                    <a:pt x="4504" y="234"/>
                  </a:cubicBezTo>
                  <a:cubicBezTo>
                    <a:pt x="4409" y="210"/>
                    <a:pt x="4315" y="187"/>
                    <a:pt x="4221" y="187"/>
                  </a:cubicBezTo>
                  <a:cubicBezTo>
                    <a:pt x="4182" y="187"/>
                    <a:pt x="4142" y="191"/>
                    <a:pt x="4103" y="200"/>
                  </a:cubicBezTo>
                  <a:cubicBezTo>
                    <a:pt x="3736" y="267"/>
                    <a:pt x="3370" y="367"/>
                    <a:pt x="3036" y="534"/>
                  </a:cubicBezTo>
                  <a:cubicBezTo>
                    <a:pt x="2769" y="667"/>
                    <a:pt x="2335" y="834"/>
                    <a:pt x="2335" y="1201"/>
                  </a:cubicBezTo>
                  <a:cubicBezTo>
                    <a:pt x="2335" y="1335"/>
                    <a:pt x="2369" y="1468"/>
                    <a:pt x="2436" y="1568"/>
                  </a:cubicBezTo>
                  <a:cubicBezTo>
                    <a:pt x="2469" y="1635"/>
                    <a:pt x="2469" y="1768"/>
                    <a:pt x="2402" y="1802"/>
                  </a:cubicBezTo>
                  <a:cubicBezTo>
                    <a:pt x="2384" y="1810"/>
                    <a:pt x="2366" y="1815"/>
                    <a:pt x="2349" y="1815"/>
                  </a:cubicBezTo>
                  <a:cubicBezTo>
                    <a:pt x="2300" y="1815"/>
                    <a:pt x="2251" y="1784"/>
                    <a:pt x="2202" y="1735"/>
                  </a:cubicBezTo>
                  <a:cubicBezTo>
                    <a:pt x="2002" y="1535"/>
                    <a:pt x="1802" y="1301"/>
                    <a:pt x="1602" y="1034"/>
                  </a:cubicBezTo>
                  <a:cubicBezTo>
                    <a:pt x="1502" y="901"/>
                    <a:pt x="1401" y="801"/>
                    <a:pt x="1268" y="701"/>
                  </a:cubicBezTo>
                  <a:cubicBezTo>
                    <a:pt x="1135" y="601"/>
                    <a:pt x="1035" y="534"/>
                    <a:pt x="901" y="434"/>
                  </a:cubicBezTo>
                  <a:cubicBezTo>
                    <a:pt x="768" y="334"/>
                    <a:pt x="801" y="167"/>
                    <a:pt x="8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77"/>
            <p:cNvSpPr/>
            <p:nvPr/>
          </p:nvSpPr>
          <p:spPr>
            <a:xfrm>
              <a:off x="2982300" y="4070025"/>
              <a:ext cx="229350" cy="94275"/>
            </a:xfrm>
            <a:custGeom>
              <a:avLst/>
              <a:gdLst/>
              <a:ahLst/>
              <a:cxnLst/>
              <a:rect l="l" t="t" r="r" b="b"/>
              <a:pathLst>
                <a:path w="9174" h="3771" extrusionOk="0">
                  <a:moveTo>
                    <a:pt x="6205" y="0"/>
                  </a:moveTo>
                  <a:cubicBezTo>
                    <a:pt x="5571" y="67"/>
                    <a:pt x="3937" y="834"/>
                    <a:pt x="3937" y="1001"/>
                  </a:cubicBezTo>
                  <a:cubicBezTo>
                    <a:pt x="4137" y="1435"/>
                    <a:pt x="4003" y="1935"/>
                    <a:pt x="3603" y="2202"/>
                  </a:cubicBezTo>
                  <a:cubicBezTo>
                    <a:pt x="3411" y="2332"/>
                    <a:pt x="3166" y="2385"/>
                    <a:pt x="2894" y="2385"/>
                  </a:cubicBezTo>
                  <a:cubicBezTo>
                    <a:pt x="1703" y="2385"/>
                    <a:pt x="1" y="1368"/>
                    <a:pt x="1" y="1368"/>
                  </a:cubicBezTo>
                  <a:lnTo>
                    <a:pt x="1" y="1368"/>
                  </a:lnTo>
                  <a:cubicBezTo>
                    <a:pt x="401" y="1635"/>
                    <a:pt x="801" y="1935"/>
                    <a:pt x="1168" y="2235"/>
                  </a:cubicBezTo>
                  <a:cubicBezTo>
                    <a:pt x="2051" y="2955"/>
                    <a:pt x="3929" y="3771"/>
                    <a:pt x="5165" y="3771"/>
                  </a:cubicBezTo>
                  <a:cubicBezTo>
                    <a:pt x="5189" y="3771"/>
                    <a:pt x="5214" y="3770"/>
                    <a:pt x="5238" y="3770"/>
                  </a:cubicBezTo>
                  <a:cubicBezTo>
                    <a:pt x="7139" y="3770"/>
                    <a:pt x="8340" y="3236"/>
                    <a:pt x="8707" y="2569"/>
                  </a:cubicBezTo>
                  <a:cubicBezTo>
                    <a:pt x="9174" y="1702"/>
                    <a:pt x="8807" y="1235"/>
                    <a:pt x="6605" y="234"/>
                  </a:cubicBezTo>
                  <a:cubicBezTo>
                    <a:pt x="6539" y="167"/>
                    <a:pt x="6372" y="100"/>
                    <a:pt x="62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77"/>
            <p:cNvSpPr/>
            <p:nvPr/>
          </p:nvSpPr>
          <p:spPr>
            <a:xfrm>
              <a:off x="2982300" y="4070025"/>
              <a:ext cx="229350" cy="94275"/>
            </a:xfrm>
            <a:custGeom>
              <a:avLst/>
              <a:gdLst/>
              <a:ahLst/>
              <a:cxnLst/>
              <a:rect l="l" t="t" r="r" b="b"/>
              <a:pathLst>
                <a:path w="9174" h="3771" extrusionOk="0">
                  <a:moveTo>
                    <a:pt x="6205" y="0"/>
                  </a:moveTo>
                  <a:cubicBezTo>
                    <a:pt x="5571" y="67"/>
                    <a:pt x="3937" y="834"/>
                    <a:pt x="3937" y="1001"/>
                  </a:cubicBezTo>
                  <a:cubicBezTo>
                    <a:pt x="4137" y="1435"/>
                    <a:pt x="4003" y="1935"/>
                    <a:pt x="3603" y="2202"/>
                  </a:cubicBezTo>
                  <a:cubicBezTo>
                    <a:pt x="3411" y="2332"/>
                    <a:pt x="3166" y="2385"/>
                    <a:pt x="2894" y="2385"/>
                  </a:cubicBezTo>
                  <a:cubicBezTo>
                    <a:pt x="1703" y="2385"/>
                    <a:pt x="1" y="1368"/>
                    <a:pt x="1" y="1368"/>
                  </a:cubicBezTo>
                  <a:lnTo>
                    <a:pt x="1" y="1368"/>
                  </a:lnTo>
                  <a:cubicBezTo>
                    <a:pt x="401" y="1635"/>
                    <a:pt x="801" y="1935"/>
                    <a:pt x="1168" y="2235"/>
                  </a:cubicBezTo>
                  <a:cubicBezTo>
                    <a:pt x="2051" y="2955"/>
                    <a:pt x="3929" y="3771"/>
                    <a:pt x="5165" y="3771"/>
                  </a:cubicBezTo>
                  <a:cubicBezTo>
                    <a:pt x="5189" y="3771"/>
                    <a:pt x="5214" y="3770"/>
                    <a:pt x="5238" y="3770"/>
                  </a:cubicBezTo>
                  <a:cubicBezTo>
                    <a:pt x="7139" y="3770"/>
                    <a:pt x="8340" y="3236"/>
                    <a:pt x="8707" y="2569"/>
                  </a:cubicBezTo>
                  <a:cubicBezTo>
                    <a:pt x="9174" y="1702"/>
                    <a:pt x="8807" y="1235"/>
                    <a:pt x="6605" y="234"/>
                  </a:cubicBezTo>
                  <a:cubicBezTo>
                    <a:pt x="6539" y="167"/>
                    <a:pt x="6372" y="100"/>
                    <a:pt x="62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77"/>
            <p:cNvSpPr/>
            <p:nvPr/>
          </p:nvSpPr>
          <p:spPr>
            <a:xfrm>
              <a:off x="2897250" y="3935750"/>
              <a:ext cx="212675" cy="167675"/>
            </a:xfrm>
            <a:custGeom>
              <a:avLst/>
              <a:gdLst/>
              <a:ahLst/>
              <a:cxnLst/>
              <a:rect l="l" t="t" r="r" b="b"/>
              <a:pathLst>
                <a:path w="8507" h="6707" extrusionOk="0">
                  <a:moveTo>
                    <a:pt x="367" y="1"/>
                  </a:moveTo>
                  <a:cubicBezTo>
                    <a:pt x="234" y="1"/>
                    <a:pt x="100" y="134"/>
                    <a:pt x="67" y="268"/>
                  </a:cubicBezTo>
                  <a:cubicBezTo>
                    <a:pt x="67" y="401"/>
                    <a:pt x="33" y="668"/>
                    <a:pt x="0" y="968"/>
                  </a:cubicBezTo>
                  <a:cubicBezTo>
                    <a:pt x="167" y="1168"/>
                    <a:pt x="400" y="1335"/>
                    <a:pt x="601" y="1502"/>
                  </a:cubicBezTo>
                  <a:cubicBezTo>
                    <a:pt x="1134" y="1936"/>
                    <a:pt x="2068" y="3170"/>
                    <a:pt x="3503" y="4337"/>
                  </a:cubicBezTo>
                  <a:cubicBezTo>
                    <a:pt x="4886" y="5424"/>
                    <a:pt x="7147" y="6706"/>
                    <a:pt x="7557" y="6706"/>
                  </a:cubicBezTo>
                  <a:cubicBezTo>
                    <a:pt x="7563" y="6706"/>
                    <a:pt x="7568" y="6706"/>
                    <a:pt x="7572" y="6706"/>
                  </a:cubicBezTo>
                  <a:cubicBezTo>
                    <a:pt x="7939" y="6672"/>
                    <a:pt x="8506" y="6405"/>
                    <a:pt x="7139" y="5872"/>
                  </a:cubicBezTo>
                  <a:cubicBezTo>
                    <a:pt x="5804" y="5338"/>
                    <a:pt x="2969" y="3303"/>
                    <a:pt x="1768" y="1769"/>
                  </a:cubicBezTo>
                  <a:cubicBezTo>
                    <a:pt x="1568" y="1569"/>
                    <a:pt x="1368" y="1335"/>
                    <a:pt x="1201" y="1068"/>
                  </a:cubicBezTo>
                  <a:cubicBezTo>
                    <a:pt x="1101" y="935"/>
                    <a:pt x="967" y="835"/>
                    <a:pt x="834" y="735"/>
                  </a:cubicBezTo>
                  <a:cubicBezTo>
                    <a:pt x="734" y="635"/>
                    <a:pt x="601" y="568"/>
                    <a:pt x="467" y="468"/>
                  </a:cubicBezTo>
                  <a:cubicBezTo>
                    <a:pt x="334" y="334"/>
                    <a:pt x="367" y="168"/>
                    <a:pt x="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77"/>
            <p:cNvSpPr/>
            <p:nvPr/>
          </p:nvSpPr>
          <p:spPr>
            <a:xfrm>
              <a:off x="3079875" y="4069000"/>
              <a:ext cx="66725" cy="30225"/>
            </a:xfrm>
            <a:custGeom>
              <a:avLst/>
              <a:gdLst/>
              <a:ahLst/>
              <a:cxnLst/>
              <a:rect l="l" t="t" r="r" b="b"/>
              <a:pathLst>
                <a:path w="2669" h="1209" extrusionOk="0">
                  <a:moveTo>
                    <a:pt x="2318" y="0"/>
                  </a:moveTo>
                  <a:cubicBezTo>
                    <a:pt x="1463" y="0"/>
                    <a:pt x="649" y="360"/>
                    <a:pt x="34" y="975"/>
                  </a:cubicBezTo>
                  <a:cubicBezTo>
                    <a:pt x="34" y="1009"/>
                    <a:pt x="0" y="1009"/>
                    <a:pt x="0" y="1042"/>
                  </a:cubicBezTo>
                  <a:cubicBezTo>
                    <a:pt x="0" y="1142"/>
                    <a:pt x="67" y="1176"/>
                    <a:pt x="134" y="1209"/>
                  </a:cubicBezTo>
                  <a:cubicBezTo>
                    <a:pt x="200" y="1209"/>
                    <a:pt x="234" y="1176"/>
                    <a:pt x="267" y="1142"/>
                  </a:cubicBezTo>
                  <a:cubicBezTo>
                    <a:pt x="838" y="572"/>
                    <a:pt x="1588" y="272"/>
                    <a:pt x="2377" y="272"/>
                  </a:cubicBezTo>
                  <a:cubicBezTo>
                    <a:pt x="2419" y="272"/>
                    <a:pt x="2460" y="273"/>
                    <a:pt x="2502" y="275"/>
                  </a:cubicBezTo>
                  <a:cubicBezTo>
                    <a:pt x="2602" y="275"/>
                    <a:pt x="2636" y="208"/>
                    <a:pt x="2669" y="141"/>
                  </a:cubicBezTo>
                  <a:cubicBezTo>
                    <a:pt x="2669" y="75"/>
                    <a:pt x="2602" y="8"/>
                    <a:pt x="2535" y="8"/>
                  </a:cubicBezTo>
                  <a:cubicBezTo>
                    <a:pt x="2463" y="3"/>
                    <a:pt x="2390" y="0"/>
                    <a:pt x="23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77"/>
            <p:cNvSpPr/>
            <p:nvPr/>
          </p:nvSpPr>
          <p:spPr>
            <a:xfrm>
              <a:off x="3050675" y="4050775"/>
              <a:ext cx="65925" cy="30125"/>
            </a:xfrm>
            <a:custGeom>
              <a:avLst/>
              <a:gdLst/>
              <a:ahLst/>
              <a:cxnLst/>
              <a:rect l="l" t="t" r="r" b="b"/>
              <a:pathLst>
                <a:path w="2637" h="1205" extrusionOk="0">
                  <a:moveTo>
                    <a:pt x="2409" y="1"/>
                  </a:moveTo>
                  <a:cubicBezTo>
                    <a:pt x="1520" y="1"/>
                    <a:pt x="671" y="334"/>
                    <a:pt x="34" y="971"/>
                  </a:cubicBezTo>
                  <a:cubicBezTo>
                    <a:pt x="1" y="1037"/>
                    <a:pt x="1" y="1104"/>
                    <a:pt x="34" y="1171"/>
                  </a:cubicBezTo>
                  <a:cubicBezTo>
                    <a:pt x="68" y="1204"/>
                    <a:pt x="101" y="1204"/>
                    <a:pt x="134" y="1204"/>
                  </a:cubicBezTo>
                  <a:cubicBezTo>
                    <a:pt x="168" y="1204"/>
                    <a:pt x="234" y="1171"/>
                    <a:pt x="234" y="1137"/>
                  </a:cubicBezTo>
                  <a:cubicBezTo>
                    <a:pt x="807" y="596"/>
                    <a:pt x="1593" y="268"/>
                    <a:pt x="2388" y="268"/>
                  </a:cubicBezTo>
                  <a:cubicBezTo>
                    <a:pt x="2426" y="268"/>
                    <a:pt x="2464" y="269"/>
                    <a:pt x="2503" y="270"/>
                  </a:cubicBezTo>
                  <a:cubicBezTo>
                    <a:pt x="2569" y="270"/>
                    <a:pt x="2636" y="237"/>
                    <a:pt x="2636" y="137"/>
                  </a:cubicBezTo>
                  <a:cubicBezTo>
                    <a:pt x="2636" y="70"/>
                    <a:pt x="2603" y="3"/>
                    <a:pt x="2536" y="3"/>
                  </a:cubicBezTo>
                  <a:cubicBezTo>
                    <a:pt x="2493" y="2"/>
                    <a:pt x="2451" y="1"/>
                    <a:pt x="24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77"/>
            <p:cNvSpPr/>
            <p:nvPr/>
          </p:nvSpPr>
          <p:spPr>
            <a:xfrm>
              <a:off x="3020650" y="4033275"/>
              <a:ext cx="67575" cy="30450"/>
            </a:xfrm>
            <a:custGeom>
              <a:avLst/>
              <a:gdLst/>
              <a:ahLst/>
              <a:cxnLst/>
              <a:rect l="l" t="t" r="r" b="b"/>
              <a:pathLst>
                <a:path w="2703" h="1218" extrusionOk="0">
                  <a:moveTo>
                    <a:pt x="2442" y="0"/>
                  </a:moveTo>
                  <a:cubicBezTo>
                    <a:pt x="1551" y="0"/>
                    <a:pt x="673" y="335"/>
                    <a:pt x="68" y="1003"/>
                  </a:cubicBezTo>
                  <a:cubicBezTo>
                    <a:pt x="1" y="1037"/>
                    <a:pt x="1" y="1137"/>
                    <a:pt x="68" y="1170"/>
                  </a:cubicBezTo>
                  <a:cubicBezTo>
                    <a:pt x="101" y="1204"/>
                    <a:pt x="134" y="1204"/>
                    <a:pt x="134" y="1204"/>
                  </a:cubicBezTo>
                  <a:cubicBezTo>
                    <a:pt x="154" y="1213"/>
                    <a:pt x="173" y="1217"/>
                    <a:pt x="192" y="1217"/>
                  </a:cubicBezTo>
                  <a:cubicBezTo>
                    <a:pt x="237" y="1217"/>
                    <a:pt x="278" y="1194"/>
                    <a:pt x="301" y="1170"/>
                  </a:cubicBezTo>
                  <a:cubicBezTo>
                    <a:pt x="842" y="597"/>
                    <a:pt x="1626" y="267"/>
                    <a:pt x="2422" y="267"/>
                  </a:cubicBezTo>
                  <a:cubicBezTo>
                    <a:pt x="2460" y="267"/>
                    <a:pt x="2498" y="268"/>
                    <a:pt x="2536" y="270"/>
                  </a:cubicBezTo>
                  <a:cubicBezTo>
                    <a:pt x="2548" y="276"/>
                    <a:pt x="2561" y="278"/>
                    <a:pt x="2572" y="278"/>
                  </a:cubicBezTo>
                  <a:cubicBezTo>
                    <a:pt x="2625" y="278"/>
                    <a:pt x="2670" y="224"/>
                    <a:pt x="2670" y="169"/>
                  </a:cubicBezTo>
                  <a:cubicBezTo>
                    <a:pt x="2703" y="103"/>
                    <a:pt x="2636" y="36"/>
                    <a:pt x="2569" y="3"/>
                  </a:cubicBezTo>
                  <a:cubicBezTo>
                    <a:pt x="2527" y="1"/>
                    <a:pt x="2485" y="0"/>
                    <a:pt x="24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77"/>
            <p:cNvSpPr/>
            <p:nvPr/>
          </p:nvSpPr>
          <p:spPr>
            <a:xfrm>
              <a:off x="2993975" y="4013950"/>
              <a:ext cx="66750" cy="30250"/>
            </a:xfrm>
            <a:custGeom>
              <a:avLst/>
              <a:gdLst/>
              <a:ahLst/>
              <a:cxnLst/>
              <a:rect l="l" t="t" r="r" b="b"/>
              <a:pathLst>
                <a:path w="2670" h="1210" extrusionOk="0">
                  <a:moveTo>
                    <a:pt x="2318" y="1"/>
                  </a:moveTo>
                  <a:cubicBezTo>
                    <a:pt x="1463" y="1"/>
                    <a:pt x="649" y="361"/>
                    <a:pt x="34" y="976"/>
                  </a:cubicBezTo>
                  <a:cubicBezTo>
                    <a:pt x="1" y="1043"/>
                    <a:pt x="1" y="1109"/>
                    <a:pt x="34" y="1176"/>
                  </a:cubicBezTo>
                  <a:cubicBezTo>
                    <a:pt x="67" y="1176"/>
                    <a:pt x="101" y="1209"/>
                    <a:pt x="134" y="1209"/>
                  </a:cubicBezTo>
                  <a:cubicBezTo>
                    <a:pt x="167" y="1209"/>
                    <a:pt x="234" y="1176"/>
                    <a:pt x="267" y="1143"/>
                  </a:cubicBezTo>
                  <a:cubicBezTo>
                    <a:pt x="838" y="572"/>
                    <a:pt x="1589" y="273"/>
                    <a:pt x="2377" y="273"/>
                  </a:cubicBezTo>
                  <a:cubicBezTo>
                    <a:pt x="2419" y="273"/>
                    <a:pt x="2461" y="274"/>
                    <a:pt x="2502" y="275"/>
                  </a:cubicBezTo>
                  <a:cubicBezTo>
                    <a:pt x="2569" y="275"/>
                    <a:pt x="2636" y="209"/>
                    <a:pt x="2669" y="142"/>
                  </a:cubicBezTo>
                  <a:cubicBezTo>
                    <a:pt x="2669" y="75"/>
                    <a:pt x="2602" y="8"/>
                    <a:pt x="2536" y="8"/>
                  </a:cubicBezTo>
                  <a:cubicBezTo>
                    <a:pt x="2463" y="3"/>
                    <a:pt x="2390" y="1"/>
                    <a:pt x="23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77"/>
            <p:cNvSpPr/>
            <p:nvPr/>
          </p:nvSpPr>
          <p:spPr>
            <a:xfrm>
              <a:off x="2966450" y="3993725"/>
              <a:ext cx="71750" cy="30450"/>
            </a:xfrm>
            <a:custGeom>
              <a:avLst/>
              <a:gdLst/>
              <a:ahLst/>
              <a:cxnLst/>
              <a:rect l="l" t="t" r="r" b="b"/>
              <a:pathLst>
                <a:path w="2870" h="1218" extrusionOk="0">
                  <a:moveTo>
                    <a:pt x="2433" y="1"/>
                  </a:moveTo>
                  <a:cubicBezTo>
                    <a:pt x="1521" y="1"/>
                    <a:pt x="658" y="360"/>
                    <a:pt x="34" y="984"/>
                  </a:cubicBezTo>
                  <a:cubicBezTo>
                    <a:pt x="1" y="1051"/>
                    <a:pt x="1" y="1151"/>
                    <a:pt x="67" y="1184"/>
                  </a:cubicBezTo>
                  <a:cubicBezTo>
                    <a:pt x="101" y="1218"/>
                    <a:pt x="134" y="1218"/>
                    <a:pt x="134" y="1218"/>
                  </a:cubicBezTo>
                  <a:cubicBezTo>
                    <a:pt x="201" y="1218"/>
                    <a:pt x="234" y="1184"/>
                    <a:pt x="234" y="1151"/>
                  </a:cubicBezTo>
                  <a:cubicBezTo>
                    <a:pt x="823" y="592"/>
                    <a:pt x="1594" y="266"/>
                    <a:pt x="2408" y="266"/>
                  </a:cubicBezTo>
                  <a:cubicBezTo>
                    <a:pt x="2517" y="266"/>
                    <a:pt x="2626" y="272"/>
                    <a:pt x="2736" y="284"/>
                  </a:cubicBezTo>
                  <a:cubicBezTo>
                    <a:pt x="2769" y="284"/>
                    <a:pt x="2836" y="217"/>
                    <a:pt x="2836" y="184"/>
                  </a:cubicBezTo>
                  <a:cubicBezTo>
                    <a:pt x="2869" y="117"/>
                    <a:pt x="2836" y="17"/>
                    <a:pt x="2769" y="17"/>
                  </a:cubicBezTo>
                  <a:cubicBezTo>
                    <a:pt x="2657" y="6"/>
                    <a:pt x="2545" y="1"/>
                    <a:pt x="24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77"/>
            <p:cNvSpPr/>
            <p:nvPr/>
          </p:nvSpPr>
          <p:spPr>
            <a:xfrm>
              <a:off x="2552000" y="4186775"/>
              <a:ext cx="136775" cy="120550"/>
            </a:xfrm>
            <a:custGeom>
              <a:avLst/>
              <a:gdLst/>
              <a:ahLst/>
              <a:cxnLst/>
              <a:rect l="l" t="t" r="r" b="b"/>
              <a:pathLst>
                <a:path w="5471" h="4822" extrusionOk="0">
                  <a:moveTo>
                    <a:pt x="100" y="0"/>
                  </a:moveTo>
                  <a:lnTo>
                    <a:pt x="100" y="0"/>
                  </a:lnTo>
                  <a:cubicBezTo>
                    <a:pt x="0" y="1034"/>
                    <a:pt x="100" y="2102"/>
                    <a:pt x="434" y="3069"/>
                  </a:cubicBezTo>
                  <a:cubicBezTo>
                    <a:pt x="767" y="4170"/>
                    <a:pt x="1968" y="4637"/>
                    <a:pt x="2869" y="4770"/>
                  </a:cubicBezTo>
                  <a:cubicBezTo>
                    <a:pt x="3012" y="4805"/>
                    <a:pt x="3156" y="4821"/>
                    <a:pt x="3299" y="4821"/>
                  </a:cubicBezTo>
                  <a:cubicBezTo>
                    <a:pt x="3987" y="4821"/>
                    <a:pt x="4639" y="4433"/>
                    <a:pt x="4970" y="3770"/>
                  </a:cubicBezTo>
                  <a:cubicBezTo>
                    <a:pt x="5337" y="2969"/>
                    <a:pt x="5471" y="2102"/>
                    <a:pt x="5404" y="801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77"/>
            <p:cNvSpPr/>
            <p:nvPr/>
          </p:nvSpPr>
          <p:spPr>
            <a:xfrm>
              <a:off x="2553650" y="3982450"/>
              <a:ext cx="137625" cy="310850"/>
            </a:xfrm>
            <a:custGeom>
              <a:avLst/>
              <a:gdLst/>
              <a:ahLst/>
              <a:cxnLst/>
              <a:rect l="l" t="t" r="r" b="b"/>
              <a:pathLst>
                <a:path w="5505" h="12434" extrusionOk="0">
                  <a:moveTo>
                    <a:pt x="935" y="1"/>
                  </a:moveTo>
                  <a:cubicBezTo>
                    <a:pt x="568" y="68"/>
                    <a:pt x="635" y="1802"/>
                    <a:pt x="601" y="3570"/>
                  </a:cubicBezTo>
                  <a:cubicBezTo>
                    <a:pt x="568" y="5438"/>
                    <a:pt x="101" y="6272"/>
                    <a:pt x="34" y="7806"/>
                  </a:cubicBezTo>
                  <a:cubicBezTo>
                    <a:pt x="1" y="9574"/>
                    <a:pt x="168" y="10342"/>
                    <a:pt x="868" y="11309"/>
                  </a:cubicBezTo>
                  <a:cubicBezTo>
                    <a:pt x="1302" y="11900"/>
                    <a:pt x="2271" y="12433"/>
                    <a:pt x="3178" y="12433"/>
                  </a:cubicBezTo>
                  <a:cubicBezTo>
                    <a:pt x="3805" y="12433"/>
                    <a:pt x="4403" y="12178"/>
                    <a:pt x="4771" y="11509"/>
                  </a:cubicBezTo>
                  <a:cubicBezTo>
                    <a:pt x="5505" y="10208"/>
                    <a:pt x="5405" y="8841"/>
                    <a:pt x="5171" y="7106"/>
                  </a:cubicBezTo>
                  <a:cubicBezTo>
                    <a:pt x="4904" y="5638"/>
                    <a:pt x="4738" y="4171"/>
                    <a:pt x="4638" y="2703"/>
                  </a:cubicBezTo>
                  <a:cubicBezTo>
                    <a:pt x="4571" y="1402"/>
                    <a:pt x="4538" y="101"/>
                    <a:pt x="4204" y="1"/>
                  </a:cubicBezTo>
                  <a:lnTo>
                    <a:pt x="4204" y="635"/>
                  </a:lnTo>
                  <a:cubicBezTo>
                    <a:pt x="4204" y="835"/>
                    <a:pt x="4237" y="1469"/>
                    <a:pt x="4037" y="1502"/>
                  </a:cubicBezTo>
                  <a:cubicBezTo>
                    <a:pt x="4004" y="1369"/>
                    <a:pt x="4004" y="1202"/>
                    <a:pt x="4004" y="1035"/>
                  </a:cubicBezTo>
                  <a:cubicBezTo>
                    <a:pt x="4004" y="868"/>
                    <a:pt x="3937" y="735"/>
                    <a:pt x="3870" y="601"/>
                  </a:cubicBezTo>
                  <a:cubicBezTo>
                    <a:pt x="3737" y="501"/>
                    <a:pt x="3604" y="468"/>
                    <a:pt x="3437" y="468"/>
                  </a:cubicBezTo>
                  <a:cubicBezTo>
                    <a:pt x="3070" y="435"/>
                    <a:pt x="2703" y="401"/>
                    <a:pt x="2336" y="401"/>
                  </a:cubicBezTo>
                  <a:cubicBezTo>
                    <a:pt x="2169" y="401"/>
                    <a:pt x="1969" y="401"/>
                    <a:pt x="1802" y="435"/>
                  </a:cubicBezTo>
                  <a:cubicBezTo>
                    <a:pt x="1635" y="468"/>
                    <a:pt x="1502" y="501"/>
                    <a:pt x="1369" y="568"/>
                  </a:cubicBezTo>
                  <a:cubicBezTo>
                    <a:pt x="1269" y="601"/>
                    <a:pt x="1202" y="668"/>
                    <a:pt x="1168" y="735"/>
                  </a:cubicBezTo>
                  <a:cubicBezTo>
                    <a:pt x="1168" y="801"/>
                    <a:pt x="1168" y="868"/>
                    <a:pt x="1168" y="935"/>
                  </a:cubicBezTo>
                  <a:cubicBezTo>
                    <a:pt x="1202" y="1068"/>
                    <a:pt x="1202" y="1202"/>
                    <a:pt x="1168" y="1302"/>
                  </a:cubicBezTo>
                  <a:cubicBezTo>
                    <a:pt x="1168" y="1369"/>
                    <a:pt x="1135" y="1435"/>
                    <a:pt x="1102" y="1435"/>
                  </a:cubicBezTo>
                  <a:cubicBezTo>
                    <a:pt x="1035" y="1435"/>
                    <a:pt x="1035" y="1369"/>
                    <a:pt x="1035" y="1335"/>
                  </a:cubicBezTo>
                  <a:cubicBezTo>
                    <a:pt x="1002" y="1102"/>
                    <a:pt x="1035" y="968"/>
                    <a:pt x="1002" y="701"/>
                  </a:cubicBezTo>
                  <a:lnTo>
                    <a:pt x="1002" y="334"/>
                  </a:lnTo>
                  <a:cubicBezTo>
                    <a:pt x="1002" y="234"/>
                    <a:pt x="935" y="101"/>
                    <a:pt x="9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77"/>
            <p:cNvSpPr/>
            <p:nvPr/>
          </p:nvSpPr>
          <p:spPr>
            <a:xfrm>
              <a:off x="2553650" y="3982450"/>
              <a:ext cx="137625" cy="310850"/>
            </a:xfrm>
            <a:custGeom>
              <a:avLst/>
              <a:gdLst/>
              <a:ahLst/>
              <a:cxnLst/>
              <a:rect l="l" t="t" r="r" b="b"/>
              <a:pathLst>
                <a:path w="5505" h="12434" extrusionOk="0">
                  <a:moveTo>
                    <a:pt x="935" y="1"/>
                  </a:moveTo>
                  <a:cubicBezTo>
                    <a:pt x="568" y="68"/>
                    <a:pt x="635" y="1802"/>
                    <a:pt x="601" y="3570"/>
                  </a:cubicBezTo>
                  <a:cubicBezTo>
                    <a:pt x="568" y="5438"/>
                    <a:pt x="101" y="6272"/>
                    <a:pt x="34" y="7806"/>
                  </a:cubicBezTo>
                  <a:cubicBezTo>
                    <a:pt x="1" y="9574"/>
                    <a:pt x="168" y="10342"/>
                    <a:pt x="868" y="11309"/>
                  </a:cubicBezTo>
                  <a:cubicBezTo>
                    <a:pt x="1302" y="11900"/>
                    <a:pt x="2271" y="12433"/>
                    <a:pt x="3178" y="12433"/>
                  </a:cubicBezTo>
                  <a:cubicBezTo>
                    <a:pt x="3805" y="12433"/>
                    <a:pt x="4403" y="12178"/>
                    <a:pt x="4771" y="11509"/>
                  </a:cubicBezTo>
                  <a:cubicBezTo>
                    <a:pt x="5505" y="10208"/>
                    <a:pt x="5405" y="8841"/>
                    <a:pt x="5171" y="7106"/>
                  </a:cubicBezTo>
                  <a:cubicBezTo>
                    <a:pt x="4904" y="5638"/>
                    <a:pt x="4738" y="4171"/>
                    <a:pt x="4638" y="2703"/>
                  </a:cubicBezTo>
                  <a:cubicBezTo>
                    <a:pt x="4571" y="1402"/>
                    <a:pt x="4538" y="101"/>
                    <a:pt x="4204" y="1"/>
                  </a:cubicBezTo>
                  <a:lnTo>
                    <a:pt x="4204" y="635"/>
                  </a:lnTo>
                  <a:cubicBezTo>
                    <a:pt x="4204" y="835"/>
                    <a:pt x="4237" y="1469"/>
                    <a:pt x="4037" y="1502"/>
                  </a:cubicBezTo>
                  <a:cubicBezTo>
                    <a:pt x="4004" y="1369"/>
                    <a:pt x="4004" y="1202"/>
                    <a:pt x="4004" y="1035"/>
                  </a:cubicBezTo>
                  <a:cubicBezTo>
                    <a:pt x="4004" y="868"/>
                    <a:pt x="3937" y="735"/>
                    <a:pt x="3870" y="601"/>
                  </a:cubicBezTo>
                  <a:cubicBezTo>
                    <a:pt x="3737" y="501"/>
                    <a:pt x="3604" y="468"/>
                    <a:pt x="3437" y="468"/>
                  </a:cubicBezTo>
                  <a:cubicBezTo>
                    <a:pt x="3070" y="435"/>
                    <a:pt x="2703" y="401"/>
                    <a:pt x="2336" y="401"/>
                  </a:cubicBezTo>
                  <a:cubicBezTo>
                    <a:pt x="2169" y="401"/>
                    <a:pt x="1969" y="401"/>
                    <a:pt x="1802" y="435"/>
                  </a:cubicBezTo>
                  <a:cubicBezTo>
                    <a:pt x="1635" y="468"/>
                    <a:pt x="1502" y="501"/>
                    <a:pt x="1369" y="568"/>
                  </a:cubicBezTo>
                  <a:cubicBezTo>
                    <a:pt x="1269" y="601"/>
                    <a:pt x="1202" y="668"/>
                    <a:pt x="1168" y="735"/>
                  </a:cubicBezTo>
                  <a:cubicBezTo>
                    <a:pt x="1168" y="801"/>
                    <a:pt x="1168" y="868"/>
                    <a:pt x="1168" y="935"/>
                  </a:cubicBezTo>
                  <a:cubicBezTo>
                    <a:pt x="1202" y="1068"/>
                    <a:pt x="1202" y="1202"/>
                    <a:pt x="1168" y="1302"/>
                  </a:cubicBezTo>
                  <a:cubicBezTo>
                    <a:pt x="1168" y="1369"/>
                    <a:pt x="1135" y="1435"/>
                    <a:pt x="1102" y="1435"/>
                  </a:cubicBezTo>
                  <a:cubicBezTo>
                    <a:pt x="1035" y="1435"/>
                    <a:pt x="1035" y="1369"/>
                    <a:pt x="1035" y="1335"/>
                  </a:cubicBezTo>
                  <a:cubicBezTo>
                    <a:pt x="1002" y="1102"/>
                    <a:pt x="1035" y="968"/>
                    <a:pt x="1002" y="701"/>
                  </a:cubicBezTo>
                  <a:lnTo>
                    <a:pt x="1002" y="334"/>
                  </a:lnTo>
                  <a:cubicBezTo>
                    <a:pt x="1002" y="234"/>
                    <a:pt x="935" y="101"/>
                    <a:pt x="93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77"/>
            <p:cNvSpPr/>
            <p:nvPr/>
          </p:nvSpPr>
          <p:spPr>
            <a:xfrm>
              <a:off x="2552825" y="4164250"/>
              <a:ext cx="137625" cy="129100"/>
            </a:xfrm>
            <a:custGeom>
              <a:avLst/>
              <a:gdLst/>
              <a:ahLst/>
              <a:cxnLst/>
              <a:rect l="l" t="t" r="r" b="b"/>
              <a:pathLst>
                <a:path w="5505" h="5164" extrusionOk="0">
                  <a:moveTo>
                    <a:pt x="101" y="34"/>
                  </a:moveTo>
                  <a:lnTo>
                    <a:pt x="101" y="34"/>
                  </a:lnTo>
                  <a:cubicBezTo>
                    <a:pt x="101" y="61"/>
                    <a:pt x="100" y="103"/>
                    <a:pt x="100" y="155"/>
                  </a:cubicBezTo>
                  <a:lnTo>
                    <a:pt x="100" y="155"/>
                  </a:lnTo>
                  <a:cubicBezTo>
                    <a:pt x="101" y="115"/>
                    <a:pt x="101" y="75"/>
                    <a:pt x="101" y="34"/>
                  </a:cubicBezTo>
                  <a:close/>
                  <a:moveTo>
                    <a:pt x="5204" y="1"/>
                  </a:moveTo>
                  <a:cubicBezTo>
                    <a:pt x="5204" y="1"/>
                    <a:pt x="5204" y="1936"/>
                    <a:pt x="4771" y="2169"/>
                  </a:cubicBezTo>
                  <a:cubicBezTo>
                    <a:pt x="4720" y="2196"/>
                    <a:pt x="4671" y="2208"/>
                    <a:pt x="4624" y="2208"/>
                  </a:cubicBezTo>
                  <a:cubicBezTo>
                    <a:pt x="4264" y="2208"/>
                    <a:pt x="4007" y="1504"/>
                    <a:pt x="4037" y="1268"/>
                  </a:cubicBezTo>
                  <a:cubicBezTo>
                    <a:pt x="3382" y="1054"/>
                    <a:pt x="2817" y="987"/>
                    <a:pt x="2367" y="987"/>
                  </a:cubicBezTo>
                  <a:cubicBezTo>
                    <a:pt x="1628" y="987"/>
                    <a:pt x="1201" y="1168"/>
                    <a:pt x="1201" y="1168"/>
                  </a:cubicBezTo>
                  <a:cubicBezTo>
                    <a:pt x="1201" y="1168"/>
                    <a:pt x="1033" y="2264"/>
                    <a:pt x="644" y="2264"/>
                  </a:cubicBezTo>
                  <a:cubicBezTo>
                    <a:pt x="609" y="2264"/>
                    <a:pt x="573" y="2255"/>
                    <a:pt x="534" y="2236"/>
                  </a:cubicBezTo>
                  <a:cubicBezTo>
                    <a:pt x="115" y="1996"/>
                    <a:pt x="99" y="624"/>
                    <a:pt x="100" y="155"/>
                  </a:cubicBezTo>
                  <a:lnTo>
                    <a:pt x="100" y="155"/>
                  </a:lnTo>
                  <a:cubicBezTo>
                    <a:pt x="99" y="282"/>
                    <a:pt x="93" y="408"/>
                    <a:pt x="67" y="534"/>
                  </a:cubicBezTo>
                  <a:cubicBezTo>
                    <a:pt x="1" y="2302"/>
                    <a:pt x="167" y="3070"/>
                    <a:pt x="901" y="4070"/>
                  </a:cubicBezTo>
                  <a:cubicBezTo>
                    <a:pt x="1314" y="4640"/>
                    <a:pt x="2270" y="5164"/>
                    <a:pt x="3171" y="5164"/>
                  </a:cubicBezTo>
                  <a:cubicBezTo>
                    <a:pt x="3799" y="5164"/>
                    <a:pt x="4401" y="4909"/>
                    <a:pt x="4771" y="4237"/>
                  </a:cubicBezTo>
                  <a:cubicBezTo>
                    <a:pt x="5505" y="2970"/>
                    <a:pt x="5438" y="1669"/>
                    <a:pt x="52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77"/>
            <p:cNvSpPr/>
            <p:nvPr/>
          </p:nvSpPr>
          <p:spPr>
            <a:xfrm>
              <a:off x="2552825" y="4164250"/>
              <a:ext cx="137625" cy="129100"/>
            </a:xfrm>
            <a:custGeom>
              <a:avLst/>
              <a:gdLst/>
              <a:ahLst/>
              <a:cxnLst/>
              <a:rect l="l" t="t" r="r" b="b"/>
              <a:pathLst>
                <a:path w="5505" h="5164" extrusionOk="0">
                  <a:moveTo>
                    <a:pt x="101" y="34"/>
                  </a:moveTo>
                  <a:lnTo>
                    <a:pt x="101" y="34"/>
                  </a:lnTo>
                  <a:cubicBezTo>
                    <a:pt x="101" y="61"/>
                    <a:pt x="100" y="103"/>
                    <a:pt x="100" y="155"/>
                  </a:cubicBezTo>
                  <a:lnTo>
                    <a:pt x="100" y="155"/>
                  </a:lnTo>
                  <a:cubicBezTo>
                    <a:pt x="101" y="115"/>
                    <a:pt x="101" y="75"/>
                    <a:pt x="101" y="34"/>
                  </a:cubicBezTo>
                  <a:close/>
                  <a:moveTo>
                    <a:pt x="5204" y="1"/>
                  </a:moveTo>
                  <a:cubicBezTo>
                    <a:pt x="5204" y="1"/>
                    <a:pt x="5204" y="1936"/>
                    <a:pt x="4771" y="2169"/>
                  </a:cubicBezTo>
                  <a:cubicBezTo>
                    <a:pt x="4720" y="2196"/>
                    <a:pt x="4671" y="2208"/>
                    <a:pt x="4624" y="2208"/>
                  </a:cubicBezTo>
                  <a:cubicBezTo>
                    <a:pt x="4264" y="2208"/>
                    <a:pt x="4007" y="1504"/>
                    <a:pt x="4037" y="1268"/>
                  </a:cubicBezTo>
                  <a:cubicBezTo>
                    <a:pt x="3382" y="1054"/>
                    <a:pt x="2817" y="987"/>
                    <a:pt x="2367" y="987"/>
                  </a:cubicBezTo>
                  <a:cubicBezTo>
                    <a:pt x="1628" y="987"/>
                    <a:pt x="1201" y="1168"/>
                    <a:pt x="1201" y="1168"/>
                  </a:cubicBezTo>
                  <a:cubicBezTo>
                    <a:pt x="1201" y="1168"/>
                    <a:pt x="1033" y="2264"/>
                    <a:pt x="644" y="2264"/>
                  </a:cubicBezTo>
                  <a:cubicBezTo>
                    <a:pt x="609" y="2264"/>
                    <a:pt x="573" y="2255"/>
                    <a:pt x="534" y="2236"/>
                  </a:cubicBezTo>
                  <a:cubicBezTo>
                    <a:pt x="115" y="1996"/>
                    <a:pt x="99" y="624"/>
                    <a:pt x="100" y="155"/>
                  </a:cubicBezTo>
                  <a:lnTo>
                    <a:pt x="100" y="155"/>
                  </a:lnTo>
                  <a:cubicBezTo>
                    <a:pt x="99" y="282"/>
                    <a:pt x="93" y="408"/>
                    <a:pt x="67" y="534"/>
                  </a:cubicBezTo>
                  <a:cubicBezTo>
                    <a:pt x="1" y="2302"/>
                    <a:pt x="167" y="3070"/>
                    <a:pt x="901" y="4070"/>
                  </a:cubicBezTo>
                  <a:cubicBezTo>
                    <a:pt x="1314" y="4640"/>
                    <a:pt x="2270" y="5164"/>
                    <a:pt x="3171" y="5164"/>
                  </a:cubicBezTo>
                  <a:cubicBezTo>
                    <a:pt x="3799" y="5164"/>
                    <a:pt x="4401" y="4909"/>
                    <a:pt x="4771" y="4237"/>
                  </a:cubicBezTo>
                  <a:cubicBezTo>
                    <a:pt x="5505" y="2970"/>
                    <a:pt x="5438" y="1669"/>
                    <a:pt x="5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77"/>
            <p:cNvSpPr/>
            <p:nvPr/>
          </p:nvSpPr>
          <p:spPr>
            <a:xfrm>
              <a:off x="2566175" y="3982450"/>
              <a:ext cx="20700" cy="223025"/>
            </a:xfrm>
            <a:custGeom>
              <a:avLst/>
              <a:gdLst/>
              <a:ahLst/>
              <a:cxnLst/>
              <a:rect l="l" t="t" r="r" b="b"/>
              <a:pathLst>
                <a:path w="828" h="8921" extrusionOk="0">
                  <a:moveTo>
                    <a:pt x="434" y="1"/>
                  </a:moveTo>
                  <a:cubicBezTo>
                    <a:pt x="67" y="68"/>
                    <a:pt x="134" y="1802"/>
                    <a:pt x="100" y="3537"/>
                  </a:cubicBezTo>
                  <a:cubicBezTo>
                    <a:pt x="267" y="5071"/>
                    <a:pt x="0" y="7206"/>
                    <a:pt x="100" y="8107"/>
                  </a:cubicBezTo>
                  <a:cubicBezTo>
                    <a:pt x="180" y="8645"/>
                    <a:pt x="438" y="8921"/>
                    <a:pt x="619" y="8921"/>
                  </a:cubicBezTo>
                  <a:cubicBezTo>
                    <a:pt x="741" y="8921"/>
                    <a:pt x="828" y="8795"/>
                    <a:pt x="801" y="8540"/>
                  </a:cubicBezTo>
                  <a:cubicBezTo>
                    <a:pt x="734" y="7773"/>
                    <a:pt x="667" y="7039"/>
                    <a:pt x="667" y="6272"/>
                  </a:cubicBezTo>
                  <a:cubicBezTo>
                    <a:pt x="667" y="5105"/>
                    <a:pt x="601" y="2603"/>
                    <a:pt x="467" y="1335"/>
                  </a:cubicBezTo>
                  <a:cubicBezTo>
                    <a:pt x="467" y="1202"/>
                    <a:pt x="467" y="1068"/>
                    <a:pt x="467" y="935"/>
                  </a:cubicBezTo>
                  <a:lnTo>
                    <a:pt x="434" y="68"/>
                  </a:lnTo>
                  <a:cubicBezTo>
                    <a:pt x="434" y="34"/>
                    <a:pt x="434" y="1"/>
                    <a:pt x="43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77"/>
            <p:cNvSpPr/>
            <p:nvPr/>
          </p:nvSpPr>
          <p:spPr>
            <a:xfrm>
              <a:off x="2648875" y="3982450"/>
              <a:ext cx="20725" cy="223400"/>
            </a:xfrm>
            <a:custGeom>
              <a:avLst/>
              <a:gdLst/>
              <a:ahLst/>
              <a:cxnLst/>
              <a:rect l="l" t="t" r="r" b="b"/>
              <a:pathLst>
                <a:path w="829" h="8936" extrusionOk="0">
                  <a:moveTo>
                    <a:pt x="395" y="1"/>
                  </a:moveTo>
                  <a:lnTo>
                    <a:pt x="395" y="34"/>
                  </a:lnTo>
                  <a:lnTo>
                    <a:pt x="395" y="635"/>
                  </a:lnTo>
                  <a:cubicBezTo>
                    <a:pt x="395" y="868"/>
                    <a:pt x="362" y="1135"/>
                    <a:pt x="328" y="1369"/>
                  </a:cubicBezTo>
                  <a:cubicBezTo>
                    <a:pt x="228" y="2669"/>
                    <a:pt x="128" y="5105"/>
                    <a:pt x="128" y="6305"/>
                  </a:cubicBezTo>
                  <a:cubicBezTo>
                    <a:pt x="128" y="7039"/>
                    <a:pt x="95" y="7806"/>
                    <a:pt x="28" y="8540"/>
                  </a:cubicBezTo>
                  <a:cubicBezTo>
                    <a:pt x="0" y="8805"/>
                    <a:pt x="94" y="8935"/>
                    <a:pt x="220" y="8935"/>
                  </a:cubicBezTo>
                  <a:cubicBezTo>
                    <a:pt x="397" y="8935"/>
                    <a:pt x="637" y="8679"/>
                    <a:pt x="695" y="8173"/>
                  </a:cubicBezTo>
                  <a:cubicBezTo>
                    <a:pt x="829" y="7273"/>
                    <a:pt x="562" y="5105"/>
                    <a:pt x="695" y="3570"/>
                  </a:cubicBezTo>
                  <a:cubicBezTo>
                    <a:pt x="762" y="2803"/>
                    <a:pt x="762" y="2169"/>
                    <a:pt x="762" y="1669"/>
                  </a:cubicBezTo>
                  <a:cubicBezTo>
                    <a:pt x="695" y="801"/>
                    <a:pt x="628" y="101"/>
                    <a:pt x="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77"/>
            <p:cNvSpPr/>
            <p:nvPr/>
          </p:nvSpPr>
          <p:spPr>
            <a:xfrm>
              <a:off x="2578675" y="4184050"/>
              <a:ext cx="80075" cy="13075"/>
            </a:xfrm>
            <a:custGeom>
              <a:avLst/>
              <a:gdLst/>
              <a:ahLst/>
              <a:cxnLst/>
              <a:rect l="l" t="t" r="r" b="b"/>
              <a:pathLst>
                <a:path w="3203" h="523" extrusionOk="0">
                  <a:moveTo>
                    <a:pt x="1602" y="1"/>
                  </a:moveTo>
                  <a:cubicBezTo>
                    <a:pt x="1093" y="1"/>
                    <a:pt x="584" y="93"/>
                    <a:pt x="101" y="276"/>
                  </a:cubicBezTo>
                  <a:cubicBezTo>
                    <a:pt x="34" y="310"/>
                    <a:pt x="1" y="376"/>
                    <a:pt x="34" y="443"/>
                  </a:cubicBezTo>
                  <a:cubicBezTo>
                    <a:pt x="58" y="492"/>
                    <a:pt x="101" y="523"/>
                    <a:pt x="148" y="523"/>
                  </a:cubicBezTo>
                  <a:cubicBezTo>
                    <a:pt x="165" y="523"/>
                    <a:pt x="183" y="519"/>
                    <a:pt x="201" y="510"/>
                  </a:cubicBezTo>
                  <a:cubicBezTo>
                    <a:pt x="651" y="360"/>
                    <a:pt x="1126" y="285"/>
                    <a:pt x="1602" y="285"/>
                  </a:cubicBezTo>
                  <a:cubicBezTo>
                    <a:pt x="2077" y="285"/>
                    <a:pt x="2552" y="360"/>
                    <a:pt x="3003" y="510"/>
                  </a:cubicBezTo>
                  <a:lnTo>
                    <a:pt x="3070" y="510"/>
                  </a:lnTo>
                  <a:cubicBezTo>
                    <a:pt x="3103" y="510"/>
                    <a:pt x="3170" y="476"/>
                    <a:pt x="3170" y="443"/>
                  </a:cubicBezTo>
                  <a:cubicBezTo>
                    <a:pt x="3203" y="376"/>
                    <a:pt x="3170" y="276"/>
                    <a:pt x="3103" y="276"/>
                  </a:cubicBezTo>
                  <a:cubicBezTo>
                    <a:pt x="2619" y="93"/>
                    <a:pt x="2111" y="1"/>
                    <a:pt x="16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77"/>
            <p:cNvSpPr/>
            <p:nvPr/>
          </p:nvSpPr>
          <p:spPr>
            <a:xfrm>
              <a:off x="2574500" y="4149675"/>
              <a:ext cx="88425" cy="12425"/>
            </a:xfrm>
            <a:custGeom>
              <a:avLst/>
              <a:gdLst/>
              <a:ahLst/>
              <a:cxnLst/>
              <a:rect l="l" t="t" r="r" b="b"/>
              <a:pathLst>
                <a:path w="3537" h="497" extrusionOk="0">
                  <a:moveTo>
                    <a:pt x="1785" y="0"/>
                  </a:moveTo>
                  <a:cubicBezTo>
                    <a:pt x="1227" y="0"/>
                    <a:pt x="668" y="83"/>
                    <a:pt x="134" y="250"/>
                  </a:cubicBezTo>
                  <a:cubicBezTo>
                    <a:pt x="68" y="284"/>
                    <a:pt x="1" y="350"/>
                    <a:pt x="34" y="417"/>
                  </a:cubicBezTo>
                  <a:cubicBezTo>
                    <a:pt x="59" y="466"/>
                    <a:pt x="101" y="497"/>
                    <a:pt x="148" y="497"/>
                  </a:cubicBezTo>
                  <a:cubicBezTo>
                    <a:pt x="165" y="497"/>
                    <a:pt x="183" y="493"/>
                    <a:pt x="201" y="484"/>
                  </a:cubicBezTo>
                  <a:cubicBezTo>
                    <a:pt x="718" y="334"/>
                    <a:pt x="1252" y="259"/>
                    <a:pt x="1781" y="259"/>
                  </a:cubicBezTo>
                  <a:cubicBezTo>
                    <a:pt x="2311" y="259"/>
                    <a:pt x="2836" y="334"/>
                    <a:pt x="3337" y="484"/>
                  </a:cubicBezTo>
                  <a:lnTo>
                    <a:pt x="3403" y="484"/>
                  </a:lnTo>
                  <a:cubicBezTo>
                    <a:pt x="3437" y="484"/>
                    <a:pt x="3503" y="450"/>
                    <a:pt x="3503" y="417"/>
                  </a:cubicBezTo>
                  <a:cubicBezTo>
                    <a:pt x="3537" y="350"/>
                    <a:pt x="3503" y="284"/>
                    <a:pt x="3437" y="250"/>
                  </a:cubicBezTo>
                  <a:cubicBezTo>
                    <a:pt x="2903" y="83"/>
                    <a:pt x="2344" y="0"/>
                    <a:pt x="17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77"/>
            <p:cNvSpPr/>
            <p:nvPr/>
          </p:nvSpPr>
          <p:spPr>
            <a:xfrm>
              <a:off x="2575350" y="4115050"/>
              <a:ext cx="87575" cy="14200"/>
            </a:xfrm>
            <a:custGeom>
              <a:avLst/>
              <a:gdLst/>
              <a:ahLst/>
              <a:cxnLst/>
              <a:rect l="l" t="t" r="r" b="b"/>
              <a:pathLst>
                <a:path w="3503" h="568" extrusionOk="0">
                  <a:moveTo>
                    <a:pt x="1735" y="1"/>
                  </a:moveTo>
                  <a:cubicBezTo>
                    <a:pt x="1168" y="1"/>
                    <a:pt x="601" y="101"/>
                    <a:pt x="67" y="301"/>
                  </a:cubicBezTo>
                  <a:cubicBezTo>
                    <a:pt x="0" y="334"/>
                    <a:pt x="0" y="401"/>
                    <a:pt x="0" y="468"/>
                  </a:cubicBezTo>
                  <a:cubicBezTo>
                    <a:pt x="34" y="534"/>
                    <a:pt x="100" y="568"/>
                    <a:pt x="134" y="568"/>
                  </a:cubicBezTo>
                  <a:cubicBezTo>
                    <a:pt x="167" y="568"/>
                    <a:pt x="167" y="568"/>
                    <a:pt x="200" y="534"/>
                  </a:cubicBezTo>
                  <a:cubicBezTo>
                    <a:pt x="678" y="323"/>
                    <a:pt x="1183" y="253"/>
                    <a:pt x="1642" y="253"/>
                  </a:cubicBezTo>
                  <a:cubicBezTo>
                    <a:pt x="2561" y="253"/>
                    <a:pt x="3303" y="534"/>
                    <a:pt x="3303" y="534"/>
                  </a:cubicBezTo>
                  <a:cubicBezTo>
                    <a:pt x="3320" y="543"/>
                    <a:pt x="3338" y="547"/>
                    <a:pt x="3356" y="547"/>
                  </a:cubicBezTo>
                  <a:cubicBezTo>
                    <a:pt x="3403" y="547"/>
                    <a:pt x="3445" y="517"/>
                    <a:pt x="3469" y="468"/>
                  </a:cubicBezTo>
                  <a:cubicBezTo>
                    <a:pt x="3503" y="401"/>
                    <a:pt x="3469" y="334"/>
                    <a:pt x="3403" y="301"/>
                  </a:cubicBezTo>
                  <a:cubicBezTo>
                    <a:pt x="2869" y="101"/>
                    <a:pt x="2302" y="1"/>
                    <a:pt x="1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77"/>
            <p:cNvSpPr/>
            <p:nvPr/>
          </p:nvSpPr>
          <p:spPr>
            <a:xfrm>
              <a:off x="2574500" y="4083050"/>
              <a:ext cx="88425" cy="16175"/>
            </a:xfrm>
            <a:custGeom>
              <a:avLst/>
              <a:gdLst/>
              <a:ahLst/>
              <a:cxnLst/>
              <a:rect l="l" t="t" r="r" b="b"/>
              <a:pathLst>
                <a:path w="3537" h="647" extrusionOk="0">
                  <a:moveTo>
                    <a:pt x="1799" y="0"/>
                  </a:moveTo>
                  <a:cubicBezTo>
                    <a:pt x="1213" y="0"/>
                    <a:pt x="627" y="126"/>
                    <a:pt x="68" y="380"/>
                  </a:cubicBezTo>
                  <a:cubicBezTo>
                    <a:pt x="1" y="413"/>
                    <a:pt x="1" y="480"/>
                    <a:pt x="34" y="547"/>
                  </a:cubicBezTo>
                  <a:cubicBezTo>
                    <a:pt x="34" y="614"/>
                    <a:pt x="101" y="647"/>
                    <a:pt x="134" y="647"/>
                  </a:cubicBezTo>
                  <a:cubicBezTo>
                    <a:pt x="168" y="647"/>
                    <a:pt x="168" y="614"/>
                    <a:pt x="201" y="614"/>
                  </a:cubicBezTo>
                  <a:cubicBezTo>
                    <a:pt x="721" y="388"/>
                    <a:pt x="1276" y="271"/>
                    <a:pt x="1830" y="271"/>
                  </a:cubicBezTo>
                  <a:cubicBezTo>
                    <a:pt x="2343" y="271"/>
                    <a:pt x="2855" y="372"/>
                    <a:pt x="3337" y="580"/>
                  </a:cubicBezTo>
                  <a:cubicBezTo>
                    <a:pt x="3354" y="589"/>
                    <a:pt x="3372" y="593"/>
                    <a:pt x="3390" y="593"/>
                  </a:cubicBezTo>
                  <a:cubicBezTo>
                    <a:pt x="3437" y="593"/>
                    <a:pt x="3479" y="562"/>
                    <a:pt x="3503" y="513"/>
                  </a:cubicBezTo>
                  <a:cubicBezTo>
                    <a:pt x="3537" y="447"/>
                    <a:pt x="3537" y="380"/>
                    <a:pt x="3470" y="347"/>
                  </a:cubicBezTo>
                  <a:cubicBezTo>
                    <a:pt x="2929" y="117"/>
                    <a:pt x="2364" y="0"/>
                    <a:pt x="1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77"/>
            <p:cNvSpPr/>
            <p:nvPr/>
          </p:nvSpPr>
          <p:spPr>
            <a:xfrm>
              <a:off x="2573675" y="4048425"/>
              <a:ext cx="89250" cy="15275"/>
            </a:xfrm>
            <a:custGeom>
              <a:avLst/>
              <a:gdLst/>
              <a:ahLst/>
              <a:cxnLst/>
              <a:rect l="l" t="t" r="r" b="b"/>
              <a:pathLst>
                <a:path w="3570" h="611" extrusionOk="0">
                  <a:moveTo>
                    <a:pt x="1709" y="1"/>
                  </a:moveTo>
                  <a:cubicBezTo>
                    <a:pt x="1206" y="1"/>
                    <a:pt x="646" y="92"/>
                    <a:pt x="101" y="364"/>
                  </a:cubicBezTo>
                  <a:lnTo>
                    <a:pt x="67" y="364"/>
                  </a:lnTo>
                  <a:cubicBezTo>
                    <a:pt x="1" y="397"/>
                    <a:pt x="1" y="464"/>
                    <a:pt x="34" y="531"/>
                  </a:cubicBezTo>
                  <a:cubicBezTo>
                    <a:pt x="34" y="598"/>
                    <a:pt x="101" y="598"/>
                    <a:pt x="134" y="598"/>
                  </a:cubicBezTo>
                  <a:lnTo>
                    <a:pt x="201" y="598"/>
                  </a:lnTo>
                  <a:cubicBezTo>
                    <a:pt x="701" y="353"/>
                    <a:pt x="1220" y="271"/>
                    <a:pt x="1689" y="271"/>
                  </a:cubicBezTo>
                  <a:cubicBezTo>
                    <a:pt x="2628" y="271"/>
                    <a:pt x="3370" y="598"/>
                    <a:pt x="3370" y="598"/>
                  </a:cubicBezTo>
                  <a:cubicBezTo>
                    <a:pt x="3387" y="606"/>
                    <a:pt x="3408" y="611"/>
                    <a:pt x="3428" y="611"/>
                  </a:cubicBezTo>
                  <a:cubicBezTo>
                    <a:pt x="3483" y="611"/>
                    <a:pt x="3536" y="580"/>
                    <a:pt x="3536" y="531"/>
                  </a:cubicBezTo>
                  <a:cubicBezTo>
                    <a:pt x="3570" y="464"/>
                    <a:pt x="3536" y="397"/>
                    <a:pt x="3470" y="364"/>
                  </a:cubicBezTo>
                  <a:cubicBezTo>
                    <a:pt x="3448" y="342"/>
                    <a:pt x="2685" y="1"/>
                    <a:pt x="17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77"/>
            <p:cNvSpPr/>
            <p:nvPr/>
          </p:nvSpPr>
          <p:spPr>
            <a:xfrm>
              <a:off x="2538650" y="2644825"/>
              <a:ext cx="500375" cy="1452050"/>
            </a:xfrm>
            <a:custGeom>
              <a:avLst/>
              <a:gdLst/>
              <a:ahLst/>
              <a:cxnLst/>
              <a:rect l="l" t="t" r="r" b="b"/>
              <a:pathLst>
                <a:path w="20015" h="58082" extrusionOk="0">
                  <a:moveTo>
                    <a:pt x="3737" y="1"/>
                  </a:moveTo>
                  <a:cubicBezTo>
                    <a:pt x="2769" y="2269"/>
                    <a:pt x="2102" y="4671"/>
                    <a:pt x="1835" y="7106"/>
                  </a:cubicBezTo>
                  <a:cubicBezTo>
                    <a:pt x="1168" y="16046"/>
                    <a:pt x="1535" y="28888"/>
                    <a:pt x="1535" y="28888"/>
                  </a:cubicBezTo>
                  <a:cubicBezTo>
                    <a:pt x="1435" y="29822"/>
                    <a:pt x="868" y="31924"/>
                    <a:pt x="468" y="36060"/>
                  </a:cubicBezTo>
                  <a:cubicBezTo>
                    <a:pt x="1" y="40930"/>
                    <a:pt x="568" y="57375"/>
                    <a:pt x="568" y="57375"/>
                  </a:cubicBezTo>
                  <a:cubicBezTo>
                    <a:pt x="568" y="57375"/>
                    <a:pt x="1763" y="58081"/>
                    <a:pt x="3208" y="58081"/>
                  </a:cubicBezTo>
                  <a:cubicBezTo>
                    <a:pt x="4028" y="58081"/>
                    <a:pt x="4929" y="57854"/>
                    <a:pt x="5738" y="57142"/>
                  </a:cubicBezTo>
                  <a:cubicBezTo>
                    <a:pt x="5738" y="57142"/>
                    <a:pt x="8373" y="34492"/>
                    <a:pt x="8974" y="29655"/>
                  </a:cubicBezTo>
                  <a:cubicBezTo>
                    <a:pt x="9507" y="25452"/>
                    <a:pt x="11008" y="16313"/>
                    <a:pt x="11008" y="16313"/>
                  </a:cubicBezTo>
                  <a:lnTo>
                    <a:pt x="12743" y="29822"/>
                  </a:lnTo>
                  <a:cubicBezTo>
                    <a:pt x="12743" y="29822"/>
                    <a:pt x="12576" y="33625"/>
                    <a:pt x="12676" y="36060"/>
                  </a:cubicBezTo>
                  <a:cubicBezTo>
                    <a:pt x="12810" y="38929"/>
                    <a:pt x="13610" y="53439"/>
                    <a:pt x="13610" y="53439"/>
                  </a:cubicBezTo>
                  <a:cubicBezTo>
                    <a:pt x="13610" y="53439"/>
                    <a:pt x="14983" y="53908"/>
                    <a:pt x="16477" y="53908"/>
                  </a:cubicBezTo>
                  <a:cubicBezTo>
                    <a:pt x="17533" y="53908"/>
                    <a:pt x="18649" y="53674"/>
                    <a:pt x="19381" y="52872"/>
                  </a:cubicBezTo>
                  <a:cubicBezTo>
                    <a:pt x="19381" y="52872"/>
                    <a:pt x="19815" y="32724"/>
                    <a:pt x="19881" y="29289"/>
                  </a:cubicBezTo>
                  <a:cubicBezTo>
                    <a:pt x="20015" y="22584"/>
                    <a:pt x="19881" y="10308"/>
                    <a:pt x="18781" y="3237"/>
                  </a:cubicBezTo>
                  <a:lnTo>
                    <a:pt x="373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77"/>
            <p:cNvSpPr/>
            <p:nvPr/>
          </p:nvSpPr>
          <p:spPr>
            <a:xfrm>
              <a:off x="2813850" y="2895025"/>
              <a:ext cx="146800" cy="455350"/>
            </a:xfrm>
            <a:custGeom>
              <a:avLst/>
              <a:gdLst/>
              <a:ahLst/>
              <a:cxnLst/>
              <a:rect l="l" t="t" r="r" b="b"/>
              <a:pathLst>
                <a:path w="5872" h="18214" extrusionOk="0">
                  <a:moveTo>
                    <a:pt x="5871" y="0"/>
                  </a:moveTo>
                  <a:cubicBezTo>
                    <a:pt x="4237" y="1535"/>
                    <a:pt x="601" y="2035"/>
                    <a:pt x="601" y="2035"/>
                  </a:cubicBezTo>
                  <a:lnTo>
                    <a:pt x="0" y="6338"/>
                  </a:lnTo>
                  <a:lnTo>
                    <a:pt x="1535" y="18213"/>
                  </a:lnTo>
                  <a:lnTo>
                    <a:pt x="968" y="6571"/>
                  </a:lnTo>
                  <a:lnTo>
                    <a:pt x="1602" y="2702"/>
                  </a:lnTo>
                  <a:cubicBezTo>
                    <a:pt x="3369" y="2469"/>
                    <a:pt x="4937" y="1501"/>
                    <a:pt x="58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77"/>
            <p:cNvSpPr/>
            <p:nvPr/>
          </p:nvSpPr>
          <p:spPr>
            <a:xfrm>
              <a:off x="2929775" y="2202025"/>
              <a:ext cx="170125" cy="349425"/>
            </a:xfrm>
            <a:custGeom>
              <a:avLst/>
              <a:gdLst/>
              <a:ahLst/>
              <a:cxnLst/>
              <a:rect l="l" t="t" r="r" b="b"/>
              <a:pathLst>
                <a:path w="6805" h="13977" extrusionOk="0">
                  <a:moveTo>
                    <a:pt x="0" y="0"/>
                  </a:moveTo>
                  <a:lnTo>
                    <a:pt x="1201" y="13977"/>
                  </a:lnTo>
                  <a:lnTo>
                    <a:pt x="6805" y="11842"/>
                  </a:lnTo>
                  <a:cubicBezTo>
                    <a:pt x="6805" y="11842"/>
                    <a:pt x="4603" y="4170"/>
                    <a:pt x="3769" y="2469"/>
                  </a:cubicBezTo>
                  <a:cubicBezTo>
                    <a:pt x="2935" y="767"/>
                    <a:pt x="2202" y="2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77"/>
            <p:cNvSpPr/>
            <p:nvPr/>
          </p:nvSpPr>
          <p:spPr>
            <a:xfrm>
              <a:off x="2929775" y="2202025"/>
              <a:ext cx="170125" cy="349425"/>
            </a:xfrm>
            <a:custGeom>
              <a:avLst/>
              <a:gdLst/>
              <a:ahLst/>
              <a:cxnLst/>
              <a:rect l="l" t="t" r="r" b="b"/>
              <a:pathLst>
                <a:path w="6805" h="13977" extrusionOk="0">
                  <a:moveTo>
                    <a:pt x="0" y="0"/>
                  </a:moveTo>
                  <a:lnTo>
                    <a:pt x="1201" y="13977"/>
                  </a:lnTo>
                  <a:lnTo>
                    <a:pt x="6805" y="11842"/>
                  </a:lnTo>
                  <a:cubicBezTo>
                    <a:pt x="6805" y="11842"/>
                    <a:pt x="4603" y="4170"/>
                    <a:pt x="3769" y="2469"/>
                  </a:cubicBezTo>
                  <a:cubicBezTo>
                    <a:pt x="2935" y="767"/>
                    <a:pt x="2202" y="20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77"/>
            <p:cNvSpPr/>
            <p:nvPr/>
          </p:nvSpPr>
          <p:spPr>
            <a:xfrm>
              <a:off x="2571175" y="2194525"/>
              <a:ext cx="481200" cy="684625"/>
            </a:xfrm>
            <a:custGeom>
              <a:avLst/>
              <a:gdLst/>
              <a:ahLst/>
              <a:cxnLst/>
              <a:rect l="l" t="t" r="r" b="b"/>
              <a:pathLst>
                <a:path w="19248" h="27385" extrusionOk="0">
                  <a:moveTo>
                    <a:pt x="7873" y="0"/>
                  </a:moveTo>
                  <a:lnTo>
                    <a:pt x="3870" y="400"/>
                  </a:lnTo>
                  <a:cubicBezTo>
                    <a:pt x="4170" y="5304"/>
                    <a:pt x="1235" y="7706"/>
                    <a:pt x="1235" y="7706"/>
                  </a:cubicBezTo>
                  <a:lnTo>
                    <a:pt x="2903" y="15211"/>
                  </a:lnTo>
                  <a:cubicBezTo>
                    <a:pt x="2035" y="17713"/>
                    <a:pt x="634" y="20448"/>
                    <a:pt x="0" y="24885"/>
                  </a:cubicBezTo>
                  <a:cubicBezTo>
                    <a:pt x="821" y="25834"/>
                    <a:pt x="5370" y="27384"/>
                    <a:pt x="10304" y="27384"/>
                  </a:cubicBezTo>
                  <a:cubicBezTo>
                    <a:pt x="12996" y="27384"/>
                    <a:pt x="15802" y="26923"/>
                    <a:pt x="18180" y="25652"/>
                  </a:cubicBezTo>
                  <a:cubicBezTo>
                    <a:pt x="18180" y="25652"/>
                    <a:pt x="17646" y="21249"/>
                    <a:pt x="17013" y="16745"/>
                  </a:cubicBezTo>
                  <a:cubicBezTo>
                    <a:pt x="17013" y="16745"/>
                    <a:pt x="17046" y="13310"/>
                    <a:pt x="17213" y="11542"/>
                  </a:cubicBezTo>
                  <a:cubicBezTo>
                    <a:pt x="19248" y="9407"/>
                    <a:pt x="19214" y="6772"/>
                    <a:pt x="17880" y="4670"/>
                  </a:cubicBezTo>
                  <a:cubicBezTo>
                    <a:pt x="16913" y="3069"/>
                    <a:pt x="15712" y="1601"/>
                    <a:pt x="14344" y="267"/>
                  </a:cubicBezTo>
                  <a:lnTo>
                    <a:pt x="11675" y="100"/>
                  </a:lnTo>
                  <a:lnTo>
                    <a:pt x="787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77"/>
            <p:cNvSpPr/>
            <p:nvPr/>
          </p:nvSpPr>
          <p:spPr>
            <a:xfrm>
              <a:off x="2727950" y="2193675"/>
              <a:ext cx="206850" cy="146800"/>
            </a:xfrm>
            <a:custGeom>
              <a:avLst/>
              <a:gdLst/>
              <a:ahLst/>
              <a:cxnLst/>
              <a:rect l="l" t="t" r="r" b="b"/>
              <a:pathLst>
                <a:path w="8274" h="5872" extrusionOk="0">
                  <a:moveTo>
                    <a:pt x="1602" y="1"/>
                  </a:moveTo>
                  <a:lnTo>
                    <a:pt x="101" y="167"/>
                  </a:lnTo>
                  <a:cubicBezTo>
                    <a:pt x="1" y="668"/>
                    <a:pt x="1368" y="2302"/>
                    <a:pt x="2569" y="3236"/>
                  </a:cubicBezTo>
                  <a:cubicBezTo>
                    <a:pt x="3737" y="4204"/>
                    <a:pt x="6338" y="5571"/>
                    <a:pt x="7739" y="5872"/>
                  </a:cubicBezTo>
                  <a:cubicBezTo>
                    <a:pt x="8206" y="5038"/>
                    <a:pt x="8273" y="4037"/>
                    <a:pt x="8006" y="3136"/>
                  </a:cubicBezTo>
                  <a:cubicBezTo>
                    <a:pt x="7673" y="2102"/>
                    <a:pt x="7139" y="1101"/>
                    <a:pt x="6505" y="201"/>
                  </a:cubicBezTo>
                  <a:lnTo>
                    <a:pt x="5371" y="101"/>
                  </a:lnTo>
                  <a:lnTo>
                    <a:pt x="1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77"/>
            <p:cNvSpPr/>
            <p:nvPr/>
          </p:nvSpPr>
          <p:spPr>
            <a:xfrm>
              <a:off x="2723775" y="2418850"/>
              <a:ext cx="114275" cy="25875"/>
            </a:xfrm>
            <a:custGeom>
              <a:avLst/>
              <a:gdLst/>
              <a:ahLst/>
              <a:cxnLst/>
              <a:rect l="l" t="t" r="r" b="b"/>
              <a:pathLst>
                <a:path w="4571" h="1035" extrusionOk="0">
                  <a:moveTo>
                    <a:pt x="4504" y="0"/>
                  </a:moveTo>
                  <a:lnTo>
                    <a:pt x="1" y="167"/>
                  </a:lnTo>
                  <a:lnTo>
                    <a:pt x="1" y="1034"/>
                  </a:lnTo>
                  <a:lnTo>
                    <a:pt x="4571" y="834"/>
                  </a:lnTo>
                  <a:lnTo>
                    <a:pt x="45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77"/>
            <p:cNvSpPr/>
            <p:nvPr/>
          </p:nvSpPr>
          <p:spPr>
            <a:xfrm>
              <a:off x="2723775" y="2387975"/>
              <a:ext cx="76750" cy="35050"/>
            </a:xfrm>
            <a:custGeom>
              <a:avLst/>
              <a:gdLst/>
              <a:ahLst/>
              <a:cxnLst/>
              <a:rect l="l" t="t" r="r" b="b"/>
              <a:pathLst>
                <a:path w="3070" h="1402" extrusionOk="0">
                  <a:moveTo>
                    <a:pt x="1" y="1"/>
                  </a:moveTo>
                  <a:lnTo>
                    <a:pt x="134" y="1402"/>
                  </a:lnTo>
                  <a:lnTo>
                    <a:pt x="3070" y="1268"/>
                  </a:lnTo>
                  <a:lnTo>
                    <a:pt x="29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77"/>
            <p:cNvSpPr/>
            <p:nvPr/>
          </p:nvSpPr>
          <p:spPr>
            <a:xfrm>
              <a:off x="2808850" y="2360250"/>
              <a:ext cx="22525" cy="59450"/>
            </a:xfrm>
            <a:custGeom>
              <a:avLst/>
              <a:gdLst/>
              <a:ahLst/>
              <a:cxnLst/>
              <a:rect l="l" t="t" r="r" b="b"/>
              <a:pathLst>
                <a:path w="901" h="2378" extrusionOk="0">
                  <a:moveTo>
                    <a:pt x="371" y="1"/>
                  </a:moveTo>
                  <a:cubicBezTo>
                    <a:pt x="309" y="1"/>
                    <a:pt x="250" y="26"/>
                    <a:pt x="200" y="76"/>
                  </a:cubicBezTo>
                  <a:cubicBezTo>
                    <a:pt x="100" y="209"/>
                    <a:pt x="0" y="943"/>
                    <a:pt x="34" y="2377"/>
                  </a:cubicBezTo>
                  <a:lnTo>
                    <a:pt x="901" y="2344"/>
                  </a:lnTo>
                  <a:cubicBezTo>
                    <a:pt x="834" y="876"/>
                    <a:pt x="667" y="143"/>
                    <a:pt x="567" y="76"/>
                  </a:cubicBezTo>
                  <a:cubicBezTo>
                    <a:pt x="501" y="26"/>
                    <a:pt x="434" y="1"/>
                    <a:pt x="37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77"/>
            <p:cNvSpPr/>
            <p:nvPr/>
          </p:nvSpPr>
          <p:spPr>
            <a:xfrm>
              <a:off x="2813875" y="2415500"/>
              <a:ext cx="10000" cy="40900"/>
            </a:xfrm>
            <a:custGeom>
              <a:avLst/>
              <a:gdLst/>
              <a:ahLst/>
              <a:cxnLst/>
              <a:rect l="l" t="t" r="r" b="b"/>
              <a:pathLst>
                <a:path w="400" h="1636" extrusionOk="0">
                  <a:moveTo>
                    <a:pt x="33" y="1"/>
                  </a:moveTo>
                  <a:cubicBezTo>
                    <a:pt x="33" y="592"/>
                    <a:pt x="0" y="1636"/>
                    <a:pt x="190" y="1636"/>
                  </a:cubicBezTo>
                  <a:cubicBezTo>
                    <a:pt x="193" y="1636"/>
                    <a:pt x="196" y="1636"/>
                    <a:pt x="200" y="1635"/>
                  </a:cubicBezTo>
                  <a:cubicBezTo>
                    <a:pt x="400" y="1635"/>
                    <a:pt x="366" y="568"/>
                    <a:pt x="3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77"/>
            <p:cNvSpPr/>
            <p:nvPr/>
          </p:nvSpPr>
          <p:spPr>
            <a:xfrm>
              <a:off x="2657075" y="1804350"/>
              <a:ext cx="327750" cy="330150"/>
            </a:xfrm>
            <a:custGeom>
              <a:avLst/>
              <a:gdLst/>
              <a:ahLst/>
              <a:cxnLst/>
              <a:rect l="l" t="t" r="r" b="b"/>
              <a:pathLst>
                <a:path w="13110" h="13206" extrusionOk="0">
                  <a:moveTo>
                    <a:pt x="8092" y="1"/>
                  </a:moveTo>
                  <a:cubicBezTo>
                    <a:pt x="5838" y="1"/>
                    <a:pt x="3172" y="1262"/>
                    <a:pt x="1802" y="3065"/>
                  </a:cubicBezTo>
                  <a:cubicBezTo>
                    <a:pt x="0" y="5433"/>
                    <a:pt x="934" y="7968"/>
                    <a:pt x="1802" y="9536"/>
                  </a:cubicBezTo>
                  <a:cubicBezTo>
                    <a:pt x="2635" y="11104"/>
                    <a:pt x="3603" y="12505"/>
                    <a:pt x="3603" y="13205"/>
                  </a:cubicBezTo>
                  <a:lnTo>
                    <a:pt x="13110" y="4266"/>
                  </a:lnTo>
                  <a:cubicBezTo>
                    <a:pt x="13110" y="4266"/>
                    <a:pt x="12442" y="1530"/>
                    <a:pt x="10041" y="396"/>
                  </a:cubicBezTo>
                  <a:cubicBezTo>
                    <a:pt x="9467" y="125"/>
                    <a:pt x="8800" y="1"/>
                    <a:pt x="809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77"/>
            <p:cNvSpPr/>
            <p:nvPr/>
          </p:nvSpPr>
          <p:spPr>
            <a:xfrm>
              <a:off x="2632875" y="2042450"/>
              <a:ext cx="140125" cy="122525"/>
            </a:xfrm>
            <a:custGeom>
              <a:avLst/>
              <a:gdLst/>
              <a:ahLst/>
              <a:cxnLst/>
              <a:rect l="l" t="t" r="r" b="b"/>
              <a:pathLst>
                <a:path w="5605" h="4901" extrusionOk="0">
                  <a:moveTo>
                    <a:pt x="2076" y="0"/>
                  </a:moveTo>
                  <a:cubicBezTo>
                    <a:pt x="1720" y="0"/>
                    <a:pt x="1361" y="143"/>
                    <a:pt x="1002" y="479"/>
                  </a:cubicBezTo>
                  <a:cubicBezTo>
                    <a:pt x="68" y="1446"/>
                    <a:pt x="1" y="2981"/>
                    <a:pt x="902" y="4015"/>
                  </a:cubicBezTo>
                  <a:cubicBezTo>
                    <a:pt x="1410" y="4597"/>
                    <a:pt x="2127" y="4901"/>
                    <a:pt x="2847" y="4901"/>
                  </a:cubicBezTo>
                  <a:cubicBezTo>
                    <a:pt x="3448" y="4901"/>
                    <a:pt x="4052" y="4689"/>
                    <a:pt x="4537" y="4248"/>
                  </a:cubicBezTo>
                  <a:cubicBezTo>
                    <a:pt x="5605" y="3281"/>
                    <a:pt x="5004" y="2247"/>
                    <a:pt x="4037" y="1180"/>
                  </a:cubicBezTo>
                  <a:cubicBezTo>
                    <a:pt x="3406" y="505"/>
                    <a:pt x="2746" y="0"/>
                    <a:pt x="20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77"/>
            <p:cNvSpPr/>
            <p:nvPr/>
          </p:nvSpPr>
          <p:spPr>
            <a:xfrm>
              <a:off x="2642900" y="1984375"/>
              <a:ext cx="44900" cy="70175"/>
            </a:xfrm>
            <a:custGeom>
              <a:avLst/>
              <a:gdLst/>
              <a:ahLst/>
              <a:cxnLst/>
              <a:rect l="l" t="t" r="r" b="b"/>
              <a:pathLst>
                <a:path w="1796" h="2807" extrusionOk="0">
                  <a:moveTo>
                    <a:pt x="794" y="244"/>
                  </a:moveTo>
                  <a:cubicBezTo>
                    <a:pt x="896" y="244"/>
                    <a:pt x="1001" y="263"/>
                    <a:pt x="1101" y="300"/>
                  </a:cubicBezTo>
                  <a:cubicBezTo>
                    <a:pt x="1168" y="300"/>
                    <a:pt x="1234" y="334"/>
                    <a:pt x="1301" y="367"/>
                  </a:cubicBezTo>
                  <a:lnTo>
                    <a:pt x="1401" y="400"/>
                  </a:lnTo>
                  <a:lnTo>
                    <a:pt x="1435" y="434"/>
                  </a:lnTo>
                  <a:lnTo>
                    <a:pt x="1468" y="434"/>
                  </a:lnTo>
                  <a:cubicBezTo>
                    <a:pt x="1301" y="500"/>
                    <a:pt x="1101" y="567"/>
                    <a:pt x="867" y="567"/>
                  </a:cubicBezTo>
                  <a:cubicBezTo>
                    <a:pt x="801" y="567"/>
                    <a:pt x="719" y="582"/>
                    <a:pt x="633" y="582"/>
                  </a:cubicBezTo>
                  <a:cubicBezTo>
                    <a:pt x="589" y="582"/>
                    <a:pt x="545" y="578"/>
                    <a:pt x="501" y="567"/>
                  </a:cubicBezTo>
                  <a:lnTo>
                    <a:pt x="467" y="567"/>
                  </a:lnTo>
                  <a:cubicBezTo>
                    <a:pt x="434" y="567"/>
                    <a:pt x="300" y="534"/>
                    <a:pt x="300" y="500"/>
                  </a:cubicBezTo>
                  <a:cubicBezTo>
                    <a:pt x="267" y="467"/>
                    <a:pt x="300" y="434"/>
                    <a:pt x="334" y="400"/>
                  </a:cubicBezTo>
                  <a:cubicBezTo>
                    <a:pt x="459" y="296"/>
                    <a:pt x="623" y="244"/>
                    <a:pt x="794" y="244"/>
                  </a:cubicBezTo>
                  <a:close/>
                  <a:moveTo>
                    <a:pt x="667" y="0"/>
                  </a:moveTo>
                  <a:cubicBezTo>
                    <a:pt x="434" y="0"/>
                    <a:pt x="0" y="167"/>
                    <a:pt x="0" y="467"/>
                  </a:cubicBezTo>
                  <a:cubicBezTo>
                    <a:pt x="29" y="731"/>
                    <a:pt x="471" y="840"/>
                    <a:pt x="736" y="840"/>
                  </a:cubicBezTo>
                  <a:cubicBezTo>
                    <a:pt x="773" y="840"/>
                    <a:pt x="806" y="838"/>
                    <a:pt x="834" y="834"/>
                  </a:cubicBezTo>
                  <a:cubicBezTo>
                    <a:pt x="1068" y="834"/>
                    <a:pt x="1268" y="801"/>
                    <a:pt x="1468" y="734"/>
                  </a:cubicBezTo>
                  <a:lnTo>
                    <a:pt x="1468" y="734"/>
                  </a:lnTo>
                  <a:cubicBezTo>
                    <a:pt x="1468" y="1168"/>
                    <a:pt x="1435" y="1568"/>
                    <a:pt x="1301" y="1968"/>
                  </a:cubicBezTo>
                  <a:cubicBezTo>
                    <a:pt x="1234" y="2135"/>
                    <a:pt x="1101" y="2302"/>
                    <a:pt x="968" y="2435"/>
                  </a:cubicBezTo>
                  <a:cubicBezTo>
                    <a:pt x="821" y="2533"/>
                    <a:pt x="639" y="2595"/>
                    <a:pt x="460" y="2595"/>
                  </a:cubicBezTo>
                  <a:cubicBezTo>
                    <a:pt x="395" y="2595"/>
                    <a:pt x="330" y="2586"/>
                    <a:pt x="267" y="2569"/>
                  </a:cubicBezTo>
                  <a:cubicBezTo>
                    <a:pt x="257" y="2566"/>
                    <a:pt x="248" y="2565"/>
                    <a:pt x="239" y="2565"/>
                  </a:cubicBezTo>
                  <a:cubicBezTo>
                    <a:pt x="139" y="2565"/>
                    <a:pt x="175" y="2738"/>
                    <a:pt x="267" y="2769"/>
                  </a:cubicBezTo>
                  <a:cubicBezTo>
                    <a:pt x="356" y="2794"/>
                    <a:pt x="446" y="2806"/>
                    <a:pt x="535" y="2806"/>
                  </a:cubicBezTo>
                  <a:cubicBezTo>
                    <a:pt x="913" y="2806"/>
                    <a:pt x="1272" y="2586"/>
                    <a:pt x="1435" y="2235"/>
                  </a:cubicBezTo>
                  <a:cubicBezTo>
                    <a:pt x="1735" y="1735"/>
                    <a:pt x="1635" y="1134"/>
                    <a:pt x="1768" y="567"/>
                  </a:cubicBezTo>
                  <a:cubicBezTo>
                    <a:pt x="1796" y="457"/>
                    <a:pt x="1709" y="392"/>
                    <a:pt x="1640" y="392"/>
                  </a:cubicBezTo>
                  <a:cubicBezTo>
                    <a:pt x="1626" y="392"/>
                    <a:pt x="1613" y="395"/>
                    <a:pt x="1601" y="400"/>
                  </a:cubicBezTo>
                  <a:cubicBezTo>
                    <a:pt x="1501" y="234"/>
                    <a:pt x="1368" y="133"/>
                    <a:pt x="1201" y="100"/>
                  </a:cubicBezTo>
                  <a:cubicBezTo>
                    <a:pt x="1034" y="33"/>
                    <a:pt x="834" y="0"/>
                    <a:pt x="6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77"/>
            <p:cNvSpPr/>
            <p:nvPr/>
          </p:nvSpPr>
          <p:spPr>
            <a:xfrm>
              <a:off x="2659575" y="1854725"/>
              <a:ext cx="338600" cy="466575"/>
            </a:xfrm>
            <a:custGeom>
              <a:avLst/>
              <a:gdLst/>
              <a:ahLst/>
              <a:cxnLst/>
              <a:rect l="l" t="t" r="r" b="b"/>
              <a:pathLst>
                <a:path w="13544" h="18663" extrusionOk="0">
                  <a:moveTo>
                    <a:pt x="9928" y="0"/>
                  </a:moveTo>
                  <a:cubicBezTo>
                    <a:pt x="9575" y="0"/>
                    <a:pt x="9221" y="27"/>
                    <a:pt x="8873" y="82"/>
                  </a:cubicBezTo>
                  <a:cubicBezTo>
                    <a:pt x="7472" y="282"/>
                    <a:pt x="6171" y="1050"/>
                    <a:pt x="5304" y="2184"/>
                  </a:cubicBezTo>
                  <a:cubicBezTo>
                    <a:pt x="4937" y="2651"/>
                    <a:pt x="4670" y="3218"/>
                    <a:pt x="4537" y="3852"/>
                  </a:cubicBezTo>
                  <a:cubicBezTo>
                    <a:pt x="4337" y="4619"/>
                    <a:pt x="4470" y="5420"/>
                    <a:pt x="4203" y="6153"/>
                  </a:cubicBezTo>
                  <a:cubicBezTo>
                    <a:pt x="4203" y="6253"/>
                    <a:pt x="4137" y="6354"/>
                    <a:pt x="4103" y="6420"/>
                  </a:cubicBezTo>
                  <a:cubicBezTo>
                    <a:pt x="4037" y="6487"/>
                    <a:pt x="3936" y="6520"/>
                    <a:pt x="3870" y="6520"/>
                  </a:cubicBezTo>
                  <a:cubicBezTo>
                    <a:pt x="3736" y="6487"/>
                    <a:pt x="3636" y="6387"/>
                    <a:pt x="3603" y="6287"/>
                  </a:cubicBezTo>
                  <a:cubicBezTo>
                    <a:pt x="3336" y="5720"/>
                    <a:pt x="2836" y="5319"/>
                    <a:pt x="2202" y="5186"/>
                  </a:cubicBezTo>
                  <a:cubicBezTo>
                    <a:pt x="2102" y="5167"/>
                    <a:pt x="2001" y="5158"/>
                    <a:pt x="1899" y="5158"/>
                  </a:cubicBezTo>
                  <a:cubicBezTo>
                    <a:pt x="1461" y="5158"/>
                    <a:pt x="1026" y="5334"/>
                    <a:pt x="701" y="5686"/>
                  </a:cubicBezTo>
                  <a:cubicBezTo>
                    <a:pt x="0" y="6520"/>
                    <a:pt x="401" y="7921"/>
                    <a:pt x="1435" y="8722"/>
                  </a:cubicBezTo>
                  <a:cubicBezTo>
                    <a:pt x="1992" y="9144"/>
                    <a:pt x="2461" y="9259"/>
                    <a:pt x="2808" y="9259"/>
                  </a:cubicBezTo>
                  <a:cubicBezTo>
                    <a:pt x="3229" y="9259"/>
                    <a:pt x="3469" y="9089"/>
                    <a:pt x="3469" y="9089"/>
                  </a:cubicBezTo>
                  <a:lnTo>
                    <a:pt x="3536" y="13992"/>
                  </a:lnTo>
                  <a:cubicBezTo>
                    <a:pt x="3536" y="13992"/>
                    <a:pt x="3836" y="14993"/>
                    <a:pt x="6438" y="16861"/>
                  </a:cubicBezTo>
                  <a:cubicBezTo>
                    <a:pt x="7739" y="17795"/>
                    <a:pt x="10174" y="18662"/>
                    <a:pt x="10174" y="18662"/>
                  </a:cubicBezTo>
                  <a:cubicBezTo>
                    <a:pt x="11008" y="16828"/>
                    <a:pt x="8707" y="13992"/>
                    <a:pt x="8707" y="13992"/>
                  </a:cubicBezTo>
                  <a:lnTo>
                    <a:pt x="8707" y="11958"/>
                  </a:lnTo>
                  <a:cubicBezTo>
                    <a:pt x="9087" y="12000"/>
                    <a:pt x="9420" y="12022"/>
                    <a:pt x="9718" y="12022"/>
                  </a:cubicBezTo>
                  <a:cubicBezTo>
                    <a:pt x="10362" y="12022"/>
                    <a:pt x="10842" y="11919"/>
                    <a:pt x="11275" y="11691"/>
                  </a:cubicBezTo>
                  <a:cubicBezTo>
                    <a:pt x="11909" y="11390"/>
                    <a:pt x="13210" y="9756"/>
                    <a:pt x="13343" y="6153"/>
                  </a:cubicBezTo>
                  <a:cubicBezTo>
                    <a:pt x="13543" y="1583"/>
                    <a:pt x="12276" y="616"/>
                    <a:pt x="11375" y="149"/>
                  </a:cubicBezTo>
                  <a:cubicBezTo>
                    <a:pt x="10909" y="52"/>
                    <a:pt x="10420" y="0"/>
                    <a:pt x="99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77"/>
            <p:cNvSpPr/>
            <p:nvPr/>
          </p:nvSpPr>
          <p:spPr>
            <a:xfrm>
              <a:off x="2723775" y="1949600"/>
              <a:ext cx="296900" cy="79825"/>
            </a:xfrm>
            <a:custGeom>
              <a:avLst/>
              <a:gdLst/>
              <a:ahLst/>
              <a:cxnLst/>
              <a:rect l="l" t="t" r="r" b="b"/>
              <a:pathLst>
                <a:path w="11876" h="3193" extrusionOk="0">
                  <a:moveTo>
                    <a:pt x="10809" y="424"/>
                  </a:moveTo>
                  <a:lnTo>
                    <a:pt x="10909" y="457"/>
                  </a:lnTo>
                  <a:cubicBezTo>
                    <a:pt x="10975" y="490"/>
                    <a:pt x="11042" y="524"/>
                    <a:pt x="11109" y="590"/>
                  </a:cubicBezTo>
                  <a:cubicBezTo>
                    <a:pt x="11242" y="757"/>
                    <a:pt x="11142" y="1391"/>
                    <a:pt x="11042" y="1758"/>
                  </a:cubicBezTo>
                  <a:lnTo>
                    <a:pt x="11042" y="1725"/>
                  </a:lnTo>
                  <a:cubicBezTo>
                    <a:pt x="10975" y="2192"/>
                    <a:pt x="10675" y="2592"/>
                    <a:pt x="10241" y="2792"/>
                  </a:cubicBezTo>
                  <a:cubicBezTo>
                    <a:pt x="10041" y="2859"/>
                    <a:pt x="9841" y="2892"/>
                    <a:pt x="9641" y="2892"/>
                  </a:cubicBezTo>
                  <a:cubicBezTo>
                    <a:pt x="9585" y="2901"/>
                    <a:pt x="9528" y="2905"/>
                    <a:pt x="9472" y="2905"/>
                  </a:cubicBezTo>
                  <a:cubicBezTo>
                    <a:pt x="9090" y="2905"/>
                    <a:pt x="8706" y="2716"/>
                    <a:pt x="8474" y="2425"/>
                  </a:cubicBezTo>
                  <a:lnTo>
                    <a:pt x="8440" y="2392"/>
                  </a:lnTo>
                  <a:lnTo>
                    <a:pt x="8407" y="2358"/>
                  </a:lnTo>
                  <a:cubicBezTo>
                    <a:pt x="8407" y="2325"/>
                    <a:pt x="8407" y="2325"/>
                    <a:pt x="8373" y="2292"/>
                  </a:cubicBezTo>
                  <a:cubicBezTo>
                    <a:pt x="8373" y="2292"/>
                    <a:pt x="8373" y="2258"/>
                    <a:pt x="8340" y="2225"/>
                  </a:cubicBezTo>
                  <a:lnTo>
                    <a:pt x="8340" y="2192"/>
                  </a:lnTo>
                  <a:cubicBezTo>
                    <a:pt x="8340" y="2092"/>
                    <a:pt x="8307" y="2025"/>
                    <a:pt x="8273" y="1925"/>
                  </a:cubicBezTo>
                  <a:cubicBezTo>
                    <a:pt x="8173" y="1591"/>
                    <a:pt x="8207" y="1258"/>
                    <a:pt x="8340" y="924"/>
                  </a:cubicBezTo>
                  <a:cubicBezTo>
                    <a:pt x="8740" y="624"/>
                    <a:pt x="9207" y="457"/>
                    <a:pt x="9674" y="424"/>
                  </a:cubicBezTo>
                  <a:close/>
                  <a:moveTo>
                    <a:pt x="4513" y="352"/>
                  </a:moveTo>
                  <a:cubicBezTo>
                    <a:pt x="4643" y="352"/>
                    <a:pt x="4774" y="364"/>
                    <a:pt x="4904" y="390"/>
                  </a:cubicBezTo>
                  <a:lnTo>
                    <a:pt x="5004" y="390"/>
                  </a:lnTo>
                  <a:cubicBezTo>
                    <a:pt x="5138" y="390"/>
                    <a:pt x="5238" y="424"/>
                    <a:pt x="5371" y="424"/>
                  </a:cubicBezTo>
                  <a:lnTo>
                    <a:pt x="5505" y="457"/>
                  </a:lnTo>
                  <a:cubicBezTo>
                    <a:pt x="5638" y="490"/>
                    <a:pt x="5738" y="524"/>
                    <a:pt x="5872" y="557"/>
                  </a:cubicBezTo>
                  <a:lnTo>
                    <a:pt x="5972" y="624"/>
                  </a:lnTo>
                  <a:cubicBezTo>
                    <a:pt x="6005" y="624"/>
                    <a:pt x="6038" y="624"/>
                    <a:pt x="6072" y="657"/>
                  </a:cubicBezTo>
                  <a:lnTo>
                    <a:pt x="6105" y="657"/>
                  </a:lnTo>
                  <a:lnTo>
                    <a:pt x="6139" y="691"/>
                  </a:lnTo>
                  <a:cubicBezTo>
                    <a:pt x="6239" y="724"/>
                    <a:pt x="6305" y="791"/>
                    <a:pt x="6372" y="857"/>
                  </a:cubicBezTo>
                  <a:cubicBezTo>
                    <a:pt x="6505" y="1191"/>
                    <a:pt x="6505" y="1558"/>
                    <a:pt x="6372" y="1891"/>
                  </a:cubicBezTo>
                  <a:cubicBezTo>
                    <a:pt x="6305" y="2125"/>
                    <a:pt x="6139" y="2358"/>
                    <a:pt x="5938" y="2525"/>
                  </a:cubicBezTo>
                  <a:cubicBezTo>
                    <a:pt x="5668" y="2795"/>
                    <a:pt x="5290" y="2930"/>
                    <a:pt x="4901" y="2930"/>
                  </a:cubicBezTo>
                  <a:cubicBezTo>
                    <a:pt x="4858" y="2930"/>
                    <a:pt x="4814" y="2929"/>
                    <a:pt x="4771" y="2925"/>
                  </a:cubicBezTo>
                  <a:cubicBezTo>
                    <a:pt x="4739" y="2928"/>
                    <a:pt x="4708" y="2929"/>
                    <a:pt x="4677" y="2929"/>
                  </a:cubicBezTo>
                  <a:cubicBezTo>
                    <a:pt x="4280" y="2929"/>
                    <a:pt x="3918" y="2734"/>
                    <a:pt x="3670" y="2425"/>
                  </a:cubicBezTo>
                  <a:lnTo>
                    <a:pt x="3603" y="2392"/>
                  </a:lnTo>
                  <a:lnTo>
                    <a:pt x="3603" y="2358"/>
                  </a:lnTo>
                  <a:lnTo>
                    <a:pt x="3570" y="2292"/>
                  </a:lnTo>
                  <a:cubicBezTo>
                    <a:pt x="3570" y="2292"/>
                    <a:pt x="3537" y="2258"/>
                    <a:pt x="3537" y="2258"/>
                  </a:cubicBezTo>
                  <a:lnTo>
                    <a:pt x="3537" y="2225"/>
                  </a:lnTo>
                  <a:cubicBezTo>
                    <a:pt x="3537" y="2225"/>
                    <a:pt x="3537" y="2192"/>
                    <a:pt x="3537" y="2192"/>
                  </a:cubicBezTo>
                  <a:lnTo>
                    <a:pt x="3503" y="2158"/>
                  </a:lnTo>
                  <a:cubicBezTo>
                    <a:pt x="3470" y="2125"/>
                    <a:pt x="3470" y="2058"/>
                    <a:pt x="3437" y="2025"/>
                  </a:cubicBezTo>
                  <a:lnTo>
                    <a:pt x="3437" y="1925"/>
                  </a:lnTo>
                  <a:cubicBezTo>
                    <a:pt x="3437" y="1891"/>
                    <a:pt x="3403" y="1858"/>
                    <a:pt x="3403" y="1791"/>
                  </a:cubicBezTo>
                  <a:lnTo>
                    <a:pt x="3403" y="1725"/>
                  </a:lnTo>
                  <a:cubicBezTo>
                    <a:pt x="3337" y="1424"/>
                    <a:pt x="3236" y="757"/>
                    <a:pt x="3437" y="624"/>
                  </a:cubicBezTo>
                  <a:cubicBezTo>
                    <a:pt x="3782" y="451"/>
                    <a:pt x="4145" y="352"/>
                    <a:pt x="4513" y="352"/>
                  </a:cubicBezTo>
                  <a:close/>
                  <a:moveTo>
                    <a:pt x="10431" y="0"/>
                  </a:moveTo>
                  <a:cubicBezTo>
                    <a:pt x="9921" y="0"/>
                    <a:pt x="9408" y="53"/>
                    <a:pt x="8907" y="157"/>
                  </a:cubicBezTo>
                  <a:cubicBezTo>
                    <a:pt x="8107" y="357"/>
                    <a:pt x="7806" y="590"/>
                    <a:pt x="7373" y="590"/>
                  </a:cubicBezTo>
                  <a:cubicBezTo>
                    <a:pt x="7350" y="592"/>
                    <a:pt x="7327" y="593"/>
                    <a:pt x="7304" y="593"/>
                  </a:cubicBezTo>
                  <a:cubicBezTo>
                    <a:pt x="6932" y="593"/>
                    <a:pt x="6591" y="345"/>
                    <a:pt x="5805" y="157"/>
                  </a:cubicBezTo>
                  <a:cubicBezTo>
                    <a:pt x="5280" y="76"/>
                    <a:pt x="4755" y="32"/>
                    <a:pt x="4229" y="32"/>
                  </a:cubicBezTo>
                  <a:cubicBezTo>
                    <a:pt x="3887" y="32"/>
                    <a:pt x="3545" y="51"/>
                    <a:pt x="3203" y="90"/>
                  </a:cubicBezTo>
                  <a:lnTo>
                    <a:pt x="2936" y="123"/>
                  </a:lnTo>
                  <a:lnTo>
                    <a:pt x="334" y="991"/>
                  </a:lnTo>
                  <a:cubicBezTo>
                    <a:pt x="234" y="1158"/>
                    <a:pt x="101" y="1324"/>
                    <a:pt x="1" y="1491"/>
                  </a:cubicBezTo>
                  <a:cubicBezTo>
                    <a:pt x="101" y="1524"/>
                    <a:pt x="168" y="1591"/>
                    <a:pt x="268" y="1625"/>
                  </a:cubicBezTo>
                  <a:lnTo>
                    <a:pt x="2769" y="824"/>
                  </a:lnTo>
                  <a:lnTo>
                    <a:pt x="2870" y="957"/>
                  </a:lnTo>
                  <a:cubicBezTo>
                    <a:pt x="2903" y="1024"/>
                    <a:pt x="2936" y="1091"/>
                    <a:pt x="2936" y="1158"/>
                  </a:cubicBezTo>
                  <a:cubicBezTo>
                    <a:pt x="3003" y="1558"/>
                    <a:pt x="3070" y="1991"/>
                    <a:pt x="3203" y="2392"/>
                  </a:cubicBezTo>
                  <a:cubicBezTo>
                    <a:pt x="3270" y="2559"/>
                    <a:pt x="3403" y="2725"/>
                    <a:pt x="3537" y="2859"/>
                  </a:cubicBezTo>
                  <a:cubicBezTo>
                    <a:pt x="3570" y="2892"/>
                    <a:pt x="3637" y="2925"/>
                    <a:pt x="3703" y="2992"/>
                  </a:cubicBezTo>
                  <a:lnTo>
                    <a:pt x="3804" y="3026"/>
                  </a:lnTo>
                  <a:cubicBezTo>
                    <a:pt x="3870" y="3092"/>
                    <a:pt x="3970" y="3126"/>
                    <a:pt x="4070" y="3159"/>
                  </a:cubicBezTo>
                  <a:lnTo>
                    <a:pt x="4304" y="3159"/>
                  </a:lnTo>
                  <a:lnTo>
                    <a:pt x="4537" y="3192"/>
                  </a:lnTo>
                  <a:lnTo>
                    <a:pt x="4804" y="3192"/>
                  </a:lnTo>
                  <a:cubicBezTo>
                    <a:pt x="5872" y="3192"/>
                    <a:pt x="6339" y="2725"/>
                    <a:pt x="6606" y="2258"/>
                  </a:cubicBezTo>
                  <a:cubicBezTo>
                    <a:pt x="6906" y="1791"/>
                    <a:pt x="6872" y="1124"/>
                    <a:pt x="7373" y="1124"/>
                  </a:cubicBezTo>
                  <a:lnTo>
                    <a:pt x="7439" y="1124"/>
                  </a:lnTo>
                  <a:cubicBezTo>
                    <a:pt x="7806" y="1191"/>
                    <a:pt x="7740" y="1791"/>
                    <a:pt x="7973" y="2258"/>
                  </a:cubicBezTo>
                  <a:cubicBezTo>
                    <a:pt x="8040" y="2425"/>
                    <a:pt x="8140" y="2592"/>
                    <a:pt x="8307" y="2725"/>
                  </a:cubicBezTo>
                  <a:cubicBezTo>
                    <a:pt x="8307" y="2759"/>
                    <a:pt x="8340" y="2792"/>
                    <a:pt x="8373" y="2792"/>
                  </a:cubicBezTo>
                  <a:lnTo>
                    <a:pt x="8407" y="2825"/>
                  </a:lnTo>
                  <a:lnTo>
                    <a:pt x="8474" y="2859"/>
                  </a:lnTo>
                  <a:lnTo>
                    <a:pt x="8507" y="2892"/>
                  </a:lnTo>
                  <a:lnTo>
                    <a:pt x="8540" y="2925"/>
                  </a:lnTo>
                  <a:lnTo>
                    <a:pt x="8607" y="2925"/>
                  </a:lnTo>
                  <a:cubicBezTo>
                    <a:pt x="8740" y="2992"/>
                    <a:pt x="8874" y="3059"/>
                    <a:pt x="9041" y="3092"/>
                  </a:cubicBezTo>
                  <a:lnTo>
                    <a:pt x="9074" y="3092"/>
                  </a:lnTo>
                  <a:cubicBezTo>
                    <a:pt x="9241" y="3126"/>
                    <a:pt x="9408" y="3126"/>
                    <a:pt x="9574" y="3126"/>
                  </a:cubicBezTo>
                  <a:cubicBezTo>
                    <a:pt x="9627" y="3131"/>
                    <a:pt x="9679" y="3133"/>
                    <a:pt x="9730" y="3133"/>
                  </a:cubicBezTo>
                  <a:cubicBezTo>
                    <a:pt x="10334" y="3133"/>
                    <a:pt x="10865" y="2781"/>
                    <a:pt x="11142" y="2258"/>
                  </a:cubicBezTo>
                  <a:cubicBezTo>
                    <a:pt x="11309" y="1858"/>
                    <a:pt x="11409" y="1424"/>
                    <a:pt x="11476" y="991"/>
                  </a:cubicBezTo>
                  <a:cubicBezTo>
                    <a:pt x="11509" y="924"/>
                    <a:pt x="11542" y="891"/>
                    <a:pt x="11609" y="824"/>
                  </a:cubicBezTo>
                  <a:cubicBezTo>
                    <a:pt x="11709" y="757"/>
                    <a:pt x="11776" y="624"/>
                    <a:pt x="11843" y="490"/>
                  </a:cubicBezTo>
                  <a:cubicBezTo>
                    <a:pt x="11876" y="324"/>
                    <a:pt x="11776" y="157"/>
                    <a:pt x="11609" y="90"/>
                  </a:cubicBezTo>
                  <a:lnTo>
                    <a:pt x="11342" y="57"/>
                  </a:lnTo>
                  <a:cubicBezTo>
                    <a:pt x="11042" y="19"/>
                    <a:pt x="10737" y="0"/>
                    <a:pt x="104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77"/>
            <p:cNvSpPr/>
            <p:nvPr/>
          </p:nvSpPr>
          <p:spPr>
            <a:xfrm>
              <a:off x="2835525" y="1971775"/>
              <a:ext cx="26725" cy="26050"/>
            </a:xfrm>
            <a:custGeom>
              <a:avLst/>
              <a:gdLst/>
              <a:ahLst/>
              <a:cxnLst/>
              <a:rect l="l" t="t" r="r" b="b"/>
              <a:pathLst>
                <a:path w="1069" h="1042" extrusionOk="0">
                  <a:moveTo>
                    <a:pt x="559" y="0"/>
                  </a:moveTo>
                  <a:cubicBezTo>
                    <a:pt x="540" y="0"/>
                    <a:pt x="521" y="1"/>
                    <a:pt x="501" y="4"/>
                  </a:cubicBezTo>
                  <a:cubicBezTo>
                    <a:pt x="201" y="70"/>
                    <a:pt x="1" y="304"/>
                    <a:pt x="34" y="604"/>
                  </a:cubicBezTo>
                  <a:cubicBezTo>
                    <a:pt x="65" y="851"/>
                    <a:pt x="268" y="1041"/>
                    <a:pt x="510" y="1041"/>
                  </a:cubicBezTo>
                  <a:cubicBezTo>
                    <a:pt x="529" y="1041"/>
                    <a:pt x="548" y="1040"/>
                    <a:pt x="568" y="1038"/>
                  </a:cubicBezTo>
                  <a:cubicBezTo>
                    <a:pt x="868" y="1004"/>
                    <a:pt x="1068" y="738"/>
                    <a:pt x="1035" y="471"/>
                  </a:cubicBezTo>
                  <a:lnTo>
                    <a:pt x="1035" y="437"/>
                  </a:lnTo>
                  <a:cubicBezTo>
                    <a:pt x="1004" y="190"/>
                    <a:pt x="801" y="0"/>
                    <a:pt x="55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77"/>
            <p:cNvSpPr/>
            <p:nvPr/>
          </p:nvSpPr>
          <p:spPr>
            <a:xfrm>
              <a:off x="2857200" y="2068600"/>
              <a:ext cx="47575" cy="29675"/>
            </a:xfrm>
            <a:custGeom>
              <a:avLst/>
              <a:gdLst/>
              <a:ahLst/>
              <a:cxnLst/>
              <a:rect l="l" t="t" r="r" b="b"/>
              <a:pathLst>
                <a:path w="1903" h="1187" extrusionOk="0">
                  <a:moveTo>
                    <a:pt x="101" y="0"/>
                  </a:moveTo>
                  <a:lnTo>
                    <a:pt x="101" y="0"/>
                  </a:lnTo>
                  <a:cubicBezTo>
                    <a:pt x="1" y="500"/>
                    <a:pt x="301" y="1034"/>
                    <a:pt x="802" y="1168"/>
                  </a:cubicBezTo>
                  <a:lnTo>
                    <a:pt x="835" y="1168"/>
                  </a:lnTo>
                  <a:cubicBezTo>
                    <a:pt x="900" y="1181"/>
                    <a:pt x="964" y="1187"/>
                    <a:pt x="1026" y="1187"/>
                  </a:cubicBezTo>
                  <a:cubicBezTo>
                    <a:pt x="1450" y="1187"/>
                    <a:pt x="1815" y="903"/>
                    <a:pt x="1902" y="467"/>
                  </a:cubicBezTo>
                  <a:lnTo>
                    <a:pt x="1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77"/>
            <p:cNvSpPr/>
            <p:nvPr/>
          </p:nvSpPr>
          <p:spPr>
            <a:xfrm>
              <a:off x="2946450" y="1925625"/>
              <a:ext cx="30050" cy="17900"/>
            </a:xfrm>
            <a:custGeom>
              <a:avLst/>
              <a:gdLst/>
              <a:ahLst/>
              <a:cxnLst/>
              <a:rect l="l" t="t" r="r" b="b"/>
              <a:pathLst>
                <a:path w="1202" h="716" extrusionOk="0">
                  <a:moveTo>
                    <a:pt x="535" y="0"/>
                  </a:moveTo>
                  <a:cubicBezTo>
                    <a:pt x="284" y="0"/>
                    <a:pt x="57" y="159"/>
                    <a:pt x="0" y="415"/>
                  </a:cubicBezTo>
                  <a:lnTo>
                    <a:pt x="1134" y="716"/>
                  </a:lnTo>
                  <a:cubicBezTo>
                    <a:pt x="1201" y="382"/>
                    <a:pt x="1001" y="82"/>
                    <a:pt x="667" y="15"/>
                  </a:cubicBezTo>
                  <a:cubicBezTo>
                    <a:pt x="623" y="5"/>
                    <a:pt x="579" y="0"/>
                    <a:pt x="5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77"/>
            <p:cNvSpPr/>
            <p:nvPr/>
          </p:nvSpPr>
          <p:spPr>
            <a:xfrm>
              <a:off x="2814675" y="1927050"/>
              <a:ext cx="30050" cy="20650"/>
            </a:xfrm>
            <a:custGeom>
              <a:avLst/>
              <a:gdLst/>
              <a:ahLst/>
              <a:cxnLst/>
              <a:rect l="l" t="t" r="r" b="b"/>
              <a:pathLst>
                <a:path w="1202" h="826" extrusionOk="0">
                  <a:moveTo>
                    <a:pt x="685" y="0"/>
                  </a:moveTo>
                  <a:cubicBezTo>
                    <a:pt x="599" y="0"/>
                    <a:pt x="512" y="19"/>
                    <a:pt x="434" y="58"/>
                  </a:cubicBezTo>
                  <a:lnTo>
                    <a:pt x="401" y="58"/>
                  </a:lnTo>
                  <a:cubicBezTo>
                    <a:pt x="134" y="191"/>
                    <a:pt x="1" y="558"/>
                    <a:pt x="168" y="825"/>
                  </a:cubicBezTo>
                  <a:lnTo>
                    <a:pt x="1202" y="325"/>
                  </a:lnTo>
                  <a:cubicBezTo>
                    <a:pt x="1107" y="112"/>
                    <a:pt x="895" y="0"/>
                    <a:pt x="6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77"/>
            <p:cNvSpPr/>
            <p:nvPr/>
          </p:nvSpPr>
          <p:spPr>
            <a:xfrm>
              <a:off x="2940600" y="1971750"/>
              <a:ext cx="26725" cy="25225"/>
            </a:xfrm>
            <a:custGeom>
              <a:avLst/>
              <a:gdLst/>
              <a:ahLst/>
              <a:cxnLst/>
              <a:rect l="l" t="t" r="r" b="b"/>
              <a:pathLst>
                <a:path w="1069" h="1009" extrusionOk="0">
                  <a:moveTo>
                    <a:pt x="568" y="0"/>
                  </a:moveTo>
                  <a:cubicBezTo>
                    <a:pt x="546" y="0"/>
                    <a:pt x="524" y="2"/>
                    <a:pt x="501" y="5"/>
                  </a:cubicBezTo>
                  <a:cubicBezTo>
                    <a:pt x="201" y="38"/>
                    <a:pt x="1" y="272"/>
                    <a:pt x="34" y="572"/>
                  </a:cubicBezTo>
                  <a:cubicBezTo>
                    <a:pt x="65" y="819"/>
                    <a:pt x="296" y="1009"/>
                    <a:pt x="542" y="1009"/>
                  </a:cubicBezTo>
                  <a:cubicBezTo>
                    <a:pt x="562" y="1009"/>
                    <a:pt x="582" y="1008"/>
                    <a:pt x="601" y="1005"/>
                  </a:cubicBezTo>
                  <a:cubicBezTo>
                    <a:pt x="868" y="972"/>
                    <a:pt x="1068" y="739"/>
                    <a:pt x="1068" y="438"/>
                  </a:cubicBezTo>
                  <a:cubicBezTo>
                    <a:pt x="1068" y="438"/>
                    <a:pt x="1068" y="438"/>
                    <a:pt x="1035" y="405"/>
                  </a:cubicBezTo>
                  <a:cubicBezTo>
                    <a:pt x="1004" y="161"/>
                    <a:pt x="806" y="0"/>
                    <a:pt x="5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77"/>
            <p:cNvSpPr/>
            <p:nvPr/>
          </p:nvSpPr>
          <p:spPr>
            <a:xfrm>
              <a:off x="2903900" y="1980200"/>
              <a:ext cx="42575" cy="70900"/>
            </a:xfrm>
            <a:custGeom>
              <a:avLst/>
              <a:gdLst/>
              <a:ahLst/>
              <a:cxnLst/>
              <a:rect l="l" t="t" r="r" b="b"/>
              <a:pathLst>
                <a:path w="1703" h="2836" extrusionOk="0">
                  <a:moveTo>
                    <a:pt x="1" y="0"/>
                  </a:moveTo>
                  <a:lnTo>
                    <a:pt x="201" y="2836"/>
                  </a:lnTo>
                  <a:lnTo>
                    <a:pt x="1702" y="22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77"/>
            <p:cNvSpPr/>
            <p:nvPr/>
          </p:nvSpPr>
          <p:spPr>
            <a:xfrm>
              <a:off x="2767975" y="2107775"/>
              <a:ext cx="109275" cy="64250"/>
            </a:xfrm>
            <a:custGeom>
              <a:avLst/>
              <a:gdLst/>
              <a:ahLst/>
              <a:cxnLst/>
              <a:rect l="l" t="t" r="r" b="b"/>
              <a:pathLst>
                <a:path w="4371" h="2570" extrusionOk="0">
                  <a:moveTo>
                    <a:pt x="1" y="1"/>
                  </a:moveTo>
                  <a:lnTo>
                    <a:pt x="1" y="1"/>
                  </a:lnTo>
                  <a:cubicBezTo>
                    <a:pt x="168" y="568"/>
                    <a:pt x="534" y="1068"/>
                    <a:pt x="1035" y="1402"/>
                  </a:cubicBezTo>
                  <a:cubicBezTo>
                    <a:pt x="1835" y="2002"/>
                    <a:pt x="4371" y="2569"/>
                    <a:pt x="4371" y="2569"/>
                  </a:cubicBezTo>
                  <a:lnTo>
                    <a:pt x="4371" y="1836"/>
                  </a:lnTo>
                  <a:cubicBezTo>
                    <a:pt x="3136" y="1669"/>
                    <a:pt x="468" y="968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77"/>
            <p:cNvSpPr/>
            <p:nvPr/>
          </p:nvSpPr>
          <p:spPr>
            <a:xfrm>
              <a:off x="2653725" y="1779000"/>
              <a:ext cx="331925" cy="217900"/>
            </a:xfrm>
            <a:custGeom>
              <a:avLst/>
              <a:gdLst/>
              <a:ahLst/>
              <a:cxnLst/>
              <a:rect l="l" t="t" r="r" b="b"/>
              <a:pathLst>
                <a:path w="13277" h="8716" extrusionOk="0">
                  <a:moveTo>
                    <a:pt x="8415" y="0"/>
                  </a:moveTo>
                  <a:cubicBezTo>
                    <a:pt x="7297" y="0"/>
                    <a:pt x="6058" y="230"/>
                    <a:pt x="4871" y="743"/>
                  </a:cubicBezTo>
                  <a:cubicBezTo>
                    <a:pt x="2569" y="1710"/>
                    <a:pt x="535" y="3145"/>
                    <a:pt x="201" y="5246"/>
                  </a:cubicBezTo>
                  <a:cubicBezTo>
                    <a:pt x="1" y="6447"/>
                    <a:pt x="268" y="7681"/>
                    <a:pt x="935" y="8715"/>
                  </a:cubicBezTo>
                  <a:cubicBezTo>
                    <a:pt x="1260" y="8363"/>
                    <a:pt x="1695" y="8187"/>
                    <a:pt x="2133" y="8187"/>
                  </a:cubicBezTo>
                  <a:cubicBezTo>
                    <a:pt x="2235" y="8187"/>
                    <a:pt x="2336" y="8196"/>
                    <a:pt x="2436" y="8215"/>
                  </a:cubicBezTo>
                  <a:cubicBezTo>
                    <a:pt x="2569" y="8248"/>
                    <a:pt x="2703" y="8282"/>
                    <a:pt x="2803" y="8315"/>
                  </a:cubicBezTo>
                  <a:cubicBezTo>
                    <a:pt x="3370" y="7448"/>
                    <a:pt x="4104" y="6714"/>
                    <a:pt x="5004" y="6180"/>
                  </a:cubicBezTo>
                  <a:cubicBezTo>
                    <a:pt x="6405" y="5313"/>
                    <a:pt x="8007" y="4779"/>
                    <a:pt x="9641" y="4612"/>
                  </a:cubicBezTo>
                  <a:cubicBezTo>
                    <a:pt x="10007" y="4575"/>
                    <a:pt x="10338" y="4559"/>
                    <a:pt x="10637" y="4559"/>
                  </a:cubicBezTo>
                  <a:cubicBezTo>
                    <a:pt x="12764" y="4559"/>
                    <a:pt x="13277" y="5380"/>
                    <a:pt x="13277" y="5380"/>
                  </a:cubicBezTo>
                  <a:cubicBezTo>
                    <a:pt x="13244" y="5280"/>
                    <a:pt x="12943" y="2111"/>
                    <a:pt x="11743" y="1010"/>
                  </a:cubicBezTo>
                  <a:cubicBezTo>
                    <a:pt x="11069" y="374"/>
                    <a:pt x="9841" y="0"/>
                    <a:pt x="8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77"/>
            <p:cNvSpPr/>
            <p:nvPr/>
          </p:nvSpPr>
          <p:spPr>
            <a:xfrm>
              <a:off x="2807175" y="2400500"/>
              <a:ext cx="351950" cy="517050"/>
            </a:xfrm>
            <a:custGeom>
              <a:avLst/>
              <a:gdLst/>
              <a:ahLst/>
              <a:cxnLst/>
              <a:rect l="l" t="t" r="r" b="b"/>
              <a:pathLst>
                <a:path w="14078" h="20682" extrusionOk="0">
                  <a:moveTo>
                    <a:pt x="13810" y="0"/>
                  </a:moveTo>
                  <a:lnTo>
                    <a:pt x="1768" y="4237"/>
                  </a:lnTo>
                  <a:lnTo>
                    <a:pt x="1" y="20382"/>
                  </a:lnTo>
                  <a:lnTo>
                    <a:pt x="267" y="20682"/>
                  </a:lnTo>
                  <a:lnTo>
                    <a:pt x="11709" y="16412"/>
                  </a:lnTo>
                  <a:lnTo>
                    <a:pt x="14077" y="267"/>
                  </a:lnTo>
                  <a:lnTo>
                    <a:pt x="13810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77"/>
            <p:cNvSpPr/>
            <p:nvPr/>
          </p:nvSpPr>
          <p:spPr>
            <a:xfrm>
              <a:off x="2807175" y="2506400"/>
              <a:ext cx="50900" cy="411150"/>
            </a:xfrm>
            <a:custGeom>
              <a:avLst/>
              <a:gdLst/>
              <a:ahLst/>
              <a:cxnLst/>
              <a:rect l="l" t="t" r="r" b="b"/>
              <a:pathLst>
                <a:path w="2036" h="16446" extrusionOk="0">
                  <a:moveTo>
                    <a:pt x="1768" y="1"/>
                  </a:moveTo>
                  <a:lnTo>
                    <a:pt x="1" y="16146"/>
                  </a:lnTo>
                  <a:lnTo>
                    <a:pt x="267" y="16446"/>
                  </a:lnTo>
                  <a:lnTo>
                    <a:pt x="2035" y="30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77"/>
            <p:cNvSpPr/>
            <p:nvPr/>
          </p:nvSpPr>
          <p:spPr>
            <a:xfrm>
              <a:off x="2928100" y="2465450"/>
              <a:ext cx="143200" cy="66000"/>
            </a:xfrm>
            <a:custGeom>
              <a:avLst/>
              <a:gdLst/>
              <a:ahLst/>
              <a:cxnLst/>
              <a:rect l="l" t="t" r="r" b="b"/>
              <a:pathLst>
                <a:path w="5728" h="2640" extrusionOk="0">
                  <a:moveTo>
                    <a:pt x="5517" y="0"/>
                  </a:moveTo>
                  <a:cubicBezTo>
                    <a:pt x="5254" y="0"/>
                    <a:pt x="4745" y="155"/>
                    <a:pt x="4137" y="438"/>
                  </a:cubicBezTo>
                  <a:lnTo>
                    <a:pt x="1968" y="1138"/>
                  </a:lnTo>
                  <a:cubicBezTo>
                    <a:pt x="1034" y="1572"/>
                    <a:pt x="167" y="1872"/>
                    <a:pt x="100" y="2139"/>
                  </a:cubicBezTo>
                  <a:lnTo>
                    <a:pt x="0" y="2639"/>
                  </a:lnTo>
                  <a:lnTo>
                    <a:pt x="5604" y="605"/>
                  </a:lnTo>
                  <a:lnTo>
                    <a:pt x="5704" y="138"/>
                  </a:lnTo>
                  <a:cubicBezTo>
                    <a:pt x="5728" y="45"/>
                    <a:pt x="5658" y="0"/>
                    <a:pt x="55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77"/>
            <p:cNvSpPr/>
            <p:nvPr/>
          </p:nvSpPr>
          <p:spPr>
            <a:xfrm>
              <a:off x="2931425" y="2421500"/>
              <a:ext cx="155550" cy="65750"/>
            </a:xfrm>
            <a:custGeom>
              <a:avLst/>
              <a:gdLst/>
              <a:ahLst/>
              <a:cxnLst/>
              <a:rect l="l" t="t" r="r" b="b"/>
              <a:pathLst>
                <a:path w="6222" h="2630" extrusionOk="0">
                  <a:moveTo>
                    <a:pt x="4435" y="0"/>
                  </a:moveTo>
                  <a:cubicBezTo>
                    <a:pt x="4233" y="0"/>
                    <a:pt x="3945" y="44"/>
                    <a:pt x="3537" y="161"/>
                  </a:cubicBezTo>
                  <a:cubicBezTo>
                    <a:pt x="1702" y="628"/>
                    <a:pt x="1669" y="1529"/>
                    <a:pt x="1669" y="1529"/>
                  </a:cubicBezTo>
                  <a:cubicBezTo>
                    <a:pt x="1402" y="1662"/>
                    <a:pt x="1102" y="1762"/>
                    <a:pt x="801" y="1862"/>
                  </a:cubicBezTo>
                  <a:cubicBezTo>
                    <a:pt x="201" y="2062"/>
                    <a:pt x="134" y="2162"/>
                    <a:pt x="101" y="2329"/>
                  </a:cubicBezTo>
                  <a:lnTo>
                    <a:pt x="1" y="2629"/>
                  </a:lnTo>
                  <a:lnTo>
                    <a:pt x="6138" y="495"/>
                  </a:lnTo>
                  <a:cubicBezTo>
                    <a:pt x="6138" y="495"/>
                    <a:pt x="6172" y="394"/>
                    <a:pt x="6205" y="194"/>
                  </a:cubicBezTo>
                  <a:cubicBezTo>
                    <a:pt x="6222" y="111"/>
                    <a:pt x="6163" y="78"/>
                    <a:pt x="6051" y="78"/>
                  </a:cubicBezTo>
                  <a:cubicBezTo>
                    <a:pt x="5938" y="78"/>
                    <a:pt x="5772" y="111"/>
                    <a:pt x="5571" y="161"/>
                  </a:cubicBezTo>
                  <a:lnTo>
                    <a:pt x="4871" y="394"/>
                  </a:lnTo>
                  <a:cubicBezTo>
                    <a:pt x="4871" y="394"/>
                    <a:pt x="5040" y="0"/>
                    <a:pt x="44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77"/>
            <p:cNvSpPr/>
            <p:nvPr/>
          </p:nvSpPr>
          <p:spPr>
            <a:xfrm>
              <a:off x="2947275" y="2434675"/>
              <a:ext cx="127625" cy="82600"/>
            </a:xfrm>
            <a:custGeom>
              <a:avLst/>
              <a:gdLst/>
              <a:ahLst/>
              <a:cxnLst/>
              <a:rect l="l" t="t" r="r" b="b"/>
              <a:pathLst>
                <a:path w="5105" h="3304" extrusionOk="0">
                  <a:moveTo>
                    <a:pt x="5104" y="1"/>
                  </a:moveTo>
                  <a:lnTo>
                    <a:pt x="134" y="1836"/>
                  </a:lnTo>
                  <a:lnTo>
                    <a:pt x="1" y="2403"/>
                  </a:lnTo>
                  <a:cubicBezTo>
                    <a:pt x="278" y="2281"/>
                    <a:pt x="528" y="2223"/>
                    <a:pt x="700" y="2223"/>
                  </a:cubicBezTo>
                  <a:cubicBezTo>
                    <a:pt x="859" y="2223"/>
                    <a:pt x="951" y="2273"/>
                    <a:pt x="935" y="2369"/>
                  </a:cubicBezTo>
                  <a:cubicBezTo>
                    <a:pt x="901" y="2603"/>
                    <a:pt x="701" y="3303"/>
                    <a:pt x="701" y="3303"/>
                  </a:cubicBezTo>
                  <a:lnTo>
                    <a:pt x="3903" y="2036"/>
                  </a:lnTo>
                  <a:cubicBezTo>
                    <a:pt x="3937" y="1836"/>
                    <a:pt x="3970" y="1602"/>
                    <a:pt x="4037" y="1402"/>
                  </a:cubicBezTo>
                  <a:cubicBezTo>
                    <a:pt x="4103" y="968"/>
                    <a:pt x="4337" y="868"/>
                    <a:pt x="4904" y="601"/>
                  </a:cubicBezTo>
                  <a:lnTo>
                    <a:pt x="510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77"/>
            <p:cNvSpPr/>
            <p:nvPr/>
          </p:nvSpPr>
          <p:spPr>
            <a:xfrm>
              <a:off x="2932275" y="2465450"/>
              <a:ext cx="143200" cy="66000"/>
            </a:xfrm>
            <a:custGeom>
              <a:avLst/>
              <a:gdLst/>
              <a:ahLst/>
              <a:cxnLst/>
              <a:rect l="l" t="t" r="r" b="b"/>
              <a:pathLst>
                <a:path w="5728" h="2640" extrusionOk="0">
                  <a:moveTo>
                    <a:pt x="5517" y="0"/>
                  </a:moveTo>
                  <a:cubicBezTo>
                    <a:pt x="5254" y="0"/>
                    <a:pt x="4745" y="155"/>
                    <a:pt x="4136" y="438"/>
                  </a:cubicBezTo>
                  <a:lnTo>
                    <a:pt x="1968" y="1138"/>
                  </a:lnTo>
                  <a:cubicBezTo>
                    <a:pt x="1034" y="1572"/>
                    <a:pt x="167" y="1872"/>
                    <a:pt x="100" y="2139"/>
                  </a:cubicBezTo>
                  <a:lnTo>
                    <a:pt x="0" y="2639"/>
                  </a:lnTo>
                  <a:lnTo>
                    <a:pt x="0" y="2639"/>
                  </a:lnTo>
                  <a:lnTo>
                    <a:pt x="5604" y="638"/>
                  </a:lnTo>
                  <a:lnTo>
                    <a:pt x="5704" y="138"/>
                  </a:lnTo>
                  <a:cubicBezTo>
                    <a:pt x="5727" y="45"/>
                    <a:pt x="5657" y="0"/>
                    <a:pt x="5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77"/>
            <p:cNvSpPr/>
            <p:nvPr/>
          </p:nvSpPr>
          <p:spPr>
            <a:xfrm>
              <a:off x="2420225" y="2203675"/>
              <a:ext cx="576275" cy="598825"/>
            </a:xfrm>
            <a:custGeom>
              <a:avLst/>
              <a:gdLst/>
              <a:ahLst/>
              <a:cxnLst/>
              <a:rect l="l" t="t" r="r" b="b"/>
              <a:pathLst>
                <a:path w="23051" h="23953" extrusionOk="0">
                  <a:moveTo>
                    <a:pt x="9941" y="1"/>
                  </a:moveTo>
                  <a:cubicBezTo>
                    <a:pt x="7239" y="1"/>
                    <a:pt x="5772" y="668"/>
                    <a:pt x="4604" y="3804"/>
                  </a:cubicBezTo>
                  <a:cubicBezTo>
                    <a:pt x="3770" y="5939"/>
                    <a:pt x="268" y="16112"/>
                    <a:pt x="134" y="17647"/>
                  </a:cubicBezTo>
                  <a:cubicBezTo>
                    <a:pt x="1" y="19181"/>
                    <a:pt x="701" y="19815"/>
                    <a:pt x="2236" y="20482"/>
                  </a:cubicBezTo>
                  <a:cubicBezTo>
                    <a:pt x="3737" y="21149"/>
                    <a:pt x="7306" y="22017"/>
                    <a:pt x="10575" y="22884"/>
                  </a:cubicBezTo>
                  <a:cubicBezTo>
                    <a:pt x="12176" y="23351"/>
                    <a:pt x="13811" y="23685"/>
                    <a:pt x="15479" y="23851"/>
                  </a:cubicBezTo>
                  <a:cubicBezTo>
                    <a:pt x="16327" y="23917"/>
                    <a:pt x="17072" y="23953"/>
                    <a:pt x="17728" y="23953"/>
                  </a:cubicBezTo>
                  <a:cubicBezTo>
                    <a:pt x="20065" y="23953"/>
                    <a:pt x="21265" y="23504"/>
                    <a:pt x="21916" y="22384"/>
                  </a:cubicBezTo>
                  <a:cubicBezTo>
                    <a:pt x="23051" y="20406"/>
                    <a:pt x="22511" y="19417"/>
                    <a:pt x="21006" y="19417"/>
                  </a:cubicBezTo>
                  <a:cubicBezTo>
                    <a:pt x="20785" y="19417"/>
                    <a:pt x="20543" y="19439"/>
                    <a:pt x="20282" y="19482"/>
                  </a:cubicBezTo>
                  <a:cubicBezTo>
                    <a:pt x="19777" y="19562"/>
                    <a:pt x="19260" y="19606"/>
                    <a:pt x="18738" y="19606"/>
                  </a:cubicBezTo>
                  <a:cubicBezTo>
                    <a:pt x="18398" y="19606"/>
                    <a:pt x="18056" y="19588"/>
                    <a:pt x="17713" y="19548"/>
                  </a:cubicBezTo>
                  <a:cubicBezTo>
                    <a:pt x="18080" y="19381"/>
                    <a:pt x="18481" y="19148"/>
                    <a:pt x="18814" y="18881"/>
                  </a:cubicBezTo>
                  <a:cubicBezTo>
                    <a:pt x="19181" y="18581"/>
                    <a:pt x="19281" y="18081"/>
                    <a:pt x="19048" y="17680"/>
                  </a:cubicBezTo>
                  <a:cubicBezTo>
                    <a:pt x="19022" y="17648"/>
                    <a:pt x="18988" y="17635"/>
                    <a:pt x="18945" y="17635"/>
                  </a:cubicBezTo>
                  <a:cubicBezTo>
                    <a:pt x="18760" y="17635"/>
                    <a:pt x="18401" y="17879"/>
                    <a:pt x="17780" y="18014"/>
                  </a:cubicBezTo>
                  <a:cubicBezTo>
                    <a:pt x="16813" y="18247"/>
                    <a:pt x="16179" y="18081"/>
                    <a:pt x="15212" y="18581"/>
                  </a:cubicBezTo>
                  <a:cubicBezTo>
                    <a:pt x="14848" y="18749"/>
                    <a:pt x="14485" y="18823"/>
                    <a:pt x="14122" y="18823"/>
                  </a:cubicBezTo>
                  <a:cubicBezTo>
                    <a:pt x="14051" y="18823"/>
                    <a:pt x="13981" y="18820"/>
                    <a:pt x="13911" y="18814"/>
                  </a:cubicBezTo>
                  <a:cubicBezTo>
                    <a:pt x="13177" y="18814"/>
                    <a:pt x="12176" y="18514"/>
                    <a:pt x="10241" y="17947"/>
                  </a:cubicBezTo>
                  <a:cubicBezTo>
                    <a:pt x="8907" y="17480"/>
                    <a:pt x="7573" y="16980"/>
                    <a:pt x="6305" y="16346"/>
                  </a:cubicBezTo>
                  <a:lnTo>
                    <a:pt x="9207" y="9341"/>
                  </a:lnTo>
                  <a:lnTo>
                    <a:pt x="9207" y="9341"/>
                  </a:lnTo>
                  <a:cubicBezTo>
                    <a:pt x="9183" y="9390"/>
                    <a:pt x="9169" y="9414"/>
                    <a:pt x="9165" y="9414"/>
                  </a:cubicBezTo>
                  <a:cubicBezTo>
                    <a:pt x="9091" y="9414"/>
                    <a:pt x="12090" y="1865"/>
                    <a:pt x="994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77"/>
            <p:cNvSpPr/>
            <p:nvPr/>
          </p:nvSpPr>
          <p:spPr>
            <a:xfrm>
              <a:off x="2459425" y="2201300"/>
              <a:ext cx="249375" cy="350150"/>
            </a:xfrm>
            <a:custGeom>
              <a:avLst/>
              <a:gdLst/>
              <a:ahLst/>
              <a:cxnLst/>
              <a:rect l="l" t="t" r="r" b="b"/>
              <a:pathLst>
                <a:path w="9975" h="14006" extrusionOk="0">
                  <a:moveTo>
                    <a:pt x="8166" y="0"/>
                  </a:moveTo>
                  <a:cubicBezTo>
                    <a:pt x="6462" y="0"/>
                    <a:pt x="4375" y="424"/>
                    <a:pt x="3103" y="3365"/>
                  </a:cubicBezTo>
                  <a:cubicBezTo>
                    <a:pt x="1568" y="6867"/>
                    <a:pt x="1" y="11938"/>
                    <a:pt x="1" y="11938"/>
                  </a:cubicBezTo>
                  <a:cubicBezTo>
                    <a:pt x="1735" y="13205"/>
                    <a:pt x="3837" y="13939"/>
                    <a:pt x="5972" y="14006"/>
                  </a:cubicBezTo>
                  <a:lnTo>
                    <a:pt x="8640" y="7001"/>
                  </a:lnTo>
                  <a:cubicBezTo>
                    <a:pt x="8673" y="7001"/>
                    <a:pt x="9974" y="2097"/>
                    <a:pt x="9040" y="29"/>
                  </a:cubicBezTo>
                  <a:cubicBezTo>
                    <a:pt x="8766" y="14"/>
                    <a:pt x="8472" y="0"/>
                    <a:pt x="8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77"/>
            <p:cNvSpPr/>
            <p:nvPr/>
          </p:nvSpPr>
          <p:spPr>
            <a:xfrm>
              <a:off x="2459425" y="2201300"/>
              <a:ext cx="249375" cy="350150"/>
            </a:xfrm>
            <a:custGeom>
              <a:avLst/>
              <a:gdLst/>
              <a:ahLst/>
              <a:cxnLst/>
              <a:rect l="l" t="t" r="r" b="b"/>
              <a:pathLst>
                <a:path w="9975" h="14006" extrusionOk="0">
                  <a:moveTo>
                    <a:pt x="8166" y="0"/>
                  </a:moveTo>
                  <a:cubicBezTo>
                    <a:pt x="6462" y="0"/>
                    <a:pt x="4375" y="424"/>
                    <a:pt x="3103" y="3365"/>
                  </a:cubicBezTo>
                  <a:cubicBezTo>
                    <a:pt x="1568" y="6867"/>
                    <a:pt x="1" y="11938"/>
                    <a:pt x="1" y="11938"/>
                  </a:cubicBezTo>
                  <a:cubicBezTo>
                    <a:pt x="1735" y="13205"/>
                    <a:pt x="3837" y="13939"/>
                    <a:pt x="5972" y="14006"/>
                  </a:cubicBezTo>
                  <a:lnTo>
                    <a:pt x="8640" y="7001"/>
                  </a:lnTo>
                  <a:cubicBezTo>
                    <a:pt x="8673" y="7001"/>
                    <a:pt x="9974" y="2097"/>
                    <a:pt x="9040" y="29"/>
                  </a:cubicBezTo>
                  <a:cubicBezTo>
                    <a:pt x="8766" y="14"/>
                    <a:pt x="8472" y="0"/>
                    <a:pt x="81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77"/>
            <p:cNvSpPr/>
            <p:nvPr/>
          </p:nvSpPr>
          <p:spPr>
            <a:xfrm>
              <a:off x="2051625" y="1444800"/>
              <a:ext cx="415325" cy="458700"/>
            </a:xfrm>
            <a:custGeom>
              <a:avLst/>
              <a:gdLst/>
              <a:ahLst/>
              <a:cxnLst/>
              <a:rect l="l" t="t" r="r" b="b"/>
              <a:pathLst>
                <a:path w="16613" h="18348" extrusionOk="0">
                  <a:moveTo>
                    <a:pt x="1" y="1"/>
                  </a:moveTo>
                  <a:lnTo>
                    <a:pt x="1769" y="9241"/>
                  </a:lnTo>
                  <a:cubicBezTo>
                    <a:pt x="1769" y="9241"/>
                    <a:pt x="5371" y="14912"/>
                    <a:pt x="5738" y="15479"/>
                  </a:cubicBezTo>
                  <a:cubicBezTo>
                    <a:pt x="6105" y="16112"/>
                    <a:pt x="6739" y="16546"/>
                    <a:pt x="7473" y="16679"/>
                  </a:cubicBezTo>
                  <a:cubicBezTo>
                    <a:pt x="10275" y="17247"/>
                    <a:pt x="15779" y="18347"/>
                    <a:pt x="15779" y="18347"/>
                  </a:cubicBezTo>
                  <a:lnTo>
                    <a:pt x="16613" y="14545"/>
                  </a:lnTo>
                  <a:lnTo>
                    <a:pt x="10142" y="12043"/>
                  </a:lnTo>
                  <a:cubicBezTo>
                    <a:pt x="10142" y="12043"/>
                    <a:pt x="5572" y="4804"/>
                    <a:pt x="4204" y="2870"/>
                  </a:cubicBezTo>
                  <a:cubicBezTo>
                    <a:pt x="2870" y="968"/>
                    <a:pt x="2236" y="68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77"/>
            <p:cNvSpPr/>
            <p:nvPr/>
          </p:nvSpPr>
          <p:spPr>
            <a:xfrm>
              <a:off x="1904875" y="1443175"/>
              <a:ext cx="314400" cy="1104125"/>
            </a:xfrm>
            <a:custGeom>
              <a:avLst/>
              <a:gdLst/>
              <a:ahLst/>
              <a:cxnLst/>
              <a:rect l="l" t="t" r="r" b="b"/>
              <a:pathLst>
                <a:path w="12576" h="44165" extrusionOk="0">
                  <a:moveTo>
                    <a:pt x="5146" y="0"/>
                  </a:moveTo>
                  <a:cubicBezTo>
                    <a:pt x="4851" y="0"/>
                    <a:pt x="4527" y="42"/>
                    <a:pt x="4170" y="133"/>
                  </a:cubicBezTo>
                  <a:lnTo>
                    <a:pt x="0" y="43397"/>
                  </a:lnTo>
                  <a:cubicBezTo>
                    <a:pt x="234" y="43395"/>
                    <a:pt x="469" y="43394"/>
                    <a:pt x="703" y="43394"/>
                  </a:cubicBezTo>
                  <a:cubicBezTo>
                    <a:pt x="4671" y="43394"/>
                    <a:pt x="8638" y="43660"/>
                    <a:pt x="12576" y="44164"/>
                  </a:cubicBezTo>
                  <a:cubicBezTo>
                    <a:pt x="12576" y="44164"/>
                    <a:pt x="12376" y="38694"/>
                    <a:pt x="11909" y="31622"/>
                  </a:cubicBezTo>
                  <a:cubicBezTo>
                    <a:pt x="11608" y="26952"/>
                    <a:pt x="9874" y="20981"/>
                    <a:pt x="9807" y="16011"/>
                  </a:cubicBezTo>
                  <a:cubicBezTo>
                    <a:pt x="9740" y="8338"/>
                    <a:pt x="9040" y="4135"/>
                    <a:pt x="7939" y="2067"/>
                  </a:cubicBezTo>
                  <a:cubicBezTo>
                    <a:pt x="7330" y="988"/>
                    <a:pt x="6583" y="0"/>
                    <a:pt x="51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70" name="Google Shape;1970;p77"/>
            <p:cNvSpPr/>
            <p:nvPr/>
          </p:nvSpPr>
          <p:spPr>
            <a:xfrm>
              <a:off x="1673025" y="3237750"/>
              <a:ext cx="144300" cy="356975"/>
            </a:xfrm>
            <a:custGeom>
              <a:avLst/>
              <a:gdLst/>
              <a:ahLst/>
              <a:cxnLst/>
              <a:rect l="l" t="t" r="r" b="b"/>
              <a:pathLst>
                <a:path w="5772" h="14279" extrusionOk="0">
                  <a:moveTo>
                    <a:pt x="1235" y="1"/>
                  </a:moveTo>
                  <a:cubicBezTo>
                    <a:pt x="568" y="34"/>
                    <a:pt x="1068" y="2636"/>
                    <a:pt x="968" y="4304"/>
                  </a:cubicBezTo>
                  <a:cubicBezTo>
                    <a:pt x="835" y="6139"/>
                    <a:pt x="301" y="7440"/>
                    <a:pt x="168" y="8941"/>
                  </a:cubicBezTo>
                  <a:cubicBezTo>
                    <a:pt x="1" y="10208"/>
                    <a:pt x="234" y="11542"/>
                    <a:pt x="868" y="12677"/>
                  </a:cubicBezTo>
                  <a:cubicBezTo>
                    <a:pt x="1208" y="13401"/>
                    <a:pt x="2422" y="14279"/>
                    <a:pt x="3429" y="14279"/>
                  </a:cubicBezTo>
                  <a:cubicBezTo>
                    <a:pt x="3906" y="14279"/>
                    <a:pt x="4336" y="14081"/>
                    <a:pt x="4604" y="13577"/>
                  </a:cubicBezTo>
                  <a:cubicBezTo>
                    <a:pt x="5371" y="12009"/>
                    <a:pt x="5672" y="10275"/>
                    <a:pt x="5438" y="8574"/>
                  </a:cubicBezTo>
                  <a:cubicBezTo>
                    <a:pt x="5271" y="6839"/>
                    <a:pt x="5138" y="5572"/>
                    <a:pt x="5038" y="4271"/>
                  </a:cubicBezTo>
                  <a:cubicBezTo>
                    <a:pt x="4971" y="3103"/>
                    <a:pt x="5772" y="334"/>
                    <a:pt x="4904" y="201"/>
                  </a:cubicBezTo>
                  <a:lnTo>
                    <a:pt x="4904" y="668"/>
                  </a:lnTo>
                  <a:cubicBezTo>
                    <a:pt x="4735" y="1026"/>
                    <a:pt x="3715" y="1352"/>
                    <a:pt x="2787" y="1352"/>
                  </a:cubicBezTo>
                  <a:cubicBezTo>
                    <a:pt x="2071" y="1352"/>
                    <a:pt x="1409" y="1158"/>
                    <a:pt x="1235" y="635"/>
                  </a:cubicBezTo>
                  <a:lnTo>
                    <a:pt x="12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77"/>
            <p:cNvSpPr/>
            <p:nvPr/>
          </p:nvSpPr>
          <p:spPr>
            <a:xfrm>
              <a:off x="2068325" y="3251925"/>
              <a:ext cx="61725" cy="110125"/>
            </a:xfrm>
            <a:custGeom>
              <a:avLst/>
              <a:gdLst/>
              <a:ahLst/>
              <a:cxnLst/>
              <a:rect l="l" t="t" r="r" b="b"/>
              <a:pathLst>
                <a:path w="2469" h="4405" extrusionOk="0">
                  <a:moveTo>
                    <a:pt x="167" y="1"/>
                  </a:moveTo>
                  <a:lnTo>
                    <a:pt x="167" y="1"/>
                  </a:lnTo>
                  <a:cubicBezTo>
                    <a:pt x="0" y="835"/>
                    <a:pt x="300" y="3137"/>
                    <a:pt x="300" y="3137"/>
                  </a:cubicBezTo>
                  <a:cubicBezTo>
                    <a:pt x="300" y="3137"/>
                    <a:pt x="667" y="3904"/>
                    <a:pt x="2002" y="4404"/>
                  </a:cubicBezTo>
                  <a:lnTo>
                    <a:pt x="2469" y="1168"/>
                  </a:lnTo>
                  <a:lnTo>
                    <a:pt x="1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77"/>
            <p:cNvSpPr/>
            <p:nvPr/>
          </p:nvSpPr>
          <p:spPr>
            <a:xfrm>
              <a:off x="2118350" y="3271950"/>
              <a:ext cx="85925" cy="90100"/>
            </a:xfrm>
            <a:custGeom>
              <a:avLst/>
              <a:gdLst/>
              <a:ahLst/>
              <a:cxnLst/>
              <a:rect l="l" t="t" r="r" b="b"/>
              <a:pathLst>
                <a:path w="3437" h="3604" extrusionOk="0">
                  <a:moveTo>
                    <a:pt x="3436" y="1"/>
                  </a:moveTo>
                  <a:lnTo>
                    <a:pt x="267" y="1735"/>
                  </a:lnTo>
                  <a:lnTo>
                    <a:pt x="1" y="3603"/>
                  </a:lnTo>
                  <a:lnTo>
                    <a:pt x="2803" y="2569"/>
                  </a:lnTo>
                  <a:lnTo>
                    <a:pt x="343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77"/>
            <p:cNvSpPr/>
            <p:nvPr/>
          </p:nvSpPr>
          <p:spPr>
            <a:xfrm>
              <a:off x="2067475" y="3158450"/>
              <a:ext cx="302125" cy="285250"/>
            </a:xfrm>
            <a:custGeom>
              <a:avLst/>
              <a:gdLst/>
              <a:ahLst/>
              <a:cxnLst/>
              <a:rect l="l" t="t" r="r" b="b"/>
              <a:pathLst>
                <a:path w="12085" h="11410" extrusionOk="0">
                  <a:moveTo>
                    <a:pt x="743" y="0"/>
                  </a:moveTo>
                  <a:cubicBezTo>
                    <a:pt x="522" y="0"/>
                    <a:pt x="360" y="831"/>
                    <a:pt x="168" y="1538"/>
                  </a:cubicBezTo>
                  <a:cubicBezTo>
                    <a:pt x="1" y="2239"/>
                    <a:pt x="1" y="3006"/>
                    <a:pt x="234" y="3707"/>
                  </a:cubicBezTo>
                  <a:cubicBezTo>
                    <a:pt x="501" y="4507"/>
                    <a:pt x="1635" y="5274"/>
                    <a:pt x="2136" y="5942"/>
                  </a:cubicBezTo>
                  <a:cubicBezTo>
                    <a:pt x="2636" y="6642"/>
                    <a:pt x="2869" y="8343"/>
                    <a:pt x="3470" y="9277"/>
                  </a:cubicBezTo>
                  <a:cubicBezTo>
                    <a:pt x="4070" y="10211"/>
                    <a:pt x="6239" y="11045"/>
                    <a:pt x="7640" y="11312"/>
                  </a:cubicBezTo>
                  <a:cubicBezTo>
                    <a:pt x="8023" y="11379"/>
                    <a:pt x="8386" y="11410"/>
                    <a:pt x="8725" y="11410"/>
                  </a:cubicBezTo>
                  <a:cubicBezTo>
                    <a:pt x="10916" y="11410"/>
                    <a:pt x="12084" y="10131"/>
                    <a:pt x="11275" y="9177"/>
                  </a:cubicBezTo>
                  <a:cubicBezTo>
                    <a:pt x="10575" y="8377"/>
                    <a:pt x="8440" y="7343"/>
                    <a:pt x="7339" y="5408"/>
                  </a:cubicBezTo>
                  <a:cubicBezTo>
                    <a:pt x="6105" y="3340"/>
                    <a:pt x="5138" y="237"/>
                    <a:pt x="4737" y="37"/>
                  </a:cubicBezTo>
                  <a:lnTo>
                    <a:pt x="4737" y="638"/>
                  </a:lnTo>
                  <a:cubicBezTo>
                    <a:pt x="4495" y="1213"/>
                    <a:pt x="3922" y="1376"/>
                    <a:pt x="3319" y="1376"/>
                  </a:cubicBezTo>
                  <a:cubicBezTo>
                    <a:pt x="3259" y="1376"/>
                    <a:pt x="3197" y="1375"/>
                    <a:pt x="3136" y="1372"/>
                  </a:cubicBezTo>
                  <a:cubicBezTo>
                    <a:pt x="1702" y="1338"/>
                    <a:pt x="1001" y="938"/>
                    <a:pt x="801" y="538"/>
                  </a:cubicBezTo>
                  <a:lnTo>
                    <a:pt x="768" y="4"/>
                  </a:lnTo>
                  <a:cubicBezTo>
                    <a:pt x="759" y="2"/>
                    <a:pt x="751" y="0"/>
                    <a:pt x="7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77"/>
            <p:cNvSpPr/>
            <p:nvPr/>
          </p:nvSpPr>
          <p:spPr>
            <a:xfrm>
              <a:off x="1663850" y="1903475"/>
              <a:ext cx="555425" cy="1464175"/>
            </a:xfrm>
            <a:custGeom>
              <a:avLst/>
              <a:gdLst/>
              <a:ahLst/>
              <a:cxnLst/>
              <a:rect l="l" t="t" r="r" b="b"/>
              <a:pathLst>
                <a:path w="22217" h="58567" extrusionOk="0">
                  <a:moveTo>
                    <a:pt x="5805" y="0"/>
                  </a:moveTo>
                  <a:cubicBezTo>
                    <a:pt x="4804" y="1435"/>
                    <a:pt x="3937" y="2969"/>
                    <a:pt x="3237" y="4570"/>
                  </a:cubicBezTo>
                  <a:cubicBezTo>
                    <a:pt x="2303" y="6772"/>
                    <a:pt x="1936" y="10041"/>
                    <a:pt x="1936" y="14944"/>
                  </a:cubicBezTo>
                  <a:cubicBezTo>
                    <a:pt x="1936" y="19815"/>
                    <a:pt x="1735" y="32690"/>
                    <a:pt x="1735" y="32690"/>
                  </a:cubicBezTo>
                  <a:cubicBezTo>
                    <a:pt x="1268" y="34325"/>
                    <a:pt x="868" y="35993"/>
                    <a:pt x="601" y="37661"/>
                  </a:cubicBezTo>
                  <a:cubicBezTo>
                    <a:pt x="268" y="40096"/>
                    <a:pt x="1" y="48935"/>
                    <a:pt x="1" y="57775"/>
                  </a:cubicBezTo>
                  <a:cubicBezTo>
                    <a:pt x="880" y="58251"/>
                    <a:pt x="2020" y="58566"/>
                    <a:pt x="3190" y="58566"/>
                  </a:cubicBezTo>
                  <a:cubicBezTo>
                    <a:pt x="4151" y="58566"/>
                    <a:pt x="5132" y="58353"/>
                    <a:pt x="6005" y="57842"/>
                  </a:cubicBezTo>
                  <a:cubicBezTo>
                    <a:pt x="6005" y="57842"/>
                    <a:pt x="9741" y="35993"/>
                    <a:pt x="10008" y="33991"/>
                  </a:cubicBezTo>
                  <a:cubicBezTo>
                    <a:pt x="10242" y="31957"/>
                    <a:pt x="11643" y="18914"/>
                    <a:pt x="11643" y="18914"/>
                  </a:cubicBezTo>
                  <a:lnTo>
                    <a:pt x="13711" y="32624"/>
                  </a:lnTo>
                  <a:cubicBezTo>
                    <a:pt x="13377" y="34792"/>
                    <a:pt x="13310" y="37027"/>
                    <a:pt x="13477" y="39195"/>
                  </a:cubicBezTo>
                  <a:cubicBezTo>
                    <a:pt x="13744" y="42731"/>
                    <a:pt x="14878" y="52938"/>
                    <a:pt x="14878" y="52938"/>
                  </a:cubicBezTo>
                  <a:cubicBezTo>
                    <a:pt x="16534" y="53543"/>
                    <a:pt x="17953" y="53735"/>
                    <a:pt x="19090" y="53735"/>
                  </a:cubicBezTo>
                  <a:cubicBezTo>
                    <a:pt x="21091" y="53735"/>
                    <a:pt x="22217" y="53138"/>
                    <a:pt x="22217" y="53138"/>
                  </a:cubicBezTo>
                  <a:cubicBezTo>
                    <a:pt x="22217" y="53138"/>
                    <a:pt x="21650" y="44165"/>
                    <a:pt x="21583" y="40096"/>
                  </a:cubicBezTo>
                  <a:cubicBezTo>
                    <a:pt x="21516" y="34692"/>
                    <a:pt x="21450" y="31590"/>
                    <a:pt x="21349" y="28921"/>
                  </a:cubicBezTo>
                  <a:cubicBezTo>
                    <a:pt x="21216" y="25752"/>
                    <a:pt x="21116" y="22550"/>
                    <a:pt x="20649" y="15511"/>
                  </a:cubicBezTo>
                  <a:cubicBezTo>
                    <a:pt x="20115" y="6772"/>
                    <a:pt x="18447" y="968"/>
                    <a:pt x="18447" y="968"/>
                  </a:cubicBezTo>
                  <a:cubicBezTo>
                    <a:pt x="18447" y="968"/>
                    <a:pt x="17814" y="2402"/>
                    <a:pt x="12176" y="2402"/>
                  </a:cubicBezTo>
                  <a:cubicBezTo>
                    <a:pt x="6506" y="2402"/>
                    <a:pt x="5805" y="0"/>
                    <a:pt x="58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77"/>
            <p:cNvSpPr/>
            <p:nvPr/>
          </p:nvSpPr>
          <p:spPr>
            <a:xfrm>
              <a:off x="1954900" y="2116950"/>
              <a:ext cx="135950" cy="552100"/>
            </a:xfrm>
            <a:custGeom>
              <a:avLst/>
              <a:gdLst/>
              <a:ahLst/>
              <a:cxnLst/>
              <a:rect l="l" t="t" r="r" b="b"/>
              <a:pathLst>
                <a:path w="5438" h="22084" extrusionOk="0">
                  <a:moveTo>
                    <a:pt x="5438" y="1"/>
                  </a:moveTo>
                  <a:lnTo>
                    <a:pt x="5438" y="1"/>
                  </a:lnTo>
                  <a:cubicBezTo>
                    <a:pt x="4304" y="1168"/>
                    <a:pt x="2769" y="1902"/>
                    <a:pt x="1135" y="2069"/>
                  </a:cubicBezTo>
                  <a:lnTo>
                    <a:pt x="1" y="10375"/>
                  </a:lnTo>
                  <a:lnTo>
                    <a:pt x="1768" y="22083"/>
                  </a:lnTo>
                  <a:lnTo>
                    <a:pt x="668" y="10408"/>
                  </a:lnTo>
                  <a:lnTo>
                    <a:pt x="2169" y="3136"/>
                  </a:lnTo>
                  <a:cubicBezTo>
                    <a:pt x="4804" y="2002"/>
                    <a:pt x="5438" y="1"/>
                    <a:pt x="54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77"/>
            <p:cNvSpPr/>
            <p:nvPr/>
          </p:nvSpPr>
          <p:spPr>
            <a:xfrm>
              <a:off x="1735575" y="1460650"/>
              <a:ext cx="445350" cy="640750"/>
            </a:xfrm>
            <a:custGeom>
              <a:avLst/>
              <a:gdLst/>
              <a:ahLst/>
              <a:cxnLst/>
              <a:rect l="l" t="t" r="r" b="b"/>
              <a:pathLst>
                <a:path w="17814" h="25630" extrusionOk="0">
                  <a:moveTo>
                    <a:pt x="6138" y="1"/>
                  </a:moveTo>
                  <a:lnTo>
                    <a:pt x="3470" y="301"/>
                  </a:lnTo>
                  <a:cubicBezTo>
                    <a:pt x="1702" y="701"/>
                    <a:pt x="901" y="1502"/>
                    <a:pt x="734" y="3070"/>
                  </a:cubicBezTo>
                  <a:cubicBezTo>
                    <a:pt x="401" y="4771"/>
                    <a:pt x="434" y="6505"/>
                    <a:pt x="801" y="8173"/>
                  </a:cubicBezTo>
                  <a:cubicBezTo>
                    <a:pt x="1368" y="10375"/>
                    <a:pt x="2869" y="15812"/>
                    <a:pt x="2869" y="15812"/>
                  </a:cubicBezTo>
                  <a:cubicBezTo>
                    <a:pt x="2869" y="15812"/>
                    <a:pt x="935" y="20649"/>
                    <a:pt x="1" y="23117"/>
                  </a:cubicBezTo>
                  <a:cubicBezTo>
                    <a:pt x="2786" y="24930"/>
                    <a:pt x="5858" y="25629"/>
                    <a:pt x="8645" y="25629"/>
                  </a:cubicBezTo>
                  <a:cubicBezTo>
                    <a:pt x="12164" y="25629"/>
                    <a:pt x="15227" y="24514"/>
                    <a:pt x="16679" y="23117"/>
                  </a:cubicBezTo>
                  <a:cubicBezTo>
                    <a:pt x="16479" y="20782"/>
                    <a:pt x="15645" y="18581"/>
                    <a:pt x="15445" y="16479"/>
                  </a:cubicBezTo>
                  <a:cubicBezTo>
                    <a:pt x="15445" y="16479"/>
                    <a:pt x="15578" y="13210"/>
                    <a:pt x="15845" y="11809"/>
                  </a:cubicBezTo>
                  <a:cubicBezTo>
                    <a:pt x="17813" y="9608"/>
                    <a:pt x="17580" y="7539"/>
                    <a:pt x="16679" y="5872"/>
                  </a:cubicBezTo>
                  <a:cubicBezTo>
                    <a:pt x="15011" y="2769"/>
                    <a:pt x="12543" y="67"/>
                    <a:pt x="11742" y="67"/>
                  </a:cubicBezTo>
                  <a:lnTo>
                    <a:pt x="61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77"/>
            <p:cNvSpPr/>
            <p:nvPr/>
          </p:nvSpPr>
          <p:spPr>
            <a:xfrm>
              <a:off x="1735575" y="1460650"/>
              <a:ext cx="445350" cy="640750"/>
            </a:xfrm>
            <a:custGeom>
              <a:avLst/>
              <a:gdLst/>
              <a:ahLst/>
              <a:cxnLst/>
              <a:rect l="l" t="t" r="r" b="b"/>
              <a:pathLst>
                <a:path w="17814" h="25630" extrusionOk="0">
                  <a:moveTo>
                    <a:pt x="6138" y="1"/>
                  </a:moveTo>
                  <a:lnTo>
                    <a:pt x="3470" y="301"/>
                  </a:lnTo>
                  <a:cubicBezTo>
                    <a:pt x="1702" y="701"/>
                    <a:pt x="901" y="1502"/>
                    <a:pt x="734" y="3070"/>
                  </a:cubicBezTo>
                  <a:cubicBezTo>
                    <a:pt x="401" y="4771"/>
                    <a:pt x="434" y="6505"/>
                    <a:pt x="801" y="8173"/>
                  </a:cubicBezTo>
                  <a:cubicBezTo>
                    <a:pt x="1368" y="10375"/>
                    <a:pt x="2869" y="15812"/>
                    <a:pt x="2869" y="15812"/>
                  </a:cubicBezTo>
                  <a:cubicBezTo>
                    <a:pt x="2869" y="15812"/>
                    <a:pt x="935" y="20649"/>
                    <a:pt x="1" y="23117"/>
                  </a:cubicBezTo>
                  <a:cubicBezTo>
                    <a:pt x="2786" y="24930"/>
                    <a:pt x="5858" y="25629"/>
                    <a:pt x="8645" y="25629"/>
                  </a:cubicBezTo>
                  <a:cubicBezTo>
                    <a:pt x="12164" y="25629"/>
                    <a:pt x="15227" y="24514"/>
                    <a:pt x="16679" y="23117"/>
                  </a:cubicBezTo>
                  <a:cubicBezTo>
                    <a:pt x="16479" y="20782"/>
                    <a:pt x="15645" y="18581"/>
                    <a:pt x="15445" y="16479"/>
                  </a:cubicBezTo>
                  <a:cubicBezTo>
                    <a:pt x="15445" y="16479"/>
                    <a:pt x="15578" y="13210"/>
                    <a:pt x="15845" y="11809"/>
                  </a:cubicBezTo>
                  <a:cubicBezTo>
                    <a:pt x="17813" y="9608"/>
                    <a:pt x="17580" y="7539"/>
                    <a:pt x="16679" y="5872"/>
                  </a:cubicBezTo>
                  <a:cubicBezTo>
                    <a:pt x="15011" y="2769"/>
                    <a:pt x="12543" y="67"/>
                    <a:pt x="11742" y="67"/>
                  </a:cubicBezTo>
                  <a:lnTo>
                    <a:pt x="613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77"/>
            <p:cNvSpPr/>
            <p:nvPr/>
          </p:nvSpPr>
          <p:spPr>
            <a:xfrm>
              <a:off x="1660525" y="1460600"/>
              <a:ext cx="304400" cy="1126125"/>
            </a:xfrm>
            <a:custGeom>
              <a:avLst/>
              <a:gdLst/>
              <a:ahLst/>
              <a:cxnLst/>
              <a:rect l="l" t="t" r="r" b="b"/>
              <a:pathLst>
                <a:path w="12176" h="45045" extrusionOk="0">
                  <a:moveTo>
                    <a:pt x="8678" y="0"/>
                  </a:moveTo>
                  <a:cubicBezTo>
                    <a:pt x="7881" y="0"/>
                    <a:pt x="5643" y="44"/>
                    <a:pt x="4103" y="503"/>
                  </a:cubicBezTo>
                  <a:cubicBezTo>
                    <a:pt x="2135" y="1103"/>
                    <a:pt x="1969" y="3238"/>
                    <a:pt x="1969" y="3238"/>
                  </a:cubicBezTo>
                  <a:lnTo>
                    <a:pt x="5004" y="15781"/>
                  </a:lnTo>
                  <a:cubicBezTo>
                    <a:pt x="5004" y="15781"/>
                    <a:pt x="2469" y="20417"/>
                    <a:pt x="1902" y="25087"/>
                  </a:cubicBezTo>
                  <a:cubicBezTo>
                    <a:pt x="1268" y="30091"/>
                    <a:pt x="0" y="42933"/>
                    <a:pt x="0" y="42933"/>
                  </a:cubicBezTo>
                  <a:cubicBezTo>
                    <a:pt x="1468" y="43901"/>
                    <a:pt x="2269" y="44301"/>
                    <a:pt x="4837" y="44801"/>
                  </a:cubicBezTo>
                  <a:cubicBezTo>
                    <a:pt x="5800" y="44969"/>
                    <a:pt x="6790" y="45044"/>
                    <a:pt x="7773" y="45044"/>
                  </a:cubicBezTo>
                  <a:cubicBezTo>
                    <a:pt x="8356" y="45044"/>
                    <a:pt x="8936" y="45018"/>
                    <a:pt x="9507" y="44968"/>
                  </a:cubicBezTo>
                  <a:cubicBezTo>
                    <a:pt x="9507" y="44968"/>
                    <a:pt x="10008" y="37596"/>
                    <a:pt x="10208" y="32493"/>
                  </a:cubicBezTo>
                  <a:cubicBezTo>
                    <a:pt x="10475" y="25488"/>
                    <a:pt x="12176" y="13612"/>
                    <a:pt x="11675" y="9710"/>
                  </a:cubicBezTo>
                  <a:cubicBezTo>
                    <a:pt x="11175" y="5773"/>
                    <a:pt x="8974" y="3"/>
                    <a:pt x="8974" y="3"/>
                  </a:cubicBezTo>
                  <a:cubicBezTo>
                    <a:pt x="8974" y="3"/>
                    <a:pt x="8866" y="0"/>
                    <a:pt x="86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u="sng"/>
            </a:p>
          </p:txBody>
        </p:sp>
        <p:sp>
          <p:nvSpPr>
            <p:cNvPr id="1979" name="Google Shape;1979;p77"/>
            <p:cNvSpPr/>
            <p:nvPr/>
          </p:nvSpPr>
          <p:spPr>
            <a:xfrm>
              <a:off x="1713050" y="1524875"/>
              <a:ext cx="113450" cy="531225"/>
            </a:xfrm>
            <a:custGeom>
              <a:avLst/>
              <a:gdLst/>
              <a:ahLst/>
              <a:cxnLst/>
              <a:rect l="l" t="t" r="r" b="b"/>
              <a:pathLst>
                <a:path w="4538" h="21249" extrusionOk="0">
                  <a:moveTo>
                    <a:pt x="4271" y="0"/>
                  </a:moveTo>
                  <a:lnTo>
                    <a:pt x="968" y="4804"/>
                  </a:lnTo>
                  <a:lnTo>
                    <a:pt x="2903" y="13210"/>
                  </a:lnTo>
                  <a:cubicBezTo>
                    <a:pt x="1569" y="15745"/>
                    <a:pt x="601" y="18447"/>
                    <a:pt x="1" y="21249"/>
                  </a:cubicBezTo>
                  <a:cubicBezTo>
                    <a:pt x="1969" y="15611"/>
                    <a:pt x="4171" y="13943"/>
                    <a:pt x="4171" y="13943"/>
                  </a:cubicBezTo>
                  <a:lnTo>
                    <a:pt x="3003" y="9173"/>
                  </a:lnTo>
                  <a:cubicBezTo>
                    <a:pt x="3003" y="9173"/>
                    <a:pt x="3403" y="7672"/>
                    <a:pt x="3970" y="5137"/>
                  </a:cubicBezTo>
                  <a:cubicBezTo>
                    <a:pt x="4538" y="2569"/>
                    <a:pt x="4471" y="1101"/>
                    <a:pt x="4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77"/>
            <p:cNvSpPr/>
            <p:nvPr/>
          </p:nvSpPr>
          <p:spPr>
            <a:xfrm>
              <a:off x="1833150" y="1414375"/>
              <a:ext cx="128450" cy="471600"/>
            </a:xfrm>
            <a:custGeom>
              <a:avLst/>
              <a:gdLst/>
              <a:ahLst/>
              <a:cxnLst/>
              <a:rect l="l" t="t" r="r" b="b"/>
              <a:pathLst>
                <a:path w="5138" h="18864" extrusionOk="0">
                  <a:moveTo>
                    <a:pt x="1844" y="1"/>
                  </a:moveTo>
                  <a:cubicBezTo>
                    <a:pt x="1574" y="1"/>
                    <a:pt x="1331" y="153"/>
                    <a:pt x="1135" y="517"/>
                  </a:cubicBezTo>
                  <a:cubicBezTo>
                    <a:pt x="868" y="951"/>
                    <a:pt x="301" y="1918"/>
                    <a:pt x="301" y="1918"/>
                  </a:cubicBezTo>
                  <a:cubicBezTo>
                    <a:pt x="301" y="1918"/>
                    <a:pt x="0" y="5021"/>
                    <a:pt x="301" y="5788"/>
                  </a:cubicBezTo>
                  <a:cubicBezTo>
                    <a:pt x="534" y="6455"/>
                    <a:pt x="3403" y="8957"/>
                    <a:pt x="3403" y="8957"/>
                  </a:cubicBezTo>
                  <a:cubicBezTo>
                    <a:pt x="3403" y="8957"/>
                    <a:pt x="2636" y="11759"/>
                    <a:pt x="2602" y="12693"/>
                  </a:cubicBezTo>
                  <a:cubicBezTo>
                    <a:pt x="2602" y="13593"/>
                    <a:pt x="4370" y="17096"/>
                    <a:pt x="4570" y="18864"/>
                  </a:cubicBezTo>
                  <a:cubicBezTo>
                    <a:pt x="4570" y="18864"/>
                    <a:pt x="5137" y="13260"/>
                    <a:pt x="4871" y="11258"/>
                  </a:cubicBezTo>
                  <a:cubicBezTo>
                    <a:pt x="4370" y="7989"/>
                    <a:pt x="3403" y="4820"/>
                    <a:pt x="2002" y="1818"/>
                  </a:cubicBezTo>
                  <a:lnTo>
                    <a:pt x="2002" y="17"/>
                  </a:lnTo>
                  <a:cubicBezTo>
                    <a:pt x="1948" y="6"/>
                    <a:pt x="1896" y="1"/>
                    <a:pt x="18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77"/>
            <p:cNvSpPr/>
            <p:nvPr/>
          </p:nvSpPr>
          <p:spPr>
            <a:xfrm>
              <a:off x="1569625" y="2165325"/>
              <a:ext cx="162650" cy="246750"/>
            </a:xfrm>
            <a:custGeom>
              <a:avLst/>
              <a:gdLst/>
              <a:ahLst/>
              <a:cxnLst/>
              <a:rect l="l" t="t" r="r" b="b"/>
              <a:pathLst>
                <a:path w="6506" h="9870" extrusionOk="0">
                  <a:moveTo>
                    <a:pt x="3970" y="1"/>
                  </a:moveTo>
                  <a:lnTo>
                    <a:pt x="201" y="67"/>
                  </a:lnTo>
                  <a:cubicBezTo>
                    <a:pt x="167" y="1301"/>
                    <a:pt x="1" y="3136"/>
                    <a:pt x="234" y="4470"/>
                  </a:cubicBezTo>
                  <a:cubicBezTo>
                    <a:pt x="834" y="7839"/>
                    <a:pt x="1535" y="9307"/>
                    <a:pt x="2936" y="9674"/>
                  </a:cubicBezTo>
                  <a:cubicBezTo>
                    <a:pt x="3412" y="9807"/>
                    <a:pt x="3816" y="9870"/>
                    <a:pt x="4150" y="9870"/>
                  </a:cubicBezTo>
                  <a:cubicBezTo>
                    <a:pt x="5410" y="9870"/>
                    <a:pt x="5684" y="8984"/>
                    <a:pt x="5104" y="7639"/>
                  </a:cubicBezTo>
                  <a:cubicBezTo>
                    <a:pt x="4771" y="6939"/>
                    <a:pt x="4570" y="6205"/>
                    <a:pt x="4470" y="5438"/>
                  </a:cubicBezTo>
                  <a:lnTo>
                    <a:pt x="4470" y="5438"/>
                  </a:lnTo>
                  <a:cubicBezTo>
                    <a:pt x="4704" y="5738"/>
                    <a:pt x="5004" y="6005"/>
                    <a:pt x="5304" y="6238"/>
                  </a:cubicBezTo>
                  <a:cubicBezTo>
                    <a:pt x="5456" y="6360"/>
                    <a:pt x="5636" y="6419"/>
                    <a:pt x="5815" y="6419"/>
                  </a:cubicBezTo>
                  <a:cubicBezTo>
                    <a:pt x="6029" y="6419"/>
                    <a:pt x="6242" y="6335"/>
                    <a:pt x="6405" y="6172"/>
                  </a:cubicBezTo>
                  <a:cubicBezTo>
                    <a:pt x="6505" y="6038"/>
                    <a:pt x="6105" y="5805"/>
                    <a:pt x="5805" y="5171"/>
                  </a:cubicBezTo>
                  <a:cubicBezTo>
                    <a:pt x="5371" y="4370"/>
                    <a:pt x="5371" y="3770"/>
                    <a:pt x="4704" y="3036"/>
                  </a:cubicBezTo>
                  <a:cubicBezTo>
                    <a:pt x="4437" y="2736"/>
                    <a:pt x="4237" y="2369"/>
                    <a:pt x="4137" y="1969"/>
                  </a:cubicBezTo>
                  <a:cubicBezTo>
                    <a:pt x="4003" y="1335"/>
                    <a:pt x="3937" y="668"/>
                    <a:pt x="39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77"/>
            <p:cNvSpPr/>
            <p:nvPr/>
          </p:nvSpPr>
          <p:spPr>
            <a:xfrm>
              <a:off x="1560450" y="1464700"/>
              <a:ext cx="265225" cy="739850"/>
            </a:xfrm>
            <a:custGeom>
              <a:avLst/>
              <a:gdLst/>
              <a:ahLst/>
              <a:cxnLst/>
              <a:rect l="l" t="t" r="r" b="b"/>
              <a:pathLst>
                <a:path w="10609" h="29594" extrusionOk="0">
                  <a:moveTo>
                    <a:pt x="9610" y="1"/>
                  </a:moveTo>
                  <a:cubicBezTo>
                    <a:pt x="8970" y="1"/>
                    <a:pt x="7139" y="89"/>
                    <a:pt x="5972" y="1040"/>
                  </a:cubicBezTo>
                  <a:cubicBezTo>
                    <a:pt x="4537" y="2207"/>
                    <a:pt x="3670" y="5476"/>
                    <a:pt x="2602" y="8745"/>
                  </a:cubicBezTo>
                  <a:cubicBezTo>
                    <a:pt x="1568" y="12014"/>
                    <a:pt x="634" y="15183"/>
                    <a:pt x="267" y="17518"/>
                  </a:cubicBezTo>
                  <a:cubicBezTo>
                    <a:pt x="1" y="19419"/>
                    <a:pt x="368" y="29560"/>
                    <a:pt x="368" y="29560"/>
                  </a:cubicBezTo>
                  <a:cubicBezTo>
                    <a:pt x="619" y="29582"/>
                    <a:pt x="871" y="29593"/>
                    <a:pt x="1123" y="29593"/>
                  </a:cubicBezTo>
                  <a:cubicBezTo>
                    <a:pt x="2369" y="29593"/>
                    <a:pt x="3599" y="29320"/>
                    <a:pt x="4737" y="28793"/>
                  </a:cubicBezTo>
                  <a:lnTo>
                    <a:pt x="5738" y="17952"/>
                  </a:lnTo>
                  <a:lnTo>
                    <a:pt x="9841" y="6844"/>
                  </a:lnTo>
                  <a:cubicBezTo>
                    <a:pt x="10608" y="4642"/>
                    <a:pt x="10608" y="2240"/>
                    <a:pt x="9841" y="5"/>
                  </a:cubicBezTo>
                  <a:cubicBezTo>
                    <a:pt x="9841" y="5"/>
                    <a:pt x="9757" y="1"/>
                    <a:pt x="96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77"/>
            <p:cNvSpPr/>
            <p:nvPr/>
          </p:nvSpPr>
          <p:spPr>
            <a:xfrm>
              <a:off x="1854825" y="1442300"/>
              <a:ext cx="30050" cy="196000"/>
            </a:xfrm>
            <a:custGeom>
              <a:avLst/>
              <a:gdLst/>
              <a:ahLst/>
              <a:cxnLst/>
              <a:rect l="l" t="t" r="r" b="b"/>
              <a:pathLst>
                <a:path w="1202" h="7840" extrusionOk="0">
                  <a:moveTo>
                    <a:pt x="1101" y="1"/>
                  </a:moveTo>
                  <a:cubicBezTo>
                    <a:pt x="1" y="234"/>
                    <a:pt x="101" y="3170"/>
                    <a:pt x="334" y="6405"/>
                  </a:cubicBezTo>
                  <a:cubicBezTo>
                    <a:pt x="368" y="7073"/>
                    <a:pt x="368" y="7606"/>
                    <a:pt x="368" y="7840"/>
                  </a:cubicBezTo>
                  <a:lnTo>
                    <a:pt x="868" y="7840"/>
                  </a:lnTo>
                  <a:cubicBezTo>
                    <a:pt x="868" y="7573"/>
                    <a:pt x="835" y="7039"/>
                    <a:pt x="801" y="6372"/>
                  </a:cubicBezTo>
                  <a:cubicBezTo>
                    <a:pt x="668" y="4804"/>
                    <a:pt x="401" y="635"/>
                    <a:pt x="1202" y="468"/>
                  </a:cubicBezTo>
                  <a:lnTo>
                    <a:pt x="11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77"/>
            <p:cNvSpPr/>
            <p:nvPr/>
          </p:nvSpPr>
          <p:spPr>
            <a:xfrm>
              <a:off x="1810625" y="1633275"/>
              <a:ext cx="125950" cy="275225"/>
            </a:xfrm>
            <a:custGeom>
              <a:avLst/>
              <a:gdLst/>
              <a:ahLst/>
              <a:cxnLst/>
              <a:rect l="l" t="t" r="r" b="b"/>
              <a:pathLst>
                <a:path w="5038" h="11009" extrusionOk="0">
                  <a:moveTo>
                    <a:pt x="2402" y="301"/>
                  </a:moveTo>
                  <a:cubicBezTo>
                    <a:pt x="2869" y="301"/>
                    <a:pt x="3837" y="1735"/>
                    <a:pt x="4337" y="2969"/>
                  </a:cubicBezTo>
                  <a:cubicBezTo>
                    <a:pt x="4771" y="3937"/>
                    <a:pt x="4070" y="8607"/>
                    <a:pt x="3637" y="9274"/>
                  </a:cubicBezTo>
                  <a:cubicBezTo>
                    <a:pt x="3437" y="9607"/>
                    <a:pt x="3136" y="9908"/>
                    <a:pt x="2803" y="10141"/>
                  </a:cubicBezTo>
                  <a:cubicBezTo>
                    <a:pt x="2469" y="9908"/>
                    <a:pt x="2169" y="9641"/>
                    <a:pt x="1902" y="9341"/>
                  </a:cubicBezTo>
                  <a:cubicBezTo>
                    <a:pt x="1435" y="8707"/>
                    <a:pt x="334" y="4104"/>
                    <a:pt x="668" y="3103"/>
                  </a:cubicBezTo>
                  <a:cubicBezTo>
                    <a:pt x="1068" y="1835"/>
                    <a:pt x="1902" y="301"/>
                    <a:pt x="2402" y="301"/>
                  </a:cubicBezTo>
                  <a:close/>
                  <a:moveTo>
                    <a:pt x="2369" y="1"/>
                  </a:moveTo>
                  <a:cubicBezTo>
                    <a:pt x="1569" y="34"/>
                    <a:pt x="635" y="2069"/>
                    <a:pt x="368" y="3003"/>
                  </a:cubicBezTo>
                  <a:cubicBezTo>
                    <a:pt x="1" y="4104"/>
                    <a:pt x="1135" y="8874"/>
                    <a:pt x="1635" y="9541"/>
                  </a:cubicBezTo>
                  <a:cubicBezTo>
                    <a:pt x="1902" y="9841"/>
                    <a:pt x="2202" y="10108"/>
                    <a:pt x="2503" y="10308"/>
                  </a:cubicBezTo>
                  <a:cubicBezTo>
                    <a:pt x="2202" y="10541"/>
                    <a:pt x="1835" y="10675"/>
                    <a:pt x="1468" y="10708"/>
                  </a:cubicBezTo>
                  <a:lnTo>
                    <a:pt x="1468" y="11008"/>
                  </a:lnTo>
                  <a:lnTo>
                    <a:pt x="1502" y="11008"/>
                  </a:lnTo>
                  <a:cubicBezTo>
                    <a:pt x="1969" y="10975"/>
                    <a:pt x="2402" y="10808"/>
                    <a:pt x="2803" y="10508"/>
                  </a:cubicBezTo>
                  <a:cubicBezTo>
                    <a:pt x="3203" y="10775"/>
                    <a:pt x="3703" y="10908"/>
                    <a:pt x="4204" y="10908"/>
                  </a:cubicBezTo>
                  <a:lnTo>
                    <a:pt x="4137" y="10608"/>
                  </a:lnTo>
                  <a:cubicBezTo>
                    <a:pt x="3770" y="10608"/>
                    <a:pt x="3403" y="10508"/>
                    <a:pt x="3070" y="10308"/>
                  </a:cubicBezTo>
                  <a:cubicBezTo>
                    <a:pt x="3370" y="10041"/>
                    <a:pt x="3670" y="9774"/>
                    <a:pt x="3870" y="9441"/>
                  </a:cubicBezTo>
                  <a:cubicBezTo>
                    <a:pt x="4337" y="8740"/>
                    <a:pt x="5038" y="3903"/>
                    <a:pt x="4604" y="2836"/>
                  </a:cubicBezTo>
                  <a:cubicBezTo>
                    <a:pt x="4237" y="1935"/>
                    <a:pt x="3170" y="1"/>
                    <a:pt x="23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77"/>
            <p:cNvSpPr/>
            <p:nvPr/>
          </p:nvSpPr>
          <p:spPr>
            <a:xfrm>
              <a:off x="1903200" y="1890125"/>
              <a:ext cx="24200" cy="22550"/>
            </a:xfrm>
            <a:custGeom>
              <a:avLst/>
              <a:gdLst/>
              <a:ahLst/>
              <a:cxnLst/>
              <a:rect l="l" t="t" r="r" b="b"/>
              <a:pathLst>
                <a:path w="968" h="902" extrusionOk="0">
                  <a:moveTo>
                    <a:pt x="467" y="1"/>
                  </a:moveTo>
                  <a:cubicBezTo>
                    <a:pt x="201" y="1"/>
                    <a:pt x="0" y="234"/>
                    <a:pt x="34" y="501"/>
                  </a:cubicBezTo>
                  <a:cubicBezTo>
                    <a:pt x="34" y="734"/>
                    <a:pt x="234" y="901"/>
                    <a:pt x="467" y="901"/>
                  </a:cubicBezTo>
                  <a:cubicBezTo>
                    <a:pt x="734" y="901"/>
                    <a:pt x="934" y="701"/>
                    <a:pt x="968" y="434"/>
                  </a:cubicBezTo>
                  <a:cubicBezTo>
                    <a:pt x="934" y="201"/>
                    <a:pt x="734" y="1"/>
                    <a:pt x="4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77"/>
            <p:cNvSpPr/>
            <p:nvPr/>
          </p:nvSpPr>
          <p:spPr>
            <a:xfrm>
              <a:off x="1835650" y="1894200"/>
              <a:ext cx="24200" cy="23575"/>
            </a:xfrm>
            <a:custGeom>
              <a:avLst/>
              <a:gdLst/>
              <a:ahLst/>
              <a:cxnLst/>
              <a:rect l="l" t="t" r="r" b="b"/>
              <a:pathLst>
                <a:path w="968" h="943" extrusionOk="0">
                  <a:moveTo>
                    <a:pt x="443" y="1"/>
                  </a:moveTo>
                  <a:cubicBezTo>
                    <a:pt x="201" y="1"/>
                    <a:pt x="0" y="191"/>
                    <a:pt x="0" y="438"/>
                  </a:cubicBezTo>
                  <a:cubicBezTo>
                    <a:pt x="0" y="471"/>
                    <a:pt x="0" y="505"/>
                    <a:pt x="0" y="505"/>
                  </a:cubicBezTo>
                  <a:cubicBezTo>
                    <a:pt x="31" y="752"/>
                    <a:pt x="234" y="942"/>
                    <a:pt x="476" y="942"/>
                  </a:cubicBezTo>
                  <a:cubicBezTo>
                    <a:pt x="495" y="942"/>
                    <a:pt x="515" y="941"/>
                    <a:pt x="534" y="938"/>
                  </a:cubicBezTo>
                  <a:cubicBezTo>
                    <a:pt x="768" y="905"/>
                    <a:pt x="968" y="672"/>
                    <a:pt x="934" y="405"/>
                  </a:cubicBezTo>
                  <a:cubicBezTo>
                    <a:pt x="901" y="171"/>
                    <a:pt x="701" y="4"/>
                    <a:pt x="501" y="4"/>
                  </a:cubicBezTo>
                  <a:cubicBezTo>
                    <a:pt x="481" y="2"/>
                    <a:pt x="462" y="1"/>
                    <a:pt x="4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77"/>
            <p:cNvSpPr/>
            <p:nvPr/>
          </p:nvSpPr>
          <p:spPr>
            <a:xfrm>
              <a:off x="1814800" y="1630775"/>
              <a:ext cx="118450" cy="130125"/>
            </a:xfrm>
            <a:custGeom>
              <a:avLst/>
              <a:gdLst/>
              <a:ahLst/>
              <a:cxnLst/>
              <a:rect l="l" t="t" r="r" b="b"/>
              <a:pathLst>
                <a:path w="4738" h="5205" extrusionOk="0">
                  <a:moveTo>
                    <a:pt x="2190" y="0"/>
                  </a:moveTo>
                  <a:cubicBezTo>
                    <a:pt x="2183" y="0"/>
                    <a:pt x="2176" y="0"/>
                    <a:pt x="2169" y="1"/>
                  </a:cubicBezTo>
                  <a:cubicBezTo>
                    <a:pt x="1235" y="34"/>
                    <a:pt x="301" y="2436"/>
                    <a:pt x="101" y="3069"/>
                  </a:cubicBezTo>
                  <a:cubicBezTo>
                    <a:pt x="1" y="3737"/>
                    <a:pt x="1" y="4437"/>
                    <a:pt x="134" y="5104"/>
                  </a:cubicBezTo>
                  <a:cubicBezTo>
                    <a:pt x="167" y="5138"/>
                    <a:pt x="201" y="5204"/>
                    <a:pt x="267" y="5204"/>
                  </a:cubicBezTo>
                  <a:lnTo>
                    <a:pt x="534" y="5138"/>
                  </a:lnTo>
                  <a:cubicBezTo>
                    <a:pt x="601" y="5138"/>
                    <a:pt x="634" y="5071"/>
                    <a:pt x="634" y="5037"/>
                  </a:cubicBezTo>
                  <a:cubicBezTo>
                    <a:pt x="501" y="4437"/>
                    <a:pt x="468" y="3837"/>
                    <a:pt x="568" y="3203"/>
                  </a:cubicBezTo>
                  <a:cubicBezTo>
                    <a:pt x="935" y="2035"/>
                    <a:pt x="1802" y="501"/>
                    <a:pt x="2235" y="501"/>
                  </a:cubicBezTo>
                  <a:cubicBezTo>
                    <a:pt x="2240" y="501"/>
                    <a:pt x="2245" y="500"/>
                    <a:pt x="2249" y="500"/>
                  </a:cubicBezTo>
                  <a:cubicBezTo>
                    <a:pt x="2659" y="500"/>
                    <a:pt x="3642" y="1915"/>
                    <a:pt x="4103" y="3069"/>
                  </a:cubicBezTo>
                  <a:cubicBezTo>
                    <a:pt x="4237" y="3670"/>
                    <a:pt x="4237" y="4270"/>
                    <a:pt x="4170" y="4871"/>
                  </a:cubicBezTo>
                  <a:cubicBezTo>
                    <a:pt x="4170" y="4937"/>
                    <a:pt x="4204" y="4971"/>
                    <a:pt x="4270" y="5004"/>
                  </a:cubicBezTo>
                  <a:lnTo>
                    <a:pt x="4537" y="5004"/>
                  </a:lnTo>
                  <a:cubicBezTo>
                    <a:pt x="4604" y="5004"/>
                    <a:pt x="4637" y="4971"/>
                    <a:pt x="4637" y="4904"/>
                  </a:cubicBezTo>
                  <a:cubicBezTo>
                    <a:pt x="4737" y="4237"/>
                    <a:pt x="4671" y="3536"/>
                    <a:pt x="4504" y="2869"/>
                  </a:cubicBezTo>
                  <a:cubicBezTo>
                    <a:pt x="4272" y="2273"/>
                    <a:pt x="3152" y="0"/>
                    <a:pt x="21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77"/>
            <p:cNvSpPr/>
            <p:nvPr/>
          </p:nvSpPr>
          <p:spPr>
            <a:xfrm>
              <a:off x="2178400" y="1660800"/>
              <a:ext cx="393625" cy="474525"/>
            </a:xfrm>
            <a:custGeom>
              <a:avLst/>
              <a:gdLst/>
              <a:ahLst/>
              <a:cxnLst/>
              <a:rect l="l" t="t" r="r" b="b"/>
              <a:pathLst>
                <a:path w="15745" h="18981" extrusionOk="0">
                  <a:moveTo>
                    <a:pt x="15445" y="0"/>
                  </a:moveTo>
                  <a:lnTo>
                    <a:pt x="3336" y="4270"/>
                  </a:lnTo>
                  <a:lnTo>
                    <a:pt x="0" y="18680"/>
                  </a:lnTo>
                  <a:lnTo>
                    <a:pt x="267" y="18981"/>
                  </a:lnTo>
                  <a:lnTo>
                    <a:pt x="11809" y="14678"/>
                  </a:lnTo>
                  <a:lnTo>
                    <a:pt x="15745" y="267"/>
                  </a:lnTo>
                  <a:lnTo>
                    <a:pt x="1544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77"/>
            <p:cNvSpPr/>
            <p:nvPr/>
          </p:nvSpPr>
          <p:spPr>
            <a:xfrm>
              <a:off x="2178400" y="1767550"/>
              <a:ext cx="90075" cy="367775"/>
            </a:xfrm>
            <a:custGeom>
              <a:avLst/>
              <a:gdLst/>
              <a:ahLst/>
              <a:cxnLst/>
              <a:rect l="l" t="t" r="r" b="b"/>
              <a:pathLst>
                <a:path w="3603" h="14711" extrusionOk="0">
                  <a:moveTo>
                    <a:pt x="3336" y="0"/>
                  </a:moveTo>
                  <a:lnTo>
                    <a:pt x="0" y="14410"/>
                  </a:lnTo>
                  <a:lnTo>
                    <a:pt x="267" y="14711"/>
                  </a:lnTo>
                  <a:lnTo>
                    <a:pt x="3603" y="300"/>
                  </a:lnTo>
                  <a:lnTo>
                    <a:pt x="33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77"/>
            <p:cNvSpPr/>
            <p:nvPr/>
          </p:nvSpPr>
          <p:spPr>
            <a:xfrm>
              <a:off x="2428575" y="1953500"/>
              <a:ext cx="65075" cy="21150"/>
            </a:xfrm>
            <a:custGeom>
              <a:avLst/>
              <a:gdLst/>
              <a:ahLst/>
              <a:cxnLst/>
              <a:rect l="l" t="t" r="r" b="b"/>
              <a:pathLst>
                <a:path w="2603" h="846" extrusionOk="0">
                  <a:moveTo>
                    <a:pt x="2602" y="1"/>
                  </a:moveTo>
                  <a:lnTo>
                    <a:pt x="0" y="34"/>
                  </a:lnTo>
                  <a:cubicBezTo>
                    <a:pt x="93" y="282"/>
                    <a:pt x="904" y="845"/>
                    <a:pt x="2087" y="845"/>
                  </a:cubicBezTo>
                  <a:cubicBezTo>
                    <a:pt x="2178" y="845"/>
                    <a:pt x="2273" y="842"/>
                    <a:pt x="2369" y="835"/>
                  </a:cubicBezTo>
                  <a:lnTo>
                    <a:pt x="26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77"/>
            <p:cNvSpPr/>
            <p:nvPr/>
          </p:nvSpPr>
          <p:spPr>
            <a:xfrm>
              <a:off x="2339350" y="1725975"/>
              <a:ext cx="144000" cy="65775"/>
            </a:xfrm>
            <a:custGeom>
              <a:avLst/>
              <a:gdLst/>
              <a:ahLst/>
              <a:cxnLst/>
              <a:rect l="l" t="t" r="r" b="b"/>
              <a:pathLst>
                <a:path w="5760" h="2631" extrusionOk="0">
                  <a:moveTo>
                    <a:pt x="5566" y="0"/>
                  </a:moveTo>
                  <a:cubicBezTo>
                    <a:pt x="5301" y="0"/>
                    <a:pt x="4764" y="171"/>
                    <a:pt x="4136" y="462"/>
                  </a:cubicBezTo>
                  <a:lnTo>
                    <a:pt x="1968" y="1129"/>
                  </a:lnTo>
                  <a:cubicBezTo>
                    <a:pt x="1034" y="1563"/>
                    <a:pt x="167" y="1897"/>
                    <a:pt x="100" y="2163"/>
                  </a:cubicBezTo>
                  <a:lnTo>
                    <a:pt x="0" y="2630"/>
                  </a:lnTo>
                  <a:lnTo>
                    <a:pt x="0" y="2630"/>
                  </a:lnTo>
                  <a:lnTo>
                    <a:pt x="5638" y="629"/>
                  </a:lnTo>
                  <a:cubicBezTo>
                    <a:pt x="5638" y="629"/>
                    <a:pt x="5671" y="396"/>
                    <a:pt x="5738" y="129"/>
                  </a:cubicBezTo>
                  <a:cubicBezTo>
                    <a:pt x="5760" y="41"/>
                    <a:pt x="5695" y="0"/>
                    <a:pt x="55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77"/>
            <p:cNvSpPr/>
            <p:nvPr/>
          </p:nvSpPr>
          <p:spPr>
            <a:xfrm>
              <a:off x="2342675" y="1681800"/>
              <a:ext cx="156400" cy="66575"/>
            </a:xfrm>
            <a:custGeom>
              <a:avLst/>
              <a:gdLst/>
              <a:ahLst/>
              <a:cxnLst/>
              <a:rect l="l" t="t" r="r" b="b"/>
              <a:pathLst>
                <a:path w="6256" h="2663" extrusionOk="0">
                  <a:moveTo>
                    <a:pt x="4440" y="1"/>
                  </a:moveTo>
                  <a:cubicBezTo>
                    <a:pt x="4235" y="1"/>
                    <a:pt x="3945" y="44"/>
                    <a:pt x="3536" y="161"/>
                  </a:cubicBezTo>
                  <a:cubicBezTo>
                    <a:pt x="1735" y="661"/>
                    <a:pt x="1668" y="1562"/>
                    <a:pt x="1668" y="1562"/>
                  </a:cubicBezTo>
                  <a:cubicBezTo>
                    <a:pt x="1402" y="1696"/>
                    <a:pt x="1101" y="1796"/>
                    <a:pt x="801" y="1862"/>
                  </a:cubicBezTo>
                  <a:cubicBezTo>
                    <a:pt x="201" y="2062"/>
                    <a:pt x="134" y="2196"/>
                    <a:pt x="101" y="2363"/>
                  </a:cubicBezTo>
                  <a:lnTo>
                    <a:pt x="1" y="2663"/>
                  </a:lnTo>
                  <a:lnTo>
                    <a:pt x="6172" y="495"/>
                  </a:lnTo>
                  <a:cubicBezTo>
                    <a:pt x="6172" y="495"/>
                    <a:pt x="6205" y="361"/>
                    <a:pt x="6238" y="194"/>
                  </a:cubicBezTo>
                  <a:cubicBezTo>
                    <a:pt x="6255" y="111"/>
                    <a:pt x="6188" y="78"/>
                    <a:pt x="6072" y="78"/>
                  </a:cubicBezTo>
                  <a:cubicBezTo>
                    <a:pt x="5955" y="78"/>
                    <a:pt x="5788" y="111"/>
                    <a:pt x="5605" y="161"/>
                  </a:cubicBezTo>
                  <a:lnTo>
                    <a:pt x="4904" y="395"/>
                  </a:lnTo>
                  <a:cubicBezTo>
                    <a:pt x="4904" y="395"/>
                    <a:pt x="5054" y="1"/>
                    <a:pt x="44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77"/>
            <p:cNvSpPr/>
            <p:nvPr/>
          </p:nvSpPr>
          <p:spPr>
            <a:xfrm>
              <a:off x="2358525" y="1695000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5137" y="0"/>
                  </a:moveTo>
                  <a:lnTo>
                    <a:pt x="134" y="1835"/>
                  </a:lnTo>
                  <a:lnTo>
                    <a:pt x="0" y="2435"/>
                  </a:lnTo>
                  <a:cubicBezTo>
                    <a:pt x="293" y="2297"/>
                    <a:pt x="542" y="2231"/>
                    <a:pt x="709" y="2231"/>
                  </a:cubicBezTo>
                  <a:cubicBezTo>
                    <a:pt x="865" y="2231"/>
                    <a:pt x="950" y="2289"/>
                    <a:pt x="934" y="2402"/>
                  </a:cubicBezTo>
                  <a:cubicBezTo>
                    <a:pt x="901" y="2635"/>
                    <a:pt x="701" y="3336"/>
                    <a:pt x="701" y="3336"/>
                  </a:cubicBezTo>
                  <a:lnTo>
                    <a:pt x="3937" y="2068"/>
                  </a:lnTo>
                  <a:cubicBezTo>
                    <a:pt x="3937" y="2068"/>
                    <a:pt x="3970" y="1801"/>
                    <a:pt x="4037" y="1401"/>
                  </a:cubicBezTo>
                  <a:cubicBezTo>
                    <a:pt x="4103" y="1001"/>
                    <a:pt x="4370" y="867"/>
                    <a:pt x="4937" y="600"/>
                  </a:cubicBezTo>
                  <a:lnTo>
                    <a:pt x="513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77"/>
            <p:cNvSpPr/>
            <p:nvPr/>
          </p:nvSpPr>
          <p:spPr>
            <a:xfrm>
              <a:off x="2343500" y="1726575"/>
              <a:ext cx="144050" cy="65175"/>
            </a:xfrm>
            <a:custGeom>
              <a:avLst/>
              <a:gdLst/>
              <a:ahLst/>
              <a:cxnLst/>
              <a:rect l="l" t="t" r="r" b="b"/>
              <a:pathLst>
                <a:path w="5762" h="2607" extrusionOk="0">
                  <a:moveTo>
                    <a:pt x="5543" y="1"/>
                  </a:moveTo>
                  <a:cubicBezTo>
                    <a:pt x="5273" y="1"/>
                    <a:pt x="4757" y="156"/>
                    <a:pt x="4171" y="438"/>
                  </a:cubicBezTo>
                  <a:lnTo>
                    <a:pt x="1969" y="1105"/>
                  </a:lnTo>
                  <a:cubicBezTo>
                    <a:pt x="1035" y="1539"/>
                    <a:pt x="168" y="1873"/>
                    <a:pt x="101" y="2139"/>
                  </a:cubicBezTo>
                  <a:lnTo>
                    <a:pt x="1" y="2606"/>
                  </a:lnTo>
                  <a:lnTo>
                    <a:pt x="1" y="2606"/>
                  </a:lnTo>
                  <a:lnTo>
                    <a:pt x="5638" y="605"/>
                  </a:lnTo>
                  <a:cubicBezTo>
                    <a:pt x="5638" y="605"/>
                    <a:pt x="5672" y="405"/>
                    <a:pt x="5738" y="138"/>
                  </a:cubicBezTo>
                  <a:cubicBezTo>
                    <a:pt x="5762" y="45"/>
                    <a:pt x="5688" y="1"/>
                    <a:pt x="55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77"/>
            <p:cNvSpPr/>
            <p:nvPr/>
          </p:nvSpPr>
          <p:spPr>
            <a:xfrm>
              <a:off x="2394375" y="1784100"/>
              <a:ext cx="169825" cy="181400"/>
            </a:xfrm>
            <a:custGeom>
              <a:avLst/>
              <a:gdLst/>
              <a:ahLst/>
              <a:cxnLst/>
              <a:rect l="l" t="t" r="r" b="b"/>
              <a:pathLst>
                <a:path w="6793" h="7256" extrusionOk="0">
                  <a:moveTo>
                    <a:pt x="6260" y="0"/>
                  </a:moveTo>
                  <a:cubicBezTo>
                    <a:pt x="6097" y="0"/>
                    <a:pt x="5910" y="89"/>
                    <a:pt x="5738" y="272"/>
                  </a:cubicBezTo>
                  <a:cubicBezTo>
                    <a:pt x="5738" y="272"/>
                    <a:pt x="5338" y="1873"/>
                    <a:pt x="5204" y="2274"/>
                  </a:cubicBezTo>
                  <a:cubicBezTo>
                    <a:pt x="5071" y="2674"/>
                    <a:pt x="3103" y="3574"/>
                    <a:pt x="2102" y="3708"/>
                  </a:cubicBezTo>
                  <a:cubicBezTo>
                    <a:pt x="201" y="3941"/>
                    <a:pt x="1" y="4342"/>
                    <a:pt x="434" y="5709"/>
                  </a:cubicBezTo>
                  <a:cubicBezTo>
                    <a:pt x="804" y="6760"/>
                    <a:pt x="1754" y="7255"/>
                    <a:pt x="3078" y="7255"/>
                  </a:cubicBezTo>
                  <a:cubicBezTo>
                    <a:pt x="3309" y="7255"/>
                    <a:pt x="3551" y="7240"/>
                    <a:pt x="3803" y="7210"/>
                  </a:cubicBezTo>
                  <a:cubicBezTo>
                    <a:pt x="4904" y="7010"/>
                    <a:pt x="5805" y="6210"/>
                    <a:pt x="6172" y="5142"/>
                  </a:cubicBezTo>
                  <a:cubicBezTo>
                    <a:pt x="6739" y="3574"/>
                    <a:pt x="6439" y="1873"/>
                    <a:pt x="6639" y="939"/>
                  </a:cubicBezTo>
                  <a:cubicBezTo>
                    <a:pt x="6792" y="326"/>
                    <a:pt x="6571" y="0"/>
                    <a:pt x="626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77"/>
            <p:cNvSpPr/>
            <p:nvPr/>
          </p:nvSpPr>
          <p:spPr>
            <a:xfrm>
              <a:off x="1768925" y="1025350"/>
              <a:ext cx="372800" cy="478700"/>
            </a:xfrm>
            <a:custGeom>
              <a:avLst/>
              <a:gdLst/>
              <a:ahLst/>
              <a:cxnLst/>
              <a:rect l="l" t="t" r="r" b="b"/>
              <a:pathLst>
                <a:path w="14912" h="19148" extrusionOk="0">
                  <a:moveTo>
                    <a:pt x="7106" y="0"/>
                  </a:moveTo>
                  <a:cubicBezTo>
                    <a:pt x="3170" y="0"/>
                    <a:pt x="1" y="3203"/>
                    <a:pt x="1" y="7139"/>
                  </a:cubicBezTo>
                  <a:lnTo>
                    <a:pt x="1" y="19147"/>
                  </a:lnTo>
                  <a:lnTo>
                    <a:pt x="10208" y="19147"/>
                  </a:lnTo>
                  <a:cubicBezTo>
                    <a:pt x="12810" y="19147"/>
                    <a:pt x="14912" y="17012"/>
                    <a:pt x="14912" y="14444"/>
                  </a:cubicBezTo>
                  <a:lnTo>
                    <a:pt x="14912" y="7139"/>
                  </a:lnTo>
                  <a:cubicBezTo>
                    <a:pt x="14912" y="3203"/>
                    <a:pt x="11743" y="0"/>
                    <a:pt x="78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77"/>
            <p:cNvSpPr/>
            <p:nvPr/>
          </p:nvSpPr>
          <p:spPr>
            <a:xfrm>
              <a:off x="1768925" y="1025350"/>
              <a:ext cx="372800" cy="478700"/>
            </a:xfrm>
            <a:custGeom>
              <a:avLst/>
              <a:gdLst/>
              <a:ahLst/>
              <a:cxnLst/>
              <a:rect l="l" t="t" r="r" b="b"/>
              <a:pathLst>
                <a:path w="14912" h="19148" extrusionOk="0">
                  <a:moveTo>
                    <a:pt x="7106" y="0"/>
                  </a:moveTo>
                  <a:cubicBezTo>
                    <a:pt x="3170" y="0"/>
                    <a:pt x="1" y="3203"/>
                    <a:pt x="1" y="7139"/>
                  </a:cubicBezTo>
                  <a:lnTo>
                    <a:pt x="1" y="19147"/>
                  </a:lnTo>
                  <a:lnTo>
                    <a:pt x="10208" y="19147"/>
                  </a:lnTo>
                  <a:cubicBezTo>
                    <a:pt x="12810" y="19147"/>
                    <a:pt x="14912" y="17012"/>
                    <a:pt x="14912" y="14444"/>
                  </a:cubicBezTo>
                  <a:lnTo>
                    <a:pt x="14912" y="7139"/>
                  </a:lnTo>
                  <a:cubicBezTo>
                    <a:pt x="14912" y="3203"/>
                    <a:pt x="11743" y="0"/>
                    <a:pt x="78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77"/>
            <p:cNvSpPr/>
            <p:nvPr/>
          </p:nvSpPr>
          <p:spPr>
            <a:xfrm>
              <a:off x="1835650" y="1441475"/>
              <a:ext cx="110925" cy="241875"/>
            </a:xfrm>
            <a:custGeom>
              <a:avLst/>
              <a:gdLst/>
              <a:ahLst/>
              <a:cxnLst/>
              <a:rect l="l" t="t" r="r" b="b"/>
              <a:pathLst>
                <a:path w="4437" h="9675" extrusionOk="0">
                  <a:moveTo>
                    <a:pt x="0" y="0"/>
                  </a:moveTo>
                  <a:lnTo>
                    <a:pt x="0" y="9674"/>
                  </a:lnTo>
                  <a:lnTo>
                    <a:pt x="201" y="9674"/>
                  </a:lnTo>
                  <a:cubicBezTo>
                    <a:pt x="2536" y="9674"/>
                    <a:pt x="4437" y="7773"/>
                    <a:pt x="4437" y="5404"/>
                  </a:cubicBezTo>
                  <a:lnTo>
                    <a:pt x="44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77"/>
            <p:cNvSpPr/>
            <p:nvPr/>
          </p:nvSpPr>
          <p:spPr>
            <a:xfrm>
              <a:off x="1835650" y="1441475"/>
              <a:ext cx="110925" cy="241875"/>
            </a:xfrm>
            <a:custGeom>
              <a:avLst/>
              <a:gdLst/>
              <a:ahLst/>
              <a:cxnLst/>
              <a:rect l="l" t="t" r="r" b="b"/>
              <a:pathLst>
                <a:path w="4437" h="9675" extrusionOk="0">
                  <a:moveTo>
                    <a:pt x="0" y="0"/>
                  </a:moveTo>
                  <a:lnTo>
                    <a:pt x="0" y="9674"/>
                  </a:lnTo>
                  <a:lnTo>
                    <a:pt x="201" y="9674"/>
                  </a:lnTo>
                  <a:cubicBezTo>
                    <a:pt x="2536" y="9674"/>
                    <a:pt x="4437" y="7773"/>
                    <a:pt x="4437" y="5404"/>
                  </a:cubicBezTo>
                  <a:lnTo>
                    <a:pt x="44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77"/>
            <p:cNvSpPr/>
            <p:nvPr/>
          </p:nvSpPr>
          <p:spPr>
            <a:xfrm>
              <a:off x="1864825" y="1109675"/>
              <a:ext cx="249375" cy="406900"/>
            </a:xfrm>
            <a:custGeom>
              <a:avLst/>
              <a:gdLst/>
              <a:ahLst/>
              <a:cxnLst/>
              <a:rect l="l" t="t" r="r" b="b"/>
              <a:pathLst>
                <a:path w="9975" h="16276" extrusionOk="0">
                  <a:moveTo>
                    <a:pt x="6121" y="0"/>
                  </a:moveTo>
                  <a:cubicBezTo>
                    <a:pt x="4867" y="0"/>
                    <a:pt x="3614" y="329"/>
                    <a:pt x="2503" y="964"/>
                  </a:cubicBezTo>
                  <a:cubicBezTo>
                    <a:pt x="1" y="2365"/>
                    <a:pt x="1" y="5867"/>
                    <a:pt x="1" y="5867"/>
                  </a:cubicBezTo>
                  <a:lnTo>
                    <a:pt x="1" y="14573"/>
                  </a:lnTo>
                  <a:cubicBezTo>
                    <a:pt x="468" y="15474"/>
                    <a:pt x="1402" y="16074"/>
                    <a:pt x="2403" y="16175"/>
                  </a:cubicBezTo>
                  <a:cubicBezTo>
                    <a:pt x="2966" y="16246"/>
                    <a:pt x="3451" y="16276"/>
                    <a:pt x="3860" y="16276"/>
                  </a:cubicBezTo>
                  <a:cubicBezTo>
                    <a:pt x="5171" y="16276"/>
                    <a:pt x="5715" y="15970"/>
                    <a:pt x="5638" y="15741"/>
                  </a:cubicBezTo>
                  <a:cubicBezTo>
                    <a:pt x="5538" y="15207"/>
                    <a:pt x="5271" y="14740"/>
                    <a:pt x="4871" y="14373"/>
                  </a:cubicBezTo>
                  <a:lnTo>
                    <a:pt x="4871" y="11638"/>
                  </a:lnTo>
                  <a:cubicBezTo>
                    <a:pt x="5580" y="11759"/>
                    <a:pt x="6312" y="11869"/>
                    <a:pt x="6921" y="11869"/>
                  </a:cubicBezTo>
                  <a:cubicBezTo>
                    <a:pt x="7315" y="11869"/>
                    <a:pt x="7657" y="11823"/>
                    <a:pt x="7907" y="11705"/>
                  </a:cubicBezTo>
                  <a:cubicBezTo>
                    <a:pt x="8540" y="11438"/>
                    <a:pt x="9775" y="10470"/>
                    <a:pt x="9875" y="6601"/>
                  </a:cubicBezTo>
                  <a:cubicBezTo>
                    <a:pt x="9975" y="1998"/>
                    <a:pt x="9641" y="1197"/>
                    <a:pt x="8640" y="463"/>
                  </a:cubicBezTo>
                  <a:cubicBezTo>
                    <a:pt x="7830" y="153"/>
                    <a:pt x="6975" y="0"/>
                    <a:pt x="612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77"/>
            <p:cNvSpPr/>
            <p:nvPr/>
          </p:nvSpPr>
          <p:spPr>
            <a:xfrm>
              <a:off x="1864825" y="1077825"/>
              <a:ext cx="243550" cy="178550"/>
            </a:xfrm>
            <a:custGeom>
              <a:avLst/>
              <a:gdLst/>
              <a:ahLst/>
              <a:cxnLst/>
              <a:rect l="l" t="t" r="r" b="b"/>
              <a:pathLst>
                <a:path w="9742" h="7142" extrusionOk="0">
                  <a:moveTo>
                    <a:pt x="5781" y="1"/>
                  </a:moveTo>
                  <a:cubicBezTo>
                    <a:pt x="5734" y="1"/>
                    <a:pt x="5686" y="1"/>
                    <a:pt x="5638" y="3"/>
                  </a:cubicBezTo>
                  <a:cubicBezTo>
                    <a:pt x="601" y="136"/>
                    <a:pt x="1" y="4006"/>
                    <a:pt x="1" y="7141"/>
                  </a:cubicBezTo>
                  <a:cubicBezTo>
                    <a:pt x="1" y="7141"/>
                    <a:pt x="2303" y="3038"/>
                    <a:pt x="5638" y="2538"/>
                  </a:cubicBezTo>
                  <a:cubicBezTo>
                    <a:pt x="6078" y="2473"/>
                    <a:pt x="6472" y="2444"/>
                    <a:pt x="6826" y="2444"/>
                  </a:cubicBezTo>
                  <a:cubicBezTo>
                    <a:pt x="9186" y="2444"/>
                    <a:pt x="9741" y="3705"/>
                    <a:pt x="9741" y="3705"/>
                  </a:cubicBezTo>
                  <a:cubicBezTo>
                    <a:pt x="9741" y="3705"/>
                    <a:pt x="9351" y="1"/>
                    <a:pt x="57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77"/>
            <p:cNvSpPr/>
            <p:nvPr/>
          </p:nvSpPr>
          <p:spPr>
            <a:xfrm>
              <a:off x="1864825" y="1077825"/>
              <a:ext cx="243550" cy="178550"/>
            </a:xfrm>
            <a:custGeom>
              <a:avLst/>
              <a:gdLst/>
              <a:ahLst/>
              <a:cxnLst/>
              <a:rect l="l" t="t" r="r" b="b"/>
              <a:pathLst>
                <a:path w="9742" h="7142" extrusionOk="0">
                  <a:moveTo>
                    <a:pt x="5781" y="1"/>
                  </a:moveTo>
                  <a:cubicBezTo>
                    <a:pt x="5734" y="1"/>
                    <a:pt x="5686" y="1"/>
                    <a:pt x="5638" y="3"/>
                  </a:cubicBezTo>
                  <a:cubicBezTo>
                    <a:pt x="601" y="136"/>
                    <a:pt x="1" y="4006"/>
                    <a:pt x="1" y="7141"/>
                  </a:cubicBezTo>
                  <a:cubicBezTo>
                    <a:pt x="1" y="7141"/>
                    <a:pt x="2303" y="3038"/>
                    <a:pt x="5638" y="2538"/>
                  </a:cubicBezTo>
                  <a:cubicBezTo>
                    <a:pt x="6078" y="2473"/>
                    <a:pt x="6472" y="2444"/>
                    <a:pt x="6826" y="2444"/>
                  </a:cubicBezTo>
                  <a:cubicBezTo>
                    <a:pt x="9186" y="2444"/>
                    <a:pt x="9741" y="3705"/>
                    <a:pt x="9741" y="3705"/>
                  </a:cubicBezTo>
                  <a:cubicBezTo>
                    <a:pt x="9741" y="3705"/>
                    <a:pt x="9351" y="1"/>
                    <a:pt x="57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77"/>
            <p:cNvSpPr/>
            <p:nvPr/>
          </p:nvSpPr>
          <p:spPr>
            <a:xfrm>
              <a:off x="1962400" y="1237150"/>
              <a:ext cx="25050" cy="25125"/>
            </a:xfrm>
            <a:custGeom>
              <a:avLst/>
              <a:gdLst/>
              <a:ahLst/>
              <a:cxnLst/>
              <a:rect l="l" t="t" r="r" b="b"/>
              <a:pathLst>
                <a:path w="1002" h="1005" extrusionOk="0">
                  <a:moveTo>
                    <a:pt x="468" y="1"/>
                  </a:moveTo>
                  <a:cubicBezTo>
                    <a:pt x="201" y="34"/>
                    <a:pt x="1" y="268"/>
                    <a:pt x="34" y="535"/>
                  </a:cubicBezTo>
                  <a:cubicBezTo>
                    <a:pt x="34" y="784"/>
                    <a:pt x="239" y="1005"/>
                    <a:pt x="483" y="1005"/>
                  </a:cubicBezTo>
                  <a:cubicBezTo>
                    <a:pt x="500" y="1005"/>
                    <a:pt x="517" y="1004"/>
                    <a:pt x="534" y="1002"/>
                  </a:cubicBezTo>
                  <a:cubicBezTo>
                    <a:pt x="801" y="1002"/>
                    <a:pt x="1001" y="768"/>
                    <a:pt x="1001" y="501"/>
                  </a:cubicBezTo>
                  <a:cubicBezTo>
                    <a:pt x="968" y="234"/>
                    <a:pt x="735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77"/>
            <p:cNvSpPr/>
            <p:nvPr/>
          </p:nvSpPr>
          <p:spPr>
            <a:xfrm>
              <a:off x="1973250" y="1323900"/>
              <a:ext cx="49225" cy="31675"/>
            </a:xfrm>
            <a:custGeom>
              <a:avLst/>
              <a:gdLst/>
              <a:ahLst/>
              <a:cxnLst/>
              <a:rect l="l" t="t" r="r" b="b"/>
              <a:pathLst>
                <a:path w="1969" h="1267" extrusionOk="0">
                  <a:moveTo>
                    <a:pt x="167" y="0"/>
                  </a:moveTo>
                  <a:lnTo>
                    <a:pt x="167" y="0"/>
                  </a:lnTo>
                  <a:cubicBezTo>
                    <a:pt x="0" y="500"/>
                    <a:pt x="301" y="1068"/>
                    <a:pt x="801" y="1234"/>
                  </a:cubicBezTo>
                  <a:lnTo>
                    <a:pt x="834" y="1234"/>
                  </a:lnTo>
                  <a:cubicBezTo>
                    <a:pt x="909" y="1256"/>
                    <a:pt x="986" y="1266"/>
                    <a:pt x="1063" y="1266"/>
                  </a:cubicBezTo>
                  <a:cubicBezTo>
                    <a:pt x="1463" y="1266"/>
                    <a:pt x="1856" y="987"/>
                    <a:pt x="1968" y="567"/>
                  </a:cubicBezTo>
                  <a:lnTo>
                    <a:pt x="1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77"/>
            <p:cNvSpPr/>
            <p:nvPr/>
          </p:nvSpPr>
          <p:spPr>
            <a:xfrm>
              <a:off x="2068325" y="1189250"/>
              <a:ext cx="29200" cy="24575"/>
            </a:xfrm>
            <a:custGeom>
              <a:avLst/>
              <a:gdLst/>
              <a:ahLst/>
              <a:cxnLst/>
              <a:rect l="l" t="t" r="r" b="b"/>
              <a:pathLst>
                <a:path w="1168" h="983" extrusionOk="0">
                  <a:moveTo>
                    <a:pt x="487" y="1"/>
                  </a:moveTo>
                  <a:cubicBezTo>
                    <a:pt x="297" y="1"/>
                    <a:pt x="111" y="105"/>
                    <a:pt x="0" y="282"/>
                  </a:cubicBezTo>
                  <a:lnTo>
                    <a:pt x="967" y="983"/>
                  </a:lnTo>
                  <a:cubicBezTo>
                    <a:pt x="1168" y="683"/>
                    <a:pt x="1101" y="316"/>
                    <a:pt x="834" y="116"/>
                  </a:cubicBezTo>
                  <a:cubicBezTo>
                    <a:pt x="801" y="116"/>
                    <a:pt x="801" y="82"/>
                    <a:pt x="767" y="82"/>
                  </a:cubicBezTo>
                  <a:cubicBezTo>
                    <a:pt x="678" y="27"/>
                    <a:pt x="582" y="1"/>
                    <a:pt x="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77"/>
            <p:cNvSpPr/>
            <p:nvPr/>
          </p:nvSpPr>
          <p:spPr>
            <a:xfrm>
              <a:off x="1946550" y="1187950"/>
              <a:ext cx="30050" cy="24225"/>
            </a:xfrm>
            <a:custGeom>
              <a:avLst/>
              <a:gdLst/>
              <a:ahLst/>
              <a:cxnLst/>
              <a:rect l="l" t="t" r="r" b="b"/>
              <a:pathLst>
                <a:path w="1202" h="969" extrusionOk="0">
                  <a:moveTo>
                    <a:pt x="690" y="1"/>
                  </a:moveTo>
                  <a:cubicBezTo>
                    <a:pt x="590" y="1"/>
                    <a:pt x="490" y="23"/>
                    <a:pt x="401" y="68"/>
                  </a:cubicBezTo>
                  <a:cubicBezTo>
                    <a:pt x="401" y="101"/>
                    <a:pt x="368" y="101"/>
                    <a:pt x="368" y="101"/>
                  </a:cubicBezTo>
                  <a:cubicBezTo>
                    <a:pt x="101" y="301"/>
                    <a:pt x="1" y="701"/>
                    <a:pt x="201" y="968"/>
                  </a:cubicBezTo>
                  <a:lnTo>
                    <a:pt x="1202" y="268"/>
                  </a:lnTo>
                  <a:cubicBezTo>
                    <a:pt x="1091" y="90"/>
                    <a:pt x="890" y="1"/>
                    <a:pt x="6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77"/>
            <p:cNvSpPr/>
            <p:nvPr/>
          </p:nvSpPr>
          <p:spPr>
            <a:xfrm>
              <a:off x="2062475" y="1234650"/>
              <a:ext cx="25050" cy="25050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468" y="1"/>
                  </a:moveTo>
                  <a:cubicBezTo>
                    <a:pt x="201" y="34"/>
                    <a:pt x="1" y="234"/>
                    <a:pt x="1" y="501"/>
                  </a:cubicBezTo>
                  <a:cubicBezTo>
                    <a:pt x="1" y="768"/>
                    <a:pt x="234" y="1002"/>
                    <a:pt x="501" y="1002"/>
                  </a:cubicBezTo>
                  <a:cubicBezTo>
                    <a:pt x="768" y="1002"/>
                    <a:pt x="1001" y="768"/>
                    <a:pt x="1001" y="501"/>
                  </a:cubicBezTo>
                  <a:cubicBezTo>
                    <a:pt x="968" y="234"/>
                    <a:pt x="734" y="1"/>
                    <a:pt x="4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77"/>
            <p:cNvSpPr/>
            <p:nvPr/>
          </p:nvSpPr>
          <p:spPr>
            <a:xfrm>
              <a:off x="2027450" y="1241325"/>
              <a:ext cx="40900" cy="74250"/>
            </a:xfrm>
            <a:custGeom>
              <a:avLst/>
              <a:gdLst/>
              <a:ahLst/>
              <a:cxnLst/>
              <a:rect l="l" t="t" r="r" b="b"/>
              <a:pathLst>
                <a:path w="1636" h="2970" extrusionOk="0">
                  <a:moveTo>
                    <a:pt x="1" y="1"/>
                  </a:moveTo>
                  <a:lnTo>
                    <a:pt x="67" y="2970"/>
                  </a:lnTo>
                  <a:lnTo>
                    <a:pt x="1635" y="24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77"/>
            <p:cNvSpPr/>
            <p:nvPr/>
          </p:nvSpPr>
          <p:spPr>
            <a:xfrm>
              <a:off x="1880675" y="1352250"/>
              <a:ext cx="105950" cy="67575"/>
            </a:xfrm>
            <a:custGeom>
              <a:avLst/>
              <a:gdLst/>
              <a:ahLst/>
              <a:cxnLst/>
              <a:rect l="l" t="t" r="r" b="b"/>
              <a:pathLst>
                <a:path w="4238" h="2703" extrusionOk="0">
                  <a:moveTo>
                    <a:pt x="1" y="0"/>
                  </a:moveTo>
                  <a:cubicBezTo>
                    <a:pt x="168" y="501"/>
                    <a:pt x="501" y="968"/>
                    <a:pt x="901" y="1301"/>
                  </a:cubicBezTo>
                  <a:cubicBezTo>
                    <a:pt x="1669" y="1935"/>
                    <a:pt x="4237" y="2702"/>
                    <a:pt x="4237" y="2702"/>
                  </a:cubicBezTo>
                  <a:lnTo>
                    <a:pt x="4237" y="1902"/>
                  </a:lnTo>
                  <a:cubicBezTo>
                    <a:pt x="2970" y="1735"/>
                    <a:pt x="401" y="1001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77"/>
            <p:cNvSpPr/>
            <p:nvPr/>
          </p:nvSpPr>
          <p:spPr>
            <a:xfrm>
              <a:off x="1768100" y="1365575"/>
              <a:ext cx="329425" cy="168500"/>
            </a:xfrm>
            <a:custGeom>
              <a:avLst/>
              <a:gdLst/>
              <a:ahLst/>
              <a:cxnLst/>
              <a:rect l="l" t="t" r="r" b="b"/>
              <a:pathLst>
                <a:path w="13177" h="6740" extrusionOk="0">
                  <a:moveTo>
                    <a:pt x="3837" y="1"/>
                  </a:moveTo>
                  <a:lnTo>
                    <a:pt x="2269" y="1902"/>
                  </a:lnTo>
                  <a:lnTo>
                    <a:pt x="1" y="1902"/>
                  </a:lnTo>
                  <a:lnTo>
                    <a:pt x="1" y="4904"/>
                  </a:lnTo>
                  <a:cubicBezTo>
                    <a:pt x="1" y="5905"/>
                    <a:pt x="834" y="6739"/>
                    <a:pt x="1869" y="6739"/>
                  </a:cubicBezTo>
                  <a:lnTo>
                    <a:pt x="8673" y="6739"/>
                  </a:lnTo>
                  <a:cubicBezTo>
                    <a:pt x="11175" y="6739"/>
                    <a:pt x="13177" y="4704"/>
                    <a:pt x="13177" y="2236"/>
                  </a:cubicBezTo>
                  <a:lnTo>
                    <a:pt x="13177" y="1902"/>
                  </a:lnTo>
                  <a:lnTo>
                    <a:pt x="10308" y="1902"/>
                  </a:lnTo>
                  <a:lnTo>
                    <a:pt x="8740" y="1369"/>
                  </a:lnTo>
                  <a:cubicBezTo>
                    <a:pt x="8740" y="1669"/>
                    <a:pt x="8507" y="1902"/>
                    <a:pt x="8206" y="1902"/>
                  </a:cubicBezTo>
                  <a:lnTo>
                    <a:pt x="5738" y="1902"/>
                  </a:lnTo>
                  <a:cubicBezTo>
                    <a:pt x="4704" y="1902"/>
                    <a:pt x="3837" y="1035"/>
                    <a:pt x="3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77"/>
            <p:cNvSpPr/>
            <p:nvPr/>
          </p:nvSpPr>
          <p:spPr>
            <a:xfrm>
              <a:off x="1768100" y="1365575"/>
              <a:ext cx="329425" cy="168500"/>
            </a:xfrm>
            <a:custGeom>
              <a:avLst/>
              <a:gdLst/>
              <a:ahLst/>
              <a:cxnLst/>
              <a:rect l="l" t="t" r="r" b="b"/>
              <a:pathLst>
                <a:path w="13177" h="6740" extrusionOk="0">
                  <a:moveTo>
                    <a:pt x="3837" y="1"/>
                  </a:moveTo>
                  <a:lnTo>
                    <a:pt x="2269" y="1902"/>
                  </a:lnTo>
                  <a:lnTo>
                    <a:pt x="1" y="1902"/>
                  </a:lnTo>
                  <a:lnTo>
                    <a:pt x="1" y="4904"/>
                  </a:lnTo>
                  <a:cubicBezTo>
                    <a:pt x="1" y="5905"/>
                    <a:pt x="834" y="6739"/>
                    <a:pt x="1869" y="6739"/>
                  </a:cubicBezTo>
                  <a:lnTo>
                    <a:pt x="8673" y="6739"/>
                  </a:lnTo>
                  <a:cubicBezTo>
                    <a:pt x="11175" y="6739"/>
                    <a:pt x="13177" y="4704"/>
                    <a:pt x="13177" y="2236"/>
                  </a:cubicBezTo>
                  <a:lnTo>
                    <a:pt x="13177" y="1902"/>
                  </a:lnTo>
                  <a:lnTo>
                    <a:pt x="10308" y="1902"/>
                  </a:lnTo>
                  <a:lnTo>
                    <a:pt x="8740" y="1369"/>
                  </a:lnTo>
                  <a:cubicBezTo>
                    <a:pt x="8740" y="1669"/>
                    <a:pt x="8507" y="1902"/>
                    <a:pt x="8206" y="1902"/>
                  </a:cubicBezTo>
                  <a:lnTo>
                    <a:pt x="5738" y="1902"/>
                  </a:lnTo>
                  <a:cubicBezTo>
                    <a:pt x="4704" y="1902"/>
                    <a:pt x="3837" y="1035"/>
                    <a:pt x="3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2745;p96">
            <a:extLst>
              <a:ext uri="{FF2B5EF4-FFF2-40B4-BE49-F238E27FC236}">
                <a16:creationId xmlns:a16="http://schemas.microsoft.com/office/drawing/2014/main" id="{3CD55615-1393-F477-A1AE-CAB0A5E49078}"/>
              </a:ext>
            </a:extLst>
          </p:cNvPr>
          <p:cNvSpPr txBox="1">
            <a:spLocks/>
          </p:cNvSpPr>
          <p:nvPr/>
        </p:nvSpPr>
        <p:spPr>
          <a:xfrm>
            <a:off x="718350" y="343023"/>
            <a:ext cx="7707300" cy="6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it-IT" dirty="0"/>
              <a:t>DOCTOR RECORD SERVICE</a:t>
            </a:r>
          </a:p>
        </p:txBody>
      </p:sp>
      <p:sp>
        <p:nvSpPr>
          <p:cNvPr id="3" name="Google Shape;2979;p96">
            <a:extLst>
              <a:ext uri="{FF2B5EF4-FFF2-40B4-BE49-F238E27FC236}">
                <a16:creationId xmlns:a16="http://schemas.microsoft.com/office/drawing/2014/main" id="{E7B3859E-1A23-445A-76C9-53D05DD0802B}"/>
              </a:ext>
            </a:extLst>
          </p:cNvPr>
          <p:cNvSpPr/>
          <p:nvPr/>
        </p:nvSpPr>
        <p:spPr>
          <a:xfrm>
            <a:off x="3462226" y="876276"/>
            <a:ext cx="2225340" cy="7732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2980;p96">
            <a:extLst>
              <a:ext uri="{FF2B5EF4-FFF2-40B4-BE49-F238E27FC236}">
                <a16:creationId xmlns:a16="http://schemas.microsoft.com/office/drawing/2014/main" id="{80A0CCE0-E291-7432-F1A3-8F77279CE9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9813" y="1385223"/>
            <a:ext cx="3837178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latin typeface="Montserrat" panose="00000500000000000000" pitchFamily="2" charset="0"/>
              </a:rPr>
              <a:t>The DRS provider </a:t>
            </a:r>
            <a:r>
              <a:rPr lang="en-US" sz="1400" dirty="0">
                <a:latin typeface="Montserrat" panose="00000500000000000000" pitchFamily="2" charset="0"/>
              </a:rPr>
              <a:t>is designed to manage all doctor-related data (name, surname, specialization).</a:t>
            </a:r>
            <a:endParaRPr sz="1400" dirty="0">
              <a:latin typeface="Montserrat" panose="00000500000000000000" pitchFamily="2" charset="0"/>
            </a:endParaRPr>
          </a:p>
        </p:txBody>
      </p:sp>
      <p:sp>
        <p:nvSpPr>
          <p:cNvPr id="9" name="Google Shape;2982;p96">
            <a:extLst>
              <a:ext uri="{FF2B5EF4-FFF2-40B4-BE49-F238E27FC236}">
                <a16:creationId xmlns:a16="http://schemas.microsoft.com/office/drawing/2014/main" id="{C3D73E70-38AB-7BD3-6E40-BF8821083D69}"/>
              </a:ext>
            </a:extLst>
          </p:cNvPr>
          <p:cNvSpPr txBox="1">
            <a:spLocks/>
          </p:cNvSpPr>
          <p:nvPr/>
        </p:nvSpPr>
        <p:spPr>
          <a:xfrm>
            <a:off x="534288" y="2856689"/>
            <a:ext cx="4506025" cy="1427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Montserrat" panose="00000500000000000000" pitchFamily="2" charset="0"/>
              </a:rPr>
              <a:t>[GET, POST] </a:t>
            </a:r>
            <a:r>
              <a:rPr lang="en-US" dirty="0"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http://localhost:8082/drs/doctorData</a:t>
            </a:r>
            <a:endParaRPr lang="en-US" dirty="0">
              <a:latin typeface="Montserrat" panose="00000500000000000000" pitchFamily="2" charset="0"/>
            </a:endParaRP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[GET, PUT, DELETE] </a:t>
            </a:r>
            <a:r>
              <a:rPr lang="en-US" dirty="0">
                <a:latin typeface="Montserrat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http://localhost:8082/drs/doctorData/{id}</a:t>
            </a:r>
            <a:endParaRPr lang="en-US" dirty="0">
              <a:latin typeface="Montserrat" panose="00000500000000000000" pitchFamily="2" charset="0"/>
            </a:endParaRPr>
          </a:p>
          <a:p>
            <a:endParaRPr lang="en-US" sz="1600" dirty="0">
              <a:latin typeface="Montserrat" panose="00000500000000000000" pitchFamily="2" charset="0"/>
            </a:endParaRPr>
          </a:p>
        </p:txBody>
      </p:sp>
      <p:sp>
        <p:nvSpPr>
          <p:cNvPr id="10" name="Google Shape;2983;p96">
            <a:extLst>
              <a:ext uri="{FF2B5EF4-FFF2-40B4-BE49-F238E27FC236}">
                <a16:creationId xmlns:a16="http://schemas.microsoft.com/office/drawing/2014/main" id="{66176BDC-17D2-8C8F-171A-8494AF9DB028}"/>
              </a:ext>
            </a:extLst>
          </p:cNvPr>
          <p:cNvSpPr txBox="1">
            <a:spLocks/>
          </p:cNvSpPr>
          <p:nvPr/>
        </p:nvSpPr>
        <p:spPr>
          <a:xfrm>
            <a:off x="543447" y="2350306"/>
            <a:ext cx="1768668" cy="342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ENDPOINTS</a:t>
            </a:r>
            <a:endParaRPr lang="it-IT" sz="16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2514;p88">
            <a:extLst>
              <a:ext uri="{FF2B5EF4-FFF2-40B4-BE49-F238E27FC236}">
                <a16:creationId xmlns:a16="http://schemas.microsoft.com/office/drawing/2014/main" id="{84EC3A39-510A-D25E-8B68-78DEC0B3BCB6}"/>
              </a:ext>
            </a:extLst>
          </p:cNvPr>
          <p:cNvGrpSpPr/>
          <p:nvPr/>
        </p:nvGrpSpPr>
        <p:grpSpPr>
          <a:xfrm>
            <a:off x="-1343752" y="564483"/>
            <a:ext cx="5052555" cy="3564208"/>
            <a:chOff x="98278" y="-308546"/>
            <a:chExt cx="6653347" cy="2907571"/>
          </a:xfrm>
        </p:grpSpPr>
        <p:sp>
          <p:nvSpPr>
            <p:cNvPr id="57" name="Google Shape;2515;p88">
              <a:extLst>
                <a:ext uri="{FF2B5EF4-FFF2-40B4-BE49-F238E27FC236}">
                  <a16:creationId xmlns:a16="http://schemas.microsoft.com/office/drawing/2014/main" id="{6BAF3F8B-371F-9AB3-8910-F68B84A43FE0}"/>
                </a:ext>
              </a:extLst>
            </p:cNvPr>
            <p:cNvSpPr/>
            <p:nvPr/>
          </p:nvSpPr>
          <p:spPr>
            <a:xfrm rot="10800000">
              <a:off x="98278" y="938618"/>
              <a:ext cx="6653347" cy="1660407"/>
            </a:xfrm>
            <a:custGeom>
              <a:avLst/>
              <a:gdLst/>
              <a:ahLst/>
              <a:cxnLst/>
              <a:rect l="l" t="t" r="r" b="b"/>
              <a:pathLst>
                <a:path w="16858" h="5967" extrusionOk="0">
                  <a:moveTo>
                    <a:pt x="4873" y="1"/>
                  </a:moveTo>
                  <a:cubicBezTo>
                    <a:pt x="2590" y="1"/>
                    <a:pt x="0" y="2574"/>
                    <a:pt x="405" y="5966"/>
                  </a:cubicBezTo>
                  <a:lnTo>
                    <a:pt x="16155" y="5966"/>
                  </a:lnTo>
                  <a:cubicBezTo>
                    <a:pt x="16857" y="4310"/>
                    <a:pt x="15964" y="2008"/>
                    <a:pt x="13396" y="1290"/>
                  </a:cubicBezTo>
                  <a:cubicBezTo>
                    <a:pt x="12970" y="1170"/>
                    <a:pt x="12572" y="1124"/>
                    <a:pt x="12197" y="1124"/>
                  </a:cubicBezTo>
                  <a:cubicBezTo>
                    <a:pt x="10934" y="1124"/>
                    <a:pt x="9921" y="1646"/>
                    <a:pt x="8873" y="1646"/>
                  </a:cubicBezTo>
                  <a:cubicBezTo>
                    <a:pt x="8196" y="1646"/>
                    <a:pt x="7505" y="1428"/>
                    <a:pt x="6724" y="713"/>
                  </a:cubicBezTo>
                  <a:cubicBezTo>
                    <a:pt x="6189" y="223"/>
                    <a:pt x="5545" y="1"/>
                    <a:pt x="48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516;p88">
              <a:extLst>
                <a:ext uri="{FF2B5EF4-FFF2-40B4-BE49-F238E27FC236}">
                  <a16:creationId xmlns:a16="http://schemas.microsoft.com/office/drawing/2014/main" id="{2D2F52E9-740B-075A-DA7B-91A4E3865148}"/>
                </a:ext>
              </a:extLst>
            </p:cNvPr>
            <p:cNvSpPr/>
            <p:nvPr/>
          </p:nvSpPr>
          <p:spPr>
            <a:xfrm rot="-5400000">
              <a:off x="2659381" y="-2668212"/>
              <a:ext cx="1614162" cy="6333493"/>
            </a:xfrm>
            <a:custGeom>
              <a:avLst/>
              <a:gdLst/>
              <a:ahLst/>
              <a:cxnLst/>
              <a:rect l="l" t="t" r="r" b="b"/>
              <a:pathLst>
                <a:path w="5334" h="20928" extrusionOk="0">
                  <a:moveTo>
                    <a:pt x="0" y="0"/>
                  </a:moveTo>
                  <a:lnTo>
                    <a:pt x="6" y="20844"/>
                  </a:lnTo>
                  <a:cubicBezTo>
                    <a:pt x="153" y="20884"/>
                    <a:pt x="312" y="20906"/>
                    <a:pt x="466" y="20918"/>
                  </a:cubicBezTo>
                  <a:cubicBezTo>
                    <a:pt x="549" y="20924"/>
                    <a:pt x="633" y="20928"/>
                    <a:pt x="716" y="20928"/>
                  </a:cubicBezTo>
                  <a:cubicBezTo>
                    <a:pt x="1470" y="20928"/>
                    <a:pt x="2204" y="20652"/>
                    <a:pt x="2772" y="20151"/>
                  </a:cubicBezTo>
                  <a:cubicBezTo>
                    <a:pt x="3408" y="19589"/>
                    <a:pt x="3817" y="18771"/>
                    <a:pt x="3947" y="17925"/>
                  </a:cubicBezTo>
                  <a:cubicBezTo>
                    <a:pt x="4192" y="16334"/>
                    <a:pt x="3413" y="14778"/>
                    <a:pt x="2726" y="13409"/>
                  </a:cubicBezTo>
                  <a:cubicBezTo>
                    <a:pt x="1994" y="11950"/>
                    <a:pt x="1534" y="10286"/>
                    <a:pt x="1704" y="8622"/>
                  </a:cubicBezTo>
                  <a:cubicBezTo>
                    <a:pt x="1840" y="7315"/>
                    <a:pt x="2425" y="6196"/>
                    <a:pt x="3135" y="5129"/>
                  </a:cubicBezTo>
                  <a:lnTo>
                    <a:pt x="3175" y="5066"/>
                  </a:lnTo>
                  <a:cubicBezTo>
                    <a:pt x="3885" y="4010"/>
                    <a:pt x="5333" y="2613"/>
                    <a:pt x="4407" y="1233"/>
                  </a:cubicBezTo>
                  <a:cubicBezTo>
                    <a:pt x="3913" y="494"/>
                    <a:pt x="2931" y="364"/>
                    <a:pt x="2136" y="227"/>
                  </a:cubicBezTo>
                  <a:cubicBezTo>
                    <a:pt x="1431" y="108"/>
                    <a:pt x="716" y="34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082;p68">
            <a:extLst>
              <a:ext uri="{FF2B5EF4-FFF2-40B4-BE49-F238E27FC236}">
                <a16:creationId xmlns:a16="http://schemas.microsoft.com/office/drawing/2014/main" id="{C5105CA0-3995-3874-3D5B-94AB894670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MEDICAL HISTORY SERVICE</a:t>
            </a:r>
            <a:endParaRPr dirty="0"/>
          </a:p>
        </p:txBody>
      </p:sp>
      <p:grpSp>
        <p:nvGrpSpPr>
          <p:cNvPr id="9" name="Google Shape;1278;p72">
            <a:extLst>
              <a:ext uri="{FF2B5EF4-FFF2-40B4-BE49-F238E27FC236}">
                <a16:creationId xmlns:a16="http://schemas.microsoft.com/office/drawing/2014/main" id="{6E25BF57-7239-62FD-99C6-D876EDD34048}"/>
              </a:ext>
            </a:extLst>
          </p:cNvPr>
          <p:cNvGrpSpPr/>
          <p:nvPr/>
        </p:nvGrpSpPr>
        <p:grpSpPr>
          <a:xfrm>
            <a:off x="678078" y="1718815"/>
            <a:ext cx="2702443" cy="1961236"/>
            <a:chOff x="666675" y="1392243"/>
            <a:chExt cx="2702443" cy="1961236"/>
          </a:xfrm>
        </p:grpSpPr>
        <p:sp>
          <p:nvSpPr>
            <p:cNvPr id="10" name="Google Shape;1279;p72">
              <a:extLst>
                <a:ext uri="{FF2B5EF4-FFF2-40B4-BE49-F238E27FC236}">
                  <a16:creationId xmlns:a16="http://schemas.microsoft.com/office/drawing/2014/main" id="{6A1C298B-7015-C877-3CAB-D0F72CDDBF8C}"/>
                </a:ext>
              </a:extLst>
            </p:cNvPr>
            <p:cNvSpPr/>
            <p:nvPr/>
          </p:nvSpPr>
          <p:spPr>
            <a:xfrm>
              <a:off x="943550" y="1887800"/>
              <a:ext cx="455146" cy="586159"/>
            </a:xfrm>
            <a:custGeom>
              <a:avLst/>
              <a:gdLst/>
              <a:ahLst/>
              <a:cxnLst/>
              <a:rect l="l" t="t" r="r" b="b"/>
              <a:pathLst>
                <a:path w="9383" h="11883" extrusionOk="0">
                  <a:moveTo>
                    <a:pt x="9357" y="38"/>
                  </a:moveTo>
                  <a:lnTo>
                    <a:pt x="9356" y="372"/>
                  </a:lnTo>
                  <a:lnTo>
                    <a:pt x="9356" y="372"/>
                  </a:lnTo>
                  <a:lnTo>
                    <a:pt x="9357" y="367"/>
                  </a:lnTo>
                  <a:cubicBezTo>
                    <a:pt x="9357" y="354"/>
                    <a:pt x="9357" y="329"/>
                    <a:pt x="9370" y="316"/>
                  </a:cubicBezTo>
                  <a:cubicBezTo>
                    <a:pt x="9382" y="291"/>
                    <a:pt x="9382" y="266"/>
                    <a:pt x="9382" y="240"/>
                  </a:cubicBezTo>
                  <a:lnTo>
                    <a:pt x="9382" y="177"/>
                  </a:lnTo>
                  <a:lnTo>
                    <a:pt x="9382" y="114"/>
                  </a:lnTo>
                  <a:cubicBezTo>
                    <a:pt x="9382" y="76"/>
                    <a:pt x="9382" y="51"/>
                    <a:pt x="9357" y="38"/>
                  </a:cubicBezTo>
                  <a:close/>
                  <a:moveTo>
                    <a:pt x="25" y="0"/>
                  </a:moveTo>
                  <a:lnTo>
                    <a:pt x="0" y="9180"/>
                  </a:lnTo>
                  <a:cubicBezTo>
                    <a:pt x="0" y="9887"/>
                    <a:pt x="455" y="10582"/>
                    <a:pt x="1377" y="11112"/>
                  </a:cubicBezTo>
                  <a:cubicBezTo>
                    <a:pt x="1440" y="11150"/>
                    <a:pt x="1490" y="11175"/>
                    <a:pt x="1553" y="11213"/>
                  </a:cubicBezTo>
                  <a:lnTo>
                    <a:pt x="1604" y="11239"/>
                  </a:lnTo>
                  <a:lnTo>
                    <a:pt x="1730" y="11302"/>
                  </a:lnTo>
                  <a:lnTo>
                    <a:pt x="1793" y="11327"/>
                  </a:lnTo>
                  <a:lnTo>
                    <a:pt x="1907" y="11377"/>
                  </a:lnTo>
                  <a:lnTo>
                    <a:pt x="1983" y="11415"/>
                  </a:lnTo>
                  <a:lnTo>
                    <a:pt x="2058" y="11441"/>
                  </a:lnTo>
                  <a:lnTo>
                    <a:pt x="2084" y="11453"/>
                  </a:lnTo>
                  <a:cubicBezTo>
                    <a:pt x="2159" y="11478"/>
                    <a:pt x="2235" y="11516"/>
                    <a:pt x="2324" y="11542"/>
                  </a:cubicBezTo>
                  <a:lnTo>
                    <a:pt x="2362" y="11554"/>
                  </a:lnTo>
                  <a:cubicBezTo>
                    <a:pt x="2437" y="11579"/>
                    <a:pt x="2513" y="11605"/>
                    <a:pt x="2589" y="11617"/>
                  </a:cubicBezTo>
                  <a:lnTo>
                    <a:pt x="2627" y="11630"/>
                  </a:lnTo>
                  <a:lnTo>
                    <a:pt x="2665" y="11643"/>
                  </a:lnTo>
                  <a:cubicBezTo>
                    <a:pt x="2715" y="11655"/>
                    <a:pt x="2766" y="11668"/>
                    <a:pt x="2816" y="11680"/>
                  </a:cubicBezTo>
                  <a:lnTo>
                    <a:pt x="2892" y="11706"/>
                  </a:lnTo>
                  <a:lnTo>
                    <a:pt x="3056" y="11744"/>
                  </a:lnTo>
                  <a:lnTo>
                    <a:pt x="3119" y="11756"/>
                  </a:lnTo>
                  <a:lnTo>
                    <a:pt x="3132" y="11756"/>
                  </a:lnTo>
                  <a:lnTo>
                    <a:pt x="3271" y="11781"/>
                  </a:lnTo>
                  <a:lnTo>
                    <a:pt x="3359" y="11794"/>
                  </a:lnTo>
                  <a:lnTo>
                    <a:pt x="3548" y="11819"/>
                  </a:lnTo>
                  <a:lnTo>
                    <a:pt x="3574" y="11819"/>
                  </a:lnTo>
                  <a:cubicBezTo>
                    <a:pt x="3649" y="11832"/>
                    <a:pt x="3725" y="11845"/>
                    <a:pt x="3801" y="11857"/>
                  </a:cubicBezTo>
                  <a:lnTo>
                    <a:pt x="3851" y="11857"/>
                  </a:lnTo>
                  <a:lnTo>
                    <a:pt x="4028" y="11870"/>
                  </a:lnTo>
                  <a:lnTo>
                    <a:pt x="4104" y="11870"/>
                  </a:lnTo>
                  <a:lnTo>
                    <a:pt x="4256" y="11882"/>
                  </a:lnTo>
                  <a:lnTo>
                    <a:pt x="5038" y="11882"/>
                  </a:lnTo>
                  <a:lnTo>
                    <a:pt x="5190" y="11870"/>
                  </a:lnTo>
                  <a:lnTo>
                    <a:pt x="5278" y="11870"/>
                  </a:lnTo>
                  <a:lnTo>
                    <a:pt x="5442" y="11857"/>
                  </a:lnTo>
                  <a:lnTo>
                    <a:pt x="5531" y="11857"/>
                  </a:lnTo>
                  <a:cubicBezTo>
                    <a:pt x="5607" y="11857"/>
                    <a:pt x="5695" y="11845"/>
                    <a:pt x="5771" y="11832"/>
                  </a:cubicBezTo>
                  <a:lnTo>
                    <a:pt x="5796" y="11832"/>
                  </a:lnTo>
                  <a:lnTo>
                    <a:pt x="6061" y="11794"/>
                  </a:lnTo>
                  <a:lnTo>
                    <a:pt x="6086" y="11794"/>
                  </a:lnTo>
                  <a:lnTo>
                    <a:pt x="6162" y="11781"/>
                  </a:lnTo>
                  <a:cubicBezTo>
                    <a:pt x="6200" y="11781"/>
                    <a:pt x="6238" y="11756"/>
                    <a:pt x="6289" y="11756"/>
                  </a:cubicBezTo>
                  <a:lnTo>
                    <a:pt x="6377" y="11731"/>
                  </a:lnTo>
                  <a:lnTo>
                    <a:pt x="6503" y="11706"/>
                  </a:lnTo>
                  <a:lnTo>
                    <a:pt x="6604" y="11680"/>
                  </a:lnTo>
                  <a:lnTo>
                    <a:pt x="6718" y="11643"/>
                  </a:lnTo>
                  <a:lnTo>
                    <a:pt x="6819" y="11617"/>
                  </a:lnTo>
                  <a:lnTo>
                    <a:pt x="6932" y="11579"/>
                  </a:lnTo>
                  <a:lnTo>
                    <a:pt x="6983" y="11567"/>
                  </a:lnTo>
                  <a:lnTo>
                    <a:pt x="7008" y="11554"/>
                  </a:lnTo>
                  <a:cubicBezTo>
                    <a:pt x="7084" y="11529"/>
                    <a:pt x="7147" y="11516"/>
                    <a:pt x="7210" y="11491"/>
                  </a:cubicBezTo>
                  <a:lnTo>
                    <a:pt x="7261" y="11466"/>
                  </a:lnTo>
                  <a:cubicBezTo>
                    <a:pt x="7337" y="11441"/>
                    <a:pt x="7412" y="11403"/>
                    <a:pt x="7488" y="11377"/>
                  </a:cubicBezTo>
                  <a:lnTo>
                    <a:pt x="7551" y="11352"/>
                  </a:lnTo>
                  <a:cubicBezTo>
                    <a:pt x="7614" y="11327"/>
                    <a:pt x="7665" y="11302"/>
                    <a:pt x="7728" y="11264"/>
                  </a:cubicBezTo>
                  <a:lnTo>
                    <a:pt x="7791" y="11239"/>
                  </a:lnTo>
                  <a:cubicBezTo>
                    <a:pt x="7867" y="11201"/>
                    <a:pt x="7930" y="11163"/>
                    <a:pt x="8006" y="11125"/>
                  </a:cubicBezTo>
                  <a:lnTo>
                    <a:pt x="8056" y="11087"/>
                  </a:lnTo>
                  <a:lnTo>
                    <a:pt x="8107" y="11049"/>
                  </a:lnTo>
                  <a:lnTo>
                    <a:pt x="8195" y="10999"/>
                  </a:lnTo>
                  <a:lnTo>
                    <a:pt x="8271" y="10948"/>
                  </a:lnTo>
                  <a:lnTo>
                    <a:pt x="8347" y="10898"/>
                  </a:lnTo>
                  <a:lnTo>
                    <a:pt x="8422" y="10834"/>
                  </a:lnTo>
                  <a:lnTo>
                    <a:pt x="8498" y="10784"/>
                  </a:lnTo>
                  <a:lnTo>
                    <a:pt x="8561" y="10733"/>
                  </a:lnTo>
                  <a:lnTo>
                    <a:pt x="8625" y="10670"/>
                  </a:lnTo>
                  <a:lnTo>
                    <a:pt x="8650" y="10645"/>
                  </a:lnTo>
                  <a:lnTo>
                    <a:pt x="8675" y="10620"/>
                  </a:lnTo>
                  <a:lnTo>
                    <a:pt x="8789" y="10519"/>
                  </a:lnTo>
                  <a:lnTo>
                    <a:pt x="8814" y="10481"/>
                  </a:lnTo>
                  <a:cubicBezTo>
                    <a:pt x="8864" y="10430"/>
                    <a:pt x="8902" y="10393"/>
                    <a:pt x="8940" y="10342"/>
                  </a:cubicBezTo>
                  <a:lnTo>
                    <a:pt x="8965" y="10304"/>
                  </a:lnTo>
                  <a:cubicBezTo>
                    <a:pt x="8978" y="10279"/>
                    <a:pt x="9003" y="10241"/>
                    <a:pt x="9029" y="10216"/>
                  </a:cubicBezTo>
                  <a:lnTo>
                    <a:pt x="9066" y="10165"/>
                  </a:lnTo>
                  <a:lnTo>
                    <a:pt x="9117" y="10089"/>
                  </a:lnTo>
                  <a:lnTo>
                    <a:pt x="9130" y="10064"/>
                  </a:lnTo>
                  <a:lnTo>
                    <a:pt x="9142" y="10026"/>
                  </a:lnTo>
                  <a:cubicBezTo>
                    <a:pt x="9155" y="10001"/>
                    <a:pt x="9167" y="9976"/>
                    <a:pt x="9180" y="9951"/>
                  </a:cubicBezTo>
                  <a:lnTo>
                    <a:pt x="9205" y="9900"/>
                  </a:lnTo>
                  <a:lnTo>
                    <a:pt x="9231" y="9824"/>
                  </a:lnTo>
                  <a:lnTo>
                    <a:pt x="9256" y="9799"/>
                  </a:lnTo>
                  <a:lnTo>
                    <a:pt x="9256" y="9761"/>
                  </a:lnTo>
                  <a:cubicBezTo>
                    <a:pt x="9256" y="9736"/>
                    <a:pt x="9281" y="9723"/>
                    <a:pt x="9281" y="9698"/>
                  </a:cubicBezTo>
                  <a:lnTo>
                    <a:pt x="9306" y="9635"/>
                  </a:lnTo>
                  <a:cubicBezTo>
                    <a:pt x="9306" y="9610"/>
                    <a:pt x="9306" y="9597"/>
                    <a:pt x="9319" y="9572"/>
                  </a:cubicBezTo>
                  <a:lnTo>
                    <a:pt x="9332" y="9534"/>
                  </a:lnTo>
                  <a:lnTo>
                    <a:pt x="9332" y="9509"/>
                  </a:lnTo>
                  <a:cubicBezTo>
                    <a:pt x="9332" y="9496"/>
                    <a:pt x="9332" y="9458"/>
                    <a:pt x="9332" y="9433"/>
                  </a:cubicBezTo>
                  <a:cubicBezTo>
                    <a:pt x="9344" y="9408"/>
                    <a:pt x="9332" y="9395"/>
                    <a:pt x="9332" y="9370"/>
                  </a:cubicBezTo>
                  <a:cubicBezTo>
                    <a:pt x="9344" y="9344"/>
                    <a:pt x="9344" y="9332"/>
                    <a:pt x="9332" y="9307"/>
                  </a:cubicBezTo>
                  <a:cubicBezTo>
                    <a:pt x="9344" y="9294"/>
                    <a:pt x="9344" y="9281"/>
                    <a:pt x="9332" y="9256"/>
                  </a:cubicBezTo>
                  <a:cubicBezTo>
                    <a:pt x="9344" y="9243"/>
                    <a:pt x="9344" y="9231"/>
                    <a:pt x="9332" y="9218"/>
                  </a:cubicBezTo>
                  <a:lnTo>
                    <a:pt x="9356" y="372"/>
                  </a:lnTo>
                  <a:lnTo>
                    <a:pt x="9356" y="372"/>
                  </a:lnTo>
                  <a:lnTo>
                    <a:pt x="9344" y="442"/>
                  </a:lnTo>
                  <a:cubicBezTo>
                    <a:pt x="9344" y="468"/>
                    <a:pt x="9332" y="480"/>
                    <a:pt x="9319" y="506"/>
                  </a:cubicBezTo>
                  <a:cubicBezTo>
                    <a:pt x="9319" y="518"/>
                    <a:pt x="9306" y="543"/>
                    <a:pt x="9294" y="569"/>
                  </a:cubicBezTo>
                  <a:cubicBezTo>
                    <a:pt x="9294" y="594"/>
                    <a:pt x="9281" y="607"/>
                    <a:pt x="9281" y="632"/>
                  </a:cubicBezTo>
                  <a:cubicBezTo>
                    <a:pt x="9268" y="657"/>
                    <a:pt x="9256" y="682"/>
                    <a:pt x="9243" y="708"/>
                  </a:cubicBezTo>
                  <a:lnTo>
                    <a:pt x="9218" y="758"/>
                  </a:lnTo>
                  <a:cubicBezTo>
                    <a:pt x="9205" y="783"/>
                    <a:pt x="9193" y="809"/>
                    <a:pt x="9180" y="834"/>
                  </a:cubicBezTo>
                  <a:lnTo>
                    <a:pt x="9155" y="884"/>
                  </a:lnTo>
                  <a:lnTo>
                    <a:pt x="9104" y="973"/>
                  </a:lnTo>
                  <a:cubicBezTo>
                    <a:pt x="9092" y="985"/>
                    <a:pt x="9079" y="998"/>
                    <a:pt x="9066" y="1023"/>
                  </a:cubicBezTo>
                  <a:cubicBezTo>
                    <a:pt x="9041" y="1049"/>
                    <a:pt x="9029" y="1086"/>
                    <a:pt x="9003" y="1112"/>
                  </a:cubicBezTo>
                  <a:cubicBezTo>
                    <a:pt x="8991" y="1124"/>
                    <a:pt x="8978" y="1137"/>
                    <a:pt x="8965" y="1150"/>
                  </a:cubicBezTo>
                  <a:cubicBezTo>
                    <a:pt x="8928" y="1200"/>
                    <a:pt x="8890" y="1251"/>
                    <a:pt x="8852" y="1288"/>
                  </a:cubicBezTo>
                  <a:lnTo>
                    <a:pt x="8814" y="1326"/>
                  </a:lnTo>
                  <a:lnTo>
                    <a:pt x="8713" y="1440"/>
                  </a:lnTo>
                  <a:lnTo>
                    <a:pt x="8662" y="1478"/>
                  </a:lnTo>
                  <a:lnTo>
                    <a:pt x="8587" y="1541"/>
                  </a:lnTo>
                  <a:lnTo>
                    <a:pt x="8523" y="1591"/>
                  </a:lnTo>
                  <a:lnTo>
                    <a:pt x="8448" y="1655"/>
                  </a:lnTo>
                  <a:lnTo>
                    <a:pt x="8385" y="1705"/>
                  </a:lnTo>
                  <a:lnTo>
                    <a:pt x="8309" y="1756"/>
                  </a:lnTo>
                  <a:lnTo>
                    <a:pt x="8233" y="1806"/>
                  </a:lnTo>
                  <a:lnTo>
                    <a:pt x="8145" y="1869"/>
                  </a:lnTo>
                  <a:lnTo>
                    <a:pt x="8031" y="1932"/>
                  </a:lnTo>
                  <a:cubicBezTo>
                    <a:pt x="7968" y="1970"/>
                    <a:pt x="7892" y="2008"/>
                    <a:pt x="7816" y="2046"/>
                  </a:cubicBezTo>
                  <a:lnTo>
                    <a:pt x="7753" y="2084"/>
                  </a:lnTo>
                  <a:lnTo>
                    <a:pt x="7589" y="2160"/>
                  </a:lnTo>
                  <a:lnTo>
                    <a:pt x="7526" y="2185"/>
                  </a:lnTo>
                  <a:cubicBezTo>
                    <a:pt x="7450" y="2223"/>
                    <a:pt x="7362" y="2248"/>
                    <a:pt x="7286" y="2286"/>
                  </a:cubicBezTo>
                  <a:lnTo>
                    <a:pt x="7248" y="2299"/>
                  </a:lnTo>
                  <a:cubicBezTo>
                    <a:pt x="7185" y="2324"/>
                    <a:pt x="7109" y="2349"/>
                    <a:pt x="7046" y="2374"/>
                  </a:cubicBezTo>
                  <a:lnTo>
                    <a:pt x="6958" y="2400"/>
                  </a:lnTo>
                  <a:lnTo>
                    <a:pt x="6844" y="2425"/>
                  </a:lnTo>
                  <a:lnTo>
                    <a:pt x="6756" y="2463"/>
                  </a:lnTo>
                  <a:lnTo>
                    <a:pt x="6629" y="2488"/>
                  </a:lnTo>
                  <a:lnTo>
                    <a:pt x="6528" y="2513"/>
                  </a:lnTo>
                  <a:lnTo>
                    <a:pt x="6415" y="2539"/>
                  </a:lnTo>
                  <a:lnTo>
                    <a:pt x="6314" y="2564"/>
                  </a:lnTo>
                  <a:lnTo>
                    <a:pt x="6187" y="2589"/>
                  </a:lnTo>
                  <a:lnTo>
                    <a:pt x="6099" y="2602"/>
                  </a:lnTo>
                  <a:cubicBezTo>
                    <a:pt x="6011" y="2627"/>
                    <a:pt x="5922" y="2640"/>
                    <a:pt x="5834" y="2652"/>
                  </a:cubicBezTo>
                  <a:lnTo>
                    <a:pt x="5796" y="2652"/>
                  </a:lnTo>
                  <a:lnTo>
                    <a:pt x="5569" y="2677"/>
                  </a:lnTo>
                  <a:lnTo>
                    <a:pt x="5468" y="2690"/>
                  </a:lnTo>
                  <a:lnTo>
                    <a:pt x="5316" y="2703"/>
                  </a:lnTo>
                  <a:lnTo>
                    <a:pt x="4281" y="2703"/>
                  </a:lnTo>
                  <a:cubicBezTo>
                    <a:pt x="4230" y="2703"/>
                    <a:pt x="4192" y="2703"/>
                    <a:pt x="4142" y="2690"/>
                  </a:cubicBezTo>
                  <a:lnTo>
                    <a:pt x="4054" y="2690"/>
                  </a:lnTo>
                  <a:lnTo>
                    <a:pt x="3877" y="2665"/>
                  </a:lnTo>
                  <a:lnTo>
                    <a:pt x="3826" y="2665"/>
                  </a:lnTo>
                  <a:lnTo>
                    <a:pt x="3612" y="2640"/>
                  </a:lnTo>
                  <a:lnTo>
                    <a:pt x="3574" y="2640"/>
                  </a:lnTo>
                  <a:lnTo>
                    <a:pt x="3384" y="2614"/>
                  </a:lnTo>
                  <a:lnTo>
                    <a:pt x="3296" y="2602"/>
                  </a:lnTo>
                  <a:cubicBezTo>
                    <a:pt x="3258" y="2589"/>
                    <a:pt x="3208" y="2576"/>
                    <a:pt x="3157" y="2564"/>
                  </a:cubicBezTo>
                  <a:lnTo>
                    <a:pt x="3081" y="2551"/>
                  </a:lnTo>
                  <a:lnTo>
                    <a:pt x="2930" y="2513"/>
                  </a:lnTo>
                  <a:lnTo>
                    <a:pt x="2841" y="2501"/>
                  </a:lnTo>
                  <a:lnTo>
                    <a:pt x="2690" y="2463"/>
                  </a:lnTo>
                  <a:lnTo>
                    <a:pt x="2614" y="2437"/>
                  </a:lnTo>
                  <a:cubicBezTo>
                    <a:pt x="2538" y="2412"/>
                    <a:pt x="2463" y="2387"/>
                    <a:pt x="2399" y="2362"/>
                  </a:cubicBezTo>
                  <a:lnTo>
                    <a:pt x="2349" y="2349"/>
                  </a:lnTo>
                  <a:cubicBezTo>
                    <a:pt x="2273" y="2324"/>
                    <a:pt x="2185" y="2299"/>
                    <a:pt x="2109" y="2261"/>
                  </a:cubicBezTo>
                  <a:lnTo>
                    <a:pt x="2008" y="2223"/>
                  </a:lnTo>
                  <a:lnTo>
                    <a:pt x="1932" y="2185"/>
                  </a:lnTo>
                  <a:lnTo>
                    <a:pt x="1819" y="2147"/>
                  </a:lnTo>
                  <a:cubicBezTo>
                    <a:pt x="1793" y="2134"/>
                    <a:pt x="1768" y="2122"/>
                    <a:pt x="1755" y="2109"/>
                  </a:cubicBezTo>
                  <a:cubicBezTo>
                    <a:pt x="1730" y="2097"/>
                    <a:pt x="1667" y="2071"/>
                    <a:pt x="1629" y="2046"/>
                  </a:cubicBezTo>
                  <a:lnTo>
                    <a:pt x="1579" y="2021"/>
                  </a:lnTo>
                  <a:cubicBezTo>
                    <a:pt x="1515" y="1996"/>
                    <a:pt x="1465" y="1958"/>
                    <a:pt x="1402" y="1932"/>
                  </a:cubicBezTo>
                  <a:cubicBezTo>
                    <a:pt x="480" y="1402"/>
                    <a:pt x="25" y="695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80;p72">
              <a:extLst>
                <a:ext uri="{FF2B5EF4-FFF2-40B4-BE49-F238E27FC236}">
                  <a16:creationId xmlns:a16="http://schemas.microsoft.com/office/drawing/2014/main" id="{77188E0A-1350-AD2B-8990-0670FB101476}"/>
                </a:ext>
              </a:extLst>
            </p:cNvPr>
            <p:cNvSpPr/>
            <p:nvPr/>
          </p:nvSpPr>
          <p:spPr>
            <a:xfrm>
              <a:off x="943551" y="2020015"/>
              <a:ext cx="298952" cy="332373"/>
            </a:xfrm>
            <a:custGeom>
              <a:avLst/>
              <a:gdLst/>
              <a:ahLst/>
              <a:cxnLst/>
              <a:rect l="l" t="t" r="r" b="b"/>
              <a:pathLst>
                <a:path w="6163" h="6852" extrusionOk="0">
                  <a:moveTo>
                    <a:pt x="25" y="1"/>
                  </a:moveTo>
                  <a:lnTo>
                    <a:pt x="13" y="4130"/>
                  </a:lnTo>
                  <a:cubicBezTo>
                    <a:pt x="0" y="4824"/>
                    <a:pt x="467" y="5532"/>
                    <a:pt x="1389" y="6062"/>
                  </a:cubicBezTo>
                  <a:cubicBezTo>
                    <a:pt x="2302" y="6590"/>
                    <a:pt x="3499" y="6851"/>
                    <a:pt x="4694" y="6851"/>
                  </a:cubicBezTo>
                  <a:cubicBezTo>
                    <a:pt x="5186" y="6851"/>
                    <a:pt x="5678" y="6807"/>
                    <a:pt x="6150" y="6718"/>
                  </a:cubicBezTo>
                  <a:lnTo>
                    <a:pt x="6162" y="2589"/>
                  </a:lnTo>
                  <a:lnTo>
                    <a:pt x="6162" y="2589"/>
                  </a:lnTo>
                  <a:cubicBezTo>
                    <a:pt x="5697" y="2677"/>
                    <a:pt x="5212" y="2720"/>
                    <a:pt x="4727" y="2720"/>
                  </a:cubicBezTo>
                  <a:cubicBezTo>
                    <a:pt x="3525" y="2720"/>
                    <a:pt x="2319" y="2454"/>
                    <a:pt x="1402" y="1933"/>
                  </a:cubicBezTo>
                  <a:cubicBezTo>
                    <a:pt x="480" y="1390"/>
                    <a:pt x="25" y="695"/>
                    <a:pt x="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81;p72">
              <a:extLst>
                <a:ext uri="{FF2B5EF4-FFF2-40B4-BE49-F238E27FC236}">
                  <a16:creationId xmlns:a16="http://schemas.microsoft.com/office/drawing/2014/main" id="{02864F86-7960-135A-C7ED-EEC7BE55F2A3}"/>
                </a:ext>
              </a:extLst>
            </p:cNvPr>
            <p:cNvSpPr/>
            <p:nvPr/>
          </p:nvSpPr>
          <p:spPr>
            <a:xfrm>
              <a:off x="922111" y="1766471"/>
              <a:ext cx="499239" cy="262814"/>
            </a:xfrm>
            <a:custGeom>
              <a:avLst/>
              <a:gdLst/>
              <a:ahLst/>
              <a:cxnLst/>
              <a:rect l="l" t="t" r="r" b="b"/>
              <a:pathLst>
                <a:path w="10292" h="5418" extrusionOk="0">
                  <a:moveTo>
                    <a:pt x="5133" y="0"/>
                  </a:moveTo>
                  <a:cubicBezTo>
                    <a:pt x="3934" y="0"/>
                    <a:pt x="2734" y="265"/>
                    <a:pt x="1819" y="796"/>
                  </a:cubicBezTo>
                  <a:cubicBezTo>
                    <a:pt x="0" y="1856"/>
                    <a:pt x="13" y="3574"/>
                    <a:pt x="1844" y="4622"/>
                  </a:cubicBezTo>
                  <a:cubicBezTo>
                    <a:pt x="2759" y="5152"/>
                    <a:pt x="3959" y="5417"/>
                    <a:pt x="5157" y="5417"/>
                  </a:cubicBezTo>
                  <a:cubicBezTo>
                    <a:pt x="6355" y="5417"/>
                    <a:pt x="7551" y="5152"/>
                    <a:pt x="8460" y="4622"/>
                  </a:cubicBezTo>
                  <a:cubicBezTo>
                    <a:pt x="10291" y="3574"/>
                    <a:pt x="10279" y="1856"/>
                    <a:pt x="8448" y="796"/>
                  </a:cubicBezTo>
                  <a:cubicBezTo>
                    <a:pt x="7532" y="265"/>
                    <a:pt x="6333" y="0"/>
                    <a:pt x="51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82;p72">
              <a:extLst>
                <a:ext uri="{FF2B5EF4-FFF2-40B4-BE49-F238E27FC236}">
                  <a16:creationId xmlns:a16="http://schemas.microsoft.com/office/drawing/2014/main" id="{F3DC7360-A807-74C1-A890-F0CA4B1E6D92}"/>
                </a:ext>
              </a:extLst>
            </p:cNvPr>
            <p:cNvSpPr/>
            <p:nvPr/>
          </p:nvSpPr>
          <p:spPr>
            <a:xfrm>
              <a:off x="1020725" y="1800135"/>
              <a:ext cx="301377" cy="157455"/>
            </a:xfrm>
            <a:custGeom>
              <a:avLst/>
              <a:gdLst/>
              <a:ahLst/>
              <a:cxnLst/>
              <a:rect l="l" t="t" r="r" b="b"/>
              <a:pathLst>
                <a:path w="6213" h="3246" extrusionOk="0">
                  <a:moveTo>
                    <a:pt x="6200" y="13"/>
                  </a:moveTo>
                  <a:lnTo>
                    <a:pt x="6198" y="313"/>
                  </a:lnTo>
                  <a:lnTo>
                    <a:pt x="6198" y="313"/>
                  </a:lnTo>
                  <a:cubicBezTo>
                    <a:pt x="6200" y="304"/>
                    <a:pt x="6200" y="293"/>
                    <a:pt x="6200" y="279"/>
                  </a:cubicBezTo>
                  <a:cubicBezTo>
                    <a:pt x="6213" y="266"/>
                    <a:pt x="6213" y="253"/>
                    <a:pt x="6213" y="241"/>
                  </a:cubicBezTo>
                  <a:lnTo>
                    <a:pt x="6213" y="203"/>
                  </a:lnTo>
                  <a:lnTo>
                    <a:pt x="6213" y="152"/>
                  </a:lnTo>
                  <a:lnTo>
                    <a:pt x="6213" y="114"/>
                  </a:lnTo>
                  <a:lnTo>
                    <a:pt x="6213" y="64"/>
                  </a:lnTo>
                  <a:cubicBezTo>
                    <a:pt x="6213" y="51"/>
                    <a:pt x="6213" y="26"/>
                    <a:pt x="6200" y="13"/>
                  </a:cubicBezTo>
                  <a:close/>
                  <a:moveTo>
                    <a:pt x="26" y="1"/>
                  </a:moveTo>
                  <a:lnTo>
                    <a:pt x="0" y="1491"/>
                  </a:lnTo>
                  <a:cubicBezTo>
                    <a:pt x="0" y="1945"/>
                    <a:pt x="303" y="2413"/>
                    <a:pt x="922" y="2766"/>
                  </a:cubicBezTo>
                  <a:cubicBezTo>
                    <a:pt x="960" y="2791"/>
                    <a:pt x="998" y="2804"/>
                    <a:pt x="1036" y="2829"/>
                  </a:cubicBezTo>
                  <a:lnTo>
                    <a:pt x="1074" y="2854"/>
                  </a:lnTo>
                  <a:lnTo>
                    <a:pt x="1149" y="2892"/>
                  </a:lnTo>
                  <a:lnTo>
                    <a:pt x="1200" y="2905"/>
                  </a:lnTo>
                  <a:lnTo>
                    <a:pt x="1276" y="2943"/>
                  </a:lnTo>
                  <a:lnTo>
                    <a:pt x="1326" y="2968"/>
                  </a:lnTo>
                  <a:lnTo>
                    <a:pt x="1377" y="2981"/>
                  </a:lnTo>
                  <a:lnTo>
                    <a:pt x="1389" y="2981"/>
                  </a:lnTo>
                  <a:cubicBezTo>
                    <a:pt x="1440" y="3006"/>
                    <a:pt x="1490" y="3019"/>
                    <a:pt x="1541" y="3044"/>
                  </a:cubicBezTo>
                  <a:lnTo>
                    <a:pt x="1566" y="3057"/>
                  </a:lnTo>
                  <a:lnTo>
                    <a:pt x="1718" y="3094"/>
                  </a:lnTo>
                  <a:lnTo>
                    <a:pt x="1768" y="3094"/>
                  </a:lnTo>
                  <a:lnTo>
                    <a:pt x="1869" y="3120"/>
                  </a:lnTo>
                  <a:lnTo>
                    <a:pt x="1920" y="3132"/>
                  </a:lnTo>
                  <a:lnTo>
                    <a:pt x="2033" y="3158"/>
                  </a:lnTo>
                  <a:lnTo>
                    <a:pt x="2071" y="3170"/>
                  </a:lnTo>
                  <a:lnTo>
                    <a:pt x="2084" y="3170"/>
                  </a:lnTo>
                  <a:lnTo>
                    <a:pt x="2172" y="3183"/>
                  </a:lnTo>
                  <a:lnTo>
                    <a:pt x="2223" y="3195"/>
                  </a:lnTo>
                  <a:lnTo>
                    <a:pt x="2349" y="3221"/>
                  </a:lnTo>
                  <a:lnTo>
                    <a:pt x="2374" y="3221"/>
                  </a:lnTo>
                  <a:lnTo>
                    <a:pt x="2526" y="3233"/>
                  </a:lnTo>
                  <a:lnTo>
                    <a:pt x="2564" y="3233"/>
                  </a:lnTo>
                  <a:lnTo>
                    <a:pt x="2677" y="3246"/>
                  </a:lnTo>
                  <a:lnTo>
                    <a:pt x="3662" y="3246"/>
                  </a:lnTo>
                  <a:lnTo>
                    <a:pt x="3826" y="3221"/>
                  </a:lnTo>
                  <a:lnTo>
                    <a:pt x="3851" y="3221"/>
                  </a:lnTo>
                  <a:lnTo>
                    <a:pt x="4028" y="3195"/>
                  </a:lnTo>
                  <a:lnTo>
                    <a:pt x="4041" y="3195"/>
                  </a:lnTo>
                  <a:lnTo>
                    <a:pt x="4091" y="3183"/>
                  </a:lnTo>
                  <a:lnTo>
                    <a:pt x="4167" y="3170"/>
                  </a:lnTo>
                  <a:lnTo>
                    <a:pt x="4230" y="3158"/>
                  </a:lnTo>
                  <a:lnTo>
                    <a:pt x="4319" y="3132"/>
                  </a:lnTo>
                  <a:lnTo>
                    <a:pt x="4382" y="3120"/>
                  </a:lnTo>
                  <a:lnTo>
                    <a:pt x="4458" y="3094"/>
                  </a:lnTo>
                  <a:lnTo>
                    <a:pt x="4521" y="3082"/>
                  </a:lnTo>
                  <a:lnTo>
                    <a:pt x="4596" y="3057"/>
                  </a:lnTo>
                  <a:lnTo>
                    <a:pt x="4634" y="3044"/>
                  </a:lnTo>
                  <a:lnTo>
                    <a:pt x="4660" y="3044"/>
                  </a:lnTo>
                  <a:cubicBezTo>
                    <a:pt x="4698" y="3031"/>
                    <a:pt x="4748" y="3006"/>
                    <a:pt x="4786" y="2993"/>
                  </a:cubicBezTo>
                  <a:lnTo>
                    <a:pt x="4824" y="2981"/>
                  </a:lnTo>
                  <a:lnTo>
                    <a:pt x="4975" y="2918"/>
                  </a:lnTo>
                  <a:lnTo>
                    <a:pt x="5013" y="2905"/>
                  </a:lnTo>
                  <a:lnTo>
                    <a:pt x="5127" y="2854"/>
                  </a:lnTo>
                  <a:lnTo>
                    <a:pt x="5177" y="2829"/>
                  </a:lnTo>
                  <a:cubicBezTo>
                    <a:pt x="5228" y="2804"/>
                    <a:pt x="5266" y="2779"/>
                    <a:pt x="5316" y="2753"/>
                  </a:cubicBezTo>
                  <a:lnTo>
                    <a:pt x="5354" y="2728"/>
                  </a:lnTo>
                  <a:lnTo>
                    <a:pt x="5392" y="2703"/>
                  </a:lnTo>
                  <a:lnTo>
                    <a:pt x="5443" y="2665"/>
                  </a:lnTo>
                  <a:lnTo>
                    <a:pt x="5493" y="2640"/>
                  </a:lnTo>
                  <a:lnTo>
                    <a:pt x="5544" y="2602"/>
                  </a:lnTo>
                  <a:lnTo>
                    <a:pt x="5594" y="2564"/>
                  </a:lnTo>
                  <a:lnTo>
                    <a:pt x="5645" y="2526"/>
                  </a:lnTo>
                  <a:lnTo>
                    <a:pt x="5682" y="2488"/>
                  </a:lnTo>
                  <a:lnTo>
                    <a:pt x="5733" y="2450"/>
                  </a:lnTo>
                  <a:lnTo>
                    <a:pt x="5746" y="2438"/>
                  </a:lnTo>
                  <a:lnTo>
                    <a:pt x="5758" y="2425"/>
                  </a:lnTo>
                  <a:lnTo>
                    <a:pt x="5834" y="2349"/>
                  </a:lnTo>
                  <a:lnTo>
                    <a:pt x="5859" y="2324"/>
                  </a:lnTo>
                  <a:cubicBezTo>
                    <a:pt x="5884" y="2299"/>
                    <a:pt x="5910" y="2261"/>
                    <a:pt x="5935" y="2236"/>
                  </a:cubicBezTo>
                  <a:cubicBezTo>
                    <a:pt x="5948" y="2223"/>
                    <a:pt x="5948" y="2223"/>
                    <a:pt x="5948" y="2211"/>
                  </a:cubicBezTo>
                  <a:cubicBezTo>
                    <a:pt x="5973" y="2185"/>
                    <a:pt x="5985" y="2173"/>
                    <a:pt x="5998" y="2147"/>
                  </a:cubicBezTo>
                  <a:lnTo>
                    <a:pt x="6023" y="2122"/>
                  </a:lnTo>
                  <a:lnTo>
                    <a:pt x="6049" y="2059"/>
                  </a:lnTo>
                  <a:lnTo>
                    <a:pt x="6049" y="2046"/>
                  </a:lnTo>
                  <a:lnTo>
                    <a:pt x="6061" y="2021"/>
                  </a:lnTo>
                  <a:lnTo>
                    <a:pt x="6086" y="1983"/>
                  </a:lnTo>
                  <a:lnTo>
                    <a:pt x="6112" y="1933"/>
                  </a:lnTo>
                  <a:lnTo>
                    <a:pt x="6124" y="1895"/>
                  </a:lnTo>
                  <a:lnTo>
                    <a:pt x="6137" y="1870"/>
                  </a:lnTo>
                  <a:lnTo>
                    <a:pt x="6137" y="1844"/>
                  </a:lnTo>
                  <a:lnTo>
                    <a:pt x="6150" y="1806"/>
                  </a:lnTo>
                  <a:cubicBezTo>
                    <a:pt x="6162" y="1794"/>
                    <a:pt x="6162" y="1781"/>
                    <a:pt x="6162" y="1769"/>
                  </a:cubicBezTo>
                  <a:cubicBezTo>
                    <a:pt x="6162" y="1743"/>
                    <a:pt x="6162" y="1731"/>
                    <a:pt x="6175" y="1718"/>
                  </a:cubicBezTo>
                  <a:cubicBezTo>
                    <a:pt x="6188" y="1705"/>
                    <a:pt x="6175" y="1705"/>
                    <a:pt x="6175" y="1693"/>
                  </a:cubicBezTo>
                  <a:lnTo>
                    <a:pt x="6175" y="1680"/>
                  </a:lnTo>
                  <a:cubicBezTo>
                    <a:pt x="6175" y="1668"/>
                    <a:pt x="6175" y="1642"/>
                    <a:pt x="6188" y="1630"/>
                  </a:cubicBezTo>
                  <a:lnTo>
                    <a:pt x="6188" y="1592"/>
                  </a:lnTo>
                  <a:lnTo>
                    <a:pt x="6188" y="1541"/>
                  </a:lnTo>
                  <a:cubicBezTo>
                    <a:pt x="6188" y="1541"/>
                    <a:pt x="6188" y="1529"/>
                    <a:pt x="6188" y="1516"/>
                  </a:cubicBezTo>
                  <a:lnTo>
                    <a:pt x="6188" y="1491"/>
                  </a:lnTo>
                  <a:lnTo>
                    <a:pt x="6198" y="313"/>
                  </a:lnTo>
                  <a:lnTo>
                    <a:pt x="6198" y="313"/>
                  </a:lnTo>
                  <a:cubicBezTo>
                    <a:pt x="6196" y="319"/>
                    <a:pt x="6193" y="324"/>
                    <a:pt x="6188" y="329"/>
                  </a:cubicBezTo>
                  <a:lnTo>
                    <a:pt x="6175" y="367"/>
                  </a:lnTo>
                  <a:cubicBezTo>
                    <a:pt x="6175" y="380"/>
                    <a:pt x="6162" y="392"/>
                    <a:pt x="6162" y="405"/>
                  </a:cubicBezTo>
                  <a:lnTo>
                    <a:pt x="6137" y="455"/>
                  </a:lnTo>
                  <a:lnTo>
                    <a:pt x="6124" y="493"/>
                  </a:lnTo>
                  <a:lnTo>
                    <a:pt x="6099" y="544"/>
                  </a:lnTo>
                  <a:lnTo>
                    <a:pt x="6074" y="582"/>
                  </a:lnTo>
                  <a:lnTo>
                    <a:pt x="6049" y="632"/>
                  </a:lnTo>
                  <a:lnTo>
                    <a:pt x="6023" y="670"/>
                  </a:lnTo>
                  <a:lnTo>
                    <a:pt x="5973" y="733"/>
                  </a:lnTo>
                  <a:lnTo>
                    <a:pt x="5960" y="758"/>
                  </a:lnTo>
                  <a:cubicBezTo>
                    <a:pt x="5935" y="784"/>
                    <a:pt x="5910" y="822"/>
                    <a:pt x="5884" y="847"/>
                  </a:cubicBezTo>
                  <a:lnTo>
                    <a:pt x="5859" y="872"/>
                  </a:lnTo>
                  <a:lnTo>
                    <a:pt x="5783" y="948"/>
                  </a:lnTo>
                  <a:cubicBezTo>
                    <a:pt x="5771" y="960"/>
                    <a:pt x="5758" y="960"/>
                    <a:pt x="5746" y="973"/>
                  </a:cubicBezTo>
                  <a:lnTo>
                    <a:pt x="5708" y="1011"/>
                  </a:lnTo>
                  <a:lnTo>
                    <a:pt x="5670" y="1049"/>
                  </a:lnTo>
                  <a:lnTo>
                    <a:pt x="5619" y="1087"/>
                  </a:lnTo>
                  <a:lnTo>
                    <a:pt x="5569" y="1125"/>
                  </a:lnTo>
                  <a:lnTo>
                    <a:pt x="5518" y="1162"/>
                  </a:lnTo>
                  <a:lnTo>
                    <a:pt x="5468" y="1200"/>
                  </a:lnTo>
                  <a:lnTo>
                    <a:pt x="5405" y="1226"/>
                  </a:lnTo>
                  <a:lnTo>
                    <a:pt x="5341" y="1276"/>
                  </a:lnTo>
                  <a:cubicBezTo>
                    <a:pt x="5291" y="1301"/>
                    <a:pt x="5240" y="1327"/>
                    <a:pt x="5190" y="1352"/>
                  </a:cubicBezTo>
                  <a:lnTo>
                    <a:pt x="5152" y="1377"/>
                  </a:lnTo>
                  <a:lnTo>
                    <a:pt x="5038" y="1428"/>
                  </a:lnTo>
                  <a:lnTo>
                    <a:pt x="5001" y="1440"/>
                  </a:lnTo>
                  <a:cubicBezTo>
                    <a:pt x="4950" y="1466"/>
                    <a:pt x="4900" y="1491"/>
                    <a:pt x="4836" y="1503"/>
                  </a:cubicBezTo>
                  <a:lnTo>
                    <a:pt x="4811" y="1516"/>
                  </a:lnTo>
                  <a:lnTo>
                    <a:pt x="4672" y="1567"/>
                  </a:lnTo>
                  <a:lnTo>
                    <a:pt x="4622" y="1579"/>
                  </a:lnTo>
                  <a:lnTo>
                    <a:pt x="4546" y="1604"/>
                  </a:lnTo>
                  <a:lnTo>
                    <a:pt x="4483" y="1630"/>
                  </a:lnTo>
                  <a:lnTo>
                    <a:pt x="4407" y="1642"/>
                  </a:lnTo>
                  <a:lnTo>
                    <a:pt x="4344" y="1668"/>
                  </a:lnTo>
                  <a:lnTo>
                    <a:pt x="4256" y="1680"/>
                  </a:lnTo>
                  <a:lnTo>
                    <a:pt x="4192" y="1693"/>
                  </a:lnTo>
                  <a:lnTo>
                    <a:pt x="4117" y="1718"/>
                  </a:lnTo>
                  <a:lnTo>
                    <a:pt x="4054" y="1718"/>
                  </a:lnTo>
                  <a:lnTo>
                    <a:pt x="3877" y="1756"/>
                  </a:lnTo>
                  <a:lnTo>
                    <a:pt x="3851" y="1756"/>
                  </a:lnTo>
                  <a:lnTo>
                    <a:pt x="3687" y="1769"/>
                  </a:lnTo>
                  <a:lnTo>
                    <a:pt x="3624" y="1769"/>
                  </a:lnTo>
                  <a:lnTo>
                    <a:pt x="3536" y="1781"/>
                  </a:lnTo>
                  <a:lnTo>
                    <a:pt x="2690" y="1781"/>
                  </a:lnTo>
                  <a:lnTo>
                    <a:pt x="2576" y="1769"/>
                  </a:lnTo>
                  <a:lnTo>
                    <a:pt x="2538" y="1769"/>
                  </a:lnTo>
                  <a:cubicBezTo>
                    <a:pt x="2488" y="1769"/>
                    <a:pt x="2437" y="1756"/>
                    <a:pt x="2387" y="1743"/>
                  </a:cubicBezTo>
                  <a:lnTo>
                    <a:pt x="2374" y="1743"/>
                  </a:lnTo>
                  <a:lnTo>
                    <a:pt x="2248" y="1731"/>
                  </a:lnTo>
                  <a:lnTo>
                    <a:pt x="2185" y="1718"/>
                  </a:lnTo>
                  <a:lnTo>
                    <a:pt x="2096" y="1705"/>
                  </a:lnTo>
                  <a:lnTo>
                    <a:pt x="2046" y="1693"/>
                  </a:lnTo>
                  <a:lnTo>
                    <a:pt x="1945" y="1668"/>
                  </a:lnTo>
                  <a:lnTo>
                    <a:pt x="1882" y="1655"/>
                  </a:lnTo>
                  <a:lnTo>
                    <a:pt x="1793" y="1630"/>
                  </a:lnTo>
                  <a:lnTo>
                    <a:pt x="1730" y="1617"/>
                  </a:lnTo>
                  <a:lnTo>
                    <a:pt x="1591" y="1567"/>
                  </a:lnTo>
                  <a:lnTo>
                    <a:pt x="1566" y="1567"/>
                  </a:lnTo>
                  <a:lnTo>
                    <a:pt x="1402" y="1503"/>
                  </a:lnTo>
                  <a:lnTo>
                    <a:pt x="1339" y="1478"/>
                  </a:lnTo>
                  <a:lnTo>
                    <a:pt x="1288" y="1453"/>
                  </a:lnTo>
                  <a:lnTo>
                    <a:pt x="1212" y="1428"/>
                  </a:lnTo>
                  <a:lnTo>
                    <a:pt x="1162" y="1402"/>
                  </a:lnTo>
                  <a:lnTo>
                    <a:pt x="1086" y="1364"/>
                  </a:lnTo>
                  <a:lnTo>
                    <a:pt x="1048" y="1352"/>
                  </a:lnTo>
                  <a:lnTo>
                    <a:pt x="935" y="1289"/>
                  </a:lnTo>
                  <a:cubicBezTo>
                    <a:pt x="329" y="935"/>
                    <a:pt x="26" y="468"/>
                    <a:pt x="26" y="1"/>
                  </a:cubicBezTo>
                  <a:close/>
                </a:path>
              </a:pathLst>
            </a:custGeom>
            <a:solidFill>
              <a:srgbClr val="ACC0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83;p72">
              <a:extLst>
                <a:ext uri="{FF2B5EF4-FFF2-40B4-BE49-F238E27FC236}">
                  <a16:creationId xmlns:a16="http://schemas.microsoft.com/office/drawing/2014/main" id="{96E22C53-5A19-EA59-ADC7-5181CBD7C18B}"/>
                </a:ext>
              </a:extLst>
            </p:cNvPr>
            <p:cNvSpPr/>
            <p:nvPr/>
          </p:nvSpPr>
          <p:spPr>
            <a:xfrm>
              <a:off x="1006027" y="1713017"/>
              <a:ext cx="331403" cy="174773"/>
            </a:xfrm>
            <a:custGeom>
              <a:avLst/>
              <a:gdLst/>
              <a:ahLst/>
              <a:cxnLst/>
              <a:rect l="l" t="t" r="r" b="b"/>
              <a:pathLst>
                <a:path w="6832" h="3603" extrusionOk="0">
                  <a:moveTo>
                    <a:pt x="3398" y="1"/>
                  </a:moveTo>
                  <a:cubicBezTo>
                    <a:pt x="2601" y="1"/>
                    <a:pt x="1806" y="174"/>
                    <a:pt x="1200" y="521"/>
                  </a:cubicBezTo>
                  <a:cubicBezTo>
                    <a:pt x="0" y="1229"/>
                    <a:pt x="0" y="2365"/>
                    <a:pt x="1225" y="3072"/>
                  </a:cubicBezTo>
                  <a:cubicBezTo>
                    <a:pt x="1831" y="3426"/>
                    <a:pt x="2627" y="3602"/>
                    <a:pt x="3422" y="3602"/>
                  </a:cubicBezTo>
                  <a:cubicBezTo>
                    <a:pt x="4218" y="3602"/>
                    <a:pt x="5013" y="3426"/>
                    <a:pt x="5619" y="3072"/>
                  </a:cubicBezTo>
                  <a:cubicBezTo>
                    <a:pt x="6831" y="2365"/>
                    <a:pt x="6819" y="1229"/>
                    <a:pt x="5607" y="521"/>
                  </a:cubicBezTo>
                  <a:cubicBezTo>
                    <a:pt x="4994" y="174"/>
                    <a:pt x="4196" y="1"/>
                    <a:pt x="33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84;p72">
              <a:extLst>
                <a:ext uri="{FF2B5EF4-FFF2-40B4-BE49-F238E27FC236}">
                  <a16:creationId xmlns:a16="http://schemas.microsoft.com/office/drawing/2014/main" id="{55851444-DA40-300B-296E-ACB700FEDC5B}"/>
                </a:ext>
              </a:extLst>
            </p:cNvPr>
            <p:cNvSpPr/>
            <p:nvPr/>
          </p:nvSpPr>
          <p:spPr>
            <a:xfrm>
              <a:off x="1056232" y="1927077"/>
              <a:ext cx="2312886" cy="1329494"/>
            </a:xfrm>
            <a:custGeom>
              <a:avLst/>
              <a:gdLst/>
              <a:ahLst/>
              <a:cxnLst/>
              <a:rect l="l" t="t" r="r" b="b"/>
              <a:pathLst>
                <a:path w="47681" h="27408" extrusionOk="0">
                  <a:moveTo>
                    <a:pt x="28950" y="1"/>
                  </a:moveTo>
                  <a:cubicBezTo>
                    <a:pt x="28424" y="1"/>
                    <a:pt x="27900" y="118"/>
                    <a:pt x="27502" y="351"/>
                  </a:cubicBezTo>
                  <a:lnTo>
                    <a:pt x="796" y="15870"/>
                  </a:lnTo>
                  <a:cubicBezTo>
                    <a:pt x="1" y="16337"/>
                    <a:pt x="1" y="17082"/>
                    <a:pt x="809" y="17549"/>
                  </a:cubicBezTo>
                  <a:lnTo>
                    <a:pt x="17274" y="27057"/>
                  </a:lnTo>
                  <a:cubicBezTo>
                    <a:pt x="17678" y="27291"/>
                    <a:pt x="18206" y="27408"/>
                    <a:pt x="18731" y="27408"/>
                  </a:cubicBezTo>
                  <a:cubicBezTo>
                    <a:pt x="19257" y="27408"/>
                    <a:pt x="19781" y="27291"/>
                    <a:pt x="20179" y="27057"/>
                  </a:cubicBezTo>
                  <a:lnTo>
                    <a:pt x="46885" y="11539"/>
                  </a:lnTo>
                  <a:cubicBezTo>
                    <a:pt x="47680" y="11071"/>
                    <a:pt x="47680" y="10326"/>
                    <a:pt x="46872" y="9859"/>
                  </a:cubicBezTo>
                  <a:lnTo>
                    <a:pt x="30407" y="351"/>
                  </a:lnTo>
                  <a:cubicBezTo>
                    <a:pt x="30002" y="118"/>
                    <a:pt x="29475" y="1"/>
                    <a:pt x="289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85;p72">
              <a:extLst>
                <a:ext uri="{FF2B5EF4-FFF2-40B4-BE49-F238E27FC236}">
                  <a16:creationId xmlns:a16="http://schemas.microsoft.com/office/drawing/2014/main" id="{3444E9AB-B9DF-C8DE-964C-EC81B9B4C29D}"/>
                </a:ext>
              </a:extLst>
            </p:cNvPr>
            <p:cNvSpPr/>
            <p:nvPr/>
          </p:nvSpPr>
          <p:spPr>
            <a:xfrm>
              <a:off x="1066030" y="2445709"/>
              <a:ext cx="2293289" cy="907769"/>
            </a:xfrm>
            <a:custGeom>
              <a:avLst/>
              <a:gdLst/>
              <a:ahLst/>
              <a:cxnLst/>
              <a:rect l="l" t="t" r="r" b="b"/>
              <a:pathLst>
                <a:path w="47277" h="18714" extrusionOk="0">
                  <a:moveTo>
                    <a:pt x="47251" y="1"/>
                  </a:moveTo>
                  <a:lnTo>
                    <a:pt x="47251" y="217"/>
                  </a:lnTo>
                  <a:lnTo>
                    <a:pt x="47251" y="217"/>
                  </a:lnTo>
                  <a:cubicBezTo>
                    <a:pt x="47254" y="206"/>
                    <a:pt x="47257" y="196"/>
                    <a:pt x="47264" y="190"/>
                  </a:cubicBezTo>
                  <a:cubicBezTo>
                    <a:pt x="47276" y="165"/>
                    <a:pt x="47276" y="152"/>
                    <a:pt x="47276" y="140"/>
                  </a:cubicBezTo>
                  <a:lnTo>
                    <a:pt x="47276" y="76"/>
                  </a:lnTo>
                  <a:cubicBezTo>
                    <a:pt x="47276" y="51"/>
                    <a:pt x="47276" y="26"/>
                    <a:pt x="47251" y="1"/>
                  </a:cubicBezTo>
                  <a:close/>
                  <a:moveTo>
                    <a:pt x="47251" y="217"/>
                  </a:moveTo>
                  <a:cubicBezTo>
                    <a:pt x="47248" y="228"/>
                    <a:pt x="47245" y="241"/>
                    <a:pt x="47238" y="253"/>
                  </a:cubicBezTo>
                  <a:cubicBezTo>
                    <a:pt x="47238" y="266"/>
                    <a:pt x="47226" y="278"/>
                    <a:pt x="47226" y="304"/>
                  </a:cubicBezTo>
                  <a:cubicBezTo>
                    <a:pt x="47213" y="316"/>
                    <a:pt x="47201" y="342"/>
                    <a:pt x="47188" y="367"/>
                  </a:cubicBezTo>
                  <a:cubicBezTo>
                    <a:pt x="47175" y="379"/>
                    <a:pt x="47175" y="392"/>
                    <a:pt x="47163" y="405"/>
                  </a:cubicBezTo>
                  <a:lnTo>
                    <a:pt x="47112" y="480"/>
                  </a:lnTo>
                  <a:cubicBezTo>
                    <a:pt x="47100" y="493"/>
                    <a:pt x="47087" y="506"/>
                    <a:pt x="47087" y="518"/>
                  </a:cubicBezTo>
                  <a:cubicBezTo>
                    <a:pt x="47049" y="556"/>
                    <a:pt x="47024" y="581"/>
                    <a:pt x="46999" y="619"/>
                  </a:cubicBezTo>
                  <a:lnTo>
                    <a:pt x="46961" y="645"/>
                  </a:lnTo>
                  <a:lnTo>
                    <a:pt x="46897" y="695"/>
                  </a:lnTo>
                  <a:cubicBezTo>
                    <a:pt x="46885" y="720"/>
                    <a:pt x="46860" y="733"/>
                    <a:pt x="46834" y="746"/>
                  </a:cubicBezTo>
                  <a:cubicBezTo>
                    <a:pt x="46822" y="758"/>
                    <a:pt x="46796" y="784"/>
                    <a:pt x="46771" y="796"/>
                  </a:cubicBezTo>
                  <a:cubicBezTo>
                    <a:pt x="46746" y="809"/>
                    <a:pt x="46721" y="834"/>
                    <a:pt x="46683" y="847"/>
                  </a:cubicBezTo>
                  <a:lnTo>
                    <a:pt x="19977" y="16365"/>
                  </a:lnTo>
                  <a:cubicBezTo>
                    <a:pt x="19888" y="16416"/>
                    <a:pt x="19800" y="16466"/>
                    <a:pt x="19699" y="16504"/>
                  </a:cubicBezTo>
                  <a:lnTo>
                    <a:pt x="19610" y="16529"/>
                  </a:lnTo>
                  <a:cubicBezTo>
                    <a:pt x="19547" y="16555"/>
                    <a:pt x="19484" y="16567"/>
                    <a:pt x="19421" y="16593"/>
                  </a:cubicBezTo>
                  <a:cubicBezTo>
                    <a:pt x="19358" y="16605"/>
                    <a:pt x="19295" y="16630"/>
                    <a:pt x="19219" y="16643"/>
                  </a:cubicBezTo>
                  <a:cubicBezTo>
                    <a:pt x="19143" y="16656"/>
                    <a:pt x="19055" y="16668"/>
                    <a:pt x="18966" y="16681"/>
                  </a:cubicBezTo>
                  <a:lnTo>
                    <a:pt x="18903" y="16681"/>
                  </a:lnTo>
                  <a:cubicBezTo>
                    <a:pt x="18790" y="16694"/>
                    <a:pt x="18676" y="16706"/>
                    <a:pt x="18562" y="16706"/>
                  </a:cubicBezTo>
                  <a:lnTo>
                    <a:pt x="18512" y="16706"/>
                  </a:lnTo>
                  <a:cubicBezTo>
                    <a:pt x="18398" y="16706"/>
                    <a:pt x="18285" y="16694"/>
                    <a:pt x="18171" y="16681"/>
                  </a:cubicBezTo>
                  <a:lnTo>
                    <a:pt x="18120" y="16681"/>
                  </a:lnTo>
                  <a:cubicBezTo>
                    <a:pt x="18007" y="16668"/>
                    <a:pt x="17893" y="16656"/>
                    <a:pt x="17792" y="16630"/>
                  </a:cubicBezTo>
                  <a:lnTo>
                    <a:pt x="17729" y="16618"/>
                  </a:lnTo>
                  <a:cubicBezTo>
                    <a:pt x="17641" y="16593"/>
                    <a:pt x="17540" y="16555"/>
                    <a:pt x="17451" y="16529"/>
                  </a:cubicBezTo>
                  <a:lnTo>
                    <a:pt x="17401" y="16517"/>
                  </a:lnTo>
                  <a:cubicBezTo>
                    <a:pt x="17287" y="16466"/>
                    <a:pt x="17186" y="16416"/>
                    <a:pt x="17085" y="16365"/>
                  </a:cubicBezTo>
                  <a:lnTo>
                    <a:pt x="607" y="6857"/>
                  </a:lnTo>
                  <a:cubicBezTo>
                    <a:pt x="203" y="6617"/>
                    <a:pt x="1" y="6314"/>
                    <a:pt x="1" y="6011"/>
                  </a:cubicBezTo>
                  <a:lnTo>
                    <a:pt x="1" y="8019"/>
                  </a:lnTo>
                  <a:cubicBezTo>
                    <a:pt x="1" y="8322"/>
                    <a:pt x="203" y="8638"/>
                    <a:pt x="607" y="8865"/>
                  </a:cubicBezTo>
                  <a:lnTo>
                    <a:pt x="17072" y="18373"/>
                  </a:lnTo>
                  <a:cubicBezTo>
                    <a:pt x="17161" y="18436"/>
                    <a:pt x="17262" y="18474"/>
                    <a:pt x="17363" y="18524"/>
                  </a:cubicBezTo>
                  <a:lnTo>
                    <a:pt x="17375" y="18524"/>
                  </a:lnTo>
                  <a:lnTo>
                    <a:pt x="17426" y="18537"/>
                  </a:lnTo>
                  <a:cubicBezTo>
                    <a:pt x="17489" y="18562"/>
                    <a:pt x="17552" y="18575"/>
                    <a:pt x="17615" y="18600"/>
                  </a:cubicBezTo>
                  <a:lnTo>
                    <a:pt x="17716" y="18625"/>
                  </a:lnTo>
                  <a:lnTo>
                    <a:pt x="17780" y="18638"/>
                  </a:lnTo>
                  <a:lnTo>
                    <a:pt x="17830" y="18651"/>
                  </a:lnTo>
                  <a:cubicBezTo>
                    <a:pt x="17893" y="18663"/>
                    <a:pt x="17956" y="18676"/>
                    <a:pt x="18032" y="18689"/>
                  </a:cubicBezTo>
                  <a:lnTo>
                    <a:pt x="18158" y="18689"/>
                  </a:lnTo>
                  <a:lnTo>
                    <a:pt x="18234" y="18701"/>
                  </a:lnTo>
                  <a:lnTo>
                    <a:pt x="18436" y="18714"/>
                  </a:lnTo>
                  <a:lnTo>
                    <a:pt x="18651" y="18714"/>
                  </a:lnTo>
                  <a:cubicBezTo>
                    <a:pt x="18727" y="18714"/>
                    <a:pt x="18802" y="18714"/>
                    <a:pt x="18865" y="18701"/>
                  </a:cubicBezTo>
                  <a:lnTo>
                    <a:pt x="18903" y="18701"/>
                  </a:lnTo>
                  <a:lnTo>
                    <a:pt x="18954" y="18689"/>
                  </a:lnTo>
                  <a:cubicBezTo>
                    <a:pt x="19017" y="18689"/>
                    <a:pt x="19080" y="18676"/>
                    <a:pt x="19131" y="18663"/>
                  </a:cubicBezTo>
                  <a:lnTo>
                    <a:pt x="19206" y="18651"/>
                  </a:lnTo>
                  <a:cubicBezTo>
                    <a:pt x="19282" y="18638"/>
                    <a:pt x="19345" y="18613"/>
                    <a:pt x="19408" y="18600"/>
                  </a:cubicBezTo>
                  <a:cubicBezTo>
                    <a:pt x="19446" y="18588"/>
                    <a:pt x="19484" y="18588"/>
                    <a:pt x="19522" y="18575"/>
                  </a:cubicBezTo>
                  <a:cubicBezTo>
                    <a:pt x="19560" y="18562"/>
                    <a:pt x="19573" y="18550"/>
                    <a:pt x="19610" y="18537"/>
                  </a:cubicBezTo>
                  <a:lnTo>
                    <a:pt x="19686" y="18512"/>
                  </a:lnTo>
                  <a:cubicBezTo>
                    <a:pt x="19787" y="18474"/>
                    <a:pt x="19876" y="18423"/>
                    <a:pt x="19977" y="18373"/>
                  </a:cubicBezTo>
                  <a:lnTo>
                    <a:pt x="46670" y="2854"/>
                  </a:lnTo>
                  <a:lnTo>
                    <a:pt x="46695" y="2842"/>
                  </a:lnTo>
                  <a:lnTo>
                    <a:pt x="46759" y="2804"/>
                  </a:lnTo>
                  <a:cubicBezTo>
                    <a:pt x="46784" y="2791"/>
                    <a:pt x="46809" y="2766"/>
                    <a:pt x="46822" y="2753"/>
                  </a:cubicBezTo>
                  <a:cubicBezTo>
                    <a:pt x="46847" y="2741"/>
                    <a:pt x="46860" y="2728"/>
                    <a:pt x="46885" y="2715"/>
                  </a:cubicBezTo>
                  <a:cubicBezTo>
                    <a:pt x="46897" y="2690"/>
                    <a:pt x="46923" y="2678"/>
                    <a:pt x="46948" y="2652"/>
                  </a:cubicBezTo>
                  <a:lnTo>
                    <a:pt x="46961" y="2652"/>
                  </a:lnTo>
                  <a:lnTo>
                    <a:pt x="46986" y="2627"/>
                  </a:lnTo>
                  <a:cubicBezTo>
                    <a:pt x="47011" y="2589"/>
                    <a:pt x="47036" y="2564"/>
                    <a:pt x="47074" y="2526"/>
                  </a:cubicBezTo>
                  <a:cubicBezTo>
                    <a:pt x="47074" y="2526"/>
                    <a:pt x="47074" y="2513"/>
                    <a:pt x="47087" y="2513"/>
                  </a:cubicBezTo>
                  <a:cubicBezTo>
                    <a:pt x="47087" y="2501"/>
                    <a:pt x="47100" y="2501"/>
                    <a:pt x="47100" y="2488"/>
                  </a:cubicBezTo>
                  <a:cubicBezTo>
                    <a:pt x="47112" y="2463"/>
                    <a:pt x="47137" y="2438"/>
                    <a:pt x="47150" y="2412"/>
                  </a:cubicBezTo>
                  <a:cubicBezTo>
                    <a:pt x="47150" y="2412"/>
                    <a:pt x="47163" y="2400"/>
                    <a:pt x="47163" y="2387"/>
                  </a:cubicBezTo>
                  <a:lnTo>
                    <a:pt x="47163" y="2375"/>
                  </a:lnTo>
                  <a:cubicBezTo>
                    <a:pt x="47175" y="2349"/>
                    <a:pt x="47188" y="2337"/>
                    <a:pt x="47201" y="2311"/>
                  </a:cubicBezTo>
                  <a:cubicBezTo>
                    <a:pt x="47213" y="2286"/>
                    <a:pt x="47213" y="2286"/>
                    <a:pt x="47213" y="2274"/>
                  </a:cubicBezTo>
                  <a:cubicBezTo>
                    <a:pt x="47226" y="2261"/>
                    <a:pt x="47213" y="2261"/>
                    <a:pt x="47213" y="2261"/>
                  </a:cubicBezTo>
                  <a:cubicBezTo>
                    <a:pt x="47226" y="2236"/>
                    <a:pt x="47226" y="2223"/>
                    <a:pt x="47238" y="2198"/>
                  </a:cubicBezTo>
                  <a:cubicBezTo>
                    <a:pt x="47238" y="2185"/>
                    <a:pt x="47238" y="2172"/>
                    <a:pt x="47251" y="2160"/>
                  </a:cubicBezTo>
                  <a:lnTo>
                    <a:pt x="47251" y="2147"/>
                  </a:lnTo>
                  <a:cubicBezTo>
                    <a:pt x="47251" y="2122"/>
                    <a:pt x="47251" y="2097"/>
                    <a:pt x="47251" y="2084"/>
                  </a:cubicBezTo>
                  <a:cubicBezTo>
                    <a:pt x="47251" y="2071"/>
                    <a:pt x="47251" y="2046"/>
                    <a:pt x="47251" y="2034"/>
                  </a:cubicBezTo>
                  <a:lnTo>
                    <a:pt x="47251" y="2021"/>
                  </a:lnTo>
                  <a:lnTo>
                    <a:pt x="47251" y="2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86;p72">
              <a:extLst>
                <a:ext uri="{FF2B5EF4-FFF2-40B4-BE49-F238E27FC236}">
                  <a16:creationId xmlns:a16="http://schemas.microsoft.com/office/drawing/2014/main" id="{47A32939-8F6D-98CF-8B14-F58D6BFBD972}"/>
                </a:ext>
              </a:extLst>
            </p:cNvPr>
            <p:cNvSpPr/>
            <p:nvPr/>
          </p:nvSpPr>
          <p:spPr>
            <a:xfrm>
              <a:off x="1347805" y="1998575"/>
              <a:ext cx="1876755" cy="1084191"/>
            </a:xfrm>
            <a:custGeom>
              <a:avLst/>
              <a:gdLst/>
              <a:ahLst/>
              <a:cxnLst/>
              <a:rect l="l" t="t" r="r" b="b"/>
              <a:pathLst>
                <a:path w="38690" h="22351" extrusionOk="0">
                  <a:moveTo>
                    <a:pt x="23128" y="1"/>
                  </a:moveTo>
                  <a:cubicBezTo>
                    <a:pt x="22969" y="1"/>
                    <a:pt x="22811" y="39"/>
                    <a:pt x="22666" y="115"/>
                  </a:cubicBezTo>
                  <a:lnTo>
                    <a:pt x="265" y="13133"/>
                  </a:lnTo>
                  <a:cubicBezTo>
                    <a:pt x="0" y="13285"/>
                    <a:pt x="0" y="13524"/>
                    <a:pt x="265" y="13676"/>
                  </a:cubicBezTo>
                  <a:lnTo>
                    <a:pt x="15102" y="22237"/>
                  </a:lnTo>
                  <a:cubicBezTo>
                    <a:pt x="15247" y="22313"/>
                    <a:pt x="15405" y="22351"/>
                    <a:pt x="15565" y="22351"/>
                  </a:cubicBezTo>
                  <a:cubicBezTo>
                    <a:pt x="15724" y="22351"/>
                    <a:pt x="15885" y="22313"/>
                    <a:pt x="16036" y="22237"/>
                  </a:cubicBezTo>
                  <a:lnTo>
                    <a:pt x="38424" y="9219"/>
                  </a:lnTo>
                  <a:cubicBezTo>
                    <a:pt x="38689" y="9067"/>
                    <a:pt x="38689" y="8827"/>
                    <a:pt x="38424" y="8688"/>
                  </a:cubicBezTo>
                  <a:lnTo>
                    <a:pt x="23600" y="115"/>
                  </a:lnTo>
                  <a:cubicBezTo>
                    <a:pt x="23449" y="39"/>
                    <a:pt x="23288" y="1"/>
                    <a:pt x="231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87;p72">
              <a:extLst>
                <a:ext uri="{FF2B5EF4-FFF2-40B4-BE49-F238E27FC236}">
                  <a16:creationId xmlns:a16="http://schemas.microsoft.com/office/drawing/2014/main" id="{4AB59ACF-84F2-1A99-A5FA-87EB6319700E}"/>
                </a:ext>
              </a:extLst>
            </p:cNvPr>
            <p:cNvSpPr/>
            <p:nvPr/>
          </p:nvSpPr>
          <p:spPr>
            <a:xfrm>
              <a:off x="1495992" y="2875817"/>
              <a:ext cx="205235" cy="114284"/>
            </a:xfrm>
            <a:custGeom>
              <a:avLst/>
              <a:gdLst/>
              <a:ahLst/>
              <a:cxnLst/>
              <a:rect l="l" t="t" r="r" b="b"/>
              <a:pathLst>
                <a:path w="4231" h="2356" extrusionOk="0">
                  <a:moveTo>
                    <a:pt x="1174" y="1"/>
                  </a:moveTo>
                  <a:cubicBezTo>
                    <a:pt x="998" y="1"/>
                    <a:pt x="822" y="42"/>
                    <a:pt x="657" y="124"/>
                  </a:cubicBezTo>
                  <a:lnTo>
                    <a:pt x="291" y="339"/>
                  </a:lnTo>
                  <a:cubicBezTo>
                    <a:pt x="1" y="503"/>
                    <a:pt x="1" y="781"/>
                    <a:pt x="291" y="932"/>
                  </a:cubicBezTo>
                  <a:lnTo>
                    <a:pt x="2551" y="2233"/>
                  </a:lnTo>
                  <a:cubicBezTo>
                    <a:pt x="2709" y="2315"/>
                    <a:pt x="2883" y="2356"/>
                    <a:pt x="3058" y="2356"/>
                  </a:cubicBezTo>
                  <a:cubicBezTo>
                    <a:pt x="3233" y="2356"/>
                    <a:pt x="3410" y="2315"/>
                    <a:pt x="3574" y="2233"/>
                  </a:cubicBezTo>
                  <a:lnTo>
                    <a:pt x="3940" y="2018"/>
                  </a:lnTo>
                  <a:cubicBezTo>
                    <a:pt x="4231" y="1854"/>
                    <a:pt x="4231" y="1589"/>
                    <a:pt x="3940" y="1425"/>
                  </a:cubicBezTo>
                  <a:lnTo>
                    <a:pt x="1680" y="124"/>
                  </a:lnTo>
                  <a:cubicBezTo>
                    <a:pt x="1522" y="42"/>
                    <a:pt x="1349" y="1"/>
                    <a:pt x="1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88;p72">
              <a:extLst>
                <a:ext uri="{FF2B5EF4-FFF2-40B4-BE49-F238E27FC236}">
                  <a16:creationId xmlns:a16="http://schemas.microsoft.com/office/drawing/2014/main" id="{CE19A28C-BDD4-D4A7-7B86-97F72EE1985D}"/>
                </a:ext>
              </a:extLst>
            </p:cNvPr>
            <p:cNvSpPr/>
            <p:nvPr/>
          </p:nvSpPr>
          <p:spPr>
            <a:xfrm>
              <a:off x="2177122" y="2136722"/>
              <a:ext cx="507777" cy="287601"/>
            </a:xfrm>
            <a:custGeom>
              <a:avLst/>
              <a:gdLst/>
              <a:ahLst/>
              <a:cxnLst/>
              <a:rect l="l" t="t" r="r" b="b"/>
              <a:pathLst>
                <a:path w="10468" h="5929" extrusionOk="0">
                  <a:moveTo>
                    <a:pt x="7842" y="0"/>
                  </a:moveTo>
                  <a:cubicBezTo>
                    <a:pt x="7229" y="0"/>
                    <a:pt x="6617" y="133"/>
                    <a:pt x="6149" y="398"/>
                  </a:cubicBezTo>
                  <a:cubicBezTo>
                    <a:pt x="5543" y="764"/>
                    <a:pt x="5329" y="1269"/>
                    <a:pt x="5543" y="1724"/>
                  </a:cubicBezTo>
                  <a:lnTo>
                    <a:pt x="3536" y="562"/>
                  </a:lnTo>
                  <a:cubicBezTo>
                    <a:pt x="3378" y="486"/>
                    <a:pt x="3207" y="449"/>
                    <a:pt x="3038" y="449"/>
                  </a:cubicBezTo>
                  <a:cubicBezTo>
                    <a:pt x="2870" y="449"/>
                    <a:pt x="2702" y="486"/>
                    <a:pt x="2551" y="562"/>
                  </a:cubicBezTo>
                  <a:lnTo>
                    <a:pt x="0" y="2052"/>
                  </a:lnTo>
                  <a:lnTo>
                    <a:pt x="985" y="2620"/>
                  </a:lnTo>
                  <a:lnTo>
                    <a:pt x="3043" y="1421"/>
                  </a:lnTo>
                  <a:lnTo>
                    <a:pt x="3384" y="1623"/>
                  </a:lnTo>
                  <a:lnTo>
                    <a:pt x="1339" y="2822"/>
                  </a:lnTo>
                  <a:lnTo>
                    <a:pt x="5392" y="5158"/>
                  </a:lnTo>
                  <a:lnTo>
                    <a:pt x="7437" y="3959"/>
                  </a:lnTo>
                  <a:lnTo>
                    <a:pt x="7791" y="4161"/>
                  </a:lnTo>
                  <a:lnTo>
                    <a:pt x="5733" y="5360"/>
                  </a:lnTo>
                  <a:lnTo>
                    <a:pt x="6730" y="5929"/>
                  </a:lnTo>
                  <a:lnTo>
                    <a:pt x="9268" y="4451"/>
                  </a:lnTo>
                  <a:cubicBezTo>
                    <a:pt x="9546" y="4287"/>
                    <a:pt x="9546" y="4035"/>
                    <a:pt x="9268" y="3883"/>
                  </a:cubicBezTo>
                  <a:lnTo>
                    <a:pt x="7261" y="2721"/>
                  </a:lnTo>
                  <a:lnTo>
                    <a:pt x="7261" y="2721"/>
                  </a:lnTo>
                  <a:cubicBezTo>
                    <a:pt x="7457" y="2749"/>
                    <a:pt x="7658" y="2764"/>
                    <a:pt x="7858" y="2764"/>
                  </a:cubicBezTo>
                  <a:cubicBezTo>
                    <a:pt x="8471" y="2764"/>
                    <a:pt x="9080" y="2631"/>
                    <a:pt x="9546" y="2355"/>
                  </a:cubicBezTo>
                  <a:cubicBezTo>
                    <a:pt x="10468" y="1825"/>
                    <a:pt x="10468" y="941"/>
                    <a:pt x="9534" y="398"/>
                  </a:cubicBezTo>
                  <a:cubicBezTo>
                    <a:pt x="9066" y="133"/>
                    <a:pt x="8454" y="0"/>
                    <a:pt x="78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89;p72">
              <a:extLst>
                <a:ext uri="{FF2B5EF4-FFF2-40B4-BE49-F238E27FC236}">
                  <a16:creationId xmlns:a16="http://schemas.microsoft.com/office/drawing/2014/main" id="{5A59B2C6-557A-E8BC-6682-4EFD64C358A0}"/>
                </a:ext>
              </a:extLst>
            </p:cNvPr>
            <p:cNvSpPr/>
            <p:nvPr/>
          </p:nvSpPr>
          <p:spPr>
            <a:xfrm>
              <a:off x="2668349" y="2289664"/>
              <a:ext cx="12272" cy="6646"/>
            </a:xfrm>
            <a:custGeom>
              <a:avLst/>
              <a:gdLst/>
              <a:ahLst/>
              <a:cxnLst/>
              <a:rect l="l" t="t" r="r" b="b"/>
              <a:pathLst>
                <a:path w="253" h="137" extrusionOk="0">
                  <a:moveTo>
                    <a:pt x="62" y="1"/>
                  </a:moveTo>
                  <a:cubicBezTo>
                    <a:pt x="51" y="1"/>
                    <a:pt x="38" y="4"/>
                    <a:pt x="25" y="10"/>
                  </a:cubicBezTo>
                  <a:cubicBezTo>
                    <a:pt x="0" y="23"/>
                    <a:pt x="0" y="48"/>
                    <a:pt x="25" y="48"/>
                  </a:cubicBezTo>
                  <a:lnTo>
                    <a:pt x="164" y="137"/>
                  </a:lnTo>
                  <a:lnTo>
                    <a:pt x="227" y="137"/>
                  </a:lnTo>
                  <a:cubicBezTo>
                    <a:pt x="253" y="124"/>
                    <a:pt x="240" y="99"/>
                    <a:pt x="227" y="99"/>
                  </a:cubicBezTo>
                  <a:lnTo>
                    <a:pt x="88" y="10"/>
                  </a:lnTo>
                  <a:cubicBezTo>
                    <a:pt x="82" y="4"/>
                    <a:pt x="73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90;p72">
              <a:extLst>
                <a:ext uri="{FF2B5EF4-FFF2-40B4-BE49-F238E27FC236}">
                  <a16:creationId xmlns:a16="http://schemas.microsoft.com/office/drawing/2014/main" id="{5347F06B-2DAB-A00C-B4B5-BAE637D0A292}"/>
                </a:ext>
              </a:extLst>
            </p:cNvPr>
            <p:cNvSpPr/>
            <p:nvPr/>
          </p:nvSpPr>
          <p:spPr>
            <a:xfrm>
              <a:off x="2787772" y="2358300"/>
              <a:ext cx="18433" cy="10769"/>
            </a:xfrm>
            <a:custGeom>
              <a:avLst/>
              <a:gdLst/>
              <a:ahLst/>
              <a:cxnLst/>
              <a:rect l="l" t="t" r="r" b="b"/>
              <a:pathLst>
                <a:path w="380" h="222" extrusionOk="0">
                  <a:moveTo>
                    <a:pt x="62" y="0"/>
                  </a:moveTo>
                  <a:cubicBezTo>
                    <a:pt x="51" y="0"/>
                    <a:pt x="38" y="3"/>
                    <a:pt x="26" y="10"/>
                  </a:cubicBezTo>
                  <a:cubicBezTo>
                    <a:pt x="0" y="22"/>
                    <a:pt x="0" y="47"/>
                    <a:pt x="26" y="47"/>
                  </a:cubicBezTo>
                  <a:lnTo>
                    <a:pt x="291" y="212"/>
                  </a:lnTo>
                  <a:cubicBezTo>
                    <a:pt x="297" y="218"/>
                    <a:pt x="306" y="221"/>
                    <a:pt x="318" y="221"/>
                  </a:cubicBezTo>
                  <a:cubicBezTo>
                    <a:pt x="329" y="221"/>
                    <a:pt x="341" y="218"/>
                    <a:pt x="354" y="212"/>
                  </a:cubicBezTo>
                  <a:cubicBezTo>
                    <a:pt x="379" y="199"/>
                    <a:pt x="379" y="186"/>
                    <a:pt x="354" y="174"/>
                  </a:cubicBezTo>
                  <a:lnTo>
                    <a:pt x="89" y="10"/>
                  </a:lnTo>
                  <a:cubicBezTo>
                    <a:pt x="82" y="3"/>
                    <a:pt x="7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91;p72">
              <a:extLst>
                <a:ext uri="{FF2B5EF4-FFF2-40B4-BE49-F238E27FC236}">
                  <a16:creationId xmlns:a16="http://schemas.microsoft.com/office/drawing/2014/main" id="{55ABE917-F560-60C6-41CD-D07255E9B2E6}"/>
                </a:ext>
              </a:extLst>
            </p:cNvPr>
            <p:cNvSpPr/>
            <p:nvPr/>
          </p:nvSpPr>
          <p:spPr>
            <a:xfrm>
              <a:off x="2762645" y="2344185"/>
              <a:ext cx="18433" cy="10187"/>
            </a:xfrm>
            <a:custGeom>
              <a:avLst/>
              <a:gdLst/>
              <a:ahLst/>
              <a:cxnLst/>
              <a:rect l="l" t="t" r="r" b="b"/>
              <a:pathLst>
                <a:path w="380" h="210" extrusionOk="0">
                  <a:moveTo>
                    <a:pt x="62" y="1"/>
                  </a:moveTo>
                  <a:cubicBezTo>
                    <a:pt x="51" y="1"/>
                    <a:pt x="38" y="4"/>
                    <a:pt x="26" y="10"/>
                  </a:cubicBezTo>
                  <a:cubicBezTo>
                    <a:pt x="1" y="23"/>
                    <a:pt x="13" y="35"/>
                    <a:pt x="26" y="48"/>
                  </a:cubicBezTo>
                  <a:lnTo>
                    <a:pt x="278" y="200"/>
                  </a:lnTo>
                  <a:cubicBezTo>
                    <a:pt x="291" y="206"/>
                    <a:pt x="304" y="209"/>
                    <a:pt x="316" y="209"/>
                  </a:cubicBezTo>
                  <a:cubicBezTo>
                    <a:pt x="329" y="209"/>
                    <a:pt x="342" y="206"/>
                    <a:pt x="354" y="200"/>
                  </a:cubicBezTo>
                  <a:cubicBezTo>
                    <a:pt x="379" y="187"/>
                    <a:pt x="367" y="174"/>
                    <a:pt x="354" y="162"/>
                  </a:cubicBezTo>
                  <a:lnTo>
                    <a:pt x="89" y="10"/>
                  </a:lnTo>
                  <a:cubicBezTo>
                    <a:pt x="83" y="4"/>
                    <a:pt x="73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92;p72">
              <a:extLst>
                <a:ext uri="{FF2B5EF4-FFF2-40B4-BE49-F238E27FC236}">
                  <a16:creationId xmlns:a16="http://schemas.microsoft.com/office/drawing/2014/main" id="{16E45745-1E71-6B44-4E97-D3BF9A1D5660}"/>
                </a:ext>
              </a:extLst>
            </p:cNvPr>
            <p:cNvSpPr/>
            <p:nvPr/>
          </p:nvSpPr>
          <p:spPr>
            <a:xfrm>
              <a:off x="2737519" y="2330118"/>
              <a:ext cx="18433" cy="9701"/>
            </a:xfrm>
            <a:custGeom>
              <a:avLst/>
              <a:gdLst/>
              <a:ahLst/>
              <a:cxnLst/>
              <a:rect l="l" t="t" r="r" b="b"/>
              <a:pathLst>
                <a:path w="380" h="200" extrusionOk="0">
                  <a:moveTo>
                    <a:pt x="62" y="0"/>
                  </a:moveTo>
                  <a:cubicBezTo>
                    <a:pt x="51" y="0"/>
                    <a:pt x="39" y="3"/>
                    <a:pt x="26" y="10"/>
                  </a:cubicBezTo>
                  <a:cubicBezTo>
                    <a:pt x="1" y="22"/>
                    <a:pt x="13" y="35"/>
                    <a:pt x="26" y="48"/>
                  </a:cubicBezTo>
                  <a:lnTo>
                    <a:pt x="279" y="199"/>
                  </a:lnTo>
                  <a:lnTo>
                    <a:pt x="354" y="199"/>
                  </a:lnTo>
                  <a:cubicBezTo>
                    <a:pt x="380" y="187"/>
                    <a:pt x="380" y="161"/>
                    <a:pt x="354" y="149"/>
                  </a:cubicBezTo>
                  <a:lnTo>
                    <a:pt x="89" y="10"/>
                  </a:lnTo>
                  <a:cubicBezTo>
                    <a:pt x="83" y="3"/>
                    <a:pt x="73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93;p72">
              <a:extLst>
                <a:ext uri="{FF2B5EF4-FFF2-40B4-BE49-F238E27FC236}">
                  <a16:creationId xmlns:a16="http://schemas.microsoft.com/office/drawing/2014/main" id="{CE5C4BBA-CFE9-E384-18A4-FDDC5947A3FB}"/>
                </a:ext>
              </a:extLst>
            </p:cNvPr>
            <p:cNvSpPr/>
            <p:nvPr/>
          </p:nvSpPr>
          <p:spPr>
            <a:xfrm>
              <a:off x="2713023" y="2315421"/>
              <a:ext cx="17802" cy="10138"/>
            </a:xfrm>
            <a:custGeom>
              <a:avLst/>
              <a:gdLst/>
              <a:ahLst/>
              <a:cxnLst/>
              <a:rect l="l" t="t" r="r" b="b"/>
              <a:pathLst>
                <a:path w="367" h="209" extrusionOk="0">
                  <a:moveTo>
                    <a:pt x="50" y="0"/>
                  </a:moveTo>
                  <a:cubicBezTo>
                    <a:pt x="39" y="0"/>
                    <a:pt x="26" y="3"/>
                    <a:pt x="13" y="10"/>
                  </a:cubicBezTo>
                  <a:cubicBezTo>
                    <a:pt x="1" y="22"/>
                    <a:pt x="1" y="35"/>
                    <a:pt x="13" y="48"/>
                  </a:cubicBezTo>
                  <a:lnTo>
                    <a:pt x="279" y="199"/>
                  </a:lnTo>
                  <a:cubicBezTo>
                    <a:pt x="285" y="205"/>
                    <a:pt x="294" y="209"/>
                    <a:pt x="305" y="209"/>
                  </a:cubicBezTo>
                  <a:cubicBezTo>
                    <a:pt x="316" y="209"/>
                    <a:pt x="329" y="205"/>
                    <a:pt x="342" y="199"/>
                  </a:cubicBezTo>
                  <a:cubicBezTo>
                    <a:pt x="367" y="186"/>
                    <a:pt x="367" y="174"/>
                    <a:pt x="342" y="161"/>
                  </a:cubicBezTo>
                  <a:lnTo>
                    <a:pt x="77" y="10"/>
                  </a:lnTo>
                  <a:cubicBezTo>
                    <a:pt x="70" y="3"/>
                    <a:pt x="61" y="0"/>
                    <a:pt x="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94;p72">
              <a:extLst>
                <a:ext uri="{FF2B5EF4-FFF2-40B4-BE49-F238E27FC236}">
                  <a16:creationId xmlns:a16="http://schemas.microsoft.com/office/drawing/2014/main" id="{1D3CAD6F-419E-5676-46A8-333C9C017EF5}"/>
                </a:ext>
              </a:extLst>
            </p:cNvPr>
            <p:cNvSpPr/>
            <p:nvPr/>
          </p:nvSpPr>
          <p:spPr>
            <a:xfrm>
              <a:off x="2687945" y="2300723"/>
              <a:ext cx="17172" cy="10138"/>
            </a:xfrm>
            <a:custGeom>
              <a:avLst/>
              <a:gdLst/>
              <a:ahLst/>
              <a:cxnLst/>
              <a:rect l="l" t="t" r="r" b="b"/>
              <a:pathLst>
                <a:path w="354" h="209" extrusionOk="0">
                  <a:moveTo>
                    <a:pt x="51" y="0"/>
                  </a:moveTo>
                  <a:cubicBezTo>
                    <a:pt x="38" y="0"/>
                    <a:pt x="25" y="3"/>
                    <a:pt x="13" y="10"/>
                  </a:cubicBezTo>
                  <a:cubicBezTo>
                    <a:pt x="0" y="22"/>
                    <a:pt x="0" y="35"/>
                    <a:pt x="13" y="48"/>
                  </a:cubicBezTo>
                  <a:lnTo>
                    <a:pt x="278" y="199"/>
                  </a:lnTo>
                  <a:cubicBezTo>
                    <a:pt x="284" y="205"/>
                    <a:pt x="294" y="209"/>
                    <a:pt x="305" y="209"/>
                  </a:cubicBezTo>
                  <a:cubicBezTo>
                    <a:pt x="316" y="209"/>
                    <a:pt x="328" y="205"/>
                    <a:pt x="341" y="199"/>
                  </a:cubicBezTo>
                  <a:cubicBezTo>
                    <a:pt x="354" y="186"/>
                    <a:pt x="354" y="174"/>
                    <a:pt x="341" y="161"/>
                  </a:cubicBezTo>
                  <a:lnTo>
                    <a:pt x="88" y="10"/>
                  </a:lnTo>
                  <a:cubicBezTo>
                    <a:pt x="76" y="3"/>
                    <a:pt x="63" y="0"/>
                    <a:pt x="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95;p72">
              <a:extLst>
                <a:ext uri="{FF2B5EF4-FFF2-40B4-BE49-F238E27FC236}">
                  <a16:creationId xmlns:a16="http://schemas.microsoft.com/office/drawing/2014/main" id="{F4D2DEBF-67A4-CD85-560F-6177C8F903E9}"/>
                </a:ext>
              </a:extLst>
            </p:cNvPr>
            <p:cNvSpPr/>
            <p:nvPr/>
          </p:nvSpPr>
          <p:spPr>
            <a:xfrm>
              <a:off x="2812850" y="2372998"/>
              <a:ext cx="12321" cy="6597"/>
            </a:xfrm>
            <a:custGeom>
              <a:avLst/>
              <a:gdLst/>
              <a:ahLst/>
              <a:cxnLst/>
              <a:rect l="l" t="t" r="r" b="b"/>
              <a:pathLst>
                <a:path w="254" h="136" extrusionOk="0">
                  <a:moveTo>
                    <a:pt x="63" y="0"/>
                  </a:moveTo>
                  <a:cubicBezTo>
                    <a:pt x="51" y="0"/>
                    <a:pt x="39" y="3"/>
                    <a:pt x="26" y="10"/>
                  </a:cubicBezTo>
                  <a:cubicBezTo>
                    <a:pt x="1" y="22"/>
                    <a:pt x="1" y="48"/>
                    <a:pt x="26" y="48"/>
                  </a:cubicBezTo>
                  <a:lnTo>
                    <a:pt x="165" y="136"/>
                  </a:lnTo>
                  <a:lnTo>
                    <a:pt x="228" y="136"/>
                  </a:lnTo>
                  <a:cubicBezTo>
                    <a:pt x="254" y="123"/>
                    <a:pt x="254" y="98"/>
                    <a:pt x="228" y="98"/>
                  </a:cubicBezTo>
                  <a:lnTo>
                    <a:pt x="89" y="10"/>
                  </a:lnTo>
                  <a:cubicBezTo>
                    <a:pt x="83" y="3"/>
                    <a:pt x="74" y="0"/>
                    <a:pt x="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96;p72">
              <a:extLst>
                <a:ext uri="{FF2B5EF4-FFF2-40B4-BE49-F238E27FC236}">
                  <a16:creationId xmlns:a16="http://schemas.microsoft.com/office/drawing/2014/main" id="{C00771CB-767D-268F-6409-C57643B11F29}"/>
                </a:ext>
              </a:extLst>
            </p:cNvPr>
            <p:cNvSpPr/>
            <p:nvPr/>
          </p:nvSpPr>
          <p:spPr>
            <a:xfrm>
              <a:off x="2615670" y="2397930"/>
              <a:ext cx="12272" cy="6646"/>
            </a:xfrm>
            <a:custGeom>
              <a:avLst/>
              <a:gdLst/>
              <a:ahLst/>
              <a:cxnLst/>
              <a:rect l="l" t="t" r="r" b="b"/>
              <a:pathLst>
                <a:path w="253" h="137" extrusionOk="0">
                  <a:moveTo>
                    <a:pt x="25" y="1"/>
                  </a:moveTo>
                  <a:cubicBezTo>
                    <a:pt x="0" y="13"/>
                    <a:pt x="0" y="39"/>
                    <a:pt x="25" y="51"/>
                  </a:cubicBezTo>
                  <a:lnTo>
                    <a:pt x="164" y="127"/>
                  </a:lnTo>
                  <a:cubicBezTo>
                    <a:pt x="171" y="133"/>
                    <a:pt x="180" y="136"/>
                    <a:pt x="191" y="136"/>
                  </a:cubicBezTo>
                  <a:cubicBezTo>
                    <a:pt x="202" y="136"/>
                    <a:pt x="215" y="133"/>
                    <a:pt x="227" y="127"/>
                  </a:cubicBezTo>
                  <a:cubicBezTo>
                    <a:pt x="253" y="114"/>
                    <a:pt x="253" y="102"/>
                    <a:pt x="227" y="89"/>
                  </a:cubicBezTo>
                  <a:lnTo>
                    <a:pt x="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97;p72">
              <a:extLst>
                <a:ext uri="{FF2B5EF4-FFF2-40B4-BE49-F238E27FC236}">
                  <a16:creationId xmlns:a16="http://schemas.microsoft.com/office/drawing/2014/main" id="{19751DD7-3C65-D55D-7025-06F2B84F0805}"/>
                </a:ext>
              </a:extLst>
            </p:cNvPr>
            <p:cNvSpPr/>
            <p:nvPr/>
          </p:nvSpPr>
          <p:spPr>
            <a:xfrm>
              <a:off x="2665244" y="2426258"/>
              <a:ext cx="19646" cy="11399"/>
            </a:xfrm>
            <a:custGeom>
              <a:avLst/>
              <a:gdLst/>
              <a:ahLst/>
              <a:cxnLst/>
              <a:rect l="l" t="t" r="r" b="b"/>
              <a:pathLst>
                <a:path w="405" h="235" extrusionOk="0">
                  <a:moveTo>
                    <a:pt x="51" y="1"/>
                  </a:moveTo>
                  <a:cubicBezTo>
                    <a:pt x="39" y="1"/>
                    <a:pt x="26" y="4"/>
                    <a:pt x="13" y="10"/>
                  </a:cubicBezTo>
                  <a:cubicBezTo>
                    <a:pt x="1" y="23"/>
                    <a:pt x="1" y="35"/>
                    <a:pt x="13" y="48"/>
                  </a:cubicBezTo>
                  <a:lnTo>
                    <a:pt x="317" y="225"/>
                  </a:lnTo>
                  <a:cubicBezTo>
                    <a:pt x="323" y="231"/>
                    <a:pt x="332" y="234"/>
                    <a:pt x="343" y="234"/>
                  </a:cubicBezTo>
                  <a:cubicBezTo>
                    <a:pt x="354" y="234"/>
                    <a:pt x="367" y="231"/>
                    <a:pt x="380" y="225"/>
                  </a:cubicBezTo>
                  <a:cubicBezTo>
                    <a:pt x="405" y="212"/>
                    <a:pt x="405" y="187"/>
                    <a:pt x="380" y="174"/>
                  </a:cubicBezTo>
                  <a:lnTo>
                    <a:pt x="89" y="10"/>
                  </a:lnTo>
                  <a:cubicBezTo>
                    <a:pt x="77" y="4"/>
                    <a:pt x="64" y="1"/>
                    <a:pt x="5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98;p72">
              <a:extLst>
                <a:ext uri="{FF2B5EF4-FFF2-40B4-BE49-F238E27FC236}">
                  <a16:creationId xmlns:a16="http://schemas.microsoft.com/office/drawing/2014/main" id="{7936E6F1-8BC2-CCE8-7A7B-090468D9A492}"/>
                </a:ext>
              </a:extLst>
            </p:cNvPr>
            <p:cNvSpPr/>
            <p:nvPr/>
          </p:nvSpPr>
          <p:spPr>
            <a:xfrm>
              <a:off x="2636480" y="2409717"/>
              <a:ext cx="19646" cy="11399"/>
            </a:xfrm>
            <a:custGeom>
              <a:avLst/>
              <a:gdLst/>
              <a:ahLst/>
              <a:cxnLst/>
              <a:rect l="l" t="t" r="r" b="b"/>
              <a:pathLst>
                <a:path w="405" h="235" extrusionOk="0">
                  <a:moveTo>
                    <a:pt x="62" y="1"/>
                  </a:moveTo>
                  <a:cubicBezTo>
                    <a:pt x="51" y="1"/>
                    <a:pt x="38" y="4"/>
                    <a:pt x="26" y="10"/>
                  </a:cubicBezTo>
                  <a:cubicBezTo>
                    <a:pt x="0" y="23"/>
                    <a:pt x="0" y="48"/>
                    <a:pt x="26" y="48"/>
                  </a:cubicBezTo>
                  <a:lnTo>
                    <a:pt x="316" y="225"/>
                  </a:lnTo>
                  <a:cubicBezTo>
                    <a:pt x="329" y="231"/>
                    <a:pt x="341" y="234"/>
                    <a:pt x="354" y="234"/>
                  </a:cubicBezTo>
                  <a:cubicBezTo>
                    <a:pt x="367" y="234"/>
                    <a:pt x="379" y="231"/>
                    <a:pt x="392" y="225"/>
                  </a:cubicBezTo>
                  <a:cubicBezTo>
                    <a:pt x="404" y="212"/>
                    <a:pt x="404" y="200"/>
                    <a:pt x="392" y="187"/>
                  </a:cubicBezTo>
                  <a:lnTo>
                    <a:pt x="89" y="10"/>
                  </a:lnTo>
                  <a:cubicBezTo>
                    <a:pt x="82" y="4"/>
                    <a:pt x="73" y="1"/>
                    <a:pt x="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99;p72">
              <a:extLst>
                <a:ext uri="{FF2B5EF4-FFF2-40B4-BE49-F238E27FC236}">
                  <a16:creationId xmlns:a16="http://schemas.microsoft.com/office/drawing/2014/main" id="{3DD375FC-A90A-FC3F-0D7F-F502F5E1F104}"/>
                </a:ext>
              </a:extLst>
            </p:cNvPr>
            <p:cNvSpPr/>
            <p:nvPr/>
          </p:nvSpPr>
          <p:spPr>
            <a:xfrm>
              <a:off x="2693426" y="2442799"/>
              <a:ext cx="12321" cy="6500"/>
            </a:xfrm>
            <a:custGeom>
              <a:avLst/>
              <a:gdLst/>
              <a:ahLst/>
              <a:cxnLst/>
              <a:rect l="l" t="t" r="r" b="b"/>
              <a:pathLst>
                <a:path w="254" h="134" extrusionOk="0">
                  <a:moveTo>
                    <a:pt x="58" y="1"/>
                  </a:moveTo>
                  <a:cubicBezTo>
                    <a:pt x="48" y="1"/>
                    <a:pt x="39" y="4"/>
                    <a:pt x="26" y="10"/>
                  </a:cubicBezTo>
                  <a:cubicBezTo>
                    <a:pt x="1" y="23"/>
                    <a:pt x="1" y="35"/>
                    <a:pt x="26" y="48"/>
                  </a:cubicBezTo>
                  <a:lnTo>
                    <a:pt x="165" y="124"/>
                  </a:lnTo>
                  <a:cubicBezTo>
                    <a:pt x="171" y="130"/>
                    <a:pt x="184" y="133"/>
                    <a:pt x="196" y="133"/>
                  </a:cubicBezTo>
                  <a:cubicBezTo>
                    <a:pt x="209" y="133"/>
                    <a:pt x="222" y="130"/>
                    <a:pt x="228" y="124"/>
                  </a:cubicBezTo>
                  <a:cubicBezTo>
                    <a:pt x="253" y="111"/>
                    <a:pt x="253" y="99"/>
                    <a:pt x="228" y="86"/>
                  </a:cubicBezTo>
                  <a:lnTo>
                    <a:pt x="89" y="10"/>
                  </a:lnTo>
                  <a:cubicBezTo>
                    <a:pt x="76" y="4"/>
                    <a:pt x="67" y="1"/>
                    <a:pt x="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300;p72">
              <a:extLst>
                <a:ext uri="{FF2B5EF4-FFF2-40B4-BE49-F238E27FC236}">
                  <a16:creationId xmlns:a16="http://schemas.microsoft.com/office/drawing/2014/main" id="{8A951CC6-64C6-4A77-1558-532AD9E5F6F9}"/>
                </a:ext>
              </a:extLst>
            </p:cNvPr>
            <p:cNvSpPr/>
            <p:nvPr/>
          </p:nvSpPr>
          <p:spPr>
            <a:xfrm>
              <a:off x="2675673" y="2468992"/>
              <a:ext cx="113993" cy="66213"/>
            </a:xfrm>
            <a:custGeom>
              <a:avLst/>
              <a:gdLst/>
              <a:ahLst/>
              <a:cxnLst/>
              <a:rect l="l" t="t" r="r" b="b"/>
              <a:pathLst>
                <a:path w="2350" h="1365" extrusionOk="0">
                  <a:moveTo>
                    <a:pt x="455" y="0"/>
                  </a:moveTo>
                  <a:lnTo>
                    <a:pt x="1" y="266"/>
                  </a:lnTo>
                  <a:lnTo>
                    <a:pt x="1895" y="1364"/>
                  </a:lnTo>
                  <a:lnTo>
                    <a:pt x="2349" y="1099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301;p72">
              <a:extLst>
                <a:ext uri="{FF2B5EF4-FFF2-40B4-BE49-F238E27FC236}">
                  <a16:creationId xmlns:a16="http://schemas.microsoft.com/office/drawing/2014/main" id="{9B3B282B-1936-7A48-8E36-7C9280E935DD}"/>
                </a:ext>
              </a:extLst>
            </p:cNvPr>
            <p:cNvSpPr/>
            <p:nvPr/>
          </p:nvSpPr>
          <p:spPr>
            <a:xfrm>
              <a:off x="2708124" y="2450026"/>
              <a:ext cx="220564" cy="127429"/>
            </a:xfrm>
            <a:custGeom>
              <a:avLst/>
              <a:gdLst/>
              <a:ahLst/>
              <a:cxnLst/>
              <a:rect l="l" t="t" r="r" b="b"/>
              <a:pathLst>
                <a:path w="4547" h="2627" extrusionOk="0">
                  <a:moveTo>
                    <a:pt x="468" y="0"/>
                  </a:moveTo>
                  <a:lnTo>
                    <a:pt x="1" y="265"/>
                  </a:lnTo>
                  <a:lnTo>
                    <a:pt x="4092" y="2626"/>
                  </a:lnTo>
                  <a:lnTo>
                    <a:pt x="4546" y="2361"/>
                  </a:lnTo>
                  <a:lnTo>
                    <a:pt x="4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302;p72">
              <a:extLst>
                <a:ext uri="{FF2B5EF4-FFF2-40B4-BE49-F238E27FC236}">
                  <a16:creationId xmlns:a16="http://schemas.microsoft.com/office/drawing/2014/main" id="{29647380-39D1-B3B9-B9DC-47059FFB9CFF}"/>
                </a:ext>
              </a:extLst>
            </p:cNvPr>
            <p:cNvSpPr/>
            <p:nvPr/>
          </p:nvSpPr>
          <p:spPr>
            <a:xfrm>
              <a:off x="2791458" y="2401617"/>
              <a:ext cx="146396" cy="84597"/>
            </a:xfrm>
            <a:custGeom>
              <a:avLst/>
              <a:gdLst/>
              <a:ahLst/>
              <a:cxnLst/>
              <a:rect l="l" t="t" r="r" b="b"/>
              <a:pathLst>
                <a:path w="3018" h="1744" extrusionOk="0">
                  <a:moveTo>
                    <a:pt x="455" y="1"/>
                  </a:moveTo>
                  <a:lnTo>
                    <a:pt x="0" y="266"/>
                  </a:lnTo>
                  <a:lnTo>
                    <a:pt x="2563" y="1743"/>
                  </a:lnTo>
                  <a:lnTo>
                    <a:pt x="3018" y="1478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303;p72">
              <a:extLst>
                <a:ext uri="{FF2B5EF4-FFF2-40B4-BE49-F238E27FC236}">
                  <a16:creationId xmlns:a16="http://schemas.microsoft.com/office/drawing/2014/main" id="{0268E04E-5148-2D7B-BDF7-716226B6013F}"/>
                </a:ext>
              </a:extLst>
            </p:cNvPr>
            <p:cNvSpPr/>
            <p:nvPr/>
          </p:nvSpPr>
          <p:spPr>
            <a:xfrm>
              <a:off x="2755321" y="2423057"/>
              <a:ext cx="113944" cy="65582"/>
            </a:xfrm>
            <a:custGeom>
              <a:avLst/>
              <a:gdLst/>
              <a:ahLst/>
              <a:cxnLst/>
              <a:rect l="l" t="t" r="r" b="b"/>
              <a:pathLst>
                <a:path w="2349" h="1352" extrusionOk="0">
                  <a:moveTo>
                    <a:pt x="455" y="0"/>
                  </a:moveTo>
                  <a:lnTo>
                    <a:pt x="0" y="266"/>
                  </a:lnTo>
                  <a:lnTo>
                    <a:pt x="1894" y="1352"/>
                  </a:lnTo>
                  <a:lnTo>
                    <a:pt x="2349" y="1086"/>
                  </a:lnTo>
                  <a:lnTo>
                    <a:pt x="45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304;p72">
              <a:extLst>
                <a:ext uri="{FF2B5EF4-FFF2-40B4-BE49-F238E27FC236}">
                  <a16:creationId xmlns:a16="http://schemas.microsoft.com/office/drawing/2014/main" id="{CCCABB67-8FD4-89B7-F975-8CF17F35B878}"/>
                </a:ext>
              </a:extLst>
            </p:cNvPr>
            <p:cNvSpPr/>
            <p:nvPr/>
          </p:nvSpPr>
          <p:spPr>
            <a:xfrm>
              <a:off x="2826965" y="2381389"/>
              <a:ext cx="220564" cy="126847"/>
            </a:xfrm>
            <a:custGeom>
              <a:avLst/>
              <a:gdLst/>
              <a:ahLst/>
              <a:cxnLst/>
              <a:rect l="l" t="t" r="r" b="b"/>
              <a:pathLst>
                <a:path w="4547" h="2615" extrusionOk="0">
                  <a:moveTo>
                    <a:pt x="455" y="1"/>
                  </a:moveTo>
                  <a:lnTo>
                    <a:pt x="0" y="266"/>
                  </a:lnTo>
                  <a:lnTo>
                    <a:pt x="4092" y="2615"/>
                  </a:lnTo>
                  <a:lnTo>
                    <a:pt x="4546" y="2349"/>
                  </a:lnTo>
                  <a:lnTo>
                    <a:pt x="45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305;p72">
              <a:extLst>
                <a:ext uri="{FF2B5EF4-FFF2-40B4-BE49-F238E27FC236}">
                  <a16:creationId xmlns:a16="http://schemas.microsoft.com/office/drawing/2014/main" id="{AB68CBA8-2B1B-C3A7-C981-D9E968955BE6}"/>
                </a:ext>
              </a:extLst>
            </p:cNvPr>
            <p:cNvSpPr/>
            <p:nvPr/>
          </p:nvSpPr>
          <p:spPr>
            <a:xfrm>
              <a:off x="1479452" y="2635613"/>
              <a:ext cx="131164" cy="75381"/>
            </a:xfrm>
            <a:custGeom>
              <a:avLst/>
              <a:gdLst/>
              <a:ahLst/>
              <a:cxnLst/>
              <a:rect l="l" t="t" r="r" b="b"/>
              <a:pathLst>
                <a:path w="2704" h="1554" extrusionOk="0">
                  <a:moveTo>
                    <a:pt x="519" y="0"/>
                  </a:moveTo>
                  <a:lnTo>
                    <a:pt x="1" y="303"/>
                  </a:lnTo>
                  <a:lnTo>
                    <a:pt x="2173" y="1553"/>
                  </a:lnTo>
                  <a:lnTo>
                    <a:pt x="2703" y="1250"/>
                  </a:lnTo>
                  <a:lnTo>
                    <a:pt x="5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306;p72">
              <a:extLst>
                <a:ext uri="{FF2B5EF4-FFF2-40B4-BE49-F238E27FC236}">
                  <a16:creationId xmlns:a16="http://schemas.microsoft.com/office/drawing/2014/main" id="{0BA63167-6EDE-2A58-5566-907EE711A6CC}"/>
                </a:ext>
              </a:extLst>
            </p:cNvPr>
            <p:cNvSpPr/>
            <p:nvPr/>
          </p:nvSpPr>
          <p:spPr>
            <a:xfrm>
              <a:off x="1517432" y="2613542"/>
              <a:ext cx="253015" cy="146444"/>
            </a:xfrm>
            <a:custGeom>
              <a:avLst/>
              <a:gdLst/>
              <a:ahLst/>
              <a:cxnLst/>
              <a:rect l="l" t="t" r="r" b="b"/>
              <a:pathLst>
                <a:path w="5216" h="3019" extrusionOk="0">
                  <a:moveTo>
                    <a:pt x="518" y="0"/>
                  </a:moveTo>
                  <a:lnTo>
                    <a:pt x="1" y="303"/>
                  </a:lnTo>
                  <a:lnTo>
                    <a:pt x="4698" y="3018"/>
                  </a:lnTo>
                  <a:lnTo>
                    <a:pt x="5216" y="271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307;p72">
              <a:extLst>
                <a:ext uri="{FF2B5EF4-FFF2-40B4-BE49-F238E27FC236}">
                  <a16:creationId xmlns:a16="http://schemas.microsoft.com/office/drawing/2014/main" id="{954F28D9-7611-82FB-DCFB-C0768330768E}"/>
                </a:ext>
              </a:extLst>
            </p:cNvPr>
            <p:cNvSpPr/>
            <p:nvPr/>
          </p:nvSpPr>
          <p:spPr>
            <a:xfrm>
              <a:off x="1612990" y="2557808"/>
              <a:ext cx="168515" cy="97452"/>
            </a:xfrm>
            <a:custGeom>
              <a:avLst/>
              <a:gdLst/>
              <a:ahLst/>
              <a:cxnLst/>
              <a:rect l="l" t="t" r="r" b="b"/>
              <a:pathLst>
                <a:path w="3474" h="2009" extrusionOk="0">
                  <a:moveTo>
                    <a:pt x="518" y="0"/>
                  </a:moveTo>
                  <a:lnTo>
                    <a:pt x="1" y="303"/>
                  </a:lnTo>
                  <a:lnTo>
                    <a:pt x="2943" y="2008"/>
                  </a:lnTo>
                  <a:lnTo>
                    <a:pt x="3473" y="1705"/>
                  </a:lnTo>
                  <a:lnTo>
                    <a:pt x="51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308;p72">
              <a:extLst>
                <a:ext uri="{FF2B5EF4-FFF2-40B4-BE49-F238E27FC236}">
                  <a16:creationId xmlns:a16="http://schemas.microsoft.com/office/drawing/2014/main" id="{A404369F-F78C-785F-FD3A-0EAB8C6DFBBA}"/>
                </a:ext>
              </a:extLst>
            </p:cNvPr>
            <p:cNvSpPr/>
            <p:nvPr/>
          </p:nvSpPr>
          <p:spPr>
            <a:xfrm>
              <a:off x="1570741" y="2582304"/>
              <a:ext cx="131116" cy="76011"/>
            </a:xfrm>
            <a:custGeom>
              <a:avLst/>
              <a:gdLst/>
              <a:ahLst/>
              <a:cxnLst/>
              <a:rect l="l" t="t" r="r" b="b"/>
              <a:pathLst>
                <a:path w="2703" h="1567" extrusionOk="0">
                  <a:moveTo>
                    <a:pt x="531" y="0"/>
                  </a:moveTo>
                  <a:lnTo>
                    <a:pt x="0" y="304"/>
                  </a:lnTo>
                  <a:lnTo>
                    <a:pt x="2185" y="1566"/>
                  </a:lnTo>
                  <a:lnTo>
                    <a:pt x="2703" y="1251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309;p72">
              <a:extLst>
                <a:ext uri="{FF2B5EF4-FFF2-40B4-BE49-F238E27FC236}">
                  <a16:creationId xmlns:a16="http://schemas.microsoft.com/office/drawing/2014/main" id="{3F3A2C25-8F4D-C82A-2609-42632DBDEDA4}"/>
                </a:ext>
              </a:extLst>
            </p:cNvPr>
            <p:cNvSpPr/>
            <p:nvPr/>
          </p:nvSpPr>
          <p:spPr>
            <a:xfrm>
              <a:off x="1653396" y="2533894"/>
              <a:ext cx="253646" cy="146444"/>
            </a:xfrm>
            <a:custGeom>
              <a:avLst/>
              <a:gdLst/>
              <a:ahLst/>
              <a:cxnLst/>
              <a:rect l="l" t="t" r="r" b="b"/>
              <a:pathLst>
                <a:path w="5229" h="3019" extrusionOk="0">
                  <a:moveTo>
                    <a:pt x="531" y="1"/>
                  </a:moveTo>
                  <a:lnTo>
                    <a:pt x="1" y="317"/>
                  </a:lnTo>
                  <a:lnTo>
                    <a:pt x="4698" y="3019"/>
                  </a:lnTo>
                  <a:lnTo>
                    <a:pt x="5229" y="2716"/>
                  </a:lnTo>
                  <a:lnTo>
                    <a:pt x="5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310;p72">
              <a:extLst>
                <a:ext uri="{FF2B5EF4-FFF2-40B4-BE49-F238E27FC236}">
                  <a16:creationId xmlns:a16="http://schemas.microsoft.com/office/drawing/2014/main" id="{35EEB241-6968-0B78-CAC9-0ABAE63F2C2D}"/>
                </a:ext>
              </a:extLst>
            </p:cNvPr>
            <p:cNvSpPr/>
            <p:nvPr/>
          </p:nvSpPr>
          <p:spPr>
            <a:xfrm>
              <a:off x="1891661" y="2403460"/>
              <a:ext cx="627250" cy="357112"/>
            </a:xfrm>
            <a:custGeom>
              <a:avLst/>
              <a:gdLst/>
              <a:ahLst/>
              <a:cxnLst/>
              <a:rect l="l" t="t" r="r" b="b"/>
              <a:pathLst>
                <a:path w="12931" h="7362" extrusionOk="0">
                  <a:moveTo>
                    <a:pt x="279" y="0"/>
                  </a:moveTo>
                  <a:lnTo>
                    <a:pt x="1" y="165"/>
                  </a:lnTo>
                  <a:lnTo>
                    <a:pt x="2009" y="1326"/>
                  </a:lnTo>
                  <a:cubicBezTo>
                    <a:pt x="2102" y="1373"/>
                    <a:pt x="2210" y="1399"/>
                    <a:pt x="2316" y="1399"/>
                  </a:cubicBezTo>
                  <a:cubicBezTo>
                    <a:pt x="2353" y="1399"/>
                    <a:pt x="2389" y="1396"/>
                    <a:pt x="2425" y="1389"/>
                  </a:cubicBezTo>
                  <a:lnTo>
                    <a:pt x="5064" y="922"/>
                  </a:lnTo>
                  <a:lnTo>
                    <a:pt x="5001" y="809"/>
                  </a:lnTo>
                  <a:lnTo>
                    <a:pt x="5001" y="809"/>
                  </a:lnTo>
                  <a:lnTo>
                    <a:pt x="5077" y="935"/>
                  </a:lnTo>
                  <a:lnTo>
                    <a:pt x="2084" y="3687"/>
                  </a:lnTo>
                  <a:cubicBezTo>
                    <a:pt x="1983" y="3788"/>
                    <a:pt x="1996" y="3902"/>
                    <a:pt x="2135" y="3991"/>
                  </a:cubicBezTo>
                  <a:cubicBezTo>
                    <a:pt x="2228" y="4045"/>
                    <a:pt x="2331" y="4071"/>
                    <a:pt x="2434" y="4071"/>
                  </a:cubicBezTo>
                  <a:cubicBezTo>
                    <a:pt x="2499" y="4071"/>
                    <a:pt x="2564" y="4060"/>
                    <a:pt x="2627" y="4041"/>
                  </a:cubicBezTo>
                  <a:lnTo>
                    <a:pt x="6542" y="2905"/>
                  </a:lnTo>
                  <a:lnTo>
                    <a:pt x="6453" y="2791"/>
                  </a:lnTo>
                  <a:lnTo>
                    <a:pt x="6567" y="2917"/>
                  </a:lnTo>
                  <a:lnTo>
                    <a:pt x="5595" y="4066"/>
                  </a:lnTo>
                  <a:cubicBezTo>
                    <a:pt x="5519" y="4167"/>
                    <a:pt x="5544" y="4268"/>
                    <a:pt x="5683" y="4357"/>
                  </a:cubicBezTo>
                  <a:cubicBezTo>
                    <a:pt x="5772" y="4405"/>
                    <a:pt x="5877" y="4428"/>
                    <a:pt x="5980" y="4428"/>
                  </a:cubicBezTo>
                  <a:cubicBezTo>
                    <a:pt x="6038" y="4428"/>
                    <a:pt x="6096" y="4421"/>
                    <a:pt x="6150" y="4407"/>
                  </a:cubicBezTo>
                  <a:lnTo>
                    <a:pt x="8272" y="3890"/>
                  </a:lnTo>
                  <a:lnTo>
                    <a:pt x="8196" y="3776"/>
                  </a:lnTo>
                  <a:lnTo>
                    <a:pt x="8297" y="3902"/>
                  </a:lnTo>
                  <a:lnTo>
                    <a:pt x="6820" y="5455"/>
                  </a:lnTo>
                  <a:cubicBezTo>
                    <a:pt x="6731" y="5544"/>
                    <a:pt x="6756" y="5670"/>
                    <a:pt x="6895" y="5746"/>
                  </a:cubicBezTo>
                  <a:cubicBezTo>
                    <a:pt x="6986" y="5791"/>
                    <a:pt x="7086" y="5814"/>
                    <a:pt x="7190" y="5814"/>
                  </a:cubicBezTo>
                  <a:cubicBezTo>
                    <a:pt x="7259" y="5814"/>
                    <a:pt x="7330" y="5804"/>
                    <a:pt x="7400" y="5784"/>
                  </a:cubicBezTo>
                  <a:lnTo>
                    <a:pt x="10873" y="4698"/>
                  </a:lnTo>
                  <a:lnTo>
                    <a:pt x="10873" y="4698"/>
                  </a:lnTo>
                  <a:lnTo>
                    <a:pt x="9269" y="6251"/>
                  </a:lnTo>
                  <a:cubicBezTo>
                    <a:pt x="9181" y="6339"/>
                    <a:pt x="9193" y="6453"/>
                    <a:pt x="9332" y="6541"/>
                  </a:cubicBezTo>
                  <a:cubicBezTo>
                    <a:pt x="9437" y="6593"/>
                    <a:pt x="9548" y="6622"/>
                    <a:pt x="9660" y="6622"/>
                  </a:cubicBezTo>
                  <a:cubicBezTo>
                    <a:pt x="9710" y="6622"/>
                    <a:pt x="9761" y="6616"/>
                    <a:pt x="9812" y="6604"/>
                  </a:cubicBezTo>
                  <a:lnTo>
                    <a:pt x="10860" y="6339"/>
                  </a:lnTo>
                  <a:lnTo>
                    <a:pt x="12641" y="7362"/>
                  </a:lnTo>
                  <a:lnTo>
                    <a:pt x="12931" y="7198"/>
                  </a:lnTo>
                  <a:lnTo>
                    <a:pt x="11151" y="6162"/>
                  </a:lnTo>
                  <a:cubicBezTo>
                    <a:pt x="11053" y="6114"/>
                    <a:pt x="10951" y="6091"/>
                    <a:pt x="10847" y="6091"/>
                  </a:cubicBezTo>
                  <a:cubicBezTo>
                    <a:pt x="10789" y="6091"/>
                    <a:pt x="10730" y="6098"/>
                    <a:pt x="10671" y="6112"/>
                  </a:cubicBezTo>
                  <a:lnTo>
                    <a:pt x="9623" y="6364"/>
                  </a:lnTo>
                  <a:lnTo>
                    <a:pt x="11214" y="4811"/>
                  </a:lnTo>
                  <a:cubicBezTo>
                    <a:pt x="11315" y="4723"/>
                    <a:pt x="11289" y="4597"/>
                    <a:pt x="11163" y="4521"/>
                  </a:cubicBezTo>
                  <a:cubicBezTo>
                    <a:pt x="11062" y="4467"/>
                    <a:pt x="10957" y="4441"/>
                    <a:pt x="10849" y="4441"/>
                  </a:cubicBezTo>
                  <a:cubicBezTo>
                    <a:pt x="10782" y="4441"/>
                    <a:pt x="10714" y="4451"/>
                    <a:pt x="10646" y="4470"/>
                  </a:cubicBezTo>
                  <a:lnTo>
                    <a:pt x="7173" y="5569"/>
                  </a:lnTo>
                  <a:lnTo>
                    <a:pt x="7173" y="5569"/>
                  </a:lnTo>
                  <a:lnTo>
                    <a:pt x="8650" y="4016"/>
                  </a:lnTo>
                  <a:cubicBezTo>
                    <a:pt x="8739" y="3927"/>
                    <a:pt x="8714" y="3814"/>
                    <a:pt x="8575" y="3725"/>
                  </a:cubicBezTo>
                  <a:cubicBezTo>
                    <a:pt x="8485" y="3676"/>
                    <a:pt x="8379" y="3649"/>
                    <a:pt x="8275" y="3649"/>
                  </a:cubicBezTo>
                  <a:cubicBezTo>
                    <a:pt x="8218" y="3649"/>
                    <a:pt x="8161" y="3657"/>
                    <a:pt x="8107" y="3675"/>
                  </a:cubicBezTo>
                  <a:lnTo>
                    <a:pt x="5961" y="4180"/>
                  </a:lnTo>
                  <a:lnTo>
                    <a:pt x="5961" y="4180"/>
                  </a:lnTo>
                  <a:lnTo>
                    <a:pt x="6933" y="3018"/>
                  </a:lnTo>
                  <a:cubicBezTo>
                    <a:pt x="7009" y="2917"/>
                    <a:pt x="6984" y="2816"/>
                    <a:pt x="6845" y="2740"/>
                  </a:cubicBezTo>
                  <a:cubicBezTo>
                    <a:pt x="6747" y="2692"/>
                    <a:pt x="6644" y="2664"/>
                    <a:pt x="6539" y="2664"/>
                  </a:cubicBezTo>
                  <a:cubicBezTo>
                    <a:pt x="6481" y="2664"/>
                    <a:pt x="6423" y="2672"/>
                    <a:pt x="6365" y="2690"/>
                  </a:cubicBezTo>
                  <a:lnTo>
                    <a:pt x="2451" y="3826"/>
                  </a:lnTo>
                  <a:lnTo>
                    <a:pt x="2539" y="3927"/>
                  </a:lnTo>
                  <a:lnTo>
                    <a:pt x="2425" y="3814"/>
                  </a:lnTo>
                  <a:lnTo>
                    <a:pt x="5431" y="1061"/>
                  </a:lnTo>
                  <a:cubicBezTo>
                    <a:pt x="5519" y="985"/>
                    <a:pt x="5506" y="834"/>
                    <a:pt x="5405" y="771"/>
                  </a:cubicBezTo>
                  <a:cubicBezTo>
                    <a:pt x="5393" y="771"/>
                    <a:pt x="5380" y="758"/>
                    <a:pt x="5367" y="745"/>
                  </a:cubicBezTo>
                  <a:cubicBezTo>
                    <a:pt x="5273" y="702"/>
                    <a:pt x="5173" y="677"/>
                    <a:pt x="5075" y="677"/>
                  </a:cubicBezTo>
                  <a:cubicBezTo>
                    <a:pt x="5028" y="677"/>
                    <a:pt x="4983" y="683"/>
                    <a:pt x="4938" y="695"/>
                  </a:cubicBezTo>
                  <a:lnTo>
                    <a:pt x="2299" y="1149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311;p72">
              <a:extLst>
                <a:ext uri="{FF2B5EF4-FFF2-40B4-BE49-F238E27FC236}">
                  <a16:creationId xmlns:a16="http://schemas.microsoft.com/office/drawing/2014/main" id="{5D0DDD85-6610-E81E-46E9-3466793DE376}"/>
                </a:ext>
              </a:extLst>
            </p:cNvPr>
            <p:cNvSpPr/>
            <p:nvPr/>
          </p:nvSpPr>
          <p:spPr>
            <a:xfrm>
              <a:off x="1864109" y="2716425"/>
              <a:ext cx="401885" cy="232836"/>
            </a:xfrm>
            <a:custGeom>
              <a:avLst/>
              <a:gdLst/>
              <a:ahLst/>
              <a:cxnLst/>
              <a:rect l="l" t="t" r="r" b="b"/>
              <a:pathLst>
                <a:path w="8285" h="4800" extrusionOk="0">
                  <a:moveTo>
                    <a:pt x="4155" y="1"/>
                  </a:moveTo>
                  <a:cubicBezTo>
                    <a:pt x="1869" y="1"/>
                    <a:pt x="13" y="1061"/>
                    <a:pt x="13" y="2387"/>
                  </a:cubicBezTo>
                  <a:cubicBezTo>
                    <a:pt x="1" y="3713"/>
                    <a:pt x="1857" y="4786"/>
                    <a:pt x="4142" y="4799"/>
                  </a:cubicBezTo>
                  <a:cubicBezTo>
                    <a:pt x="6428" y="4799"/>
                    <a:pt x="8284" y="3738"/>
                    <a:pt x="8284" y="2413"/>
                  </a:cubicBezTo>
                  <a:cubicBezTo>
                    <a:pt x="8284" y="1087"/>
                    <a:pt x="6440" y="13"/>
                    <a:pt x="4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312;p72">
              <a:extLst>
                <a:ext uri="{FF2B5EF4-FFF2-40B4-BE49-F238E27FC236}">
                  <a16:creationId xmlns:a16="http://schemas.microsoft.com/office/drawing/2014/main" id="{B1F8E1F5-9426-C10B-AF75-B10464126F41}"/>
                </a:ext>
              </a:extLst>
            </p:cNvPr>
            <p:cNvSpPr/>
            <p:nvPr/>
          </p:nvSpPr>
          <p:spPr>
            <a:xfrm>
              <a:off x="1975577" y="2786856"/>
              <a:ext cx="208922" cy="68056"/>
            </a:xfrm>
            <a:custGeom>
              <a:avLst/>
              <a:gdLst/>
              <a:ahLst/>
              <a:cxnLst/>
              <a:rect l="l" t="t" r="r" b="b"/>
              <a:pathLst>
                <a:path w="4307" h="1403" extrusionOk="0">
                  <a:moveTo>
                    <a:pt x="1" y="1"/>
                  </a:moveTo>
                  <a:lnTo>
                    <a:pt x="13" y="1402"/>
                  </a:lnTo>
                  <a:lnTo>
                    <a:pt x="4307" y="1402"/>
                  </a:lnTo>
                  <a:lnTo>
                    <a:pt x="4307" y="607"/>
                  </a:lnTo>
                  <a:lnTo>
                    <a:pt x="1377" y="607"/>
                  </a:lnTo>
                  <a:lnTo>
                    <a:pt x="137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313;p72">
              <a:extLst>
                <a:ext uri="{FF2B5EF4-FFF2-40B4-BE49-F238E27FC236}">
                  <a16:creationId xmlns:a16="http://schemas.microsoft.com/office/drawing/2014/main" id="{33DBA569-4430-A461-12A9-BB0325FA5117}"/>
                </a:ext>
              </a:extLst>
            </p:cNvPr>
            <p:cNvSpPr/>
            <p:nvPr/>
          </p:nvSpPr>
          <p:spPr>
            <a:xfrm>
              <a:off x="1490511" y="1392243"/>
              <a:ext cx="653590" cy="755262"/>
            </a:xfrm>
            <a:custGeom>
              <a:avLst/>
              <a:gdLst/>
              <a:ahLst/>
              <a:cxnLst/>
              <a:rect l="l" t="t" r="r" b="b"/>
              <a:pathLst>
                <a:path w="13474" h="15570" extrusionOk="0">
                  <a:moveTo>
                    <a:pt x="13457" y="1973"/>
                  </a:moveTo>
                  <a:lnTo>
                    <a:pt x="13473" y="1983"/>
                  </a:lnTo>
                  <a:cubicBezTo>
                    <a:pt x="13469" y="1978"/>
                    <a:pt x="13463" y="1975"/>
                    <a:pt x="13457" y="1973"/>
                  </a:cubicBezTo>
                  <a:close/>
                  <a:moveTo>
                    <a:pt x="9723" y="0"/>
                  </a:moveTo>
                  <a:lnTo>
                    <a:pt x="9660" y="25"/>
                  </a:lnTo>
                  <a:lnTo>
                    <a:pt x="9635" y="25"/>
                  </a:lnTo>
                  <a:cubicBezTo>
                    <a:pt x="9597" y="38"/>
                    <a:pt x="9559" y="51"/>
                    <a:pt x="9521" y="76"/>
                  </a:cubicBezTo>
                  <a:lnTo>
                    <a:pt x="808" y="5101"/>
                  </a:lnTo>
                  <a:cubicBezTo>
                    <a:pt x="758" y="5127"/>
                    <a:pt x="707" y="5165"/>
                    <a:pt x="657" y="5215"/>
                  </a:cubicBezTo>
                  <a:cubicBezTo>
                    <a:pt x="644" y="5228"/>
                    <a:pt x="619" y="5240"/>
                    <a:pt x="606" y="5253"/>
                  </a:cubicBezTo>
                  <a:lnTo>
                    <a:pt x="531" y="5316"/>
                  </a:lnTo>
                  <a:cubicBezTo>
                    <a:pt x="518" y="5329"/>
                    <a:pt x="505" y="5341"/>
                    <a:pt x="505" y="5354"/>
                  </a:cubicBezTo>
                  <a:lnTo>
                    <a:pt x="467" y="5379"/>
                  </a:lnTo>
                  <a:cubicBezTo>
                    <a:pt x="467" y="5392"/>
                    <a:pt x="455" y="5405"/>
                    <a:pt x="442" y="5417"/>
                  </a:cubicBezTo>
                  <a:cubicBezTo>
                    <a:pt x="430" y="5430"/>
                    <a:pt x="392" y="5468"/>
                    <a:pt x="366" y="5506"/>
                  </a:cubicBezTo>
                  <a:lnTo>
                    <a:pt x="354" y="5531"/>
                  </a:lnTo>
                  <a:cubicBezTo>
                    <a:pt x="341" y="5531"/>
                    <a:pt x="341" y="5543"/>
                    <a:pt x="341" y="5543"/>
                  </a:cubicBezTo>
                  <a:cubicBezTo>
                    <a:pt x="328" y="5556"/>
                    <a:pt x="328" y="5569"/>
                    <a:pt x="316" y="5581"/>
                  </a:cubicBezTo>
                  <a:cubicBezTo>
                    <a:pt x="303" y="5607"/>
                    <a:pt x="278" y="5632"/>
                    <a:pt x="265" y="5644"/>
                  </a:cubicBezTo>
                  <a:cubicBezTo>
                    <a:pt x="253" y="5670"/>
                    <a:pt x="240" y="5695"/>
                    <a:pt x="227" y="5720"/>
                  </a:cubicBezTo>
                  <a:lnTo>
                    <a:pt x="190" y="5783"/>
                  </a:lnTo>
                  <a:cubicBezTo>
                    <a:pt x="177" y="5809"/>
                    <a:pt x="164" y="5834"/>
                    <a:pt x="152" y="5859"/>
                  </a:cubicBezTo>
                  <a:cubicBezTo>
                    <a:pt x="139" y="5872"/>
                    <a:pt x="126" y="5897"/>
                    <a:pt x="126" y="5922"/>
                  </a:cubicBezTo>
                  <a:cubicBezTo>
                    <a:pt x="114" y="5948"/>
                    <a:pt x="101" y="5973"/>
                    <a:pt x="89" y="5998"/>
                  </a:cubicBezTo>
                  <a:lnTo>
                    <a:pt x="63" y="6074"/>
                  </a:lnTo>
                  <a:cubicBezTo>
                    <a:pt x="63" y="6086"/>
                    <a:pt x="51" y="6099"/>
                    <a:pt x="51" y="6112"/>
                  </a:cubicBezTo>
                  <a:cubicBezTo>
                    <a:pt x="51" y="6112"/>
                    <a:pt x="51" y="6124"/>
                    <a:pt x="51" y="6124"/>
                  </a:cubicBezTo>
                  <a:cubicBezTo>
                    <a:pt x="51" y="6137"/>
                    <a:pt x="51" y="6150"/>
                    <a:pt x="51" y="6162"/>
                  </a:cubicBezTo>
                  <a:cubicBezTo>
                    <a:pt x="38" y="6187"/>
                    <a:pt x="38" y="6225"/>
                    <a:pt x="25" y="6251"/>
                  </a:cubicBezTo>
                  <a:cubicBezTo>
                    <a:pt x="25" y="6288"/>
                    <a:pt x="25" y="6301"/>
                    <a:pt x="13" y="6314"/>
                  </a:cubicBezTo>
                  <a:lnTo>
                    <a:pt x="13" y="6339"/>
                  </a:lnTo>
                  <a:lnTo>
                    <a:pt x="13" y="6377"/>
                  </a:lnTo>
                  <a:cubicBezTo>
                    <a:pt x="13" y="6427"/>
                    <a:pt x="13" y="6478"/>
                    <a:pt x="0" y="6528"/>
                  </a:cubicBezTo>
                  <a:lnTo>
                    <a:pt x="25" y="13069"/>
                  </a:lnTo>
                  <a:cubicBezTo>
                    <a:pt x="0" y="13284"/>
                    <a:pt x="101" y="13498"/>
                    <a:pt x="265" y="13612"/>
                  </a:cubicBezTo>
                  <a:lnTo>
                    <a:pt x="3637" y="15569"/>
                  </a:lnTo>
                  <a:cubicBezTo>
                    <a:pt x="3460" y="15443"/>
                    <a:pt x="3372" y="15241"/>
                    <a:pt x="3397" y="15026"/>
                  </a:cubicBezTo>
                  <a:lnTo>
                    <a:pt x="3372" y="8486"/>
                  </a:lnTo>
                  <a:cubicBezTo>
                    <a:pt x="3372" y="8422"/>
                    <a:pt x="3384" y="8359"/>
                    <a:pt x="3384" y="8296"/>
                  </a:cubicBezTo>
                  <a:lnTo>
                    <a:pt x="3384" y="8271"/>
                  </a:lnTo>
                  <a:cubicBezTo>
                    <a:pt x="3397" y="8208"/>
                    <a:pt x="3409" y="8145"/>
                    <a:pt x="3435" y="8081"/>
                  </a:cubicBezTo>
                  <a:lnTo>
                    <a:pt x="3435" y="8069"/>
                  </a:lnTo>
                  <a:cubicBezTo>
                    <a:pt x="3447" y="7993"/>
                    <a:pt x="3473" y="7930"/>
                    <a:pt x="3511" y="7867"/>
                  </a:cubicBezTo>
                  <a:cubicBezTo>
                    <a:pt x="3536" y="7791"/>
                    <a:pt x="3574" y="7728"/>
                    <a:pt x="3599" y="7665"/>
                  </a:cubicBezTo>
                  <a:cubicBezTo>
                    <a:pt x="3637" y="7602"/>
                    <a:pt x="3675" y="7539"/>
                    <a:pt x="3725" y="7488"/>
                  </a:cubicBezTo>
                  <a:lnTo>
                    <a:pt x="3738" y="7475"/>
                  </a:lnTo>
                  <a:cubicBezTo>
                    <a:pt x="3776" y="7425"/>
                    <a:pt x="3814" y="7374"/>
                    <a:pt x="3851" y="7324"/>
                  </a:cubicBezTo>
                  <a:lnTo>
                    <a:pt x="3889" y="7299"/>
                  </a:lnTo>
                  <a:cubicBezTo>
                    <a:pt x="3915" y="7261"/>
                    <a:pt x="3952" y="7223"/>
                    <a:pt x="3990" y="7198"/>
                  </a:cubicBezTo>
                  <a:cubicBezTo>
                    <a:pt x="4003" y="7172"/>
                    <a:pt x="4028" y="7160"/>
                    <a:pt x="4041" y="7147"/>
                  </a:cubicBezTo>
                  <a:cubicBezTo>
                    <a:pt x="4091" y="7109"/>
                    <a:pt x="4142" y="7071"/>
                    <a:pt x="4192" y="7046"/>
                  </a:cubicBezTo>
                  <a:lnTo>
                    <a:pt x="12905" y="2008"/>
                  </a:lnTo>
                  <a:cubicBezTo>
                    <a:pt x="12943" y="1995"/>
                    <a:pt x="12981" y="1970"/>
                    <a:pt x="13006" y="1957"/>
                  </a:cubicBezTo>
                  <a:lnTo>
                    <a:pt x="13019" y="1983"/>
                  </a:lnTo>
                  <a:lnTo>
                    <a:pt x="13082" y="1957"/>
                  </a:lnTo>
                  <a:lnTo>
                    <a:pt x="13107" y="1957"/>
                  </a:lnTo>
                  <a:lnTo>
                    <a:pt x="13145" y="1945"/>
                  </a:lnTo>
                  <a:lnTo>
                    <a:pt x="13360" y="1945"/>
                  </a:lnTo>
                  <a:lnTo>
                    <a:pt x="13410" y="1957"/>
                  </a:lnTo>
                  <a:lnTo>
                    <a:pt x="13423" y="1957"/>
                  </a:lnTo>
                  <a:cubicBezTo>
                    <a:pt x="13431" y="1966"/>
                    <a:pt x="13445" y="1969"/>
                    <a:pt x="13457" y="1973"/>
                  </a:cubicBezTo>
                  <a:lnTo>
                    <a:pt x="13457" y="1973"/>
                  </a:lnTo>
                  <a:lnTo>
                    <a:pt x="10114" y="25"/>
                  </a:lnTo>
                  <a:lnTo>
                    <a:pt x="10064" y="13"/>
                  </a:lnTo>
                  <a:lnTo>
                    <a:pt x="10039" y="13"/>
                  </a:lnTo>
                  <a:lnTo>
                    <a:pt x="1002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314;p72">
              <a:extLst>
                <a:ext uri="{FF2B5EF4-FFF2-40B4-BE49-F238E27FC236}">
                  <a16:creationId xmlns:a16="http://schemas.microsoft.com/office/drawing/2014/main" id="{6284F292-F6C3-B63F-CCCF-325630A57666}"/>
                </a:ext>
              </a:extLst>
            </p:cNvPr>
            <p:cNvSpPr/>
            <p:nvPr/>
          </p:nvSpPr>
          <p:spPr>
            <a:xfrm>
              <a:off x="1652184" y="1485958"/>
              <a:ext cx="504769" cy="666445"/>
            </a:xfrm>
            <a:custGeom>
              <a:avLst/>
              <a:gdLst/>
              <a:ahLst/>
              <a:cxnLst/>
              <a:rect l="l" t="t" r="r" b="b"/>
              <a:pathLst>
                <a:path w="10406" h="13739" extrusionOk="0">
                  <a:moveTo>
                    <a:pt x="9925" y="0"/>
                  </a:moveTo>
                  <a:cubicBezTo>
                    <a:pt x="9811" y="0"/>
                    <a:pt x="9683" y="37"/>
                    <a:pt x="9547" y="114"/>
                  </a:cubicBezTo>
                  <a:lnTo>
                    <a:pt x="834" y="5152"/>
                  </a:lnTo>
                  <a:cubicBezTo>
                    <a:pt x="342" y="5480"/>
                    <a:pt x="26" y="6011"/>
                    <a:pt x="1" y="6604"/>
                  </a:cubicBezTo>
                  <a:lnTo>
                    <a:pt x="13" y="13157"/>
                  </a:lnTo>
                  <a:cubicBezTo>
                    <a:pt x="13" y="13524"/>
                    <a:pt x="203" y="13739"/>
                    <a:pt x="480" y="13739"/>
                  </a:cubicBezTo>
                  <a:cubicBezTo>
                    <a:pt x="594" y="13739"/>
                    <a:pt x="723" y="13702"/>
                    <a:pt x="859" y="13625"/>
                  </a:cubicBezTo>
                  <a:lnTo>
                    <a:pt x="9572" y="8599"/>
                  </a:lnTo>
                  <a:cubicBezTo>
                    <a:pt x="10064" y="8271"/>
                    <a:pt x="10380" y="7728"/>
                    <a:pt x="10405" y="7147"/>
                  </a:cubicBezTo>
                  <a:lnTo>
                    <a:pt x="10393" y="594"/>
                  </a:lnTo>
                  <a:cubicBezTo>
                    <a:pt x="10393" y="217"/>
                    <a:pt x="10202" y="0"/>
                    <a:pt x="99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315;p72">
              <a:extLst>
                <a:ext uri="{FF2B5EF4-FFF2-40B4-BE49-F238E27FC236}">
                  <a16:creationId xmlns:a16="http://schemas.microsoft.com/office/drawing/2014/main" id="{BFB7825E-7726-EBC0-EF42-62218EBA5E6E}"/>
                </a:ext>
              </a:extLst>
            </p:cNvPr>
            <p:cNvSpPr/>
            <p:nvPr/>
          </p:nvSpPr>
          <p:spPr>
            <a:xfrm>
              <a:off x="1850042" y="1456563"/>
              <a:ext cx="27601" cy="85179"/>
            </a:xfrm>
            <a:custGeom>
              <a:avLst/>
              <a:gdLst/>
              <a:ahLst/>
              <a:cxnLst/>
              <a:rect l="l" t="t" r="r" b="b"/>
              <a:pathLst>
                <a:path w="569" h="1756" extrusionOk="0">
                  <a:moveTo>
                    <a:pt x="0" y="0"/>
                  </a:moveTo>
                  <a:lnTo>
                    <a:pt x="0" y="1440"/>
                  </a:lnTo>
                  <a:lnTo>
                    <a:pt x="568" y="1755"/>
                  </a:lnTo>
                  <a:lnTo>
                    <a:pt x="556" y="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C0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316;p72">
              <a:extLst>
                <a:ext uri="{FF2B5EF4-FFF2-40B4-BE49-F238E27FC236}">
                  <a16:creationId xmlns:a16="http://schemas.microsoft.com/office/drawing/2014/main" id="{19AB7931-A8A8-3C27-FC07-E0021E315D66}"/>
                </a:ext>
              </a:extLst>
            </p:cNvPr>
            <p:cNvSpPr/>
            <p:nvPr/>
          </p:nvSpPr>
          <p:spPr>
            <a:xfrm>
              <a:off x="1684635" y="1514091"/>
              <a:ext cx="27649" cy="123161"/>
            </a:xfrm>
            <a:custGeom>
              <a:avLst/>
              <a:gdLst/>
              <a:ahLst/>
              <a:cxnLst/>
              <a:rect l="l" t="t" r="r" b="b"/>
              <a:pathLst>
                <a:path w="570" h="2539" extrusionOk="0">
                  <a:moveTo>
                    <a:pt x="1" y="1"/>
                  </a:moveTo>
                  <a:lnTo>
                    <a:pt x="14" y="2211"/>
                  </a:lnTo>
                  <a:lnTo>
                    <a:pt x="569" y="2539"/>
                  </a:lnTo>
                  <a:lnTo>
                    <a:pt x="569" y="32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1D1C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317;p72">
              <a:extLst>
                <a:ext uri="{FF2B5EF4-FFF2-40B4-BE49-F238E27FC236}">
                  <a16:creationId xmlns:a16="http://schemas.microsoft.com/office/drawing/2014/main" id="{B4D4D15E-CF6E-AB59-DA5E-3FB041335C2E}"/>
                </a:ext>
              </a:extLst>
            </p:cNvPr>
            <p:cNvSpPr/>
            <p:nvPr/>
          </p:nvSpPr>
          <p:spPr>
            <a:xfrm>
              <a:off x="1684635" y="1400198"/>
              <a:ext cx="225463" cy="129903"/>
            </a:xfrm>
            <a:custGeom>
              <a:avLst/>
              <a:gdLst/>
              <a:ahLst/>
              <a:cxnLst/>
              <a:rect l="l" t="t" r="r" b="b"/>
              <a:pathLst>
                <a:path w="4648" h="2678" extrusionOk="0">
                  <a:moveTo>
                    <a:pt x="4092" y="0"/>
                  </a:moveTo>
                  <a:lnTo>
                    <a:pt x="1" y="2349"/>
                  </a:lnTo>
                  <a:lnTo>
                    <a:pt x="569" y="2677"/>
                  </a:lnTo>
                  <a:lnTo>
                    <a:pt x="4648" y="329"/>
                  </a:lnTo>
                  <a:lnTo>
                    <a:pt x="40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318;p72">
              <a:extLst>
                <a:ext uri="{FF2B5EF4-FFF2-40B4-BE49-F238E27FC236}">
                  <a16:creationId xmlns:a16="http://schemas.microsoft.com/office/drawing/2014/main" id="{1116C301-0151-67C9-E717-B3AA024C6708}"/>
                </a:ext>
              </a:extLst>
            </p:cNvPr>
            <p:cNvSpPr/>
            <p:nvPr/>
          </p:nvSpPr>
          <p:spPr>
            <a:xfrm>
              <a:off x="1712235" y="1416108"/>
              <a:ext cx="198493" cy="221146"/>
            </a:xfrm>
            <a:custGeom>
              <a:avLst/>
              <a:gdLst/>
              <a:ahLst/>
              <a:cxnLst/>
              <a:rect l="l" t="t" r="r" b="b"/>
              <a:pathLst>
                <a:path w="4092" h="4559" extrusionOk="0">
                  <a:moveTo>
                    <a:pt x="4079" y="1"/>
                  </a:moveTo>
                  <a:lnTo>
                    <a:pt x="0" y="2349"/>
                  </a:lnTo>
                  <a:lnTo>
                    <a:pt x="0" y="4559"/>
                  </a:lnTo>
                  <a:lnTo>
                    <a:pt x="682" y="4168"/>
                  </a:lnTo>
                  <a:lnTo>
                    <a:pt x="682" y="2741"/>
                  </a:lnTo>
                  <a:lnTo>
                    <a:pt x="3397" y="1162"/>
                  </a:lnTo>
                  <a:lnTo>
                    <a:pt x="3409" y="2589"/>
                  </a:lnTo>
                  <a:lnTo>
                    <a:pt x="4091" y="2198"/>
                  </a:lnTo>
                  <a:lnTo>
                    <a:pt x="40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319;p72">
              <a:extLst>
                <a:ext uri="{FF2B5EF4-FFF2-40B4-BE49-F238E27FC236}">
                  <a16:creationId xmlns:a16="http://schemas.microsoft.com/office/drawing/2014/main" id="{9903FF19-D6EA-8B94-41C8-99BC582853DF}"/>
                </a:ext>
              </a:extLst>
            </p:cNvPr>
            <p:cNvSpPr/>
            <p:nvPr/>
          </p:nvSpPr>
          <p:spPr>
            <a:xfrm>
              <a:off x="1767969" y="1652917"/>
              <a:ext cx="283623" cy="331840"/>
            </a:xfrm>
            <a:custGeom>
              <a:avLst/>
              <a:gdLst/>
              <a:ahLst/>
              <a:cxnLst/>
              <a:rect l="l" t="t" r="r" b="b"/>
              <a:pathLst>
                <a:path w="5847" h="6841" extrusionOk="0">
                  <a:moveTo>
                    <a:pt x="4098" y="0"/>
                  </a:moveTo>
                  <a:cubicBezTo>
                    <a:pt x="3107" y="0"/>
                    <a:pt x="1873" y="900"/>
                    <a:pt x="1048" y="2329"/>
                  </a:cubicBezTo>
                  <a:cubicBezTo>
                    <a:pt x="13" y="4122"/>
                    <a:pt x="0" y="6054"/>
                    <a:pt x="1036" y="6660"/>
                  </a:cubicBezTo>
                  <a:cubicBezTo>
                    <a:pt x="1245" y="6782"/>
                    <a:pt x="1481" y="6840"/>
                    <a:pt x="1733" y="6840"/>
                  </a:cubicBezTo>
                  <a:cubicBezTo>
                    <a:pt x="2728" y="6840"/>
                    <a:pt x="3972" y="5934"/>
                    <a:pt x="4799" y="4513"/>
                  </a:cubicBezTo>
                  <a:cubicBezTo>
                    <a:pt x="5834" y="2720"/>
                    <a:pt x="5847" y="788"/>
                    <a:pt x="4799" y="182"/>
                  </a:cubicBezTo>
                  <a:cubicBezTo>
                    <a:pt x="4588" y="59"/>
                    <a:pt x="4351" y="0"/>
                    <a:pt x="40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320;p72">
              <a:extLst>
                <a:ext uri="{FF2B5EF4-FFF2-40B4-BE49-F238E27FC236}">
                  <a16:creationId xmlns:a16="http://schemas.microsoft.com/office/drawing/2014/main" id="{11B29E10-B4C4-FE3F-441E-FB0F8256D2B6}"/>
                </a:ext>
              </a:extLst>
            </p:cNvPr>
            <p:cNvSpPr/>
            <p:nvPr/>
          </p:nvSpPr>
          <p:spPr>
            <a:xfrm>
              <a:off x="1834714" y="1711950"/>
              <a:ext cx="164828" cy="227888"/>
            </a:xfrm>
            <a:custGeom>
              <a:avLst/>
              <a:gdLst/>
              <a:ahLst/>
              <a:cxnLst/>
              <a:rect l="l" t="t" r="r" b="b"/>
              <a:pathLst>
                <a:path w="3398" h="4698" extrusionOk="0">
                  <a:moveTo>
                    <a:pt x="2374" y="0"/>
                  </a:moveTo>
                  <a:lnTo>
                    <a:pt x="1011" y="796"/>
                  </a:lnTo>
                  <a:lnTo>
                    <a:pt x="1011" y="1958"/>
                  </a:lnTo>
                  <a:lnTo>
                    <a:pt x="1" y="2539"/>
                  </a:lnTo>
                  <a:lnTo>
                    <a:pt x="1" y="4117"/>
                  </a:lnTo>
                  <a:lnTo>
                    <a:pt x="1023" y="3523"/>
                  </a:lnTo>
                  <a:lnTo>
                    <a:pt x="1023" y="4698"/>
                  </a:lnTo>
                  <a:lnTo>
                    <a:pt x="2387" y="3902"/>
                  </a:lnTo>
                  <a:lnTo>
                    <a:pt x="2387" y="2741"/>
                  </a:lnTo>
                  <a:lnTo>
                    <a:pt x="3397" y="2160"/>
                  </a:lnTo>
                  <a:lnTo>
                    <a:pt x="3397" y="581"/>
                  </a:lnTo>
                  <a:lnTo>
                    <a:pt x="2387" y="1162"/>
                  </a:lnTo>
                  <a:lnTo>
                    <a:pt x="2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321;p72">
              <a:extLst>
                <a:ext uri="{FF2B5EF4-FFF2-40B4-BE49-F238E27FC236}">
                  <a16:creationId xmlns:a16="http://schemas.microsoft.com/office/drawing/2014/main" id="{C12E483F-A675-D8A1-4FF2-00F90C845511}"/>
                </a:ext>
              </a:extLst>
            </p:cNvPr>
            <p:cNvSpPr/>
            <p:nvPr/>
          </p:nvSpPr>
          <p:spPr>
            <a:xfrm>
              <a:off x="666675" y="2387162"/>
              <a:ext cx="221194" cy="162161"/>
            </a:xfrm>
            <a:custGeom>
              <a:avLst/>
              <a:gdLst/>
              <a:ahLst/>
              <a:cxnLst/>
              <a:rect l="l" t="t" r="r" b="b"/>
              <a:pathLst>
                <a:path w="4560" h="3343" extrusionOk="0">
                  <a:moveTo>
                    <a:pt x="3337" y="1"/>
                  </a:moveTo>
                  <a:cubicBezTo>
                    <a:pt x="3151" y="1"/>
                    <a:pt x="2963" y="48"/>
                    <a:pt x="2791" y="147"/>
                  </a:cubicBezTo>
                  <a:lnTo>
                    <a:pt x="670" y="1397"/>
                  </a:lnTo>
                  <a:cubicBezTo>
                    <a:pt x="165" y="1687"/>
                    <a:pt x="1" y="2331"/>
                    <a:pt x="304" y="2837"/>
                  </a:cubicBezTo>
                  <a:cubicBezTo>
                    <a:pt x="512" y="3161"/>
                    <a:pt x="862" y="3343"/>
                    <a:pt x="1224" y="3343"/>
                  </a:cubicBezTo>
                  <a:cubicBezTo>
                    <a:pt x="1413" y="3343"/>
                    <a:pt x="1604" y="3294"/>
                    <a:pt x="1781" y="3190"/>
                  </a:cubicBezTo>
                  <a:lnTo>
                    <a:pt x="3890" y="1940"/>
                  </a:lnTo>
                  <a:cubicBezTo>
                    <a:pt x="4395" y="1650"/>
                    <a:pt x="4559" y="1006"/>
                    <a:pt x="4256" y="513"/>
                  </a:cubicBezTo>
                  <a:cubicBezTo>
                    <a:pt x="4048" y="180"/>
                    <a:pt x="3697" y="1"/>
                    <a:pt x="3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322;p72">
              <a:extLst>
                <a:ext uri="{FF2B5EF4-FFF2-40B4-BE49-F238E27FC236}">
                  <a16:creationId xmlns:a16="http://schemas.microsoft.com/office/drawing/2014/main" id="{421D739C-642B-AA32-F5E7-324B1A1107EE}"/>
                </a:ext>
              </a:extLst>
            </p:cNvPr>
            <p:cNvSpPr/>
            <p:nvPr/>
          </p:nvSpPr>
          <p:spPr>
            <a:xfrm>
              <a:off x="666675" y="2387162"/>
              <a:ext cx="221194" cy="162161"/>
            </a:xfrm>
            <a:custGeom>
              <a:avLst/>
              <a:gdLst/>
              <a:ahLst/>
              <a:cxnLst/>
              <a:rect l="l" t="t" r="r" b="b"/>
              <a:pathLst>
                <a:path w="4560" h="3343" extrusionOk="0">
                  <a:moveTo>
                    <a:pt x="3337" y="1"/>
                  </a:moveTo>
                  <a:cubicBezTo>
                    <a:pt x="3151" y="1"/>
                    <a:pt x="2963" y="48"/>
                    <a:pt x="2791" y="147"/>
                  </a:cubicBezTo>
                  <a:lnTo>
                    <a:pt x="670" y="1397"/>
                  </a:lnTo>
                  <a:cubicBezTo>
                    <a:pt x="165" y="1687"/>
                    <a:pt x="1" y="2331"/>
                    <a:pt x="304" y="2837"/>
                  </a:cubicBezTo>
                  <a:cubicBezTo>
                    <a:pt x="512" y="3161"/>
                    <a:pt x="862" y="3343"/>
                    <a:pt x="1224" y="3343"/>
                  </a:cubicBezTo>
                  <a:cubicBezTo>
                    <a:pt x="1413" y="3343"/>
                    <a:pt x="1604" y="3294"/>
                    <a:pt x="1781" y="3190"/>
                  </a:cubicBezTo>
                  <a:lnTo>
                    <a:pt x="3890" y="1940"/>
                  </a:lnTo>
                  <a:cubicBezTo>
                    <a:pt x="4395" y="1650"/>
                    <a:pt x="4559" y="1006"/>
                    <a:pt x="4256" y="513"/>
                  </a:cubicBezTo>
                  <a:cubicBezTo>
                    <a:pt x="4048" y="180"/>
                    <a:pt x="3697" y="1"/>
                    <a:pt x="33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323;p72">
              <a:extLst>
                <a:ext uri="{FF2B5EF4-FFF2-40B4-BE49-F238E27FC236}">
                  <a16:creationId xmlns:a16="http://schemas.microsoft.com/office/drawing/2014/main" id="{2D80041B-B0F4-0472-D897-057E960E6F28}"/>
                </a:ext>
              </a:extLst>
            </p:cNvPr>
            <p:cNvSpPr/>
            <p:nvPr/>
          </p:nvSpPr>
          <p:spPr>
            <a:xfrm>
              <a:off x="666675" y="2387162"/>
              <a:ext cx="221194" cy="162161"/>
            </a:xfrm>
            <a:custGeom>
              <a:avLst/>
              <a:gdLst/>
              <a:ahLst/>
              <a:cxnLst/>
              <a:rect l="l" t="t" r="r" b="b"/>
              <a:pathLst>
                <a:path w="4560" h="3343" extrusionOk="0">
                  <a:moveTo>
                    <a:pt x="3337" y="1"/>
                  </a:moveTo>
                  <a:cubicBezTo>
                    <a:pt x="3151" y="1"/>
                    <a:pt x="2963" y="48"/>
                    <a:pt x="2791" y="147"/>
                  </a:cubicBezTo>
                  <a:lnTo>
                    <a:pt x="670" y="1397"/>
                  </a:lnTo>
                  <a:cubicBezTo>
                    <a:pt x="165" y="1687"/>
                    <a:pt x="1" y="2331"/>
                    <a:pt x="304" y="2837"/>
                  </a:cubicBezTo>
                  <a:cubicBezTo>
                    <a:pt x="512" y="3161"/>
                    <a:pt x="862" y="3343"/>
                    <a:pt x="1224" y="3343"/>
                  </a:cubicBezTo>
                  <a:cubicBezTo>
                    <a:pt x="1413" y="3343"/>
                    <a:pt x="1604" y="3294"/>
                    <a:pt x="1781" y="3190"/>
                  </a:cubicBezTo>
                  <a:lnTo>
                    <a:pt x="3890" y="1940"/>
                  </a:lnTo>
                  <a:cubicBezTo>
                    <a:pt x="4395" y="1650"/>
                    <a:pt x="4559" y="1006"/>
                    <a:pt x="4256" y="513"/>
                  </a:cubicBezTo>
                  <a:cubicBezTo>
                    <a:pt x="4048" y="180"/>
                    <a:pt x="3697" y="1"/>
                    <a:pt x="33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324;p72">
              <a:extLst>
                <a:ext uri="{FF2B5EF4-FFF2-40B4-BE49-F238E27FC236}">
                  <a16:creationId xmlns:a16="http://schemas.microsoft.com/office/drawing/2014/main" id="{17DD169E-CEFC-5292-3A20-B5AEAD021B1C}"/>
                </a:ext>
              </a:extLst>
            </p:cNvPr>
            <p:cNvSpPr/>
            <p:nvPr/>
          </p:nvSpPr>
          <p:spPr>
            <a:xfrm>
              <a:off x="666675" y="2425482"/>
              <a:ext cx="137858" cy="123840"/>
            </a:xfrm>
            <a:custGeom>
              <a:avLst/>
              <a:gdLst/>
              <a:ahLst/>
              <a:cxnLst/>
              <a:rect l="l" t="t" r="r" b="b"/>
              <a:pathLst>
                <a:path w="2842" h="2553" extrusionOk="0">
                  <a:moveTo>
                    <a:pt x="1693" y="1"/>
                  </a:moveTo>
                  <a:lnTo>
                    <a:pt x="670" y="607"/>
                  </a:lnTo>
                  <a:cubicBezTo>
                    <a:pt x="165" y="897"/>
                    <a:pt x="1" y="1541"/>
                    <a:pt x="304" y="2047"/>
                  </a:cubicBezTo>
                  <a:cubicBezTo>
                    <a:pt x="512" y="2371"/>
                    <a:pt x="862" y="2553"/>
                    <a:pt x="1224" y="2553"/>
                  </a:cubicBezTo>
                  <a:cubicBezTo>
                    <a:pt x="1413" y="2553"/>
                    <a:pt x="1604" y="2504"/>
                    <a:pt x="1781" y="2400"/>
                  </a:cubicBezTo>
                  <a:lnTo>
                    <a:pt x="2829" y="1781"/>
                  </a:lnTo>
                  <a:cubicBezTo>
                    <a:pt x="2842" y="1415"/>
                    <a:pt x="2754" y="1049"/>
                    <a:pt x="2564" y="746"/>
                  </a:cubicBezTo>
                  <a:cubicBezTo>
                    <a:pt x="2349" y="418"/>
                    <a:pt x="2059" y="152"/>
                    <a:pt x="16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2980;p96">
            <a:extLst>
              <a:ext uri="{FF2B5EF4-FFF2-40B4-BE49-F238E27FC236}">
                <a16:creationId xmlns:a16="http://schemas.microsoft.com/office/drawing/2014/main" id="{0DEABF49-1160-1AEF-6551-E47E0233EBD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244424" y="1354765"/>
            <a:ext cx="3952454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Montserrat" panose="00000500000000000000" pitchFamily="2" charset="0"/>
              </a:rPr>
              <a:t>The MHS provider is </a:t>
            </a:r>
            <a:r>
              <a:rPr lang="en-US" sz="1400" dirty="0">
                <a:solidFill>
                  <a:srgbClr val="000000"/>
                </a:solidFill>
              </a:rPr>
              <a:t>responsible for storing detailed medical histories of patients, including past diseases or treatments.</a:t>
            </a:r>
            <a:endParaRPr sz="140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60" name="Google Shape;2982;p96">
            <a:extLst>
              <a:ext uri="{FF2B5EF4-FFF2-40B4-BE49-F238E27FC236}">
                <a16:creationId xmlns:a16="http://schemas.microsoft.com/office/drawing/2014/main" id="{31CD4D82-255F-0EEB-00D0-0968035F4815}"/>
              </a:ext>
            </a:extLst>
          </p:cNvPr>
          <p:cNvSpPr txBox="1">
            <a:spLocks/>
          </p:cNvSpPr>
          <p:nvPr/>
        </p:nvSpPr>
        <p:spPr>
          <a:xfrm>
            <a:off x="4225107" y="2911234"/>
            <a:ext cx="4378975" cy="1427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Montserrat" panose="00000500000000000000" pitchFamily="2" charset="0"/>
              </a:rPr>
              <a:t>[GET, POST] </a:t>
            </a:r>
            <a:r>
              <a:rPr lang="en-US" dirty="0"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http://localhost:8081/mhs/medicalRecord</a:t>
            </a:r>
            <a:endParaRPr lang="en-US" dirty="0">
              <a:latin typeface="Montserrat" panose="00000500000000000000" pitchFamily="2" charset="0"/>
            </a:endParaRPr>
          </a:p>
          <a:p>
            <a:endParaRPr lang="en-US" dirty="0">
              <a:latin typeface="Montserrat" panose="00000500000000000000" pitchFamily="2" charset="0"/>
            </a:endParaRPr>
          </a:p>
          <a:p>
            <a:r>
              <a:rPr lang="en-US" dirty="0">
                <a:latin typeface="Montserrat" panose="00000500000000000000" pitchFamily="2" charset="0"/>
              </a:rPr>
              <a:t>[GET, PUT, DELETE] </a:t>
            </a:r>
            <a:r>
              <a:rPr lang="en-US" dirty="0">
                <a:latin typeface="Montserrat" panose="000005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http://localhost:8081/mhs/medicalRecord/{cf}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61" name="Google Shape;2983;p96">
            <a:extLst>
              <a:ext uri="{FF2B5EF4-FFF2-40B4-BE49-F238E27FC236}">
                <a16:creationId xmlns:a16="http://schemas.microsoft.com/office/drawing/2014/main" id="{A15492AE-7503-00BE-B961-AC74A787E80E}"/>
              </a:ext>
            </a:extLst>
          </p:cNvPr>
          <p:cNvSpPr txBox="1">
            <a:spLocks/>
          </p:cNvSpPr>
          <p:nvPr/>
        </p:nvSpPr>
        <p:spPr>
          <a:xfrm>
            <a:off x="4244424" y="2452298"/>
            <a:ext cx="1718799" cy="342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ENDPOINTS</a:t>
            </a:r>
            <a:endParaRPr lang="it-IT" sz="16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62" name="Google Shape;2979;p96">
            <a:extLst>
              <a:ext uri="{FF2B5EF4-FFF2-40B4-BE49-F238E27FC236}">
                <a16:creationId xmlns:a16="http://schemas.microsoft.com/office/drawing/2014/main" id="{0D12C061-5762-B0EB-338B-8B827306E24E}"/>
              </a:ext>
            </a:extLst>
          </p:cNvPr>
          <p:cNvSpPr/>
          <p:nvPr/>
        </p:nvSpPr>
        <p:spPr>
          <a:xfrm>
            <a:off x="3187065" y="877495"/>
            <a:ext cx="2853689" cy="761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67"/>
          <p:cNvSpPr/>
          <p:nvPr/>
        </p:nvSpPr>
        <p:spPr>
          <a:xfrm>
            <a:off x="5087152" y="2290118"/>
            <a:ext cx="3543988" cy="1999858"/>
          </a:xfrm>
          <a:custGeom>
            <a:avLst/>
            <a:gdLst/>
            <a:ahLst/>
            <a:cxnLst/>
            <a:rect l="l" t="t" r="r" b="b"/>
            <a:pathLst>
              <a:path w="196908" h="108679" extrusionOk="0">
                <a:moveTo>
                  <a:pt x="98437" y="1"/>
                </a:moveTo>
                <a:cubicBezTo>
                  <a:pt x="44065" y="1"/>
                  <a:pt x="1" y="24318"/>
                  <a:pt x="1" y="54340"/>
                </a:cubicBezTo>
                <a:cubicBezTo>
                  <a:pt x="1" y="84361"/>
                  <a:pt x="44065" y="108679"/>
                  <a:pt x="98437" y="108679"/>
                </a:cubicBezTo>
                <a:cubicBezTo>
                  <a:pt x="152810" y="108679"/>
                  <a:pt x="196908" y="84361"/>
                  <a:pt x="196908" y="54340"/>
                </a:cubicBezTo>
                <a:cubicBezTo>
                  <a:pt x="196908" y="24318"/>
                  <a:pt x="152810" y="1"/>
                  <a:pt x="9843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" name="Google Shape;3274;p109">
            <a:extLst>
              <a:ext uri="{FF2B5EF4-FFF2-40B4-BE49-F238E27FC236}">
                <a16:creationId xmlns:a16="http://schemas.microsoft.com/office/drawing/2014/main" id="{E056BF12-0312-D32F-11D9-2112F97DD4F2}"/>
              </a:ext>
            </a:extLst>
          </p:cNvPr>
          <p:cNvGrpSpPr/>
          <p:nvPr/>
        </p:nvGrpSpPr>
        <p:grpSpPr>
          <a:xfrm>
            <a:off x="5406393" y="1308680"/>
            <a:ext cx="2893798" cy="2555004"/>
            <a:chOff x="2975853" y="1181105"/>
            <a:chExt cx="2893798" cy="2555004"/>
          </a:xfrm>
        </p:grpSpPr>
        <p:sp>
          <p:nvSpPr>
            <p:cNvPr id="22" name="Google Shape;3294;p109">
              <a:extLst>
                <a:ext uri="{FF2B5EF4-FFF2-40B4-BE49-F238E27FC236}">
                  <a16:creationId xmlns:a16="http://schemas.microsoft.com/office/drawing/2014/main" id="{44E4B337-D02C-1FF0-29A4-EEA54CDA343A}"/>
                </a:ext>
              </a:extLst>
            </p:cNvPr>
            <p:cNvSpPr/>
            <p:nvPr/>
          </p:nvSpPr>
          <p:spPr>
            <a:xfrm>
              <a:off x="3926093" y="3503075"/>
              <a:ext cx="764671" cy="233034"/>
            </a:xfrm>
            <a:custGeom>
              <a:avLst/>
              <a:gdLst/>
              <a:ahLst/>
              <a:cxnLst/>
              <a:rect l="l" t="t" r="r" b="b"/>
              <a:pathLst>
                <a:path w="13260" h="4041" extrusionOk="0">
                  <a:moveTo>
                    <a:pt x="6630" y="0"/>
                  </a:moveTo>
                  <a:cubicBezTo>
                    <a:pt x="2968" y="0"/>
                    <a:pt x="1" y="897"/>
                    <a:pt x="1" y="2020"/>
                  </a:cubicBezTo>
                  <a:cubicBezTo>
                    <a:pt x="1" y="3132"/>
                    <a:pt x="2968" y="4041"/>
                    <a:pt x="6630" y="4041"/>
                  </a:cubicBezTo>
                  <a:cubicBezTo>
                    <a:pt x="10292" y="4041"/>
                    <a:pt x="13259" y="3132"/>
                    <a:pt x="13259" y="2020"/>
                  </a:cubicBezTo>
                  <a:cubicBezTo>
                    <a:pt x="13259" y="897"/>
                    <a:pt x="10292" y="0"/>
                    <a:pt x="66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295;p109">
              <a:extLst>
                <a:ext uri="{FF2B5EF4-FFF2-40B4-BE49-F238E27FC236}">
                  <a16:creationId xmlns:a16="http://schemas.microsoft.com/office/drawing/2014/main" id="{88ADEC2C-2794-247C-FF63-3EF269E2C333}"/>
                </a:ext>
              </a:extLst>
            </p:cNvPr>
            <p:cNvSpPr/>
            <p:nvPr/>
          </p:nvSpPr>
          <p:spPr>
            <a:xfrm>
              <a:off x="3172440" y="2767588"/>
              <a:ext cx="952494" cy="668539"/>
            </a:xfrm>
            <a:custGeom>
              <a:avLst/>
              <a:gdLst/>
              <a:ahLst/>
              <a:cxnLst/>
              <a:rect l="l" t="t" r="r" b="b"/>
              <a:pathLst>
                <a:path w="16517" h="11593" extrusionOk="0">
                  <a:moveTo>
                    <a:pt x="13019" y="1"/>
                  </a:moveTo>
                  <a:lnTo>
                    <a:pt x="3966" y="3423"/>
                  </a:lnTo>
                  <a:lnTo>
                    <a:pt x="1" y="8739"/>
                  </a:lnTo>
                  <a:lnTo>
                    <a:pt x="5039" y="11592"/>
                  </a:lnTo>
                  <a:lnTo>
                    <a:pt x="16517" y="4976"/>
                  </a:lnTo>
                  <a:lnTo>
                    <a:pt x="13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296;p109">
              <a:extLst>
                <a:ext uri="{FF2B5EF4-FFF2-40B4-BE49-F238E27FC236}">
                  <a16:creationId xmlns:a16="http://schemas.microsoft.com/office/drawing/2014/main" id="{CE188675-F293-1855-70A9-2A1D77FD9E01}"/>
                </a:ext>
              </a:extLst>
            </p:cNvPr>
            <p:cNvSpPr/>
            <p:nvPr/>
          </p:nvSpPr>
          <p:spPr>
            <a:xfrm>
              <a:off x="4062303" y="2311036"/>
              <a:ext cx="1762953" cy="1018754"/>
            </a:xfrm>
            <a:custGeom>
              <a:avLst/>
              <a:gdLst/>
              <a:ahLst/>
              <a:cxnLst/>
              <a:rect l="l" t="t" r="r" b="b"/>
              <a:pathLst>
                <a:path w="30571" h="17666" extrusionOk="0">
                  <a:moveTo>
                    <a:pt x="8132" y="1"/>
                  </a:moveTo>
                  <a:lnTo>
                    <a:pt x="0" y="4698"/>
                  </a:lnTo>
                  <a:lnTo>
                    <a:pt x="22451" y="17666"/>
                  </a:lnTo>
                  <a:lnTo>
                    <a:pt x="30570" y="12969"/>
                  </a:lnTo>
                  <a:lnTo>
                    <a:pt x="81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297;p109">
              <a:extLst>
                <a:ext uri="{FF2B5EF4-FFF2-40B4-BE49-F238E27FC236}">
                  <a16:creationId xmlns:a16="http://schemas.microsoft.com/office/drawing/2014/main" id="{DB3B7C7B-D674-A003-36C6-3365D92E9D2D}"/>
                </a:ext>
              </a:extLst>
            </p:cNvPr>
            <p:cNvSpPr/>
            <p:nvPr/>
          </p:nvSpPr>
          <p:spPr>
            <a:xfrm>
              <a:off x="5276140" y="3130257"/>
              <a:ext cx="149301" cy="176232"/>
            </a:xfrm>
            <a:custGeom>
              <a:avLst/>
              <a:gdLst/>
              <a:ahLst/>
              <a:cxnLst/>
              <a:rect l="l" t="t" r="r" b="b"/>
              <a:pathLst>
                <a:path w="2589" h="3056" extrusionOk="0">
                  <a:moveTo>
                    <a:pt x="38" y="493"/>
                  </a:moveTo>
                  <a:lnTo>
                    <a:pt x="0" y="518"/>
                  </a:lnTo>
                  <a:lnTo>
                    <a:pt x="43" y="493"/>
                  </a:lnTo>
                  <a:close/>
                  <a:moveTo>
                    <a:pt x="1061" y="0"/>
                  </a:moveTo>
                  <a:cubicBezTo>
                    <a:pt x="979" y="0"/>
                    <a:pt x="897" y="13"/>
                    <a:pt x="821" y="38"/>
                  </a:cubicBezTo>
                  <a:lnTo>
                    <a:pt x="808" y="38"/>
                  </a:lnTo>
                  <a:lnTo>
                    <a:pt x="771" y="63"/>
                  </a:lnTo>
                  <a:lnTo>
                    <a:pt x="43" y="493"/>
                  </a:lnTo>
                  <a:lnTo>
                    <a:pt x="51" y="493"/>
                  </a:lnTo>
                  <a:lnTo>
                    <a:pt x="76" y="480"/>
                  </a:lnTo>
                  <a:lnTo>
                    <a:pt x="493" y="480"/>
                  </a:lnTo>
                  <a:lnTo>
                    <a:pt x="518" y="493"/>
                  </a:lnTo>
                  <a:lnTo>
                    <a:pt x="531" y="493"/>
                  </a:lnTo>
                  <a:lnTo>
                    <a:pt x="581" y="505"/>
                  </a:lnTo>
                  <a:lnTo>
                    <a:pt x="632" y="530"/>
                  </a:lnTo>
                  <a:lnTo>
                    <a:pt x="644" y="530"/>
                  </a:lnTo>
                  <a:lnTo>
                    <a:pt x="682" y="543"/>
                  </a:lnTo>
                  <a:lnTo>
                    <a:pt x="695" y="556"/>
                  </a:lnTo>
                  <a:lnTo>
                    <a:pt x="745" y="581"/>
                  </a:lnTo>
                  <a:lnTo>
                    <a:pt x="796" y="619"/>
                  </a:lnTo>
                  <a:lnTo>
                    <a:pt x="846" y="644"/>
                  </a:lnTo>
                  <a:lnTo>
                    <a:pt x="859" y="657"/>
                  </a:lnTo>
                  <a:lnTo>
                    <a:pt x="897" y="682"/>
                  </a:lnTo>
                  <a:lnTo>
                    <a:pt x="910" y="695"/>
                  </a:lnTo>
                  <a:lnTo>
                    <a:pt x="947" y="720"/>
                  </a:lnTo>
                  <a:lnTo>
                    <a:pt x="960" y="732"/>
                  </a:lnTo>
                  <a:lnTo>
                    <a:pt x="985" y="758"/>
                  </a:lnTo>
                  <a:lnTo>
                    <a:pt x="1011" y="783"/>
                  </a:lnTo>
                  <a:lnTo>
                    <a:pt x="1036" y="808"/>
                  </a:lnTo>
                  <a:lnTo>
                    <a:pt x="1061" y="821"/>
                  </a:lnTo>
                  <a:lnTo>
                    <a:pt x="1086" y="846"/>
                  </a:lnTo>
                  <a:cubicBezTo>
                    <a:pt x="1099" y="859"/>
                    <a:pt x="1099" y="859"/>
                    <a:pt x="1112" y="871"/>
                  </a:cubicBezTo>
                  <a:lnTo>
                    <a:pt x="1137" y="897"/>
                  </a:lnTo>
                  <a:cubicBezTo>
                    <a:pt x="1137" y="897"/>
                    <a:pt x="1149" y="909"/>
                    <a:pt x="1149" y="922"/>
                  </a:cubicBezTo>
                  <a:lnTo>
                    <a:pt x="1187" y="947"/>
                  </a:lnTo>
                  <a:lnTo>
                    <a:pt x="1200" y="960"/>
                  </a:lnTo>
                  <a:lnTo>
                    <a:pt x="1238" y="1010"/>
                  </a:lnTo>
                  <a:lnTo>
                    <a:pt x="1238" y="1023"/>
                  </a:lnTo>
                  <a:cubicBezTo>
                    <a:pt x="1250" y="1036"/>
                    <a:pt x="1263" y="1048"/>
                    <a:pt x="1276" y="1061"/>
                  </a:cubicBezTo>
                  <a:lnTo>
                    <a:pt x="1314" y="1124"/>
                  </a:lnTo>
                  <a:cubicBezTo>
                    <a:pt x="1339" y="1149"/>
                    <a:pt x="1364" y="1174"/>
                    <a:pt x="1377" y="1212"/>
                  </a:cubicBezTo>
                  <a:cubicBezTo>
                    <a:pt x="1377" y="1212"/>
                    <a:pt x="1389" y="1225"/>
                    <a:pt x="1389" y="1225"/>
                  </a:cubicBezTo>
                  <a:cubicBezTo>
                    <a:pt x="1402" y="1238"/>
                    <a:pt x="1402" y="1250"/>
                    <a:pt x="1415" y="1263"/>
                  </a:cubicBezTo>
                  <a:lnTo>
                    <a:pt x="1427" y="1288"/>
                  </a:lnTo>
                  <a:lnTo>
                    <a:pt x="1452" y="1326"/>
                  </a:lnTo>
                  <a:cubicBezTo>
                    <a:pt x="1452" y="1326"/>
                    <a:pt x="1465" y="1339"/>
                    <a:pt x="1465" y="1351"/>
                  </a:cubicBezTo>
                  <a:lnTo>
                    <a:pt x="1516" y="1427"/>
                  </a:lnTo>
                  <a:lnTo>
                    <a:pt x="1528" y="1465"/>
                  </a:lnTo>
                  <a:cubicBezTo>
                    <a:pt x="1528" y="1465"/>
                    <a:pt x="1541" y="1477"/>
                    <a:pt x="1541" y="1490"/>
                  </a:cubicBezTo>
                  <a:cubicBezTo>
                    <a:pt x="1553" y="1503"/>
                    <a:pt x="1566" y="1515"/>
                    <a:pt x="1566" y="1541"/>
                  </a:cubicBezTo>
                  <a:cubicBezTo>
                    <a:pt x="1566" y="1541"/>
                    <a:pt x="1566" y="1541"/>
                    <a:pt x="1566" y="1553"/>
                  </a:cubicBezTo>
                  <a:cubicBezTo>
                    <a:pt x="1579" y="1566"/>
                    <a:pt x="1579" y="1591"/>
                    <a:pt x="1591" y="1604"/>
                  </a:cubicBezTo>
                  <a:lnTo>
                    <a:pt x="1591" y="1629"/>
                  </a:lnTo>
                  <a:cubicBezTo>
                    <a:pt x="1604" y="1642"/>
                    <a:pt x="1604" y="1654"/>
                    <a:pt x="1604" y="1667"/>
                  </a:cubicBezTo>
                  <a:lnTo>
                    <a:pt x="1617" y="1692"/>
                  </a:lnTo>
                  <a:lnTo>
                    <a:pt x="1629" y="1730"/>
                  </a:lnTo>
                  <a:cubicBezTo>
                    <a:pt x="1629" y="1730"/>
                    <a:pt x="1629" y="1730"/>
                    <a:pt x="1629" y="1743"/>
                  </a:cubicBezTo>
                  <a:cubicBezTo>
                    <a:pt x="1642" y="1768"/>
                    <a:pt x="1655" y="1781"/>
                    <a:pt x="1655" y="1806"/>
                  </a:cubicBezTo>
                  <a:cubicBezTo>
                    <a:pt x="1667" y="1818"/>
                    <a:pt x="1680" y="1844"/>
                    <a:pt x="1680" y="1856"/>
                  </a:cubicBezTo>
                  <a:lnTo>
                    <a:pt x="1680" y="1882"/>
                  </a:lnTo>
                  <a:lnTo>
                    <a:pt x="1692" y="1919"/>
                  </a:lnTo>
                  <a:cubicBezTo>
                    <a:pt x="1680" y="1932"/>
                    <a:pt x="1680" y="1945"/>
                    <a:pt x="1692" y="1945"/>
                  </a:cubicBezTo>
                  <a:lnTo>
                    <a:pt x="1692" y="1983"/>
                  </a:lnTo>
                  <a:lnTo>
                    <a:pt x="1692" y="2008"/>
                  </a:lnTo>
                  <a:lnTo>
                    <a:pt x="1705" y="2046"/>
                  </a:lnTo>
                  <a:lnTo>
                    <a:pt x="1705" y="2071"/>
                  </a:lnTo>
                  <a:lnTo>
                    <a:pt x="1718" y="2121"/>
                  </a:lnTo>
                  <a:lnTo>
                    <a:pt x="1718" y="2185"/>
                  </a:lnTo>
                  <a:cubicBezTo>
                    <a:pt x="1718" y="2185"/>
                    <a:pt x="1718" y="2197"/>
                    <a:pt x="1718" y="2197"/>
                  </a:cubicBezTo>
                  <a:lnTo>
                    <a:pt x="1718" y="2235"/>
                  </a:lnTo>
                  <a:cubicBezTo>
                    <a:pt x="1718" y="2248"/>
                    <a:pt x="1718" y="2260"/>
                    <a:pt x="1718" y="2260"/>
                  </a:cubicBezTo>
                  <a:lnTo>
                    <a:pt x="1718" y="2298"/>
                  </a:lnTo>
                  <a:lnTo>
                    <a:pt x="1718" y="2323"/>
                  </a:lnTo>
                  <a:lnTo>
                    <a:pt x="1718" y="2374"/>
                  </a:lnTo>
                  <a:lnTo>
                    <a:pt x="1718" y="2437"/>
                  </a:lnTo>
                  <a:lnTo>
                    <a:pt x="1718" y="2450"/>
                  </a:lnTo>
                  <a:cubicBezTo>
                    <a:pt x="1718" y="2462"/>
                    <a:pt x="1718" y="2475"/>
                    <a:pt x="1718" y="2488"/>
                  </a:cubicBezTo>
                  <a:lnTo>
                    <a:pt x="1718" y="2513"/>
                  </a:lnTo>
                  <a:cubicBezTo>
                    <a:pt x="1718" y="2526"/>
                    <a:pt x="1718" y="2526"/>
                    <a:pt x="1718" y="2538"/>
                  </a:cubicBezTo>
                  <a:cubicBezTo>
                    <a:pt x="1718" y="2551"/>
                    <a:pt x="1718" y="2551"/>
                    <a:pt x="1718" y="2563"/>
                  </a:cubicBezTo>
                  <a:lnTo>
                    <a:pt x="1718" y="2589"/>
                  </a:lnTo>
                  <a:lnTo>
                    <a:pt x="1718" y="2614"/>
                  </a:lnTo>
                  <a:lnTo>
                    <a:pt x="1718" y="2639"/>
                  </a:lnTo>
                  <a:lnTo>
                    <a:pt x="1718" y="2677"/>
                  </a:lnTo>
                  <a:cubicBezTo>
                    <a:pt x="1718" y="2677"/>
                    <a:pt x="1718" y="2677"/>
                    <a:pt x="1718" y="2690"/>
                  </a:cubicBezTo>
                  <a:cubicBezTo>
                    <a:pt x="1718" y="2702"/>
                    <a:pt x="1705" y="2715"/>
                    <a:pt x="1705" y="2728"/>
                  </a:cubicBezTo>
                  <a:lnTo>
                    <a:pt x="1705" y="2740"/>
                  </a:lnTo>
                  <a:cubicBezTo>
                    <a:pt x="1705" y="2753"/>
                    <a:pt x="1705" y="2753"/>
                    <a:pt x="1705" y="2753"/>
                  </a:cubicBezTo>
                  <a:lnTo>
                    <a:pt x="1692" y="2791"/>
                  </a:lnTo>
                  <a:cubicBezTo>
                    <a:pt x="1680" y="2803"/>
                    <a:pt x="1680" y="2829"/>
                    <a:pt x="1667" y="2841"/>
                  </a:cubicBezTo>
                  <a:cubicBezTo>
                    <a:pt x="1667" y="2854"/>
                    <a:pt x="1642" y="2866"/>
                    <a:pt x="1642" y="2866"/>
                  </a:cubicBezTo>
                  <a:cubicBezTo>
                    <a:pt x="1642" y="2879"/>
                    <a:pt x="1642" y="2892"/>
                    <a:pt x="1629" y="2904"/>
                  </a:cubicBezTo>
                  <a:cubicBezTo>
                    <a:pt x="1629" y="2917"/>
                    <a:pt x="1617" y="2930"/>
                    <a:pt x="1617" y="2930"/>
                  </a:cubicBezTo>
                  <a:lnTo>
                    <a:pt x="1617" y="2942"/>
                  </a:lnTo>
                  <a:lnTo>
                    <a:pt x="1591" y="2967"/>
                  </a:lnTo>
                  <a:lnTo>
                    <a:pt x="1566" y="2993"/>
                  </a:lnTo>
                  <a:lnTo>
                    <a:pt x="1553" y="2993"/>
                  </a:lnTo>
                  <a:lnTo>
                    <a:pt x="1544" y="3032"/>
                  </a:lnTo>
                  <a:lnTo>
                    <a:pt x="2273" y="2601"/>
                  </a:lnTo>
                  <a:lnTo>
                    <a:pt x="2311" y="2589"/>
                  </a:lnTo>
                  <a:lnTo>
                    <a:pt x="2324" y="2589"/>
                  </a:lnTo>
                  <a:lnTo>
                    <a:pt x="2336" y="2563"/>
                  </a:lnTo>
                  <a:lnTo>
                    <a:pt x="2349" y="2563"/>
                  </a:lnTo>
                  <a:cubicBezTo>
                    <a:pt x="2362" y="2551"/>
                    <a:pt x="2362" y="2551"/>
                    <a:pt x="2374" y="2538"/>
                  </a:cubicBezTo>
                  <a:lnTo>
                    <a:pt x="2400" y="2513"/>
                  </a:lnTo>
                  <a:cubicBezTo>
                    <a:pt x="2400" y="2513"/>
                    <a:pt x="2400" y="2500"/>
                    <a:pt x="2400" y="2500"/>
                  </a:cubicBezTo>
                  <a:lnTo>
                    <a:pt x="2412" y="2488"/>
                  </a:lnTo>
                  <a:lnTo>
                    <a:pt x="2425" y="2475"/>
                  </a:lnTo>
                  <a:lnTo>
                    <a:pt x="2437" y="2450"/>
                  </a:lnTo>
                  <a:cubicBezTo>
                    <a:pt x="2538" y="2260"/>
                    <a:pt x="2589" y="2046"/>
                    <a:pt x="2564" y="1844"/>
                  </a:cubicBezTo>
                  <a:cubicBezTo>
                    <a:pt x="2501" y="1238"/>
                    <a:pt x="2210" y="682"/>
                    <a:pt x="1743" y="303"/>
                  </a:cubicBezTo>
                  <a:lnTo>
                    <a:pt x="1730" y="278"/>
                  </a:lnTo>
                  <a:lnTo>
                    <a:pt x="1718" y="278"/>
                  </a:lnTo>
                  <a:cubicBezTo>
                    <a:pt x="1591" y="177"/>
                    <a:pt x="1452" y="101"/>
                    <a:pt x="1301" y="38"/>
                  </a:cubicBezTo>
                  <a:cubicBezTo>
                    <a:pt x="1225" y="13"/>
                    <a:pt x="1143" y="0"/>
                    <a:pt x="1061" y="0"/>
                  </a:cubicBezTo>
                  <a:close/>
                  <a:moveTo>
                    <a:pt x="1544" y="3032"/>
                  </a:moveTo>
                  <a:lnTo>
                    <a:pt x="1503" y="3056"/>
                  </a:lnTo>
                  <a:lnTo>
                    <a:pt x="1541" y="3043"/>
                  </a:lnTo>
                  <a:lnTo>
                    <a:pt x="1544" y="30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98;p109">
              <a:extLst>
                <a:ext uri="{FF2B5EF4-FFF2-40B4-BE49-F238E27FC236}">
                  <a16:creationId xmlns:a16="http://schemas.microsoft.com/office/drawing/2014/main" id="{1736E355-6B01-227F-3AA4-7BFF4A356935}"/>
                </a:ext>
              </a:extLst>
            </p:cNvPr>
            <p:cNvSpPr/>
            <p:nvPr/>
          </p:nvSpPr>
          <p:spPr>
            <a:xfrm>
              <a:off x="5259358" y="3154189"/>
              <a:ext cx="120986" cy="156048"/>
            </a:xfrm>
            <a:custGeom>
              <a:avLst/>
              <a:gdLst/>
              <a:ahLst/>
              <a:cxnLst/>
              <a:rect l="l" t="t" r="r" b="b"/>
              <a:pathLst>
                <a:path w="2098" h="2706" extrusionOk="0">
                  <a:moveTo>
                    <a:pt x="581" y="0"/>
                  </a:moveTo>
                  <a:cubicBezTo>
                    <a:pt x="236" y="0"/>
                    <a:pt x="1" y="272"/>
                    <a:pt x="1" y="747"/>
                  </a:cubicBezTo>
                  <a:cubicBezTo>
                    <a:pt x="39" y="1479"/>
                    <a:pt x="430" y="2161"/>
                    <a:pt x="1049" y="2565"/>
                  </a:cubicBezTo>
                  <a:cubicBezTo>
                    <a:pt x="1217" y="2660"/>
                    <a:pt x="1376" y="2706"/>
                    <a:pt x="1517" y="2706"/>
                  </a:cubicBezTo>
                  <a:cubicBezTo>
                    <a:pt x="1862" y="2706"/>
                    <a:pt x="2097" y="2434"/>
                    <a:pt x="2097" y="1959"/>
                  </a:cubicBezTo>
                  <a:cubicBezTo>
                    <a:pt x="2059" y="1214"/>
                    <a:pt x="1668" y="545"/>
                    <a:pt x="1049" y="141"/>
                  </a:cubicBezTo>
                  <a:cubicBezTo>
                    <a:pt x="881" y="45"/>
                    <a:pt x="722" y="0"/>
                    <a:pt x="5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99;p109">
              <a:extLst>
                <a:ext uri="{FF2B5EF4-FFF2-40B4-BE49-F238E27FC236}">
                  <a16:creationId xmlns:a16="http://schemas.microsoft.com/office/drawing/2014/main" id="{7A737140-6C87-903F-A44B-B2168C4434EF}"/>
                </a:ext>
              </a:extLst>
            </p:cNvPr>
            <p:cNvSpPr/>
            <p:nvPr/>
          </p:nvSpPr>
          <p:spPr>
            <a:xfrm>
              <a:off x="5277581" y="3183887"/>
              <a:ext cx="79408" cy="101668"/>
            </a:xfrm>
            <a:custGeom>
              <a:avLst/>
              <a:gdLst/>
              <a:ahLst/>
              <a:cxnLst/>
              <a:rect l="l" t="t" r="r" b="b"/>
              <a:pathLst>
                <a:path w="1377" h="1763" extrusionOk="0">
                  <a:moveTo>
                    <a:pt x="389" y="0"/>
                  </a:moveTo>
                  <a:cubicBezTo>
                    <a:pt x="184" y="0"/>
                    <a:pt x="35" y="147"/>
                    <a:pt x="1" y="409"/>
                  </a:cubicBezTo>
                  <a:cubicBezTo>
                    <a:pt x="1" y="434"/>
                    <a:pt x="1" y="459"/>
                    <a:pt x="1" y="484"/>
                  </a:cubicBezTo>
                  <a:cubicBezTo>
                    <a:pt x="26" y="964"/>
                    <a:pt x="278" y="1406"/>
                    <a:pt x="682" y="1671"/>
                  </a:cubicBezTo>
                  <a:cubicBezTo>
                    <a:pt x="792" y="1733"/>
                    <a:pt x="896" y="1763"/>
                    <a:pt x="989" y="1763"/>
                  </a:cubicBezTo>
                  <a:cubicBezTo>
                    <a:pt x="1217" y="1763"/>
                    <a:pt x="1377" y="1585"/>
                    <a:pt x="1377" y="1280"/>
                  </a:cubicBezTo>
                  <a:lnTo>
                    <a:pt x="1377" y="1204"/>
                  </a:lnTo>
                  <a:cubicBezTo>
                    <a:pt x="1326" y="750"/>
                    <a:pt x="1074" y="345"/>
                    <a:pt x="695" y="93"/>
                  </a:cubicBezTo>
                  <a:cubicBezTo>
                    <a:pt x="585" y="30"/>
                    <a:pt x="482" y="0"/>
                    <a:pt x="389" y="0"/>
                  </a:cubicBezTo>
                  <a:close/>
                </a:path>
              </a:pathLst>
            </a:custGeom>
            <a:solidFill>
              <a:srgbClr val="DBF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300;p109">
              <a:extLst>
                <a:ext uri="{FF2B5EF4-FFF2-40B4-BE49-F238E27FC236}">
                  <a16:creationId xmlns:a16="http://schemas.microsoft.com/office/drawing/2014/main" id="{FE442743-A5D0-2BFB-26E8-7B9FC2B45D50}"/>
                </a:ext>
              </a:extLst>
            </p:cNvPr>
            <p:cNvSpPr/>
            <p:nvPr/>
          </p:nvSpPr>
          <p:spPr>
            <a:xfrm>
              <a:off x="5288538" y="3197728"/>
              <a:ext cx="57552" cy="74218"/>
            </a:xfrm>
            <a:custGeom>
              <a:avLst/>
              <a:gdLst/>
              <a:ahLst/>
              <a:cxnLst/>
              <a:rect l="l" t="t" r="r" b="b"/>
              <a:pathLst>
                <a:path w="998" h="1287" extrusionOk="0">
                  <a:moveTo>
                    <a:pt x="282" y="0"/>
                  </a:moveTo>
                  <a:cubicBezTo>
                    <a:pt x="127" y="0"/>
                    <a:pt x="18" y="114"/>
                    <a:pt x="0" y="307"/>
                  </a:cubicBezTo>
                  <a:lnTo>
                    <a:pt x="0" y="358"/>
                  </a:lnTo>
                  <a:cubicBezTo>
                    <a:pt x="25" y="699"/>
                    <a:pt x="202" y="1027"/>
                    <a:pt x="492" y="1217"/>
                  </a:cubicBezTo>
                  <a:cubicBezTo>
                    <a:pt x="573" y="1264"/>
                    <a:pt x="648" y="1286"/>
                    <a:pt x="716" y="1286"/>
                  </a:cubicBezTo>
                  <a:cubicBezTo>
                    <a:pt x="882" y="1286"/>
                    <a:pt x="998" y="1151"/>
                    <a:pt x="998" y="926"/>
                  </a:cubicBezTo>
                  <a:lnTo>
                    <a:pt x="998" y="876"/>
                  </a:lnTo>
                  <a:cubicBezTo>
                    <a:pt x="960" y="547"/>
                    <a:pt x="783" y="257"/>
                    <a:pt x="505" y="68"/>
                  </a:cubicBezTo>
                  <a:cubicBezTo>
                    <a:pt x="425" y="22"/>
                    <a:pt x="349" y="0"/>
                    <a:pt x="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301;p109">
              <a:extLst>
                <a:ext uri="{FF2B5EF4-FFF2-40B4-BE49-F238E27FC236}">
                  <a16:creationId xmlns:a16="http://schemas.microsoft.com/office/drawing/2014/main" id="{AD115845-F8CD-B775-FB3A-CC43915BEA71}"/>
                </a:ext>
              </a:extLst>
            </p:cNvPr>
            <p:cNvSpPr/>
            <p:nvPr/>
          </p:nvSpPr>
          <p:spPr>
            <a:xfrm>
              <a:off x="5288538" y="3197958"/>
              <a:ext cx="42270" cy="73584"/>
            </a:xfrm>
            <a:custGeom>
              <a:avLst/>
              <a:gdLst/>
              <a:ahLst/>
              <a:cxnLst/>
              <a:rect l="l" t="t" r="r" b="b"/>
              <a:pathLst>
                <a:path w="733" h="1276" extrusionOk="0">
                  <a:moveTo>
                    <a:pt x="287" y="0"/>
                  </a:moveTo>
                  <a:cubicBezTo>
                    <a:pt x="142" y="0"/>
                    <a:pt x="34" y="104"/>
                    <a:pt x="13" y="303"/>
                  </a:cubicBezTo>
                  <a:cubicBezTo>
                    <a:pt x="0" y="316"/>
                    <a:pt x="0" y="329"/>
                    <a:pt x="13" y="354"/>
                  </a:cubicBezTo>
                  <a:cubicBezTo>
                    <a:pt x="25" y="695"/>
                    <a:pt x="215" y="1023"/>
                    <a:pt x="505" y="1213"/>
                  </a:cubicBezTo>
                  <a:cubicBezTo>
                    <a:pt x="568" y="1251"/>
                    <a:pt x="644" y="1276"/>
                    <a:pt x="732" y="1276"/>
                  </a:cubicBezTo>
                  <a:cubicBezTo>
                    <a:pt x="682" y="1263"/>
                    <a:pt x="631" y="1251"/>
                    <a:pt x="593" y="1225"/>
                  </a:cubicBezTo>
                  <a:cubicBezTo>
                    <a:pt x="303" y="1036"/>
                    <a:pt x="114" y="708"/>
                    <a:pt x="101" y="367"/>
                  </a:cubicBezTo>
                  <a:lnTo>
                    <a:pt x="101" y="316"/>
                  </a:lnTo>
                  <a:cubicBezTo>
                    <a:pt x="114" y="114"/>
                    <a:pt x="227" y="13"/>
                    <a:pt x="379" y="13"/>
                  </a:cubicBezTo>
                  <a:cubicBezTo>
                    <a:pt x="347" y="5"/>
                    <a:pt x="316" y="0"/>
                    <a:pt x="287" y="0"/>
                  </a:cubicBezTo>
                  <a:close/>
                </a:path>
              </a:pathLst>
            </a:custGeom>
            <a:solidFill>
              <a:srgbClr val="B1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302;p109">
              <a:extLst>
                <a:ext uri="{FF2B5EF4-FFF2-40B4-BE49-F238E27FC236}">
                  <a16:creationId xmlns:a16="http://schemas.microsoft.com/office/drawing/2014/main" id="{37F434B4-B695-A088-380E-943719D016FF}"/>
                </a:ext>
              </a:extLst>
            </p:cNvPr>
            <p:cNvSpPr/>
            <p:nvPr/>
          </p:nvSpPr>
          <p:spPr>
            <a:xfrm>
              <a:off x="5306703" y="3218257"/>
              <a:ext cx="25547" cy="32986"/>
            </a:xfrm>
            <a:custGeom>
              <a:avLst/>
              <a:gdLst/>
              <a:ahLst/>
              <a:cxnLst/>
              <a:rect l="l" t="t" r="r" b="b"/>
              <a:pathLst>
                <a:path w="443" h="572" extrusionOk="0">
                  <a:moveTo>
                    <a:pt x="124" y="1"/>
                  </a:moveTo>
                  <a:cubicBezTo>
                    <a:pt x="53" y="1"/>
                    <a:pt x="1" y="57"/>
                    <a:pt x="1" y="166"/>
                  </a:cubicBezTo>
                  <a:cubicBezTo>
                    <a:pt x="1" y="318"/>
                    <a:pt x="89" y="457"/>
                    <a:pt x="215" y="545"/>
                  </a:cubicBezTo>
                  <a:cubicBezTo>
                    <a:pt x="252" y="563"/>
                    <a:pt x="286" y="572"/>
                    <a:pt x="316" y="572"/>
                  </a:cubicBezTo>
                  <a:cubicBezTo>
                    <a:pt x="391" y="572"/>
                    <a:pt x="443" y="518"/>
                    <a:pt x="443" y="419"/>
                  </a:cubicBezTo>
                  <a:cubicBezTo>
                    <a:pt x="430" y="255"/>
                    <a:pt x="354" y="116"/>
                    <a:pt x="215" y="27"/>
                  </a:cubicBezTo>
                  <a:cubicBezTo>
                    <a:pt x="183" y="9"/>
                    <a:pt x="152" y="1"/>
                    <a:pt x="1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303;p109">
              <a:extLst>
                <a:ext uri="{FF2B5EF4-FFF2-40B4-BE49-F238E27FC236}">
                  <a16:creationId xmlns:a16="http://schemas.microsoft.com/office/drawing/2014/main" id="{32E0D5D7-32D0-280E-01F5-940D03C25269}"/>
                </a:ext>
              </a:extLst>
            </p:cNvPr>
            <p:cNvSpPr/>
            <p:nvPr/>
          </p:nvSpPr>
          <p:spPr>
            <a:xfrm>
              <a:off x="5278331" y="3111227"/>
              <a:ext cx="168274" cy="157432"/>
            </a:xfrm>
            <a:custGeom>
              <a:avLst/>
              <a:gdLst/>
              <a:ahLst/>
              <a:cxnLst/>
              <a:rect l="l" t="t" r="r" b="b"/>
              <a:pathLst>
                <a:path w="2918" h="2730" extrusionOk="0">
                  <a:moveTo>
                    <a:pt x="1027" y="1"/>
                  </a:moveTo>
                  <a:cubicBezTo>
                    <a:pt x="1013" y="1"/>
                    <a:pt x="999" y="1"/>
                    <a:pt x="985" y="2"/>
                  </a:cubicBezTo>
                  <a:cubicBezTo>
                    <a:pt x="884" y="14"/>
                    <a:pt x="796" y="40"/>
                    <a:pt x="707" y="90"/>
                  </a:cubicBezTo>
                  <a:lnTo>
                    <a:pt x="139" y="419"/>
                  </a:lnTo>
                  <a:cubicBezTo>
                    <a:pt x="0" y="520"/>
                    <a:pt x="127" y="532"/>
                    <a:pt x="127" y="532"/>
                  </a:cubicBezTo>
                  <a:cubicBezTo>
                    <a:pt x="153" y="530"/>
                    <a:pt x="180" y="529"/>
                    <a:pt x="209" y="529"/>
                  </a:cubicBezTo>
                  <a:cubicBezTo>
                    <a:pt x="576" y="529"/>
                    <a:pt x="1116" y="702"/>
                    <a:pt x="1667" y="1593"/>
                  </a:cubicBezTo>
                  <a:cubicBezTo>
                    <a:pt x="1844" y="1909"/>
                    <a:pt x="1957" y="2262"/>
                    <a:pt x="1983" y="2628"/>
                  </a:cubicBezTo>
                  <a:cubicBezTo>
                    <a:pt x="1992" y="2686"/>
                    <a:pt x="2047" y="2730"/>
                    <a:pt x="2105" y="2730"/>
                  </a:cubicBezTo>
                  <a:cubicBezTo>
                    <a:pt x="2123" y="2730"/>
                    <a:pt x="2142" y="2725"/>
                    <a:pt x="2159" y="2717"/>
                  </a:cubicBezTo>
                  <a:lnTo>
                    <a:pt x="2791" y="2388"/>
                  </a:lnTo>
                  <a:cubicBezTo>
                    <a:pt x="2854" y="2363"/>
                    <a:pt x="2892" y="2300"/>
                    <a:pt x="2904" y="2224"/>
                  </a:cubicBezTo>
                  <a:cubicBezTo>
                    <a:pt x="2917" y="1946"/>
                    <a:pt x="2879" y="1214"/>
                    <a:pt x="2159" y="507"/>
                  </a:cubicBezTo>
                  <a:cubicBezTo>
                    <a:pt x="2159" y="507"/>
                    <a:pt x="1605" y="1"/>
                    <a:pt x="1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304;p109">
              <a:extLst>
                <a:ext uri="{FF2B5EF4-FFF2-40B4-BE49-F238E27FC236}">
                  <a16:creationId xmlns:a16="http://schemas.microsoft.com/office/drawing/2014/main" id="{8B5C5CB6-0113-61EC-831E-1AB5EE1E886F}"/>
                </a:ext>
              </a:extLst>
            </p:cNvPr>
            <p:cNvSpPr/>
            <p:nvPr/>
          </p:nvSpPr>
          <p:spPr>
            <a:xfrm>
              <a:off x="5356931" y="3127316"/>
              <a:ext cx="45211" cy="40829"/>
            </a:xfrm>
            <a:custGeom>
              <a:avLst/>
              <a:gdLst/>
              <a:ahLst/>
              <a:cxnLst/>
              <a:rect l="l" t="t" r="r" b="b"/>
              <a:pathLst>
                <a:path w="784" h="708" extrusionOk="0">
                  <a:moveTo>
                    <a:pt x="784" y="1"/>
                  </a:moveTo>
                  <a:lnTo>
                    <a:pt x="1" y="455"/>
                  </a:lnTo>
                  <a:lnTo>
                    <a:pt x="1" y="708"/>
                  </a:lnTo>
                  <a:lnTo>
                    <a:pt x="784" y="253"/>
                  </a:lnTo>
                  <a:lnTo>
                    <a:pt x="78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05;p109">
              <a:extLst>
                <a:ext uri="{FF2B5EF4-FFF2-40B4-BE49-F238E27FC236}">
                  <a16:creationId xmlns:a16="http://schemas.microsoft.com/office/drawing/2014/main" id="{8EAD3001-0E9B-5B44-9958-4F579E384493}"/>
                </a:ext>
              </a:extLst>
            </p:cNvPr>
            <p:cNvSpPr/>
            <p:nvPr/>
          </p:nvSpPr>
          <p:spPr>
            <a:xfrm>
              <a:off x="5311086" y="3101135"/>
              <a:ext cx="91057" cy="52477"/>
            </a:xfrm>
            <a:custGeom>
              <a:avLst/>
              <a:gdLst/>
              <a:ahLst/>
              <a:cxnLst/>
              <a:rect l="l" t="t" r="r" b="b"/>
              <a:pathLst>
                <a:path w="1579" h="910" extrusionOk="0">
                  <a:moveTo>
                    <a:pt x="783" y="0"/>
                  </a:moveTo>
                  <a:lnTo>
                    <a:pt x="0" y="455"/>
                  </a:lnTo>
                  <a:lnTo>
                    <a:pt x="796" y="909"/>
                  </a:lnTo>
                  <a:lnTo>
                    <a:pt x="1579" y="455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306;p109">
              <a:extLst>
                <a:ext uri="{FF2B5EF4-FFF2-40B4-BE49-F238E27FC236}">
                  <a16:creationId xmlns:a16="http://schemas.microsoft.com/office/drawing/2014/main" id="{1837EEBE-E04F-1268-2ABB-03A408510182}"/>
                </a:ext>
              </a:extLst>
            </p:cNvPr>
            <p:cNvSpPr/>
            <p:nvPr/>
          </p:nvSpPr>
          <p:spPr>
            <a:xfrm>
              <a:off x="5311086" y="3127316"/>
              <a:ext cx="45903" cy="40829"/>
            </a:xfrm>
            <a:custGeom>
              <a:avLst/>
              <a:gdLst/>
              <a:ahLst/>
              <a:cxnLst/>
              <a:rect l="l" t="t" r="r" b="b"/>
              <a:pathLst>
                <a:path w="796" h="708" extrusionOk="0">
                  <a:moveTo>
                    <a:pt x="0" y="1"/>
                  </a:moveTo>
                  <a:lnTo>
                    <a:pt x="0" y="253"/>
                  </a:lnTo>
                  <a:lnTo>
                    <a:pt x="796" y="708"/>
                  </a:lnTo>
                  <a:lnTo>
                    <a:pt x="796" y="45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307;p109">
              <a:extLst>
                <a:ext uri="{FF2B5EF4-FFF2-40B4-BE49-F238E27FC236}">
                  <a16:creationId xmlns:a16="http://schemas.microsoft.com/office/drawing/2014/main" id="{E3A6E4C5-8915-C654-4AD8-45C3EB0BAA88}"/>
                </a:ext>
              </a:extLst>
            </p:cNvPr>
            <p:cNvSpPr/>
            <p:nvPr/>
          </p:nvSpPr>
          <p:spPr>
            <a:xfrm>
              <a:off x="4340432" y="2586282"/>
              <a:ext cx="149359" cy="175540"/>
            </a:xfrm>
            <a:custGeom>
              <a:avLst/>
              <a:gdLst/>
              <a:ahLst/>
              <a:cxnLst/>
              <a:rect l="l" t="t" r="r" b="b"/>
              <a:pathLst>
                <a:path w="2590" h="3044" extrusionOk="0">
                  <a:moveTo>
                    <a:pt x="38" y="493"/>
                  </a:moveTo>
                  <a:lnTo>
                    <a:pt x="1" y="518"/>
                  </a:lnTo>
                  <a:lnTo>
                    <a:pt x="1" y="518"/>
                  </a:lnTo>
                  <a:lnTo>
                    <a:pt x="43" y="493"/>
                  </a:lnTo>
                  <a:close/>
                  <a:moveTo>
                    <a:pt x="1068" y="1"/>
                  </a:moveTo>
                  <a:cubicBezTo>
                    <a:pt x="989" y="1"/>
                    <a:pt x="910" y="13"/>
                    <a:pt x="834" y="39"/>
                  </a:cubicBezTo>
                  <a:lnTo>
                    <a:pt x="821" y="39"/>
                  </a:lnTo>
                  <a:lnTo>
                    <a:pt x="771" y="64"/>
                  </a:lnTo>
                  <a:lnTo>
                    <a:pt x="43" y="493"/>
                  </a:lnTo>
                  <a:lnTo>
                    <a:pt x="51" y="493"/>
                  </a:lnTo>
                  <a:lnTo>
                    <a:pt x="89" y="481"/>
                  </a:lnTo>
                  <a:lnTo>
                    <a:pt x="480" y="481"/>
                  </a:lnTo>
                  <a:lnTo>
                    <a:pt x="506" y="493"/>
                  </a:lnTo>
                  <a:lnTo>
                    <a:pt x="518" y="493"/>
                  </a:lnTo>
                  <a:lnTo>
                    <a:pt x="569" y="506"/>
                  </a:lnTo>
                  <a:lnTo>
                    <a:pt x="619" y="531"/>
                  </a:lnTo>
                  <a:lnTo>
                    <a:pt x="632" y="531"/>
                  </a:lnTo>
                  <a:lnTo>
                    <a:pt x="670" y="544"/>
                  </a:lnTo>
                  <a:lnTo>
                    <a:pt x="682" y="556"/>
                  </a:lnTo>
                  <a:cubicBezTo>
                    <a:pt x="695" y="569"/>
                    <a:pt x="708" y="569"/>
                    <a:pt x="733" y="582"/>
                  </a:cubicBezTo>
                  <a:lnTo>
                    <a:pt x="783" y="619"/>
                  </a:lnTo>
                  <a:lnTo>
                    <a:pt x="834" y="645"/>
                  </a:lnTo>
                  <a:lnTo>
                    <a:pt x="847" y="657"/>
                  </a:lnTo>
                  <a:lnTo>
                    <a:pt x="884" y="683"/>
                  </a:lnTo>
                  <a:lnTo>
                    <a:pt x="897" y="695"/>
                  </a:lnTo>
                  <a:lnTo>
                    <a:pt x="922" y="720"/>
                  </a:lnTo>
                  <a:lnTo>
                    <a:pt x="948" y="733"/>
                  </a:lnTo>
                  <a:lnTo>
                    <a:pt x="973" y="758"/>
                  </a:lnTo>
                  <a:lnTo>
                    <a:pt x="998" y="784"/>
                  </a:lnTo>
                  <a:lnTo>
                    <a:pt x="1023" y="809"/>
                  </a:lnTo>
                  <a:lnTo>
                    <a:pt x="1049" y="822"/>
                  </a:lnTo>
                  <a:lnTo>
                    <a:pt x="1074" y="847"/>
                  </a:lnTo>
                  <a:lnTo>
                    <a:pt x="1099" y="872"/>
                  </a:lnTo>
                  <a:cubicBezTo>
                    <a:pt x="1099" y="885"/>
                    <a:pt x="1112" y="885"/>
                    <a:pt x="1124" y="897"/>
                  </a:cubicBezTo>
                  <a:lnTo>
                    <a:pt x="1137" y="923"/>
                  </a:lnTo>
                  <a:lnTo>
                    <a:pt x="1175" y="948"/>
                  </a:lnTo>
                  <a:lnTo>
                    <a:pt x="1188" y="960"/>
                  </a:lnTo>
                  <a:lnTo>
                    <a:pt x="1225" y="1011"/>
                  </a:lnTo>
                  <a:lnTo>
                    <a:pt x="1225" y="1024"/>
                  </a:lnTo>
                  <a:lnTo>
                    <a:pt x="1263" y="1061"/>
                  </a:lnTo>
                  <a:lnTo>
                    <a:pt x="1301" y="1125"/>
                  </a:lnTo>
                  <a:cubicBezTo>
                    <a:pt x="1326" y="1150"/>
                    <a:pt x="1339" y="1175"/>
                    <a:pt x="1364" y="1213"/>
                  </a:cubicBezTo>
                  <a:lnTo>
                    <a:pt x="1377" y="1226"/>
                  </a:lnTo>
                  <a:cubicBezTo>
                    <a:pt x="1390" y="1238"/>
                    <a:pt x="1390" y="1251"/>
                    <a:pt x="1402" y="1263"/>
                  </a:cubicBezTo>
                  <a:lnTo>
                    <a:pt x="1415" y="1289"/>
                  </a:lnTo>
                  <a:lnTo>
                    <a:pt x="1440" y="1327"/>
                  </a:lnTo>
                  <a:lnTo>
                    <a:pt x="1453" y="1352"/>
                  </a:lnTo>
                  <a:cubicBezTo>
                    <a:pt x="1465" y="1377"/>
                    <a:pt x="1478" y="1402"/>
                    <a:pt x="1503" y="1428"/>
                  </a:cubicBezTo>
                  <a:cubicBezTo>
                    <a:pt x="1503" y="1440"/>
                    <a:pt x="1503" y="1453"/>
                    <a:pt x="1516" y="1465"/>
                  </a:cubicBezTo>
                  <a:lnTo>
                    <a:pt x="1528" y="1491"/>
                  </a:lnTo>
                  <a:cubicBezTo>
                    <a:pt x="1541" y="1503"/>
                    <a:pt x="1554" y="1516"/>
                    <a:pt x="1554" y="1541"/>
                  </a:cubicBezTo>
                  <a:lnTo>
                    <a:pt x="1554" y="1554"/>
                  </a:lnTo>
                  <a:cubicBezTo>
                    <a:pt x="1566" y="1566"/>
                    <a:pt x="1566" y="1592"/>
                    <a:pt x="1579" y="1604"/>
                  </a:cubicBezTo>
                  <a:cubicBezTo>
                    <a:pt x="1579" y="1617"/>
                    <a:pt x="1579" y="1617"/>
                    <a:pt x="1579" y="1630"/>
                  </a:cubicBezTo>
                  <a:cubicBezTo>
                    <a:pt x="1579" y="1642"/>
                    <a:pt x="1592" y="1655"/>
                    <a:pt x="1592" y="1668"/>
                  </a:cubicBezTo>
                  <a:cubicBezTo>
                    <a:pt x="1592" y="1668"/>
                    <a:pt x="1604" y="1680"/>
                    <a:pt x="1604" y="1693"/>
                  </a:cubicBezTo>
                  <a:lnTo>
                    <a:pt x="1617" y="1731"/>
                  </a:lnTo>
                  <a:lnTo>
                    <a:pt x="1617" y="1743"/>
                  </a:lnTo>
                  <a:lnTo>
                    <a:pt x="1642" y="1806"/>
                  </a:lnTo>
                  <a:cubicBezTo>
                    <a:pt x="1642" y="1819"/>
                    <a:pt x="1655" y="1844"/>
                    <a:pt x="1655" y="1870"/>
                  </a:cubicBezTo>
                  <a:lnTo>
                    <a:pt x="1655" y="1882"/>
                  </a:lnTo>
                  <a:lnTo>
                    <a:pt x="1667" y="1920"/>
                  </a:lnTo>
                  <a:cubicBezTo>
                    <a:pt x="1667" y="1933"/>
                    <a:pt x="1667" y="1945"/>
                    <a:pt x="1667" y="1945"/>
                  </a:cubicBezTo>
                  <a:lnTo>
                    <a:pt x="1680" y="1983"/>
                  </a:lnTo>
                  <a:lnTo>
                    <a:pt x="1680" y="2008"/>
                  </a:lnTo>
                  <a:lnTo>
                    <a:pt x="1693" y="2046"/>
                  </a:lnTo>
                  <a:cubicBezTo>
                    <a:pt x="1693" y="2059"/>
                    <a:pt x="1693" y="2059"/>
                    <a:pt x="1693" y="2072"/>
                  </a:cubicBezTo>
                  <a:lnTo>
                    <a:pt x="1705" y="2122"/>
                  </a:lnTo>
                  <a:cubicBezTo>
                    <a:pt x="1705" y="2122"/>
                    <a:pt x="1705" y="2122"/>
                    <a:pt x="1705" y="2135"/>
                  </a:cubicBezTo>
                  <a:lnTo>
                    <a:pt x="1705" y="2185"/>
                  </a:lnTo>
                  <a:cubicBezTo>
                    <a:pt x="1705" y="2198"/>
                    <a:pt x="1705" y="2198"/>
                    <a:pt x="1705" y="2210"/>
                  </a:cubicBezTo>
                  <a:lnTo>
                    <a:pt x="1705" y="2248"/>
                  </a:lnTo>
                  <a:lnTo>
                    <a:pt x="1705" y="2274"/>
                  </a:lnTo>
                  <a:lnTo>
                    <a:pt x="1705" y="2311"/>
                  </a:lnTo>
                  <a:lnTo>
                    <a:pt x="1705" y="2324"/>
                  </a:lnTo>
                  <a:lnTo>
                    <a:pt x="1705" y="2387"/>
                  </a:lnTo>
                  <a:lnTo>
                    <a:pt x="1705" y="2438"/>
                  </a:lnTo>
                  <a:lnTo>
                    <a:pt x="1705" y="2463"/>
                  </a:lnTo>
                  <a:lnTo>
                    <a:pt x="1705" y="2501"/>
                  </a:lnTo>
                  <a:lnTo>
                    <a:pt x="1705" y="2514"/>
                  </a:lnTo>
                  <a:lnTo>
                    <a:pt x="1705" y="2551"/>
                  </a:lnTo>
                  <a:cubicBezTo>
                    <a:pt x="1705" y="2551"/>
                    <a:pt x="1705" y="2564"/>
                    <a:pt x="1705" y="2577"/>
                  </a:cubicBezTo>
                  <a:cubicBezTo>
                    <a:pt x="1705" y="2577"/>
                    <a:pt x="1705" y="2589"/>
                    <a:pt x="1705" y="2602"/>
                  </a:cubicBezTo>
                  <a:lnTo>
                    <a:pt x="1705" y="2627"/>
                  </a:lnTo>
                  <a:lnTo>
                    <a:pt x="1705" y="2652"/>
                  </a:lnTo>
                  <a:lnTo>
                    <a:pt x="1705" y="2678"/>
                  </a:lnTo>
                  <a:cubicBezTo>
                    <a:pt x="1705" y="2690"/>
                    <a:pt x="1718" y="2690"/>
                    <a:pt x="1705" y="2703"/>
                  </a:cubicBezTo>
                  <a:cubicBezTo>
                    <a:pt x="1693" y="2716"/>
                    <a:pt x="1693" y="2728"/>
                    <a:pt x="1693" y="2728"/>
                  </a:cubicBezTo>
                  <a:lnTo>
                    <a:pt x="1693" y="2753"/>
                  </a:lnTo>
                  <a:cubicBezTo>
                    <a:pt x="1693" y="2753"/>
                    <a:pt x="1693" y="2766"/>
                    <a:pt x="1693" y="2766"/>
                  </a:cubicBezTo>
                  <a:lnTo>
                    <a:pt x="1680" y="2804"/>
                  </a:lnTo>
                  <a:cubicBezTo>
                    <a:pt x="1667" y="2817"/>
                    <a:pt x="1667" y="2829"/>
                    <a:pt x="1655" y="2842"/>
                  </a:cubicBezTo>
                  <a:cubicBezTo>
                    <a:pt x="1642" y="2854"/>
                    <a:pt x="1629" y="2867"/>
                    <a:pt x="1629" y="2880"/>
                  </a:cubicBezTo>
                  <a:cubicBezTo>
                    <a:pt x="1629" y="2880"/>
                    <a:pt x="1617" y="2892"/>
                    <a:pt x="1617" y="2905"/>
                  </a:cubicBezTo>
                  <a:cubicBezTo>
                    <a:pt x="1604" y="2918"/>
                    <a:pt x="1604" y="2930"/>
                    <a:pt x="1604" y="2930"/>
                  </a:cubicBezTo>
                  <a:lnTo>
                    <a:pt x="1604" y="2943"/>
                  </a:lnTo>
                  <a:lnTo>
                    <a:pt x="1579" y="2968"/>
                  </a:lnTo>
                  <a:lnTo>
                    <a:pt x="1554" y="2993"/>
                  </a:lnTo>
                  <a:lnTo>
                    <a:pt x="1541" y="2993"/>
                  </a:lnTo>
                  <a:lnTo>
                    <a:pt x="1554" y="3019"/>
                  </a:lnTo>
                  <a:lnTo>
                    <a:pt x="1554" y="3022"/>
                  </a:lnTo>
                  <a:lnTo>
                    <a:pt x="1554" y="3022"/>
                  </a:lnTo>
                  <a:lnTo>
                    <a:pt x="2286" y="2602"/>
                  </a:lnTo>
                  <a:cubicBezTo>
                    <a:pt x="2299" y="2589"/>
                    <a:pt x="2311" y="2589"/>
                    <a:pt x="2324" y="2577"/>
                  </a:cubicBezTo>
                  <a:lnTo>
                    <a:pt x="2337" y="2577"/>
                  </a:lnTo>
                  <a:lnTo>
                    <a:pt x="2349" y="2564"/>
                  </a:lnTo>
                  <a:lnTo>
                    <a:pt x="2362" y="2564"/>
                  </a:lnTo>
                  <a:lnTo>
                    <a:pt x="2387" y="2539"/>
                  </a:lnTo>
                  <a:lnTo>
                    <a:pt x="2412" y="2514"/>
                  </a:lnTo>
                  <a:cubicBezTo>
                    <a:pt x="2412" y="2514"/>
                    <a:pt x="2412" y="2501"/>
                    <a:pt x="2412" y="2501"/>
                  </a:cubicBezTo>
                  <a:lnTo>
                    <a:pt x="2425" y="2488"/>
                  </a:lnTo>
                  <a:lnTo>
                    <a:pt x="2425" y="2476"/>
                  </a:lnTo>
                  <a:lnTo>
                    <a:pt x="2450" y="2450"/>
                  </a:lnTo>
                  <a:cubicBezTo>
                    <a:pt x="2551" y="2261"/>
                    <a:pt x="2589" y="2046"/>
                    <a:pt x="2564" y="1844"/>
                  </a:cubicBezTo>
                  <a:cubicBezTo>
                    <a:pt x="2513" y="1238"/>
                    <a:pt x="2210" y="683"/>
                    <a:pt x="1756" y="304"/>
                  </a:cubicBezTo>
                  <a:lnTo>
                    <a:pt x="1731" y="279"/>
                  </a:lnTo>
                  <a:lnTo>
                    <a:pt x="1718" y="279"/>
                  </a:lnTo>
                  <a:cubicBezTo>
                    <a:pt x="1592" y="178"/>
                    <a:pt x="1453" y="89"/>
                    <a:pt x="1301" y="39"/>
                  </a:cubicBezTo>
                  <a:cubicBezTo>
                    <a:pt x="1225" y="13"/>
                    <a:pt x="1147" y="1"/>
                    <a:pt x="1068" y="1"/>
                  </a:cubicBezTo>
                  <a:close/>
                  <a:moveTo>
                    <a:pt x="1554" y="3022"/>
                  </a:moveTo>
                  <a:lnTo>
                    <a:pt x="1516" y="3044"/>
                  </a:lnTo>
                  <a:lnTo>
                    <a:pt x="1516" y="3044"/>
                  </a:lnTo>
                  <a:lnTo>
                    <a:pt x="1554" y="3031"/>
                  </a:lnTo>
                  <a:lnTo>
                    <a:pt x="1554" y="3022"/>
                  </a:lnTo>
                  <a:close/>
                </a:path>
              </a:pathLst>
            </a:custGeom>
            <a:solidFill>
              <a:srgbClr val="3B4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308;p109">
              <a:extLst>
                <a:ext uri="{FF2B5EF4-FFF2-40B4-BE49-F238E27FC236}">
                  <a16:creationId xmlns:a16="http://schemas.microsoft.com/office/drawing/2014/main" id="{DD3AC6ED-0432-8F44-3C9E-113E8EE7AF04}"/>
                </a:ext>
              </a:extLst>
            </p:cNvPr>
            <p:cNvSpPr/>
            <p:nvPr/>
          </p:nvSpPr>
          <p:spPr>
            <a:xfrm>
              <a:off x="4322209" y="2610214"/>
              <a:ext cx="120986" cy="155356"/>
            </a:xfrm>
            <a:custGeom>
              <a:avLst/>
              <a:gdLst/>
              <a:ahLst/>
              <a:cxnLst/>
              <a:rect l="l" t="t" r="r" b="b"/>
              <a:pathLst>
                <a:path w="2098" h="2694" extrusionOk="0">
                  <a:moveTo>
                    <a:pt x="593" y="1"/>
                  </a:moveTo>
                  <a:cubicBezTo>
                    <a:pt x="248" y="1"/>
                    <a:pt x="10" y="272"/>
                    <a:pt x="1" y="747"/>
                  </a:cubicBezTo>
                  <a:cubicBezTo>
                    <a:pt x="39" y="1480"/>
                    <a:pt x="430" y="2149"/>
                    <a:pt x="1049" y="2553"/>
                  </a:cubicBezTo>
                  <a:cubicBezTo>
                    <a:pt x="1217" y="2648"/>
                    <a:pt x="1376" y="2694"/>
                    <a:pt x="1517" y="2694"/>
                  </a:cubicBezTo>
                  <a:cubicBezTo>
                    <a:pt x="1862" y="2694"/>
                    <a:pt x="2097" y="2422"/>
                    <a:pt x="2097" y="1947"/>
                  </a:cubicBezTo>
                  <a:cubicBezTo>
                    <a:pt x="2059" y="1215"/>
                    <a:pt x="1668" y="545"/>
                    <a:pt x="1062" y="141"/>
                  </a:cubicBezTo>
                  <a:cubicBezTo>
                    <a:pt x="893" y="46"/>
                    <a:pt x="734" y="1"/>
                    <a:pt x="593" y="1"/>
                  </a:cubicBez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309;p109">
              <a:extLst>
                <a:ext uri="{FF2B5EF4-FFF2-40B4-BE49-F238E27FC236}">
                  <a16:creationId xmlns:a16="http://schemas.microsoft.com/office/drawing/2014/main" id="{3C2100E8-1BE4-0306-77C4-2681E92AEE0D}"/>
                </a:ext>
              </a:extLst>
            </p:cNvPr>
            <p:cNvSpPr/>
            <p:nvPr/>
          </p:nvSpPr>
          <p:spPr>
            <a:xfrm>
              <a:off x="4341181" y="2639913"/>
              <a:ext cx="79408" cy="101725"/>
            </a:xfrm>
            <a:custGeom>
              <a:avLst/>
              <a:gdLst/>
              <a:ahLst/>
              <a:cxnLst/>
              <a:rect l="l" t="t" r="r" b="b"/>
              <a:pathLst>
                <a:path w="1377" h="1764" extrusionOk="0">
                  <a:moveTo>
                    <a:pt x="386" y="1"/>
                  </a:moveTo>
                  <a:cubicBezTo>
                    <a:pt x="178" y="1"/>
                    <a:pt x="26" y="148"/>
                    <a:pt x="0" y="409"/>
                  </a:cubicBezTo>
                  <a:cubicBezTo>
                    <a:pt x="0" y="434"/>
                    <a:pt x="0" y="460"/>
                    <a:pt x="0" y="485"/>
                  </a:cubicBezTo>
                  <a:cubicBezTo>
                    <a:pt x="25" y="965"/>
                    <a:pt x="278" y="1407"/>
                    <a:pt x="682" y="1672"/>
                  </a:cubicBezTo>
                  <a:cubicBezTo>
                    <a:pt x="792" y="1734"/>
                    <a:pt x="896" y="1763"/>
                    <a:pt x="989" y="1763"/>
                  </a:cubicBezTo>
                  <a:cubicBezTo>
                    <a:pt x="1217" y="1763"/>
                    <a:pt x="1377" y="1586"/>
                    <a:pt x="1377" y="1280"/>
                  </a:cubicBezTo>
                  <a:lnTo>
                    <a:pt x="1377" y="1205"/>
                  </a:lnTo>
                  <a:cubicBezTo>
                    <a:pt x="1326" y="750"/>
                    <a:pt x="1074" y="346"/>
                    <a:pt x="695" y="94"/>
                  </a:cubicBezTo>
                  <a:cubicBezTo>
                    <a:pt x="585" y="31"/>
                    <a:pt x="480" y="1"/>
                    <a:pt x="386" y="1"/>
                  </a:cubicBezTo>
                  <a:close/>
                </a:path>
              </a:pathLst>
            </a:custGeom>
            <a:solidFill>
              <a:srgbClr val="DBF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310;p109">
              <a:extLst>
                <a:ext uri="{FF2B5EF4-FFF2-40B4-BE49-F238E27FC236}">
                  <a16:creationId xmlns:a16="http://schemas.microsoft.com/office/drawing/2014/main" id="{8D41DAD7-F210-A317-B893-35E602BBE251}"/>
                </a:ext>
              </a:extLst>
            </p:cNvPr>
            <p:cNvSpPr/>
            <p:nvPr/>
          </p:nvSpPr>
          <p:spPr>
            <a:xfrm>
              <a:off x="4352080" y="2653753"/>
              <a:ext cx="57610" cy="74391"/>
            </a:xfrm>
            <a:custGeom>
              <a:avLst/>
              <a:gdLst/>
              <a:ahLst/>
              <a:cxnLst/>
              <a:rect l="l" t="t" r="r" b="b"/>
              <a:pathLst>
                <a:path w="999" h="1290" extrusionOk="0">
                  <a:moveTo>
                    <a:pt x="282" y="1"/>
                  </a:moveTo>
                  <a:cubicBezTo>
                    <a:pt x="128" y="1"/>
                    <a:pt x="18" y="115"/>
                    <a:pt x="1" y="308"/>
                  </a:cubicBezTo>
                  <a:lnTo>
                    <a:pt x="1" y="359"/>
                  </a:lnTo>
                  <a:cubicBezTo>
                    <a:pt x="13" y="700"/>
                    <a:pt x="203" y="1028"/>
                    <a:pt x="493" y="1217"/>
                  </a:cubicBezTo>
                  <a:cubicBezTo>
                    <a:pt x="576" y="1266"/>
                    <a:pt x="654" y="1289"/>
                    <a:pt x="723" y="1289"/>
                  </a:cubicBezTo>
                  <a:cubicBezTo>
                    <a:pt x="886" y="1289"/>
                    <a:pt x="998" y="1161"/>
                    <a:pt x="998" y="939"/>
                  </a:cubicBezTo>
                  <a:lnTo>
                    <a:pt x="998" y="876"/>
                  </a:lnTo>
                  <a:cubicBezTo>
                    <a:pt x="960" y="548"/>
                    <a:pt x="784" y="258"/>
                    <a:pt x="506" y="68"/>
                  </a:cubicBezTo>
                  <a:cubicBezTo>
                    <a:pt x="425" y="22"/>
                    <a:pt x="350" y="1"/>
                    <a:pt x="282" y="1"/>
                  </a:cubicBezTo>
                  <a:close/>
                </a:path>
              </a:pathLst>
            </a:custGeom>
            <a:solidFill>
              <a:srgbClr val="A9B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311;p109">
              <a:extLst>
                <a:ext uri="{FF2B5EF4-FFF2-40B4-BE49-F238E27FC236}">
                  <a16:creationId xmlns:a16="http://schemas.microsoft.com/office/drawing/2014/main" id="{FEDB3ADB-9DCE-E99A-0F89-21E486BC085D}"/>
                </a:ext>
              </a:extLst>
            </p:cNvPr>
            <p:cNvSpPr/>
            <p:nvPr/>
          </p:nvSpPr>
          <p:spPr>
            <a:xfrm>
              <a:off x="4352080" y="2653983"/>
              <a:ext cx="41578" cy="73641"/>
            </a:xfrm>
            <a:custGeom>
              <a:avLst/>
              <a:gdLst/>
              <a:ahLst/>
              <a:cxnLst/>
              <a:rect l="l" t="t" r="r" b="b"/>
              <a:pathLst>
                <a:path w="721" h="1277" extrusionOk="0">
                  <a:moveTo>
                    <a:pt x="282" y="1"/>
                  </a:moveTo>
                  <a:cubicBezTo>
                    <a:pt x="130" y="1"/>
                    <a:pt x="22" y="104"/>
                    <a:pt x="1" y="304"/>
                  </a:cubicBezTo>
                  <a:cubicBezTo>
                    <a:pt x="1" y="317"/>
                    <a:pt x="1" y="329"/>
                    <a:pt x="1" y="355"/>
                  </a:cubicBezTo>
                  <a:cubicBezTo>
                    <a:pt x="26" y="696"/>
                    <a:pt x="203" y="1024"/>
                    <a:pt x="506" y="1213"/>
                  </a:cubicBezTo>
                  <a:cubicBezTo>
                    <a:pt x="569" y="1251"/>
                    <a:pt x="645" y="1276"/>
                    <a:pt x="720" y="1276"/>
                  </a:cubicBezTo>
                  <a:cubicBezTo>
                    <a:pt x="670" y="1264"/>
                    <a:pt x="632" y="1251"/>
                    <a:pt x="594" y="1226"/>
                  </a:cubicBezTo>
                  <a:cubicBezTo>
                    <a:pt x="291" y="1036"/>
                    <a:pt x="114" y="708"/>
                    <a:pt x="89" y="367"/>
                  </a:cubicBezTo>
                  <a:lnTo>
                    <a:pt x="89" y="317"/>
                  </a:lnTo>
                  <a:cubicBezTo>
                    <a:pt x="102" y="115"/>
                    <a:pt x="215" y="14"/>
                    <a:pt x="379" y="14"/>
                  </a:cubicBezTo>
                  <a:cubicBezTo>
                    <a:pt x="346" y="5"/>
                    <a:pt x="313" y="1"/>
                    <a:pt x="282" y="1"/>
                  </a:cubicBezTo>
                  <a:close/>
                </a:path>
              </a:pathLst>
            </a:custGeom>
            <a:solidFill>
              <a:srgbClr val="B1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312;p109">
              <a:extLst>
                <a:ext uri="{FF2B5EF4-FFF2-40B4-BE49-F238E27FC236}">
                  <a16:creationId xmlns:a16="http://schemas.microsoft.com/office/drawing/2014/main" id="{9D9647D2-E5C1-FE2E-80A4-2C720B5CF988}"/>
                </a:ext>
              </a:extLst>
            </p:cNvPr>
            <p:cNvSpPr/>
            <p:nvPr/>
          </p:nvSpPr>
          <p:spPr>
            <a:xfrm>
              <a:off x="4370303" y="2674340"/>
              <a:ext cx="25547" cy="32986"/>
            </a:xfrm>
            <a:custGeom>
              <a:avLst/>
              <a:gdLst/>
              <a:ahLst/>
              <a:cxnLst/>
              <a:rect l="l" t="t" r="r" b="b"/>
              <a:pathLst>
                <a:path w="443" h="572" extrusionOk="0">
                  <a:moveTo>
                    <a:pt x="118" y="0"/>
                  </a:moveTo>
                  <a:cubicBezTo>
                    <a:pt x="46" y="0"/>
                    <a:pt x="0" y="57"/>
                    <a:pt x="0" y="166"/>
                  </a:cubicBezTo>
                  <a:cubicBezTo>
                    <a:pt x="0" y="317"/>
                    <a:pt x="89" y="456"/>
                    <a:pt x="215" y="545"/>
                  </a:cubicBezTo>
                  <a:cubicBezTo>
                    <a:pt x="251" y="563"/>
                    <a:pt x="285" y="571"/>
                    <a:pt x="316" y="571"/>
                  </a:cubicBezTo>
                  <a:cubicBezTo>
                    <a:pt x="391" y="571"/>
                    <a:pt x="442" y="517"/>
                    <a:pt x="442" y="418"/>
                  </a:cubicBezTo>
                  <a:cubicBezTo>
                    <a:pt x="430" y="254"/>
                    <a:pt x="341" y="115"/>
                    <a:pt x="215" y="27"/>
                  </a:cubicBezTo>
                  <a:cubicBezTo>
                    <a:pt x="179" y="9"/>
                    <a:pt x="147" y="0"/>
                    <a:pt x="118" y="0"/>
                  </a:cubicBezTo>
                  <a:close/>
                </a:path>
              </a:pathLst>
            </a:custGeom>
            <a:solidFill>
              <a:srgbClr val="3B4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313;p109">
              <a:extLst>
                <a:ext uri="{FF2B5EF4-FFF2-40B4-BE49-F238E27FC236}">
                  <a16:creationId xmlns:a16="http://schemas.microsoft.com/office/drawing/2014/main" id="{F788E95E-40C1-3ACA-9BCE-13558FFE5FDE}"/>
                </a:ext>
              </a:extLst>
            </p:cNvPr>
            <p:cNvSpPr/>
            <p:nvPr/>
          </p:nvSpPr>
          <p:spPr>
            <a:xfrm>
              <a:off x="4341873" y="2567310"/>
              <a:ext cx="168274" cy="157490"/>
            </a:xfrm>
            <a:custGeom>
              <a:avLst/>
              <a:gdLst/>
              <a:ahLst/>
              <a:cxnLst/>
              <a:rect l="l" t="t" r="r" b="b"/>
              <a:pathLst>
                <a:path w="2918" h="2731" extrusionOk="0">
                  <a:moveTo>
                    <a:pt x="1027" y="1"/>
                  </a:moveTo>
                  <a:cubicBezTo>
                    <a:pt x="1013" y="1"/>
                    <a:pt x="1000" y="1"/>
                    <a:pt x="986" y="1"/>
                  </a:cubicBezTo>
                  <a:cubicBezTo>
                    <a:pt x="885" y="14"/>
                    <a:pt x="796" y="39"/>
                    <a:pt x="708" y="90"/>
                  </a:cubicBezTo>
                  <a:lnTo>
                    <a:pt x="140" y="418"/>
                  </a:lnTo>
                  <a:cubicBezTo>
                    <a:pt x="1" y="519"/>
                    <a:pt x="127" y="532"/>
                    <a:pt x="127" y="532"/>
                  </a:cubicBezTo>
                  <a:cubicBezTo>
                    <a:pt x="153" y="530"/>
                    <a:pt x="181" y="529"/>
                    <a:pt x="209" y="529"/>
                  </a:cubicBezTo>
                  <a:cubicBezTo>
                    <a:pt x="577" y="529"/>
                    <a:pt x="1116" y="702"/>
                    <a:pt x="1655" y="1592"/>
                  </a:cubicBezTo>
                  <a:cubicBezTo>
                    <a:pt x="1844" y="1908"/>
                    <a:pt x="1958" y="2262"/>
                    <a:pt x="1983" y="2628"/>
                  </a:cubicBezTo>
                  <a:cubicBezTo>
                    <a:pt x="1993" y="2693"/>
                    <a:pt x="2043" y="2731"/>
                    <a:pt x="2100" y="2731"/>
                  </a:cubicBezTo>
                  <a:cubicBezTo>
                    <a:pt x="2120" y="2731"/>
                    <a:pt x="2140" y="2726"/>
                    <a:pt x="2160" y="2716"/>
                  </a:cubicBezTo>
                  <a:lnTo>
                    <a:pt x="2791" y="2401"/>
                  </a:lnTo>
                  <a:cubicBezTo>
                    <a:pt x="2855" y="2363"/>
                    <a:pt x="2892" y="2300"/>
                    <a:pt x="2892" y="2236"/>
                  </a:cubicBezTo>
                  <a:cubicBezTo>
                    <a:pt x="2918" y="1946"/>
                    <a:pt x="2880" y="1214"/>
                    <a:pt x="2160" y="507"/>
                  </a:cubicBezTo>
                  <a:cubicBezTo>
                    <a:pt x="2160" y="507"/>
                    <a:pt x="1606" y="1"/>
                    <a:pt x="1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314;p109">
              <a:extLst>
                <a:ext uri="{FF2B5EF4-FFF2-40B4-BE49-F238E27FC236}">
                  <a16:creationId xmlns:a16="http://schemas.microsoft.com/office/drawing/2014/main" id="{40D4E0A3-CFF2-7966-9339-DD70BDFB5BB9}"/>
                </a:ext>
              </a:extLst>
            </p:cNvPr>
            <p:cNvSpPr/>
            <p:nvPr/>
          </p:nvSpPr>
          <p:spPr>
            <a:xfrm>
              <a:off x="4419782" y="2583399"/>
              <a:ext cx="45961" cy="40829"/>
            </a:xfrm>
            <a:custGeom>
              <a:avLst/>
              <a:gdLst/>
              <a:ahLst/>
              <a:cxnLst/>
              <a:rect l="l" t="t" r="r" b="b"/>
              <a:pathLst>
                <a:path w="797" h="708" extrusionOk="0">
                  <a:moveTo>
                    <a:pt x="796" y="0"/>
                  </a:moveTo>
                  <a:lnTo>
                    <a:pt x="1" y="455"/>
                  </a:lnTo>
                  <a:lnTo>
                    <a:pt x="1" y="707"/>
                  </a:lnTo>
                  <a:lnTo>
                    <a:pt x="796" y="253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3B4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315;p109">
              <a:extLst>
                <a:ext uri="{FF2B5EF4-FFF2-40B4-BE49-F238E27FC236}">
                  <a16:creationId xmlns:a16="http://schemas.microsoft.com/office/drawing/2014/main" id="{8C76148D-893F-FB49-7F25-7E159813EC89}"/>
                </a:ext>
              </a:extLst>
            </p:cNvPr>
            <p:cNvSpPr/>
            <p:nvPr/>
          </p:nvSpPr>
          <p:spPr>
            <a:xfrm>
              <a:off x="4374686" y="2557160"/>
              <a:ext cx="91057" cy="52477"/>
            </a:xfrm>
            <a:custGeom>
              <a:avLst/>
              <a:gdLst/>
              <a:ahLst/>
              <a:cxnLst/>
              <a:rect l="l" t="t" r="r" b="b"/>
              <a:pathLst>
                <a:path w="1579" h="910" extrusionOk="0">
                  <a:moveTo>
                    <a:pt x="783" y="1"/>
                  </a:moveTo>
                  <a:lnTo>
                    <a:pt x="0" y="455"/>
                  </a:lnTo>
                  <a:lnTo>
                    <a:pt x="783" y="910"/>
                  </a:lnTo>
                  <a:lnTo>
                    <a:pt x="1578" y="45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575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316;p109">
              <a:extLst>
                <a:ext uri="{FF2B5EF4-FFF2-40B4-BE49-F238E27FC236}">
                  <a16:creationId xmlns:a16="http://schemas.microsoft.com/office/drawing/2014/main" id="{A03C8B15-A5C8-7406-A969-16A5A7C9AEE9}"/>
                </a:ext>
              </a:extLst>
            </p:cNvPr>
            <p:cNvSpPr/>
            <p:nvPr/>
          </p:nvSpPr>
          <p:spPr>
            <a:xfrm>
              <a:off x="4374686" y="2583399"/>
              <a:ext cx="45154" cy="40829"/>
            </a:xfrm>
            <a:custGeom>
              <a:avLst/>
              <a:gdLst/>
              <a:ahLst/>
              <a:cxnLst/>
              <a:rect l="l" t="t" r="r" b="b"/>
              <a:pathLst>
                <a:path w="783" h="708" extrusionOk="0">
                  <a:moveTo>
                    <a:pt x="0" y="0"/>
                  </a:moveTo>
                  <a:lnTo>
                    <a:pt x="0" y="253"/>
                  </a:lnTo>
                  <a:lnTo>
                    <a:pt x="783" y="707"/>
                  </a:lnTo>
                  <a:lnTo>
                    <a:pt x="783" y="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317;p109">
              <a:extLst>
                <a:ext uri="{FF2B5EF4-FFF2-40B4-BE49-F238E27FC236}">
                  <a16:creationId xmlns:a16="http://schemas.microsoft.com/office/drawing/2014/main" id="{A7C47368-5AE1-D456-32FA-C220E8C085BA}"/>
                </a:ext>
              </a:extLst>
            </p:cNvPr>
            <p:cNvSpPr/>
            <p:nvPr/>
          </p:nvSpPr>
          <p:spPr>
            <a:xfrm>
              <a:off x="4763478" y="2342523"/>
              <a:ext cx="149359" cy="175367"/>
            </a:xfrm>
            <a:custGeom>
              <a:avLst/>
              <a:gdLst/>
              <a:ahLst/>
              <a:cxnLst/>
              <a:rect l="l" t="t" r="r" b="b"/>
              <a:pathLst>
                <a:path w="2590" h="3041" extrusionOk="0">
                  <a:moveTo>
                    <a:pt x="1057" y="1"/>
                  </a:moveTo>
                  <a:cubicBezTo>
                    <a:pt x="976" y="1"/>
                    <a:pt x="897" y="17"/>
                    <a:pt x="822" y="48"/>
                  </a:cubicBezTo>
                  <a:lnTo>
                    <a:pt x="809" y="48"/>
                  </a:lnTo>
                  <a:lnTo>
                    <a:pt x="771" y="73"/>
                  </a:lnTo>
                  <a:lnTo>
                    <a:pt x="1" y="515"/>
                  </a:lnTo>
                  <a:lnTo>
                    <a:pt x="39" y="503"/>
                  </a:lnTo>
                  <a:lnTo>
                    <a:pt x="51" y="503"/>
                  </a:lnTo>
                  <a:lnTo>
                    <a:pt x="77" y="490"/>
                  </a:lnTo>
                  <a:lnTo>
                    <a:pt x="115" y="490"/>
                  </a:lnTo>
                  <a:lnTo>
                    <a:pt x="140" y="478"/>
                  </a:lnTo>
                  <a:lnTo>
                    <a:pt x="481" y="478"/>
                  </a:lnTo>
                  <a:lnTo>
                    <a:pt x="519" y="490"/>
                  </a:lnTo>
                  <a:lnTo>
                    <a:pt x="531" y="490"/>
                  </a:lnTo>
                  <a:lnTo>
                    <a:pt x="582" y="503"/>
                  </a:lnTo>
                  <a:lnTo>
                    <a:pt x="632" y="528"/>
                  </a:lnTo>
                  <a:lnTo>
                    <a:pt x="645" y="528"/>
                  </a:lnTo>
                  <a:lnTo>
                    <a:pt x="683" y="541"/>
                  </a:lnTo>
                  <a:lnTo>
                    <a:pt x="695" y="553"/>
                  </a:lnTo>
                  <a:lnTo>
                    <a:pt x="746" y="579"/>
                  </a:lnTo>
                  <a:lnTo>
                    <a:pt x="796" y="616"/>
                  </a:lnTo>
                  <a:lnTo>
                    <a:pt x="847" y="642"/>
                  </a:lnTo>
                  <a:lnTo>
                    <a:pt x="860" y="654"/>
                  </a:lnTo>
                  <a:lnTo>
                    <a:pt x="897" y="680"/>
                  </a:lnTo>
                  <a:lnTo>
                    <a:pt x="910" y="692"/>
                  </a:lnTo>
                  <a:lnTo>
                    <a:pt x="935" y="717"/>
                  </a:lnTo>
                  <a:lnTo>
                    <a:pt x="961" y="730"/>
                  </a:lnTo>
                  <a:lnTo>
                    <a:pt x="986" y="755"/>
                  </a:lnTo>
                  <a:lnTo>
                    <a:pt x="1011" y="781"/>
                  </a:lnTo>
                  <a:lnTo>
                    <a:pt x="1036" y="806"/>
                  </a:lnTo>
                  <a:lnTo>
                    <a:pt x="1062" y="818"/>
                  </a:lnTo>
                  <a:cubicBezTo>
                    <a:pt x="1062" y="831"/>
                    <a:pt x="1074" y="844"/>
                    <a:pt x="1087" y="844"/>
                  </a:cubicBezTo>
                  <a:lnTo>
                    <a:pt x="1099" y="869"/>
                  </a:lnTo>
                  <a:lnTo>
                    <a:pt x="1137" y="894"/>
                  </a:lnTo>
                  <a:lnTo>
                    <a:pt x="1150" y="919"/>
                  </a:lnTo>
                  <a:lnTo>
                    <a:pt x="1188" y="945"/>
                  </a:lnTo>
                  <a:lnTo>
                    <a:pt x="1200" y="957"/>
                  </a:lnTo>
                  <a:lnTo>
                    <a:pt x="1238" y="1008"/>
                  </a:lnTo>
                  <a:cubicBezTo>
                    <a:pt x="1251" y="1020"/>
                    <a:pt x="1264" y="1046"/>
                    <a:pt x="1276" y="1058"/>
                  </a:cubicBezTo>
                  <a:lnTo>
                    <a:pt x="1314" y="1109"/>
                  </a:lnTo>
                  <a:cubicBezTo>
                    <a:pt x="1339" y="1134"/>
                    <a:pt x="1352" y="1172"/>
                    <a:pt x="1377" y="1197"/>
                  </a:cubicBezTo>
                  <a:lnTo>
                    <a:pt x="1390" y="1223"/>
                  </a:lnTo>
                  <a:lnTo>
                    <a:pt x="1415" y="1248"/>
                  </a:lnTo>
                  <a:lnTo>
                    <a:pt x="1428" y="1273"/>
                  </a:lnTo>
                  <a:lnTo>
                    <a:pt x="1453" y="1311"/>
                  </a:lnTo>
                  <a:cubicBezTo>
                    <a:pt x="1453" y="1324"/>
                    <a:pt x="1453" y="1324"/>
                    <a:pt x="1466" y="1336"/>
                  </a:cubicBezTo>
                  <a:cubicBezTo>
                    <a:pt x="1478" y="1361"/>
                    <a:pt x="1491" y="1387"/>
                    <a:pt x="1504" y="1425"/>
                  </a:cubicBezTo>
                  <a:lnTo>
                    <a:pt x="1529" y="1450"/>
                  </a:lnTo>
                  <a:cubicBezTo>
                    <a:pt x="1529" y="1462"/>
                    <a:pt x="1541" y="1475"/>
                    <a:pt x="1541" y="1475"/>
                  </a:cubicBezTo>
                  <a:lnTo>
                    <a:pt x="1567" y="1526"/>
                  </a:lnTo>
                  <a:lnTo>
                    <a:pt x="1567" y="1538"/>
                  </a:lnTo>
                  <a:cubicBezTo>
                    <a:pt x="1567" y="1563"/>
                    <a:pt x="1592" y="1576"/>
                    <a:pt x="1592" y="1601"/>
                  </a:cubicBezTo>
                  <a:cubicBezTo>
                    <a:pt x="1592" y="1601"/>
                    <a:pt x="1592" y="1601"/>
                    <a:pt x="1592" y="1614"/>
                  </a:cubicBezTo>
                  <a:lnTo>
                    <a:pt x="1605" y="1652"/>
                  </a:lnTo>
                  <a:cubicBezTo>
                    <a:pt x="1605" y="1664"/>
                    <a:pt x="1605" y="1664"/>
                    <a:pt x="1605" y="1677"/>
                  </a:cubicBezTo>
                  <a:cubicBezTo>
                    <a:pt x="1617" y="1690"/>
                    <a:pt x="1630" y="1702"/>
                    <a:pt x="1630" y="1715"/>
                  </a:cubicBezTo>
                  <a:cubicBezTo>
                    <a:pt x="1630" y="1728"/>
                    <a:pt x="1630" y="1728"/>
                    <a:pt x="1630" y="1740"/>
                  </a:cubicBezTo>
                  <a:lnTo>
                    <a:pt x="1642" y="1791"/>
                  </a:lnTo>
                  <a:lnTo>
                    <a:pt x="1668" y="1854"/>
                  </a:lnTo>
                  <a:cubicBezTo>
                    <a:pt x="1668" y="1854"/>
                    <a:pt x="1655" y="1854"/>
                    <a:pt x="1668" y="1866"/>
                  </a:cubicBezTo>
                  <a:cubicBezTo>
                    <a:pt x="1668" y="1892"/>
                    <a:pt x="1668" y="1904"/>
                    <a:pt x="1668" y="1917"/>
                  </a:cubicBezTo>
                  <a:cubicBezTo>
                    <a:pt x="1668" y="1917"/>
                    <a:pt x="1668" y="1930"/>
                    <a:pt x="1668" y="1942"/>
                  </a:cubicBezTo>
                  <a:lnTo>
                    <a:pt x="1680" y="1980"/>
                  </a:lnTo>
                  <a:lnTo>
                    <a:pt x="1680" y="1993"/>
                  </a:lnTo>
                  <a:lnTo>
                    <a:pt x="1680" y="2043"/>
                  </a:lnTo>
                  <a:lnTo>
                    <a:pt x="1680" y="2056"/>
                  </a:lnTo>
                  <a:lnTo>
                    <a:pt x="1693" y="2106"/>
                  </a:lnTo>
                  <a:lnTo>
                    <a:pt x="1706" y="2170"/>
                  </a:lnTo>
                  <a:lnTo>
                    <a:pt x="1706" y="2195"/>
                  </a:lnTo>
                  <a:cubicBezTo>
                    <a:pt x="1706" y="2207"/>
                    <a:pt x="1706" y="2220"/>
                    <a:pt x="1706" y="2233"/>
                  </a:cubicBezTo>
                  <a:lnTo>
                    <a:pt x="1706" y="2245"/>
                  </a:lnTo>
                  <a:lnTo>
                    <a:pt x="1706" y="2296"/>
                  </a:lnTo>
                  <a:lnTo>
                    <a:pt x="1706" y="2308"/>
                  </a:lnTo>
                  <a:lnTo>
                    <a:pt x="1706" y="2422"/>
                  </a:lnTo>
                  <a:cubicBezTo>
                    <a:pt x="1706" y="2435"/>
                    <a:pt x="1706" y="2435"/>
                    <a:pt x="1706" y="2435"/>
                  </a:cubicBezTo>
                  <a:lnTo>
                    <a:pt x="1706" y="2473"/>
                  </a:lnTo>
                  <a:lnTo>
                    <a:pt x="1706" y="2498"/>
                  </a:lnTo>
                  <a:lnTo>
                    <a:pt x="1706" y="2536"/>
                  </a:lnTo>
                  <a:cubicBezTo>
                    <a:pt x="1706" y="2536"/>
                    <a:pt x="1706" y="2548"/>
                    <a:pt x="1706" y="2548"/>
                  </a:cubicBezTo>
                  <a:lnTo>
                    <a:pt x="1706" y="2586"/>
                  </a:lnTo>
                  <a:lnTo>
                    <a:pt x="1706" y="2611"/>
                  </a:lnTo>
                  <a:lnTo>
                    <a:pt x="1706" y="2637"/>
                  </a:lnTo>
                  <a:lnTo>
                    <a:pt x="1706" y="2662"/>
                  </a:lnTo>
                  <a:cubicBezTo>
                    <a:pt x="1706" y="2662"/>
                    <a:pt x="1706" y="2675"/>
                    <a:pt x="1706" y="2687"/>
                  </a:cubicBezTo>
                  <a:lnTo>
                    <a:pt x="1693" y="2713"/>
                  </a:lnTo>
                  <a:lnTo>
                    <a:pt x="1693" y="2738"/>
                  </a:lnTo>
                  <a:lnTo>
                    <a:pt x="1693" y="2750"/>
                  </a:lnTo>
                  <a:lnTo>
                    <a:pt x="1680" y="2776"/>
                  </a:lnTo>
                  <a:lnTo>
                    <a:pt x="1655" y="2826"/>
                  </a:lnTo>
                  <a:lnTo>
                    <a:pt x="1630" y="2851"/>
                  </a:lnTo>
                  <a:lnTo>
                    <a:pt x="1617" y="2889"/>
                  </a:lnTo>
                  <a:lnTo>
                    <a:pt x="1592" y="2915"/>
                  </a:lnTo>
                  <a:lnTo>
                    <a:pt x="1592" y="2927"/>
                  </a:lnTo>
                  <a:cubicBezTo>
                    <a:pt x="1579" y="2927"/>
                    <a:pt x="1579" y="2952"/>
                    <a:pt x="1567" y="2952"/>
                  </a:cubicBezTo>
                  <a:lnTo>
                    <a:pt x="1541" y="2965"/>
                  </a:lnTo>
                  <a:lnTo>
                    <a:pt x="1541" y="2978"/>
                  </a:lnTo>
                  <a:lnTo>
                    <a:pt x="1552" y="3020"/>
                  </a:lnTo>
                  <a:lnTo>
                    <a:pt x="1552" y="3020"/>
                  </a:lnTo>
                  <a:lnTo>
                    <a:pt x="2286" y="2586"/>
                  </a:lnTo>
                  <a:lnTo>
                    <a:pt x="2324" y="2574"/>
                  </a:lnTo>
                  <a:lnTo>
                    <a:pt x="2350" y="2561"/>
                  </a:lnTo>
                  <a:lnTo>
                    <a:pt x="2375" y="2536"/>
                  </a:lnTo>
                  <a:cubicBezTo>
                    <a:pt x="2387" y="2523"/>
                    <a:pt x="2400" y="2523"/>
                    <a:pt x="2400" y="2510"/>
                  </a:cubicBezTo>
                  <a:lnTo>
                    <a:pt x="2425" y="2485"/>
                  </a:lnTo>
                  <a:cubicBezTo>
                    <a:pt x="2425" y="2485"/>
                    <a:pt x="2425" y="2473"/>
                    <a:pt x="2425" y="2473"/>
                  </a:cubicBezTo>
                  <a:lnTo>
                    <a:pt x="2438" y="2447"/>
                  </a:lnTo>
                  <a:cubicBezTo>
                    <a:pt x="2539" y="2271"/>
                    <a:pt x="2589" y="2056"/>
                    <a:pt x="2564" y="1841"/>
                  </a:cubicBezTo>
                  <a:cubicBezTo>
                    <a:pt x="2501" y="1248"/>
                    <a:pt x="2211" y="692"/>
                    <a:pt x="1743" y="301"/>
                  </a:cubicBezTo>
                  <a:lnTo>
                    <a:pt x="1718" y="288"/>
                  </a:lnTo>
                  <a:lnTo>
                    <a:pt x="1718" y="275"/>
                  </a:lnTo>
                  <a:cubicBezTo>
                    <a:pt x="1592" y="174"/>
                    <a:pt x="1440" y="99"/>
                    <a:pt x="1302" y="48"/>
                  </a:cubicBezTo>
                  <a:cubicBezTo>
                    <a:pt x="1219" y="17"/>
                    <a:pt x="1137" y="1"/>
                    <a:pt x="1057" y="1"/>
                  </a:cubicBezTo>
                  <a:close/>
                  <a:moveTo>
                    <a:pt x="1552" y="3020"/>
                  </a:moveTo>
                  <a:lnTo>
                    <a:pt x="1516" y="3041"/>
                  </a:lnTo>
                  <a:lnTo>
                    <a:pt x="1554" y="3028"/>
                  </a:lnTo>
                  <a:lnTo>
                    <a:pt x="1552" y="3020"/>
                  </a:lnTo>
                  <a:close/>
                </a:path>
              </a:pathLst>
            </a:custGeom>
            <a:solidFill>
              <a:srgbClr val="3B4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318;p109">
              <a:extLst>
                <a:ext uri="{FF2B5EF4-FFF2-40B4-BE49-F238E27FC236}">
                  <a16:creationId xmlns:a16="http://schemas.microsoft.com/office/drawing/2014/main" id="{FDDDAF50-C39E-BD41-6CEB-826E8C9611E7}"/>
                </a:ext>
              </a:extLst>
            </p:cNvPr>
            <p:cNvSpPr/>
            <p:nvPr/>
          </p:nvSpPr>
          <p:spPr>
            <a:xfrm>
              <a:off x="4745313" y="2365532"/>
              <a:ext cx="120929" cy="155356"/>
            </a:xfrm>
            <a:custGeom>
              <a:avLst/>
              <a:gdLst/>
              <a:ahLst/>
              <a:cxnLst/>
              <a:rect l="l" t="t" r="r" b="b"/>
              <a:pathLst>
                <a:path w="2097" h="2694" extrusionOk="0">
                  <a:moveTo>
                    <a:pt x="579" y="1"/>
                  </a:moveTo>
                  <a:cubicBezTo>
                    <a:pt x="235" y="1"/>
                    <a:pt x="0" y="270"/>
                    <a:pt x="0" y="735"/>
                  </a:cubicBezTo>
                  <a:cubicBezTo>
                    <a:pt x="38" y="1480"/>
                    <a:pt x="430" y="2149"/>
                    <a:pt x="1048" y="2553"/>
                  </a:cubicBezTo>
                  <a:cubicBezTo>
                    <a:pt x="1213" y="2649"/>
                    <a:pt x="1370" y="2694"/>
                    <a:pt x="1511" y="2694"/>
                  </a:cubicBezTo>
                  <a:cubicBezTo>
                    <a:pt x="1854" y="2694"/>
                    <a:pt x="2096" y="2422"/>
                    <a:pt x="2096" y="1947"/>
                  </a:cubicBezTo>
                  <a:cubicBezTo>
                    <a:pt x="2058" y="1215"/>
                    <a:pt x="1667" y="546"/>
                    <a:pt x="1048" y="142"/>
                  </a:cubicBezTo>
                  <a:cubicBezTo>
                    <a:pt x="879" y="46"/>
                    <a:pt x="720" y="1"/>
                    <a:pt x="579" y="1"/>
                  </a:cubicBez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319;p109">
              <a:extLst>
                <a:ext uri="{FF2B5EF4-FFF2-40B4-BE49-F238E27FC236}">
                  <a16:creationId xmlns:a16="http://schemas.microsoft.com/office/drawing/2014/main" id="{1D64AB91-B5D7-DBDB-AB09-33A1FD26935F}"/>
                </a:ext>
              </a:extLst>
            </p:cNvPr>
            <p:cNvSpPr/>
            <p:nvPr/>
          </p:nvSpPr>
          <p:spPr>
            <a:xfrm>
              <a:off x="4763478" y="2395288"/>
              <a:ext cx="79466" cy="101379"/>
            </a:xfrm>
            <a:custGeom>
              <a:avLst/>
              <a:gdLst/>
              <a:ahLst/>
              <a:cxnLst/>
              <a:rect l="l" t="t" r="r" b="b"/>
              <a:pathLst>
                <a:path w="1378" h="1758" extrusionOk="0">
                  <a:moveTo>
                    <a:pt x="390" y="0"/>
                  </a:moveTo>
                  <a:cubicBezTo>
                    <a:pt x="185" y="0"/>
                    <a:pt x="36" y="147"/>
                    <a:pt x="1" y="409"/>
                  </a:cubicBezTo>
                  <a:lnTo>
                    <a:pt x="1" y="484"/>
                  </a:lnTo>
                  <a:cubicBezTo>
                    <a:pt x="26" y="964"/>
                    <a:pt x="279" y="1406"/>
                    <a:pt x="695" y="1659"/>
                  </a:cubicBezTo>
                  <a:cubicBezTo>
                    <a:pt x="804" y="1726"/>
                    <a:pt x="908" y="1758"/>
                    <a:pt x="1001" y="1758"/>
                  </a:cubicBezTo>
                  <a:cubicBezTo>
                    <a:pt x="1221" y="1758"/>
                    <a:pt x="1377" y="1578"/>
                    <a:pt x="1377" y="1267"/>
                  </a:cubicBezTo>
                  <a:cubicBezTo>
                    <a:pt x="1377" y="1242"/>
                    <a:pt x="1377" y="1217"/>
                    <a:pt x="1377" y="1191"/>
                  </a:cubicBezTo>
                  <a:cubicBezTo>
                    <a:pt x="1327" y="749"/>
                    <a:pt x="1074" y="345"/>
                    <a:pt x="695" y="93"/>
                  </a:cubicBezTo>
                  <a:cubicBezTo>
                    <a:pt x="586" y="30"/>
                    <a:pt x="482" y="0"/>
                    <a:pt x="390" y="0"/>
                  </a:cubicBezTo>
                  <a:close/>
                </a:path>
              </a:pathLst>
            </a:custGeom>
            <a:solidFill>
              <a:srgbClr val="DBF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320;p109">
              <a:extLst>
                <a:ext uri="{FF2B5EF4-FFF2-40B4-BE49-F238E27FC236}">
                  <a16:creationId xmlns:a16="http://schemas.microsoft.com/office/drawing/2014/main" id="{16AA5270-0F4A-9BCF-0B69-17EC39E4DD03}"/>
                </a:ext>
              </a:extLst>
            </p:cNvPr>
            <p:cNvSpPr/>
            <p:nvPr/>
          </p:nvSpPr>
          <p:spPr>
            <a:xfrm>
              <a:off x="4774435" y="2408955"/>
              <a:ext cx="57552" cy="74045"/>
            </a:xfrm>
            <a:custGeom>
              <a:avLst/>
              <a:gdLst/>
              <a:ahLst/>
              <a:cxnLst/>
              <a:rect l="l" t="t" r="r" b="b"/>
              <a:pathLst>
                <a:path w="998" h="1284" extrusionOk="0">
                  <a:moveTo>
                    <a:pt x="282" y="0"/>
                  </a:moveTo>
                  <a:cubicBezTo>
                    <a:pt x="135" y="0"/>
                    <a:pt x="26" y="107"/>
                    <a:pt x="0" y="298"/>
                  </a:cubicBezTo>
                  <a:lnTo>
                    <a:pt x="0" y="361"/>
                  </a:lnTo>
                  <a:cubicBezTo>
                    <a:pt x="26" y="702"/>
                    <a:pt x="202" y="1030"/>
                    <a:pt x="505" y="1220"/>
                  </a:cubicBezTo>
                  <a:cubicBezTo>
                    <a:pt x="581" y="1263"/>
                    <a:pt x="654" y="1283"/>
                    <a:pt x="719" y="1283"/>
                  </a:cubicBezTo>
                  <a:cubicBezTo>
                    <a:pt x="882" y="1283"/>
                    <a:pt x="998" y="1155"/>
                    <a:pt x="998" y="929"/>
                  </a:cubicBezTo>
                  <a:lnTo>
                    <a:pt x="998" y="879"/>
                  </a:lnTo>
                  <a:cubicBezTo>
                    <a:pt x="960" y="550"/>
                    <a:pt x="783" y="247"/>
                    <a:pt x="505" y="71"/>
                  </a:cubicBezTo>
                  <a:cubicBezTo>
                    <a:pt x="426" y="23"/>
                    <a:pt x="350" y="0"/>
                    <a:pt x="282" y="0"/>
                  </a:cubicBezTo>
                  <a:close/>
                </a:path>
              </a:pathLst>
            </a:custGeom>
            <a:solidFill>
              <a:srgbClr val="A9B3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321;p109">
              <a:extLst>
                <a:ext uri="{FF2B5EF4-FFF2-40B4-BE49-F238E27FC236}">
                  <a16:creationId xmlns:a16="http://schemas.microsoft.com/office/drawing/2014/main" id="{0851CD29-10AF-4A9A-0AEB-5870E525C38D}"/>
                </a:ext>
              </a:extLst>
            </p:cNvPr>
            <p:cNvSpPr/>
            <p:nvPr/>
          </p:nvSpPr>
          <p:spPr>
            <a:xfrm>
              <a:off x="4775127" y="2409071"/>
              <a:ext cx="40886" cy="73872"/>
            </a:xfrm>
            <a:custGeom>
              <a:avLst/>
              <a:gdLst/>
              <a:ahLst/>
              <a:cxnLst/>
              <a:rect l="l" t="t" r="r" b="b"/>
              <a:pathLst>
                <a:path w="709" h="1281" extrusionOk="0">
                  <a:moveTo>
                    <a:pt x="261" y="1"/>
                  </a:moveTo>
                  <a:cubicBezTo>
                    <a:pt x="114" y="1"/>
                    <a:pt x="11" y="110"/>
                    <a:pt x="1" y="296"/>
                  </a:cubicBezTo>
                  <a:cubicBezTo>
                    <a:pt x="1" y="321"/>
                    <a:pt x="1" y="334"/>
                    <a:pt x="1" y="359"/>
                  </a:cubicBezTo>
                  <a:cubicBezTo>
                    <a:pt x="14" y="700"/>
                    <a:pt x="203" y="1028"/>
                    <a:pt x="493" y="1218"/>
                  </a:cubicBezTo>
                  <a:cubicBezTo>
                    <a:pt x="557" y="1255"/>
                    <a:pt x="632" y="1281"/>
                    <a:pt x="708" y="1281"/>
                  </a:cubicBezTo>
                  <a:cubicBezTo>
                    <a:pt x="670" y="1268"/>
                    <a:pt x="620" y="1255"/>
                    <a:pt x="582" y="1230"/>
                  </a:cubicBezTo>
                  <a:cubicBezTo>
                    <a:pt x="291" y="1041"/>
                    <a:pt x="102" y="712"/>
                    <a:pt x="89" y="372"/>
                  </a:cubicBezTo>
                  <a:cubicBezTo>
                    <a:pt x="89" y="346"/>
                    <a:pt x="89" y="334"/>
                    <a:pt x="89" y="308"/>
                  </a:cubicBezTo>
                  <a:cubicBezTo>
                    <a:pt x="102" y="119"/>
                    <a:pt x="203" y="18"/>
                    <a:pt x="367" y="18"/>
                  </a:cubicBezTo>
                  <a:cubicBezTo>
                    <a:pt x="330" y="6"/>
                    <a:pt x="294" y="1"/>
                    <a:pt x="261" y="1"/>
                  </a:cubicBezTo>
                  <a:close/>
                </a:path>
              </a:pathLst>
            </a:custGeom>
            <a:solidFill>
              <a:srgbClr val="B1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322;p109">
              <a:extLst>
                <a:ext uri="{FF2B5EF4-FFF2-40B4-BE49-F238E27FC236}">
                  <a16:creationId xmlns:a16="http://schemas.microsoft.com/office/drawing/2014/main" id="{E2B6AA00-6B2C-3CEE-18F0-E29B9912853E}"/>
                </a:ext>
              </a:extLst>
            </p:cNvPr>
            <p:cNvSpPr/>
            <p:nvPr/>
          </p:nvSpPr>
          <p:spPr>
            <a:xfrm>
              <a:off x="4792600" y="2429658"/>
              <a:ext cx="25547" cy="32986"/>
            </a:xfrm>
            <a:custGeom>
              <a:avLst/>
              <a:gdLst/>
              <a:ahLst/>
              <a:cxnLst/>
              <a:rect l="l" t="t" r="r" b="b"/>
              <a:pathLst>
                <a:path w="443" h="572" extrusionOk="0">
                  <a:moveTo>
                    <a:pt x="128" y="0"/>
                  </a:moveTo>
                  <a:cubicBezTo>
                    <a:pt x="52" y="0"/>
                    <a:pt x="1" y="54"/>
                    <a:pt x="1" y="153"/>
                  </a:cubicBezTo>
                  <a:cubicBezTo>
                    <a:pt x="14" y="318"/>
                    <a:pt x="89" y="457"/>
                    <a:pt x="228" y="545"/>
                  </a:cubicBezTo>
                  <a:cubicBezTo>
                    <a:pt x="261" y="563"/>
                    <a:pt x="292" y="572"/>
                    <a:pt x="321" y="572"/>
                  </a:cubicBezTo>
                  <a:cubicBezTo>
                    <a:pt x="392" y="572"/>
                    <a:pt x="443" y="518"/>
                    <a:pt x="443" y="419"/>
                  </a:cubicBezTo>
                  <a:cubicBezTo>
                    <a:pt x="430" y="254"/>
                    <a:pt x="355" y="116"/>
                    <a:pt x="228" y="27"/>
                  </a:cubicBezTo>
                  <a:cubicBezTo>
                    <a:pt x="192" y="9"/>
                    <a:pt x="158" y="0"/>
                    <a:pt x="128" y="0"/>
                  </a:cubicBezTo>
                  <a:close/>
                </a:path>
              </a:pathLst>
            </a:custGeom>
            <a:solidFill>
              <a:srgbClr val="3B4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323;p109">
              <a:extLst>
                <a:ext uri="{FF2B5EF4-FFF2-40B4-BE49-F238E27FC236}">
                  <a16:creationId xmlns:a16="http://schemas.microsoft.com/office/drawing/2014/main" id="{2DE45A8C-F28F-C41F-A15E-B8D04006799F}"/>
                </a:ext>
              </a:extLst>
            </p:cNvPr>
            <p:cNvSpPr/>
            <p:nvPr/>
          </p:nvSpPr>
          <p:spPr>
            <a:xfrm>
              <a:off x="4764228" y="2322628"/>
              <a:ext cx="168274" cy="157432"/>
            </a:xfrm>
            <a:custGeom>
              <a:avLst/>
              <a:gdLst/>
              <a:ahLst/>
              <a:cxnLst/>
              <a:rect l="l" t="t" r="r" b="b"/>
              <a:pathLst>
                <a:path w="2918" h="2730" extrusionOk="0">
                  <a:moveTo>
                    <a:pt x="1027" y="1"/>
                  </a:moveTo>
                  <a:cubicBezTo>
                    <a:pt x="1013" y="1"/>
                    <a:pt x="999" y="1"/>
                    <a:pt x="985" y="2"/>
                  </a:cubicBezTo>
                  <a:cubicBezTo>
                    <a:pt x="884" y="14"/>
                    <a:pt x="796" y="40"/>
                    <a:pt x="708" y="90"/>
                  </a:cubicBezTo>
                  <a:lnTo>
                    <a:pt x="139" y="418"/>
                  </a:lnTo>
                  <a:cubicBezTo>
                    <a:pt x="1" y="519"/>
                    <a:pt x="139" y="532"/>
                    <a:pt x="139" y="532"/>
                  </a:cubicBezTo>
                  <a:cubicBezTo>
                    <a:pt x="165" y="530"/>
                    <a:pt x="191" y="529"/>
                    <a:pt x="219" y="529"/>
                  </a:cubicBezTo>
                  <a:cubicBezTo>
                    <a:pt x="578" y="529"/>
                    <a:pt x="1128" y="702"/>
                    <a:pt x="1667" y="1593"/>
                  </a:cubicBezTo>
                  <a:cubicBezTo>
                    <a:pt x="1844" y="1908"/>
                    <a:pt x="1958" y="2262"/>
                    <a:pt x="1983" y="2628"/>
                  </a:cubicBezTo>
                  <a:cubicBezTo>
                    <a:pt x="1993" y="2686"/>
                    <a:pt x="2047" y="2729"/>
                    <a:pt x="2106" y="2729"/>
                  </a:cubicBezTo>
                  <a:cubicBezTo>
                    <a:pt x="2124" y="2729"/>
                    <a:pt x="2142" y="2725"/>
                    <a:pt x="2160" y="2717"/>
                  </a:cubicBezTo>
                  <a:lnTo>
                    <a:pt x="2791" y="2388"/>
                  </a:lnTo>
                  <a:cubicBezTo>
                    <a:pt x="2854" y="2363"/>
                    <a:pt x="2892" y="2300"/>
                    <a:pt x="2905" y="2237"/>
                  </a:cubicBezTo>
                  <a:cubicBezTo>
                    <a:pt x="2917" y="1946"/>
                    <a:pt x="2880" y="1214"/>
                    <a:pt x="2160" y="507"/>
                  </a:cubicBezTo>
                  <a:cubicBezTo>
                    <a:pt x="2160" y="507"/>
                    <a:pt x="1606" y="1"/>
                    <a:pt x="102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324;p109">
              <a:extLst>
                <a:ext uri="{FF2B5EF4-FFF2-40B4-BE49-F238E27FC236}">
                  <a16:creationId xmlns:a16="http://schemas.microsoft.com/office/drawing/2014/main" id="{8778BEBC-FD87-C231-81A6-87E14F8D0613}"/>
                </a:ext>
              </a:extLst>
            </p:cNvPr>
            <p:cNvSpPr/>
            <p:nvPr/>
          </p:nvSpPr>
          <p:spPr>
            <a:xfrm>
              <a:off x="4842886" y="2338717"/>
              <a:ext cx="45211" cy="40829"/>
            </a:xfrm>
            <a:custGeom>
              <a:avLst/>
              <a:gdLst/>
              <a:ahLst/>
              <a:cxnLst/>
              <a:rect l="l" t="t" r="r" b="b"/>
              <a:pathLst>
                <a:path w="784" h="708" extrusionOk="0">
                  <a:moveTo>
                    <a:pt x="783" y="1"/>
                  </a:moveTo>
                  <a:lnTo>
                    <a:pt x="0" y="443"/>
                  </a:lnTo>
                  <a:lnTo>
                    <a:pt x="0" y="708"/>
                  </a:lnTo>
                  <a:lnTo>
                    <a:pt x="783" y="253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3B4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325;p109">
              <a:extLst>
                <a:ext uri="{FF2B5EF4-FFF2-40B4-BE49-F238E27FC236}">
                  <a16:creationId xmlns:a16="http://schemas.microsoft.com/office/drawing/2014/main" id="{DDC9648F-299E-2887-0D65-B13283D195F1}"/>
                </a:ext>
              </a:extLst>
            </p:cNvPr>
            <p:cNvSpPr/>
            <p:nvPr/>
          </p:nvSpPr>
          <p:spPr>
            <a:xfrm>
              <a:off x="4796983" y="2311786"/>
              <a:ext cx="91115" cy="52477"/>
            </a:xfrm>
            <a:custGeom>
              <a:avLst/>
              <a:gdLst/>
              <a:ahLst/>
              <a:cxnLst/>
              <a:rect l="l" t="t" r="r" b="b"/>
              <a:pathLst>
                <a:path w="1580" h="910" extrusionOk="0">
                  <a:moveTo>
                    <a:pt x="796" y="0"/>
                  </a:moveTo>
                  <a:lnTo>
                    <a:pt x="1" y="455"/>
                  </a:lnTo>
                  <a:lnTo>
                    <a:pt x="796" y="910"/>
                  </a:lnTo>
                  <a:lnTo>
                    <a:pt x="1579" y="468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575E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326;p109">
              <a:extLst>
                <a:ext uri="{FF2B5EF4-FFF2-40B4-BE49-F238E27FC236}">
                  <a16:creationId xmlns:a16="http://schemas.microsoft.com/office/drawing/2014/main" id="{821981FA-33AB-03BA-7DAF-D6752495C868}"/>
                </a:ext>
              </a:extLst>
            </p:cNvPr>
            <p:cNvSpPr/>
            <p:nvPr/>
          </p:nvSpPr>
          <p:spPr>
            <a:xfrm>
              <a:off x="4796983" y="2337967"/>
              <a:ext cx="45961" cy="41578"/>
            </a:xfrm>
            <a:custGeom>
              <a:avLst/>
              <a:gdLst/>
              <a:ahLst/>
              <a:cxnLst/>
              <a:rect l="l" t="t" r="r" b="b"/>
              <a:pathLst>
                <a:path w="797" h="721" extrusionOk="0">
                  <a:moveTo>
                    <a:pt x="1" y="1"/>
                  </a:moveTo>
                  <a:lnTo>
                    <a:pt x="1" y="266"/>
                  </a:lnTo>
                  <a:lnTo>
                    <a:pt x="796" y="721"/>
                  </a:lnTo>
                  <a:lnTo>
                    <a:pt x="796" y="45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94D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327;p109">
              <a:extLst>
                <a:ext uri="{FF2B5EF4-FFF2-40B4-BE49-F238E27FC236}">
                  <a16:creationId xmlns:a16="http://schemas.microsoft.com/office/drawing/2014/main" id="{C25FD999-A3F6-DD66-48FC-C3DBE3150165}"/>
                </a:ext>
              </a:extLst>
            </p:cNvPr>
            <p:cNvSpPr/>
            <p:nvPr/>
          </p:nvSpPr>
          <p:spPr>
            <a:xfrm>
              <a:off x="5699186" y="2884306"/>
              <a:ext cx="149359" cy="176059"/>
            </a:xfrm>
            <a:custGeom>
              <a:avLst/>
              <a:gdLst/>
              <a:ahLst/>
              <a:cxnLst/>
              <a:rect l="l" t="t" r="r" b="b"/>
              <a:pathLst>
                <a:path w="2590" h="3053" extrusionOk="0">
                  <a:moveTo>
                    <a:pt x="1061" y="0"/>
                  </a:moveTo>
                  <a:cubicBezTo>
                    <a:pt x="979" y="0"/>
                    <a:pt x="897" y="16"/>
                    <a:pt x="821" y="48"/>
                  </a:cubicBezTo>
                  <a:lnTo>
                    <a:pt x="809" y="48"/>
                  </a:lnTo>
                  <a:lnTo>
                    <a:pt x="771" y="73"/>
                  </a:lnTo>
                  <a:lnTo>
                    <a:pt x="1" y="515"/>
                  </a:lnTo>
                  <a:lnTo>
                    <a:pt x="39" y="502"/>
                  </a:lnTo>
                  <a:lnTo>
                    <a:pt x="51" y="502"/>
                  </a:lnTo>
                  <a:lnTo>
                    <a:pt x="76" y="490"/>
                  </a:lnTo>
                  <a:lnTo>
                    <a:pt x="114" y="490"/>
                  </a:lnTo>
                  <a:lnTo>
                    <a:pt x="140" y="477"/>
                  </a:lnTo>
                  <a:lnTo>
                    <a:pt x="443" y="477"/>
                  </a:lnTo>
                  <a:lnTo>
                    <a:pt x="468" y="490"/>
                  </a:lnTo>
                  <a:lnTo>
                    <a:pt x="493" y="490"/>
                  </a:lnTo>
                  <a:lnTo>
                    <a:pt x="518" y="502"/>
                  </a:lnTo>
                  <a:lnTo>
                    <a:pt x="531" y="502"/>
                  </a:lnTo>
                  <a:lnTo>
                    <a:pt x="582" y="515"/>
                  </a:lnTo>
                  <a:lnTo>
                    <a:pt x="632" y="540"/>
                  </a:lnTo>
                  <a:lnTo>
                    <a:pt x="645" y="540"/>
                  </a:lnTo>
                  <a:lnTo>
                    <a:pt x="683" y="553"/>
                  </a:lnTo>
                  <a:lnTo>
                    <a:pt x="695" y="565"/>
                  </a:lnTo>
                  <a:lnTo>
                    <a:pt x="746" y="591"/>
                  </a:lnTo>
                  <a:lnTo>
                    <a:pt x="796" y="616"/>
                  </a:lnTo>
                  <a:lnTo>
                    <a:pt x="847" y="654"/>
                  </a:lnTo>
                  <a:lnTo>
                    <a:pt x="859" y="666"/>
                  </a:lnTo>
                  <a:lnTo>
                    <a:pt x="885" y="692"/>
                  </a:lnTo>
                  <a:lnTo>
                    <a:pt x="910" y="704"/>
                  </a:lnTo>
                  <a:lnTo>
                    <a:pt x="935" y="730"/>
                  </a:lnTo>
                  <a:lnTo>
                    <a:pt x="960" y="742"/>
                  </a:lnTo>
                  <a:lnTo>
                    <a:pt x="986" y="767"/>
                  </a:lnTo>
                  <a:lnTo>
                    <a:pt x="1011" y="780"/>
                  </a:lnTo>
                  <a:lnTo>
                    <a:pt x="1036" y="805"/>
                  </a:lnTo>
                  <a:lnTo>
                    <a:pt x="1061" y="831"/>
                  </a:lnTo>
                  <a:lnTo>
                    <a:pt x="1087" y="856"/>
                  </a:lnTo>
                  <a:cubicBezTo>
                    <a:pt x="1087" y="856"/>
                    <a:pt x="1099" y="868"/>
                    <a:pt x="1112" y="868"/>
                  </a:cubicBezTo>
                  <a:cubicBezTo>
                    <a:pt x="1112" y="881"/>
                    <a:pt x="1124" y="894"/>
                    <a:pt x="1137" y="906"/>
                  </a:cubicBezTo>
                  <a:lnTo>
                    <a:pt x="1150" y="919"/>
                  </a:lnTo>
                  <a:lnTo>
                    <a:pt x="1188" y="957"/>
                  </a:lnTo>
                  <a:lnTo>
                    <a:pt x="1200" y="969"/>
                  </a:lnTo>
                  <a:lnTo>
                    <a:pt x="1238" y="1020"/>
                  </a:lnTo>
                  <a:lnTo>
                    <a:pt x="1238" y="1033"/>
                  </a:lnTo>
                  <a:lnTo>
                    <a:pt x="1276" y="1070"/>
                  </a:lnTo>
                  <a:lnTo>
                    <a:pt x="1314" y="1134"/>
                  </a:lnTo>
                  <a:cubicBezTo>
                    <a:pt x="1339" y="1159"/>
                    <a:pt x="1352" y="1184"/>
                    <a:pt x="1377" y="1209"/>
                  </a:cubicBezTo>
                  <a:lnTo>
                    <a:pt x="1390" y="1235"/>
                  </a:lnTo>
                  <a:cubicBezTo>
                    <a:pt x="1390" y="1247"/>
                    <a:pt x="1402" y="1247"/>
                    <a:pt x="1415" y="1260"/>
                  </a:cubicBezTo>
                  <a:cubicBezTo>
                    <a:pt x="1415" y="1273"/>
                    <a:pt x="1415" y="1285"/>
                    <a:pt x="1428" y="1298"/>
                  </a:cubicBezTo>
                  <a:lnTo>
                    <a:pt x="1453" y="1323"/>
                  </a:lnTo>
                  <a:lnTo>
                    <a:pt x="1465" y="1348"/>
                  </a:lnTo>
                  <a:cubicBezTo>
                    <a:pt x="1478" y="1374"/>
                    <a:pt x="1491" y="1411"/>
                    <a:pt x="1503" y="1437"/>
                  </a:cubicBezTo>
                  <a:lnTo>
                    <a:pt x="1529" y="1462"/>
                  </a:lnTo>
                  <a:cubicBezTo>
                    <a:pt x="1529" y="1475"/>
                    <a:pt x="1529" y="1475"/>
                    <a:pt x="1541" y="1500"/>
                  </a:cubicBezTo>
                  <a:cubicBezTo>
                    <a:pt x="1554" y="1512"/>
                    <a:pt x="1566" y="1525"/>
                    <a:pt x="1566" y="1538"/>
                  </a:cubicBezTo>
                  <a:lnTo>
                    <a:pt x="1566" y="1550"/>
                  </a:lnTo>
                  <a:cubicBezTo>
                    <a:pt x="1579" y="1576"/>
                    <a:pt x="1579" y="1588"/>
                    <a:pt x="1592" y="1613"/>
                  </a:cubicBezTo>
                  <a:cubicBezTo>
                    <a:pt x="1592" y="1613"/>
                    <a:pt x="1592" y="1626"/>
                    <a:pt x="1592" y="1626"/>
                  </a:cubicBezTo>
                  <a:lnTo>
                    <a:pt x="1604" y="1677"/>
                  </a:lnTo>
                  <a:cubicBezTo>
                    <a:pt x="1604" y="1677"/>
                    <a:pt x="1604" y="1689"/>
                    <a:pt x="1604" y="1689"/>
                  </a:cubicBezTo>
                  <a:cubicBezTo>
                    <a:pt x="1617" y="1702"/>
                    <a:pt x="1630" y="1714"/>
                    <a:pt x="1630" y="1727"/>
                  </a:cubicBezTo>
                  <a:lnTo>
                    <a:pt x="1630" y="1752"/>
                  </a:lnTo>
                  <a:cubicBezTo>
                    <a:pt x="1630" y="1765"/>
                    <a:pt x="1642" y="1790"/>
                    <a:pt x="1642" y="1803"/>
                  </a:cubicBezTo>
                  <a:lnTo>
                    <a:pt x="1667" y="1866"/>
                  </a:lnTo>
                  <a:lnTo>
                    <a:pt x="1667" y="1891"/>
                  </a:lnTo>
                  <a:cubicBezTo>
                    <a:pt x="1680" y="1904"/>
                    <a:pt x="1680" y="1916"/>
                    <a:pt x="1680" y="1929"/>
                  </a:cubicBezTo>
                  <a:lnTo>
                    <a:pt x="1680" y="1954"/>
                  </a:lnTo>
                  <a:lnTo>
                    <a:pt x="1693" y="1992"/>
                  </a:lnTo>
                  <a:lnTo>
                    <a:pt x="1693" y="2018"/>
                  </a:lnTo>
                  <a:lnTo>
                    <a:pt x="1693" y="2055"/>
                  </a:lnTo>
                  <a:cubicBezTo>
                    <a:pt x="1693" y="2055"/>
                    <a:pt x="1693" y="2068"/>
                    <a:pt x="1693" y="2068"/>
                  </a:cubicBezTo>
                  <a:cubicBezTo>
                    <a:pt x="1705" y="2093"/>
                    <a:pt x="1705" y="2106"/>
                    <a:pt x="1705" y="2119"/>
                  </a:cubicBezTo>
                  <a:cubicBezTo>
                    <a:pt x="1705" y="2131"/>
                    <a:pt x="1705" y="2131"/>
                    <a:pt x="1705" y="2131"/>
                  </a:cubicBezTo>
                  <a:cubicBezTo>
                    <a:pt x="1718" y="2156"/>
                    <a:pt x="1718" y="2169"/>
                    <a:pt x="1718" y="2194"/>
                  </a:cubicBezTo>
                  <a:cubicBezTo>
                    <a:pt x="1718" y="2194"/>
                    <a:pt x="1718" y="2207"/>
                    <a:pt x="1718" y="2207"/>
                  </a:cubicBezTo>
                  <a:cubicBezTo>
                    <a:pt x="1718" y="2220"/>
                    <a:pt x="1718" y="2232"/>
                    <a:pt x="1718" y="2245"/>
                  </a:cubicBezTo>
                  <a:cubicBezTo>
                    <a:pt x="1718" y="2257"/>
                    <a:pt x="1718" y="2270"/>
                    <a:pt x="1718" y="2270"/>
                  </a:cubicBezTo>
                  <a:lnTo>
                    <a:pt x="1718" y="2308"/>
                  </a:lnTo>
                  <a:lnTo>
                    <a:pt x="1718" y="2333"/>
                  </a:lnTo>
                  <a:lnTo>
                    <a:pt x="1718" y="2384"/>
                  </a:lnTo>
                  <a:lnTo>
                    <a:pt x="1718" y="2447"/>
                  </a:lnTo>
                  <a:lnTo>
                    <a:pt x="1718" y="2459"/>
                  </a:lnTo>
                  <a:lnTo>
                    <a:pt x="1718" y="2497"/>
                  </a:lnTo>
                  <a:lnTo>
                    <a:pt x="1718" y="2523"/>
                  </a:lnTo>
                  <a:cubicBezTo>
                    <a:pt x="1718" y="2535"/>
                    <a:pt x="1718" y="2548"/>
                    <a:pt x="1718" y="2548"/>
                  </a:cubicBezTo>
                  <a:lnTo>
                    <a:pt x="1718" y="2573"/>
                  </a:lnTo>
                  <a:lnTo>
                    <a:pt x="1718" y="2598"/>
                  </a:lnTo>
                  <a:cubicBezTo>
                    <a:pt x="1718" y="2611"/>
                    <a:pt x="1718" y="2624"/>
                    <a:pt x="1718" y="2624"/>
                  </a:cubicBezTo>
                  <a:lnTo>
                    <a:pt x="1718" y="2649"/>
                  </a:lnTo>
                  <a:lnTo>
                    <a:pt x="1718" y="2687"/>
                  </a:lnTo>
                  <a:cubicBezTo>
                    <a:pt x="1718" y="2687"/>
                    <a:pt x="1718" y="2699"/>
                    <a:pt x="1718" y="2699"/>
                  </a:cubicBezTo>
                  <a:cubicBezTo>
                    <a:pt x="1705" y="2712"/>
                    <a:pt x="1705" y="2725"/>
                    <a:pt x="1705" y="2737"/>
                  </a:cubicBezTo>
                  <a:lnTo>
                    <a:pt x="1705" y="2763"/>
                  </a:lnTo>
                  <a:lnTo>
                    <a:pt x="1693" y="2800"/>
                  </a:lnTo>
                  <a:lnTo>
                    <a:pt x="1667" y="2838"/>
                  </a:lnTo>
                  <a:cubicBezTo>
                    <a:pt x="1667" y="2851"/>
                    <a:pt x="1642" y="2876"/>
                    <a:pt x="1642" y="2876"/>
                  </a:cubicBezTo>
                  <a:lnTo>
                    <a:pt x="1630" y="2901"/>
                  </a:lnTo>
                  <a:lnTo>
                    <a:pt x="1630" y="2914"/>
                  </a:lnTo>
                  <a:cubicBezTo>
                    <a:pt x="1617" y="2927"/>
                    <a:pt x="1617" y="2927"/>
                    <a:pt x="1617" y="2939"/>
                  </a:cubicBezTo>
                  <a:lnTo>
                    <a:pt x="1579" y="2965"/>
                  </a:lnTo>
                  <a:lnTo>
                    <a:pt x="1566" y="2977"/>
                  </a:lnTo>
                  <a:lnTo>
                    <a:pt x="1556" y="3029"/>
                  </a:lnTo>
                  <a:lnTo>
                    <a:pt x="2286" y="2598"/>
                  </a:lnTo>
                  <a:lnTo>
                    <a:pt x="2311" y="2586"/>
                  </a:lnTo>
                  <a:lnTo>
                    <a:pt x="2324" y="2586"/>
                  </a:lnTo>
                  <a:lnTo>
                    <a:pt x="2349" y="2573"/>
                  </a:lnTo>
                  <a:lnTo>
                    <a:pt x="2375" y="2548"/>
                  </a:lnTo>
                  <a:lnTo>
                    <a:pt x="2400" y="2523"/>
                  </a:lnTo>
                  <a:cubicBezTo>
                    <a:pt x="2400" y="2510"/>
                    <a:pt x="2412" y="2497"/>
                    <a:pt x="2412" y="2497"/>
                  </a:cubicBezTo>
                  <a:lnTo>
                    <a:pt x="2425" y="2485"/>
                  </a:lnTo>
                  <a:lnTo>
                    <a:pt x="2438" y="2459"/>
                  </a:lnTo>
                  <a:lnTo>
                    <a:pt x="2438" y="2447"/>
                  </a:lnTo>
                  <a:cubicBezTo>
                    <a:pt x="2539" y="2270"/>
                    <a:pt x="2589" y="2055"/>
                    <a:pt x="2564" y="1853"/>
                  </a:cubicBezTo>
                  <a:cubicBezTo>
                    <a:pt x="2501" y="1247"/>
                    <a:pt x="2210" y="692"/>
                    <a:pt x="1743" y="300"/>
                  </a:cubicBezTo>
                  <a:lnTo>
                    <a:pt x="1718" y="288"/>
                  </a:lnTo>
                  <a:lnTo>
                    <a:pt x="1718" y="275"/>
                  </a:lnTo>
                  <a:cubicBezTo>
                    <a:pt x="1592" y="174"/>
                    <a:pt x="1453" y="98"/>
                    <a:pt x="1301" y="48"/>
                  </a:cubicBezTo>
                  <a:cubicBezTo>
                    <a:pt x="1226" y="16"/>
                    <a:pt x="1143" y="0"/>
                    <a:pt x="1061" y="0"/>
                  </a:cubicBezTo>
                  <a:close/>
                  <a:moveTo>
                    <a:pt x="1556" y="3029"/>
                  </a:moveTo>
                  <a:lnTo>
                    <a:pt x="1536" y="3041"/>
                  </a:lnTo>
                  <a:lnTo>
                    <a:pt x="1536" y="3041"/>
                  </a:lnTo>
                  <a:cubicBezTo>
                    <a:pt x="1538" y="3041"/>
                    <a:pt x="1540" y="3040"/>
                    <a:pt x="1541" y="3040"/>
                  </a:cubicBezTo>
                  <a:lnTo>
                    <a:pt x="1554" y="3040"/>
                  </a:lnTo>
                  <a:lnTo>
                    <a:pt x="1556" y="3029"/>
                  </a:lnTo>
                  <a:close/>
                  <a:moveTo>
                    <a:pt x="1536" y="3041"/>
                  </a:moveTo>
                  <a:lnTo>
                    <a:pt x="1536" y="3041"/>
                  </a:lnTo>
                  <a:cubicBezTo>
                    <a:pt x="1526" y="3043"/>
                    <a:pt x="1516" y="3053"/>
                    <a:pt x="1516" y="3053"/>
                  </a:cubicBezTo>
                  <a:lnTo>
                    <a:pt x="1536" y="304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328;p109">
              <a:extLst>
                <a:ext uri="{FF2B5EF4-FFF2-40B4-BE49-F238E27FC236}">
                  <a16:creationId xmlns:a16="http://schemas.microsoft.com/office/drawing/2014/main" id="{B204873C-A095-0773-38B9-B856C1BD8E93}"/>
                </a:ext>
              </a:extLst>
            </p:cNvPr>
            <p:cNvSpPr/>
            <p:nvPr/>
          </p:nvSpPr>
          <p:spPr>
            <a:xfrm>
              <a:off x="5682463" y="2907431"/>
              <a:ext cx="120929" cy="155587"/>
            </a:xfrm>
            <a:custGeom>
              <a:avLst/>
              <a:gdLst/>
              <a:ahLst/>
              <a:cxnLst/>
              <a:rect l="l" t="t" r="r" b="b"/>
              <a:pathLst>
                <a:path w="2097" h="2698" extrusionOk="0">
                  <a:moveTo>
                    <a:pt x="586" y="1"/>
                  </a:moveTo>
                  <a:cubicBezTo>
                    <a:pt x="238" y="1"/>
                    <a:pt x="0" y="277"/>
                    <a:pt x="0" y="745"/>
                  </a:cubicBezTo>
                  <a:cubicBezTo>
                    <a:pt x="38" y="1478"/>
                    <a:pt x="430" y="2147"/>
                    <a:pt x="1036" y="2551"/>
                  </a:cubicBezTo>
                  <a:cubicBezTo>
                    <a:pt x="1205" y="2650"/>
                    <a:pt x="1366" y="2697"/>
                    <a:pt x="1509" y="2697"/>
                  </a:cubicBezTo>
                  <a:cubicBezTo>
                    <a:pt x="1856" y="2697"/>
                    <a:pt x="2096" y="2422"/>
                    <a:pt x="2096" y="1957"/>
                  </a:cubicBezTo>
                  <a:cubicBezTo>
                    <a:pt x="2058" y="1212"/>
                    <a:pt x="1667" y="543"/>
                    <a:pt x="1048" y="139"/>
                  </a:cubicBezTo>
                  <a:cubicBezTo>
                    <a:pt x="882" y="45"/>
                    <a:pt x="725" y="1"/>
                    <a:pt x="5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329;p109">
              <a:extLst>
                <a:ext uri="{FF2B5EF4-FFF2-40B4-BE49-F238E27FC236}">
                  <a16:creationId xmlns:a16="http://schemas.microsoft.com/office/drawing/2014/main" id="{64AB937A-9C8A-21AB-0DD1-E3F48204BFD8}"/>
                </a:ext>
              </a:extLst>
            </p:cNvPr>
            <p:cNvSpPr/>
            <p:nvPr/>
          </p:nvSpPr>
          <p:spPr>
            <a:xfrm>
              <a:off x="5700628" y="2937187"/>
              <a:ext cx="79466" cy="101668"/>
            </a:xfrm>
            <a:custGeom>
              <a:avLst/>
              <a:gdLst/>
              <a:ahLst/>
              <a:cxnLst/>
              <a:rect l="l" t="t" r="r" b="b"/>
              <a:pathLst>
                <a:path w="1378" h="1763" extrusionOk="0">
                  <a:moveTo>
                    <a:pt x="398" y="1"/>
                  </a:moveTo>
                  <a:cubicBezTo>
                    <a:pt x="189" y="1"/>
                    <a:pt x="40" y="154"/>
                    <a:pt x="14" y="419"/>
                  </a:cubicBezTo>
                  <a:cubicBezTo>
                    <a:pt x="1" y="431"/>
                    <a:pt x="1" y="457"/>
                    <a:pt x="14" y="482"/>
                  </a:cubicBezTo>
                  <a:cubicBezTo>
                    <a:pt x="26" y="962"/>
                    <a:pt x="291" y="1404"/>
                    <a:pt x="695" y="1669"/>
                  </a:cubicBezTo>
                  <a:cubicBezTo>
                    <a:pt x="803" y="1732"/>
                    <a:pt x="907" y="1762"/>
                    <a:pt x="999" y="1762"/>
                  </a:cubicBezTo>
                  <a:cubicBezTo>
                    <a:pt x="1220" y="1762"/>
                    <a:pt x="1377" y="1589"/>
                    <a:pt x="1377" y="1277"/>
                  </a:cubicBezTo>
                  <a:lnTo>
                    <a:pt x="1377" y="1202"/>
                  </a:lnTo>
                  <a:cubicBezTo>
                    <a:pt x="1327" y="747"/>
                    <a:pt x="1074" y="343"/>
                    <a:pt x="695" y="90"/>
                  </a:cubicBezTo>
                  <a:cubicBezTo>
                    <a:pt x="589" y="29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DBF5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330;p109">
              <a:extLst>
                <a:ext uri="{FF2B5EF4-FFF2-40B4-BE49-F238E27FC236}">
                  <a16:creationId xmlns:a16="http://schemas.microsoft.com/office/drawing/2014/main" id="{3C570C6C-F369-BDA3-F7E6-D9B114BA8E67}"/>
                </a:ext>
              </a:extLst>
            </p:cNvPr>
            <p:cNvSpPr/>
            <p:nvPr/>
          </p:nvSpPr>
          <p:spPr>
            <a:xfrm>
              <a:off x="5711585" y="2951431"/>
              <a:ext cx="57552" cy="73814"/>
            </a:xfrm>
            <a:custGeom>
              <a:avLst/>
              <a:gdLst/>
              <a:ahLst/>
              <a:cxnLst/>
              <a:rect l="l" t="t" r="r" b="b"/>
              <a:pathLst>
                <a:path w="998" h="1280" extrusionOk="0">
                  <a:moveTo>
                    <a:pt x="282" y="0"/>
                  </a:moveTo>
                  <a:cubicBezTo>
                    <a:pt x="135" y="0"/>
                    <a:pt x="26" y="108"/>
                    <a:pt x="0" y="298"/>
                  </a:cubicBezTo>
                  <a:lnTo>
                    <a:pt x="0" y="348"/>
                  </a:lnTo>
                  <a:cubicBezTo>
                    <a:pt x="26" y="702"/>
                    <a:pt x="215" y="1018"/>
                    <a:pt x="505" y="1207"/>
                  </a:cubicBezTo>
                  <a:cubicBezTo>
                    <a:pt x="588" y="1256"/>
                    <a:pt x="665" y="1279"/>
                    <a:pt x="733" y="1279"/>
                  </a:cubicBezTo>
                  <a:cubicBezTo>
                    <a:pt x="892" y="1279"/>
                    <a:pt x="998" y="1151"/>
                    <a:pt x="998" y="929"/>
                  </a:cubicBezTo>
                  <a:lnTo>
                    <a:pt x="998" y="866"/>
                  </a:lnTo>
                  <a:cubicBezTo>
                    <a:pt x="973" y="538"/>
                    <a:pt x="783" y="247"/>
                    <a:pt x="505" y="71"/>
                  </a:cubicBezTo>
                  <a:cubicBezTo>
                    <a:pt x="426" y="23"/>
                    <a:pt x="350" y="0"/>
                    <a:pt x="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331;p109">
              <a:extLst>
                <a:ext uri="{FF2B5EF4-FFF2-40B4-BE49-F238E27FC236}">
                  <a16:creationId xmlns:a16="http://schemas.microsoft.com/office/drawing/2014/main" id="{FE10C21E-4A6D-B685-3886-DB8799554E58}"/>
                </a:ext>
              </a:extLst>
            </p:cNvPr>
            <p:cNvSpPr/>
            <p:nvPr/>
          </p:nvSpPr>
          <p:spPr>
            <a:xfrm>
              <a:off x="5712277" y="2951143"/>
              <a:ext cx="40886" cy="74276"/>
            </a:xfrm>
            <a:custGeom>
              <a:avLst/>
              <a:gdLst/>
              <a:ahLst/>
              <a:cxnLst/>
              <a:rect l="l" t="t" r="r" b="b"/>
              <a:pathLst>
                <a:path w="709" h="1288" extrusionOk="0">
                  <a:moveTo>
                    <a:pt x="276" y="1"/>
                  </a:moveTo>
                  <a:cubicBezTo>
                    <a:pt x="121" y="1"/>
                    <a:pt x="12" y="111"/>
                    <a:pt x="1" y="303"/>
                  </a:cubicBezTo>
                  <a:cubicBezTo>
                    <a:pt x="1" y="316"/>
                    <a:pt x="1" y="341"/>
                    <a:pt x="1" y="353"/>
                  </a:cubicBezTo>
                  <a:cubicBezTo>
                    <a:pt x="14" y="707"/>
                    <a:pt x="203" y="1023"/>
                    <a:pt x="493" y="1212"/>
                  </a:cubicBezTo>
                  <a:cubicBezTo>
                    <a:pt x="557" y="1250"/>
                    <a:pt x="632" y="1275"/>
                    <a:pt x="708" y="1288"/>
                  </a:cubicBezTo>
                  <a:cubicBezTo>
                    <a:pt x="670" y="1275"/>
                    <a:pt x="620" y="1250"/>
                    <a:pt x="582" y="1225"/>
                  </a:cubicBezTo>
                  <a:cubicBezTo>
                    <a:pt x="291" y="1035"/>
                    <a:pt x="102" y="720"/>
                    <a:pt x="89" y="366"/>
                  </a:cubicBezTo>
                  <a:lnTo>
                    <a:pt x="89" y="316"/>
                  </a:lnTo>
                  <a:cubicBezTo>
                    <a:pt x="102" y="114"/>
                    <a:pt x="216" y="13"/>
                    <a:pt x="367" y="13"/>
                  </a:cubicBezTo>
                  <a:cubicBezTo>
                    <a:pt x="335" y="5"/>
                    <a:pt x="305" y="1"/>
                    <a:pt x="276" y="1"/>
                  </a:cubicBezTo>
                  <a:close/>
                </a:path>
              </a:pathLst>
            </a:custGeom>
            <a:solidFill>
              <a:srgbClr val="B1D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332;p109">
              <a:extLst>
                <a:ext uri="{FF2B5EF4-FFF2-40B4-BE49-F238E27FC236}">
                  <a16:creationId xmlns:a16="http://schemas.microsoft.com/office/drawing/2014/main" id="{7F896D0F-0EA5-AEE5-F825-089046370036}"/>
                </a:ext>
              </a:extLst>
            </p:cNvPr>
            <p:cNvSpPr/>
            <p:nvPr/>
          </p:nvSpPr>
          <p:spPr>
            <a:xfrm>
              <a:off x="5729807" y="2971787"/>
              <a:ext cx="25489" cy="32928"/>
            </a:xfrm>
            <a:custGeom>
              <a:avLst/>
              <a:gdLst/>
              <a:ahLst/>
              <a:cxnLst/>
              <a:rect l="l" t="t" r="r" b="b"/>
              <a:pathLst>
                <a:path w="442" h="571" extrusionOk="0">
                  <a:moveTo>
                    <a:pt x="125" y="1"/>
                  </a:moveTo>
                  <a:cubicBezTo>
                    <a:pt x="51" y="1"/>
                    <a:pt x="0" y="61"/>
                    <a:pt x="0" y="160"/>
                  </a:cubicBezTo>
                  <a:cubicBezTo>
                    <a:pt x="13" y="311"/>
                    <a:pt x="88" y="450"/>
                    <a:pt x="227" y="538"/>
                  </a:cubicBezTo>
                  <a:cubicBezTo>
                    <a:pt x="260" y="561"/>
                    <a:pt x="293" y="571"/>
                    <a:pt x="321" y="571"/>
                  </a:cubicBezTo>
                  <a:cubicBezTo>
                    <a:pt x="391" y="571"/>
                    <a:pt x="442" y="510"/>
                    <a:pt x="442" y="412"/>
                  </a:cubicBezTo>
                  <a:cubicBezTo>
                    <a:pt x="429" y="261"/>
                    <a:pt x="354" y="109"/>
                    <a:pt x="227" y="33"/>
                  </a:cubicBezTo>
                  <a:cubicBezTo>
                    <a:pt x="190" y="11"/>
                    <a:pt x="156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333;p109">
              <a:extLst>
                <a:ext uri="{FF2B5EF4-FFF2-40B4-BE49-F238E27FC236}">
                  <a16:creationId xmlns:a16="http://schemas.microsoft.com/office/drawing/2014/main" id="{3A9C0C8C-4ACA-29FF-1750-5F0FE38BA5B8}"/>
                </a:ext>
              </a:extLst>
            </p:cNvPr>
            <p:cNvSpPr/>
            <p:nvPr/>
          </p:nvSpPr>
          <p:spPr>
            <a:xfrm>
              <a:off x="5701377" y="2865045"/>
              <a:ext cx="168274" cy="156856"/>
            </a:xfrm>
            <a:custGeom>
              <a:avLst/>
              <a:gdLst/>
              <a:ahLst/>
              <a:cxnLst/>
              <a:rect l="l" t="t" r="r" b="b"/>
              <a:pathLst>
                <a:path w="2918" h="2720" extrusionOk="0">
                  <a:moveTo>
                    <a:pt x="1057" y="1"/>
                  </a:moveTo>
                  <a:cubicBezTo>
                    <a:pt x="1037" y="1"/>
                    <a:pt x="1018" y="2"/>
                    <a:pt x="998" y="3"/>
                  </a:cubicBezTo>
                  <a:cubicBezTo>
                    <a:pt x="897" y="3"/>
                    <a:pt x="796" y="41"/>
                    <a:pt x="720" y="91"/>
                  </a:cubicBezTo>
                  <a:lnTo>
                    <a:pt x="152" y="420"/>
                  </a:lnTo>
                  <a:cubicBezTo>
                    <a:pt x="1" y="508"/>
                    <a:pt x="139" y="521"/>
                    <a:pt x="139" y="521"/>
                  </a:cubicBezTo>
                  <a:cubicBezTo>
                    <a:pt x="165" y="519"/>
                    <a:pt x="191" y="518"/>
                    <a:pt x="219" y="518"/>
                  </a:cubicBezTo>
                  <a:cubicBezTo>
                    <a:pt x="580" y="518"/>
                    <a:pt x="1140" y="691"/>
                    <a:pt x="1667" y="1594"/>
                  </a:cubicBezTo>
                  <a:cubicBezTo>
                    <a:pt x="1857" y="1910"/>
                    <a:pt x="1970" y="2250"/>
                    <a:pt x="1996" y="2617"/>
                  </a:cubicBezTo>
                  <a:cubicBezTo>
                    <a:pt x="2005" y="2682"/>
                    <a:pt x="2056" y="2720"/>
                    <a:pt x="2107" y="2720"/>
                  </a:cubicBezTo>
                  <a:cubicBezTo>
                    <a:pt x="2125" y="2720"/>
                    <a:pt x="2143" y="2715"/>
                    <a:pt x="2160" y="2705"/>
                  </a:cubicBezTo>
                  <a:lnTo>
                    <a:pt x="2791" y="2389"/>
                  </a:lnTo>
                  <a:cubicBezTo>
                    <a:pt x="2854" y="2352"/>
                    <a:pt x="2905" y="2301"/>
                    <a:pt x="2905" y="2225"/>
                  </a:cubicBezTo>
                  <a:cubicBezTo>
                    <a:pt x="2917" y="1947"/>
                    <a:pt x="2880" y="1202"/>
                    <a:pt x="2172" y="508"/>
                  </a:cubicBezTo>
                  <a:cubicBezTo>
                    <a:pt x="2172" y="508"/>
                    <a:pt x="1618" y="1"/>
                    <a:pt x="10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334;p109">
              <a:extLst>
                <a:ext uri="{FF2B5EF4-FFF2-40B4-BE49-F238E27FC236}">
                  <a16:creationId xmlns:a16="http://schemas.microsoft.com/office/drawing/2014/main" id="{831A2BF8-051A-BFCB-9293-195962571518}"/>
                </a:ext>
              </a:extLst>
            </p:cNvPr>
            <p:cNvSpPr/>
            <p:nvPr/>
          </p:nvSpPr>
          <p:spPr>
            <a:xfrm>
              <a:off x="5780036" y="2880500"/>
              <a:ext cx="45211" cy="40829"/>
            </a:xfrm>
            <a:custGeom>
              <a:avLst/>
              <a:gdLst/>
              <a:ahLst/>
              <a:cxnLst/>
              <a:rect l="l" t="t" r="r" b="b"/>
              <a:pathLst>
                <a:path w="784" h="708" extrusionOk="0">
                  <a:moveTo>
                    <a:pt x="783" y="0"/>
                  </a:moveTo>
                  <a:lnTo>
                    <a:pt x="0" y="455"/>
                  </a:lnTo>
                  <a:lnTo>
                    <a:pt x="0" y="707"/>
                  </a:lnTo>
                  <a:lnTo>
                    <a:pt x="783" y="265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335;p109">
              <a:extLst>
                <a:ext uri="{FF2B5EF4-FFF2-40B4-BE49-F238E27FC236}">
                  <a16:creationId xmlns:a16="http://schemas.microsoft.com/office/drawing/2014/main" id="{FBA397C6-6308-4B8C-5FD8-DE644384B7CD}"/>
                </a:ext>
              </a:extLst>
            </p:cNvPr>
            <p:cNvSpPr/>
            <p:nvPr/>
          </p:nvSpPr>
          <p:spPr>
            <a:xfrm>
              <a:off x="5734132" y="2854262"/>
              <a:ext cx="91115" cy="52477"/>
            </a:xfrm>
            <a:custGeom>
              <a:avLst/>
              <a:gdLst/>
              <a:ahLst/>
              <a:cxnLst/>
              <a:rect l="l" t="t" r="r" b="b"/>
              <a:pathLst>
                <a:path w="1580" h="910" extrusionOk="0">
                  <a:moveTo>
                    <a:pt x="796" y="0"/>
                  </a:moveTo>
                  <a:lnTo>
                    <a:pt x="1" y="455"/>
                  </a:lnTo>
                  <a:lnTo>
                    <a:pt x="796" y="910"/>
                  </a:lnTo>
                  <a:lnTo>
                    <a:pt x="1579" y="455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8" name="Google Shape;3336;p109">
              <a:extLst>
                <a:ext uri="{FF2B5EF4-FFF2-40B4-BE49-F238E27FC236}">
                  <a16:creationId xmlns:a16="http://schemas.microsoft.com/office/drawing/2014/main" id="{DAB38B2D-B453-277F-7EC9-781A0633F356}"/>
                </a:ext>
              </a:extLst>
            </p:cNvPr>
            <p:cNvSpPr/>
            <p:nvPr/>
          </p:nvSpPr>
          <p:spPr>
            <a:xfrm>
              <a:off x="5734132" y="2880500"/>
              <a:ext cx="45961" cy="40829"/>
            </a:xfrm>
            <a:custGeom>
              <a:avLst/>
              <a:gdLst/>
              <a:ahLst/>
              <a:cxnLst/>
              <a:rect l="l" t="t" r="r" b="b"/>
              <a:pathLst>
                <a:path w="797" h="708" extrusionOk="0">
                  <a:moveTo>
                    <a:pt x="1" y="0"/>
                  </a:moveTo>
                  <a:lnTo>
                    <a:pt x="1" y="253"/>
                  </a:lnTo>
                  <a:lnTo>
                    <a:pt x="796" y="707"/>
                  </a:lnTo>
                  <a:lnTo>
                    <a:pt x="796" y="4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3337;p109">
              <a:extLst>
                <a:ext uri="{FF2B5EF4-FFF2-40B4-BE49-F238E27FC236}">
                  <a16:creationId xmlns:a16="http://schemas.microsoft.com/office/drawing/2014/main" id="{B99E6AF0-4E0E-4DAF-70F1-9EC3416D05B8}"/>
                </a:ext>
              </a:extLst>
            </p:cNvPr>
            <p:cNvSpPr/>
            <p:nvPr/>
          </p:nvSpPr>
          <p:spPr>
            <a:xfrm>
              <a:off x="4842886" y="1751838"/>
              <a:ext cx="45211" cy="608046"/>
            </a:xfrm>
            <a:custGeom>
              <a:avLst/>
              <a:gdLst/>
              <a:ahLst/>
              <a:cxnLst/>
              <a:rect l="l" t="t" r="r" b="b"/>
              <a:pathLst>
                <a:path w="784" h="10544" extrusionOk="0">
                  <a:moveTo>
                    <a:pt x="783" y="0"/>
                  </a:moveTo>
                  <a:lnTo>
                    <a:pt x="0" y="455"/>
                  </a:lnTo>
                  <a:lnTo>
                    <a:pt x="0" y="10544"/>
                  </a:lnTo>
                  <a:lnTo>
                    <a:pt x="783" y="1008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3338;p109">
              <a:extLst>
                <a:ext uri="{FF2B5EF4-FFF2-40B4-BE49-F238E27FC236}">
                  <a16:creationId xmlns:a16="http://schemas.microsoft.com/office/drawing/2014/main" id="{A674B47D-6DF6-B0E4-21A7-A0F5C88A5FA4}"/>
                </a:ext>
              </a:extLst>
            </p:cNvPr>
            <p:cNvSpPr/>
            <p:nvPr/>
          </p:nvSpPr>
          <p:spPr>
            <a:xfrm>
              <a:off x="4796983" y="1725599"/>
              <a:ext cx="91115" cy="52477"/>
            </a:xfrm>
            <a:custGeom>
              <a:avLst/>
              <a:gdLst/>
              <a:ahLst/>
              <a:cxnLst/>
              <a:rect l="l" t="t" r="r" b="b"/>
              <a:pathLst>
                <a:path w="1580" h="910" extrusionOk="0">
                  <a:moveTo>
                    <a:pt x="796" y="1"/>
                  </a:moveTo>
                  <a:lnTo>
                    <a:pt x="1" y="455"/>
                  </a:lnTo>
                  <a:lnTo>
                    <a:pt x="796" y="910"/>
                  </a:lnTo>
                  <a:lnTo>
                    <a:pt x="1579" y="455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3339;p109">
              <a:extLst>
                <a:ext uri="{FF2B5EF4-FFF2-40B4-BE49-F238E27FC236}">
                  <a16:creationId xmlns:a16="http://schemas.microsoft.com/office/drawing/2014/main" id="{297869B9-1A59-9652-B1BB-2C3F2BDACD45}"/>
                </a:ext>
              </a:extLst>
            </p:cNvPr>
            <p:cNvSpPr/>
            <p:nvPr/>
          </p:nvSpPr>
          <p:spPr>
            <a:xfrm>
              <a:off x="4796983" y="1751838"/>
              <a:ext cx="45961" cy="608046"/>
            </a:xfrm>
            <a:custGeom>
              <a:avLst/>
              <a:gdLst/>
              <a:ahLst/>
              <a:cxnLst/>
              <a:rect l="l" t="t" r="r" b="b"/>
              <a:pathLst>
                <a:path w="797" h="10544" extrusionOk="0">
                  <a:moveTo>
                    <a:pt x="1" y="0"/>
                  </a:moveTo>
                  <a:lnTo>
                    <a:pt x="1" y="10089"/>
                  </a:lnTo>
                  <a:lnTo>
                    <a:pt x="796" y="10544"/>
                  </a:lnTo>
                  <a:lnTo>
                    <a:pt x="796" y="4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3340;p109">
              <a:extLst>
                <a:ext uri="{FF2B5EF4-FFF2-40B4-BE49-F238E27FC236}">
                  <a16:creationId xmlns:a16="http://schemas.microsoft.com/office/drawing/2014/main" id="{897FC8B4-3B4E-560E-1793-38517EEFB0FB}"/>
                </a:ext>
              </a:extLst>
            </p:cNvPr>
            <p:cNvSpPr/>
            <p:nvPr/>
          </p:nvSpPr>
          <p:spPr>
            <a:xfrm>
              <a:off x="4465685" y="2231686"/>
              <a:ext cx="377261" cy="266539"/>
            </a:xfrm>
            <a:custGeom>
              <a:avLst/>
              <a:gdLst/>
              <a:ahLst/>
              <a:cxnLst/>
              <a:rect l="l" t="t" r="r" b="b"/>
              <a:pathLst>
                <a:path w="6542" h="4622" extrusionOk="0">
                  <a:moveTo>
                    <a:pt x="6541" y="0"/>
                  </a:moveTo>
                  <a:lnTo>
                    <a:pt x="0" y="3788"/>
                  </a:lnTo>
                  <a:lnTo>
                    <a:pt x="0" y="4622"/>
                  </a:lnTo>
                  <a:lnTo>
                    <a:pt x="6541" y="834"/>
                  </a:lnTo>
                  <a:lnTo>
                    <a:pt x="6541" y="0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3341;p109">
              <a:extLst>
                <a:ext uri="{FF2B5EF4-FFF2-40B4-BE49-F238E27FC236}">
                  <a16:creationId xmlns:a16="http://schemas.microsoft.com/office/drawing/2014/main" id="{3D860676-CC71-6452-C730-F3DDC0F29B7C}"/>
                </a:ext>
              </a:extLst>
            </p:cNvPr>
            <p:cNvSpPr/>
            <p:nvPr/>
          </p:nvSpPr>
          <p:spPr>
            <a:xfrm>
              <a:off x="4419782" y="2205448"/>
              <a:ext cx="423164" cy="244741"/>
            </a:xfrm>
            <a:custGeom>
              <a:avLst/>
              <a:gdLst/>
              <a:ahLst/>
              <a:cxnLst/>
              <a:rect l="l" t="t" r="r" b="b"/>
              <a:pathLst>
                <a:path w="7338" h="4244" extrusionOk="0">
                  <a:moveTo>
                    <a:pt x="6554" y="1"/>
                  </a:moveTo>
                  <a:lnTo>
                    <a:pt x="1" y="3789"/>
                  </a:lnTo>
                  <a:lnTo>
                    <a:pt x="796" y="4243"/>
                  </a:lnTo>
                  <a:lnTo>
                    <a:pt x="7337" y="455"/>
                  </a:lnTo>
                  <a:lnTo>
                    <a:pt x="6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3342;p109">
              <a:extLst>
                <a:ext uri="{FF2B5EF4-FFF2-40B4-BE49-F238E27FC236}">
                  <a16:creationId xmlns:a16="http://schemas.microsoft.com/office/drawing/2014/main" id="{495C95AB-F978-F7F9-BA76-6FC1C582AD78}"/>
                </a:ext>
              </a:extLst>
            </p:cNvPr>
            <p:cNvSpPr/>
            <p:nvPr/>
          </p:nvSpPr>
          <p:spPr>
            <a:xfrm>
              <a:off x="4419782" y="2423891"/>
              <a:ext cx="45961" cy="74333"/>
            </a:xfrm>
            <a:custGeom>
              <a:avLst/>
              <a:gdLst/>
              <a:ahLst/>
              <a:cxnLst/>
              <a:rect l="l" t="t" r="r" b="b"/>
              <a:pathLst>
                <a:path w="797" h="1289" extrusionOk="0">
                  <a:moveTo>
                    <a:pt x="1" y="1"/>
                  </a:moveTo>
                  <a:lnTo>
                    <a:pt x="1" y="834"/>
                  </a:lnTo>
                  <a:lnTo>
                    <a:pt x="796" y="1289"/>
                  </a:lnTo>
                  <a:lnTo>
                    <a:pt x="796" y="4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7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3343;p109">
              <a:extLst>
                <a:ext uri="{FF2B5EF4-FFF2-40B4-BE49-F238E27FC236}">
                  <a16:creationId xmlns:a16="http://schemas.microsoft.com/office/drawing/2014/main" id="{28120F11-1EF8-67CD-2719-7CC5B4991B04}"/>
                </a:ext>
              </a:extLst>
            </p:cNvPr>
            <p:cNvSpPr/>
            <p:nvPr/>
          </p:nvSpPr>
          <p:spPr>
            <a:xfrm>
              <a:off x="4842886" y="2231686"/>
              <a:ext cx="891309" cy="562200"/>
            </a:xfrm>
            <a:custGeom>
              <a:avLst/>
              <a:gdLst/>
              <a:ahLst/>
              <a:cxnLst/>
              <a:rect l="l" t="t" r="r" b="b"/>
              <a:pathLst>
                <a:path w="15456" h="9749" extrusionOk="0">
                  <a:moveTo>
                    <a:pt x="0" y="0"/>
                  </a:moveTo>
                  <a:lnTo>
                    <a:pt x="0" y="821"/>
                  </a:lnTo>
                  <a:lnTo>
                    <a:pt x="15456" y="9748"/>
                  </a:lnTo>
                  <a:lnTo>
                    <a:pt x="15456" y="89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3344;p109">
              <a:extLst>
                <a:ext uri="{FF2B5EF4-FFF2-40B4-BE49-F238E27FC236}">
                  <a16:creationId xmlns:a16="http://schemas.microsoft.com/office/drawing/2014/main" id="{18042B70-5918-7BA6-972E-521D7B6B4F0E}"/>
                </a:ext>
              </a:extLst>
            </p:cNvPr>
            <p:cNvSpPr/>
            <p:nvPr/>
          </p:nvSpPr>
          <p:spPr>
            <a:xfrm>
              <a:off x="4842886" y="2205448"/>
              <a:ext cx="937212" cy="541094"/>
            </a:xfrm>
            <a:custGeom>
              <a:avLst/>
              <a:gdLst/>
              <a:ahLst/>
              <a:cxnLst/>
              <a:rect l="l" t="t" r="r" b="b"/>
              <a:pathLst>
                <a:path w="16252" h="9383" extrusionOk="0">
                  <a:moveTo>
                    <a:pt x="783" y="1"/>
                  </a:moveTo>
                  <a:lnTo>
                    <a:pt x="0" y="455"/>
                  </a:lnTo>
                  <a:lnTo>
                    <a:pt x="15456" y="9383"/>
                  </a:lnTo>
                  <a:lnTo>
                    <a:pt x="16251" y="8928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3345;p109">
              <a:extLst>
                <a:ext uri="{FF2B5EF4-FFF2-40B4-BE49-F238E27FC236}">
                  <a16:creationId xmlns:a16="http://schemas.microsoft.com/office/drawing/2014/main" id="{3065307E-E020-88F1-07FF-7C8E2AC9207B}"/>
                </a:ext>
              </a:extLst>
            </p:cNvPr>
            <p:cNvSpPr/>
            <p:nvPr/>
          </p:nvSpPr>
          <p:spPr>
            <a:xfrm>
              <a:off x="5734132" y="2720301"/>
              <a:ext cx="45961" cy="73584"/>
            </a:xfrm>
            <a:custGeom>
              <a:avLst/>
              <a:gdLst/>
              <a:ahLst/>
              <a:cxnLst/>
              <a:rect l="l" t="t" r="r" b="b"/>
              <a:pathLst>
                <a:path w="797" h="1276" extrusionOk="0">
                  <a:moveTo>
                    <a:pt x="796" y="0"/>
                  </a:moveTo>
                  <a:lnTo>
                    <a:pt x="1" y="455"/>
                  </a:lnTo>
                  <a:lnTo>
                    <a:pt x="1" y="1275"/>
                  </a:lnTo>
                  <a:lnTo>
                    <a:pt x="796" y="821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3346;p109">
              <a:extLst>
                <a:ext uri="{FF2B5EF4-FFF2-40B4-BE49-F238E27FC236}">
                  <a16:creationId xmlns:a16="http://schemas.microsoft.com/office/drawing/2014/main" id="{09E6267B-779F-A765-1473-6A59646AF925}"/>
                </a:ext>
              </a:extLst>
            </p:cNvPr>
            <p:cNvSpPr/>
            <p:nvPr/>
          </p:nvSpPr>
          <p:spPr>
            <a:xfrm>
              <a:off x="4634592" y="2352557"/>
              <a:ext cx="891367" cy="562200"/>
            </a:xfrm>
            <a:custGeom>
              <a:avLst/>
              <a:gdLst/>
              <a:ahLst/>
              <a:cxnLst/>
              <a:rect l="l" t="t" r="r" b="b"/>
              <a:pathLst>
                <a:path w="15457" h="9749" extrusionOk="0">
                  <a:moveTo>
                    <a:pt x="1" y="0"/>
                  </a:moveTo>
                  <a:lnTo>
                    <a:pt x="1" y="821"/>
                  </a:lnTo>
                  <a:lnTo>
                    <a:pt x="15456" y="9749"/>
                  </a:lnTo>
                  <a:lnTo>
                    <a:pt x="15456" y="89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3347;p109">
              <a:extLst>
                <a:ext uri="{FF2B5EF4-FFF2-40B4-BE49-F238E27FC236}">
                  <a16:creationId xmlns:a16="http://schemas.microsoft.com/office/drawing/2014/main" id="{9299D652-CFB3-86F7-3C7C-9E2D022306F7}"/>
                </a:ext>
              </a:extLst>
            </p:cNvPr>
            <p:cNvSpPr/>
            <p:nvPr/>
          </p:nvSpPr>
          <p:spPr>
            <a:xfrm>
              <a:off x="4634592" y="2326318"/>
              <a:ext cx="937212" cy="540402"/>
            </a:xfrm>
            <a:custGeom>
              <a:avLst/>
              <a:gdLst/>
              <a:ahLst/>
              <a:cxnLst/>
              <a:rect l="l" t="t" r="r" b="b"/>
              <a:pathLst>
                <a:path w="16252" h="9371" extrusionOk="0">
                  <a:moveTo>
                    <a:pt x="796" y="1"/>
                  </a:moveTo>
                  <a:lnTo>
                    <a:pt x="1" y="455"/>
                  </a:lnTo>
                  <a:lnTo>
                    <a:pt x="15456" y="9370"/>
                  </a:lnTo>
                  <a:lnTo>
                    <a:pt x="16252" y="8928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3348;p109">
              <a:extLst>
                <a:ext uri="{FF2B5EF4-FFF2-40B4-BE49-F238E27FC236}">
                  <a16:creationId xmlns:a16="http://schemas.microsoft.com/office/drawing/2014/main" id="{BCD55C7F-75A8-0105-EC46-6739654A377F}"/>
                </a:ext>
              </a:extLst>
            </p:cNvPr>
            <p:cNvSpPr/>
            <p:nvPr/>
          </p:nvSpPr>
          <p:spPr>
            <a:xfrm>
              <a:off x="5525896" y="2841171"/>
              <a:ext cx="45903" cy="73584"/>
            </a:xfrm>
            <a:custGeom>
              <a:avLst/>
              <a:gdLst/>
              <a:ahLst/>
              <a:cxnLst/>
              <a:rect l="l" t="t" r="r" b="b"/>
              <a:pathLst>
                <a:path w="796" h="1276" extrusionOk="0">
                  <a:moveTo>
                    <a:pt x="796" y="0"/>
                  </a:moveTo>
                  <a:lnTo>
                    <a:pt x="0" y="442"/>
                  </a:lnTo>
                  <a:lnTo>
                    <a:pt x="0" y="1276"/>
                  </a:lnTo>
                  <a:lnTo>
                    <a:pt x="796" y="821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3349;p109">
              <a:extLst>
                <a:ext uri="{FF2B5EF4-FFF2-40B4-BE49-F238E27FC236}">
                  <a16:creationId xmlns:a16="http://schemas.microsoft.com/office/drawing/2014/main" id="{76D2A3F1-BAB2-D3D5-94D9-FBFECA82A11C}"/>
                </a:ext>
              </a:extLst>
            </p:cNvPr>
            <p:cNvSpPr/>
            <p:nvPr/>
          </p:nvSpPr>
          <p:spPr>
            <a:xfrm>
              <a:off x="4419782" y="1995770"/>
              <a:ext cx="45961" cy="608046"/>
            </a:xfrm>
            <a:custGeom>
              <a:avLst/>
              <a:gdLst/>
              <a:ahLst/>
              <a:cxnLst/>
              <a:rect l="l" t="t" r="r" b="b"/>
              <a:pathLst>
                <a:path w="797" h="10544" extrusionOk="0">
                  <a:moveTo>
                    <a:pt x="796" y="0"/>
                  </a:moveTo>
                  <a:lnTo>
                    <a:pt x="1" y="455"/>
                  </a:lnTo>
                  <a:lnTo>
                    <a:pt x="1" y="10544"/>
                  </a:lnTo>
                  <a:lnTo>
                    <a:pt x="796" y="10089"/>
                  </a:lnTo>
                  <a:lnTo>
                    <a:pt x="796" y="0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3350;p109">
              <a:extLst>
                <a:ext uri="{FF2B5EF4-FFF2-40B4-BE49-F238E27FC236}">
                  <a16:creationId xmlns:a16="http://schemas.microsoft.com/office/drawing/2014/main" id="{0FEBCCAF-612A-AF0B-9ED9-CCC985BE1D48}"/>
                </a:ext>
              </a:extLst>
            </p:cNvPr>
            <p:cNvSpPr/>
            <p:nvPr/>
          </p:nvSpPr>
          <p:spPr>
            <a:xfrm>
              <a:off x="4374686" y="1969531"/>
              <a:ext cx="91057" cy="52477"/>
            </a:xfrm>
            <a:custGeom>
              <a:avLst/>
              <a:gdLst/>
              <a:ahLst/>
              <a:cxnLst/>
              <a:rect l="l" t="t" r="r" b="b"/>
              <a:pathLst>
                <a:path w="1579" h="910" extrusionOk="0">
                  <a:moveTo>
                    <a:pt x="783" y="1"/>
                  </a:moveTo>
                  <a:lnTo>
                    <a:pt x="0" y="455"/>
                  </a:lnTo>
                  <a:lnTo>
                    <a:pt x="783" y="910"/>
                  </a:lnTo>
                  <a:lnTo>
                    <a:pt x="1578" y="45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3351;p109">
              <a:extLst>
                <a:ext uri="{FF2B5EF4-FFF2-40B4-BE49-F238E27FC236}">
                  <a16:creationId xmlns:a16="http://schemas.microsoft.com/office/drawing/2014/main" id="{DF043363-E11F-24AD-E4E3-7E6A01A63EF8}"/>
                </a:ext>
              </a:extLst>
            </p:cNvPr>
            <p:cNvSpPr/>
            <p:nvPr/>
          </p:nvSpPr>
          <p:spPr>
            <a:xfrm>
              <a:off x="4374686" y="1995770"/>
              <a:ext cx="45154" cy="608046"/>
            </a:xfrm>
            <a:custGeom>
              <a:avLst/>
              <a:gdLst/>
              <a:ahLst/>
              <a:cxnLst/>
              <a:rect l="l" t="t" r="r" b="b"/>
              <a:pathLst>
                <a:path w="783" h="10544" extrusionOk="0">
                  <a:moveTo>
                    <a:pt x="0" y="0"/>
                  </a:moveTo>
                  <a:lnTo>
                    <a:pt x="0" y="10089"/>
                  </a:lnTo>
                  <a:lnTo>
                    <a:pt x="783" y="10544"/>
                  </a:lnTo>
                  <a:lnTo>
                    <a:pt x="783" y="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3352;p109">
              <a:extLst>
                <a:ext uri="{FF2B5EF4-FFF2-40B4-BE49-F238E27FC236}">
                  <a16:creationId xmlns:a16="http://schemas.microsoft.com/office/drawing/2014/main" id="{AF602DFD-7608-4934-EE66-E1466B302ED4}"/>
                </a:ext>
              </a:extLst>
            </p:cNvPr>
            <p:cNvSpPr/>
            <p:nvPr/>
          </p:nvSpPr>
          <p:spPr>
            <a:xfrm>
              <a:off x="5780036" y="2292122"/>
              <a:ext cx="45211" cy="608046"/>
            </a:xfrm>
            <a:custGeom>
              <a:avLst/>
              <a:gdLst/>
              <a:ahLst/>
              <a:cxnLst/>
              <a:rect l="l" t="t" r="r" b="b"/>
              <a:pathLst>
                <a:path w="784" h="10544" extrusionOk="0">
                  <a:moveTo>
                    <a:pt x="783" y="0"/>
                  </a:moveTo>
                  <a:lnTo>
                    <a:pt x="0" y="455"/>
                  </a:lnTo>
                  <a:lnTo>
                    <a:pt x="0" y="10544"/>
                  </a:lnTo>
                  <a:lnTo>
                    <a:pt x="783" y="1008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3353;p109">
              <a:extLst>
                <a:ext uri="{FF2B5EF4-FFF2-40B4-BE49-F238E27FC236}">
                  <a16:creationId xmlns:a16="http://schemas.microsoft.com/office/drawing/2014/main" id="{E0D2C547-A0B7-6FB3-8325-368C92CBD615}"/>
                </a:ext>
              </a:extLst>
            </p:cNvPr>
            <p:cNvSpPr/>
            <p:nvPr/>
          </p:nvSpPr>
          <p:spPr>
            <a:xfrm>
              <a:off x="5734132" y="2265883"/>
              <a:ext cx="91115" cy="52477"/>
            </a:xfrm>
            <a:custGeom>
              <a:avLst/>
              <a:gdLst/>
              <a:ahLst/>
              <a:cxnLst/>
              <a:rect l="l" t="t" r="r" b="b"/>
              <a:pathLst>
                <a:path w="1580" h="910" extrusionOk="0">
                  <a:moveTo>
                    <a:pt x="796" y="1"/>
                  </a:moveTo>
                  <a:lnTo>
                    <a:pt x="1" y="455"/>
                  </a:lnTo>
                  <a:lnTo>
                    <a:pt x="796" y="910"/>
                  </a:lnTo>
                  <a:lnTo>
                    <a:pt x="1579" y="455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3354;p109">
              <a:extLst>
                <a:ext uri="{FF2B5EF4-FFF2-40B4-BE49-F238E27FC236}">
                  <a16:creationId xmlns:a16="http://schemas.microsoft.com/office/drawing/2014/main" id="{5B6F123A-5CE1-532C-9C96-90DA5497EC7A}"/>
                </a:ext>
              </a:extLst>
            </p:cNvPr>
            <p:cNvSpPr/>
            <p:nvPr/>
          </p:nvSpPr>
          <p:spPr>
            <a:xfrm>
              <a:off x="5734132" y="2292122"/>
              <a:ext cx="45961" cy="608046"/>
            </a:xfrm>
            <a:custGeom>
              <a:avLst/>
              <a:gdLst/>
              <a:ahLst/>
              <a:cxnLst/>
              <a:rect l="l" t="t" r="r" b="b"/>
              <a:pathLst>
                <a:path w="797" h="10544" extrusionOk="0">
                  <a:moveTo>
                    <a:pt x="1" y="0"/>
                  </a:moveTo>
                  <a:lnTo>
                    <a:pt x="1" y="10089"/>
                  </a:lnTo>
                  <a:lnTo>
                    <a:pt x="796" y="10544"/>
                  </a:lnTo>
                  <a:lnTo>
                    <a:pt x="796" y="45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3355;p109">
              <a:extLst>
                <a:ext uri="{FF2B5EF4-FFF2-40B4-BE49-F238E27FC236}">
                  <a16:creationId xmlns:a16="http://schemas.microsoft.com/office/drawing/2014/main" id="{6E535D63-AE9D-008F-4C80-F5B4128ACD20}"/>
                </a:ext>
              </a:extLst>
            </p:cNvPr>
            <p:cNvSpPr/>
            <p:nvPr/>
          </p:nvSpPr>
          <p:spPr>
            <a:xfrm>
              <a:off x="5402085" y="2772720"/>
              <a:ext cx="378010" cy="265847"/>
            </a:xfrm>
            <a:custGeom>
              <a:avLst/>
              <a:gdLst/>
              <a:ahLst/>
              <a:cxnLst/>
              <a:rect l="l" t="t" r="r" b="b"/>
              <a:pathLst>
                <a:path w="6555" h="4610" extrusionOk="0">
                  <a:moveTo>
                    <a:pt x="6554" y="0"/>
                  </a:moveTo>
                  <a:lnTo>
                    <a:pt x="1" y="3788"/>
                  </a:lnTo>
                  <a:lnTo>
                    <a:pt x="1" y="4609"/>
                  </a:lnTo>
                  <a:lnTo>
                    <a:pt x="6554" y="821"/>
                  </a:lnTo>
                  <a:lnTo>
                    <a:pt x="6554" y="0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3356;p109">
              <a:extLst>
                <a:ext uri="{FF2B5EF4-FFF2-40B4-BE49-F238E27FC236}">
                  <a16:creationId xmlns:a16="http://schemas.microsoft.com/office/drawing/2014/main" id="{51F5BE0F-3B05-1D36-446E-BC3BD0DFDDDA}"/>
                </a:ext>
              </a:extLst>
            </p:cNvPr>
            <p:cNvSpPr/>
            <p:nvPr/>
          </p:nvSpPr>
          <p:spPr>
            <a:xfrm>
              <a:off x="5356931" y="2746482"/>
              <a:ext cx="423164" cy="244741"/>
            </a:xfrm>
            <a:custGeom>
              <a:avLst/>
              <a:gdLst/>
              <a:ahLst/>
              <a:cxnLst/>
              <a:rect l="l" t="t" r="r" b="b"/>
              <a:pathLst>
                <a:path w="7338" h="4244" extrusionOk="0">
                  <a:moveTo>
                    <a:pt x="6554" y="1"/>
                  </a:moveTo>
                  <a:lnTo>
                    <a:pt x="1" y="3789"/>
                  </a:lnTo>
                  <a:lnTo>
                    <a:pt x="784" y="4243"/>
                  </a:lnTo>
                  <a:lnTo>
                    <a:pt x="7337" y="455"/>
                  </a:lnTo>
                  <a:lnTo>
                    <a:pt x="6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3357;p109">
              <a:extLst>
                <a:ext uri="{FF2B5EF4-FFF2-40B4-BE49-F238E27FC236}">
                  <a16:creationId xmlns:a16="http://schemas.microsoft.com/office/drawing/2014/main" id="{8BAD1938-0AB7-C7D0-7D63-202A8C4C6F4F}"/>
                </a:ext>
              </a:extLst>
            </p:cNvPr>
            <p:cNvSpPr/>
            <p:nvPr/>
          </p:nvSpPr>
          <p:spPr>
            <a:xfrm>
              <a:off x="5356931" y="2964925"/>
              <a:ext cx="45211" cy="73641"/>
            </a:xfrm>
            <a:custGeom>
              <a:avLst/>
              <a:gdLst/>
              <a:ahLst/>
              <a:cxnLst/>
              <a:rect l="l" t="t" r="r" b="b"/>
              <a:pathLst>
                <a:path w="784" h="1277" extrusionOk="0">
                  <a:moveTo>
                    <a:pt x="1" y="1"/>
                  </a:moveTo>
                  <a:lnTo>
                    <a:pt x="1" y="822"/>
                  </a:lnTo>
                  <a:lnTo>
                    <a:pt x="784" y="1276"/>
                  </a:lnTo>
                  <a:lnTo>
                    <a:pt x="784" y="45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7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3358;p109">
              <a:extLst>
                <a:ext uri="{FF2B5EF4-FFF2-40B4-BE49-F238E27FC236}">
                  <a16:creationId xmlns:a16="http://schemas.microsoft.com/office/drawing/2014/main" id="{A0ED6B98-45CC-38FA-84A2-73E93307C86B}"/>
                </a:ext>
              </a:extLst>
            </p:cNvPr>
            <p:cNvSpPr/>
            <p:nvPr/>
          </p:nvSpPr>
          <p:spPr>
            <a:xfrm>
              <a:off x="4420531" y="2476368"/>
              <a:ext cx="891367" cy="562200"/>
            </a:xfrm>
            <a:custGeom>
              <a:avLst/>
              <a:gdLst/>
              <a:ahLst/>
              <a:cxnLst/>
              <a:rect l="l" t="t" r="r" b="b"/>
              <a:pathLst>
                <a:path w="15457" h="9749" extrusionOk="0">
                  <a:moveTo>
                    <a:pt x="1" y="0"/>
                  </a:moveTo>
                  <a:lnTo>
                    <a:pt x="1" y="821"/>
                  </a:lnTo>
                  <a:lnTo>
                    <a:pt x="15456" y="9748"/>
                  </a:lnTo>
                  <a:lnTo>
                    <a:pt x="15456" y="89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3359;p109">
              <a:extLst>
                <a:ext uri="{FF2B5EF4-FFF2-40B4-BE49-F238E27FC236}">
                  <a16:creationId xmlns:a16="http://schemas.microsoft.com/office/drawing/2014/main" id="{65E8366D-C43C-2D6F-10D5-F9F865BBDCB7}"/>
                </a:ext>
              </a:extLst>
            </p:cNvPr>
            <p:cNvSpPr/>
            <p:nvPr/>
          </p:nvSpPr>
          <p:spPr>
            <a:xfrm>
              <a:off x="4420531" y="2450130"/>
              <a:ext cx="936463" cy="541094"/>
            </a:xfrm>
            <a:custGeom>
              <a:avLst/>
              <a:gdLst/>
              <a:ahLst/>
              <a:cxnLst/>
              <a:rect l="l" t="t" r="r" b="b"/>
              <a:pathLst>
                <a:path w="16239" h="9383" extrusionOk="0">
                  <a:moveTo>
                    <a:pt x="783" y="0"/>
                  </a:moveTo>
                  <a:lnTo>
                    <a:pt x="1" y="455"/>
                  </a:lnTo>
                  <a:lnTo>
                    <a:pt x="15456" y="9382"/>
                  </a:lnTo>
                  <a:lnTo>
                    <a:pt x="16239" y="8928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3360;p109">
              <a:extLst>
                <a:ext uri="{FF2B5EF4-FFF2-40B4-BE49-F238E27FC236}">
                  <a16:creationId xmlns:a16="http://schemas.microsoft.com/office/drawing/2014/main" id="{0D601A51-E8B9-B8AE-EAF6-F5D11BD5344A}"/>
                </a:ext>
              </a:extLst>
            </p:cNvPr>
            <p:cNvSpPr/>
            <p:nvPr/>
          </p:nvSpPr>
          <p:spPr>
            <a:xfrm>
              <a:off x="5311836" y="2964925"/>
              <a:ext cx="45154" cy="73641"/>
            </a:xfrm>
            <a:custGeom>
              <a:avLst/>
              <a:gdLst/>
              <a:ahLst/>
              <a:cxnLst/>
              <a:rect l="l" t="t" r="r" b="b"/>
              <a:pathLst>
                <a:path w="783" h="1277" extrusionOk="0">
                  <a:moveTo>
                    <a:pt x="783" y="1"/>
                  </a:moveTo>
                  <a:lnTo>
                    <a:pt x="0" y="455"/>
                  </a:lnTo>
                  <a:lnTo>
                    <a:pt x="0" y="1276"/>
                  </a:lnTo>
                  <a:lnTo>
                    <a:pt x="783" y="822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3361;p109">
              <a:extLst>
                <a:ext uri="{FF2B5EF4-FFF2-40B4-BE49-F238E27FC236}">
                  <a16:creationId xmlns:a16="http://schemas.microsoft.com/office/drawing/2014/main" id="{5D8E1E69-C7F7-C4EA-74DD-C658D5377381}"/>
                </a:ext>
              </a:extLst>
            </p:cNvPr>
            <p:cNvSpPr/>
            <p:nvPr/>
          </p:nvSpPr>
          <p:spPr>
            <a:xfrm>
              <a:off x="5356931" y="2536804"/>
              <a:ext cx="45211" cy="608046"/>
            </a:xfrm>
            <a:custGeom>
              <a:avLst/>
              <a:gdLst/>
              <a:ahLst/>
              <a:cxnLst/>
              <a:rect l="l" t="t" r="r" b="b"/>
              <a:pathLst>
                <a:path w="784" h="10544" extrusionOk="0">
                  <a:moveTo>
                    <a:pt x="784" y="0"/>
                  </a:moveTo>
                  <a:lnTo>
                    <a:pt x="1" y="455"/>
                  </a:lnTo>
                  <a:lnTo>
                    <a:pt x="1" y="10544"/>
                  </a:lnTo>
                  <a:lnTo>
                    <a:pt x="784" y="10089"/>
                  </a:lnTo>
                  <a:lnTo>
                    <a:pt x="784" y="0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3362;p109">
              <a:extLst>
                <a:ext uri="{FF2B5EF4-FFF2-40B4-BE49-F238E27FC236}">
                  <a16:creationId xmlns:a16="http://schemas.microsoft.com/office/drawing/2014/main" id="{BFE76421-B238-9EC4-E390-5741FCAE45A3}"/>
                </a:ext>
              </a:extLst>
            </p:cNvPr>
            <p:cNvSpPr/>
            <p:nvPr/>
          </p:nvSpPr>
          <p:spPr>
            <a:xfrm>
              <a:off x="5311086" y="2510565"/>
              <a:ext cx="91057" cy="52477"/>
            </a:xfrm>
            <a:custGeom>
              <a:avLst/>
              <a:gdLst/>
              <a:ahLst/>
              <a:cxnLst/>
              <a:rect l="l" t="t" r="r" b="b"/>
              <a:pathLst>
                <a:path w="1579" h="910" extrusionOk="0">
                  <a:moveTo>
                    <a:pt x="783" y="1"/>
                  </a:moveTo>
                  <a:lnTo>
                    <a:pt x="0" y="455"/>
                  </a:lnTo>
                  <a:lnTo>
                    <a:pt x="796" y="910"/>
                  </a:lnTo>
                  <a:lnTo>
                    <a:pt x="1579" y="455"/>
                  </a:lnTo>
                  <a:lnTo>
                    <a:pt x="7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3363;p109">
              <a:extLst>
                <a:ext uri="{FF2B5EF4-FFF2-40B4-BE49-F238E27FC236}">
                  <a16:creationId xmlns:a16="http://schemas.microsoft.com/office/drawing/2014/main" id="{55A02D10-BD40-89F7-D44B-9A60B8AB9656}"/>
                </a:ext>
              </a:extLst>
            </p:cNvPr>
            <p:cNvSpPr/>
            <p:nvPr/>
          </p:nvSpPr>
          <p:spPr>
            <a:xfrm>
              <a:off x="5311086" y="2536804"/>
              <a:ext cx="45903" cy="608046"/>
            </a:xfrm>
            <a:custGeom>
              <a:avLst/>
              <a:gdLst/>
              <a:ahLst/>
              <a:cxnLst/>
              <a:rect l="l" t="t" r="r" b="b"/>
              <a:pathLst>
                <a:path w="796" h="10544" extrusionOk="0">
                  <a:moveTo>
                    <a:pt x="0" y="0"/>
                  </a:moveTo>
                  <a:lnTo>
                    <a:pt x="0" y="10089"/>
                  </a:lnTo>
                  <a:lnTo>
                    <a:pt x="796" y="10544"/>
                  </a:lnTo>
                  <a:lnTo>
                    <a:pt x="796" y="4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3364;p109">
              <a:extLst>
                <a:ext uri="{FF2B5EF4-FFF2-40B4-BE49-F238E27FC236}">
                  <a16:creationId xmlns:a16="http://schemas.microsoft.com/office/drawing/2014/main" id="{EF36FFD1-1D9F-BAE4-2E49-81775FF24C56}"/>
                </a:ext>
              </a:extLst>
            </p:cNvPr>
            <p:cNvSpPr/>
            <p:nvPr/>
          </p:nvSpPr>
          <p:spPr>
            <a:xfrm>
              <a:off x="5356931" y="2261558"/>
              <a:ext cx="468318" cy="301486"/>
            </a:xfrm>
            <a:custGeom>
              <a:avLst/>
              <a:gdLst/>
              <a:ahLst/>
              <a:cxnLst/>
              <a:rect l="l" t="t" r="r" b="b"/>
              <a:pathLst>
                <a:path w="8121" h="5228" extrusionOk="0">
                  <a:moveTo>
                    <a:pt x="8120" y="0"/>
                  </a:moveTo>
                  <a:lnTo>
                    <a:pt x="1" y="4697"/>
                  </a:lnTo>
                  <a:lnTo>
                    <a:pt x="1" y="5228"/>
                  </a:lnTo>
                  <a:lnTo>
                    <a:pt x="8120" y="530"/>
                  </a:lnTo>
                  <a:lnTo>
                    <a:pt x="8120" y="0"/>
                  </a:lnTo>
                  <a:close/>
                </a:path>
              </a:pathLst>
            </a:custGeom>
            <a:solidFill>
              <a:srgbClr val="C7D3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3365;p109">
              <a:extLst>
                <a:ext uri="{FF2B5EF4-FFF2-40B4-BE49-F238E27FC236}">
                  <a16:creationId xmlns:a16="http://schemas.microsoft.com/office/drawing/2014/main" id="{CBE7A26F-CC2A-41AB-CE77-139FCE7DA78E}"/>
                </a:ext>
              </a:extLst>
            </p:cNvPr>
            <p:cNvSpPr/>
            <p:nvPr/>
          </p:nvSpPr>
          <p:spPr>
            <a:xfrm>
              <a:off x="4062303" y="1514422"/>
              <a:ext cx="1762953" cy="1018062"/>
            </a:xfrm>
            <a:custGeom>
              <a:avLst/>
              <a:gdLst/>
              <a:ahLst/>
              <a:cxnLst/>
              <a:rect l="l" t="t" r="r" b="b"/>
              <a:pathLst>
                <a:path w="30571" h="17654" extrusionOk="0">
                  <a:moveTo>
                    <a:pt x="8132" y="1"/>
                  </a:moveTo>
                  <a:lnTo>
                    <a:pt x="0" y="4698"/>
                  </a:lnTo>
                  <a:lnTo>
                    <a:pt x="22451" y="17653"/>
                  </a:lnTo>
                  <a:lnTo>
                    <a:pt x="30570" y="12956"/>
                  </a:lnTo>
                  <a:lnTo>
                    <a:pt x="81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3366;p109">
              <a:extLst>
                <a:ext uri="{FF2B5EF4-FFF2-40B4-BE49-F238E27FC236}">
                  <a16:creationId xmlns:a16="http://schemas.microsoft.com/office/drawing/2014/main" id="{829EE539-D5DA-DBA2-0731-370267E471B0}"/>
                </a:ext>
              </a:extLst>
            </p:cNvPr>
            <p:cNvSpPr/>
            <p:nvPr/>
          </p:nvSpPr>
          <p:spPr>
            <a:xfrm>
              <a:off x="4062303" y="1785342"/>
              <a:ext cx="1294693" cy="777704"/>
            </a:xfrm>
            <a:custGeom>
              <a:avLst/>
              <a:gdLst/>
              <a:ahLst/>
              <a:cxnLst/>
              <a:rect l="l" t="t" r="r" b="b"/>
              <a:pathLst>
                <a:path w="22451" h="13486" extrusionOk="0">
                  <a:moveTo>
                    <a:pt x="0" y="0"/>
                  </a:moveTo>
                  <a:lnTo>
                    <a:pt x="0" y="530"/>
                  </a:lnTo>
                  <a:lnTo>
                    <a:pt x="22451" y="13486"/>
                  </a:lnTo>
                  <a:lnTo>
                    <a:pt x="22451" y="12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7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3367;p109">
              <a:extLst>
                <a:ext uri="{FF2B5EF4-FFF2-40B4-BE49-F238E27FC236}">
                  <a16:creationId xmlns:a16="http://schemas.microsoft.com/office/drawing/2014/main" id="{37AA45C8-2B22-6704-9CDF-F84C5442F8BA}"/>
                </a:ext>
              </a:extLst>
            </p:cNvPr>
            <p:cNvSpPr/>
            <p:nvPr/>
          </p:nvSpPr>
          <p:spPr>
            <a:xfrm>
              <a:off x="5356931" y="2183650"/>
              <a:ext cx="468318" cy="338624"/>
            </a:xfrm>
            <a:custGeom>
              <a:avLst/>
              <a:gdLst/>
              <a:ahLst/>
              <a:cxnLst/>
              <a:rect l="l" t="t" r="r" b="b"/>
              <a:pathLst>
                <a:path w="8121" h="5872" extrusionOk="0">
                  <a:moveTo>
                    <a:pt x="1" y="4697"/>
                  </a:moveTo>
                  <a:lnTo>
                    <a:pt x="1" y="5872"/>
                  </a:lnTo>
                  <a:lnTo>
                    <a:pt x="8120" y="1174"/>
                  </a:lnTo>
                  <a:lnTo>
                    <a:pt x="81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3368;p109">
              <a:extLst>
                <a:ext uri="{FF2B5EF4-FFF2-40B4-BE49-F238E27FC236}">
                  <a16:creationId xmlns:a16="http://schemas.microsoft.com/office/drawing/2014/main" id="{4E9685F6-D78A-B45D-804F-48084AF66655}"/>
                </a:ext>
              </a:extLst>
            </p:cNvPr>
            <p:cNvSpPr/>
            <p:nvPr/>
          </p:nvSpPr>
          <p:spPr>
            <a:xfrm>
              <a:off x="4062303" y="1435821"/>
              <a:ext cx="1762953" cy="1018754"/>
            </a:xfrm>
            <a:custGeom>
              <a:avLst/>
              <a:gdLst/>
              <a:ahLst/>
              <a:cxnLst/>
              <a:rect l="l" t="t" r="r" b="b"/>
              <a:pathLst>
                <a:path w="30571" h="17666" extrusionOk="0">
                  <a:moveTo>
                    <a:pt x="22451" y="17665"/>
                  </a:moveTo>
                  <a:lnTo>
                    <a:pt x="30570" y="12968"/>
                  </a:lnTo>
                  <a:lnTo>
                    <a:pt x="8132" y="0"/>
                  </a:lnTo>
                  <a:lnTo>
                    <a:pt x="0" y="469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3369;p109">
              <a:extLst>
                <a:ext uri="{FF2B5EF4-FFF2-40B4-BE49-F238E27FC236}">
                  <a16:creationId xmlns:a16="http://schemas.microsoft.com/office/drawing/2014/main" id="{10711CA6-1051-03BB-9F55-EB6B08D5B05B}"/>
                </a:ext>
              </a:extLst>
            </p:cNvPr>
            <p:cNvSpPr/>
            <p:nvPr/>
          </p:nvSpPr>
          <p:spPr>
            <a:xfrm>
              <a:off x="4062303" y="1706684"/>
              <a:ext cx="1294693" cy="815591"/>
            </a:xfrm>
            <a:custGeom>
              <a:avLst/>
              <a:gdLst/>
              <a:ahLst/>
              <a:cxnLst/>
              <a:rect l="l" t="t" r="r" b="b"/>
              <a:pathLst>
                <a:path w="22451" h="14143" extrusionOk="0">
                  <a:moveTo>
                    <a:pt x="0" y="0"/>
                  </a:moveTo>
                  <a:lnTo>
                    <a:pt x="0" y="1187"/>
                  </a:lnTo>
                  <a:lnTo>
                    <a:pt x="22451" y="14143"/>
                  </a:lnTo>
                  <a:lnTo>
                    <a:pt x="22451" y="1296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3370;p109">
              <a:extLst>
                <a:ext uri="{FF2B5EF4-FFF2-40B4-BE49-F238E27FC236}">
                  <a16:creationId xmlns:a16="http://schemas.microsoft.com/office/drawing/2014/main" id="{26521073-34F9-C142-59DD-95478565B397}"/>
                </a:ext>
              </a:extLst>
            </p:cNvPr>
            <p:cNvSpPr/>
            <p:nvPr/>
          </p:nvSpPr>
          <p:spPr>
            <a:xfrm>
              <a:off x="4107399" y="1435591"/>
              <a:ext cx="648875" cy="396752"/>
            </a:xfrm>
            <a:custGeom>
              <a:avLst/>
              <a:gdLst/>
              <a:ahLst/>
              <a:cxnLst/>
              <a:rect l="l" t="t" r="r" b="b"/>
              <a:pathLst>
                <a:path w="11252" h="6880" extrusionOk="0">
                  <a:moveTo>
                    <a:pt x="6490" y="1"/>
                  </a:moveTo>
                  <a:cubicBezTo>
                    <a:pt x="6463" y="1"/>
                    <a:pt x="6438" y="9"/>
                    <a:pt x="6415" y="29"/>
                  </a:cubicBezTo>
                  <a:cubicBezTo>
                    <a:pt x="6289" y="156"/>
                    <a:pt x="6138" y="244"/>
                    <a:pt x="5986" y="332"/>
                  </a:cubicBezTo>
                  <a:cubicBezTo>
                    <a:pt x="2779" y="1103"/>
                    <a:pt x="1302" y="2870"/>
                    <a:pt x="935" y="3375"/>
                  </a:cubicBezTo>
                  <a:cubicBezTo>
                    <a:pt x="872" y="3464"/>
                    <a:pt x="784" y="3540"/>
                    <a:pt x="683" y="3578"/>
                  </a:cubicBezTo>
                  <a:cubicBezTo>
                    <a:pt x="329" y="3729"/>
                    <a:pt x="1" y="3918"/>
                    <a:pt x="1" y="4007"/>
                  </a:cubicBezTo>
                  <a:cubicBezTo>
                    <a:pt x="14" y="4095"/>
                    <a:pt x="279" y="4133"/>
                    <a:pt x="279" y="4133"/>
                  </a:cubicBezTo>
                  <a:cubicBezTo>
                    <a:pt x="733" y="4171"/>
                    <a:pt x="1314" y="4550"/>
                    <a:pt x="1314" y="4550"/>
                  </a:cubicBezTo>
                  <a:cubicBezTo>
                    <a:pt x="2097" y="5358"/>
                    <a:pt x="3486" y="6191"/>
                    <a:pt x="3764" y="6280"/>
                  </a:cubicBezTo>
                  <a:cubicBezTo>
                    <a:pt x="3978" y="6381"/>
                    <a:pt x="4155" y="6532"/>
                    <a:pt x="4269" y="6734"/>
                  </a:cubicBezTo>
                  <a:cubicBezTo>
                    <a:pt x="4284" y="6765"/>
                    <a:pt x="4356" y="6880"/>
                    <a:pt x="4452" y="6880"/>
                  </a:cubicBezTo>
                  <a:cubicBezTo>
                    <a:pt x="4514" y="6880"/>
                    <a:pt x="4586" y="6832"/>
                    <a:pt x="4660" y="6684"/>
                  </a:cubicBezTo>
                  <a:cubicBezTo>
                    <a:pt x="4761" y="6469"/>
                    <a:pt x="4963" y="6305"/>
                    <a:pt x="5203" y="6229"/>
                  </a:cubicBezTo>
                  <a:cubicBezTo>
                    <a:pt x="6883" y="5585"/>
                    <a:pt x="8461" y="4701"/>
                    <a:pt x="9901" y="3628"/>
                  </a:cubicBezTo>
                  <a:cubicBezTo>
                    <a:pt x="9901" y="3628"/>
                    <a:pt x="10469" y="3085"/>
                    <a:pt x="10860" y="2946"/>
                  </a:cubicBezTo>
                  <a:cubicBezTo>
                    <a:pt x="11252" y="2820"/>
                    <a:pt x="10974" y="2681"/>
                    <a:pt x="10974" y="2681"/>
                  </a:cubicBezTo>
                  <a:cubicBezTo>
                    <a:pt x="10481" y="2580"/>
                    <a:pt x="10343" y="2416"/>
                    <a:pt x="10343" y="2416"/>
                  </a:cubicBezTo>
                  <a:cubicBezTo>
                    <a:pt x="9421" y="1128"/>
                    <a:pt x="7337" y="433"/>
                    <a:pt x="6908" y="307"/>
                  </a:cubicBezTo>
                  <a:cubicBezTo>
                    <a:pt x="6857" y="294"/>
                    <a:pt x="6807" y="257"/>
                    <a:pt x="6782" y="219"/>
                  </a:cubicBezTo>
                  <a:cubicBezTo>
                    <a:pt x="6721" y="138"/>
                    <a:pt x="6596" y="1"/>
                    <a:pt x="6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3371;p109">
              <a:extLst>
                <a:ext uri="{FF2B5EF4-FFF2-40B4-BE49-F238E27FC236}">
                  <a16:creationId xmlns:a16="http://schemas.microsoft.com/office/drawing/2014/main" id="{48908821-ADFE-98A6-FC1A-4BE5A395934E}"/>
                </a:ext>
              </a:extLst>
            </p:cNvPr>
            <p:cNvSpPr/>
            <p:nvPr/>
          </p:nvSpPr>
          <p:spPr>
            <a:xfrm>
              <a:off x="4863992" y="1898889"/>
              <a:ext cx="757347" cy="437696"/>
            </a:xfrm>
            <a:custGeom>
              <a:avLst/>
              <a:gdLst/>
              <a:ahLst/>
              <a:cxnLst/>
              <a:rect l="l" t="t" r="r" b="b"/>
              <a:pathLst>
                <a:path w="13133" h="7590" extrusionOk="0">
                  <a:moveTo>
                    <a:pt x="8120" y="1"/>
                  </a:moveTo>
                  <a:lnTo>
                    <a:pt x="0" y="4698"/>
                  </a:lnTo>
                  <a:lnTo>
                    <a:pt x="5013" y="7590"/>
                  </a:lnTo>
                  <a:lnTo>
                    <a:pt x="13133" y="2892"/>
                  </a:lnTo>
                  <a:lnTo>
                    <a:pt x="8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3372;p109">
              <a:extLst>
                <a:ext uri="{FF2B5EF4-FFF2-40B4-BE49-F238E27FC236}">
                  <a16:creationId xmlns:a16="http://schemas.microsoft.com/office/drawing/2014/main" id="{87924F22-E2A2-90E0-17D6-4E6B5AABA716}"/>
                </a:ext>
              </a:extLst>
            </p:cNvPr>
            <p:cNvSpPr/>
            <p:nvPr/>
          </p:nvSpPr>
          <p:spPr>
            <a:xfrm>
              <a:off x="4863992" y="2169809"/>
              <a:ext cx="289145" cy="235226"/>
            </a:xfrm>
            <a:custGeom>
              <a:avLst/>
              <a:gdLst/>
              <a:ahLst/>
              <a:cxnLst/>
              <a:rect l="l" t="t" r="r" b="b"/>
              <a:pathLst>
                <a:path w="5014" h="4079" extrusionOk="0">
                  <a:moveTo>
                    <a:pt x="0" y="0"/>
                  </a:moveTo>
                  <a:lnTo>
                    <a:pt x="0" y="1174"/>
                  </a:lnTo>
                  <a:lnTo>
                    <a:pt x="5013" y="4079"/>
                  </a:lnTo>
                  <a:lnTo>
                    <a:pt x="5013" y="28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3373;p109">
              <a:extLst>
                <a:ext uri="{FF2B5EF4-FFF2-40B4-BE49-F238E27FC236}">
                  <a16:creationId xmlns:a16="http://schemas.microsoft.com/office/drawing/2014/main" id="{65E6672F-6ADB-6F0D-0068-F7ED84571550}"/>
                </a:ext>
              </a:extLst>
            </p:cNvPr>
            <p:cNvSpPr/>
            <p:nvPr/>
          </p:nvSpPr>
          <p:spPr>
            <a:xfrm>
              <a:off x="3679277" y="1955691"/>
              <a:ext cx="445654" cy="1098854"/>
            </a:xfrm>
            <a:custGeom>
              <a:avLst/>
              <a:gdLst/>
              <a:ahLst/>
              <a:cxnLst/>
              <a:rect l="l" t="t" r="r" b="b"/>
              <a:pathLst>
                <a:path w="7728" h="19055" extrusionOk="0">
                  <a:moveTo>
                    <a:pt x="0" y="1"/>
                  </a:moveTo>
                  <a:lnTo>
                    <a:pt x="0" y="14598"/>
                  </a:lnTo>
                  <a:lnTo>
                    <a:pt x="7728" y="19055"/>
                  </a:lnTo>
                  <a:lnTo>
                    <a:pt x="5569" y="32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3374;p109">
              <a:extLst>
                <a:ext uri="{FF2B5EF4-FFF2-40B4-BE49-F238E27FC236}">
                  <a16:creationId xmlns:a16="http://schemas.microsoft.com/office/drawing/2014/main" id="{A781AF33-64CE-6CDA-0A61-EF68379147DD}"/>
                </a:ext>
              </a:extLst>
            </p:cNvPr>
            <p:cNvSpPr/>
            <p:nvPr/>
          </p:nvSpPr>
          <p:spPr>
            <a:xfrm>
              <a:off x="4000368" y="2116640"/>
              <a:ext cx="166082" cy="937904"/>
            </a:xfrm>
            <a:custGeom>
              <a:avLst/>
              <a:gdLst/>
              <a:ahLst/>
              <a:cxnLst/>
              <a:rect l="l" t="t" r="r" b="b"/>
              <a:pathLst>
                <a:path w="2880" h="16264" extrusionOk="0">
                  <a:moveTo>
                    <a:pt x="721" y="0"/>
                  </a:moveTo>
                  <a:lnTo>
                    <a:pt x="1" y="417"/>
                  </a:lnTo>
                  <a:lnTo>
                    <a:pt x="2160" y="16264"/>
                  </a:lnTo>
                  <a:lnTo>
                    <a:pt x="2880" y="15835"/>
                  </a:lnTo>
                  <a:lnTo>
                    <a:pt x="721" y="0"/>
                  </a:lnTo>
                  <a:close/>
                </a:path>
              </a:pathLst>
            </a:custGeom>
            <a:solidFill>
              <a:srgbClr val="FC7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3375;p109">
              <a:extLst>
                <a:ext uri="{FF2B5EF4-FFF2-40B4-BE49-F238E27FC236}">
                  <a16:creationId xmlns:a16="http://schemas.microsoft.com/office/drawing/2014/main" id="{81C123A7-7798-B6B9-42C5-6ACDCE116069}"/>
                </a:ext>
              </a:extLst>
            </p:cNvPr>
            <p:cNvSpPr/>
            <p:nvPr/>
          </p:nvSpPr>
          <p:spPr>
            <a:xfrm>
              <a:off x="3679277" y="1930952"/>
              <a:ext cx="362671" cy="209794"/>
            </a:xfrm>
            <a:custGeom>
              <a:avLst/>
              <a:gdLst/>
              <a:ahLst/>
              <a:cxnLst/>
              <a:rect l="l" t="t" r="r" b="b"/>
              <a:pathLst>
                <a:path w="6289" h="3638" extrusionOk="0">
                  <a:moveTo>
                    <a:pt x="733" y="0"/>
                  </a:moveTo>
                  <a:lnTo>
                    <a:pt x="0" y="430"/>
                  </a:lnTo>
                  <a:lnTo>
                    <a:pt x="5569" y="3637"/>
                  </a:lnTo>
                  <a:lnTo>
                    <a:pt x="6289" y="3220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FF9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3376;p109">
              <a:extLst>
                <a:ext uri="{FF2B5EF4-FFF2-40B4-BE49-F238E27FC236}">
                  <a16:creationId xmlns:a16="http://schemas.microsoft.com/office/drawing/2014/main" id="{15AECEDA-DB83-75FE-B5B3-1F2A6A6F269D}"/>
                </a:ext>
              </a:extLst>
            </p:cNvPr>
            <p:cNvSpPr/>
            <p:nvPr/>
          </p:nvSpPr>
          <p:spPr>
            <a:xfrm>
              <a:off x="3018065" y="2998430"/>
              <a:ext cx="308809" cy="206853"/>
            </a:xfrm>
            <a:custGeom>
              <a:avLst/>
              <a:gdLst/>
              <a:ahLst/>
              <a:cxnLst/>
              <a:rect l="l" t="t" r="r" b="b"/>
              <a:pathLst>
                <a:path w="5355" h="3587" extrusionOk="0">
                  <a:moveTo>
                    <a:pt x="1" y="1"/>
                  </a:moveTo>
                  <a:lnTo>
                    <a:pt x="1" y="493"/>
                  </a:lnTo>
                  <a:lnTo>
                    <a:pt x="5355" y="3587"/>
                  </a:lnTo>
                  <a:lnTo>
                    <a:pt x="5355" y="309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7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3377;p109">
              <a:extLst>
                <a:ext uri="{FF2B5EF4-FFF2-40B4-BE49-F238E27FC236}">
                  <a16:creationId xmlns:a16="http://schemas.microsoft.com/office/drawing/2014/main" id="{40E76EA1-CB27-640C-1C8B-CB3EC0418E44}"/>
                </a:ext>
              </a:extLst>
            </p:cNvPr>
            <p:cNvSpPr/>
            <p:nvPr/>
          </p:nvSpPr>
          <p:spPr>
            <a:xfrm>
              <a:off x="3018065" y="2616903"/>
              <a:ext cx="970025" cy="560009"/>
            </a:xfrm>
            <a:custGeom>
              <a:avLst/>
              <a:gdLst/>
              <a:ahLst/>
              <a:cxnLst/>
              <a:rect l="l" t="t" r="r" b="b"/>
              <a:pathLst>
                <a:path w="16821" h="9711" extrusionOk="0">
                  <a:moveTo>
                    <a:pt x="11466" y="0"/>
                  </a:moveTo>
                  <a:lnTo>
                    <a:pt x="1" y="6617"/>
                  </a:lnTo>
                  <a:lnTo>
                    <a:pt x="5355" y="9710"/>
                  </a:lnTo>
                  <a:lnTo>
                    <a:pt x="16820" y="3094"/>
                  </a:lnTo>
                  <a:lnTo>
                    <a:pt x="11466" y="0"/>
                  </a:lnTo>
                  <a:close/>
                </a:path>
              </a:pathLst>
            </a:custGeom>
            <a:solidFill>
              <a:srgbClr val="FF9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3378;p109">
              <a:extLst>
                <a:ext uri="{FF2B5EF4-FFF2-40B4-BE49-F238E27FC236}">
                  <a16:creationId xmlns:a16="http://schemas.microsoft.com/office/drawing/2014/main" id="{57B95E64-6D36-4DFA-EBED-F79A08526D7B}"/>
                </a:ext>
              </a:extLst>
            </p:cNvPr>
            <p:cNvSpPr/>
            <p:nvPr/>
          </p:nvSpPr>
          <p:spPr>
            <a:xfrm>
              <a:off x="3326815" y="2795268"/>
              <a:ext cx="661273" cy="410016"/>
            </a:xfrm>
            <a:custGeom>
              <a:avLst/>
              <a:gdLst/>
              <a:ahLst/>
              <a:cxnLst/>
              <a:rect l="l" t="t" r="r" b="b"/>
              <a:pathLst>
                <a:path w="11467" h="7110" extrusionOk="0">
                  <a:moveTo>
                    <a:pt x="11466" y="1"/>
                  </a:moveTo>
                  <a:lnTo>
                    <a:pt x="1" y="6617"/>
                  </a:lnTo>
                  <a:lnTo>
                    <a:pt x="1" y="7110"/>
                  </a:lnTo>
                  <a:lnTo>
                    <a:pt x="11466" y="481"/>
                  </a:lnTo>
                  <a:lnTo>
                    <a:pt x="11466" y="1"/>
                  </a:lnTo>
                  <a:close/>
                </a:path>
              </a:pathLst>
            </a:custGeom>
            <a:solidFill>
              <a:srgbClr val="FC7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3379;p109">
              <a:extLst>
                <a:ext uri="{FF2B5EF4-FFF2-40B4-BE49-F238E27FC236}">
                  <a16:creationId xmlns:a16="http://schemas.microsoft.com/office/drawing/2014/main" id="{7C44B21C-10E4-28F6-AB80-75F4A79DD6DF}"/>
                </a:ext>
              </a:extLst>
            </p:cNvPr>
            <p:cNvSpPr/>
            <p:nvPr/>
          </p:nvSpPr>
          <p:spPr>
            <a:xfrm>
              <a:off x="3018065" y="2667824"/>
              <a:ext cx="308809" cy="206161"/>
            </a:xfrm>
            <a:custGeom>
              <a:avLst/>
              <a:gdLst/>
              <a:ahLst/>
              <a:cxnLst/>
              <a:rect l="l" t="t" r="r" b="b"/>
              <a:pathLst>
                <a:path w="5355" h="3575" extrusionOk="0">
                  <a:moveTo>
                    <a:pt x="1" y="1"/>
                  </a:moveTo>
                  <a:lnTo>
                    <a:pt x="1" y="493"/>
                  </a:lnTo>
                  <a:lnTo>
                    <a:pt x="5355" y="3574"/>
                  </a:lnTo>
                  <a:lnTo>
                    <a:pt x="5355" y="30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7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3380;p109">
              <a:extLst>
                <a:ext uri="{FF2B5EF4-FFF2-40B4-BE49-F238E27FC236}">
                  <a16:creationId xmlns:a16="http://schemas.microsoft.com/office/drawing/2014/main" id="{5C3147DF-4351-302B-C1DA-7077C123FAD3}"/>
                </a:ext>
              </a:extLst>
            </p:cNvPr>
            <p:cNvSpPr/>
            <p:nvPr/>
          </p:nvSpPr>
          <p:spPr>
            <a:xfrm>
              <a:off x="3018065" y="2286297"/>
              <a:ext cx="970025" cy="560009"/>
            </a:xfrm>
            <a:custGeom>
              <a:avLst/>
              <a:gdLst/>
              <a:ahLst/>
              <a:cxnLst/>
              <a:rect l="l" t="t" r="r" b="b"/>
              <a:pathLst>
                <a:path w="16821" h="9711" extrusionOk="0">
                  <a:moveTo>
                    <a:pt x="11466" y="0"/>
                  </a:moveTo>
                  <a:lnTo>
                    <a:pt x="1" y="6617"/>
                  </a:lnTo>
                  <a:lnTo>
                    <a:pt x="5355" y="9711"/>
                  </a:lnTo>
                  <a:lnTo>
                    <a:pt x="16820" y="3094"/>
                  </a:lnTo>
                  <a:lnTo>
                    <a:pt x="11466" y="0"/>
                  </a:lnTo>
                  <a:close/>
                </a:path>
              </a:pathLst>
            </a:custGeom>
            <a:solidFill>
              <a:srgbClr val="FF9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3381;p109">
              <a:extLst>
                <a:ext uri="{FF2B5EF4-FFF2-40B4-BE49-F238E27FC236}">
                  <a16:creationId xmlns:a16="http://schemas.microsoft.com/office/drawing/2014/main" id="{529C5F46-1F36-CC13-C16F-67B20E47DD19}"/>
                </a:ext>
              </a:extLst>
            </p:cNvPr>
            <p:cNvSpPr/>
            <p:nvPr/>
          </p:nvSpPr>
          <p:spPr>
            <a:xfrm>
              <a:off x="3326815" y="2464720"/>
              <a:ext cx="661273" cy="409266"/>
            </a:xfrm>
            <a:custGeom>
              <a:avLst/>
              <a:gdLst/>
              <a:ahLst/>
              <a:cxnLst/>
              <a:rect l="l" t="t" r="r" b="b"/>
              <a:pathLst>
                <a:path w="11467" h="7097" extrusionOk="0">
                  <a:moveTo>
                    <a:pt x="11466" y="0"/>
                  </a:moveTo>
                  <a:lnTo>
                    <a:pt x="1" y="6617"/>
                  </a:lnTo>
                  <a:lnTo>
                    <a:pt x="1" y="7096"/>
                  </a:lnTo>
                  <a:lnTo>
                    <a:pt x="11466" y="480"/>
                  </a:lnTo>
                  <a:lnTo>
                    <a:pt x="11466" y="0"/>
                  </a:lnTo>
                  <a:close/>
                </a:path>
              </a:pathLst>
            </a:custGeom>
            <a:solidFill>
              <a:srgbClr val="FC7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3382;p109">
              <a:extLst>
                <a:ext uri="{FF2B5EF4-FFF2-40B4-BE49-F238E27FC236}">
                  <a16:creationId xmlns:a16="http://schemas.microsoft.com/office/drawing/2014/main" id="{CA54870D-D963-CB2C-421B-9DD03676B6CC}"/>
                </a:ext>
              </a:extLst>
            </p:cNvPr>
            <p:cNvSpPr/>
            <p:nvPr/>
          </p:nvSpPr>
          <p:spPr>
            <a:xfrm>
              <a:off x="3401091" y="2441364"/>
              <a:ext cx="186497" cy="209045"/>
            </a:xfrm>
            <a:custGeom>
              <a:avLst/>
              <a:gdLst/>
              <a:ahLst/>
              <a:cxnLst/>
              <a:rect l="l" t="t" r="r" b="b"/>
              <a:pathLst>
                <a:path w="3234" h="3625" extrusionOk="0">
                  <a:moveTo>
                    <a:pt x="1" y="1"/>
                  </a:moveTo>
                  <a:lnTo>
                    <a:pt x="1" y="1731"/>
                  </a:lnTo>
                  <a:lnTo>
                    <a:pt x="3233" y="3625"/>
                  </a:lnTo>
                  <a:lnTo>
                    <a:pt x="3233" y="187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8D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3383;p109">
              <a:extLst>
                <a:ext uri="{FF2B5EF4-FFF2-40B4-BE49-F238E27FC236}">
                  <a16:creationId xmlns:a16="http://schemas.microsoft.com/office/drawing/2014/main" id="{589B85C3-28B4-ADAC-C65A-C5044CFFC473}"/>
                </a:ext>
              </a:extLst>
            </p:cNvPr>
            <p:cNvSpPr/>
            <p:nvPr/>
          </p:nvSpPr>
          <p:spPr>
            <a:xfrm>
              <a:off x="3401091" y="2271707"/>
              <a:ext cx="481408" cy="277496"/>
            </a:xfrm>
            <a:custGeom>
              <a:avLst/>
              <a:gdLst/>
              <a:ahLst/>
              <a:cxnLst/>
              <a:rect l="l" t="t" r="r" b="b"/>
              <a:pathLst>
                <a:path w="8348" h="4812" extrusionOk="0">
                  <a:moveTo>
                    <a:pt x="5140" y="1"/>
                  </a:moveTo>
                  <a:lnTo>
                    <a:pt x="1" y="2943"/>
                  </a:lnTo>
                  <a:lnTo>
                    <a:pt x="3233" y="4812"/>
                  </a:lnTo>
                  <a:lnTo>
                    <a:pt x="8347" y="1857"/>
                  </a:lnTo>
                  <a:lnTo>
                    <a:pt x="5140" y="1"/>
                  </a:lnTo>
                  <a:close/>
                </a:path>
              </a:pathLst>
            </a:custGeom>
            <a:solidFill>
              <a:srgbClr val="FFF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3384;p109">
              <a:extLst>
                <a:ext uri="{FF2B5EF4-FFF2-40B4-BE49-F238E27FC236}">
                  <a16:creationId xmlns:a16="http://schemas.microsoft.com/office/drawing/2014/main" id="{857F78D0-3AB6-9413-D0C8-35195C34ACEB}"/>
                </a:ext>
              </a:extLst>
            </p:cNvPr>
            <p:cNvSpPr/>
            <p:nvPr/>
          </p:nvSpPr>
          <p:spPr>
            <a:xfrm>
              <a:off x="3587529" y="2378795"/>
              <a:ext cx="294969" cy="271614"/>
            </a:xfrm>
            <a:custGeom>
              <a:avLst/>
              <a:gdLst/>
              <a:ahLst/>
              <a:cxnLst/>
              <a:rect l="l" t="t" r="r" b="b"/>
              <a:pathLst>
                <a:path w="5115" h="4710" extrusionOk="0">
                  <a:moveTo>
                    <a:pt x="5114" y="0"/>
                  </a:moveTo>
                  <a:lnTo>
                    <a:pt x="0" y="2955"/>
                  </a:lnTo>
                  <a:lnTo>
                    <a:pt x="0" y="4710"/>
                  </a:lnTo>
                  <a:lnTo>
                    <a:pt x="5114" y="1755"/>
                  </a:lnTo>
                  <a:lnTo>
                    <a:pt x="5114" y="0"/>
                  </a:lnTo>
                  <a:close/>
                </a:path>
              </a:pathLst>
            </a:custGeom>
            <a:solidFill>
              <a:srgbClr val="CBC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3385;p109">
              <a:extLst>
                <a:ext uri="{FF2B5EF4-FFF2-40B4-BE49-F238E27FC236}">
                  <a16:creationId xmlns:a16="http://schemas.microsoft.com/office/drawing/2014/main" id="{EFC4AB11-978D-5098-3F23-5534AB8C7D1F}"/>
                </a:ext>
              </a:extLst>
            </p:cNvPr>
            <p:cNvSpPr/>
            <p:nvPr/>
          </p:nvSpPr>
          <p:spPr>
            <a:xfrm>
              <a:off x="3661054" y="2403535"/>
              <a:ext cx="208295" cy="186439"/>
            </a:xfrm>
            <a:custGeom>
              <a:avLst/>
              <a:gdLst/>
              <a:ahLst/>
              <a:cxnLst/>
              <a:rect l="l" t="t" r="r" b="b"/>
              <a:pathLst>
                <a:path w="3612" h="3233" extrusionOk="0">
                  <a:moveTo>
                    <a:pt x="3612" y="0"/>
                  </a:moveTo>
                  <a:lnTo>
                    <a:pt x="1" y="2096"/>
                  </a:lnTo>
                  <a:lnTo>
                    <a:pt x="1" y="3233"/>
                  </a:lnTo>
                  <a:lnTo>
                    <a:pt x="3612" y="1149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3386;p109">
              <a:extLst>
                <a:ext uri="{FF2B5EF4-FFF2-40B4-BE49-F238E27FC236}">
                  <a16:creationId xmlns:a16="http://schemas.microsoft.com/office/drawing/2014/main" id="{E07C7D75-383F-EBE3-3BD3-E61DCAFC5A48}"/>
                </a:ext>
              </a:extLst>
            </p:cNvPr>
            <p:cNvSpPr/>
            <p:nvPr/>
          </p:nvSpPr>
          <p:spPr>
            <a:xfrm>
              <a:off x="3661054" y="2403535"/>
              <a:ext cx="208295" cy="187189"/>
            </a:xfrm>
            <a:custGeom>
              <a:avLst/>
              <a:gdLst/>
              <a:ahLst/>
              <a:cxnLst/>
              <a:rect l="l" t="t" r="r" b="b"/>
              <a:pathLst>
                <a:path w="3612" h="3246" extrusionOk="0">
                  <a:moveTo>
                    <a:pt x="3435" y="316"/>
                  </a:moveTo>
                  <a:lnTo>
                    <a:pt x="3435" y="1048"/>
                  </a:lnTo>
                  <a:lnTo>
                    <a:pt x="177" y="2930"/>
                  </a:lnTo>
                  <a:lnTo>
                    <a:pt x="177" y="2197"/>
                  </a:lnTo>
                  <a:lnTo>
                    <a:pt x="3435" y="316"/>
                  </a:lnTo>
                  <a:close/>
                  <a:moveTo>
                    <a:pt x="3612" y="0"/>
                  </a:moveTo>
                  <a:lnTo>
                    <a:pt x="1" y="2096"/>
                  </a:lnTo>
                  <a:lnTo>
                    <a:pt x="1" y="3246"/>
                  </a:lnTo>
                  <a:lnTo>
                    <a:pt x="3612" y="1149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3387;p109">
              <a:extLst>
                <a:ext uri="{FF2B5EF4-FFF2-40B4-BE49-F238E27FC236}">
                  <a16:creationId xmlns:a16="http://schemas.microsoft.com/office/drawing/2014/main" id="{939B2F23-8399-F1A5-AFB4-9CD852BED39E}"/>
                </a:ext>
              </a:extLst>
            </p:cNvPr>
            <p:cNvSpPr/>
            <p:nvPr/>
          </p:nvSpPr>
          <p:spPr>
            <a:xfrm>
              <a:off x="3599870" y="2530979"/>
              <a:ext cx="49594" cy="94690"/>
            </a:xfrm>
            <a:custGeom>
              <a:avLst/>
              <a:gdLst/>
              <a:ahLst/>
              <a:cxnLst/>
              <a:rect l="l" t="t" r="r" b="b"/>
              <a:pathLst>
                <a:path w="860" h="1642" extrusionOk="0">
                  <a:moveTo>
                    <a:pt x="860" y="0"/>
                  </a:moveTo>
                  <a:lnTo>
                    <a:pt x="1" y="493"/>
                  </a:lnTo>
                  <a:lnTo>
                    <a:pt x="1" y="1642"/>
                  </a:lnTo>
                  <a:lnTo>
                    <a:pt x="860" y="1149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3388;p109">
              <a:extLst>
                <a:ext uri="{FF2B5EF4-FFF2-40B4-BE49-F238E27FC236}">
                  <a16:creationId xmlns:a16="http://schemas.microsoft.com/office/drawing/2014/main" id="{9990B04D-4983-9873-57B5-81A197FF781C}"/>
                </a:ext>
              </a:extLst>
            </p:cNvPr>
            <p:cNvSpPr/>
            <p:nvPr/>
          </p:nvSpPr>
          <p:spPr>
            <a:xfrm>
              <a:off x="3018065" y="2337275"/>
              <a:ext cx="308809" cy="206104"/>
            </a:xfrm>
            <a:custGeom>
              <a:avLst/>
              <a:gdLst/>
              <a:ahLst/>
              <a:cxnLst/>
              <a:rect l="l" t="t" r="r" b="b"/>
              <a:pathLst>
                <a:path w="5355" h="3574" extrusionOk="0">
                  <a:moveTo>
                    <a:pt x="1" y="0"/>
                  </a:moveTo>
                  <a:lnTo>
                    <a:pt x="1" y="480"/>
                  </a:lnTo>
                  <a:lnTo>
                    <a:pt x="5355" y="3574"/>
                  </a:lnTo>
                  <a:lnTo>
                    <a:pt x="5355" y="30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7E7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3389;p109">
              <a:extLst>
                <a:ext uri="{FF2B5EF4-FFF2-40B4-BE49-F238E27FC236}">
                  <a16:creationId xmlns:a16="http://schemas.microsoft.com/office/drawing/2014/main" id="{8FC7443C-1BB6-437B-67E8-9D5ADC2B1B42}"/>
                </a:ext>
              </a:extLst>
            </p:cNvPr>
            <p:cNvSpPr/>
            <p:nvPr/>
          </p:nvSpPr>
          <p:spPr>
            <a:xfrm>
              <a:off x="3018065" y="1955691"/>
              <a:ext cx="970025" cy="560009"/>
            </a:xfrm>
            <a:custGeom>
              <a:avLst/>
              <a:gdLst/>
              <a:ahLst/>
              <a:cxnLst/>
              <a:rect l="l" t="t" r="r" b="b"/>
              <a:pathLst>
                <a:path w="16821" h="9711" extrusionOk="0">
                  <a:moveTo>
                    <a:pt x="11466" y="1"/>
                  </a:moveTo>
                  <a:lnTo>
                    <a:pt x="1" y="6617"/>
                  </a:lnTo>
                  <a:lnTo>
                    <a:pt x="5355" y="9711"/>
                  </a:lnTo>
                  <a:lnTo>
                    <a:pt x="16820" y="3094"/>
                  </a:lnTo>
                  <a:lnTo>
                    <a:pt x="11466" y="1"/>
                  </a:lnTo>
                  <a:close/>
                </a:path>
              </a:pathLst>
            </a:custGeom>
            <a:solidFill>
              <a:srgbClr val="FF9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3390;p109">
              <a:extLst>
                <a:ext uri="{FF2B5EF4-FFF2-40B4-BE49-F238E27FC236}">
                  <a16:creationId xmlns:a16="http://schemas.microsoft.com/office/drawing/2014/main" id="{4CDD2178-69F7-E45C-D500-96731A8BFA76}"/>
                </a:ext>
              </a:extLst>
            </p:cNvPr>
            <p:cNvSpPr/>
            <p:nvPr/>
          </p:nvSpPr>
          <p:spPr>
            <a:xfrm>
              <a:off x="3326815" y="2134113"/>
              <a:ext cx="661273" cy="409266"/>
            </a:xfrm>
            <a:custGeom>
              <a:avLst/>
              <a:gdLst/>
              <a:ahLst/>
              <a:cxnLst/>
              <a:rect l="l" t="t" r="r" b="b"/>
              <a:pathLst>
                <a:path w="11467" h="7097" extrusionOk="0">
                  <a:moveTo>
                    <a:pt x="11466" y="0"/>
                  </a:moveTo>
                  <a:lnTo>
                    <a:pt x="1" y="6617"/>
                  </a:lnTo>
                  <a:lnTo>
                    <a:pt x="1" y="7097"/>
                  </a:lnTo>
                  <a:lnTo>
                    <a:pt x="11466" y="480"/>
                  </a:lnTo>
                  <a:lnTo>
                    <a:pt x="11466" y="0"/>
                  </a:lnTo>
                  <a:close/>
                </a:path>
              </a:pathLst>
            </a:custGeom>
            <a:solidFill>
              <a:srgbClr val="FC7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3391;p109">
              <a:extLst>
                <a:ext uri="{FF2B5EF4-FFF2-40B4-BE49-F238E27FC236}">
                  <a16:creationId xmlns:a16="http://schemas.microsoft.com/office/drawing/2014/main" id="{E7D16CF6-B6E4-CF90-738C-62D5C3CEB761}"/>
                </a:ext>
              </a:extLst>
            </p:cNvPr>
            <p:cNvSpPr/>
            <p:nvPr/>
          </p:nvSpPr>
          <p:spPr>
            <a:xfrm>
              <a:off x="3425138" y="1950616"/>
              <a:ext cx="185747" cy="313135"/>
            </a:xfrm>
            <a:custGeom>
              <a:avLst/>
              <a:gdLst/>
              <a:ahLst/>
              <a:cxnLst/>
              <a:rect l="l" t="t" r="r" b="b"/>
              <a:pathLst>
                <a:path w="3221" h="5430" extrusionOk="0">
                  <a:moveTo>
                    <a:pt x="0" y="0"/>
                  </a:moveTo>
                  <a:lnTo>
                    <a:pt x="0" y="3523"/>
                  </a:lnTo>
                  <a:lnTo>
                    <a:pt x="3220" y="5430"/>
                  </a:lnTo>
                  <a:lnTo>
                    <a:pt x="3220" y="18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3392;p109">
              <a:extLst>
                <a:ext uri="{FF2B5EF4-FFF2-40B4-BE49-F238E27FC236}">
                  <a16:creationId xmlns:a16="http://schemas.microsoft.com/office/drawing/2014/main" id="{D3E7FF8E-F45F-C5B3-2CAC-85FB8BAAD3F8}"/>
                </a:ext>
              </a:extLst>
            </p:cNvPr>
            <p:cNvSpPr/>
            <p:nvPr/>
          </p:nvSpPr>
          <p:spPr>
            <a:xfrm>
              <a:off x="3425138" y="1780959"/>
              <a:ext cx="481351" cy="277496"/>
            </a:xfrm>
            <a:custGeom>
              <a:avLst/>
              <a:gdLst/>
              <a:ahLst/>
              <a:cxnLst/>
              <a:rect l="l" t="t" r="r" b="b"/>
              <a:pathLst>
                <a:path w="8347" h="4812" extrusionOk="0">
                  <a:moveTo>
                    <a:pt x="5127" y="0"/>
                  </a:moveTo>
                  <a:lnTo>
                    <a:pt x="0" y="2942"/>
                  </a:lnTo>
                  <a:lnTo>
                    <a:pt x="3220" y="4811"/>
                  </a:lnTo>
                  <a:lnTo>
                    <a:pt x="8347" y="1856"/>
                  </a:lnTo>
                  <a:lnTo>
                    <a:pt x="5127" y="0"/>
                  </a:lnTo>
                  <a:close/>
                </a:path>
              </a:pathLst>
            </a:custGeom>
            <a:solidFill>
              <a:srgbClr val="FFF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3393;p109">
              <a:extLst>
                <a:ext uri="{FF2B5EF4-FFF2-40B4-BE49-F238E27FC236}">
                  <a16:creationId xmlns:a16="http://schemas.microsoft.com/office/drawing/2014/main" id="{0ECF20CE-5EF8-C153-AFEA-54EB51D6CF00}"/>
                </a:ext>
              </a:extLst>
            </p:cNvPr>
            <p:cNvSpPr/>
            <p:nvPr/>
          </p:nvSpPr>
          <p:spPr>
            <a:xfrm>
              <a:off x="3610826" y="1887990"/>
              <a:ext cx="295661" cy="375761"/>
            </a:xfrm>
            <a:custGeom>
              <a:avLst/>
              <a:gdLst/>
              <a:ahLst/>
              <a:cxnLst/>
              <a:rect l="l" t="t" r="r" b="b"/>
              <a:pathLst>
                <a:path w="5127" h="6516" extrusionOk="0">
                  <a:moveTo>
                    <a:pt x="5127" y="0"/>
                  </a:moveTo>
                  <a:lnTo>
                    <a:pt x="0" y="2955"/>
                  </a:lnTo>
                  <a:lnTo>
                    <a:pt x="0" y="6516"/>
                  </a:lnTo>
                  <a:lnTo>
                    <a:pt x="5127" y="3549"/>
                  </a:lnTo>
                  <a:lnTo>
                    <a:pt x="5127" y="0"/>
                  </a:lnTo>
                  <a:close/>
                </a:path>
              </a:pathLst>
            </a:custGeom>
            <a:solidFill>
              <a:srgbClr val="CBC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3394;p109">
              <a:extLst>
                <a:ext uri="{FF2B5EF4-FFF2-40B4-BE49-F238E27FC236}">
                  <a16:creationId xmlns:a16="http://schemas.microsoft.com/office/drawing/2014/main" id="{6E8ABFFD-1C0F-DDD0-AB4E-65A17E89E60A}"/>
                </a:ext>
              </a:extLst>
            </p:cNvPr>
            <p:cNvSpPr/>
            <p:nvPr/>
          </p:nvSpPr>
          <p:spPr>
            <a:xfrm>
              <a:off x="3684352" y="1913479"/>
              <a:ext cx="208295" cy="289837"/>
            </a:xfrm>
            <a:custGeom>
              <a:avLst/>
              <a:gdLst/>
              <a:ahLst/>
              <a:cxnLst/>
              <a:rect l="l" t="t" r="r" b="b"/>
              <a:pathLst>
                <a:path w="3612" h="5026" extrusionOk="0">
                  <a:moveTo>
                    <a:pt x="3612" y="0"/>
                  </a:moveTo>
                  <a:lnTo>
                    <a:pt x="1" y="2084"/>
                  </a:lnTo>
                  <a:lnTo>
                    <a:pt x="1" y="5026"/>
                  </a:lnTo>
                  <a:lnTo>
                    <a:pt x="3612" y="29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rgbClr val="79C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3395;p109">
              <a:extLst>
                <a:ext uri="{FF2B5EF4-FFF2-40B4-BE49-F238E27FC236}">
                  <a16:creationId xmlns:a16="http://schemas.microsoft.com/office/drawing/2014/main" id="{87A715D1-8D6F-6743-4128-8B763097E907}"/>
                </a:ext>
              </a:extLst>
            </p:cNvPr>
            <p:cNvSpPr/>
            <p:nvPr/>
          </p:nvSpPr>
          <p:spPr>
            <a:xfrm>
              <a:off x="3684352" y="1913479"/>
              <a:ext cx="208295" cy="289837"/>
            </a:xfrm>
            <a:custGeom>
              <a:avLst/>
              <a:gdLst/>
              <a:ahLst/>
              <a:cxnLst/>
              <a:rect l="l" t="t" r="r" b="b"/>
              <a:pathLst>
                <a:path w="3612" h="5026" extrusionOk="0">
                  <a:moveTo>
                    <a:pt x="3448" y="303"/>
                  </a:moveTo>
                  <a:lnTo>
                    <a:pt x="3448" y="2841"/>
                  </a:lnTo>
                  <a:lnTo>
                    <a:pt x="177" y="4723"/>
                  </a:lnTo>
                  <a:lnTo>
                    <a:pt x="177" y="2185"/>
                  </a:lnTo>
                  <a:lnTo>
                    <a:pt x="3448" y="303"/>
                  </a:lnTo>
                  <a:close/>
                  <a:moveTo>
                    <a:pt x="3612" y="0"/>
                  </a:moveTo>
                  <a:lnTo>
                    <a:pt x="1" y="2084"/>
                  </a:lnTo>
                  <a:lnTo>
                    <a:pt x="1" y="5026"/>
                  </a:lnTo>
                  <a:lnTo>
                    <a:pt x="3612" y="2942"/>
                  </a:lnTo>
                  <a:lnTo>
                    <a:pt x="36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3396;p109">
              <a:extLst>
                <a:ext uri="{FF2B5EF4-FFF2-40B4-BE49-F238E27FC236}">
                  <a16:creationId xmlns:a16="http://schemas.microsoft.com/office/drawing/2014/main" id="{8A451BC9-9ADB-D203-88D1-8993941EE8E3}"/>
                </a:ext>
              </a:extLst>
            </p:cNvPr>
            <p:cNvSpPr/>
            <p:nvPr/>
          </p:nvSpPr>
          <p:spPr>
            <a:xfrm>
              <a:off x="3623167" y="2040174"/>
              <a:ext cx="49594" cy="198838"/>
            </a:xfrm>
            <a:custGeom>
              <a:avLst/>
              <a:gdLst/>
              <a:ahLst/>
              <a:cxnLst/>
              <a:rect l="l" t="t" r="r" b="b"/>
              <a:pathLst>
                <a:path w="860" h="3448" extrusionOk="0">
                  <a:moveTo>
                    <a:pt x="860" y="0"/>
                  </a:moveTo>
                  <a:lnTo>
                    <a:pt x="1" y="493"/>
                  </a:lnTo>
                  <a:lnTo>
                    <a:pt x="1" y="3448"/>
                  </a:lnTo>
                  <a:lnTo>
                    <a:pt x="860" y="2955"/>
                  </a:lnTo>
                  <a:lnTo>
                    <a:pt x="860" y="0"/>
                  </a:lnTo>
                  <a:close/>
                </a:path>
              </a:pathLst>
            </a:custGeom>
            <a:solidFill>
              <a:srgbClr val="79C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3397;p109">
              <a:extLst>
                <a:ext uri="{FF2B5EF4-FFF2-40B4-BE49-F238E27FC236}">
                  <a16:creationId xmlns:a16="http://schemas.microsoft.com/office/drawing/2014/main" id="{24EED08E-E5AB-167D-9432-0A7FF393D465}"/>
                </a:ext>
              </a:extLst>
            </p:cNvPr>
            <p:cNvSpPr/>
            <p:nvPr/>
          </p:nvSpPr>
          <p:spPr>
            <a:xfrm>
              <a:off x="3431712" y="2884825"/>
              <a:ext cx="55361" cy="93306"/>
            </a:xfrm>
            <a:custGeom>
              <a:avLst/>
              <a:gdLst/>
              <a:ahLst/>
              <a:cxnLst/>
              <a:rect l="l" t="t" r="r" b="b"/>
              <a:pathLst>
                <a:path w="960" h="1618" extrusionOk="0">
                  <a:moveTo>
                    <a:pt x="960" y="556"/>
                  </a:moveTo>
                  <a:lnTo>
                    <a:pt x="960" y="1617"/>
                  </a:lnTo>
                  <a:lnTo>
                    <a:pt x="0" y="10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3398;p109">
              <a:extLst>
                <a:ext uri="{FF2B5EF4-FFF2-40B4-BE49-F238E27FC236}">
                  <a16:creationId xmlns:a16="http://schemas.microsoft.com/office/drawing/2014/main" id="{D12CF953-7806-1C9E-F13E-6F774AE6273C}"/>
                </a:ext>
              </a:extLst>
            </p:cNvPr>
            <p:cNvSpPr/>
            <p:nvPr/>
          </p:nvSpPr>
          <p:spPr>
            <a:xfrm>
              <a:off x="3431712" y="2834597"/>
              <a:ext cx="142727" cy="82349"/>
            </a:xfrm>
            <a:custGeom>
              <a:avLst/>
              <a:gdLst/>
              <a:ahLst/>
              <a:cxnLst/>
              <a:rect l="l" t="t" r="r" b="b"/>
              <a:pathLst>
                <a:path w="2475" h="1428" extrusionOk="0">
                  <a:moveTo>
                    <a:pt x="0" y="872"/>
                  </a:moveTo>
                  <a:lnTo>
                    <a:pt x="960" y="1427"/>
                  </a:lnTo>
                  <a:lnTo>
                    <a:pt x="2475" y="544"/>
                  </a:lnTo>
                  <a:lnTo>
                    <a:pt x="15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3399;p109">
              <a:extLst>
                <a:ext uri="{FF2B5EF4-FFF2-40B4-BE49-F238E27FC236}">
                  <a16:creationId xmlns:a16="http://schemas.microsoft.com/office/drawing/2014/main" id="{B6FB600D-574B-2EB6-AAC8-02671B5EF501}"/>
                </a:ext>
              </a:extLst>
            </p:cNvPr>
            <p:cNvSpPr/>
            <p:nvPr/>
          </p:nvSpPr>
          <p:spPr>
            <a:xfrm>
              <a:off x="3487015" y="2865910"/>
              <a:ext cx="87424" cy="112221"/>
            </a:xfrm>
            <a:custGeom>
              <a:avLst/>
              <a:gdLst/>
              <a:ahLst/>
              <a:cxnLst/>
              <a:rect l="l" t="t" r="r" b="b"/>
              <a:pathLst>
                <a:path w="1516" h="1946" extrusionOk="0">
                  <a:moveTo>
                    <a:pt x="1" y="884"/>
                  </a:moveTo>
                  <a:lnTo>
                    <a:pt x="1" y="1945"/>
                  </a:lnTo>
                  <a:lnTo>
                    <a:pt x="1516" y="1061"/>
                  </a:lnTo>
                  <a:lnTo>
                    <a:pt x="151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3400;p109">
              <a:extLst>
                <a:ext uri="{FF2B5EF4-FFF2-40B4-BE49-F238E27FC236}">
                  <a16:creationId xmlns:a16="http://schemas.microsoft.com/office/drawing/2014/main" id="{FB540968-6528-E537-8B73-B345D6A20BFC}"/>
                </a:ext>
              </a:extLst>
            </p:cNvPr>
            <p:cNvSpPr/>
            <p:nvPr/>
          </p:nvSpPr>
          <p:spPr>
            <a:xfrm>
              <a:off x="3720048" y="2774162"/>
              <a:ext cx="55418" cy="93248"/>
            </a:xfrm>
            <a:custGeom>
              <a:avLst/>
              <a:gdLst/>
              <a:ahLst/>
              <a:cxnLst/>
              <a:rect l="l" t="t" r="r" b="b"/>
              <a:pathLst>
                <a:path w="961" h="1617" extrusionOk="0">
                  <a:moveTo>
                    <a:pt x="960" y="556"/>
                  </a:moveTo>
                  <a:lnTo>
                    <a:pt x="960" y="1617"/>
                  </a:lnTo>
                  <a:lnTo>
                    <a:pt x="0" y="10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3401;p109">
              <a:extLst>
                <a:ext uri="{FF2B5EF4-FFF2-40B4-BE49-F238E27FC236}">
                  <a16:creationId xmlns:a16="http://schemas.microsoft.com/office/drawing/2014/main" id="{72731A3B-B189-0899-EA54-A209B28542C3}"/>
                </a:ext>
              </a:extLst>
            </p:cNvPr>
            <p:cNvSpPr/>
            <p:nvPr/>
          </p:nvSpPr>
          <p:spPr>
            <a:xfrm>
              <a:off x="3720048" y="2723934"/>
              <a:ext cx="143477" cy="82349"/>
            </a:xfrm>
            <a:custGeom>
              <a:avLst/>
              <a:gdLst/>
              <a:ahLst/>
              <a:cxnLst/>
              <a:rect l="l" t="t" r="r" b="b"/>
              <a:pathLst>
                <a:path w="2488" h="1428" extrusionOk="0">
                  <a:moveTo>
                    <a:pt x="0" y="872"/>
                  </a:moveTo>
                  <a:lnTo>
                    <a:pt x="960" y="1427"/>
                  </a:lnTo>
                  <a:lnTo>
                    <a:pt x="2488" y="543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3402;p109">
              <a:extLst>
                <a:ext uri="{FF2B5EF4-FFF2-40B4-BE49-F238E27FC236}">
                  <a16:creationId xmlns:a16="http://schemas.microsoft.com/office/drawing/2014/main" id="{EE520DC0-A2F8-065E-A50C-E817B5EDDD2C}"/>
                </a:ext>
              </a:extLst>
            </p:cNvPr>
            <p:cNvSpPr/>
            <p:nvPr/>
          </p:nvSpPr>
          <p:spPr>
            <a:xfrm>
              <a:off x="3775408" y="2755247"/>
              <a:ext cx="88116" cy="112163"/>
            </a:xfrm>
            <a:custGeom>
              <a:avLst/>
              <a:gdLst/>
              <a:ahLst/>
              <a:cxnLst/>
              <a:rect l="l" t="t" r="r" b="b"/>
              <a:pathLst>
                <a:path w="1528" h="1945" extrusionOk="0">
                  <a:moveTo>
                    <a:pt x="0" y="884"/>
                  </a:moveTo>
                  <a:lnTo>
                    <a:pt x="0" y="1945"/>
                  </a:lnTo>
                  <a:lnTo>
                    <a:pt x="1528" y="1061"/>
                  </a:lnTo>
                  <a:lnTo>
                    <a:pt x="152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3403;p109">
              <a:extLst>
                <a:ext uri="{FF2B5EF4-FFF2-40B4-BE49-F238E27FC236}">
                  <a16:creationId xmlns:a16="http://schemas.microsoft.com/office/drawing/2014/main" id="{75CA401E-3B47-F738-9C00-44589AA56073}"/>
                </a:ext>
              </a:extLst>
            </p:cNvPr>
            <p:cNvSpPr/>
            <p:nvPr/>
          </p:nvSpPr>
          <p:spPr>
            <a:xfrm>
              <a:off x="3557657" y="2767588"/>
              <a:ext cx="55418" cy="92556"/>
            </a:xfrm>
            <a:custGeom>
              <a:avLst/>
              <a:gdLst/>
              <a:ahLst/>
              <a:cxnLst/>
              <a:rect l="l" t="t" r="r" b="b"/>
              <a:pathLst>
                <a:path w="961" h="1605" extrusionOk="0">
                  <a:moveTo>
                    <a:pt x="960" y="556"/>
                  </a:moveTo>
                  <a:lnTo>
                    <a:pt x="960" y="1605"/>
                  </a:lnTo>
                  <a:lnTo>
                    <a:pt x="1" y="104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3404;p109">
              <a:extLst>
                <a:ext uri="{FF2B5EF4-FFF2-40B4-BE49-F238E27FC236}">
                  <a16:creationId xmlns:a16="http://schemas.microsoft.com/office/drawing/2014/main" id="{69D81243-E4A0-0BAD-2BC2-E01A4F6992CD}"/>
                </a:ext>
              </a:extLst>
            </p:cNvPr>
            <p:cNvSpPr/>
            <p:nvPr/>
          </p:nvSpPr>
          <p:spPr>
            <a:xfrm>
              <a:off x="3557657" y="2716610"/>
              <a:ext cx="143534" cy="83099"/>
            </a:xfrm>
            <a:custGeom>
              <a:avLst/>
              <a:gdLst/>
              <a:ahLst/>
              <a:cxnLst/>
              <a:rect l="l" t="t" r="r" b="b"/>
              <a:pathLst>
                <a:path w="2489" h="1441" extrusionOk="0">
                  <a:moveTo>
                    <a:pt x="1" y="885"/>
                  </a:moveTo>
                  <a:lnTo>
                    <a:pt x="960" y="1440"/>
                  </a:lnTo>
                  <a:lnTo>
                    <a:pt x="2488" y="557"/>
                  </a:lnTo>
                  <a:lnTo>
                    <a:pt x="15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3405;p109">
              <a:extLst>
                <a:ext uri="{FF2B5EF4-FFF2-40B4-BE49-F238E27FC236}">
                  <a16:creationId xmlns:a16="http://schemas.microsoft.com/office/drawing/2014/main" id="{9C6B1FB7-CD6B-F25C-51C5-1D7133A55B66}"/>
                </a:ext>
              </a:extLst>
            </p:cNvPr>
            <p:cNvSpPr/>
            <p:nvPr/>
          </p:nvSpPr>
          <p:spPr>
            <a:xfrm>
              <a:off x="3613018" y="2748673"/>
              <a:ext cx="88174" cy="111471"/>
            </a:xfrm>
            <a:custGeom>
              <a:avLst/>
              <a:gdLst/>
              <a:ahLst/>
              <a:cxnLst/>
              <a:rect l="l" t="t" r="r" b="b"/>
              <a:pathLst>
                <a:path w="1529" h="1933" extrusionOk="0">
                  <a:moveTo>
                    <a:pt x="0" y="884"/>
                  </a:moveTo>
                  <a:lnTo>
                    <a:pt x="0" y="1933"/>
                  </a:lnTo>
                  <a:lnTo>
                    <a:pt x="1528" y="1061"/>
                  </a:lnTo>
                  <a:lnTo>
                    <a:pt x="152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3406;p109">
              <a:extLst>
                <a:ext uri="{FF2B5EF4-FFF2-40B4-BE49-F238E27FC236}">
                  <a16:creationId xmlns:a16="http://schemas.microsoft.com/office/drawing/2014/main" id="{5F83294B-A635-7529-FBB8-F2D2C54EAEAC}"/>
                </a:ext>
              </a:extLst>
            </p:cNvPr>
            <p:cNvSpPr/>
            <p:nvPr/>
          </p:nvSpPr>
          <p:spPr>
            <a:xfrm>
              <a:off x="3098165" y="2243335"/>
              <a:ext cx="185747" cy="209045"/>
            </a:xfrm>
            <a:custGeom>
              <a:avLst/>
              <a:gdLst/>
              <a:ahLst/>
              <a:cxnLst/>
              <a:rect l="l" t="t" r="r" b="b"/>
              <a:pathLst>
                <a:path w="3221" h="3625" extrusionOk="0">
                  <a:moveTo>
                    <a:pt x="1" y="0"/>
                  </a:moveTo>
                  <a:lnTo>
                    <a:pt x="1" y="1730"/>
                  </a:lnTo>
                  <a:lnTo>
                    <a:pt x="3221" y="3624"/>
                  </a:lnTo>
                  <a:lnTo>
                    <a:pt x="3221" y="18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8D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3407;p109">
              <a:extLst>
                <a:ext uri="{FF2B5EF4-FFF2-40B4-BE49-F238E27FC236}">
                  <a16:creationId xmlns:a16="http://schemas.microsoft.com/office/drawing/2014/main" id="{0842A71B-814A-5F14-D9D7-FCF99A5FF11F}"/>
                </a:ext>
              </a:extLst>
            </p:cNvPr>
            <p:cNvSpPr/>
            <p:nvPr/>
          </p:nvSpPr>
          <p:spPr>
            <a:xfrm>
              <a:off x="3098165" y="2073678"/>
              <a:ext cx="481408" cy="277496"/>
            </a:xfrm>
            <a:custGeom>
              <a:avLst/>
              <a:gdLst/>
              <a:ahLst/>
              <a:cxnLst/>
              <a:rect l="l" t="t" r="r" b="b"/>
              <a:pathLst>
                <a:path w="8348" h="4812" extrusionOk="0">
                  <a:moveTo>
                    <a:pt x="5127" y="0"/>
                  </a:moveTo>
                  <a:lnTo>
                    <a:pt x="1" y="2942"/>
                  </a:lnTo>
                  <a:lnTo>
                    <a:pt x="3221" y="4811"/>
                  </a:lnTo>
                  <a:lnTo>
                    <a:pt x="8347" y="1856"/>
                  </a:lnTo>
                  <a:lnTo>
                    <a:pt x="5127" y="0"/>
                  </a:lnTo>
                  <a:close/>
                </a:path>
              </a:pathLst>
            </a:custGeom>
            <a:solidFill>
              <a:srgbClr val="FFF2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3408;p109">
              <a:extLst>
                <a:ext uri="{FF2B5EF4-FFF2-40B4-BE49-F238E27FC236}">
                  <a16:creationId xmlns:a16="http://schemas.microsoft.com/office/drawing/2014/main" id="{DC374DC6-388B-66FC-CE12-A9B301369DD9}"/>
                </a:ext>
              </a:extLst>
            </p:cNvPr>
            <p:cNvSpPr/>
            <p:nvPr/>
          </p:nvSpPr>
          <p:spPr>
            <a:xfrm>
              <a:off x="3283853" y="2180709"/>
              <a:ext cx="295719" cy="271672"/>
            </a:xfrm>
            <a:custGeom>
              <a:avLst/>
              <a:gdLst/>
              <a:ahLst/>
              <a:cxnLst/>
              <a:rect l="l" t="t" r="r" b="b"/>
              <a:pathLst>
                <a:path w="5128" h="4711" extrusionOk="0">
                  <a:moveTo>
                    <a:pt x="5127" y="0"/>
                  </a:moveTo>
                  <a:lnTo>
                    <a:pt x="1" y="2955"/>
                  </a:lnTo>
                  <a:lnTo>
                    <a:pt x="1" y="4710"/>
                  </a:lnTo>
                  <a:lnTo>
                    <a:pt x="5127" y="1756"/>
                  </a:lnTo>
                  <a:lnTo>
                    <a:pt x="5127" y="0"/>
                  </a:lnTo>
                  <a:close/>
                </a:path>
              </a:pathLst>
            </a:custGeom>
            <a:solidFill>
              <a:srgbClr val="CBC59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3409;p109">
              <a:extLst>
                <a:ext uri="{FF2B5EF4-FFF2-40B4-BE49-F238E27FC236}">
                  <a16:creationId xmlns:a16="http://schemas.microsoft.com/office/drawing/2014/main" id="{7AF45490-7C0F-CF80-FFEA-FE35EB6D30F2}"/>
                </a:ext>
              </a:extLst>
            </p:cNvPr>
            <p:cNvSpPr/>
            <p:nvPr/>
          </p:nvSpPr>
          <p:spPr>
            <a:xfrm>
              <a:off x="3357437" y="2206197"/>
              <a:ext cx="209045" cy="186439"/>
            </a:xfrm>
            <a:custGeom>
              <a:avLst/>
              <a:gdLst/>
              <a:ahLst/>
              <a:cxnLst/>
              <a:rect l="l" t="t" r="r" b="b"/>
              <a:pathLst>
                <a:path w="3625" h="3233" extrusionOk="0">
                  <a:moveTo>
                    <a:pt x="3624" y="0"/>
                  </a:moveTo>
                  <a:lnTo>
                    <a:pt x="0" y="2084"/>
                  </a:lnTo>
                  <a:lnTo>
                    <a:pt x="0" y="3233"/>
                  </a:lnTo>
                  <a:lnTo>
                    <a:pt x="3624" y="1150"/>
                  </a:lnTo>
                  <a:lnTo>
                    <a:pt x="3624" y="0"/>
                  </a:lnTo>
                  <a:close/>
                </a:path>
              </a:pathLst>
            </a:custGeom>
            <a:solidFill>
              <a:srgbClr val="79C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3410;p109">
              <a:extLst>
                <a:ext uri="{FF2B5EF4-FFF2-40B4-BE49-F238E27FC236}">
                  <a16:creationId xmlns:a16="http://schemas.microsoft.com/office/drawing/2014/main" id="{5BE718B3-304A-DB2A-166A-89DA1A06176B}"/>
                </a:ext>
              </a:extLst>
            </p:cNvPr>
            <p:cNvSpPr/>
            <p:nvPr/>
          </p:nvSpPr>
          <p:spPr>
            <a:xfrm>
              <a:off x="3357437" y="2206197"/>
              <a:ext cx="209045" cy="186439"/>
            </a:xfrm>
            <a:custGeom>
              <a:avLst/>
              <a:gdLst/>
              <a:ahLst/>
              <a:cxnLst/>
              <a:rect l="l" t="t" r="r" b="b"/>
              <a:pathLst>
                <a:path w="3625" h="3233" extrusionOk="0">
                  <a:moveTo>
                    <a:pt x="3447" y="303"/>
                  </a:moveTo>
                  <a:lnTo>
                    <a:pt x="3447" y="1048"/>
                  </a:lnTo>
                  <a:lnTo>
                    <a:pt x="177" y="2930"/>
                  </a:lnTo>
                  <a:lnTo>
                    <a:pt x="177" y="2185"/>
                  </a:lnTo>
                  <a:lnTo>
                    <a:pt x="3447" y="303"/>
                  </a:lnTo>
                  <a:close/>
                  <a:moveTo>
                    <a:pt x="3624" y="0"/>
                  </a:moveTo>
                  <a:lnTo>
                    <a:pt x="0" y="2084"/>
                  </a:lnTo>
                  <a:lnTo>
                    <a:pt x="0" y="3233"/>
                  </a:lnTo>
                  <a:lnTo>
                    <a:pt x="3624" y="1150"/>
                  </a:lnTo>
                  <a:lnTo>
                    <a:pt x="36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3411;p109">
              <a:extLst>
                <a:ext uri="{FF2B5EF4-FFF2-40B4-BE49-F238E27FC236}">
                  <a16:creationId xmlns:a16="http://schemas.microsoft.com/office/drawing/2014/main" id="{0E8E80E8-D64D-FBE0-03C5-9326500B0131}"/>
                </a:ext>
              </a:extLst>
            </p:cNvPr>
            <p:cNvSpPr/>
            <p:nvPr/>
          </p:nvSpPr>
          <p:spPr>
            <a:xfrm>
              <a:off x="3296252" y="2332892"/>
              <a:ext cx="49594" cy="94748"/>
            </a:xfrm>
            <a:custGeom>
              <a:avLst/>
              <a:gdLst/>
              <a:ahLst/>
              <a:cxnLst/>
              <a:rect l="l" t="t" r="r" b="b"/>
              <a:pathLst>
                <a:path w="860" h="1643" extrusionOk="0">
                  <a:moveTo>
                    <a:pt x="859" y="1"/>
                  </a:moveTo>
                  <a:lnTo>
                    <a:pt x="0" y="493"/>
                  </a:lnTo>
                  <a:lnTo>
                    <a:pt x="0" y="1642"/>
                  </a:lnTo>
                  <a:lnTo>
                    <a:pt x="859" y="1150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79C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3412;p109">
              <a:extLst>
                <a:ext uri="{FF2B5EF4-FFF2-40B4-BE49-F238E27FC236}">
                  <a16:creationId xmlns:a16="http://schemas.microsoft.com/office/drawing/2014/main" id="{4C9DDCD3-2C76-7C85-6D3F-242056BBDE0C}"/>
                </a:ext>
              </a:extLst>
            </p:cNvPr>
            <p:cNvSpPr/>
            <p:nvPr/>
          </p:nvSpPr>
          <p:spPr>
            <a:xfrm>
              <a:off x="2975853" y="2362014"/>
              <a:ext cx="444962" cy="1098854"/>
            </a:xfrm>
            <a:custGeom>
              <a:avLst/>
              <a:gdLst/>
              <a:ahLst/>
              <a:cxnLst/>
              <a:rect l="l" t="t" r="r" b="b"/>
              <a:pathLst>
                <a:path w="7716" h="19055" extrusionOk="0">
                  <a:moveTo>
                    <a:pt x="1" y="1"/>
                  </a:moveTo>
                  <a:lnTo>
                    <a:pt x="1" y="14597"/>
                  </a:lnTo>
                  <a:lnTo>
                    <a:pt x="7716" y="19055"/>
                  </a:lnTo>
                  <a:lnTo>
                    <a:pt x="5556" y="32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3413;p109">
              <a:extLst>
                <a:ext uri="{FF2B5EF4-FFF2-40B4-BE49-F238E27FC236}">
                  <a16:creationId xmlns:a16="http://schemas.microsoft.com/office/drawing/2014/main" id="{35ACBD15-284B-21D7-9DB1-1956E09724EC}"/>
                </a:ext>
              </a:extLst>
            </p:cNvPr>
            <p:cNvSpPr/>
            <p:nvPr/>
          </p:nvSpPr>
          <p:spPr>
            <a:xfrm>
              <a:off x="3296252" y="2522963"/>
              <a:ext cx="166832" cy="937904"/>
            </a:xfrm>
            <a:custGeom>
              <a:avLst/>
              <a:gdLst/>
              <a:ahLst/>
              <a:cxnLst/>
              <a:rect l="l" t="t" r="r" b="b"/>
              <a:pathLst>
                <a:path w="2893" h="16264" extrusionOk="0">
                  <a:moveTo>
                    <a:pt x="733" y="0"/>
                  </a:moveTo>
                  <a:lnTo>
                    <a:pt x="0" y="417"/>
                  </a:lnTo>
                  <a:lnTo>
                    <a:pt x="2160" y="16264"/>
                  </a:lnTo>
                  <a:lnTo>
                    <a:pt x="2892" y="15834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FC7E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3414;p109">
              <a:extLst>
                <a:ext uri="{FF2B5EF4-FFF2-40B4-BE49-F238E27FC236}">
                  <a16:creationId xmlns:a16="http://schemas.microsoft.com/office/drawing/2014/main" id="{F3DF775D-6414-B96C-2C4A-C72B6EB92520}"/>
                </a:ext>
              </a:extLst>
            </p:cNvPr>
            <p:cNvSpPr/>
            <p:nvPr/>
          </p:nvSpPr>
          <p:spPr>
            <a:xfrm>
              <a:off x="2975853" y="2337275"/>
              <a:ext cx="362671" cy="209737"/>
            </a:xfrm>
            <a:custGeom>
              <a:avLst/>
              <a:gdLst/>
              <a:ahLst/>
              <a:cxnLst/>
              <a:rect l="l" t="t" r="r" b="b"/>
              <a:pathLst>
                <a:path w="6289" h="3637" extrusionOk="0">
                  <a:moveTo>
                    <a:pt x="733" y="0"/>
                  </a:moveTo>
                  <a:lnTo>
                    <a:pt x="1" y="430"/>
                  </a:lnTo>
                  <a:lnTo>
                    <a:pt x="5556" y="3637"/>
                  </a:lnTo>
                  <a:lnTo>
                    <a:pt x="6289" y="3220"/>
                  </a:lnTo>
                  <a:lnTo>
                    <a:pt x="733" y="0"/>
                  </a:lnTo>
                  <a:close/>
                </a:path>
              </a:pathLst>
            </a:custGeom>
            <a:solidFill>
              <a:srgbClr val="FF94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3415;p109">
              <a:extLst>
                <a:ext uri="{FF2B5EF4-FFF2-40B4-BE49-F238E27FC236}">
                  <a16:creationId xmlns:a16="http://schemas.microsoft.com/office/drawing/2014/main" id="{7A5DBF2B-EBED-96FB-05B8-DA70FF6A3D19}"/>
                </a:ext>
              </a:extLst>
            </p:cNvPr>
            <p:cNvSpPr/>
            <p:nvPr/>
          </p:nvSpPr>
          <p:spPr>
            <a:xfrm>
              <a:off x="3687293" y="2007765"/>
              <a:ext cx="202471" cy="119141"/>
            </a:xfrm>
            <a:custGeom>
              <a:avLst/>
              <a:gdLst/>
              <a:ahLst/>
              <a:cxnLst/>
              <a:rect l="l" t="t" r="r" b="b"/>
              <a:pathLst>
                <a:path w="3511" h="2066" extrusionOk="0">
                  <a:moveTo>
                    <a:pt x="1755" y="1"/>
                  </a:moveTo>
                  <a:cubicBezTo>
                    <a:pt x="1727" y="1"/>
                    <a:pt x="1698" y="20"/>
                    <a:pt x="1692" y="57"/>
                  </a:cubicBezTo>
                  <a:lnTo>
                    <a:pt x="1490" y="1093"/>
                  </a:lnTo>
                  <a:lnTo>
                    <a:pt x="0" y="1951"/>
                  </a:lnTo>
                  <a:lnTo>
                    <a:pt x="63" y="2065"/>
                  </a:lnTo>
                  <a:lnTo>
                    <a:pt x="1579" y="1206"/>
                  </a:lnTo>
                  <a:cubicBezTo>
                    <a:pt x="1604" y="1194"/>
                    <a:pt x="1604" y="1181"/>
                    <a:pt x="1616" y="1156"/>
                  </a:cubicBezTo>
                  <a:lnTo>
                    <a:pt x="1768" y="373"/>
                  </a:lnTo>
                  <a:lnTo>
                    <a:pt x="2058" y="1484"/>
                  </a:lnTo>
                  <a:cubicBezTo>
                    <a:pt x="2071" y="1516"/>
                    <a:pt x="2096" y="1532"/>
                    <a:pt x="2121" y="1532"/>
                  </a:cubicBezTo>
                  <a:cubicBezTo>
                    <a:pt x="2147" y="1532"/>
                    <a:pt x="2172" y="1516"/>
                    <a:pt x="2185" y="1484"/>
                  </a:cubicBezTo>
                  <a:lnTo>
                    <a:pt x="2563" y="285"/>
                  </a:lnTo>
                  <a:lnTo>
                    <a:pt x="2715" y="525"/>
                  </a:lnTo>
                  <a:cubicBezTo>
                    <a:pt x="2724" y="543"/>
                    <a:pt x="2747" y="555"/>
                    <a:pt x="2768" y="555"/>
                  </a:cubicBezTo>
                  <a:cubicBezTo>
                    <a:pt x="2776" y="555"/>
                    <a:pt x="2784" y="553"/>
                    <a:pt x="2791" y="550"/>
                  </a:cubicBezTo>
                  <a:lnTo>
                    <a:pt x="3510" y="222"/>
                  </a:lnTo>
                  <a:lnTo>
                    <a:pt x="3447" y="95"/>
                  </a:lnTo>
                  <a:lnTo>
                    <a:pt x="2791" y="411"/>
                  </a:lnTo>
                  <a:lnTo>
                    <a:pt x="2601" y="95"/>
                  </a:lnTo>
                  <a:cubicBezTo>
                    <a:pt x="2589" y="70"/>
                    <a:pt x="2563" y="57"/>
                    <a:pt x="2538" y="57"/>
                  </a:cubicBezTo>
                  <a:cubicBezTo>
                    <a:pt x="2513" y="57"/>
                    <a:pt x="2488" y="83"/>
                    <a:pt x="2488" y="108"/>
                  </a:cubicBezTo>
                  <a:lnTo>
                    <a:pt x="2121" y="1219"/>
                  </a:lnTo>
                  <a:lnTo>
                    <a:pt x="1818" y="57"/>
                  </a:lnTo>
                  <a:cubicBezTo>
                    <a:pt x="1812" y="20"/>
                    <a:pt x="1784" y="1"/>
                    <a:pt x="1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3416;p109">
              <a:extLst>
                <a:ext uri="{FF2B5EF4-FFF2-40B4-BE49-F238E27FC236}">
                  <a16:creationId xmlns:a16="http://schemas.microsoft.com/office/drawing/2014/main" id="{BE16307C-8A2C-2781-9F2C-C0C8960BEC98}"/>
                </a:ext>
              </a:extLst>
            </p:cNvPr>
            <p:cNvSpPr/>
            <p:nvPr/>
          </p:nvSpPr>
          <p:spPr>
            <a:xfrm>
              <a:off x="4751137" y="1978297"/>
              <a:ext cx="139844" cy="137941"/>
            </a:xfrm>
            <a:custGeom>
              <a:avLst/>
              <a:gdLst/>
              <a:ahLst/>
              <a:cxnLst/>
              <a:rect l="l" t="t" r="r" b="b"/>
              <a:pathLst>
                <a:path w="2425" h="2392" extrusionOk="0">
                  <a:moveTo>
                    <a:pt x="1440" y="0"/>
                  </a:moveTo>
                  <a:cubicBezTo>
                    <a:pt x="1440" y="0"/>
                    <a:pt x="935" y="467"/>
                    <a:pt x="695" y="632"/>
                  </a:cubicBezTo>
                  <a:cubicBezTo>
                    <a:pt x="253" y="947"/>
                    <a:pt x="0" y="1452"/>
                    <a:pt x="26" y="1692"/>
                  </a:cubicBezTo>
                  <a:cubicBezTo>
                    <a:pt x="38" y="1932"/>
                    <a:pt x="228" y="2324"/>
                    <a:pt x="392" y="2387"/>
                  </a:cubicBezTo>
                  <a:cubicBezTo>
                    <a:pt x="401" y="2390"/>
                    <a:pt x="410" y="2392"/>
                    <a:pt x="419" y="2392"/>
                  </a:cubicBezTo>
                  <a:cubicBezTo>
                    <a:pt x="587" y="2392"/>
                    <a:pt x="753" y="1871"/>
                    <a:pt x="897" y="1680"/>
                  </a:cubicBezTo>
                  <a:cubicBezTo>
                    <a:pt x="1212" y="1225"/>
                    <a:pt x="1440" y="1212"/>
                    <a:pt x="1440" y="1212"/>
                  </a:cubicBezTo>
                  <a:lnTo>
                    <a:pt x="1440" y="1212"/>
                  </a:lnTo>
                  <a:cubicBezTo>
                    <a:pt x="1402" y="1288"/>
                    <a:pt x="1377" y="1351"/>
                    <a:pt x="1351" y="1427"/>
                  </a:cubicBezTo>
                  <a:cubicBezTo>
                    <a:pt x="1288" y="1579"/>
                    <a:pt x="1212" y="1717"/>
                    <a:pt x="1149" y="1856"/>
                  </a:cubicBezTo>
                  <a:cubicBezTo>
                    <a:pt x="1137" y="1869"/>
                    <a:pt x="1137" y="1882"/>
                    <a:pt x="1137" y="1894"/>
                  </a:cubicBezTo>
                  <a:cubicBezTo>
                    <a:pt x="1137" y="1907"/>
                    <a:pt x="1149" y="1919"/>
                    <a:pt x="1175" y="1919"/>
                  </a:cubicBezTo>
                  <a:cubicBezTo>
                    <a:pt x="1184" y="1921"/>
                    <a:pt x="1193" y="1921"/>
                    <a:pt x="1203" y="1921"/>
                  </a:cubicBezTo>
                  <a:cubicBezTo>
                    <a:pt x="1387" y="1921"/>
                    <a:pt x="1607" y="1697"/>
                    <a:pt x="1667" y="1541"/>
                  </a:cubicBezTo>
                  <a:cubicBezTo>
                    <a:pt x="1718" y="1377"/>
                    <a:pt x="2425" y="467"/>
                    <a:pt x="2425" y="467"/>
                  </a:cubicBezTo>
                  <a:lnTo>
                    <a:pt x="144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3417;p109">
              <a:extLst>
                <a:ext uri="{FF2B5EF4-FFF2-40B4-BE49-F238E27FC236}">
                  <a16:creationId xmlns:a16="http://schemas.microsoft.com/office/drawing/2014/main" id="{7520D04C-2B9B-A48B-8EB5-11B9B7D7B3AE}"/>
                </a:ext>
              </a:extLst>
            </p:cNvPr>
            <p:cNvSpPr/>
            <p:nvPr/>
          </p:nvSpPr>
          <p:spPr>
            <a:xfrm>
              <a:off x="4638975" y="2558775"/>
              <a:ext cx="225826" cy="177558"/>
            </a:xfrm>
            <a:custGeom>
              <a:avLst/>
              <a:gdLst/>
              <a:ahLst/>
              <a:cxnLst/>
              <a:rect l="l" t="t" r="r" b="b"/>
              <a:pathLst>
                <a:path w="3916" h="3079" extrusionOk="0">
                  <a:moveTo>
                    <a:pt x="2564" y="1"/>
                  </a:moveTo>
                  <a:cubicBezTo>
                    <a:pt x="2207" y="1"/>
                    <a:pt x="1907" y="48"/>
                    <a:pt x="1907" y="48"/>
                  </a:cubicBezTo>
                  <a:cubicBezTo>
                    <a:pt x="1907" y="48"/>
                    <a:pt x="1869" y="1071"/>
                    <a:pt x="1352" y="1223"/>
                  </a:cubicBezTo>
                  <a:cubicBezTo>
                    <a:pt x="821" y="1374"/>
                    <a:pt x="1" y="1652"/>
                    <a:pt x="215" y="2536"/>
                  </a:cubicBezTo>
                  <a:cubicBezTo>
                    <a:pt x="316" y="2959"/>
                    <a:pt x="635" y="3079"/>
                    <a:pt x="956" y="3079"/>
                  </a:cubicBezTo>
                  <a:cubicBezTo>
                    <a:pt x="1276" y="3079"/>
                    <a:pt x="1598" y="2959"/>
                    <a:pt x="1705" y="2902"/>
                  </a:cubicBezTo>
                  <a:cubicBezTo>
                    <a:pt x="1920" y="2788"/>
                    <a:pt x="3056" y="2359"/>
                    <a:pt x="3486" y="2208"/>
                  </a:cubicBezTo>
                  <a:cubicBezTo>
                    <a:pt x="3915" y="2043"/>
                    <a:pt x="3890" y="1235"/>
                    <a:pt x="3726" y="503"/>
                  </a:cubicBezTo>
                  <a:cubicBezTo>
                    <a:pt x="3638" y="89"/>
                    <a:pt x="3049" y="1"/>
                    <a:pt x="2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3418;p109">
              <a:extLst>
                <a:ext uri="{FF2B5EF4-FFF2-40B4-BE49-F238E27FC236}">
                  <a16:creationId xmlns:a16="http://schemas.microsoft.com/office/drawing/2014/main" id="{BA4BE9FE-9B3B-C9A4-9088-83E3C569A468}"/>
                </a:ext>
              </a:extLst>
            </p:cNvPr>
            <p:cNvSpPr/>
            <p:nvPr/>
          </p:nvSpPr>
          <p:spPr>
            <a:xfrm>
              <a:off x="4807190" y="2636683"/>
              <a:ext cx="247624" cy="174675"/>
            </a:xfrm>
            <a:custGeom>
              <a:avLst/>
              <a:gdLst/>
              <a:ahLst/>
              <a:cxnLst/>
              <a:rect l="l" t="t" r="r" b="b"/>
              <a:pathLst>
                <a:path w="4294" h="3029" extrusionOk="0">
                  <a:moveTo>
                    <a:pt x="2661" y="1"/>
                  </a:moveTo>
                  <a:cubicBezTo>
                    <a:pt x="2381" y="1"/>
                    <a:pt x="2172" y="23"/>
                    <a:pt x="2172" y="23"/>
                  </a:cubicBezTo>
                  <a:cubicBezTo>
                    <a:pt x="2172" y="23"/>
                    <a:pt x="2147" y="1021"/>
                    <a:pt x="1629" y="1185"/>
                  </a:cubicBezTo>
                  <a:cubicBezTo>
                    <a:pt x="1099" y="1336"/>
                    <a:pt x="1" y="1778"/>
                    <a:pt x="468" y="2511"/>
                  </a:cubicBezTo>
                  <a:cubicBezTo>
                    <a:pt x="682" y="2845"/>
                    <a:pt x="1048" y="3028"/>
                    <a:pt x="1423" y="3028"/>
                  </a:cubicBezTo>
                  <a:cubicBezTo>
                    <a:pt x="1600" y="3028"/>
                    <a:pt x="1779" y="2987"/>
                    <a:pt x="1945" y="2902"/>
                  </a:cubicBezTo>
                  <a:cubicBezTo>
                    <a:pt x="2160" y="2789"/>
                    <a:pt x="3448" y="2334"/>
                    <a:pt x="3864" y="2170"/>
                  </a:cubicBezTo>
                  <a:cubicBezTo>
                    <a:pt x="4294" y="2018"/>
                    <a:pt x="4243" y="1286"/>
                    <a:pt x="4092" y="554"/>
                  </a:cubicBezTo>
                  <a:cubicBezTo>
                    <a:pt x="3984" y="82"/>
                    <a:pt x="3194" y="1"/>
                    <a:pt x="2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3419;p109">
              <a:extLst>
                <a:ext uri="{FF2B5EF4-FFF2-40B4-BE49-F238E27FC236}">
                  <a16:creationId xmlns:a16="http://schemas.microsoft.com/office/drawing/2014/main" id="{FC731819-DB10-E8B9-E727-F16B44D159F2}"/>
                </a:ext>
              </a:extLst>
            </p:cNvPr>
            <p:cNvSpPr/>
            <p:nvPr/>
          </p:nvSpPr>
          <p:spPr>
            <a:xfrm>
              <a:off x="4719824" y="1971723"/>
              <a:ext cx="469010" cy="643396"/>
            </a:xfrm>
            <a:custGeom>
              <a:avLst/>
              <a:gdLst/>
              <a:ahLst/>
              <a:cxnLst/>
              <a:rect l="l" t="t" r="r" b="b"/>
              <a:pathLst>
                <a:path w="8133" h="11157" extrusionOk="0">
                  <a:moveTo>
                    <a:pt x="5038" y="1"/>
                  </a:moveTo>
                  <a:cubicBezTo>
                    <a:pt x="5038" y="1"/>
                    <a:pt x="2109" y="2046"/>
                    <a:pt x="63" y="4104"/>
                  </a:cubicBezTo>
                  <a:cubicBezTo>
                    <a:pt x="63" y="4104"/>
                    <a:pt x="0" y="7425"/>
                    <a:pt x="139" y="10393"/>
                  </a:cubicBezTo>
                  <a:cubicBezTo>
                    <a:pt x="139" y="10393"/>
                    <a:pt x="676" y="11156"/>
                    <a:pt x="1949" y="11156"/>
                  </a:cubicBezTo>
                  <a:cubicBezTo>
                    <a:pt x="2176" y="11156"/>
                    <a:pt x="2427" y="11132"/>
                    <a:pt x="2702" y="11074"/>
                  </a:cubicBezTo>
                  <a:lnTo>
                    <a:pt x="2614" y="5102"/>
                  </a:lnTo>
                  <a:lnTo>
                    <a:pt x="7652" y="2033"/>
                  </a:lnTo>
                  <a:lnTo>
                    <a:pt x="8132" y="177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3420;p109">
              <a:extLst>
                <a:ext uri="{FF2B5EF4-FFF2-40B4-BE49-F238E27FC236}">
                  <a16:creationId xmlns:a16="http://schemas.microsoft.com/office/drawing/2014/main" id="{D030E089-A8A5-E937-54BE-2AEE5BF67284}"/>
                </a:ext>
              </a:extLst>
            </p:cNvPr>
            <p:cNvSpPr/>
            <p:nvPr/>
          </p:nvSpPr>
          <p:spPr>
            <a:xfrm>
              <a:off x="4897497" y="2020509"/>
              <a:ext cx="431872" cy="674191"/>
            </a:xfrm>
            <a:custGeom>
              <a:avLst/>
              <a:gdLst/>
              <a:ahLst/>
              <a:cxnLst/>
              <a:rect l="l" t="t" r="r" b="b"/>
              <a:pathLst>
                <a:path w="7489" h="11691" extrusionOk="0">
                  <a:moveTo>
                    <a:pt x="5038" y="1"/>
                  </a:moveTo>
                  <a:cubicBezTo>
                    <a:pt x="5038" y="1"/>
                    <a:pt x="543" y="3650"/>
                    <a:pt x="0" y="4471"/>
                  </a:cubicBezTo>
                  <a:cubicBezTo>
                    <a:pt x="0" y="4471"/>
                    <a:pt x="26" y="8839"/>
                    <a:pt x="164" y="11062"/>
                  </a:cubicBezTo>
                  <a:cubicBezTo>
                    <a:pt x="164" y="11062"/>
                    <a:pt x="1013" y="11691"/>
                    <a:pt x="1980" y="11691"/>
                  </a:cubicBezTo>
                  <a:cubicBezTo>
                    <a:pt x="2284" y="11691"/>
                    <a:pt x="2600" y="11629"/>
                    <a:pt x="2905" y="11466"/>
                  </a:cubicBezTo>
                  <a:cubicBezTo>
                    <a:pt x="2905" y="11466"/>
                    <a:pt x="2879" y="6276"/>
                    <a:pt x="2942" y="5683"/>
                  </a:cubicBezTo>
                  <a:cubicBezTo>
                    <a:pt x="2942" y="5683"/>
                    <a:pt x="6276" y="3940"/>
                    <a:pt x="6882" y="3271"/>
                  </a:cubicBezTo>
                  <a:cubicBezTo>
                    <a:pt x="7488" y="2614"/>
                    <a:pt x="7387" y="872"/>
                    <a:pt x="7097" y="304"/>
                  </a:cubicBezTo>
                  <a:lnTo>
                    <a:pt x="50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3421;p109">
              <a:extLst>
                <a:ext uri="{FF2B5EF4-FFF2-40B4-BE49-F238E27FC236}">
                  <a16:creationId xmlns:a16="http://schemas.microsoft.com/office/drawing/2014/main" id="{A9012CB8-1B26-065F-03FA-EEE1758B6C34}"/>
                </a:ext>
              </a:extLst>
            </p:cNvPr>
            <p:cNvSpPr/>
            <p:nvPr/>
          </p:nvSpPr>
          <p:spPr>
            <a:xfrm>
              <a:off x="4819588" y="1503523"/>
              <a:ext cx="215561" cy="523621"/>
            </a:xfrm>
            <a:custGeom>
              <a:avLst/>
              <a:gdLst/>
              <a:ahLst/>
              <a:cxnLst/>
              <a:rect l="l" t="t" r="r" b="b"/>
              <a:pathLst>
                <a:path w="3738" h="9080" extrusionOk="0">
                  <a:moveTo>
                    <a:pt x="3384" y="0"/>
                  </a:moveTo>
                  <a:cubicBezTo>
                    <a:pt x="3384" y="0"/>
                    <a:pt x="2311" y="253"/>
                    <a:pt x="2361" y="1819"/>
                  </a:cubicBezTo>
                  <a:lnTo>
                    <a:pt x="2361" y="4546"/>
                  </a:lnTo>
                  <a:cubicBezTo>
                    <a:pt x="1654" y="5821"/>
                    <a:pt x="871" y="7059"/>
                    <a:pt x="0" y="8233"/>
                  </a:cubicBezTo>
                  <a:cubicBezTo>
                    <a:pt x="0" y="8233"/>
                    <a:pt x="253" y="8814"/>
                    <a:pt x="1187" y="9079"/>
                  </a:cubicBezTo>
                  <a:lnTo>
                    <a:pt x="3738" y="5784"/>
                  </a:lnTo>
                  <a:lnTo>
                    <a:pt x="338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3422;p109">
              <a:extLst>
                <a:ext uri="{FF2B5EF4-FFF2-40B4-BE49-F238E27FC236}">
                  <a16:creationId xmlns:a16="http://schemas.microsoft.com/office/drawing/2014/main" id="{6A420016-92B2-43A6-0B4A-C1CC8106D426}"/>
                </a:ext>
              </a:extLst>
            </p:cNvPr>
            <p:cNvSpPr/>
            <p:nvPr/>
          </p:nvSpPr>
          <p:spPr>
            <a:xfrm>
              <a:off x="5104291" y="1436513"/>
              <a:ext cx="153684" cy="119429"/>
            </a:xfrm>
            <a:custGeom>
              <a:avLst/>
              <a:gdLst/>
              <a:ahLst/>
              <a:cxnLst/>
              <a:rect l="l" t="t" r="r" b="b"/>
              <a:pathLst>
                <a:path w="2665" h="2071" extrusionOk="0">
                  <a:moveTo>
                    <a:pt x="2576" y="1"/>
                  </a:moveTo>
                  <a:lnTo>
                    <a:pt x="0" y="443"/>
                  </a:lnTo>
                  <a:lnTo>
                    <a:pt x="0" y="1402"/>
                  </a:lnTo>
                  <a:cubicBezTo>
                    <a:pt x="0" y="1402"/>
                    <a:pt x="351" y="2070"/>
                    <a:pt x="1225" y="2070"/>
                  </a:cubicBezTo>
                  <a:cubicBezTo>
                    <a:pt x="1290" y="2070"/>
                    <a:pt x="1357" y="2067"/>
                    <a:pt x="1427" y="2059"/>
                  </a:cubicBezTo>
                  <a:cubicBezTo>
                    <a:pt x="2450" y="1945"/>
                    <a:pt x="2665" y="1150"/>
                    <a:pt x="2665" y="1150"/>
                  </a:cubicBezTo>
                  <a:lnTo>
                    <a:pt x="257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3423;p109">
              <a:extLst>
                <a:ext uri="{FF2B5EF4-FFF2-40B4-BE49-F238E27FC236}">
                  <a16:creationId xmlns:a16="http://schemas.microsoft.com/office/drawing/2014/main" id="{973EE583-67D9-A3AE-BDB9-E166CEEBFB0B}"/>
                </a:ext>
              </a:extLst>
            </p:cNvPr>
            <p:cNvSpPr/>
            <p:nvPr/>
          </p:nvSpPr>
          <p:spPr>
            <a:xfrm>
              <a:off x="4993628" y="1484723"/>
              <a:ext cx="386718" cy="559144"/>
            </a:xfrm>
            <a:custGeom>
              <a:avLst/>
              <a:gdLst/>
              <a:ahLst/>
              <a:cxnLst/>
              <a:rect l="l" t="t" r="r" b="b"/>
              <a:pathLst>
                <a:path w="6706" h="9696" extrusionOk="0">
                  <a:moveTo>
                    <a:pt x="1752" y="1"/>
                  </a:moveTo>
                  <a:cubicBezTo>
                    <a:pt x="1154" y="1"/>
                    <a:pt x="366" y="326"/>
                    <a:pt x="366" y="326"/>
                  </a:cubicBezTo>
                  <a:cubicBezTo>
                    <a:pt x="0" y="3180"/>
                    <a:pt x="189" y="8446"/>
                    <a:pt x="189" y="8446"/>
                  </a:cubicBezTo>
                  <a:cubicBezTo>
                    <a:pt x="1653" y="9484"/>
                    <a:pt x="3219" y="9696"/>
                    <a:pt x="4254" y="9696"/>
                  </a:cubicBezTo>
                  <a:cubicBezTo>
                    <a:pt x="4968" y="9696"/>
                    <a:pt x="5430" y="9595"/>
                    <a:pt x="5430" y="9595"/>
                  </a:cubicBezTo>
                  <a:cubicBezTo>
                    <a:pt x="5657" y="4493"/>
                    <a:pt x="6705" y="1917"/>
                    <a:pt x="6705" y="1917"/>
                  </a:cubicBezTo>
                  <a:cubicBezTo>
                    <a:pt x="5935" y="1084"/>
                    <a:pt x="4571" y="314"/>
                    <a:pt x="4571" y="314"/>
                  </a:cubicBezTo>
                  <a:lnTo>
                    <a:pt x="1919" y="11"/>
                  </a:lnTo>
                  <a:cubicBezTo>
                    <a:pt x="1866" y="4"/>
                    <a:pt x="1810" y="1"/>
                    <a:pt x="17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3424;p109">
              <a:extLst>
                <a:ext uri="{FF2B5EF4-FFF2-40B4-BE49-F238E27FC236}">
                  <a16:creationId xmlns:a16="http://schemas.microsoft.com/office/drawing/2014/main" id="{3C617197-EB41-89F2-822C-1A12D15C7DF9}"/>
                </a:ext>
              </a:extLst>
            </p:cNvPr>
            <p:cNvSpPr/>
            <p:nvPr/>
          </p:nvSpPr>
          <p:spPr>
            <a:xfrm>
              <a:off x="5037282" y="1199559"/>
              <a:ext cx="253449" cy="312789"/>
            </a:xfrm>
            <a:custGeom>
              <a:avLst/>
              <a:gdLst/>
              <a:ahLst/>
              <a:cxnLst/>
              <a:rect l="l" t="t" r="r" b="b"/>
              <a:pathLst>
                <a:path w="4395" h="5424" extrusionOk="0">
                  <a:moveTo>
                    <a:pt x="2239" y="1"/>
                  </a:moveTo>
                  <a:cubicBezTo>
                    <a:pt x="1278" y="1"/>
                    <a:pt x="448" y="944"/>
                    <a:pt x="253" y="1774"/>
                  </a:cubicBezTo>
                  <a:cubicBezTo>
                    <a:pt x="1" y="2923"/>
                    <a:pt x="76" y="5385"/>
                    <a:pt x="1958" y="5423"/>
                  </a:cubicBezTo>
                  <a:cubicBezTo>
                    <a:pt x="1970" y="5423"/>
                    <a:pt x="1981" y="5423"/>
                    <a:pt x="1993" y="5423"/>
                  </a:cubicBezTo>
                  <a:cubicBezTo>
                    <a:pt x="3605" y="5423"/>
                    <a:pt x="3991" y="3680"/>
                    <a:pt x="3991" y="3680"/>
                  </a:cubicBezTo>
                  <a:cubicBezTo>
                    <a:pt x="4395" y="2064"/>
                    <a:pt x="4079" y="902"/>
                    <a:pt x="3107" y="271"/>
                  </a:cubicBezTo>
                  <a:cubicBezTo>
                    <a:pt x="2815" y="82"/>
                    <a:pt x="2521" y="1"/>
                    <a:pt x="223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3425;p109">
              <a:extLst>
                <a:ext uri="{FF2B5EF4-FFF2-40B4-BE49-F238E27FC236}">
                  <a16:creationId xmlns:a16="http://schemas.microsoft.com/office/drawing/2014/main" id="{6E1F7784-01B3-86EE-2BE1-B79EED1EDA47}"/>
                </a:ext>
              </a:extLst>
            </p:cNvPr>
            <p:cNvSpPr/>
            <p:nvPr/>
          </p:nvSpPr>
          <p:spPr>
            <a:xfrm>
              <a:off x="5027825" y="1181105"/>
              <a:ext cx="284070" cy="289722"/>
            </a:xfrm>
            <a:custGeom>
              <a:avLst/>
              <a:gdLst/>
              <a:ahLst/>
              <a:cxnLst/>
              <a:rect l="l" t="t" r="r" b="b"/>
              <a:pathLst>
                <a:path w="4926" h="5024" extrusionOk="0">
                  <a:moveTo>
                    <a:pt x="2169" y="1"/>
                  </a:moveTo>
                  <a:cubicBezTo>
                    <a:pt x="450" y="1"/>
                    <a:pt x="40" y="2132"/>
                    <a:pt x="51" y="2132"/>
                  </a:cubicBezTo>
                  <a:cubicBezTo>
                    <a:pt x="1" y="2637"/>
                    <a:pt x="341" y="2662"/>
                    <a:pt x="341" y="2662"/>
                  </a:cubicBezTo>
                  <a:cubicBezTo>
                    <a:pt x="489" y="2692"/>
                    <a:pt x="637" y="2704"/>
                    <a:pt x="782" y="2704"/>
                  </a:cubicBezTo>
                  <a:cubicBezTo>
                    <a:pt x="1698" y="2704"/>
                    <a:pt x="2525" y="2194"/>
                    <a:pt x="2874" y="2194"/>
                  </a:cubicBezTo>
                  <a:cubicBezTo>
                    <a:pt x="2940" y="2194"/>
                    <a:pt x="2990" y="2213"/>
                    <a:pt x="3018" y="2258"/>
                  </a:cubicBezTo>
                  <a:cubicBezTo>
                    <a:pt x="3107" y="2435"/>
                    <a:pt x="3132" y="2637"/>
                    <a:pt x="3107" y="2839"/>
                  </a:cubicBezTo>
                  <a:cubicBezTo>
                    <a:pt x="3090" y="2933"/>
                    <a:pt x="3166" y="2999"/>
                    <a:pt x="3249" y="2999"/>
                  </a:cubicBezTo>
                  <a:cubicBezTo>
                    <a:pt x="3287" y="2999"/>
                    <a:pt x="3327" y="2984"/>
                    <a:pt x="3359" y="2952"/>
                  </a:cubicBezTo>
                  <a:lnTo>
                    <a:pt x="3473" y="2851"/>
                  </a:lnTo>
                  <a:cubicBezTo>
                    <a:pt x="3530" y="2807"/>
                    <a:pt x="3577" y="2787"/>
                    <a:pt x="3617" y="2787"/>
                  </a:cubicBezTo>
                  <a:cubicBezTo>
                    <a:pt x="3790" y="2787"/>
                    <a:pt x="3821" y="3153"/>
                    <a:pt x="3852" y="3369"/>
                  </a:cubicBezTo>
                  <a:cubicBezTo>
                    <a:pt x="3877" y="3647"/>
                    <a:pt x="3511" y="4038"/>
                    <a:pt x="3599" y="4177"/>
                  </a:cubicBezTo>
                  <a:cubicBezTo>
                    <a:pt x="3688" y="4316"/>
                    <a:pt x="3650" y="5023"/>
                    <a:pt x="3650" y="5023"/>
                  </a:cubicBezTo>
                  <a:cubicBezTo>
                    <a:pt x="4925" y="3912"/>
                    <a:pt x="4685" y="2207"/>
                    <a:pt x="4685" y="2207"/>
                  </a:cubicBezTo>
                  <a:cubicBezTo>
                    <a:pt x="4344" y="149"/>
                    <a:pt x="2690" y="61"/>
                    <a:pt x="2690" y="61"/>
                  </a:cubicBezTo>
                  <a:cubicBezTo>
                    <a:pt x="2504" y="19"/>
                    <a:pt x="2331" y="1"/>
                    <a:pt x="21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3426;p109">
              <a:extLst>
                <a:ext uri="{FF2B5EF4-FFF2-40B4-BE49-F238E27FC236}">
                  <a16:creationId xmlns:a16="http://schemas.microsoft.com/office/drawing/2014/main" id="{7D54B7A9-D0E2-AAD9-B8EB-B35C8845E559}"/>
                </a:ext>
              </a:extLst>
            </p:cNvPr>
            <p:cNvSpPr/>
            <p:nvPr/>
          </p:nvSpPr>
          <p:spPr>
            <a:xfrm>
              <a:off x="5104291" y="1487491"/>
              <a:ext cx="134019" cy="77966"/>
            </a:xfrm>
            <a:custGeom>
              <a:avLst/>
              <a:gdLst/>
              <a:ahLst/>
              <a:cxnLst/>
              <a:rect l="l" t="t" r="r" b="b"/>
              <a:pathLst>
                <a:path w="2324" h="1352" extrusionOk="0">
                  <a:moveTo>
                    <a:pt x="2210" y="1"/>
                  </a:moveTo>
                  <a:lnTo>
                    <a:pt x="1149" y="253"/>
                  </a:lnTo>
                  <a:lnTo>
                    <a:pt x="0" y="607"/>
                  </a:lnTo>
                  <a:lnTo>
                    <a:pt x="101" y="1124"/>
                  </a:lnTo>
                  <a:lnTo>
                    <a:pt x="619" y="1352"/>
                  </a:lnTo>
                  <a:lnTo>
                    <a:pt x="1692" y="859"/>
                  </a:lnTo>
                  <a:lnTo>
                    <a:pt x="2324" y="253"/>
                  </a:lnTo>
                  <a:lnTo>
                    <a:pt x="221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3427;p109">
              <a:extLst>
                <a:ext uri="{FF2B5EF4-FFF2-40B4-BE49-F238E27FC236}">
                  <a16:creationId xmlns:a16="http://schemas.microsoft.com/office/drawing/2014/main" id="{5683D765-2689-43BA-CA63-FC20C3B15A89}"/>
                </a:ext>
              </a:extLst>
            </p:cNvPr>
            <p:cNvSpPr/>
            <p:nvPr/>
          </p:nvSpPr>
          <p:spPr>
            <a:xfrm>
              <a:off x="5139987" y="1482416"/>
              <a:ext cx="131828" cy="121621"/>
            </a:xfrm>
            <a:custGeom>
              <a:avLst/>
              <a:gdLst/>
              <a:ahLst/>
              <a:cxnLst/>
              <a:rect l="l" t="t" r="r" b="b"/>
              <a:pathLst>
                <a:path w="2286" h="2109" extrusionOk="0">
                  <a:moveTo>
                    <a:pt x="2008" y="0"/>
                  </a:moveTo>
                  <a:lnTo>
                    <a:pt x="0" y="1440"/>
                  </a:lnTo>
                  <a:lnTo>
                    <a:pt x="530" y="2109"/>
                  </a:lnTo>
                  <a:lnTo>
                    <a:pt x="2286" y="417"/>
                  </a:lnTo>
                  <a:lnTo>
                    <a:pt x="20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3428;p109">
              <a:extLst>
                <a:ext uri="{FF2B5EF4-FFF2-40B4-BE49-F238E27FC236}">
                  <a16:creationId xmlns:a16="http://schemas.microsoft.com/office/drawing/2014/main" id="{727356DB-6457-0E97-EDC1-7A057A85BAF8}"/>
                </a:ext>
              </a:extLst>
            </p:cNvPr>
            <p:cNvSpPr/>
            <p:nvPr/>
          </p:nvSpPr>
          <p:spPr>
            <a:xfrm>
              <a:off x="5085376" y="1487491"/>
              <a:ext cx="54669" cy="110030"/>
            </a:xfrm>
            <a:custGeom>
              <a:avLst/>
              <a:gdLst/>
              <a:ahLst/>
              <a:cxnLst/>
              <a:rect l="l" t="t" r="r" b="b"/>
              <a:pathLst>
                <a:path w="948" h="1908" extrusionOk="0">
                  <a:moveTo>
                    <a:pt x="0" y="1"/>
                  </a:moveTo>
                  <a:lnTo>
                    <a:pt x="303" y="1907"/>
                  </a:lnTo>
                  <a:lnTo>
                    <a:pt x="947" y="135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3429;p109">
              <a:extLst>
                <a:ext uri="{FF2B5EF4-FFF2-40B4-BE49-F238E27FC236}">
                  <a16:creationId xmlns:a16="http://schemas.microsoft.com/office/drawing/2014/main" id="{3E3EBEDC-3C93-33DD-CE93-62334FB78129}"/>
                </a:ext>
              </a:extLst>
            </p:cNvPr>
            <p:cNvSpPr/>
            <p:nvPr/>
          </p:nvSpPr>
          <p:spPr>
            <a:xfrm>
              <a:off x="5070787" y="2059088"/>
              <a:ext cx="112913" cy="159162"/>
            </a:xfrm>
            <a:custGeom>
              <a:avLst/>
              <a:gdLst/>
              <a:ahLst/>
              <a:cxnLst/>
              <a:rect l="l" t="t" r="r" b="b"/>
              <a:pathLst>
                <a:path w="1958" h="2760" extrusionOk="0">
                  <a:moveTo>
                    <a:pt x="1162" y="1"/>
                  </a:moveTo>
                  <a:cubicBezTo>
                    <a:pt x="1162" y="1"/>
                    <a:pt x="1137" y="51"/>
                    <a:pt x="1086" y="114"/>
                  </a:cubicBezTo>
                  <a:lnTo>
                    <a:pt x="1011" y="89"/>
                  </a:lnTo>
                  <a:cubicBezTo>
                    <a:pt x="872" y="228"/>
                    <a:pt x="720" y="367"/>
                    <a:pt x="569" y="493"/>
                  </a:cubicBezTo>
                  <a:cubicBezTo>
                    <a:pt x="329" y="708"/>
                    <a:pt x="139" y="973"/>
                    <a:pt x="1" y="1263"/>
                  </a:cubicBezTo>
                  <a:cubicBezTo>
                    <a:pt x="1" y="1263"/>
                    <a:pt x="29" y="1336"/>
                    <a:pt x="92" y="1336"/>
                  </a:cubicBezTo>
                  <a:cubicBezTo>
                    <a:pt x="124" y="1336"/>
                    <a:pt x="165" y="1318"/>
                    <a:pt x="215" y="1263"/>
                  </a:cubicBezTo>
                  <a:cubicBezTo>
                    <a:pt x="316" y="1150"/>
                    <a:pt x="417" y="1061"/>
                    <a:pt x="543" y="973"/>
                  </a:cubicBezTo>
                  <a:lnTo>
                    <a:pt x="543" y="973"/>
                  </a:lnTo>
                  <a:cubicBezTo>
                    <a:pt x="341" y="1415"/>
                    <a:pt x="266" y="1655"/>
                    <a:pt x="266" y="1920"/>
                  </a:cubicBezTo>
                  <a:cubicBezTo>
                    <a:pt x="278" y="2236"/>
                    <a:pt x="417" y="2728"/>
                    <a:pt x="556" y="2753"/>
                  </a:cubicBezTo>
                  <a:cubicBezTo>
                    <a:pt x="590" y="2756"/>
                    <a:pt x="633" y="2759"/>
                    <a:pt x="680" y="2759"/>
                  </a:cubicBezTo>
                  <a:cubicBezTo>
                    <a:pt x="842" y="2759"/>
                    <a:pt x="1056" y="2725"/>
                    <a:pt x="1124" y="2539"/>
                  </a:cubicBezTo>
                  <a:cubicBezTo>
                    <a:pt x="1225" y="2299"/>
                    <a:pt x="1124" y="1996"/>
                    <a:pt x="1263" y="1668"/>
                  </a:cubicBezTo>
                  <a:cubicBezTo>
                    <a:pt x="1377" y="1440"/>
                    <a:pt x="1869" y="1125"/>
                    <a:pt x="1907" y="885"/>
                  </a:cubicBezTo>
                  <a:cubicBezTo>
                    <a:pt x="1958" y="645"/>
                    <a:pt x="1162" y="1"/>
                    <a:pt x="11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3430;p109">
              <a:extLst>
                <a:ext uri="{FF2B5EF4-FFF2-40B4-BE49-F238E27FC236}">
                  <a16:creationId xmlns:a16="http://schemas.microsoft.com/office/drawing/2014/main" id="{2C2EAA23-9ED4-D423-1841-1F437673C03A}"/>
                </a:ext>
              </a:extLst>
            </p:cNvPr>
            <p:cNvSpPr/>
            <p:nvPr/>
          </p:nvSpPr>
          <p:spPr>
            <a:xfrm>
              <a:off x="5118131" y="1595271"/>
              <a:ext cx="306618" cy="521430"/>
            </a:xfrm>
            <a:custGeom>
              <a:avLst/>
              <a:gdLst/>
              <a:ahLst/>
              <a:cxnLst/>
              <a:rect l="l" t="t" r="r" b="b"/>
              <a:pathLst>
                <a:path w="5317" h="9042" extrusionOk="0">
                  <a:moveTo>
                    <a:pt x="4546" y="0"/>
                  </a:moveTo>
                  <a:cubicBezTo>
                    <a:pt x="3182" y="392"/>
                    <a:pt x="3144" y="1857"/>
                    <a:pt x="3094" y="1932"/>
                  </a:cubicBezTo>
                  <a:cubicBezTo>
                    <a:pt x="3043" y="2021"/>
                    <a:pt x="3296" y="4420"/>
                    <a:pt x="3296" y="4420"/>
                  </a:cubicBezTo>
                  <a:lnTo>
                    <a:pt x="0" y="8157"/>
                  </a:lnTo>
                  <a:cubicBezTo>
                    <a:pt x="442" y="8902"/>
                    <a:pt x="1427" y="9041"/>
                    <a:pt x="1427" y="9041"/>
                  </a:cubicBezTo>
                  <a:lnTo>
                    <a:pt x="4849" y="5733"/>
                  </a:lnTo>
                  <a:cubicBezTo>
                    <a:pt x="5127" y="5468"/>
                    <a:pt x="5278" y="5089"/>
                    <a:pt x="5278" y="4698"/>
                  </a:cubicBezTo>
                  <a:cubicBezTo>
                    <a:pt x="5278" y="4142"/>
                    <a:pt x="5266" y="3296"/>
                    <a:pt x="5291" y="2501"/>
                  </a:cubicBezTo>
                  <a:cubicBezTo>
                    <a:pt x="5316" y="1162"/>
                    <a:pt x="4546" y="0"/>
                    <a:pt x="45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3431;p109">
              <a:extLst>
                <a:ext uri="{FF2B5EF4-FFF2-40B4-BE49-F238E27FC236}">
                  <a16:creationId xmlns:a16="http://schemas.microsoft.com/office/drawing/2014/main" id="{329054E6-785B-8C6B-18F5-C785EA4AFBD7}"/>
                </a:ext>
              </a:extLst>
            </p:cNvPr>
            <p:cNvSpPr/>
            <p:nvPr/>
          </p:nvSpPr>
          <p:spPr>
            <a:xfrm>
              <a:off x="4582922" y="2072929"/>
              <a:ext cx="82349" cy="124562"/>
            </a:xfrm>
            <a:custGeom>
              <a:avLst/>
              <a:gdLst/>
              <a:ahLst/>
              <a:cxnLst/>
              <a:rect l="l" t="t" r="r" b="b"/>
              <a:pathLst>
                <a:path w="1428" h="2160" extrusionOk="0">
                  <a:moveTo>
                    <a:pt x="809" y="1"/>
                  </a:moveTo>
                  <a:lnTo>
                    <a:pt x="190" y="859"/>
                  </a:lnTo>
                  <a:cubicBezTo>
                    <a:pt x="114" y="1049"/>
                    <a:pt x="89" y="1251"/>
                    <a:pt x="101" y="1440"/>
                  </a:cubicBezTo>
                  <a:cubicBezTo>
                    <a:pt x="127" y="1630"/>
                    <a:pt x="101" y="1819"/>
                    <a:pt x="26" y="1983"/>
                  </a:cubicBezTo>
                  <a:cubicBezTo>
                    <a:pt x="0" y="2034"/>
                    <a:pt x="278" y="2160"/>
                    <a:pt x="278" y="2160"/>
                  </a:cubicBezTo>
                  <a:lnTo>
                    <a:pt x="670" y="1945"/>
                  </a:lnTo>
                  <a:lnTo>
                    <a:pt x="1288" y="1036"/>
                  </a:lnTo>
                  <a:cubicBezTo>
                    <a:pt x="1288" y="1036"/>
                    <a:pt x="1427" y="657"/>
                    <a:pt x="1427" y="645"/>
                  </a:cubicBezTo>
                  <a:cubicBezTo>
                    <a:pt x="1427" y="619"/>
                    <a:pt x="809" y="1"/>
                    <a:pt x="80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3432;p109">
              <a:extLst>
                <a:ext uri="{FF2B5EF4-FFF2-40B4-BE49-F238E27FC236}">
                  <a16:creationId xmlns:a16="http://schemas.microsoft.com/office/drawing/2014/main" id="{432D1A04-1DA2-997B-BC98-43DF3AE86876}"/>
                </a:ext>
              </a:extLst>
            </p:cNvPr>
            <p:cNvSpPr/>
            <p:nvPr/>
          </p:nvSpPr>
          <p:spPr>
            <a:xfrm>
              <a:off x="4598204" y="2079791"/>
              <a:ext cx="83791" cy="131540"/>
            </a:xfrm>
            <a:custGeom>
              <a:avLst/>
              <a:gdLst/>
              <a:ahLst/>
              <a:cxnLst/>
              <a:rect l="l" t="t" r="r" b="b"/>
              <a:pathLst>
                <a:path w="1453" h="2281" extrusionOk="0">
                  <a:moveTo>
                    <a:pt x="1357" y="1"/>
                  </a:moveTo>
                  <a:cubicBezTo>
                    <a:pt x="1259" y="1"/>
                    <a:pt x="1113" y="62"/>
                    <a:pt x="1049" y="399"/>
                  </a:cubicBezTo>
                  <a:cubicBezTo>
                    <a:pt x="1011" y="526"/>
                    <a:pt x="973" y="639"/>
                    <a:pt x="922" y="753"/>
                  </a:cubicBezTo>
                  <a:cubicBezTo>
                    <a:pt x="872" y="854"/>
                    <a:pt x="821" y="955"/>
                    <a:pt x="746" y="1043"/>
                  </a:cubicBezTo>
                  <a:cubicBezTo>
                    <a:pt x="670" y="1132"/>
                    <a:pt x="581" y="1195"/>
                    <a:pt x="493" y="1245"/>
                  </a:cubicBezTo>
                  <a:cubicBezTo>
                    <a:pt x="215" y="1435"/>
                    <a:pt x="127" y="1738"/>
                    <a:pt x="1" y="2041"/>
                  </a:cubicBezTo>
                  <a:lnTo>
                    <a:pt x="468" y="2281"/>
                  </a:lnTo>
                  <a:cubicBezTo>
                    <a:pt x="468" y="2281"/>
                    <a:pt x="531" y="2180"/>
                    <a:pt x="619" y="2054"/>
                  </a:cubicBezTo>
                  <a:cubicBezTo>
                    <a:pt x="619" y="2054"/>
                    <a:pt x="1200" y="1548"/>
                    <a:pt x="1301" y="1258"/>
                  </a:cubicBezTo>
                  <a:cubicBezTo>
                    <a:pt x="1390" y="968"/>
                    <a:pt x="1390" y="109"/>
                    <a:pt x="1453" y="21"/>
                  </a:cubicBezTo>
                  <a:cubicBezTo>
                    <a:pt x="1453" y="21"/>
                    <a:pt x="1413" y="1"/>
                    <a:pt x="135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3433;p109">
              <a:extLst>
                <a:ext uri="{FF2B5EF4-FFF2-40B4-BE49-F238E27FC236}">
                  <a16:creationId xmlns:a16="http://schemas.microsoft.com/office/drawing/2014/main" id="{C64B7DD6-F3EA-5235-9D1B-269F745B607F}"/>
                </a:ext>
              </a:extLst>
            </p:cNvPr>
            <p:cNvSpPr/>
            <p:nvPr/>
          </p:nvSpPr>
          <p:spPr>
            <a:xfrm>
              <a:off x="4363037" y="1961516"/>
              <a:ext cx="281821" cy="368553"/>
            </a:xfrm>
            <a:custGeom>
              <a:avLst/>
              <a:gdLst/>
              <a:ahLst/>
              <a:cxnLst/>
              <a:rect l="l" t="t" r="r" b="b"/>
              <a:pathLst>
                <a:path w="4887" h="6391" extrusionOk="0">
                  <a:moveTo>
                    <a:pt x="2791" y="1"/>
                  </a:moveTo>
                  <a:lnTo>
                    <a:pt x="2462" y="329"/>
                  </a:lnTo>
                  <a:lnTo>
                    <a:pt x="1995" y="127"/>
                  </a:lnTo>
                  <a:cubicBezTo>
                    <a:pt x="1958" y="107"/>
                    <a:pt x="1918" y="97"/>
                    <a:pt x="1878" y="97"/>
                  </a:cubicBezTo>
                  <a:cubicBezTo>
                    <a:pt x="1771" y="97"/>
                    <a:pt x="1666" y="168"/>
                    <a:pt x="1629" y="279"/>
                  </a:cubicBezTo>
                  <a:lnTo>
                    <a:pt x="0" y="5001"/>
                  </a:lnTo>
                  <a:lnTo>
                    <a:pt x="2778" y="6390"/>
                  </a:lnTo>
                  <a:lnTo>
                    <a:pt x="4836" y="1554"/>
                  </a:lnTo>
                  <a:cubicBezTo>
                    <a:pt x="4887" y="1428"/>
                    <a:pt x="4824" y="1276"/>
                    <a:pt x="4697" y="1226"/>
                  </a:cubicBezTo>
                  <a:lnTo>
                    <a:pt x="4003" y="935"/>
                  </a:lnTo>
                  <a:lnTo>
                    <a:pt x="4028" y="531"/>
                  </a:lnTo>
                  <a:lnTo>
                    <a:pt x="27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3434;p109">
              <a:extLst>
                <a:ext uri="{FF2B5EF4-FFF2-40B4-BE49-F238E27FC236}">
                  <a16:creationId xmlns:a16="http://schemas.microsoft.com/office/drawing/2014/main" id="{AD53F650-D54B-0765-F61F-90E3227C6FB2}"/>
                </a:ext>
              </a:extLst>
            </p:cNvPr>
            <p:cNvSpPr/>
            <p:nvPr/>
          </p:nvSpPr>
          <p:spPr>
            <a:xfrm>
              <a:off x="4386335" y="1992829"/>
              <a:ext cx="227210" cy="305176"/>
            </a:xfrm>
            <a:custGeom>
              <a:avLst/>
              <a:gdLst/>
              <a:ahLst/>
              <a:cxnLst/>
              <a:rect l="l" t="t" r="r" b="b"/>
              <a:pathLst>
                <a:path w="3940" h="5292" extrusionOk="0">
                  <a:moveTo>
                    <a:pt x="1452" y="1"/>
                  </a:moveTo>
                  <a:lnTo>
                    <a:pt x="0" y="4319"/>
                  </a:lnTo>
                  <a:lnTo>
                    <a:pt x="2311" y="5291"/>
                  </a:lnTo>
                  <a:lnTo>
                    <a:pt x="3940" y="1049"/>
                  </a:ln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3435;p109">
              <a:extLst>
                <a:ext uri="{FF2B5EF4-FFF2-40B4-BE49-F238E27FC236}">
                  <a16:creationId xmlns:a16="http://schemas.microsoft.com/office/drawing/2014/main" id="{453EF89E-4D8E-676A-D1B3-E11AD5F75F17}"/>
                </a:ext>
              </a:extLst>
            </p:cNvPr>
            <p:cNvSpPr/>
            <p:nvPr/>
          </p:nvSpPr>
          <p:spPr>
            <a:xfrm>
              <a:off x="4027299" y="2097725"/>
              <a:ext cx="115162" cy="203163"/>
            </a:xfrm>
            <a:custGeom>
              <a:avLst/>
              <a:gdLst/>
              <a:ahLst/>
              <a:cxnLst/>
              <a:rect l="l" t="t" r="r" b="b"/>
              <a:pathLst>
                <a:path w="1997" h="3523" extrusionOk="0">
                  <a:moveTo>
                    <a:pt x="1996" y="0"/>
                  </a:moveTo>
                  <a:cubicBezTo>
                    <a:pt x="1996" y="0"/>
                    <a:pt x="1" y="871"/>
                    <a:pt x="1996" y="3523"/>
                  </a:cubicBezTo>
                  <a:lnTo>
                    <a:pt x="199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3436;p109">
              <a:extLst>
                <a:ext uri="{FF2B5EF4-FFF2-40B4-BE49-F238E27FC236}">
                  <a16:creationId xmlns:a16="http://schemas.microsoft.com/office/drawing/2014/main" id="{65A2F2BD-0713-6FF2-695E-2BC221839BFB}"/>
                </a:ext>
              </a:extLst>
            </p:cNvPr>
            <p:cNvSpPr/>
            <p:nvPr/>
          </p:nvSpPr>
          <p:spPr>
            <a:xfrm>
              <a:off x="4103765" y="3500307"/>
              <a:ext cx="260023" cy="140997"/>
            </a:xfrm>
            <a:custGeom>
              <a:avLst/>
              <a:gdLst/>
              <a:ahLst/>
              <a:cxnLst/>
              <a:rect l="l" t="t" r="r" b="b"/>
              <a:pathLst>
                <a:path w="4509" h="2445" extrusionOk="0">
                  <a:moveTo>
                    <a:pt x="3587" y="0"/>
                  </a:moveTo>
                  <a:cubicBezTo>
                    <a:pt x="3510" y="0"/>
                    <a:pt x="3434" y="7"/>
                    <a:pt x="3360" y="23"/>
                  </a:cubicBezTo>
                  <a:cubicBezTo>
                    <a:pt x="3031" y="73"/>
                    <a:pt x="2728" y="187"/>
                    <a:pt x="2450" y="351"/>
                  </a:cubicBezTo>
                  <a:cubicBezTo>
                    <a:pt x="2303" y="444"/>
                    <a:pt x="2174" y="475"/>
                    <a:pt x="2067" y="475"/>
                  </a:cubicBezTo>
                  <a:cubicBezTo>
                    <a:pt x="1854" y="475"/>
                    <a:pt x="1731" y="351"/>
                    <a:pt x="1731" y="351"/>
                  </a:cubicBezTo>
                  <a:lnTo>
                    <a:pt x="178" y="452"/>
                  </a:lnTo>
                  <a:cubicBezTo>
                    <a:pt x="1" y="654"/>
                    <a:pt x="64" y="2283"/>
                    <a:pt x="64" y="2283"/>
                  </a:cubicBezTo>
                  <a:cubicBezTo>
                    <a:pt x="322" y="2408"/>
                    <a:pt x="640" y="2445"/>
                    <a:pt x="946" y="2445"/>
                  </a:cubicBezTo>
                  <a:cubicBezTo>
                    <a:pt x="1104" y="2445"/>
                    <a:pt x="1260" y="2435"/>
                    <a:pt x="1402" y="2422"/>
                  </a:cubicBezTo>
                  <a:cubicBezTo>
                    <a:pt x="2400" y="2334"/>
                    <a:pt x="3296" y="1854"/>
                    <a:pt x="4041" y="1210"/>
                  </a:cubicBezTo>
                  <a:cubicBezTo>
                    <a:pt x="4319" y="983"/>
                    <a:pt x="4509" y="654"/>
                    <a:pt x="4357" y="288"/>
                  </a:cubicBezTo>
                  <a:cubicBezTo>
                    <a:pt x="4294" y="149"/>
                    <a:pt x="4029" y="61"/>
                    <a:pt x="3903" y="36"/>
                  </a:cubicBezTo>
                  <a:cubicBezTo>
                    <a:pt x="3800" y="14"/>
                    <a:pt x="3693" y="0"/>
                    <a:pt x="35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3437;p109">
              <a:extLst>
                <a:ext uri="{FF2B5EF4-FFF2-40B4-BE49-F238E27FC236}">
                  <a16:creationId xmlns:a16="http://schemas.microsoft.com/office/drawing/2014/main" id="{7C23417F-3270-0DCF-E1D2-04FA3EFC79E7}"/>
                </a:ext>
              </a:extLst>
            </p:cNvPr>
            <p:cNvSpPr/>
            <p:nvPr/>
          </p:nvSpPr>
          <p:spPr>
            <a:xfrm>
              <a:off x="4097249" y="2608888"/>
              <a:ext cx="195204" cy="941134"/>
            </a:xfrm>
            <a:custGeom>
              <a:avLst/>
              <a:gdLst/>
              <a:ahLst/>
              <a:cxnLst/>
              <a:rect l="l" t="t" r="r" b="b"/>
              <a:pathLst>
                <a:path w="3385" h="16320" extrusionOk="0">
                  <a:moveTo>
                    <a:pt x="960" y="0"/>
                  </a:moveTo>
                  <a:cubicBezTo>
                    <a:pt x="960" y="0"/>
                    <a:pt x="417" y="2071"/>
                    <a:pt x="480" y="3675"/>
                  </a:cubicBezTo>
                  <a:lnTo>
                    <a:pt x="0" y="15746"/>
                  </a:lnTo>
                  <a:cubicBezTo>
                    <a:pt x="0" y="15746"/>
                    <a:pt x="654" y="16319"/>
                    <a:pt x="1908" y="16319"/>
                  </a:cubicBezTo>
                  <a:cubicBezTo>
                    <a:pt x="2144" y="16319"/>
                    <a:pt x="2400" y="16299"/>
                    <a:pt x="2677" y="16251"/>
                  </a:cubicBezTo>
                  <a:lnTo>
                    <a:pt x="3384" y="126"/>
                  </a:lnTo>
                  <a:lnTo>
                    <a:pt x="96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3438;p109">
              <a:extLst>
                <a:ext uri="{FF2B5EF4-FFF2-40B4-BE49-F238E27FC236}">
                  <a16:creationId xmlns:a16="http://schemas.microsoft.com/office/drawing/2014/main" id="{29328288-6A40-8562-DA73-4FB73A7FE804}"/>
                </a:ext>
              </a:extLst>
            </p:cNvPr>
            <p:cNvSpPr/>
            <p:nvPr/>
          </p:nvSpPr>
          <p:spPr>
            <a:xfrm>
              <a:off x="4243608" y="2776353"/>
              <a:ext cx="35004" cy="487175"/>
            </a:xfrm>
            <a:custGeom>
              <a:avLst/>
              <a:gdLst/>
              <a:ahLst/>
              <a:cxnLst/>
              <a:rect l="l" t="t" r="r" b="b"/>
              <a:pathLst>
                <a:path w="607" h="8448" extrusionOk="0">
                  <a:moveTo>
                    <a:pt x="0" y="0"/>
                  </a:moveTo>
                  <a:lnTo>
                    <a:pt x="341" y="8448"/>
                  </a:lnTo>
                  <a:lnTo>
                    <a:pt x="606" y="2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B41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3439;p109">
              <a:extLst>
                <a:ext uri="{FF2B5EF4-FFF2-40B4-BE49-F238E27FC236}">
                  <a16:creationId xmlns:a16="http://schemas.microsoft.com/office/drawing/2014/main" id="{D7E93087-2A6E-9486-3CDC-F056A7D2F8BD}"/>
                </a:ext>
              </a:extLst>
            </p:cNvPr>
            <p:cNvSpPr/>
            <p:nvPr/>
          </p:nvSpPr>
          <p:spPr>
            <a:xfrm>
              <a:off x="4312751" y="3557398"/>
              <a:ext cx="260023" cy="140709"/>
            </a:xfrm>
            <a:custGeom>
              <a:avLst/>
              <a:gdLst/>
              <a:ahLst/>
              <a:cxnLst/>
              <a:rect l="l" t="t" r="r" b="b"/>
              <a:pathLst>
                <a:path w="4509" h="2440" extrusionOk="0">
                  <a:moveTo>
                    <a:pt x="3603" y="0"/>
                  </a:moveTo>
                  <a:cubicBezTo>
                    <a:pt x="3521" y="0"/>
                    <a:pt x="3439" y="6"/>
                    <a:pt x="3360" y="18"/>
                  </a:cubicBezTo>
                  <a:cubicBezTo>
                    <a:pt x="3031" y="68"/>
                    <a:pt x="2728" y="182"/>
                    <a:pt x="2450" y="359"/>
                  </a:cubicBezTo>
                  <a:cubicBezTo>
                    <a:pt x="2303" y="447"/>
                    <a:pt x="2174" y="477"/>
                    <a:pt x="2067" y="477"/>
                  </a:cubicBezTo>
                  <a:cubicBezTo>
                    <a:pt x="1854" y="477"/>
                    <a:pt x="1731" y="359"/>
                    <a:pt x="1731" y="359"/>
                  </a:cubicBezTo>
                  <a:lnTo>
                    <a:pt x="190" y="447"/>
                  </a:lnTo>
                  <a:cubicBezTo>
                    <a:pt x="1" y="662"/>
                    <a:pt x="64" y="2278"/>
                    <a:pt x="64" y="2278"/>
                  </a:cubicBezTo>
                  <a:cubicBezTo>
                    <a:pt x="330" y="2403"/>
                    <a:pt x="645" y="2440"/>
                    <a:pt x="952" y="2440"/>
                  </a:cubicBezTo>
                  <a:cubicBezTo>
                    <a:pt x="1111" y="2440"/>
                    <a:pt x="1268" y="2430"/>
                    <a:pt x="1415" y="2417"/>
                  </a:cubicBezTo>
                  <a:cubicBezTo>
                    <a:pt x="2400" y="2329"/>
                    <a:pt x="3296" y="1849"/>
                    <a:pt x="4041" y="1217"/>
                  </a:cubicBezTo>
                  <a:cubicBezTo>
                    <a:pt x="4319" y="977"/>
                    <a:pt x="4509" y="649"/>
                    <a:pt x="4357" y="283"/>
                  </a:cubicBezTo>
                  <a:cubicBezTo>
                    <a:pt x="4307" y="144"/>
                    <a:pt x="4041" y="68"/>
                    <a:pt x="3903" y="30"/>
                  </a:cubicBezTo>
                  <a:cubicBezTo>
                    <a:pt x="3805" y="10"/>
                    <a:pt x="3704" y="0"/>
                    <a:pt x="36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3440;p109">
              <a:extLst>
                <a:ext uri="{FF2B5EF4-FFF2-40B4-BE49-F238E27FC236}">
                  <a16:creationId xmlns:a16="http://schemas.microsoft.com/office/drawing/2014/main" id="{D9E109E6-418F-873F-9422-A789A1BF6EB2}"/>
                </a:ext>
              </a:extLst>
            </p:cNvPr>
            <p:cNvSpPr/>
            <p:nvPr/>
          </p:nvSpPr>
          <p:spPr>
            <a:xfrm>
              <a:off x="4225386" y="2599430"/>
              <a:ext cx="238167" cy="1006183"/>
            </a:xfrm>
            <a:custGeom>
              <a:avLst/>
              <a:gdLst/>
              <a:ahLst/>
              <a:cxnLst/>
              <a:rect l="l" t="t" r="r" b="b"/>
              <a:pathLst>
                <a:path w="4130" h="17448" extrusionOk="0">
                  <a:moveTo>
                    <a:pt x="594" y="0"/>
                  </a:moveTo>
                  <a:cubicBezTo>
                    <a:pt x="594" y="0"/>
                    <a:pt x="1" y="1982"/>
                    <a:pt x="442" y="3889"/>
                  </a:cubicBezTo>
                  <a:lnTo>
                    <a:pt x="1440" y="17211"/>
                  </a:lnTo>
                  <a:cubicBezTo>
                    <a:pt x="1869" y="17368"/>
                    <a:pt x="2324" y="17447"/>
                    <a:pt x="2780" y="17447"/>
                  </a:cubicBezTo>
                  <a:cubicBezTo>
                    <a:pt x="3236" y="17447"/>
                    <a:pt x="3694" y="17368"/>
                    <a:pt x="4130" y="17211"/>
                  </a:cubicBezTo>
                  <a:lnTo>
                    <a:pt x="3486" y="1111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3441;p109">
              <a:extLst>
                <a:ext uri="{FF2B5EF4-FFF2-40B4-BE49-F238E27FC236}">
                  <a16:creationId xmlns:a16="http://schemas.microsoft.com/office/drawing/2014/main" id="{6D54B6DF-104A-69B5-DE10-345B4E260B4D}"/>
                </a:ext>
              </a:extLst>
            </p:cNvPr>
            <p:cNvSpPr/>
            <p:nvPr/>
          </p:nvSpPr>
          <p:spPr>
            <a:xfrm>
              <a:off x="4107399" y="2078061"/>
              <a:ext cx="345947" cy="589535"/>
            </a:xfrm>
            <a:custGeom>
              <a:avLst/>
              <a:gdLst/>
              <a:ahLst/>
              <a:cxnLst/>
              <a:rect l="l" t="t" r="r" b="b"/>
              <a:pathLst>
                <a:path w="5999" h="10223" extrusionOk="0">
                  <a:moveTo>
                    <a:pt x="1832" y="0"/>
                  </a:moveTo>
                  <a:lnTo>
                    <a:pt x="986" y="215"/>
                  </a:lnTo>
                  <a:cubicBezTo>
                    <a:pt x="620" y="240"/>
                    <a:pt x="317" y="505"/>
                    <a:pt x="253" y="871"/>
                  </a:cubicBezTo>
                  <a:cubicBezTo>
                    <a:pt x="140" y="1503"/>
                    <a:pt x="1" y="2538"/>
                    <a:pt x="178" y="3397"/>
                  </a:cubicBezTo>
                  <a:cubicBezTo>
                    <a:pt x="291" y="3952"/>
                    <a:pt x="418" y="4975"/>
                    <a:pt x="531" y="5985"/>
                  </a:cubicBezTo>
                  <a:cubicBezTo>
                    <a:pt x="531" y="6086"/>
                    <a:pt x="683" y="8069"/>
                    <a:pt x="607" y="8877"/>
                  </a:cubicBezTo>
                  <a:cubicBezTo>
                    <a:pt x="607" y="9016"/>
                    <a:pt x="670" y="9129"/>
                    <a:pt x="784" y="9205"/>
                  </a:cubicBezTo>
                  <a:cubicBezTo>
                    <a:pt x="1703" y="10055"/>
                    <a:pt x="3254" y="10223"/>
                    <a:pt x="4332" y="10223"/>
                  </a:cubicBezTo>
                  <a:cubicBezTo>
                    <a:pt x="5031" y="10223"/>
                    <a:pt x="5532" y="10152"/>
                    <a:pt x="5532" y="10152"/>
                  </a:cubicBezTo>
                  <a:cubicBezTo>
                    <a:pt x="5898" y="10114"/>
                    <a:pt x="5999" y="9723"/>
                    <a:pt x="5835" y="9445"/>
                  </a:cubicBezTo>
                  <a:cubicBezTo>
                    <a:pt x="5670" y="9180"/>
                    <a:pt x="5670" y="6983"/>
                    <a:pt x="5670" y="6983"/>
                  </a:cubicBezTo>
                  <a:cubicBezTo>
                    <a:pt x="5746" y="4268"/>
                    <a:pt x="5645" y="1541"/>
                    <a:pt x="5645" y="1541"/>
                  </a:cubicBezTo>
                  <a:lnTo>
                    <a:pt x="4117" y="543"/>
                  </a:lnTo>
                  <a:lnTo>
                    <a:pt x="18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3442;p109">
              <a:extLst>
                <a:ext uri="{FF2B5EF4-FFF2-40B4-BE49-F238E27FC236}">
                  <a16:creationId xmlns:a16="http://schemas.microsoft.com/office/drawing/2014/main" id="{4523DAEC-2275-1D7C-95F9-82842CC2B411}"/>
                </a:ext>
              </a:extLst>
            </p:cNvPr>
            <p:cNvSpPr/>
            <p:nvPr/>
          </p:nvSpPr>
          <p:spPr>
            <a:xfrm>
              <a:off x="4360096" y="2166868"/>
              <a:ext cx="278246" cy="327955"/>
            </a:xfrm>
            <a:custGeom>
              <a:avLst/>
              <a:gdLst/>
              <a:ahLst/>
              <a:cxnLst/>
              <a:rect l="l" t="t" r="r" b="b"/>
              <a:pathLst>
                <a:path w="4825" h="5687" extrusionOk="0">
                  <a:moveTo>
                    <a:pt x="1276" y="1"/>
                  </a:moveTo>
                  <a:cubicBezTo>
                    <a:pt x="1" y="645"/>
                    <a:pt x="379" y="1655"/>
                    <a:pt x="379" y="1655"/>
                  </a:cubicBezTo>
                  <a:lnTo>
                    <a:pt x="1415" y="5178"/>
                  </a:lnTo>
                  <a:cubicBezTo>
                    <a:pt x="1512" y="5521"/>
                    <a:pt x="1836" y="5687"/>
                    <a:pt x="2182" y="5687"/>
                  </a:cubicBezTo>
                  <a:cubicBezTo>
                    <a:pt x="2332" y="5687"/>
                    <a:pt x="2486" y="5655"/>
                    <a:pt x="2627" y="5594"/>
                  </a:cubicBezTo>
                  <a:lnTo>
                    <a:pt x="4824" y="1188"/>
                  </a:lnTo>
                  <a:cubicBezTo>
                    <a:pt x="4647" y="165"/>
                    <a:pt x="3915" y="13"/>
                    <a:pt x="3915" y="13"/>
                  </a:cubicBezTo>
                  <a:lnTo>
                    <a:pt x="2539" y="2779"/>
                  </a:lnTo>
                  <a:cubicBezTo>
                    <a:pt x="2539" y="2779"/>
                    <a:pt x="2311" y="1453"/>
                    <a:pt x="2210" y="948"/>
                  </a:cubicBezTo>
                  <a:cubicBezTo>
                    <a:pt x="2097" y="443"/>
                    <a:pt x="1276" y="1"/>
                    <a:pt x="127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3443;p109">
              <a:extLst>
                <a:ext uri="{FF2B5EF4-FFF2-40B4-BE49-F238E27FC236}">
                  <a16:creationId xmlns:a16="http://schemas.microsoft.com/office/drawing/2014/main" id="{4F4F18C4-3064-A61F-ACE0-1792B736D6B6}"/>
                </a:ext>
              </a:extLst>
            </p:cNvPr>
            <p:cNvSpPr/>
            <p:nvPr/>
          </p:nvSpPr>
          <p:spPr>
            <a:xfrm>
              <a:off x="4162759" y="1791801"/>
              <a:ext cx="281129" cy="301024"/>
            </a:xfrm>
            <a:custGeom>
              <a:avLst/>
              <a:gdLst/>
              <a:ahLst/>
              <a:cxnLst/>
              <a:rect l="l" t="t" r="r" b="b"/>
              <a:pathLst>
                <a:path w="4875" h="5220" extrusionOk="0">
                  <a:moveTo>
                    <a:pt x="2010" y="1"/>
                  </a:moveTo>
                  <a:cubicBezTo>
                    <a:pt x="1736" y="1"/>
                    <a:pt x="1460" y="26"/>
                    <a:pt x="1188" y="77"/>
                  </a:cubicBezTo>
                  <a:cubicBezTo>
                    <a:pt x="354" y="204"/>
                    <a:pt x="1" y="1252"/>
                    <a:pt x="26" y="1946"/>
                  </a:cubicBezTo>
                  <a:cubicBezTo>
                    <a:pt x="76" y="2742"/>
                    <a:pt x="430" y="3840"/>
                    <a:pt x="1087" y="4345"/>
                  </a:cubicBezTo>
                  <a:cubicBezTo>
                    <a:pt x="1566" y="4712"/>
                    <a:pt x="2337" y="4964"/>
                    <a:pt x="2917" y="5116"/>
                  </a:cubicBezTo>
                  <a:cubicBezTo>
                    <a:pt x="3123" y="5170"/>
                    <a:pt x="3366" y="5219"/>
                    <a:pt x="3601" y="5219"/>
                  </a:cubicBezTo>
                  <a:cubicBezTo>
                    <a:pt x="3913" y="5219"/>
                    <a:pt x="4209" y="5132"/>
                    <a:pt x="4382" y="4850"/>
                  </a:cubicBezTo>
                  <a:cubicBezTo>
                    <a:pt x="4875" y="4055"/>
                    <a:pt x="4799" y="2628"/>
                    <a:pt x="4584" y="1795"/>
                  </a:cubicBezTo>
                  <a:cubicBezTo>
                    <a:pt x="4382" y="949"/>
                    <a:pt x="3902" y="380"/>
                    <a:pt x="3006" y="115"/>
                  </a:cubicBezTo>
                  <a:cubicBezTo>
                    <a:pt x="2679" y="39"/>
                    <a:pt x="2345" y="1"/>
                    <a:pt x="20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3444;p109">
              <a:extLst>
                <a:ext uri="{FF2B5EF4-FFF2-40B4-BE49-F238E27FC236}">
                  <a16:creationId xmlns:a16="http://schemas.microsoft.com/office/drawing/2014/main" id="{1ABE95A1-2A8D-7ED5-C818-D5E1BF74CFE3}"/>
                </a:ext>
              </a:extLst>
            </p:cNvPr>
            <p:cNvSpPr/>
            <p:nvPr/>
          </p:nvSpPr>
          <p:spPr>
            <a:xfrm>
              <a:off x="4212987" y="2030716"/>
              <a:ext cx="135519" cy="84541"/>
            </a:xfrm>
            <a:custGeom>
              <a:avLst/>
              <a:gdLst/>
              <a:ahLst/>
              <a:cxnLst/>
              <a:rect l="l" t="t" r="r" b="b"/>
              <a:pathLst>
                <a:path w="2350" h="1466" extrusionOk="0">
                  <a:moveTo>
                    <a:pt x="1" y="0"/>
                  </a:moveTo>
                  <a:lnTo>
                    <a:pt x="1" y="796"/>
                  </a:lnTo>
                  <a:cubicBezTo>
                    <a:pt x="1" y="1137"/>
                    <a:pt x="342" y="1263"/>
                    <a:pt x="657" y="1351"/>
                  </a:cubicBezTo>
                  <a:cubicBezTo>
                    <a:pt x="923" y="1427"/>
                    <a:pt x="1194" y="1465"/>
                    <a:pt x="1467" y="1465"/>
                  </a:cubicBezTo>
                  <a:cubicBezTo>
                    <a:pt x="1740" y="1465"/>
                    <a:pt x="2015" y="1427"/>
                    <a:pt x="2286" y="1351"/>
                  </a:cubicBezTo>
                  <a:lnTo>
                    <a:pt x="2350" y="1036"/>
                  </a:lnTo>
                  <a:cubicBezTo>
                    <a:pt x="2248" y="1023"/>
                    <a:pt x="2147" y="998"/>
                    <a:pt x="2059" y="973"/>
                  </a:cubicBezTo>
                  <a:cubicBezTo>
                    <a:pt x="1466" y="821"/>
                    <a:pt x="708" y="569"/>
                    <a:pt x="228" y="202"/>
                  </a:cubicBezTo>
                  <a:cubicBezTo>
                    <a:pt x="152" y="139"/>
                    <a:pt x="77" y="76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3445;p109">
              <a:extLst>
                <a:ext uri="{FF2B5EF4-FFF2-40B4-BE49-F238E27FC236}">
                  <a16:creationId xmlns:a16="http://schemas.microsoft.com/office/drawing/2014/main" id="{4973995F-27CB-987B-5633-D1AED7954AFE}"/>
                </a:ext>
              </a:extLst>
            </p:cNvPr>
            <p:cNvSpPr/>
            <p:nvPr/>
          </p:nvSpPr>
          <p:spPr>
            <a:xfrm>
              <a:off x="4343373" y="1973164"/>
              <a:ext cx="85233" cy="142093"/>
            </a:xfrm>
            <a:custGeom>
              <a:avLst/>
              <a:gdLst/>
              <a:ahLst/>
              <a:cxnLst/>
              <a:rect l="l" t="t" r="r" b="b"/>
              <a:pathLst>
                <a:path w="1478" h="2464" extrusionOk="0">
                  <a:moveTo>
                    <a:pt x="265" y="1"/>
                  </a:moveTo>
                  <a:lnTo>
                    <a:pt x="89" y="39"/>
                  </a:lnTo>
                  <a:lnTo>
                    <a:pt x="0" y="190"/>
                  </a:lnTo>
                  <a:cubicBezTo>
                    <a:pt x="0" y="190"/>
                    <a:pt x="101" y="1491"/>
                    <a:pt x="89" y="1857"/>
                  </a:cubicBezTo>
                  <a:cubicBezTo>
                    <a:pt x="89" y="2202"/>
                    <a:pt x="703" y="2463"/>
                    <a:pt x="896" y="2463"/>
                  </a:cubicBezTo>
                  <a:cubicBezTo>
                    <a:pt x="901" y="2463"/>
                    <a:pt x="905" y="2463"/>
                    <a:pt x="909" y="2463"/>
                  </a:cubicBezTo>
                  <a:cubicBezTo>
                    <a:pt x="1073" y="2450"/>
                    <a:pt x="1364" y="2021"/>
                    <a:pt x="1440" y="1819"/>
                  </a:cubicBezTo>
                  <a:cubicBezTo>
                    <a:pt x="1477" y="1655"/>
                    <a:pt x="1477" y="1478"/>
                    <a:pt x="1440" y="1314"/>
                  </a:cubicBezTo>
                  <a:cubicBezTo>
                    <a:pt x="1440" y="1314"/>
                    <a:pt x="1368" y="1363"/>
                    <a:pt x="1231" y="1363"/>
                  </a:cubicBezTo>
                  <a:cubicBezTo>
                    <a:pt x="1137" y="1363"/>
                    <a:pt x="1012" y="1340"/>
                    <a:pt x="859" y="1264"/>
                  </a:cubicBezTo>
                  <a:cubicBezTo>
                    <a:pt x="480" y="1074"/>
                    <a:pt x="265" y="1"/>
                    <a:pt x="2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3446;p109">
              <a:extLst>
                <a:ext uri="{FF2B5EF4-FFF2-40B4-BE49-F238E27FC236}">
                  <a16:creationId xmlns:a16="http://schemas.microsoft.com/office/drawing/2014/main" id="{7E790C14-9D15-3C9B-CE42-9E663B306859}"/>
                </a:ext>
              </a:extLst>
            </p:cNvPr>
            <p:cNvSpPr/>
            <p:nvPr/>
          </p:nvSpPr>
          <p:spPr>
            <a:xfrm>
              <a:off x="4163509" y="1780902"/>
              <a:ext cx="302235" cy="288568"/>
            </a:xfrm>
            <a:custGeom>
              <a:avLst/>
              <a:gdLst/>
              <a:ahLst/>
              <a:cxnLst/>
              <a:rect l="l" t="t" r="r" b="b"/>
              <a:pathLst>
                <a:path w="5241" h="5004" extrusionOk="0">
                  <a:moveTo>
                    <a:pt x="2353" y="0"/>
                  </a:moveTo>
                  <a:cubicBezTo>
                    <a:pt x="1735" y="0"/>
                    <a:pt x="1030" y="134"/>
                    <a:pt x="758" y="431"/>
                  </a:cubicBezTo>
                  <a:cubicBezTo>
                    <a:pt x="228" y="784"/>
                    <a:pt x="0" y="1580"/>
                    <a:pt x="25" y="2135"/>
                  </a:cubicBezTo>
                  <a:cubicBezTo>
                    <a:pt x="63" y="2691"/>
                    <a:pt x="202" y="3234"/>
                    <a:pt x="455" y="3726"/>
                  </a:cubicBezTo>
                  <a:cubicBezTo>
                    <a:pt x="928" y="4926"/>
                    <a:pt x="1728" y="5003"/>
                    <a:pt x="1925" y="5003"/>
                  </a:cubicBezTo>
                  <a:cubicBezTo>
                    <a:pt x="1954" y="5003"/>
                    <a:pt x="1970" y="5002"/>
                    <a:pt x="1970" y="5002"/>
                  </a:cubicBezTo>
                  <a:cubicBezTo>
                    <a:pt x="2109" y="4938"/>
                    <a:pt x="2829" y="4370"/>
                    <a:pt x="2829" y="4370"/>
                  </a:cubicBezTo>
                  <a:cubicBezTo>
                    <a:pt x="2551" y="4219"/>
                    <a:pt x="2336" y="3284"/>
                    <a:pt x="2627" y="3120"/>
                  </a:cubicBezTo>
                  <a:cubicBezTo>
                    <a:pt x="2664" y="3100"/>
                    <a:pt x="2700" y="3091"/>
                    <a:pt x="2734" y="3091"/>
                  </a:cubicBezTo>
                  <a:cubicBezTo>
                    <a:pt x="2977" y="3091"/>
                    <a:pt x="3132" y="3537"/>
                    <a:pt x="3132" y="3537"/>
                  </a:cubicBezTo>
                  <a:cubicBezTo>
                    <a:pt x="3384" y="3461"/>
                    <a:pt x="3523" y="3171"/>
                    <a:pt x="3410" y="2931"/>
                  </a:cubicBezTo>
                  <a:cubicBezTo>
                    <a:pt x="3334" y="2703"/>
                    <a:pt x="3334" y="2451"/>
                    <a:pt x="3410" y="2224"/>
                  </a:cubicBezTo>
                  <a:cubicBezTo>
                    <a:pt x="3420" y="2224"/>
                    <a:pt x="3431" y="2224"/>
                    <a:pt x="3442" y="2224"/>
                  </a:cubicBezTo>
                  <a:cubicBezTo>
                    <a:pt x="3958" y="2224"/>
                    <a:pt x="4385" y="1931"/>
                    <a:pt x="4546" y="1845"/>
                  </a:cubicBezTo>
                  <a:cubicBezTo>
                    <a:pt x="4546" y="1845"/>
                    <a:pt x="5240" y="1365"/>
                    <a:pt x="5001" y="254"/>
                  </a:cubicBezTo>
                  <a:lnTo>
                    <a:pt x="5001" y="254"/>
                  </a:lnTo>
                  <a:cubicBezTo>
                    <a:pt x="5000" y="254"/>
                    <a:pt x="4756" y="363"/>
                    <a:pt x="4338" y="363"/>
                  </a:cubicBezTo>
                  <a:cubicBezTo>
                    <a:pt x="4046" y="363"/>
                    <a:pt x="3670" y="310"/>
                    <a:pt x="3233" y="128"/>
                  </a:cubicBezTo>
                  <a:cubicBezTo>
                    <a:pt x="3034" y="45"/>
                    <a:pt x="2708" y="0"/>
                    <a:pt x="23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3447;p109">
              <a:extLst>
                <a:ext uri="{FF2B5EF4-FFF2-40B4-BE49-F238E27FC236}">
                  <a16:creationId xmlns:a16="http://schemas.microsoft.com/office/drawing/2014/main" id="{AFCF9546-5607-4DED-0A13-F7A892AB3E21}"/>
                </a:ext>
              </a:extLst>
            </p:cNvPr>
            <p:cNvSpPr/>
            <p:nvPr/>
          </p:nvSpPr>
          <p:spPr>
            <a:xfrm>
              <a:off x="4200646" y="2053264"/>
              <a:ext cx="158067" cy="76467"/>
            </a:xfrm>
            <a:custGeom>
              <a:avLst/>
              <a:gdLst/>
              <a:ahLst/>
              <a:cxnLst/>
              <a:rect l="l" t="t" r="r" b="b"/>
              <a:pathLst>
                <a:path w="2741" h="1326" extrusionOk="0">
                  <a:moveTo>
                    <a:pt x="215" y="1"/>
                  </a:moveTo>
                  <a:lnTo>
                    <a:pt x="0" y="493"/>
                  </a:lnTo>
                  <a:cubicBezTo>
                    <a:pt x="0" y="493"/>
                    <a:pt x="619" y="1326"/>
                    <a:pt x="1749" y="1326"/>
                  </a:cubicBezTo>
                  <a:cubicBezTo>
                    <a:pt x="2045" y="1326"/>
                    <a:pt x="2376" y="1269"/>
                    <a:pt x="2740" y="1125"/>
                  </a:cubicBezTo>
                  <a:lnTo>
                    <a:pt x="2538" y="809"/>
                  </a:lnTo>
                  <a:cubicBezTo>
                    <a:pt x="2538" y="809"/>
                    <a:pt x="2379" y="833"/>
                    <a:pt x="2138" y="833"/>
                  </a:cubicBezTo>
                  <a:cubicBezTo>
                    <a:pt x="1613" y="833"/>
                    <a:pt x="700" y="720"/>
                    <a:pt x="2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3448;p109">
              <a:extLst>
                <a:ext uri="{FF2B5EF4-FFF2-40B4-BE49-F238E27FC236}">
                  <a16:creationId xmlns:a16="http://schemas.microsoft.com/office/drawing/2014/main" id="{57F97BE5-7CD2-4264-B3EB-5262A9016F97}"/>
                </a:ext>
              </a:extLst>
            </p:cNvPr>
            <p:cNvSpPr/>
            <p:nvPr/>
          </p:nvSpPr>
          <p:spPr>
            <a:xfrm>
              <a:off x="4073950" y="2409075"/>
              <a:ext cx="445655" cy="713412"/>
            </a:xfrm>
            <a:custGeom>
              <a:avLst/>
              <a:gdLst/>
              <a:ahLst/>
              <a:cxnLst/>
              <a:rect l="l" t="t" r="r" b="b"/>
              <a:pathLst>
                <a:path w="7110" h="11356" extrusionOk="0">
                  <a:moveTo>
                    <a:pt x="6263" y="1"/>
                  </a:moveTo>
                  <a:lnTo>
                    <a:pt x="1187" y="2122"/>
                  </a:lnTo>
                  <a:cubicBezTo>
                    <a:pt x="1187" y="2122"/>
                    <a:pt x="404" y="7274"/>
                    <a:pt x="0" y="10178"/>
                  </a:cubicBezTo>
                  <a:cubicBezTo>
                    <a:pt x="0" y="10178"/>
                    <a:pt x="1664" y="11355"/>
                    <a:pt x="4228" y="11355"/>
                  </a:cubicBezTo>
                  <a:cubicBezTo>
                    <a:pt x="5095" y="11355"/>
                    <a:pt x="6065" y="11220"/>
                    <a:pt x="7109" y="10860"/>
                  </a:cubicBezTo>
                  <a:lnTo>
                    <a:pt x="62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4" name="Google Shape;1082;p68">
            <a:extLst>
              <a:ext uri="{FF2B5EF4-FFF2-40B4-BE49-F238E27FC236}">
                <a16:creationId xmlns:a16="http://schemas.microsoft.com/office/drawing/2014/main" id="{3D6EFBCE-B8F4-24D1-DFB0-F3085D31E267}"/>
              </a:ext>
            </a:extLst>
          </p:cNvPr>
          <p:cNvSpPr txBox="1">
            <a:spLocks/>
          </p:cNvSpPr>
          <p:nvPr/>
        </p:nvSpPr>
        <p:spPr>
          <a:xfrm>
            <a:off x="718500" y="347223"/>
            <a:ext cx="770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ctr"/>
            <a:r>
              <a:rPr lang="it-IT" dirty="0"/>
              <a:t>APPOINTMENT SCHEDULING SERVICE</a:t>
            </a:r>
          </a:p>
        </p:txBody>
      </p:sp>
      <p:sp>
        <p:nvSpPr>
          <p:cNvPr id="1155" name="Google Shape;2979;p96">
            <a:extLst>
              <a:ext uri="{FF2B5EF4-FFF2-40B4-BE49-F238E27FC236}">
                <a16:creationId xmlns:a16="http://schemas.microsoft.com/office/drawing/2014/main" id="{E674C45C-3D6A-950A-B6EF-05045842D300}"/>
              </a:ext>
            </a:extLst>
          </p:cNvPr>
          <p:cNvSpPr/>
          <p:nvPr/>
        </p:nvSpPr>
        <p:spPr>
          <a:xfrm>
            <a:off x="2305292" y="878808"/>
            <a:ext cx="4533415" cy="822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2980;p96">
            <a:extLst>
              <a:ext uri="{FF2B5EF4-FFF2-40B4-BE49-F238E27FC236}">
                <a16:creationId xmlns:a16="http://schemas.microsoft.com/office/drawing/2014/main" id="{217ACB2A-3CA3-5976-B839-BE9AD73D447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15082" y="1371398"/>
            <a:ext cx="3952454" cy="13928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  <a:latin typeface="Montserrat" panose="00000500000000000000" pitchFamily="2" charset="0"/>
              </a:rPr>
              <a:t>The ASS prosumer is </a:t>
            </a:r>
            <a:r>
              <a:rPr lang="en-US" sz="1400" dirty="0">
                <a:solidFill>
                  <a:srgbClr val="000000"/>
                </a:solidFill>
              </a:rPr>
              <a:t>responsible for scheduling appointments between a patient and a doctor. It’s possible to create, update, delete and retrieve appointments.</a:t>
            </a:r>
            <a:endParaRPr sz="140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1161" name="Google Shape;2983;p96">
            <a:extLst>
              <a:ext uri="{FF2B5EF4-FFF2-40B4-BE49-F238E27FC236}">
                <a16:creationId xmlns:a16="http://schemas.microsoft.com/office/drawing/2014/main" id="{0A120306-FCC1-8E4C-FB38-63023669CB35}"/>
              </a:ext>
            </a:extLst>
          </p:cNvPr>
          <p:cNvSpPr txBox="1">
            <a:spLocks/>
          </p:cNvSpPr>
          <p:nvPr/>
        </p:nvSpPr>
        <p:spPr>
          <a:xfrm>
            <a:off x="632987" y="2841152"/>
            <a:ext cx="1718799" cy="342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ENDPOINT</a:t>
            </a:r>
            <a:endParaRPr lang="it-IT" sz="16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1163" name="Google Shape;2982;p96">
            <a:extLst>
              <a:ext uri="{FF2B5EF4-FFF2-40B4-BE49-F238E27FC236}">
                <a16:creationId xmlns:a16="http://schemas.microsoft.com/office/drawing/2014/main" id="{9292BB63-97EE-B0D8-1112-D591D98A92FD}"/>
              </a:ext>
            </a:extLst>
          </p:cNvPr>
          <p:cNvSpPr txBox="1">
            <a:spLocks/>
          </p:cNvSpPr>
          <p:nvPr/>
        </p:nvSpPr>
        <p:spPr>
          <a:xfrm>
            <a:off x="639921" y="3252675"/>
            <a:ext cx="4378975" cy="1427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Montserrat" panose="000005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http://localhost:8083/appointmentSchedulingService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841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HEALTCARE MANAGEMENT SERVICE</a:t>
            </a: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993648" y="863964"/>
            <a:ext cx="7168896" cy="1006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71" name="Google Shape;1471;p74"/>
          <p:cNvSpPr/>
          <p:nvPr/>
        </p:nvSpPr>
        <p:spPr>
          <a:xfrm>
            <a:off x="545111" y="3301297"/>
            <a:ext cx="2278408" cy="1190617"/>
          </a:xfrm>
          <a:custGeom>
            <a:avLst/>
            <a:gdLst/>
            <a:ahLst/>
            <a:cxnLst/>
            <a:rect l="l" t="t" r="r" b="b"/>
            <a:pathLst>
              <a:path w="101928" h="59294" extrusionOk="0">
                <a:moveTo>
                  <a:pt x="50964" y="0"/>
                </a:moveTo>
                <a:cubicBezTo>
                  <a:pt x="22816" y="0"/>
                  <a:pt x="1" y="13291"/>
                  <a:pt x="1" y="29660"/>
                </a:cubicBezTo>
                <a:cubicBezTo>
                  <a:pt x="1" y="46029"/>
                  <a:pt x="22816" y="59294"/>
                  <a:pt x="50964" y="59294"/>
                </a:cubicBezTo>
                <a:cubicBezTo>
                  <a:pt x="79112" y="59294"/>
                  <a:pt x="101928" y="46029"/>
                  <a:pt x="101928" y="29660"/>
                </a:cubicBezTo>
                <a:cubicBezTo>
                  <a:pt x="101928" y="13291"/>
                  <a:pt x="79112" y="0"/>
                  <a:pt x="509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129;p102">
            <a:extLst>
              <a:ext uri="{FF2B5EF4-FFF2-40B4-BE49-F238E27FC236}">
                <a16:creationId xmlns:a16="http://schemas.microsoft.com/office/drawing/2014/main" id="{7880B16D-5FE0-7021-41C8-34E915B3DBD6}"/>
              </a:ext>
            </a:extLst>
          </p:cNvPr>
          <p:cNvGrpSpPr/>
          <p:nvPr/>
        </p:nvGrpSpPr>
        <p:grpSpPr>
          <a:xfrm>
            <a:off x="1117600" y="1320800"/>
            <a:ext cx="1104427" cy="2960703"/>
            <a:chOff x="3509377" y="1256361"/>
            <a:chExt cx="1168485" cy="3263505"/>
          </a:xfrm>
        </p:grpSpPr>
        <p:sp>
          <p:nvSpPr>
            <p:cNvPr id="3" name="Google Shape;3130;p102">
              <a:extLst>
                <a:ext uri="{FF2B5EF4-FFF2-40B4-BE49-F238E27FC236}">
                  <a16:creationId xmlns:a16="http://schemas.microsoft.com/office/drawing/2014/main" id="{21DBF416-4FC6-49C6-3C59-F4A2EB755218}"/>
                </a:ext>
              </a:extLst>
            </p:cNvPr>
            <p:cNvSpPr/>
            <p:nvPr/>
          </p:nvSpPr>
          <p:spPr>
            <a:xfrm flipH="1">
              <a:off x="3509377" y="1256361"/>
              <a:ext cx="1133018" cy="3247264"/>
            </a:xfrm>
            <a:custGeom>
              <a:avLst/>
              <a:gdLst/>
              <a:ahLst/>
              <a:cxnLst/>
              <a:rect l="l" t="t" r="r" b="b"/>
              <a:pathLst>
                <a:path w="12906" h="36989" extrusionOk="0">
                  <a:moveTo>
                    <a:pt x="1876" y="0"/>
                  </a:moveTo>
                  <a:cubicBezTo>
                    <a:pt x="1743" y="0"/>
                    <a:pt x="1610" y="35"/>
                    <a:pt x="1490" y="105"/>
                  </a:cubicBezTo>
                  <a:lnTo>
                    <a:pt x="1478" y="105"/>
                  </a:lnTo>
                  <a:lnTo>
                    <a:pt x="1" y="963"/>
                  </a:lnTo>
                  <a:lnTo>
                    <a:pt x="1086" y="4852"/>
                  </a:lnTo>
                  <a:lnTo>
                    <a:pt x="1086" y="29020"/>
                  </a:lnTo>
                  <a:cubicBezTo>
                    <a:pt x="1086" y="29955"/>
                    <a:pt x="1579" y="30813"/>
                    <a:pt x="2387" y="31281"/>
                  </a:cubicBezTo>
                  <a:lnTo>
                    <a:pt x="10254" y="35826"/>
                  </a:lnTo>
                  <a:lnTo>
                    <a:pt x="10683" y="36988"/>
                  </a:lnTo>
                  <a:lnTo>
                    <a:pt x="12173" y="36129"/>
                  </a:lnTo>
                  <a:cubicBezTo>
                    <a:pt x="12628" y="35877"/>
                    <a:pt x="12905" y="35397"/>
                    <a:pt x="12893" y="34892"/>
                  </a:cubicBezTo>
                  <a:lnTo>
                    <a:pt x="12893" y="7807"/>
                  </a:lnTo>
                  <a:cubicBezTo>
                    <a:pt x="12893" y="6835"/>
                    <a:pt x="12375" y="5938"/>
                    <a:pt x="11542" y="5458"/>
                  </a:cubicBezTo>
                  <a:lnTo>
                    <a:pt x="2261" y="105"/>
                  </a:lnTo>
                  <a:cubicBezTo>
                    <a:pt x="2141" y="35"/>
                    <a:pt x="2008" y="0"/>
                    <a:pt x="1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131;p102">
              <a:extLst>
                <a:ext uri="{FF2B5EF4-FFF2-40B4-BE49-F238E27FC236}">
                  <a16:creationId xmlns:a16="http://schemas.microsoft.com/office/drawing/2014/main" id="{379BC7CF-F2D8-2E9B-22D2-7F20055E2A4C}"/>
                </a:ext>
              </a:extLst>
            </p:cNvPr>
            <p:cNvSpPr/>
            <p:nvPr/>
          </p:nvSpPr>
          <p:spPr>
            <a:xfrm flipH="1">
              <a:off x="3641325" y="1332562"/>
              <a:ext cx="1036537" cy="3187304"/>
            </a:xfrm>
            <a:custGeom>
              <a:avLst/>
              <a:gdLst/>
              <a:ahLst/>
              <a:cxnLst/>
              <a:rect l="l" t="t" r="r" b="b"/>
              <a:pathLst>
                <a:path w="11807" h="36306" extrusionOk="0">
                  <a:moveTo>
                    <a:pt x="791" y="1"/>
                  </a:moveTo>
                  <a:cubicBezTo>
                    <a:pt x="377" y="1"/>
                    <a:pt x="0" y="327"/>
                    <a:pt x="0" y="777"/>
                  </a:cubicBezTo>
                  <a:lnTo>
                    <a:pt x="0" y="29024"/>
                  </a:lnTo>
                  <a:cubicBezTo>
                    <a:pt x="0" y="29945"/>
                    <a:pt x="493" y="30817"/>
                    <a:pt x="1301" y="31271"/>
                  </a:cubicBezTo>
                  <a:lnTo>
                    <a:pt x="9685" y="36120"/>
                  </a:lnTo>
                  <a:cubicBezTo>
                    <a:pt x="9912" y="36247"/>
                    <a:pt x="10152" y="36305"/>
                    <a:pt x="10386" y="36305"/>
                  </a:cubicBezTo>
                  <a:cubicBezTo>
                    <a:pt x="11127" y="36305"/>
                    <a:pt x="11807" y="35718"/>
                    <a:pt x="11807" y="34883"/>
                  </a:cubicBezTo>
                  <a:lnTo>
                    <a:pt x="11807" y="7798"/>
                  </a:lnTo>
                  <a:cubicBezTo>
                    <a:pt x="11807" y="6838"/>
                    <a:pt x="11302" y="5941"/>
                    <a:pt x="10456" y="5449"/>
                  </a:cubicBezTo>
                  <a:lnTo>
                    <a:pt x="1187" y="108"/>
                  </a:lnTo>
                  <a:cubicBezTo>
                    <a:pt x="1059" y="34"/>
                    <a:pt x="923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132;p102">
              <a:extLst>
                <a:ext uri="{FF2B5EF4-FFF2-40B4-BE49-F238E27FC236}">
                  <a16:creationId xmlns:a16="http://schemas.microsoft.com/office/drawing/2014/main" id="{4F357DEE-8FCC-CFEA-CC65-A418C550AB67}"/>
                </a:ext>
              </a:extLst>
            </p:cNvPr>
            <p:cNvSpPr/>
            <p:nvPr/>
          </p:nvSpPr>
          <p:spPr>
            <a:xfrm flipH="1">
              <a:off x="3691190" y="1531579"/>
              <a:ext cx="946727" cy="2709287"/>
            </a:xfrm>
            <a:custGeom>
              <a:avLst/>
              <a:gdLst/>
              <a:ahLst/>
              <a:cxnLst/>
              <a:rect l="l" t="t" r="r" b="b"/>
              <a:pathLst>
                <a:path w="10784" h="30861" extrusionOk="0">
                  <a:moveTo>
                    <a:pt x="0" y="0"/>
                  </a:moveTo>
                  <a:lnTo>
                    <a:pt x="0" y="24635"/>
                  </a:lnTo>
                  <a:lnTo>
                    <a:pt x="10784" y="30860"/>
                  </a:lnTo>
                  <a:lnTo>
                    <a:pt x="10784" y="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33;p102">
              <a:extLst>
                <a:ext uri="{FF2B5EF4-FFF2-40B4-BE49-F238E27FC236}">
                  <a16:creationId xmlns:a16="http://schemas.microsoft.com/office/drawing/2014/main" id="{7118636A-440C-049C-9BA5-F6FDD26AF07B}"/>
                </a:ext>
              </a:extLst>
            </p:cNvPr>
            <p:cNvSpPr/>
            <p:nvPr/>
          </p:nvSpPr>
          <p:spPr>
            <a:xfrm flipH="1">
              <a:off x="3992750" y="1596982"/>
              <a:ext cx="309284" cy="236155"/>
            </a:xfrm>
            <a:custGeom>
              <a:avLst/>
              <a:gdLst/>
              <a:ahLst/>
              <a:cxnLst/>
              <a:rect l="l" t="t" r="r" b="b"/>
              <a:pathLst>
                <a:path w="3523" h="2690" extrusionOk="0">
                  <a:moveTo>
                    <a:pt x="0" y="0"/>
                  </a:moveTo>
                  <a:lnTo>
                    <a:pt x="0" y="657"/>
                  </a:lnTo>
                  <a:lnTo>
                    <a:pt x="3523" y="2690"/>
                  </a:lnTo>
                  <a:lnTo>
                    <a:pt x="3523" y="2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34;p102">
              <a:extLst>
                <a:ext uri="{FF2B5EF4-FFF2-40B4-BE49-F238E27FC236}">
                  <a16:creationId xmlns:a16="http://schemas.microsoft.com/office/drawing/2014/main" id="{8E3A4321-4C5A-C415-AE08-DB878A532CA9}"/>
                </a:ext>
              </a:extLst>
            </p:cNvPr>
            <p:cNvSpPr/>
            <p:nvPr/>
          </p:nvSpPr>
          <p:spPr>
            <a:xfrm flipH="1">
              <a:off x="4140150" y="3983086"/>
              <a:ext cx="150823" cy="251694"/>
            </a:xfrm>
            <a:custGeom>
              <a:avLst/>
              <a:gdLst/>
              <a:ahLst/>
              <a:cxnLst/>
              <a:rect l="l" t="t" r="r" b="b"/>
              <a:pathLst>
                <a:path w="1718" h="2867" extrusionOk="0">
                  <a:moveTo>
                    <a:pt x="125" y="1"/>
                  </a:moveTo>
                  <a:cubicBezTo>
                    <a:pt x="58" y="1"/>
                    <a:pt x="0" y="56"/>
                    <a:pt x="0" y="132"/>
                  </a:cubicBezTo>
                  <a:lnTo>
                    <a:pt x="0" y="1799"/>
                  </a:lnTo>
                  <a:cubicBezTo>
                    <a:pt x="0" y="1951"/>
                    <a:pt x="89" y="2089"/>
                    <a:pt x="215" y="2165"/>
                  </a:cubicBezTo>
                  <a:lnTo>
                    <a:pt x="1377" y="2834"/>
                  </a:lnTo>
                  <a:cubicBezTo>
                    <a:pt x="1415" y="2857"/>
                    <a:pt x="1456" y="2867"/>
                    <a:pt x="1495" y="2867"/>
                  </a:cubicBezTo>
                  <a:cubicBezTo>
                    <a:pt x="1612" y="2867"/>
                    <a:pt x="1718" y="2777"/>
                    <a:pt x="1718" y="2645"/>
                  </a:cubicBezTo>
                  <a:lnTo>
                    <a:pt x="1718" y="1155"/>
                  </a:lnTo>
                  <a:cubicBezTo>
                    <a:pt x="1718" y="991"/>
                    <a:pt x="1629" y="852"/>
                    <a:pt x="1503" y="776"/>
                  </a:cubicBezTo>
                  <a:lnTo>
                    <a:pt x="190" y="19"/>
                  </a:lnTo>
                  <a:cubicBezTo>
                    <a:pt x="168" y="6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35;p102">
              <a:extLst>
                <a:ext uri="{FF2B5EF4-FFF2-40B4-BE49-F238E27FC236}">
                  <a16:creationId xmlns:a16="http://schemas.microsoft.com/office/drawing/2014/main" id="{8C29D070-D796-82ED-0E15-70D055289F38}"/>
                </a:ext>
              </a:extLst>
            </p:cNvPr>
            <p:cNvSpPr/>
            <p:nvPr/>
          </p:nvSpPr>
          <p:spPr>
            <a:xfrm flipH="1">
              <a:off x="3950610" y="1969910"/>
              <a:ext cx="583189" cy="1832441"/>
            </a:xfrm>
            <a:custGeom>
              <a:avLst/>
              <a:gdLst/>
              <a:ahLst/>
              <a:cxnLst/>
              <a:rect l="l" t="t" r="r" b="b"/>
              <a:pathLst>
                <a:path w="6643" h="20873" extrusionOk="0">
                  <a:moveTo>
                    <a:pt x="2992" y="1"/>
                  </a:moveTo>
                  <a:cubicBezTo>
                    <a:pt x="2820" y="1"/>
                    <a:pt x="2653" y="83"/>
                    <a:pt x="2653" y="399"/>
                  </a:cubicBezTo>
                  <a:cubicBezTo>
                    <a:pt x="2653" y="576"/>
                    <a:pt x="2665" y="752"/>
                    <a:pt x="2678" y="916"/>
                  </a:cubicBezTo>
                  <a:cubicBezTo>
                    <a:pt x="2653" y="879"/>
                    <a:pt x="2615" y="853"/>
                    <a:pt x="2577" y="828"/>
                  </a:cubicBezTo>
                  <a:cubicBezTo>
                    <a:pt x="2561" y="818"/>
                    <a:pt x="2545" y="811"/>
                    <a:pt x="2533" y="811"/>
                  </a:cubicBezTo>
                  <a:cubicBezTo>
                    <a:pt x="2516" y="811"/>
                    <a:pt x="2506" y="824"/>
                    <a:pt x="2514" y="853"/>
                  </a:cubicBezTo>
                  <a:cubicBezTo>
                    <a:pt x="2514" y="980"/>
                    <a:pt x="2615" y="1459"/>
                    <a:pt x="2678" y="1485"/>
                  </a:cubicBezTo>
                  <a:cubicBezTo>
                    <a:pt x="2754" y="1523"/>
                    <a:pt x="2779" y="1788"/>
                    <a:pt x="2804" y="1863"/>
                  </a:cubicBezTo>
                  <a:lnTo>
                    <a:pt x="2804" y="2406"/>
                  </a:lnTo>
                  <a:cubicBezTo>
                    <a:pt x="2804" y="2416"/>
                    <a:pt x="2734" y="2552"/>
                    <a:pt x="2504" y="2552"/>
                  </a:cubicBezTo>
                  <a:cubicBezTo>
                    <a:pt x="2425" y="2552"/>
                    <a:pt x="2329" y="2536"/>
                    <a:pt x="2211" y="2495"/>
                  </a:cubicBezTo>
                  <a:cubicBezTo>
                    <a:pt x="1980" y="2414"/>
                    <a:pt x="1718" y="2342"/>
                    <a:pt x="1504" y="2342"/>
                  </a:cubicBezTo>
                  <a:cubicBezTo>
                    <a:pt x="1286" y="2342"/>
                    <a:pt x="1119" y="2417"/>
                    <a:pt x="1087" y="2634"/>
                  </a:cubicBezTo>
                  <a:cubicBezTo>
                    <a:pt x="1024" y="3050"/>
                    <a:pt x="961" y="3278"/>
                    <a:pt x="998" y="3631"/>
                  </a:cubicBezTo>
                  <a:cubicBezTo>
                    <a:pt x="872" y="3997"/>
                    <a:pt x="809" y="4376"/>
                    <a:pt x="784" y="4768"/>
                  </a:cubicBezTo>
                  <a:cubicBezTo>
                    <a:pt x="670" y="5020"/>
                    <a:pt x="582" y="5285"/>
                    <a:pt x="544" y="5563"/>
                  </a:cubicBezTo>
                  <a:cubicBezTo>
                    <a:pt x="531" y="5879"/>
                    <a:pt x="304" y="7318"/>
                    <a:pt x="253" y="7584"/>
                  </a:cubicBezTo>
                  <a:cubicBezTo>
                    <a:pt x="203" y="7861"/>
                    <a:pt x="1" y="8253"/>
                    <a:pt x="14" y="8430"/>
                  </a:cubicBezTo>
                  <a:cubicBezTo>
                    <a:pt x="14" y="8606"/>
                    <a:pt x="77" y="9086"/>
                    <a:pt x="165" y="9200"/>
                  </a:cubicBezTo>
                  <a:cubicBezTo>
                    <a:pt x="279" y="9377"/>
                    <a:pt x="418" y="9528"/>
                    <a:pt x="557" y="9680"/>
                  </a:cubicBezTo>
                  <a:cubicBezTo>
                    <a:pt x="594" y="9680"/>
                    <a:pt x="607" y="9616"/>
                    <a:pt x="506" y="9427"/>
                  </a:cubicBezTo>
                  <a:cubicBezTo>
                    <a:pt x="405" y="9225"/>
                    <a:pt x="367" y="9212"/>
                    <a:pt x="392" y="9111"/>
                  </a:cubicBezTo>
                  <a:cubicBezTo>
                    <a:pt x="405" y="8998"/>
                    <a:pt x="355" y="8884"/>
                    <a:pt x="392" y="8783"/>
                  </a:cubicBezTo>
                  <a:cubicBezTo>
                    <a:pt x="426" y="8694"/>
                    <a:pt x="440" y="8615"/>
                    <a:pt x="468" y="8615"/>
                  </a:cubicBezTo>
                  <a:cubicBezTo>
                    <a:pt x="472" y="8615"/>
                    <a:pt x="476" y="8616"/>
                    <a:pt x="481" y="8619"/>
                  </a:cubicBezTo>
                  <a:cubicBezTo>
                    <a:pt x="519" y="8720"/>
                    <a:pt x="544" y="8808"/>
                    <a:pt x="569" y="8909"/>
                  </a:cubicBezTo>
                  <a:cubicBezTo>
                    <a:pt x="594" y="8998"/>
                    <a:pt x="632" y="9086"/>
                    <a:pt x="695" y="9149"/>
                  </a:cubicBezTo>
                  <a:cubicBezTo>
                    <a:pt x="698" y="9150"/>
                    <a:pt x="701" y="9150"/>
                    <a:pt x="704" y="9150"/>
                  </a:cubicBezTo>
                  <a:cubicBezTo>
                    <a:pt x="753" y="9150"/>
                    <a:pt x="806" y="9050"/>
                    <a:pt x="746" y="8859"/>
                  </a:cubicBezTo>
                  <a:cubicBezTo>
                    <a:pt x="683" y="8657"/>
                    <a:pt x="683" y="8114"/>
                    <a:pt x="645" y="8000"/>
                  </a:cubicBezTo>
                  <a:cubicBezTo>
                    <a:pt x="620" y="7899"/>
                    <a:pt x="910" y="7419"/>
                    <a:pt x="1049" y="7230"/>
                  </a:cubicBezTo>
                  <a:cubicBezTo>
                    <a:pt x="1302" y="6763"/>
                    <a:pt x="1478" y="6258"/>
                    <a:pt x="1541" y="5740"/>
                  </a:cubicBezTo>
                  <a:cubicBezTo>
                    <a:pt x="1565" y="5264"/>
                    <a:pt x="1690" y="5069"/>
                    <a:pt x="1746" y="5069"/>
                  </a:cubicBezTo>
                  <a:cubicBezTo>
                    <a:pt x="1750" y="5069"/>
                    <a:pt x="1753" y="5069"/>
                    <a:pt x="1756" y="5071"/>
                  </a:cubicBezTo>
                  <a:cubicBezTo>
                    <a:pt x="1794" y="5172"/>
                    <a:pt x="1832" y="5273"/>
                    <a:pt x="1845" y="5374"/>
                  </a:cubicBezTo>
                  <a:cubicBezTo>
                    <a:pt x="1920" y="5790"/>
                    <a:pt x="1946" y="6220"/>
                    <a:pt x="1920" y="6649"/>
                  </a:cubicBezTo>
                  <a:cubicBezTo>
                    <a:pt x="1895" y="7066"/>
                    <a:pt x="1895" y="7179"/>
                    <a:pt x="1895" y="7293"/>
                  </a:cubicBezTo>
                  <a:cubicBezTo>
                    <a:pt x="1895" y="7419"/>
                    <a:pt x="1794" y="8316"/>
                    <a:pt x="1731" y="8404"/>
                  </a:cubicBezTo>
                  <a:cubicBezTo>
                    <a:pt x="1680" y="8493"/>
                    <a:pt x="1491" y="9844"/>
                    <a:pt x="1516" y="10450"/>
                  </a:cubicBezTo>
                  <a:cubicBezTo>
                    <a:pt x="1529" y="11069"/>
                    <a:pt x="1743" y="12319"/>
                    <a:pt x="1769" y="12508"/>
                  </a:cubicBezTo>
                  <a:cubicBezTo>
                    <a:pt x="1819" y="12925"/>
                    <a:pt x="1832" y="13341"/>
                    <a:pt x="1807" y="13746"/>
                  </a:cubicBezTo>
                  <a:cubicBezTo>
                    <a:pt x="1706" y="14301"/>
                    <a:pt x="1680" y="14857"/>
                    <a:pt x="1731" y="15412"/>
                  </a:cubicBezTo>
                  <a:cubicBezTo>
                    <a:pt x="1819" y="16031"/>
                    <a:pt x="1958" y="17470"/>
                    <a:pt x="1920" y="17824"/>
                  </a:cubicBezTo>
                  <a:cubicBezTo>
                    <a:pt x="1870" y="17912"/>
                    <a:pt x="1781" y="17976"/>
                    <a:pt x="1680" y="18013"/>
                  </a:cubicBezTo>
                  <a:cubicBezTo>
                    <a:pt x="1613" y="18047"/>
                    <a:pt x="1534" y="18064"/>
                    <a:pt x="1456" y="18064"/>
                  </a:cubicBezTo>
                  <a:cubicBezTo>
                    <a:pt x="1417" y="18064"/>
                    <a:pt x="1377" y="18060"/>
                    <a:pt x="1339" y="18051"/>
                  </a:cubicBezTo>
                  <a:cubicBezTo>
                    <a:pt x="1321" y="18047"/>
                    <a:pt x="1298" y="18045"/>
                    <a:pt x="1274" y="18045"/>
                  </a:cubicBezTo>
                  <a:cubicBezTo>
                    <a:pt x="1151" y="18045"/>
                    <a:pt x="982" y="18099"/>
                    <a:pt x="1024" y="18215"/>
                  </a:cubicBezTo>
                  <a:cubicBezTo>
                    <a:pt x="1036" y="18266"/>
                    <a:pt x="1074" y="18304"/>
                    <a:pt x="1125" y="18342"/>
                  </a:cubicBezTo>
                  <a:cubicBezTo>
                    <a:pt x="1163" y="18354"/>
                    <a:pt x="1201" y="18367"/>
                    <a:pt x="1264" y="18392"/>
                  </a:cubicBezTo>
                  <a:cubicBezTo>
                    <a:pt x="1314" y="18430"/>
                    <a:pt x="1415" y="18493"/>
                    <a:pt x="1466" y="18519"/>
                  </a:cubicBezTo>
                  <a:cubicBezTo>
                    <a:pt x="1579" y="18594"/>
                    <a:pt x="1706" y="18657"/>
                    <a:pt x="1845" y="18708"/>
                  </a:cubicBezTo>
                  <a:cubicBezTo>
                    <a:pt x="1882" y="18721"/>
                    <a:pt x="1920" y="18733"/>
                    <a:pt x="1958" y="18758"/>
                  </a:cubicBezTo>
                  <a:cubicBezTo>
                    <a:pt x="2047" y="18809"/>
                    <a:pt x="2122" y="18859"/>
                    <a:pt x="2211" y="18923"/>
                  </a:cubicBezTo>
                  <a:cubicBezTo>
                    <a:pt x="2249" y="18960"/>
                    <a:pt x="2299" y="18986"/>
                    <a:pt x="2337" y="19024"/>
                  </a:cubicBezTo>
                  <a:cubicBezTo>
                    <a:pt x="2393" y="19051"/>
                    <a:pt x="2450" y="19074"/>
                    <a:pt x="2497" y="19074"/>
                  </a:cubicBezTo>
                  <a:cubicBezTo>
                    <a:pt x="2579" y="19074"/>
                    <a:pt x="2629" y="19007"/>
                    <a:pt x="2589" y="18784"/>
                  </a:cubicBezTo>
                  <a:cubicBezTo>
                    <a:pt x="2514" y="18279"/>
                    <a:pt x="2463" y="17963"/>
                    <a:pt x="2514" y="17660"/>
                  </a:cubicBezTo>
                  <a:cubicBezTo>
                    <a:pt x="2552" y="17357"/>
                    <a:pt x="2703" y="16448"/>
                    <a:pt x="2804" y="16018"/>
                  </a:cubicBezTo>
                  <a:cubicBezTo>
                    <a:pt x="2905" y="15589"/>
                    <a:pt x="2754" y="14655"/>
                    <a:pt x="2754" y="14566"/>
                  </a:cubicBezTo>
                  <a:cubicBezTo>
                    <a:pt x="2754" y="14490"/>
                    <a:pt x="2930" y="13569"/>
                    <a:pt x="2943" y="13367"/>
                  </a:cubicBezTo>
                  <a:cubicBezTo>
                    <a:pt x="2968" y="13152"/>
                    <a:pt x="3145" y="11675"/>
                    <a:pt x="3183" y="11283"/>
                  </a:cubicBezTo>
                  <a:cubicBezTo>
                    <a:pt x="3208" y="10879"/>
                    <a:pt x="3284" y="10374"/>
                    <a:pt x="3334" y="10349"/>
                  </a:cubicBezTo>
                  <a:cubicBezTo>
                    <a:pt x="3385" y="10437"/>
                    <a:pt x="3461" y="11031"/>
                    <a:pt x="3486" y="11460"/>
                  </a:cubicBezTo>
                  <a:cubicBezTo>
                    <a:pt x="3511" y="11889"/>
                    <a:pt x="3688" y="13581"/>
                    <a:pt x="3713" y="13809"/>
                  </a:cubicBezTo>
                  <a:cubicBezTo>
                    <a:pt x="3726" y="14036"/>
                    <a:pt x="3890" y="15147"/>
                    <a:pt x="3890" y="15223"/>
                  </a:cubicBezTo>
                  <a:cubicBezTo>
                    <a:pt x="3890" y="15299"/>
                    <a:pt x="3739" y="16069"/>
                    <a:pt x="3827" y="16599"/>
                  </a:cubicBezTo>
                  <a:cubicBezTo>
                    <a:pt x="3928" y="17142"/>
                    <a:pt x="4079" y="18241"/>
                    <a:pt x="4117" y="18582"/>
                  </a:cubicBezTo>
                  <a:cubicBezTo>
                    <a:pt x="4143" y="18923"/>
                    <a:pt x="4117" y="19276"/>
                    <a:pt x="4029" y="19604"/>
                  </a:cubicBezTo>
                  <a:cubicBezTo>
                    <a:pt x="3978" y="19819"/>
                    <a:pt x="4079" y="20034"/>
                    <a:pt x="4269" y="20135"/>
                  </a:cubicBezTo>
                  <a:cubicBezTo>
                    <a:pt x="4319" y="20160"/>
                    <a:pt x="4370" y="20173"/>
                    <a:pt x="4408" y="20198"/>
                  </a:cubicBezTo>
                  <a:cubicBezTo>
                    <a:pt x="4496" y="20236"/>
                    <a:pt x="4585" y="20274"/>
                    <a:pt x="4660" y="20312"/>
                  </a:cubicBezTo>
                  <a:cubicBezTo>
                    <a:pt x="4711" y="20337"/>
                    <a:pt x="4736" y="20362"/>
                    <a:pt x="4774" y="20387"/>
                  </a:cubicBezTo>
                  <a:cubicBezTo>
                    <a:pt x="4900" y="20488"/>
                    <a:pt x="5027" y="20577"/>
                    <a:pt x="5153" y="20652"/>
                  </a:cubicBezTo>
                  <a:cubicBezTo>
                    <a:pt x="5191" y="20665"/>
                    <a:pt x="5292" y="20716"/>
                    <a:pt x="5393" y="20779"/>
                  </a:cubicBezTo>
                  <a:cubicBezTo>
                    <a:pt x="5431" y="20804"/>
                    <a:pt x="5456" y="20829"/>
                    <a:pt x="5494" y="20855"/>
                  </a:cubicBezTo>
                  <a:cubicBezTo>
                    <a:pt x="5511" y="20866"/>
                    <a:pt x="5528" y="20872"/>
                    <a:pt x="5544" y="20872"/>
                  </a:cubicBezTo>
                  <a:cubicBezTo>
                    <a:pt x="5563" y="20872"/>
                    <a:pt x="5581" y="20863"/>
                    <a:pt x="5595" y="20842"/>
                  </a:cubicBezTo>
                  <a:cubicBezTo>
                    <a:pt x="5645" y="20766"/>
                    <a:pt x="5393" y="20425"/>
                    <a:pt x="5279" y="20324"/>
                  </a:cubicBezTo>
                  <a:cubicBezTo>
                    <a:pt x="5140" y="20198"/>
                    <a:pt x="5027" y="20046"/>
                    <a:pt x="4938" y="19882"/>
                  </a:cubicBezTo>
                  <a:cubicBezTo>
                    <a:pt x="4837" y="19743"/>
                    <a:pt x="4761" y="19592"/>
                    <a:pt x="4698" y="19428"/>
                  </a:cubicBezTo>
                  <a:cubicBezTo>
                    <a:pt x="4660" y="19024"/>
                    <a:pt x="4812" y="17774"/>
                    <a:pt x="4900" y="17243"/>
                  </a:cubicBezTo>
                  <a:cubicBezTo>
                    <a:pt x="4989" y="16713"/>
                    <a:pt x="4888" y="15816"/>
                    <a:pt x="4837" y="15501"/>
                  </a:cubicBezTo>
                  <a:cubicBezTo>
                    <a:pt x="4812" y="15109"/>
                    <a:pt x="4837" y="14705"/>
                    <a:pt x="4888" y="14314"/>
                  </a:cubicBezTo>
                  <a:cubicBezTo>
                    <a:pt x="5001" y="13733"/>
                    <a:pt x="5090" y="13152"/>
                    <a:pt x="5153" y="12559"/>
                  </a:cubicBezTo>
                  <a:cubicBezTo>
                    <a:pt x="5140" y="11788"/>
                    <a:pt x="5077" y="11018"/>
                    <a:pt x="4938" y="10260"/>
                  </a:cubicBezTo>
                  <a:cubicBezTo>
                    <a:pt x="4862" y="9831"/>
                    <a:pt x="4812" y="9402"/>
                    <a:pt x="4774" y="8972"/>
                  </a:cubicBezTo>
                  <a:cubicBezTo>
                    <a:pt x="4774" y="8859"/>
                    <a:pt x="4774" y="8745"/>
                    <a:pt x="4749" y="8291"/>
                  </a:cubicBezTo>
                  <a:cubicBezTo>
                    <a:pt x="4736" y="7887"/>
                    <a:pt x="4761" y="7495"/>
                    <a:pt x="4837" y="7104"/>
                  </a:cubicBezTo>
                  <a:cubicBezTo>
                    <a:pt x="4862" y="7053"/>
                    <a:pt x="4888" y="6914"/>
                    <a:pt x="4926" y="6914"/>
                  </a:cubicBezTo>
                  <a:cubicBezTo>
                    <a:pt x="4976" y="6914"/>
                    <a:pt x="5115" y="7293"/>
                    <a:pt x="5140" y="7823"/>
                  </a:cubicBezTo>
                  <a:cubicBezTo>
                    <a:pt x="5178" y="8366"/>
                    <a:pt x="5481" y="9528"/>
                    <a:pt x="5620" y="9882"/>
                  </a:cubicBezTo>
                  <a:cubicBezTo>
                    <a:pt x="5759" y="10235"/>
                    <a:pt x="6049" y="11043"/>
                    <a:pt x="6011" y="11119"/>
                  </a:cubicBezTo>
                  <a:cubicBezTo>
                    <a:pt x="5986" y="11182"/>
                    <a:pt x="5974" y="11725"/>
                    <a:pt x="5910" y="11851"/>
                  </a:cubicBezTo>
                  <a:cubicBezTo>
                    <a:pt x="5860" y="11978"/>
                    <a:pt x="5885" y="12104"/>
                    <a:pt x="5961" y="12205"/>
                  </a:cubicBezTo>
                  <a:cubicBezTo>
                    <a:pt x="5969" y="12209"/>
                    <a:pt x="5977" y="12211"/>
                    <a:pt x="5985" y="12211"/>
                  </a:cubicBezTo>
                  <a:cubicBezTo>
                    <a:pt x="6027" y="12211"/>
                    <a:pt x="6066" y="12159"/>
                    <a:pt x="6087" y="12117"/>
                  </a:cubicBezTo>
                  <a:cubicBezTo>
                    <a:pt x="6112" y="12053"/>
                    <a:pt x="6138" y="11952"/>
                    <a:pt x="6188" y="11915"/>
                  </a:cubicBezTo>
                  <a:cubicBezTo>
                    <a:pt x="6213" y="11940"/>
                    <a:pt x="6226" y="12053"/>
                    <a:pt x="6264" y="12180"/>
                  </a:cubicBezTo>
                  <a:cubicBezTo>
                    <a:pt x="6277" y="12281"/>
                    <a:pt x="6277" y="12394"/>
                    <a:pt x="6264" y="12508"/>
                  </a:cubicBezTo>
                  <a:cubicBezTo>
                    <a:pt x="6277" y="12634"/>
                    <a:pt x="6239" y="12609"/>
                    <a:pt x="6138" y="12685"/>
                  </a:cubicBezTo>
                  <a:cubicBezTo>
                    <a:pt x="6037" y="12761"/>
                    <a:pt x="6062" y="12849"/>
                    <a:pt x="6087" y="12887"/>
                  </a:cubicBezTo>
                  <a:cubicBezTo>
                    <a:pt x="6139" y="12892"/>
                    <a:pt x="6194" y="12895"/>
                    <a:pt x="6249" y="12895"/>
                  </a:cubicBezTo>
                  <a:cubicBezTo>
                    <a:pt x="6326" y="12895"/>
                    <a:pt x="6405" y="12889"/>
                    <a:pt x="6479" y="12874"/>
                  </a:cubicBezTo>
                  <a:cubicBezTo>
                    <a:pt x="6554" y="12849"/>
                    <a:pt x="6643" y="12445"/>
                    <a:pt x="6643" y="12268"/>
                  </a:cubicBezTo>
                  <a:cubicBezTo>
                    <a:pt x="6643" y="12091"/>
                    <a:pt x="6466" y="11473"/>
                    <a:pt x="6415" y="11144"/>
                  </a:cubicBezTo>
                  <a:cubicBezTo>
                    <a:pt x="6352" y="10803"/>
                    <a:pt x="6138" y="9124"/>
                    <a:pt x="6125" y="8783"/>
                  </a:cubicBezTo>
                  <a:cubicBezTo>
                    <a:pt x="6075" y="8417"/>
                    <a:pt x="5999" y="8063"/>
                    <a:pt x="5885" y="7710"/>
                  </a:cubicBezTo>
                  <a:cubicBezTo>
                    <a:pt x="5860" y="7243"/>
                    <a:pt x="5797" y="6775"/>
                    <a:pt x="5683" y="6333"/>
                  </a:cubicBezTo>
                  <a:cubicBezTo>
                    <a:pt x="5721" y="6030"/>
                    <a:pt x="5670" y="5740"/>
                    <a:pt x="5607" y="5235"/>
                  </a:cubicBezTo>
                  <a:cubicBezTo>
                    <a:pt x="5544" y="4730"/>
                    <a:pt x="4963" y="4187"/>
                    <a:pt x="4484" y="3808"/>
                  </a:cubicBezTo>
                  <a:cubicBezTo>
                    <a:pt x="4218" y="3606"/>
                    <a:pt x="4016" y="3341"/>
                    <a:pt x="3890" y="3038"/>
                  </a:cubicBezTo>
                  <a:lnTo>
                    <a:pt x="3890" y="2495"/>
                  </a:lnTo>
                  <a:cubicBezTo>
                    <a:pt x="3925" y="2460"/>
                    <a:pt x="3960" y="2263"/>
                    <a:pt x="4015" y="2263"/>
                  </a:cubicBezTo>
                  <a:cubicBezTo>
                    <a:pt x="4019" y="2263"/>
                    <a:pt x="4024" y="2265"/>
                    <a:pt x="4029" y="2268"/>
                  </a:cubicBezTo>
                  <a:cubicBezTo>
                    <a:pt x="4032" y="2269"/>
                    <a:pt x="4035" y="2270"/>
                    <a:pt x="4039" y="2270"/>
                  </a:cubicBezTo>
                  <a:cubicBezTo>
                    <a:pt x="4101" y="2270"/>
                    <a:pt x="4181" y="1946"/>
                    <a:pt x="4193" y="1826"/>
                  </a:cubicBezTo>
                  <a:cubicBezTo>
                    <a:pt x="4193" y="1775"/>
                    <a:pt x="4168" y="1737"/>
                    <a:pt x="4130" y="1725"/>
                  </a:cubicBezTo>
                  <a:cubicBezTo>
                    <a:pt x="4092" y="1699"/>
                    <a:pt x="4054" y="1687"/>
                    <a:pt x="4016" y="1687"/>
                  </a:cubicBezTo>
                  <a:cubicBezTo>
                    <a:pt x="4042" y="1523"/>
                    <a:pt x="4054" y="1358"/>
                    <a:pt x="4054" y="1207"/>
                  </a:cubicBezTo>
                  <a:cubicBezTo>
                    <a:pt x="4054" y="576"/>
                    <a:pt x="3385" y="121"/>
                    <a:pt x="3360" y="96"/>
                  </a:cubicBezTo>
                  <a:cubicBezTo>
                    <a:pt x="3341" y="83"/>
                    <a:pt x="3164" y="1"/>
                    <a:pt x="2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39;p102">
              <a:extLst>
                <a:ext uri="{FF2B5EF4-FFF2-40B4-BE49-F238E27FC236}">
                  <a16:creationId xmlns:a16="http://schemas.microsoft.com/office/drawing/2014/main" id="{B34E4E5E-184B-6A8A-8304-FA1C9307F2C1}"/>
                </a:ext>
              </a:extLst>
            </p:cNvPr>
            <p:cNvSpPr/>
            <p:nvPr/>
          </p:nvSpPr>
          <p:spPr>
            <a:xfrm flipH="1">
              <a:off x="3748872" y="2022583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40;p102">
              <a:extLst>
                <a:ext uri="{FF2B5EF4-FFF2-40B4-BE49-F238E27FC236}">
                  <a16:creationId xmlns:a16="http://schemas.microsoft.com/office/drawing/2014/main" id="{1F07A0C3-8580-49BE-6468-5286E15E7AD5}"/>
                </a:ext>
              </a:extLst>
            </p:cNvPr>
            <p:cNvSpPr/>
            <p:nvPr/>
          </p:nvSpPr>
          <p:spPr>
            <a:xfrm flipH="1">
              <a:off x="3748872" y="2063580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41;p102">
              <a:extLst>
                <a:ext uri="{FF2B5EF4-FFF2-40B4-BE49-F238E27FC236}">
                  <a16:creationId xmlns:a16="http://schemas.microsoft.com/office/drawing/2014/main" id="{61428A41-D6AD-B824-446D-B87932A087BC}"/>
                </a:ext>
              </a:extLst>
            </p:cNvPr>
            <p:cNvSpPr/>
            <p:nvPr/>
          </p:nvSpPr>
          <p:spPr>
            <a:xfrm flipH="1">
              <a:off x="3748872" y="2135655"/>
              <a:ext cx="126418" cy="93233"/>
            </a:xfrm>
            <a:custGeom>
              <a:avLst/>
              <a:gdLst/>
              <a:ahLst/>
              <a:cxnLst/>
              <a:rect l="l" t="t" r="r" b="b"/>
              <a:pathLst>
                <a:path w="1440" h="1062" extrusionOk="0">
                  <a:moveTo>
                    <a:pt x="0" y="1"/>
                  </a:moveTo>
                  <a:lnTo>
                    <a:pt x="0" y="228"/>
                  </a:lnTo>
                  <a:lnTo>
                    <a:pt x="1440" y="1061"/>
                  </a:lnTo>
                  <a:lnTo>
                    <a:pt x="1440" y="8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42;p102">
              <a:extLst>
                <a:ext uri="{FF2B5EF4-FFF2-40B4-BE49-F238E27FC236}">
                  <a16:creationId xmlns:a16="http://schemas.microsoft.com/office/drawing/2014/main" id="{883EFF98-2C8A-4FC2-EA2D-03F78E8FB48B}"/>
                </a:ext>
              </a:extLst>
            </p:cNvPr>
            <p:cNvSpPr/>
            <p:nvPr/>
          </p:nvSpPr>
          <p:spPr>
            <a:xfrm flipH="1">
              <a:off x="3748872" y="2187802"/>
              <a:ext cx="179618" cy="124223"/>
            </a:xfrm>
            <a:custGeom>
              <a:avLst/>
              <a:gdLst/>
              <a:ahLst/>
              <a:cxnLst/>
              <a:rect l="l" t="t" r="r" b="b"/>
              <a:pathLst>
                <a:path w="2046" h="1415" extrusionOk="0">
                  <a:moveTo>
                    <a:pt x="0" y="0"/>
                  </a:moveTo>
                  <a:lnTo>
                    <a:pt x="0" y="227"/>
                  </a:lnTo>
                  <a:lnTo>
                    <a:pt x="2046" y="1414"/>
                  </a:lnTo>
                  <a:lnTo>
                    <a:pt x="2046" y="1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43;p102">
              <a:extLst>
                <a:ext uri="{FF2B5EF4-FFF2-40B4-BE49-F238E27FC236}">
                  <a16:creationId xmlns:a16="http://schemas.microsoft.com/office/drawing/2014/main" id="{6B0B9DFC-3B5E-1696-0454-DDCA8A91E3DB}"/>
                </a:ext>
              </a:extLst>
            </p:cNvPr>
            <p:cNvSpPr/>
            <p:nvPr/>
          </p:nvSpPr>
          <p:spPr>
            <a:xfrm flipH="1">
              <a:off x="3748872" y="2161202"/>
              <a:ext cx="154159" cy="109825"/>
            </a:xfrm>
            <a:custGeom>
              <a:avLst/>
              <a:gdLst/>
              <a:ahLst/>
              <a:cxnLst/>
              <a:rect l="l" t="t" r="r" b="b"/>
              <a:pathLst>
                <a:path w="1756" h="1251" extrusionOk="0">
                  <a:moveTo>
                    <a:pt x="1" y="0"/>
                  </a:moveTo>
                  <a:lnTo>
                    <a:pt x="1" y="227"/>
                  </a:lnTo>
                  <a:lnTo>
                    <a:pt x="1756" y="1250"/>
                  </a:lnTo>
                  <a:lnTo>
                    <a:pt x="1756" y="10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44;p102">
              <a:extLst>
                <a:ext uri="{FF2B5EF4-FFF2-40B4-BE49-F238E27FC236}">
                  <a16:creationId xmlns:a16="http://schemas.microsoft.com/office/drawing/2014/main" id="{0F81CDB2-B2EE-914C-2310-D85F1CC3D0C9}"/>
                </a:ext>
              </a:extLst>
            </p:cNvPr>
            <p:cNvSpPr/>
            <p:nvPr/>
          </p:nvSpPr>
          <p:spPr>
            <a:xfrm flipH="1">
              <a:off x="3748872" y="2270938"/>
              <a:ext cx="107543" cy="83225"/>
            </a:xfrm>
            <a:custGeom>
              <a:avLst/>
              <a:gdLst/>
              <a:ahLst/>
              <a:cxnLst/>
              <a:rect l="l" t="t" r="r" b="b"/>
              <a:pathLst>
                <a:path w="1225" h="948" extrusionOk="0">
                  <a:moveTo>
                    <a:pt x="0" y="0"/>
                  </a:moveTo>
                  <a:lnTo>
                    <a:pt x="0" y="240"/>
                  </a:lnTo>
                  <a:lnTo>
                    <a:pt x="1225" y="947"/>
                  </a:lnTo>
                  <a:lnTo>
                    <a:pt x="1225" y="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45;p102">
              <a:extLst>
                <a:ext uri="{FF2B5EF4-FFF2-40B4-BE49-F238E27FC236}">
                  <a16:creationId xmlns:a16="http://schemas.microsoft.com/office/drawing/2014/main" id="{761AF8E8-E198-CBDC-9DA7-BC03E4F3AFE5}"/>
                </a:ext>
              </a:extLst>
            </p:cNvPr>
            <p:cNvSpPr/>
            <p:nvPr/>
          </p:nvSpPr>
          <p:spPr>
            <a:xfrm flipH="1">
              <a:off x="3748872" y="3315100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46;p102">
              <a:extLst>
                <a:ext uri="{FF2B5EF4-FFF2-40B4-BE49-F238E27FC236}">
                  <a16:creationId xmlns:a16="http://schemas.microsoft.com/office/drawing/2014/main" id="{8D22648B-0ECD-9953-54C1-1F117673B3B3}"/>
                </a:ext>
              </a:extLst>
            </p:cNvPr>
            <p:cNvSpPr/>
            <p:nvPr/>
          </p:nvSpPr>
          <p:spPr>
            <a:xfrm flipH="1">
              <a:off x="3748872" y="3357239"/>
              <a:ext cx="179618" cy="124223"/>
            </a:xfrm>
            <a:custGeom>
              <a:avLst/>
              <a:gdLst/>
              <a:ahLst/>
              <a:cxnLst/>
              <a:rect l="l" t="t" r="r" b="b"/>
              <a:pathLst>
                <a:path w="2046" h="1415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47;p102">
              <a:extLst>
                <a:ext uri="{FF2B5EF4-FFF2-40B4-BE49-F238E27FC236}">
                  <a16:creationId xmlns:a16="http://schemas.microsoft.com/office/drawing/2014/main" id="{5D678D5F-540F-BD88-B154-452EFF4372CE}"/>
                </a:ext>
              </a:extLst>
            </p:cNvPr>
            <p:cNvSpPr/>
            <p:nvPr/>
          </p:nvSpPr>
          <p:spPr>
            <a:xfrm flipH="1">
              <a:off x="3748872" y="3429313"/>
              <a:ext cx="126418" cy="93233"/>
            </a:xfrm>
            <a:custGeom>
              <a:avLst/>
              <a:gdLst/>
              <a:ahLst/>
              <a:cxnLst/>
              <a:rect l="l" t="t" r="r" b="b"/>
              <a:pathLst>
                <a:path w="1440" h="1062" extrusionOk="0">
                  <a:moveTo>
                    <a:pt x="0" y="0"/>
                  </a:moveTo>
                  <a:lnTo>
                    <a:pt x="0" y="228"/>
                  </a:lnTo>
                  <a:lnTo>
                    <a:pt x="1440" y="1061"/>
                  </a:lnTo>
                  <a:lnTo>
                    <a:pt x="1440" y="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48;p102">
              <a:extLst>
                <a:ext uri="{FF2B5EF4-FFF2-40B4-BE49-F238E27FC236}">
                  <a16:creationId xmlns:a16="http://schemas.microsoft.com/office/drawing/2014/main" id="{61F3125C-5BFB-FBD3-F99A-D3B8E4588020}"/>
                </a:ext>
              </a:extLst>
            </p:cNvPr>
            <p:cNvSpPr/>
            <p:nvPr/>
          </p:nvSpPr>
          <p:spPr>
            <a:xfrm flipH="1">
              <a:off x="3748872" y="3481372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49;p102">
              <a:extLst>
                <a:ext uri="{FF2B5EF4-FFF2-40B4-BE49-F238E27FC236}">
                  <a16:creationId xmlns:a16="http://schemas.microsoft.com/office/drawing/2014/main" id="{ED5AE729-4E45-94BB-F6D7-04F0808A2D46}"/>
                </a:ext>
              </a:extLst>
            </p:cNvPr>
            <p:cNvSpPr/>
            <p:nvPr/>
          </p:nvSpPr>
          <p:spPr>
            <a:xfrm flipH="1">
              <a:off x="3748872" y="3454772"/>
              <a:ext cx="154159" cy="108772"/>
            </a:xfrm>
            <a:custGeom>
              <a:avLst/>
              <a:gdLst/>
              <a:ahLst/>
              <a:cxnLst/>
              <a:rect l="l" t="t" r="r" b="b"/>
              <a:pathLst>
                <a:path w="1756" h="1239" extrusionOk="0">
                  <a:moveTo>
                    <a:pt x="1" y="1"/>
                  </a:moveTo>
                  <a:lnTo>
                    <a:pt x="1" y="228"/>
                  </a:lnTo>
                  <a:lnTo>
                    <a:pt x="1756" y="1238"/>
                  </a:lnTo>
                  <a:lnTo>
                    <a:pt x="1756" y="1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50;p102">
              <a:extLst>
                <a:ext uri="{FF2B5EF4-FFF2-40B4-BE49-F238E27FC236}">
                  <a16:creationId xmlns:a16="http://schemas.microsoft.com/office/drawing/2014/main" id="{1C92D167-A89A-3576-071B-106C52F2EAD3}"/>
                </a:ext>
              </a:extLst>
            </p:cNvPr>
            <p:cNvSpPr/>
            <p:nvPr/>
          </p:nvSpPr>
          <p:spPr>
            <a:xfrm flipH="1">
              <a:off x="3748872" y="3564508"/>
              <a:ext cx="107543" cy="82171"/>
            </a:xfrm>
            <a:custGeom>
              <a:avLst/>
              <a:gdLst/>
              <a:ahLst/>
              <a:cxnLst/>
              <a:rect l="l" t="t" r="r" b="b"/>
              <a:pathLst>
                <a:path w="1225" h="936" extrusionOk="0">
                  <a:moveTo>
                    <a:pt x="0" y="1"/>
                  </a:moveTo>
                  <a:lnTo>
                    <a:pt x="0" y="228"/>
                  </a:lnTo>
                  <a:lnTo>
                    <a:pt x="1225" y="935"/>
                  </a:lnTo>
                  <a:lnTo>
                    <a:pt x="1225" y="7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51;p102">
              <a:extLst>
                <a:ext uri="{FF2B5EF4-FFF2-40B4-BE49-F238E27FC236}">
                  <a16:creationId xmlns:a16="http://schemas.microsoft.com/office/drawing/2014/main" id="{03966C0C-14B1-B9E9-0910-6C78783195F3}"/>
                </a:ext>
              </a:extLst>
            </p:cNvPr>
            <p:cNvSpPr/>
            <p:nvPr/>
          </p:nvSpPr>
          <p:spPr>
            <a:xfrm flipH="1">
              <a:off x="3748872" y="3751850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52;p102">
              <a:extLst>
                <a:ext uri="{FF2B5EF4-FFF2-40B4-BE49-F238E27FC236}">
                  <a16:creationId xmlns:a16="http://schemas.microsoft.com/office/drawing/2014/main" id="{0147854E-BED8-0822-3A71-8BF10C20B92E}"/>
                </a:ext>
              </a:extLst>
            </p:cNvPr>
            <p:cNvSpPr/>
            <p:nvPr/>
          </p:nvSpPr>
          <p:spPr>
            <a:xfrm flipH="1">
              <a:off x="3748872" y="3792935"/>
              <a:ext cx="179618" cy="124223"/>
            </a:xfrm>
            <a:custGeom>
              <a:avLst/>
              <a:gdLst/>
              <a:ahLst/>
              <a:cxnLst/>
              <a:rect l="l" t="t" r="r" b="b"/>
              <a:pathLst>
                <a:path w="2046" h="1415" extrusionOk="0">
                  <a:moveTo>
                    <a:pt x="0" y="0"/>
                  </a:moveTo>
                  <a:lnTo>
                    <a:pt x="0" y="227"/>
                  </a:lnTo>
                  <a:lnTo>
                    <a:pt x="2046" y="1414"/>
                  </a:lnTo>
                  <a:lnTo>
                    <a:pt x="2046" y="1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53;p102">
              <a:extLst>
                <a:ext uri="{FF2B5EF4-FFF2-40B4-BE49-F238E27FC236}">
                  <a16:creationId xmlns:a16="http://schemas.microsoft.com/office/drawing/2014/main" id="{1989A9AA-EBC3-90F1-F6CC-8C1C484FE3D0}"/>
                </a:ext>
              </a:extLst>
            </p:cNvPr>
            <p:cNvSpPr/>
            <p:nvPr/>
          </p:nvSpPr>
          <p:spPr>
            <a:xfrm flipH="1">
              <a:off x="3748872" y="3864922"/>
              <a:ext cx="126418" cy="94374"/>
            </a:xfrm>
            <a:custGeom>
              <a:avLst/>
              <a:gdLst/>
              <a:ahLst/>
              <a:cxnLst/>
              <a:rect l="l" t="t" r="r" b="b"/>
              <a:pathLst>
                <a:path w="1440" h="1075" extrusionOk="0">
                  <a:moveTo>
                    <a:pt x="0" y="1"/>
                  </a:moveTo>
                  <a:lnTo>
                    <a:pt x="0" y="228"/>
                  </a:lnTo>
                  <a:lnTo>
                    <a:pt x="1440" y="1074"/>
                  </a:lnTo>
                  <a:lnTo>
                    <a:pt x="1440" y="8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54;p102">
              <a:extLst>
                <a:ext uri="{FF2B5EF4-FFF2-40B4-BE49-F238E27FC236}">
                  <a16:creationId xmlns:a16="http://schemas.microsoft.com/office/drawing/2014/main" id="{BFAB45F0-1EA8-4DA0-EE40-87FEA370C568}"/>
                </a:ext>
              </a:extLst>
            </p:cNvPr>
            <p:cNvSpPr/>
            <p:nvPr/>
          </p:nvSpPr>
          <p:spPr>
            <a:xfrm flipH="1">
              <a:off x="3748872" y="3917069"/>
              <a:ext cx="179618" cy="125364"/>
            </a:xfrm>
            <a:custGeom>
              <a:avLst/>
              <a:gdLst/>
              <a:ahLst/>
              <a:cxnLst/>
              <a:rect l="l" t="t" r="r" b="b"/>
              <a:pathLst>
                <a:path w="2046" h="1428" extrusionOk="0">
                  <a:moveTo>
                    <a:pt x="0" y="0"/>
                  </a:moveTo>
                  <a:lnTo>
                    <a:pt x="0" y="240"/>
                  </a:lnTo>
                  <a:lnTo>
                    <a:pt x="2046" y="1427"/>
                  </a:lnTo>
                  <a:lnTo>
                    <a:pt x="2046" y="1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55;p102">
              <a:extLst>
                <a:ext uri="{FF2B5EF4-FFF2-40B4-BE49-F238E27FC236}">
                  <a16:creationId xmlns:a16="http://schemas.microsoft.com/office/drawing/2014/main" id="{9BEB79C2-BC6C-28CE-5ADB-E1583AA3C714}"/>
                </a:ext>
              </a:extLst>
            </p:cNvPr>
            <p:cNvSpPr/>
            <p:nvPr/>
          </p:nvSpPr>
          <p:spPr>
            <a:xfrm flipH="1">
              <a:off x="3748872" y="3890469"/>
              <a:ext cx="154159" cy="109825"/>
            </a:xfrm>
            <a:custGeom>
              <a:avLst/>
              <a:gdLst/>
              <a:ahLst/>
              <a:cxnLst/>
              <a:rect l="l" t="t" r="r" b="b"/>
              <a:pathLst>
                <a:path w="1756" h="1251" extrusionOk="0">
                  <a:moveTo>
                    <a:pt x="1" y="0"/>
                  </a:moveTo>
                  <a:lnTo>
                    <a:pt x="1" y="228"/>
                  </a:lnTo>
                  <a:lnTo>
                    <a:pt x="1756" y="1250"/>
                  </a:lnTo>
                  <a:lnTo>
                    <a:pt x="1756" y="10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56;p102">
              <a:extLst>
                <a:ext uri="{FF2B5EF4-FFF2-40B4-BE49-F238E27FC236}">
                  <a16:creationId xmlns:a16="http://schemas.microsoft.com/office/drawing/2014/main" id="{8EF5EA88-0DE6-CB00-62CF-FC10B54CE882}"/>
                </a:ext>
              </a:extLst>
            </p:cNvPr>
            <p:cNvSpPr/>
            <p:nvPr/>
          </p:nvSpPr>
          <p:spPr>
            <a:xfrm flipH="1">
              <a:off x="3748872" y="4001259"/>
              <a:ext cx="107543" cy="82171"/>
            </a:xfrm>
            <a:custGeom>
              <a:avLst/>
              <a:gdLst/>
              <a:ahLst/>
              <a:cxnLst/>
              <a:rect l="l" t="t" r="r" b="b"/>
              <a:pathLst>
                <a:path w="1225" h="936" extrusionOk="0">
                  <a:moveTo>
                    <a:pt x="0" y="1"/>
                  </a:moveTo>
                  <a:lnTo>
                    <a:pt x="0" y="228"/>
                  </a:lnTo>
                  <a:lnTo>
                    <a:pt x="1225" y="935"/>
                  </a:lnTo>
                  <a:lnTo>
                    <a:pt x="1225" y="7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2980;p96">
            <a:extLst>
              <a:ext uri="{FF2B5EF4-FFF2-40B4-BE49-F238E27FC236}">
                <a16:creationId xmlns:a16="http://schemas.microsoft.com/office/drawing/2014/main" id="{E6F0F69D-CF05-6A18-3C3D-45DAE1967632}"/>
              </a:ext>
            </a:extLst>
          </p:cNvPr>
          <p:cNvSpPr txBox="1">
            <a:spLocks/>
          </p:cNvSpPr>
          <p:nvPr/>
        </p:nvSpPr>
        <p:spPr>
          <a:xfrm>
            <a:off x="2948233" y="1271714"/>
            <a:ext cx="5845775" cy="1006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Font typeface="Montserrat"/>
              <a:buNone/>
            </a:pPr>
            <a:r>
              <a:rPr lang="en-US" sz="1400" dirty="0">
                <a:solidFill>
                  <a:srgbClr val="000000"/>
                </a:solidFill>
                <a:latin typeface="Montserrat" panose="00000500000000000000" pitchFamily="2" charset="0"/>
              </a:rPr>
              <a:t>The HMS prosumer contains</a:t>
            </a:r>
            <a:r>
              <a:rPr lang="en-US" sz="1400" dirty="0">
                <a:solidFill>
                  <a:srgbClr val="000000"/>
                </a:solidFill>
              </a:rPr>
              <a:t> three modules:</a:t>
            </a:r>
          </a:p>
          <a:p>
            <a:pPr marL="0" indent="0" algn="l">
              <a:buFont typeface="Montserrat"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algn="l">
              <a:buFont typeface="Montserrat"/>
              <a:buNone/>
            </a:pPr>
            <a:r>
              <a:rPr lang="en-US" sz="1400" dirty="0">
                <a:solidFill>
                  <a:schemeClr val="tx2"/>
                </a:solidFill>
              </a:rPr>
              <a:t>1. </a:t>
            </a:r>
            <a:r>
              <a:rPr lang="en-US" sz="1400" b="1" dirty="0" err="1">
                <a:solidFill>
                  <a:schemeClr val="accent6">
                    <a:lumMod val="90000"/>
                  </a:schemeClr>
                </a:solidFill>
              </a:rPr>
              <a:t>InsertModule</a:t>
            </a:r>
            <a:r>
              <a:rPr lang="en-US" sz="1400" dirty="0">
                <a:solidFill>
                  <a:schemeClr val="tx2"/>
                </a:solidFill>
              </a:rPr>
              <a:t> to allow the client to communicate with the MHS provider.</a:t>
            </a:r>
          </a:p>
          <a:p>
            <a:pPr marL="0" indent="0" algn="l">
              <a:buFont typeface="Montserrat"/>
              <a:buNone/>
            </a:pPr>
            <a:r>
              <a:rPr lang="en-US" sz="1400" dirty="0">
                <a:solidFill>
                  <a:schemeClr val="tx2"/>
                </a:solidFill>
              </a:rPr>
              <a:t>		</a:t>
            </a:r>
          </a:p>
        </p:txBody>
      </p:sp>
      <p:sp>
        <p:nvSpPr>
          <p:cNvPr id="56" name="Google Shape;2983;p96">
            <a:extLst>
              <a:ext uri="{FF2B5EF4-FFF2-40B4-BE49-F238E27FC236}">
                <a16:creationId xmlns:a16="http://schemas.microsoft.com/office/drawing/2014/main" id="{3B845D66-061A-65D5-AD7F-05816C0898FF}"/>
              </a:ext>
            </a:extLst>
          </p:cNvPr>
          <p:cNvSpPr txBox="1">
            <a:spLocks/>
          </p:cNvSpPr>
          <p:nvPr/>
        </p:nvSpPr>
        <p:spPr>
          <a:xfrm>
            <a:off x="2948233" y="2619212"/>
            <a:ext cx="1718799" cy="342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ENDPOINTS</a:t>
            </a:r>
            <a:endParaRPr lang="it-IT" sz="16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57" name="Google Shape;2982;p96">
            <a:extLst>
              <a:ext uri="{FF2B5EF4-FFF2-40B4-BE49-F238E27FC236}">
                <a16:creationId xmlns:a16="http://schemas.microsoft.com/office/drawing/2014/main" id="{C6BB0B16-25B9-361B-D95E-049CE4B22C30}"/>
              </a:ext>
            </a:extLst>
          </p:cNvPr>
          <p:cNvSpPr txBox="1">
            <a:spLocks/>
          </p:cNvSpPr>
          <p:nvPr/>
        </p:nvSpPr>
        <p:spPr>
          <a:xfrm>
            <a:off x="2968733" y="2996558"/>
            <a:ext cx="6039137" cy="1427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nn-NO" dirty="0">
                <a:latin typeface="Montserrat" panose="00000500000000000000" pitchFamily="2" charset="0"/>
              </a:rPr>
              <a:t>[POST] </a:t>
            </a:r>
            <a:r>
              <a:rPr lang="nn-NO" dirty="0">
                <a:latin typeface="Montserrat" panose="00000500000000000000" pitchFamily="2" charset="0"/>
                <a:hlinkClick r:id="rId3"/>
              </a:rPr>
              <a:t>http://localhost:8084/hms/medicalRecord</a:t>
            </a:r>
            <a:endParaRPr lang="nn-NO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nn-NO" dirty="0">
                <a:latin typeface="Montserrat" panose="00000500000000000000" pitchFamily="2" charset="0"/>
              </a:rPr>
              <a:t>[PUT] </a:t>
            </a:r>
            <a:r>
              <a:rPr lang="nn-NO" dirty="0">
                <a:latin typeface="Montserrat" panose="00000500000000000000" pitchFamily="2" charset="0"/>
                <a:hlinkClick r:id="rId4"/>
              </a:rPr>
              <a:t>http://localhost:8084/hms/medicalRecord/{cf}</a:t>
            </a:r>
            <a:endParaRPr lang="nn-NO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14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HEALTCARE MANAGEMENT SERVICE</a:t>
            </a: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993648" y="863964"/>
            <a:ext cx="7168896" cy="1006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71" name="Google Shape;1471;p74"/>
          <p:cNvSpPr/>
          <p:nvPr/>
        </p:nvSpPr>
        <p:spPr>
          <a:xfrm>
            <a:off x="545111" y="3301297"/>
            <a:ext cx="2278408" cy="1190617"/>
          </a:xfrm>
          <a:custGeom>
            <a:avLst/>
            <a:gdLst/>
            <a:ahLst/>
            <a:cxnLst/>
            <a:rect l="l" t="t" r="r" b="b"/>
            <a:pathLst>
              <a:path w="101928" h="59294" extrusionOk="0">
                <a:moveTo>
                  <a:pt x="50964" y="0"/>
                </a:moveTo>
                <a:cubicBezTo>
                  <a:pt x="22816" y="0"/>
                  <a:pt x="1" y="13291"/>
                  <a:pt x="1" y="29660"/>
                </a:cubicBezTo>
                <a:cubicBezTo>
                  <a:pt x="1" y="46029"/>
                  <a:pt x="22816" y="59294"/>
                  <a:pt x="50964" y="59294"/>
                </a:cubicBezTo>
                <a:cubicBezTo>
                  <a:pt x="79112" y="59294"/>
                  <a:pt x="101928" y="46029"/>
                  <a:pt x="101928" y="29660"/>
                </a:cubicBezTo>
                <a:cubicBezTo>
                  <a:pt x="101928" y="13291"/>
                  <a:pt x="79112" y="0"/>
                  <a:pt x="509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129;p102">
            <a:extLst>
              <a:ext uri="{FF2B5EF4-FFF2-40B4-BE49-F238E27FC236}">
                <a16:creationId xmlns:a16="http://schemas.microsoft.com/office/drawing/2014/main" id="{7880B16D-5FE0-7021-41C8-34E915B3DBD6}"/>
              </a:ext>
            </a:extLst>
          </p:cNvPr>
          <p:cNvGrpSpPr/>
          <p:nvPr/>
        </p:nvGrpSpPr>
        <p:grpSpPr>
          <a:xfrm>
            <a:off x="1117600" y="1320800"/>
            <a:ext cx="1104427" cy="2960703"/>
            <a:chOff x="3509377" y="1256361"/>
            <a:chExt cx="1168485" cy="3263505"/>
          </a:xfrm>
        </p:grpSpPr>
        <p:sp>
          <p:nvSpPr>
            <p:cNvPr id="3" name="Google Shape;3130;p102">
              <a:extLst>
                <a:ext uri="{FF2B5EF4-FFF2-40B4-BE49-F238E27FC236}">
                  <a16:creationId xmlns:a16="http://schemas.microsoft.com/office/drawing/2014/main" id="{21DBF416-4FC6-49C6-3C59-F4A2EB755218}"/>
                </a:ext>
              </a:extLst>
            </p:cNvPr>
            <p:cNvSpPr/>
            <p:nvPr/>
          </p:nvSpPr>
          <p:spPr>
            <a:xfrm flipH="1">
              <a:off x="3509377" y="1256361"/>
              <a:ext cx="1133018" cy="3247264"/>
            </a:xfrm>
            <a:custGeom>
              <a:avLst/>
              <a:gdLst/>
              <a:ahLst/>
              <a:cxnLst/>
              <a:rect l="l" t="t" r="r" b="b"/>
              <a:pathLst>
                <a:path w="12906" h="36989" extrusionOk="0">
                  <a:moveTo>
                    <a:pt x="1876" y="0"/>
                  </a:moveTo>
                  <a:cubicBezTo>
                    <a:pt x="1743" y="0"/>
                    <a:pt x="1610" y="35"/>
                    <a:pt x="1490" y="105"/>
                  </a:cubicBezTo>
                  <a:lnTo>
                    <a:pt x="1478" y="105"/>
                  </a:lnTo>
                  <a:lnTo>
                    <a:pt x="1" y="963"/>
                  </a:lnTo>
                  <a:lnTo>
                    <a:pt x="1086" y="4852"/>
                  </a:lnTo>
                  <a:lnTo>
                    <a:pt x="1086" y="29020"/>
                  </a:lnTo>
                  <a:cubicBezTo>
                    <a:pt x="1086" y="29955"/>
                    <a:pt x="1579" y="30813"/>
                    <a:pt x="2387" y="31281"/>
                  </a:cubicBezTo>
                  <a:lnTo>
                    <a:pt x="10254" y="35826"/>
                  </a:lnTo>
                  <a:lnTo>
                    <a:pt x="10683" y="36988"/>
                  </a:lnTo>
                  <a:lnTo>
                    <a:pt x="12173" y="36129"/>
                  </a:lnTo>
                  <a:cubicBezTo>
                    <a:pt x="12628" y="35877"/>
                    <a:pt x="12905" y="35397"/>
                    <a:pt x="12893" y="34892"/>
                  </a:cubicBezTo>
                  <a:lnTo>
                    <a:pt x="12893" y="7807"/>
                  </a:lnTo>
                  <a:cubicBezTo>
                    <a:pt x="12893" y="6835"/>
                    <a:pt x="12375" y="5938"/>
                    <a:pt x="11542" y="5458"/>
                  </a:cubicBezTo>
                  <a:lnTo>
                    <a:pt x="2261" y="105"/>
                  </a:lnTo>
                  <a:cubicBezTo>
                    <a:pt x="2141" y="35"/>
                    <a:pt x="2008" y="0"/>
                    <a:pt x="1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131;p102">
              <a:extLst>
                <a:ext uri="{FF2B5EF4-FFF2-40B4-BE49-F238E27FC236}">
                  <a16:creationId xmlns:a16="http://schemas.microsoft.com/office/drawing/2014/main" id="{379BC7CF-F2D8-2E9B-22D2-7F20055E2A4C}"/>
                </a:ext>
              </a:extLst>
            </p:cNvPr>
            <p:cNvSpPr/>
            <p:nvPr/>
          </p:nvSpPr>
          <p:spPr>
            <a:xfrm flipH="1">
              <a:off x="3641325" y="1332562"/>
              <a:ext cx="1036537" cy="3187304"/>
            </a:xfrm>
            <a:custGeom>
              <a:avLst/>
              <a:gdLst/>
              <a:ahLst/>
              <a:cxnLst/>
              <a:rect l="l" t="t" r="r" b="b"/>
              <a:pathLst>
                <a:path w="11807" h="36306" extrusionOk="0">
                  <a:moveTo>
                    <a:pt x="791" y="1"/>
                  </a:moveTo>
                  <a:cubicBezTo>
                    <a:pt x="377" y="1"/>
                    <a:pt x="0" y="327"/>
                    <a:pt x="0" y="777"/>
                  </a:cubicBezTo>
                  <a:lnTo>
                    <a:pt x="0" y="29024"/>
                  </a:lnTo>
                  <a:cubicBezTo>
                    <a:pt x="0" y="29945"/>
                    <a:pt x="493" y="30817"/>
                    <a:pt x="1301" y="31271"/>
                  </a:cubicBezTo>
                  <a:lnTo>
                    <a:pt x="9685" y="36120"/>
                  </a:lnTo>
                  <a:cubicBezTo>
                    <a:pt x="9912" y="36247"/>
                    <a:pt x="10152" y="36305"/>
                    <a:pt x="10386" y="36305"/>
                  </a:cubicBezTo>
                  <a:cubicBezTo>
                    <a:pt x="11127" y="36305"/>
                    <a:pt x="11807" y="35718"/>
                    <a:pt x="11807" y="34883"/>
                  </a:cubicBezTo>
                  <a:lnTo>
                    <a:pt x="11807" y="7798"/>
                  </a:lnTo>
                  <a:cubicBezTo>
                    <a:pt x="11807" y="6838"/>
                    <a:pt x="11302" y="5941"/>
                    <a:pt x="10456" y="5449"/>
                  </a:cubicBezTo>
                  <a:lnTo>
                    <a:pt x="1187" y="108"/>
                  </a:lnTo>
                  <a:cubicBezTo>
                    <a:pt x="1059" y="34"/>
                    <a:pt x="923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132;p102">
              <a:extLst>
                <a:ext uri="{FF2B5EF4-FFF2-40B4-BE49-F238E27FC236}">
                  <a16:creationId xmlns:a16="http://schemas.microsoft.com/office/drawing/2014/main" id="{4F357DEE-8FCC-CFEA-CC65-A418C550AB67}"/>
                </a:ext>
              </a:extLst>
            </p:cNvPr>
            <p:cNvSpPr/>
            <p:nvPr/>
          </p:nvSpPr>
          <p:spPr>
            <a:xfrm flipH="1">
              <a:off x="3691190" y="1531579"/>
              <a:ext cx="946727" cy="2709287"/>
            </a:xfrm>
            <a:custGeom>
              <a:avLst/>
              <a:gdLst/>
              <a:ahLst/>
              <a:cxnLst/>
              <a:rect l="l" t="t" r="r" b="b"/>
              <a:pathLst>
                <a:path w="10784" h="30861" extrusionOk="0">
                  <a:moveTo>
                    <a:pt x="0" y="0"/>
                  </a:moveTo>
                  <a:lnTo>
                    <a:pt x="0" y="24635"/>
                  </a:lnTo>
                  <a:lnTo>
                    <a:pt x="10784" y="30860"/>
                  </a:lnTo>
                  <a:lnTo>
                    <a:pt x="10784" y="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33;p102">
              <a:extLst>
                <a:ext uri="{FF2B5EF4-FFF2-40B4-BE49-F238E27FC236}">
                  <a16:creationId xmlns:a16="http://schemas.microsoft.com/office/drawing/2014/main" id="{7118636A-440C-049C-9BA5-F6FDD26AF07B}"/>
                </a:ext>
              </a:extLst>
            </p:cNvPr>
            <p:cNvSpPr/>
            <p:nvPr/>
          </p:nvSpPr>
          <p:spPr>
            <a:xfrm flipH="1">
              <a:off x="3992750" y="1596982"/>
              <a:ext cx="309284" cy="236155"/>
            </a:xfrm>
            <a:custGeom>
              <a:avLst/>
              <a:gdLst/>
              <a:ahLst/>
              <a:cxnLst/>
              <a:rect l="l" t="t" r="r" b="b"/>
              <a:pathLst>
                <a:path w="3523" h="2690" extrusionOk="0">
                  <a:moveTo>
                    <a:pt x="0" y="0"/>
                  </a:moveTo>
                  <a:lnTo>
                    <a:pt x="0" y="657"/>
                  </a:lnTo>
                  <a:lnTo>
                    <a:pt x="3523" y="2690"/>
                  </a:lnTo>
                  <a:lnTo>
                    <a:pt x="3523" y="2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34;p102">
              <a:extLst>
                <a:ext uri="{FF2B5EF4-FFF2-40B4-BE49-F238E27FC236}">
                  <a16:creationId xmlns:a16="http://schemas.microsoft.com/office/drawing/2014/main" id="{8E3A4321-4C5A-C415-AE08-DB878A532CA9}"/>
                </a:ext>
              </a:extLst>
            </p:cNvPr>
            <p:cNvSpPr/>
            <p:nvPr/>
          </p:nvSpPr>
          <p:spPr>
            <a:xfrm flipH="1">
              <a:off x="4140150" y="3983086"/>
              <a:ext cx="150823" cy="251694"/>
            </a:xfrm>
            <a:custGeom>
              <a:avLst/>
              <a:gdLst/>
              <a:ahLst/>
              <a:cxnLst/>
              <a:rect l="l" t="t" r="r" b="b"/>
              <a:pathLst>
                <a:path w="1718" h="2867" extrusionOk="0">
                  <a:moveTo>
                    <a:pt x="125" y="1"/>
                  </a:moveTo>
                  <a:cubicBezTo>
                    <a:pt x="58" y="1"/>
                    <a:pt x="0" y="56"/>
                    <a:pt x="0" y="132"/>
                  </a:cubicBezTo>
                  <a:lnTo>
                    <a:pt x="0" y="1799"/>
                  </a:lnTo>
                  <a:cubicBezTo>
                    <a:pt x="0" y="1951"/>
                    <a:pt x="89" y="2089"/>
                    <a:pt x="215" y="2165"/>
                  </a:cubicBezTo>
                  <a:lnTo>
                    <a:pt x="1377" y="2834"/>
                  </a:lnTo>
                  <a:cubicBezTo>
                    <a:pt x="1415" y="2857"/>
                    <a:pt x="1456" y="2867"/>
                    <a:pt x="1495" y="2867"/>
                  </a:cubicBezTo>
                  <a:cubicBezTo>
                    <a:pt x="1612" y="2867"/>
                    <a:pt x="1718" y="2777"/>
                    <a:pt x="1718" y="2645"/>
                  </a:cubicBezTo>
                  <a:lnTo>
                    <a:pt x="1718" y="1155"/>
                  </a:lnTo>
                  <a:cubicBezTo>
                    <a:pt x="1718" y="991"/>
                    <a:pt x="1629" y="852"/>
                    <a:pt x="1503" y="776"/>
                  </a:cubicBezTo>
                  <a:lnTo>
                    <a:pt x="190" y="19"/>
                  </a:lnTo>
                  <a:cubicBezTo>
                    <a:pt x="168" y="6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35;p102">
              <a:extLst>
                <a:ext uri="{FF2B5EF4-FFF2-40B4-BE49-F238E27FC236}">
                  <a16:creationId xmlns:a16="http://schemas.microsoft.com/office/drawing/2014/main" id="{8C29D070-D796-82ED-0E15-70D055289F38}"/>
                </a:ext>
              </a:extLst>
            </p:cNvPr>
            <p:cNvSpPr/>
            <p:nvPr/>
          </p:nvSpPr>
          <p:spPr>
            <a:xfrm flipH="1">
              <a:off x="3950610" y="1969910"/>
              <a:ext cx="583189" cy="1832441"/>
            </a:xfrm>
            <a:custGeom>
              <a:avLst/>
              <a:gdLst/>
              <a:ahLst/>
              <a:cxnLst/>
              <a:rect l="l" t="t" r="r" b="b"/>
              <a:pathLst>
                <a:path w="6643" h="20873" extrusionOk="0">
                  <a:moveTo>
                    <a:pt x="2992" y="1"/>
                  </a:moveTo>
                  <a:cubicBezTo>
                    <a:pt x="2820" y="1"/>
                    <a:pt x="2653" y="83"/>
                    <a:pt x="2653" y="399"/>
                  </a:cubicBezTo>
                  <a:cubicBezTo>
                    <a:pt x="2653" y="576"/>
                    <a:pt x="2665" y="752"/>
                    <a:pt x="2678" y="916"/>
                  </a:cubicBezTo>
                  <a:cubicBezTo>
                    <a:pt x="2653" y="879"/>
                    <a:pt x="2615" y="853"/>
                    <a:pt x="2577" y="828"/>
                  </a:cubicBezTo>
                  <a:cubicBezTo>
                    <a:pt x="2561" y="818"/>
                    <a:pt x="2545" y="811"/>
                    <a:pt x="2533" y="811"/>
                  </a:cubicBezTo>
                  <a:cubicBezTo>
                    <a:pt x="2516" y="811"/>
                    <a:pt x="2506" y="824"/>
                    <a:pt x="2514" y="853"/>
                  </a:cubicBezTo>
                  <a:cubicBezTo>
                    <a:pt x="2514" y="980"/>
                    <a:pt x="2615" y="1459"/>
                    <a:pt x="2678" y="1485"/>
                  </a:cubicBezTo>
                  <a:cubicBezTo>
                    <a:pt x="2754" y="1523"/>
                    <a:pt x="2779" y="1788"/>
                    <a:pt x="2804" y="1863"/>
                  </a:cubicBezTo>
                  <a:lnTo>
                    <a:pt x="2804" y="2406"/>
                  </a:lnTo>
                  <a:cubicBezTo>
                    <a:pt x="2804" y="2416"/>
                    <a:pt x="2734" y="2552"/>
                    <a:pt x="2504" y="2552"/>
                  </a:cubicBezTo>
                  <a:cubicBezTo>
                    <a:pt x="2425" y="2552"/>
                    <a:pt x="2329" y="2536"/>
                    <a:pt x="2211" y="2495"/>
                  </a:cubicBezTo>
                  <a:cubicBezTo>
                    <a:pt x="1980" y="2414"/>
                    <a:pt x="1718" y="2342"/>
                    <a:pt x="1504" y="2342"/>
                  </a:cubicBezTo>
                  <a:cubicBezTo>
                    <a:pt x="1286" y="2342"/>
                    <a:pt x="1119" y="2417"/>
                    <a:pt x="1087" y="2634"/>
                  </a:cubicBezTo>
                  <a:cubicBezTo>
                    <a:pt x="1024" y="3050"/>
                    <a:pt x="961" y="3278"/>
                    <a:pt x="998" y="3631"/>
                  </a:cubicBezTo>
                  <a:cubicBezTo>
                    <a:pt x="872" y="3997"/>
                    <a:pt x="809" y="4376"/>
                    <a:pt x="784" y="4768"/>
                  </a:cubicBezTo>
                  <a:cubicBezTo>
                    <a:pt x="670" y="5020"/>
                    <a:pt x="582" y="5285"/>
                    <a:pt x="544" y="5563"/>
                  </a:cubicBezTo>
                  <a:cubicBezTo>
                    <a:pt x="531" y="5879"/>
                    <a:pt x="304" y="7318"/>
                    <a:pt x="253" y="7584"/>
                  </a:cubicBezTo>
                  <a:cubicBezTo>
                    <a:pt x="203" y="7861"/>
                    <a:pt x="1" y="8253"/>
                    <a:pt x="14" y="8430"/>
                  </a:cubicBezTo>
                  <a:cubicBezTo>
                    <a:pt x="14" y="8606"/>
                    <a:pt x="77" y="9086"/>
                    <a:pt x="165" y="9200"/>
                  </a:cubicBezTo>
                  <a:cubicBezTo>
                    <a:pt x="279" y="9377"/>
                    <a:pt x="418" y="9528"/>
                    <a:pt x="557" y="9680"/>
                  </a:cubicBezTo>
                  <a:cubicBezTo>
                    <a:pt x="594" y="9680"/>
                    <a:pt x="607" y="9616"/>
                    <a:pt x="506" y="9427"/>
                  </a:cubicBezTo>
                  <a:cubicBezTo>
                    <a:pt x="405" y="9225"/>
                    <a:pt x="367" y="9212"/>
                    <a:pt x="392" y="9111"/>
                  </a:cubicBezTo>
                  <a:cubicBezTo>
                    <a:pt x="405" y="8998"/>
                    <a:pt x="355" y="8884"/>
                    <a:pt x="392" y="8783"/>
                  </a:cubicBezTo>
                  <a:cubicBezTo>
                    <a:pt x="426" y="8694"/>
                    <a:pt x="440" y="8615"/>
                    <a:pt x="468" y="8615"/>
                  </a:cubicBezTo>
                  <a:cubicBezTo>
                    <a:pt x="472" y="8615"/>
                    <a:pt x="476" y="8616"/>
                    <a:pt x="481" y="8619"/>
                  </a:cubicBezTo>
                  <a:cubicBezTo>
                    <a:pt x="519" y="8720"/>
                    <a:pt x="544" y="8808"/>
                    <a:pt x="569" y="8909"/>
                  </a:cubicBezTo>
                  <a:cubicBezTo>
                    <a:pt x="594" y="8998"/>
                    <a:pt x="632" y="9086"/>
                    <a:pt x="695" y="9149"/>
                  </a:cubicBezTo>
                  <a:cubicBezTo>
                    <a:pt x="698" y="9150"/>
                    <a:pt x="701" y="9150"/>
                    <a:pt x="704" y="9150"/>
                  </a:cubicBezTo>
                  <a:cubicBezTo>
                    <a:pt x="753" y="9150"/>
                    <a:pt x="806" y="9050"/>
                    <a:pt x="746" y="8859"/>
                  </a:cubicBezTo>
                  <a:cubicBezTo>
                    <a:pt x="683" y="8657"/>
                    <a:pt x="683" y="8114"/>
                    <a:pt x="645" y="8000"/>
                  </a:cubicBezTo>
                  <a:cubicBezTo>
                    <a:pt x="620" y="7899"/>
                    <a:pt x="910" y="7419"/>
                    <a:pt x="1049" y="7230"/>
                  </a:cubicBezTo>
                  <a:cubicBezTo>
                    <a:pt x="1302" y="6763"/>
                    <a:pt x="1478" y="6258"/>
                    <a:pt x="1541" y="5740"/>
                  </a:cubicBezTo>
                  <a:cubicBezTo>
                    <a:pt x="1565" y="5264"/>
                    <a:pt x="1690" y="5069"/>
                    <a:pt x="1746" y="5069"/>
                  </a:cubicBezTo>
                  <a:cubicBezTo>
                    <a:pt x="1750" y="5069"/>
                    <a:pt x="1753" y="5069"/>
                    <a:pt x="1756" y="5071"/>
                  </a:cubicBezTo>
                  <a:cubicBezTo>
                    <a:pt x="1794" y="5172"/>
                    <a:pt x="1832" y="5273"/>
                    <a:pt x="1845" y="5374"/>
                  </a:cubicBezTo>
                  <a:cubicBezTo>
                    <a:pt x="1920" y="5790"/>
                    <a:pt x="1946" y="6220"/>
                    <a:pt x="1920" y="6649"/>
                  </a:cubicBezTo>
                  <a:cubicBezTo>
                    <a:pt x="1895" y="7066"/>
                    <a:pt x="1895" y="7179"/>
                    <a:pt x="1895" y="7293"/>
                  </a:cubicBezTo>
                  <a:cubicBezTo>
                    <a:pt x="1895" y="7419"/>
                    <a:pt x="1794" y="8316"/>
                    <a:pt x="1731" y="8404"/>
                  </a:cubicBezTo>
                  <a:cubicBezTo>
                    <a:pt x="1680" y="8493"/>
                    <a:pt x="1491" y="9844"/>
                    <a:pt x="1516" y="10450"/>
                  </a:cubicBezTo>
                  <a:cubicBezTo>
                    <a:pt x="1529" y="11069"/>
                    <a:pt x="1743" y="12319"/>
                    <a:pt x="1769" y="12508"/>
                  </a:cubicBezTo>
                  <a:cubicBezTo>
                    <a:pt x="1819" y="12925"/>
                    <a:pt x="1832" y="13341"/>
                    <a:pt x="1807" y="13746"/>
                  </a:cubicBezTo>
                  <a:cubicBezTo>
                    <a:pt x="1706" y="14301"/>
                    <a:pt x="1680" y="14857"/>
                    <a:pt x="1731" y="15412"/>
                  </a:cubicBezTo>
                  <a:cubicBezTo>
                    <a:pt x="1819" y="16031"/>
                    <a:pt x="1958" y="17470"/>
                    <a:pt x="1920" y="17824"/>
                  </a:cubicBezTo>
                  <a:cubicBezTo>
                    <a:pt x="1870" y="17912"/>
                    <a:pt x="1781" y="17976"/>
                    <a:pt x="1680" y="18013"/>
                  </a:cubicBezTo>
                  <a:cubicBezTo>
                    <a:pt x="1613" y="18047"/>
                    <a:pt x="1534" y="18064"/>
                    <a:pt x="1456" y="18064"/>
                  </a:cubicBezTo>
                  <a:cubicBezTo>
                    <a:pt x="1417" y="18064"/>
                    <a:pt x="1377" y="18060"/>
                    <a:pt x="1339" y="18051"/>
                  </a:cubicBezTo>
                  <a:cubicBezTo>
                    <a:pt x="1321" y="18047"/>
                    <a:pt x="1298" y="18045"/>
                    <a:pt x="1274" y="18045"/>
                  </a:cubicBezTo>
                  <a:cubicBezTo>
                    <a:pt x="1151" y="18045"/>
                    <a:pt x="982" y="18099"/>
                    <a:pt x="1024" y="18215"/>
                  </a:cubicBezTo>
                  <a:cubicBezTo>
                    <a:pt x="1036" y="18266"/>
                    <a:pt x="1074" y="18304"/>
                    <a:pt x="1125" y="18342"/>
                  </a:cubicBezTo>
                  <a:cubicBezTo>
                    <a:pt x="1163" y="18354"/>
                    <a:pt x="1201" y="18367"/>
                    <a:pt x="1264" y="18392"/>
                  </a:cubicBezTo>
                  <a:cubicBezTo>
                    <a:pt x="1314" y="18430"/>
                    <a:pt x="1415" y="18493"/>
                    <a:pt x="1466" y="18519"/>
                  </a:cubicBezTo>
                  <a:cubicBezTo>
                    <a:pt x="1579" y="18594"/>
                    <a:pt x="1706" y="18657"/>
                    <a:pt x="1845" y="18708"/>
                  </a:cubicBezTo>
                  <a:cubicBezTo>
                    <a:pt x="1882" y="18721"/>
                    <a:pt x="1920" y="18733"/>
                    <a:pt x="1958" y="18758"/>
                  </a:cubicBezTo>
                  <a:cubicBezTo>
                    <a:pt x="2047" y="18809"/>
                    <a:pt x="2122" y="18859"/>
                    <a:pt x="2211" y="18923"/>
                  </a:cubicBezTo>
                  <a:cubicBezTo>
                    <a:pt x="2249" y="18960"/>
                    <a:pt x="2299" y="18986"/>
                    <a:pt x="2337" y="19024"/>
                  </a:cubicBezTo>
                  <a:cubicBezTo>
                    <a:pt x="2393" y="19051"/>
                    <a:pt x="2450" y="19074"/>
                    <a:pt x="2497" y="19074"/>
                  </a:cubicBezTo>
                  <a:cubicBezTo>
                    <a:pt x="2579" y="19074"/>
                    <a:pt x="2629" y="19007"/>
                    <a:pt x="2589" y="18784"/>
                  </a:cubicBezTo>
                  <a:cubicBezTo>
                    <a:pt x="2514" y="18279"/>
                    <a:pt x="2463" y="17963"/>
                    <a:pt x="2514" y="17660"/>
                  </a:cubicBezTo>
                  <a:cubicBezTo>
                    <a:pt x="2552" y="17357"/>
                    <a:pt x="2703" y="16448"/>
                    <a:pt x="2804" y="16018"/>
                  </a:cubicBezTo>
                  <a:cubicBezTo>
                    <a:pt x="2905" y="15589"/>
                    <a:pt x="2754" y="14655"/>
                    <a:pt x="2754" y="14566"/>
                  </a:cubicBezTo>
                  <a:cubicBezTo>
                    <a:pt x="2754" y="14490"/>
                    <a:pt x="2930" y="13569"/>
                    <a:pt x="2943" y="13367"/>
                  </a:cubicBezTo>
                  <a:cubicBezTo>
                    <a:pt x="2968" y="13152"/>
                    <a:pt x="3145" y="11675"/>
                    <a:pt x="3183" y="11283"/>
                  </a:cubicBezTo>
                  <a:cubicBezTo>
                    <a:pt x="3208" y="10879"/>
                    <a:pt x="3284" y="10374"/>
                    <a:pt x="3334" y="10349"/>
                  </a:cubicBezTo>
                  <a:cubicBezTo>
                    <a:pt x="3385" y="10437"/>
                    <a:pt x="3461" y="11031"/>
                    <a:pt x="3486" y="11460"/>
                  </a:cubicBezTo>
                  <a:cubicBezTo>
                    <a:pt x="3511" y="11889"/>
                    <a:pt x="3688" y="13581"/>
                    <a:pt x="3713" y="13809"/>
                  </a:cubicBezTo>
                  <a:cubicBezTo>
                    <a:pt x="3726" y="14036"/>
                    <a:pt x="3890" y="15147"/>
                    <a:pt x="3890" y="15223"/>
                  </a:cubicBezTo>
                  <a:cubicBezTo>
                    <a:pt x="3890" y="15299"/>
                    <a:pt x="3739" y="16069"/>
                    <a:pt x="3827" y="16599"/>
                  </a:cubicBezTo>
                  <a:cubicBezTo>
                    <a:pt x="3928" y="17142"/>
                    <a:pt x="4079" y="18241"/>
                    <a:pt x="4117" y="18582"/>
                  </a:cubicBezTo>
                  <a:cubicBezTo>
                    <a:pt x="4143" y="18923"/>
                    <a:pt x="4117" y="19276"/>
                    <a:pt x="4029" y="19604"/>
                  </a:cubicBezTo>
                  <a:cubicBezTo>
                    <a:pt x="3978" y="19819"/>
                    <a:pt x="4079" y="20034"/>
                    <a:pt x="4269" y="20135"/>
                  </a:cubicBezTo>
                  <a:cubicBezTo>
                    <a:pt x="4319" y="20160"/>
                    <a:pt x="4370" y="20173"/>
                    <a:pt x="4408" y="20198"/>
                  </a:cubicBezTo>
                  <a:cubicBezTo>
                    <a:pt x="4496" y="20236"/>
                    <a:pt x="4585" y="20274"/>
                    <a:pt x="4660" y="20312"/>
                  </a:cubicBezTo>
                  <a:cubicBezTo>
                    <a:pt x="4711" y="20337"/>
                    <a:pt x="4736" y="20362"/>
                    <a:pt x="4774" y="20387"/>
                  </a:cubicBezTo>
                  <a:cubicBezTo>
                    <a:pt x="4900" y="20488"/>
                    <a:pt x="5027" y="20577"/>
                    <a:pt x="5153" y="20652"/>
                  </a:cubicBezTo>
                  <a:cubicBezTo>
                    <a:pt x="5191" y="20665"/>
                    <a:pt x="5292" y="20716"/>
                    <a:pt x="5393" y="20779"/>
                  </a:cubicBezTo>
                  <a:cubicBezTo>
                    <a:pt x="5431" y="20804"/>
                    <a:pt x="5456" y="20829"/>
                    <a:pt x="5494" y="20855"/>
                  </a:cubicBezTo>
                  <a:cubicBezTo>
                    <a:pt x="5511" y="20866"/>
                    <a:pt x="5528" y="20872"/>
                    <a:pt x="5544" y="20872"/>
                  </a:cubicBezTo>
                  <a:cubicBezTo>
                    <a:pt x="5563" y="20872"/>
                    <a:pt x="5581" y="20863"/>
                    <a:pt x="5595" y="20842"/>
                  </a:cubicBezTo>
                  <a:cubicBezTo>
                    <a:pt x="5645" y="20766"/>
                    <a:pt x="5393" y="20425"/>
                    <a:pt x="5279" y="20324"/>
                  </a:cubicBezTo>
                  <a:cubicBezTo>
                    <a:pt x="5140" y="20198"/>
                    <a:pt x="5027" y="20046"/>
                    <a:pt x="4938" y="19882"/>
                  </a:cubicBezTo>
                  <a:cubicBezTo>
                    <a:pt x="4837" y="19743"/>
                    <a:pt x="4761" y="19592"/>
                    <a:pt x="4698" y="19428"/>
                  </a:cubicBezTo>
                  <a:cubicBezTo>
                    <a:pt x="4660" y="19024"/>
                    <a:pt x="4812" y="17774"/>
                    <a:pt x="4900" y="17243"/>
                  </a:cubicBezTo>
                  <a:cubicBezTo>
                    <a:pt x="4989" y="16713"/>
                    <a:pt x="4888" y="15816"/>
                    <a:pt x="4837" y="15501"/>
                  </a:cubicBezTo>
                  <a:cubicBezTo>
                    <a:pt x="4812" y="15109"/>
                    <a:pt x="4837" y="14705"/>
                    <a:pt x="4888" y="14314"/>
                  </a:cubicBezTo>
                  <a:cubicBezTo>
                    <a:pt x="5001" y="13733"/>
                    <a:pt x="5090" y="13152"/>
                    <a:pt x="5153" y="12559"/>
                  </a:cubicBezTo>
                  <a:cubicBezTo>
                    <a:pt x="5140" y="11788"/>
                    <a:pt x="5077" y="11018"/>
                    <a:pt x="4938" y="10260"/>
                  </a:cubicBezTo>
                  <a:cubicBezTo>
                    <a:pt x="4862" y="9831"/>
                    <a:pt x="4812" y="9402"/>
                    <a:pt x="4774" y="8972"/>
                  </a:cubicBezTo>
                  <a:cubicBezTo>
                    <a:pt x="4774" y="8859"/>
                    <a:pt x="4774" y="8745"/>
                    <a:pt x="4749" y="8291"/>
                  </a:cubicBezTo>
                  <a:cubicBezTo>
                    <a:pt x="4736" y="7887"/>
                    <a:pt x="4761" y="7495"/>
                    <a:pt x="4837" y="7104"/>
                  </a:cubicBezTo>
                  <a:cubicBezTo>
                    <a:pt x="4862" y="7053"/>
                    <a:pt x="4888" y="6914"/>
                    <a:pt x="4926" y="6914"/>
                  </a:cubicBezTo>
                  <a:cubicBezTo>
                    <a:pt x="4976" y="6914"/>
                    <a:pt x="5115" y="7293"/>
                    <a:pt x="5140" y="7823"/>
                  </a:cubicBezTo>
                  <a:cubicBezTo>
                    <a:pt x="5178" y="8366"/>
                    <a:pt x="5481" y="9528"/>
                    <a:pt x="5620" y="9882"/>
                  </a:cubicBezTo>
                  <a:cubicBezTo>
                    <a:pt x="5759" y="10235"/>
                    <a:pt x="6049" y="11043"/>
                    <a:pt x="6011" y="11119"/>
                  </a:cubicBezTo>
                  <a:cubicBezTo>
                    <a:pt x="5986" y="11182"/>
                    <a:pt x="5974" y="11725"/>
                    <a:pt x="5910" y="11851"/>
                  </a:cubicBezTo>
                  <a:cubicBezTo>
                    <a:pt x="5860" y="11978"/>
                    <a:pt x="5885" y="12104"/>
                    <a:pt x="5961" y="12205"/>
                  </a:cubicBezTo>
                  <a:cubicBezTo>
                    <a:pt x="5969" y="12209"/>
                    <a:pt x="5977" y="12211"/>
                    <a:pt x="5985" y="12211"/>
                  </a:cubicBezTo>
                  <a:cubicBezTo>
                    <a:pt x="6027" y="12211"/>
                    <a:pt x="6066" y="12159"/>
                    <a:pt x="6087" y="12117"/>
                  </a:cubicBezTo>
                  <a:cubicBezTo>
                    <a:pt x="6112" y="12053"/>
                    <a:pt x="6138" y="11952"/>
                    <a:pt x="6188" y="11915"/>
                  </a:cubicBezTo>
                  <a:cubicBezTo>
                    <a:pt x="6213" y="11940"/>
                    <a:pt x="6226" y="12053"/>
                    <a:pt x="6264" y="12180"/>
                  </a:cubicBezTo>
                  <a:cubicBezTo>
                    <a:pt x="6277" y="12281"/>
                    <a:pt x="6277" y="12394"/>
                    <a:pt x="6264" y="12508"/>
                  </a:cubicBezTo>
                  <a:cubicBezTo>
                    <a:pt x="6277" y="12634"/>
                    <a:pt x="6239" y="12609"/>
                    <a:pt x="6138" y="12685"/>
                  </a:cubicBezTo>
                  <a:cubicBezTo>
                    <a:pt x="6037" y="12761"/>
                    <a:pt x="6062" y="12849"/>
                    <a:pt x="6087" y="12887"/>
                  </a:cubicBezTo>
                  <a:cubicBezTo>
                    <a:pt x="6139" y="12892"/>
                    <a:pt x="6194" y="12895"/>
                    <a:pt x="6249" y="12895"/>
                  </a:cubicBezTo>
                  <a:cubicBezTo>
                    <a:pt x="6326" y="12895"/>
                    <a:pt x="6405" y="12889"/>
                    <a:pt x="6479" y="12874"/>
                  </a:cubicBezTo>
                  <a:cubicBezTo>
                    <a:pt x="6554" y="12849"/>
                    <a:pt x="6643" y="12445"/>
                    <a:pt x="6643" y="12268"/>
                  </a:cubicBezTo>
                  <a:cubicBezTo>
                    <a:pt x="6643" y="12091"/>
                    <a:pt x="6466" y="11473"/>
                    <a:pt x="6415" y="11144"/>
                  </a:cubicBezTo>
                  <a:cubicBezTo>
                    <a:pt x="6352" y="10803"/>
                    <a:pt x="6138" y="9124"/>
                    <a:pt x="6125" y="8783"/>
                  </a:cubicBezTo>
                  <a:cubicBezTo>
                    <a:pt x="6075" y="8417"/>
                    <a:pt x="5999" y="8063"/>
                    <a:pt x="5885" y="7710"/>
                  </a:cubicBezTo>
                  <a:cubicBezTo>
                    <a:pt x="5860" y="7243"/>
                    <a:pt x="5797" y="6775"/>
                    <a:pt x="5683" y="6333"/>
                  </a:cubicBezTo>
                  <a:cubicBezTo>
                    <a:pt x="5721" y="6030"/>
                    <a:pt x="5670" y="5740"/>
                    <a:pt x="5607" y="5235"/>
                  </a:cubicBezTo>
                  <a:cubicBezTo>
                    <a:pt x="5544" y="4730"/>
                    <a:pt x="4963" y="4187"/>
                    <a:pt x="4484" y="3808"/>
                  </a:cubicBezTo>
                  <a:cubicBezTo>
                    <a:pt x="4218" y="3606"/>
                    <a:pt x="4016" y="3341"/>
                    <a:pt x="3890" y="3038"/>
                  </a:cubicBezTo>
                  <a:lnTo>
                    <a:pt x="3890" y="2495"/>
                  </a:lnTo>
                  <a:cubicBezTo>
                    <a:pt x="3925" y="2460"/>
                    <a:pt x="3960" y="2263"/>
                    <a:pt x="4015" y="2263"/>
                  </a:cubicBezTo>
                  <a:cubicBezTo>
                    <a:pt x="4019" y="2263"/>
                    <a:pt x="4024" y="2265"/>
                    <a:pt x="4029" y="2268"/>
                  </a:cubicBezTo>
                  <a:cubicBezTo>
                    <a:pt x="4032" y="2269"/>
                    <a:pt x="4035" y="2270"/>
                    <a:pt x="4039" y="2270"/>
                  </a:cubicBezTo>
                  <a:cubicBezTo>
                    <a:pt x="4101" y="2270"/>
                    <a:pt x="4181" y="1946"/>
                    <a:pt x="4193" y="1826"/>
                  </a:cubicBezTo>
                  <a:cubicBezTo>
                    <a:pt x="4193" y="1775"/>
                    <a:pt x="4168" y="1737"/>
                    <a:pt x="4130" y="1725"/>
                  </a:cubicBezTo>
                  <a:cubicBezTo>
                    <a:pt x="4092" y="1699"/>
                    <a:pt x="4054" y="1687"/>
                    <a:pt x="4016" y="1687"/>
                  </a:cubicBezTo>
                  <a:cubicBezTo>
                    <a:pt x="4042" y="1523"/>
                    <a:pt x="4054" y="1358"/>
                    <a:pt x="4054" y="1207"/>
                  </a:cubicBezTo>
                  <a:cubicBezTo>
                    <a:pt x="4054" y="576"/>
                    <a:pt x="3385" y="121"/>
                    <a:pt x="3360" y="96"/>
                  </a:cubicBezTo>
                  <a:cubicBezTo>
                    <a:pt x="3341" y="83"/>
                    <a:pt x="3164" y="1"/>
                    <a:pt x="2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39;p102">
              <a:extLst>
                <a:ext uri="{FF2B5EF4-FFF2-40B4-BE49-F238E27FC236}">
                  <a16:creationId xmlns:a16="http://schemas.microsoft.com/office/drawing/2014/main" id="{B34E4E5E-184B-6A8A-8304-FA1C9307F2C1}"/>
                </a:ext>
              </a:extLst>
            </p:cNvPr>
            <p:cNvSpPr/>
            <p:nvPr/>
          </p:nvSpPr>
          <p:spPr>
            <a:xfrm flipH="1">
              <a:off x="3748872" y="2022583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40;p102">
              <a:extLst>
                <a:ext uri="{FF2B5EF4-FFF2-40B4-BE49-F238E27FC236}">
                  <a16:creationId xmlns:a16="http://schemas.microsoft.com/office/drawing/2014/main" id="{1F07A0C3-8580-49BE-6468-5286E15E7AD5}"/>
                </a:ext>
              </a:extLst>
            </p:cNvPr>
            <p:cNvSpPr/>
            <p:nvPr/>
          </p:nvSpPr>
          <p:spPr>
            <a:xfrm flipH="1">
              <a:off x="3748872" y="2063580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41;p102">
              <a:extLst>
                <a:ext uri="{FF2B5EF4-FFF2-40B4-BE49-F238E27FC236}">
                  <a16:creationId xmlns:a16="http://schemas.microsoft.com/office/drawing/2014/main" id="{61428A41-D6AD-B824-446D-B87932A087BC}"/>
                </a:ext>
              </a:extLst>
            </p:cNvPr>
            <p:cNvSpPr/>
            <p:nvPr/>
          </p:nvSpPr>
          <p:spPr>
            <a:xfrm flipH="1">
              <a:off x="3748872" y="2135655"/>
              <a:ext cx="126418" cy="93233"/>
            </a:xfrm>
            <a:custGeom>
              <a:avLst/>
              <a:gdLst/>
              <a:ahLst/>
              <a:cxnLst/>
              <a:rect l="l" t="t" r="r" b="b"/>
              <a:pathLst>
                <a:path w="1440" h="1062" extrusionOk="0">
                  <a:moveTo>
                    <a:pt x="0" y="1"/>
                  </a:moveTo>
                  <a:lnTo>
                    <a:pt x="0" y="228"/>
                  </a:lnTo>
                  <a:lnTo>
                    <a:pt x="1440" y="1061"/>
                  </a:lnTo>
                  <a:lnTo>
                    <a:pt x="1440" y="8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42;p102">
              <a:extLst>
                <a:ext uri="{FF2B5EF4-FFF2-40B4-BE49-F238E27FC236}">
                  <a16:creationId xmlns:a16="http://schemas.microsoft.com/office/drawing/2014/main" id="{883EFF98-2C8A-4FC2-EA2D-03F78E8FB48B}"/>
                </a:ext>
              </a:extLst>
            </p:cNvPr>
            <p:cNvSpPr/>
            <p:nvPr/>
          </p:nvSpPr>
          <p:spPr>
            <a:xfrm flipH="1">
              <a:off x="3748872" y="2187802"/>
              <a:ext cx="179618" cy="124223"/>
            </a:xfrm>
            <a:custGeom>
              <a:avLst/>
              <a:gdLst/>
              <a:ahLst/>
              <a:cxnLst/>
              <a:rect l="l" t="t" r="r" b="b"/>
              <a:pathLst>
                <a:path w="2046" h="1415" extrusionOk="0">
                  <a:moveTo>
                    <a:pt x="0" y="0"/>
                  </a:moveTo>
                  <a:lnTo>
                    <a:pt x="0" y="227"/>
                  </a:lnTo>
                  <a:lnTo>
                    <a:pt x="2046" y="1414"/>
                  </a:lnTo>
                  <a:lnTo>
                    <a:pt x="2046" y="1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43;p102">
              <a:extLst>
                <a:ext uri="{FF2B5EF4-FFF2-40B4-BE49-F238E27FC236}">
                  <a16:creationId xmlns:a16="http://schemas.microsoft.com/office/drawing/2014/main" id="{6B0B9DFC-3B5E-1696-0454-DDCA8A91E3DB}"/>
                </a:ext>
              </a:extLst>
            </p:cNvPr>
            <p:cNvSpPr/>
            <p:nvPr/>
          </p:nvSpPr>
          <p:spPr>
            <a:xfrm flipH="1">
              <a:off x="3748872" y="2161202"/>
              <a:ext cx="154159" cy="109825"/>
            </a:xfrm>
            <a:custGeom>
              <a:avLst/>
              <a:gdLst/>
              <a:ahLst/>
              <a:cxnLst/>
              <a:rect l="l" t="t" r="r" b="b"/>
              <a:pathLst>
                <a:path w="1756" h="1251" extrusionOk="0">
                  <a:moveTo>
                    <a:pt x="1" y="0"/>
                  </a:moveTo>
                  <a:lnTo>
                    <a:pt x="1" y="227"/>
                  </a:lnTo>
                  <a:lnTo>
                    <a:pt x="1756" y="1250"/>
                  </a:lnTo>
                  <a:lnTo>
                    <a:pt x="1756" y="10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44;p102">
              <a:extLst>
                <a:ext uri="{FF2B5EF4-FFF2-40B4-BE49-F238E27FC236}">
                  <a16:creationId xmlns:a16="http://schemas.microsoft.com/office/drawing/2014/main" id="{0F81CDB2-B2EE-914C-2310-D85F1CC3D0C9}"/>
                </a:ext>
              </a:extLst>
            </p:cNvPr>
            <p:cNvSpPr/>
            <p:nvPr/>
          </p:nvSpPr>
          <p:spPr>
            <a:xfrm flipH="1">
              <a:off x="3748872" y="2270938"/>
              <a:ext cx="107543" cy="83225"/>
            </a:xfrm>
            <a:custGeom>
              <a:avLst/>
              <a:gdLst/>
              <a:ahLst/>
              <a:cxnLst/>
              <a:rect l="l" t="t" r="r" b="b"/>
              <a:pathLst>
                <a:path w="1225" h="948" extrusionOk="0">
                  <a:moveTo>
                    <a:pt x="0" y="0"/>
                  </a:moveTo>
                  <a:lnTo>
                    <a:pt x="0" y="240"/>
                  </a:lnTo>
                  <a:lnTo>
                    <a:pt x="1225" y="947"/>
                  </a:lnTo>
                  <a:lnTo>
                    <a:pt x="1225" y="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45;p102">
              <a:extLst>
                <a:ext uri="{FF2B5EF4-FFF2-40B4-BE49-F238E27FC236}">
                  <a16:creationId xmlns:a16="http://schemas.microsoft.com/office/drawing/2014/main" id="{761AF8E8-E198-CBDC-9DA7-BC03E4F3AFE5}"/>
                </a:ext>
              </a:extLst>
            </p:cNvPr>
            <p:cNvSpPr/>
            <p:nvPr/>
          </p:nvSpPr>
          <p:spPr>
            <a:xfrm flipH="1">
              <a:off x="3748872" y="3315100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46;p102">
              <a:extLst>
                <a:ext uri="{FF2B5EF4-FFF2-40B4-BE49-F238E27FC236}">
                  <a16:creationId xmlns:a16="http://schemas.microsoft.com/office/drawing/2014/main" id="{8D22648B-0ECD-9953-54C1-1F117673B3B3}"/>
                </a:ext>
              </a:extLst>
            </p:cNvPr>
            <p:cNvSpPr/>
            <p:nvPr/>
          </p:nvSpPr>
          <p:spPr>
            <a:xfrm flipH="1">
              <a:off x="3748872" y="3357239"/>
              <a:ext cx="179618" cy="124223"/>
            </a:xfrm>
            <a:custGeom>
              <a:avLst/>
              <a:gdLst/>
              <a:ahLst/>
              <a:cxnLst/>
              <a:rect l="l" t="t" r="r" b="b"/>
              <a:pathLst>
                <a:path w="2046" h="1415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47;p102">
              <a:extLst>
                <a:ext uri="{FF2B5EF4-FFF2-40B4-BE49-F238E27FC236}">
                  <a16:creationId xmlns:a16="http://schemas.microsoft.com/office/drawing/2014/main" id="{5D678D5F-540F-BD88-B154-452EFF4372CE}"/>
                </a:ext>
              </a:extLst>
            </p:cNvPr>
            <p:cNvSpPr/>
            <p:nvPr/>
          </p:nvSpPr>
          <p:spPr>
            <a:xfrm flipH="1">
              <a:off x="3748872" y="3429313"/>
              <a:ext cx="126418" cy="93233"/>
            </a:xfrm>
            <a:custGeom>
              <a:avLst/>
              <a:gdLst/>
              <a:ahLst/>
              <a:cxnLst/>
              <a:rect l="l" t="t" r="r" b="b"/>
              <a:pathLst>
                <a:path w="1440" h="1062" extrusionOk="0">
                  <a:moveTo>
                    <a:pt x="0" y="0"/>
                  </a:moveTo>
                  <a:lnTo>
                    <a:pt x="0" y="228"/>
                  </a:lnTo>
                  <a:lnTo>
                    <a:pt x="1440" y="1061"/>
                  </a:lnTo>
                  <a:lnTo>
                    <a:pt x="1440" y="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48;p102">
              <a:extLst>
                <a:ext uri="{FF2B5EF4-FFF2-40B4-BE49-F238E27FC236}">
                  <a16:creationId xmlns:a16="http://schemas.microsoft.com/office/drawing/2014/main" id="{61F3125C-5BFB-FBD3-F99A-D3B8E4588020}"/>
                </a:ext>
              </a:extLst>
            </p:cNvPr>
            <p:cNvSpPr/>
            <p:nvPr/>
          </p:nvSpPr>
          <p:spPr>
            <a:xfrm flipH="1">
              <a:off x="3748872" y="3481372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49;p102">
              <a:extLst>
                <a:ext uri="{FF2B5EF4-FFF2-40B4-BE49-F238E27FC236}">
                  <a16:creationId xmlns:a16="http://schemas.microsoft.com/office/drawing/2014/main" id="{ED5AE729-4E45-94BB-F6D7-04F0808A2D46}"/>
                </a:ext>
              </a:extLst>
            </p:cNvPr>
            <p:cNvSpPr/>
            <p:nvPr/>
          </p:nvSpPr>
          <p:spPr>
            <a:xfrm flipH="1">
              <a:off x="3748872" y="3454772"/>
              <a:ext cx="154159" cy="108772"/>
            </a:xfrm>
            <a:custGeom>
              <a:avLst/>
              <a:gdLst/>
              <a:ahLst/>
              <a:cxnLst/>
              <a:rect l="l" t="t" r="r" b="b"/>
              <a:pathLst>
                <a:path w="1756" h="1239" extrusionOk="0">
                  <a:moveTo>
                    <a:pt x="1" y="1"/>
                  </a:moveTo>
                  <a:lnTo>
                    <a:pt x="1" y="228"/>
                  </a:lnTo>
                  <a:lnTo>
                    <a:pt x="1756" y="1238"/>
                  </a:lnTo>
                  <a:lnTo>
                    <a:pt x="1756" y="1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50;p102">
              <a:extLst>
                <a:ext uri="{FF2B5EF4-FFF2-40B4-BE49-F238E27FC236}">
                  <a16:creationId xmlns:a16="http://schemas.microsoft.com/office/drawing/2014/main" id="{1C92D167-A89A-3576-071B-106C52F2EAD3}"/>
                </a:ext>
              </a:extLst>
            </p:cNvPr>
            <p:cNvSpPr/>
            <p:nvPr/>
          </p:nvSpPr>
          <p:spPr>
            <a:xfrm flipH="1">
              <a:off x="3748872" y="3564508"/>
              <a:ext cx="107543" cy="82171"/>
            </a:xfrm>
            <a:custGeom>
              <a:avLst/>
              <a:gdLst/>
              <a:ahLst/>
              <a:cxnLst/>
              <a:rect l="l" t="t" r="r" b="b"/>
              <a:pathLst>
                <a:path w="1225" h="936" extrusionOk="0">
                  <a:moveTo>
                    <a:pt x="0" y="1"/>
                  </a:moveTo>
                  <a:lnTo>
                    <a:pt x="0" y="228"/>
                  </a:lnTo>
                  <a:lnTo>
                    <a:pt x="1225" y="935"/>
                  </a:lnTo>
                  <a:lnTo>
                    <a:pt x="1225" y="7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51;p102">
              <a:extLst>
                <a:ext uri="{FF2B5EF4-FFF2-40B4-BE49-F238E27FC236}">
                  <a16:creationId xmlns:a16="http://schemas.microsoft.com/office/drawing/2014/main" id="{03966C0C-14B1-B9E9-0910-6C78783195F3}"/>
                </a:ext>
              </a:extLst>
            </p:cNvPr>
            <p:cNvSpPr/>
            <p:nvPr/>
          </p:nvSpPr>
          <p:spPr>
            <a:xfrm flipH="1">
              <a:off x="3748872" y="3751850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52;p102">
              <a:extLst>
                <a:ext uri="{FF2B5EF4-FFF2-40B4-BE49-F238E27FC236}">
                  <a16:creationId xmlns:a16="http://schemas.microsoft.com/office/drawing/2014/main" id="{0147854E-BED8-0822-3A71-8BF10C20B92E}"/>
                </a:ext>
              </a:extLst>
            </p:cNvPr>
            <p:cNvSpPr/>
            <p:nvPr/>
          </p:nvSpPr>
          <p:spPr>
            <a:xfrm flipH="1">
              <a:off x="3748872" y="3792935"/>
              <a:ext cx="179618" cy="124223"/>
            </a:xfrm>
            <a:custGeom>
              <a:avLst/>
              <a:gdLst/>
              <a:ahLst/>
              <a:cxnLst/>
              <a:rect l="l" t="t" r="r" b="b"/>
              <a:pathLst>
                <a:path w="2046" h="1415" extrusionOk="0">
                  <a:moveTo>
                    <a:pt x="0" y="0"/>
                  </a:moveTo>
                  <a:lnTo>
                    <a:pt x="0" y="227"/>
                  </a:lnTo>
                  <a:lnTo>
                    <a:pt x="2046" y="1414"/>
                  </a:lnTo>
                  <a:lnTo>
                    <a:pt x="2046" y="1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53;p102">
              <a:extLst>
                <a:ext uri="{FF2B5EF4-FFF2-40B4-BE49-F238E27FC236}">
                  <a16:creationId xmlns:a16="http://schemas.microsoft.com/office/drawing/2014/main" id="{1989A9AA-EBC3-90F1-F6CC-8C1C484FE3D0}"/>
                </a:ext>
              </a:extLst>
            </p:cNvPr>
            <p:cNvSpPr/>
            <p:nvPr/>
          </p:nvSpPr>
          <p:spPr>
            <a:xfrm flipH="1">
              <a:off x="3748872" y="3864922"/>
              <a:ext cx="126418" cy="94374"/>
            </a:xfrm>
            <a:custGeom>
              <a:avLst/>
              <a:gdLst/>
              <a:ahLst/>
              <a:cxnLst/>
              <a:rect l="l" t="t" r="r" b="b"/>
              <a:pathLst>
                <a:path w="1440" h="1075" extrusionOk="0">
                  <a:moveTo>
                    <a:pt x="0" y="1"/>
                  </a:moveTo>
                  <a:lnTo>
                    <a:pt x="0" y="228"/>
                  </a:lnTo>
                  <a:lnTo>
                    <a:pt x="1440" y="1074"/>
                  </a:lnTo>
                  <a:lnTo>
                    <a:pt x="1440" y="8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54;p102">
              <a:extLst>
                <a:ext uri="{FF2B5EF4-FFF2-40B4-BE49-F238E27FC236}">
                  <a16:creationId xmlns:a16="http://schemas.microsoft.com/office/drawing/2014/main" id="{BFAB45F0-1EA8-4DA0-EE40-87FEA370C568}"/>
                </a:ext>
              </a:extLst>
            </p:cNvPr>
            <p:cNvSpPr/>
            <p:nvPr/>
          </p:nvSpPr>
          <p:spPr>
            <a:xfrm flipH="1">
              <a:off x="3748872" y="3917069"/>
              <a:ext cx="179618" cy="125364"/>
            </a:xfrm>
            <a:custGeom>
              <a:avLst/>
              <a:gdLst/>
              <a:ahLst/>
              <a:cxnLst/>
              <a:rect l="l" t="t" r="r" b="b"/>
              <a:pathLst>
                <a:path w="2046" h="1428" extrusionOk="0">
                  <a:moveTo>
                    <a:pt x="0" y="0"/>
                  </a:moveTo>
                  <a:lnTo>
                    <a:pt x="0" y="240"/>
                  </a:lnTo>
                  <a:lnTo>
                    <a:pt x="2046" y="1427"/>
                  </a:lnTo>
                  <a:lnTo>
                    <a:pt x="2046" y="1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55;p102">
              <a:extLst>
                <a:ext uri="{FF2B5EF4-FFF2-40B4-BE49-F238E27FC236}">
                  <a16:creationId xmlns:a16="http://schemas.microsoft.com/office/drawing/2014/main" id="{9BEB79C2-BC6C-28CE-5ADB-E1583AA3C714}"/>
                </a:ext>
              </a:extLst>
            </p:cNvPr>
            <p:cNvSpPr/>
            <p:nvPr/>
          </p:nvSpPr>
          <p:spPr>
            <a:xfrm flipH="1">
              <a:off x="3748872" y="3890469"/>
              <a:ext cx="154159" cy="109825"/>
            </a:xfrm>
            <a:custGeom>
              <a:avLst/>
              <a:gdLst/>
              <a:ahLst/>
              <a:cxnLst/>
              <a:rect l="l" t="t" r="r" b="b"/>
              <a:pathLst>
                <a:path w="1756" h="1251" extrusionOk="0">
                  <a:moveTo>
                    <a:pt x="1" y="0"/>
                  </a:moveTo>
                  <a:lnTo>
                    <a:pt x="1" y="228"/>
                  </a:lnTo>
                  <a:lnTo>
                    <a:pt x="1756" y="1250"/>
                  </a:lnTo>
                  <a:lnTo>
                    <a:pt x="1756" y="10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56;p102">
              <a:extLst>
                <a:ext uri="{FF2B5EF4-FFF2-40B4-BE49-F238E27FC236}">
                  <a16:creationId xmlns:a16="http://schemas.microsoft.com/office/drawing/2014/main" id="{8EF5EA88-0DE6-CB00-62CF-FC10B54CE882}"/>
                </a:ext>
              </a:extLst>
            </p:cNvPr>
            <p:cNvSpPr/>
            <p:nvPr/>
          </p:nvSpPr>
          <p:spPr>
            <a:xfrm flipH="1">
              <a:off x="3748872" y="4001259"/>
              <a:ext cx="107543" cy="82171"/>
            </a:xfrm>
            <a:custGeom>
              <a:avLst/>
              <a:gdLst/>
              <a:ahLst/>
              <a:cxnLst/>
              <a:rect l="l" t="t" r="r" b="b"/>
              <a:pathLst>
                <a:path w="1225" h="936" extrusionOk="0">
                  <a:moveTo>
                    <a:pt x="0" y="1"/>
                  </a:moveTo>
                  <a:lnTo>
                    <a:pt x="0" y="228"/>
                  </a:lnTo>
                  <a:lnTo>
                    <a:pt x="1225" y="935"/>
                  </a:lnTo>
                  <a:lnTo>
                    <a:pt x="1225" y="7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2980;p96">
            <a:extLst>
              <a:ext uri="{FF2B5EF4-FFF2-40B4-BE49-F238E27FC236}">
                <a16:creationId xmlns:a16="http://schemas.microsoft.com/office/drawing/2014/main" id="{E6F0F69D-CF05-6A18-3C3D-45DAE1967632}"/>
              </a:ext>
            </a:extLst>
          </p:cNvPr>
          <p:cNvSpPr txBox="1">
            <a:spLocks/>
          </p:cNvSpPr>
          <p:nvPr/>
        </p:nvSpPr>
        <p:spPr>
          <a:xfrm>
            <a:off x="2948233" y="1203985"/>
            <a:ext cx="5845775" cy="1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Font typeface="Montserrat"/>
              <a:buNone/>
            </a:pPr>
            <a:r>
              <a:rPr lang="en-US" sz="1400" dirty="0">
                <a:solidFill>
                  <a:srgbClr val="000000"/>
                </a:solidFill>
                <a:latin typeface="Montserrat" panose="00000500000000000000" pitchFamily="2" charset="0"/>
              </a:rPr>
              <a:t>The HMS prosumer contains</a:t>
            </a:r>
            <a:r>
              <a:rPr lang="en-US" sz="1400" dirty="0">
                <a:solidFill>
                  <a:srgbClr val="000000"/>
                </a:solidFill>
              </a:rPr>
              <a:t> three modules:</a:t>
            </a:r>
          </a:p>
          <a:p>
            <a:pPr marL="0" indent="0" algn="l">
              <a:buFont typeface="Montserrat"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algn="l">
              <a:buFont typeface="Montserrat"/>
              <a:buNone/>
            </a:pPr>
            <a:r>
              <a:rPr lang="en-US" sz="1400" dirty="0">
                <a:solidFill>
                  <a:schemeClr val="tx2"/>
                </a:solidFill>
              </a:rPr>
              <a:t>2. </a:t>
            </a:r>
            <a:r>
              <a:rPr lang="en-US" sz="1400" b="1" dirty="0" err="1">
                <a:solidFill>
                  <a:schemeClr val="accent6">
                    <a:lumMod val="90000"/>
                  </a:schemeClr>
                </a:solidFill>
              </a:rPr>
              <a:t>StatisticalModule</a:t>
            </a:r>
            <a:r>
              <a:rPr lang="en-US" sz="1400" dirty="0">
                <a:solidFill>
                  <a:schemeClr val="tx2"/>
                </a:solidFill>
              </a:rPr>
              <a:t> to perform some analysis on the data of all patients, such as which is their average age or which is the percentage of patients without diseases.</a:t>
            </a:r>
          </a:p>
          <a:p>
            <a:pPr marL="0" indent="0" algn="l">
              <a:buFont typeface="Montserrat"/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pPr marL="0" indent="0" algn="l">
              <a:buFont typeface="Montserrat"/>
              <a:buNone/>
            </a:pPr>
            <a:endParaRPr lang="en-US" sz="140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Google Shape;2983;p96">
            <a:extLst>
              <a:ext uri="{FF2B5EF4-FFF2-40B4-BE49-F238E27FC236}">
                <a16:creationId xmlns:a16="http://schemas.microsoft.com/office/drawing/2014/main" id="{A32FFEB0-96DF-B519-1766-354757C6DBD6}"/>
              </a:ext>
            </a:extLst>
          </p:cNvPr>
          <p:cNvSpPr txBox="1">
            <a:spLocks/>
          </p:cNvSpPr>
          <p:nvPr/>
        </p:nvSpPr>
        <p:spPr>
          <a:xfrm>
            <a:off x="2927733" y="2703236"/>
            <a:ext cx="1718799" cy="342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ENDPOINTS</a:t>
            </a:r>
            <a:endParaRPr lang="it-IT" sz="16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Google Shape;2982;p96">
            <a:extLst>
              <a:ext uri="{FF2B5EF4-FFF2-40B4-BE49-F238E27FC236}">
                <a16:creationId xmlns:a16="http://schemas.microsoft.com/office/drawing/2014/main" id="{69690F2C-4D27-951C-27B6-8D585BB0B583}"/>
              </a:ext>
            </a:extLst>
          </p:cNvPr>
          <p:cNvSpPr txBox="1">
            <a:spLocks/>
          </p:cNvSpPr>
          <p:nvPr/>
        </p:nvSpPr>
        <p:spPr>
          <a:xfrm>
            <a:off x="2948233" y="3080582"/>
            <a:ext cx="6039137" cy="1427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[GET] </a:t>
            </a:r>
            <a:r>
              <a:rPr lang="en-US" dirty="0">
                <a:latin typeface="Montserrat" panose="00000500000000000000" pitchFamily="2" charset="0"/>
                <a:hlinkClick r:id="rId3"/>
              </a:rPr>
              <a:t>http://localhost:8084/hms/statistical/average-age</a:t>
            </a:r>
            <a:endParaRPr lang="en-US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[GET] </a:t>
            </a:r>
            <a:r>
              <a:rPr lang="en-US" dirty="0">
                <a:latin typeface="Montserrat" panose="00000500000000000000" pitchFamily="2" charset="0"/>
                <a:hlinkClick r:id="rId4"/>
              </a:rPr>
              <a:t>http://localhost:8084/hms/statistical/total-patient</a:t>
            </a:r>
            <a:endParaRPr lang="en-US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[GET] </a:t>
            </a:r>
            <a:r>
              <a:rPr lang="en-US" dirty="0">
                <a:latin typeface="Montserrat" panose="00000500000000000000" pitchFamily="2" charset="0"/>
                <a:hlinkClick r:id="rId5"/>
              </a:rPr>
              <a:t>http://localhost:8084/hms/statistical/gender-percentage</a:t>
            </a:r>
            <a:endParaRPr lang="en-US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[GET] </a:t>
            </a:r>
            <a:r>
              <a:rPr lang="en-US" dirty="0">
                <a:latin typeface="Montserrat" panose="00000500000000000000" pitchFamily="2" charset="0"/>
                <a:hlinkClick r:id="rId6"/>
              </a:rPr>
              <a:t>http://localhost:8084/hms/statistical/nodisease-percentage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163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HEALTCARE MANAGEMENT SERVICE</a:t>
            </a: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993648" y="863964"/>
            <a:ext cx="7168896" cy="1006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1471" name="Google Shape;1471;p74"/>
          <p:cNvSpPr/>
          <p:nvPr/>
        </p:nvSpPr>
        <p:spPr>
          <a:xfrm>
            <a:off x="545111" y="3301297"/>
            <a:ext cx="2278408" cy="1190617"/>
          </a:xfrm>
          <a:custGeom>
            <a:avLst/>
            <a:gdLst/>
            <a:ahLst/>
            <a:cxnLst/>
            <a:rect l="l" t="t" r="r" b="b"/>
            <a:pathLst>
              <a:path w="101928" h="59294" extrusionOk="0">
                <a:moveTo>
                  <a:pt x="50964" y="0"/>
                </a:moveTo>
                <a:cubicBezTo>
                  <a:pt x="22816" y="0"/>
                  <a:pt x="1" y="13291"/>
                  <a:pt x="1" y="29660"/>
                </a:cubicBezTo>
                <a:cubicBezTo>
                  <a:pt x="1" y="46029"/>
                  <a:pt x="22816" y="59294"/>
                  <a:pt x="50964" y="59294"/>
                </a:cubicBezTo>
                <a:cubicBezTo>
                  <a:pt x="79112" y="59294"/>
                  <a:pt x="101928" y="46029"/>
                  <a:pt x="101928" y="29660"/>
                </a:cubicBezTo>
                <a:cubicBezTo>
                  <a:pt x="101928" y="13291"/>
                  <a:pt x="79112" y="0"/>
                  <a:pt x="50964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3129;p102">
            <a:extLst>
              <a:ext uri="{FF2B5EF4-FFF2-40B4-BE49-F238E27FC236}">
                <a16:creationId xmlns:a16="http://schemas.microsoft.com/office/drawing/2014/main" id="{7880B16D-5FE0-7021-41C8-34E915B3DBD6}"/>
              </a:ext>
            </a:extLst>
          </p:cNvPr>
          <p:cNvGrpSpPr/>
          <p:nvPr/>
        </p:nvGrpSpPr>
        <p:grpSpPr>
          <a:xfrm>
            <a:off x="1117600" y="1320800"/>
            <a:ext cx="1104427" cy="2960703"/>
            <a:chOff x="3509377" y="1256361"/>
            <a:chExt cx="1168485" cy="3263505"/>
          </a:xfrm>
        </p:grpSpPr>
        <p:sp>
          <p:nvSpPr>
            <p:cNvPr id="3" name="Google Shape;3130;p102">
              <a:extLst>
                <a:ext uri="{FF2B5EF4-FFF2-40B4-BE49-F238E27FC236}">
                  <a16:creationId xmlns:a16="http://schemas.microsoft.com/office/drawing/2014/main" id="{21DBF416-4FC6-49C6-3C59-F4A2EB755218}"/>
                </a:ext>
              </a:extLst>
            </p:cNvPr>
            <p:cNvSpPr/>
            <p:nvPr/>
          </p:nvSpPr>
          <p:spPr>
            <a:xfrm flipH="1">
              <a:off x="3509377" y="1256361"/>
              <a:ext cx="1133018" cy="3247264"/>
            </a:xfrm>
            <a:custGeom>
              <a:avLst/>
              <a:gdLst/>
              <a:ahLst/>
              <a:cxnLst/>
              <a:rect l="l" t="t" r="r" b="b"/>
              <a:pathLst>
                <a:path w="12906" h="36989" extrusionOk="0">
                  <a:moveTo>
                    <a:pt x="1876" y="0"/>
                  </a:moveTo>
                  <a:cubicBezTo>
                    <a:pt x="1743" y="0"/>
                    <a:pt x="1610" y="35"/>
                    <a:pt x="1490" y="105"/>
                  </a:cubicBezTo>
                  <a:lnTo>
                    <a:pt x="1478" y="105"/>
                  </a:lnTo>
                  <a:lnTo>
                    <a:pt x="1" y="963"/>
                  </a:lnTo>
                  <a:lnTo>
                    <a:pt x="1086" y="4852"/>
                  </a:lnTo>
                  <a:lnTo>
                    <a:pt x="1086" y="29020"/>
                  </a:lnTo>
                  <a:cubicBezTo>
                    <a:pt x="1086" y="29955"/>
                    <a:pt x="1579" y="30813"/>
                    <a:pt x="2387" y="31281"/>
                  </a:cubicBezTo>
                  <a:lnTo>
                    <a:pt x="10254" y="35826"/>
                  </a:lnTo>
                  <a:lnTo>
                    <a:pt x="10683" y="36988"/>
                  </a:lnTo>
                  <a:lnTo>
                    <a:pt x="12173" y="36129"/>
                  </a:lnTo>
                  <a:cubicBezTo>
                    <a:pt x="12628" y="35877"/>
                    <a:pt x="12905" y="35397"/>
                    <a:pt x="12893" y="34892"/>
                  </a:cubicBezTo>
                  <a:lnTo>
                    <a:pt x="12893" y="7807"/>
                  </a:lnTo>
                  <a:cubicBezTo>
                    <a:pt x="12893" y="6835"/>
                    <a:pt x="12375" y="5938"/>
                    <a:pt x="11542" y="5458"/>
                  </a:cubicBezTo>
                  <a:lnTo>
                    <a:pt x="2261" y="105"/>
                  </a:lnTo>
                  <a:cubicBezTo>
                    <a:pt x="2141" y="35"/>
                    <a:pt x="2008" y="0"/>
                    <a:pt x="18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3131;p102">
              <a:extLst>
                <a:ext uri="{FF2B5EF4-FFF2-40B4-BE49-F238E27FC236}">
                  <a16:creationId xmlns:a16="http://schemas.microsoft.com/office/drawing/2014/main" id="{379BC7CF-F2D8-2E9B-22D2-7F20055E2A4C}"/>
                </a:ext>
              </a:extLst>
            </p:cNvPr>
            <p:cNvSpPr/>
            <p:nvPr/>
          </p:nvSpPr>
          <p:spPr>
            <a:xfrm flipH="1">
              <a:off x="3641325" y="1332562"/>
              <a:ext cx="1036537" cy="3187304"/>
            </a:xfrm>
            <a:custGeom>
              <a:avLst/>
              <a:gdLst/>
              <a:ahLst/>
              <a:cxnLst/>
              <a:rect l="l" t="t" r="r" b="b"/>
              <a:pathLst>
                <a:path w="11807" h="36306" extrusionOk="0">
                  <a:moveTo>
                    <a:pt x="791" y="1"/>
                  </a:moveTo>
                  <a:cubicBezTo>
                    <a:pt x="377" y="1"/>
                    <a:pt x="0" y="327"/>
                    <a:pt x="0" y="777"/>
                  </a:cubicBezTo>
                  <a:lnTo>
                    <a:pt x="0" y="29024"/>
                  </a:lnTo>
                  <a:cubicBezTo>
                    <a:pt x="0" y="29945"/>
                    <a:pt x="493" y="30817"/>
                    <a:pt x="1301" y="31271"/>
                  </a:cubicBezTo>
                  <a:lnTo>
                    <a:pt x="9685" y="36120"/>
                  </a:lnTo>
                  <a:cubicBezTo>
                    <a:pt x="9912" y="36247"/>
                    <a:pt x="10152" y="36305"/>
                    <a:pt x="10386" y="36305"/>
                  </a:cubicBezTo>
                  <a:cubicBezTo>
                    <a:pt x="11127" y="36305"/>
                    <a:pt x="11807" y="35718"/>
                    <a:pt x="11807" y="34883"/>
                  </a:cubicBezTo>
                  <a:lnTo>
                    <a:pt x="11807" y="7798"/>
                  </a:lnTo>
                  <a:cubicBezTo>
                    <a:pt x="11807" y="6838"/>
                    <a:pt x="11302" y="5941"/>
                    <a:pt x="10456" y="5449"/>
                  </a:cubicBezTo>
                  <a:lnTo>
                    <a:pt x="1187" y="108"/>
                  </a:lnTo>
                  <a:cubicBezTo>
                    <a:pt x="1059" y="34"/>
                    <a:pt x="923" y="1"/>
                    <a:pt x="7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3132;p102">
              <a:extLst>
                <a:ext uri="{FF2B5EF4-FFF2-40B4-BE49-F238E27FC236}">
                  <a16:creationId xmlns:a16="http://schemas.microsoft.com/office/drawing/2014/main" id="{4F357DEE-8FCC-CFEA-CC65-A418C550AB67}"/>
                </a:ext>
              </a:extLst>
            </p:cNvPr>
            <p:cNvSpPr/>
            <p:nvPr/>
          </p:nvSpPr>
          <p:spPr>
            <a:xfrm flipH="1">
              <a:off x="3691190" y="1531579"/>
              <a:ext cx="946727" cy="2709287"/>
            </a:xfrm>
            <a:custGeom>
              <a:avLst/>
              <a:gdLst/>
              <a:ahLst/>
              <a:cxnLst/>
              <a:rect l="l" t="t" r="r" b="b"/>
              <a:pathLst>
                <a:path w="10784" h="30861" extrusionOk="0">
                  <a:moveTo>
                    <a:pt x="0" y="0"/>
                  </a:moveTo>
                  <a:lnTo>
                    <a:pt x="0" y="24635"/>
                  </a:lnTo>
                  <a:lnTo>
                    <a:pt x="10784" y="30860"/>
                  </a:lnTo>
                  <a:lnTo>
                    <a:pt x="10784" y="62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133;p102">
              <a:extLst>
                <a:ext uri="{FF2B5EF4-FFF2-40B4-BE49-F238E27FC236}">
                  <a16:creationId xmlns:a16="http://schemas.microsoft.com/office/drawing/2014/main" id="{7118636A-440C-049C-9BA5-F6FDD26AF07B}"/>
                </a:ext>
              </a:extLst>
            </p:cNvPr>
            <p:cNvSpPr/>
            <p:nvPr/>
          </p:nvSpPr>
          <p:spPr>
            <a:xfrm flipH="1">
              <a:off x="3992750" y="1596982"/>
              <a:ext cx="309284" cy="236155"/>
            </a:xfrm>
            <a:custGeom>
              <a:avLst/>
              <a:gdLst/>
              <a:ahLst/>
              <a:cxnLst/>
              <a:rect l="l" t="t" r="r" b="b"/>
              <a:pathLst>
                <a:path w="3523" h="2690" extrusionOk="0">
                  <a:moveTo>
                    <a:pt x="0" y="0"/>
                  </a:moveTo>
                  <a:lnTo>
                    <a:pt x="0" y="657"/>
                  </a:lnTo>
                  <a:lnTo>
                    <a:pt x="3523" y="2690"/>
                  </a:lnTo>
                  <a:lnTo>
                    <a:pt x="3523" y="20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134;p102">
              <a:extLst>
                <a:ext uri="{FF2B5EF4-FFF2-40B4-BE49-F238E27FC236}">
                  <a16:creationId xmlns:a16="http://schemas.microsoft.com/office/drawing/2014/main" id="{8E3A4321-4C5A-C415-AE08-DB878A532CA9}"/>
                </a:ext>
              </a:extLst>
            </p:cNvPr>
            <p:cNvSpPr/>
            <p:nvPr/>
          </p:nvSpPr>
          <p:spPr>
            <a:xfrm flipH="1">
              <a:off x="4140150" y="3983086"/>
              <a:ext cx="150823" cy="251694"/>
            </a:xfrm>
            <a:custGeom>
              <a:avLst/>
              <a:gdLst/>
              <a:ahLst/>
              <a:cxnLst/>
              <a:rect l="l" t="t" r="r" b="b"/>
              <a:pathLst>
                <a:path w="1718" h="2867" extrusionOk="0">
                  <a:moveTo>
                    <a:pt x="125" y="1"/>
                  </a:moveTo>
                  <a:cubicBezTo>
                    <a:pt x="58" y="1"/>
                    <a:pt x="0" y="56"/>
                    <a:pt x="0" y="132"/>
                  </a:cubicBezTo>
                  <a:lnTo>
                    <a:pt x="0" y="1799"/>
                  </a:lnTo>
                  <a:cubicBezTo>
                    <a:pt x="0" y="1951"/>
                    <a:pt x="89" y="2089"/>
                    <a:pt x="215" y="2165"/>
                  </a:cubicBezTo>
                  <a:lnTo>
                    <a:pt x="1377" y="2834"/>
                  </a:lnTo>
                  <a:cubicBezTo>
                    <a:pt x="1415" y="2857"/>
                    <a:pt x="1456" y="2867"/>
                    <a:pt x="1495" y="2867"/>
                  </a:cubicBezTo>
                  <a:cubicBezTo>
                    <a:pt x="1612" y="2867"/>
                    <a:pt x="1718" y="2777"/>
                    <a:pt x="1718" y="2645"/>
                  </a:cubicBezTo>
                  <a:lnTo>
                    <a:pt x="1718" y="1155"/>
                  </a:lnTo>
                  <a:cubicBezTo>
                    <a:pt x="1718" y="991"/>
                    <a:pt x="1629" y="852"/>
                    <a:pt x="1503" y="776"/>
                  </a:cubicBezTo>
                  <a:lnTo>
                    <a:pt x="190" y="19"/>
                  </a:lnTo>
                  <a:cubicBezTo>
                    <a:pt x="168" y="6"/>
                    <a:pt x="146" y="1"/>
                    <a:pt x="1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135;p102">
              <a:extLst>
                <a:ext uri="{FF2B5EF4-FFF2-40B4-BE49-F238E27FC236}">
                  <a16:creationId xmlns:a16="http://schemas.microsoft.com/office/drawing/2014/main" id="{8C29D070-D796-82ED-0E15-70D055289F38}"/>
                </a:ext>
              </a:extLst>
            </p:cNvPr>
            <p:cNvSpPr/>
            <p:nvPr/>
          </p:nvSpPr>
          <p:spPr>
            <a:xfrm flipH="1">
              <a:off x="3950610" y="1969910"/>
              <a:ext cx="583189" cy="1832441"/>
            </a:xfrm>
            <a:custGeom>
              <a:avLst/>
              <a:gdLst/>
              <a:ahLst/>
              <a:cxnLst/>
              <a:rect l="l" t="t" r="r" b="b"/>
              <a:pathLst>
                <a:path w="6643" h="20873" extrusionOk="0">
                  <a:moveTo>
                    <a:pt x="2992" y="1"/>
                  </a:moveTo>
                  <a:cubicBezTo>
                    <a:pt x="2820" y="1"/>
                    <a:pt x="2653" y="83"/>
                    <a:pt x="2653" y="399"/>
                  </a:cubicBezTo>
                  <a:cubicBezTo>
                    <a:pt x="2653" y="576"/>
                    <a:pt x="2665" y="752"/>
                    <a:pt x="2678" y="916"/>
                  </a:cubicBezTo>
                  <a:cubicBezTo>
                    <a:pt x="2653" y="879"/>
                    <a:pt x="2615" y="853"/>
                    <a:pt x="2577" y="828"/>
                  </a:cubicBezTo>
                  <a:cubicBezTo>
                    <a:pt x="2561" y="818"/>
                    <a:pt x="2545" y="811"/>
                    <a:pt x="2533" y="811"/>
                  </a:cubicBezTo>
                  <a:cubicBezTo>
                    <a:pt x="2516" y="811"/>
                    <a:pt x="2506" y="824"/>
                    <a:pt x="2514" y="853"/>
                  </a:cubicBezTo>
                  <a:cubicBezTo>
                    <a:pt x="2514" y="980"/>
                    <a:pt x="2615" y="1459"/>
                    <a:pt x="2678" y="1485"/>
                  </a:cubicBezTo>
                  <a:cubicBezTo>
                    <a:pt x="2754" y="1523"/>
                    <a:pt x="2779" y="1788"/>
                    <a:pt x="2804" y="1863"/>
                  </a:cubicBezTo>
                  <a:lnTo>
                    <a:pt x="2804" y="2406"/>
                  </a:lnTo>
                  <a:cubicBezTo>
                    <a:pt x="2804" y="2416"/>
                    <a:pt x="2734" y="2552"/>
                    <a:pt x="2504" y="2552"/>
                  </a:cubicBezTo>
                  <a:cubicBezTo>
                    <a:pt x="2425" y="2552"/>
                    <a:pt x="2329" y="2536"/>
                    <a:pt x="2211" y="2495"/>
                  </a:cubicBezTo>
                  <a:cubicBezTo>
                    <a:pt x="1980" y="2414"/>
                    <a:pt x="1718" y="2342"/>
                    <a:pt x="1504" y="2342"/>
                  </a:cubicBezTo>
                  <a:cubicBezTo>
                    <a:pt x="1286" y="2342"/>
                    <a:pt x="1119" y="2417"/>
                    <a:pt x="1087" y="2634"/>
                  </a:cubicBezTo>
                  <a:cubicBezTo>
                    <a:pt x="1024" y="3050"/>
                    <a:pt x="961" y="3278"/>
                    <a:pt x="998" y="3631"/>
                  </a:cubicBezTo>
                  <a:cubicBezTo>
                    <a:pt x="872" y="3997"/>
                    <a:pt x="809" y="4376"/>
                    <a:pt x="784" y="4768"/>
                  </a:cubicBezTo>
                  <a:cubicBezTo>
                    <a:pt x="670" y="5020"/>
                    <a:pt x="582" y="5285"/>
                    <a:pt x="544" y="5563"/>
                  </a:cubicBezTo>
                  <a:cubicBezTo>
                    <a:pt x="531" y="5879"/>
                    <a:pt x="304" y="7318"/>
                    <a:pt x="253" y="7584"/>
                  </a:cubicBezTo>
                  <a:cubicBezTo>
                    <a:pt x="203" y="7861"/>
                    <a:pt x="1" y="8253"/>
                    <a:pt x="14" y="8430"/>
                  </a:cubicBezTo>
                  <a:cubicBezTo>
                    <a:pt x="14" y="8606"/>
                    <a:pt x="77" y="9086"/>
                    <a:pt x="165" y="9200"/>
                  </a:cubicBezTo>
                  <a:cubicBezTo>
                    <a:pt x="279" y="9377"/>
                    <a:pt x="418" y="9528"/>
                    <a:pt x="557" y="9680"/>
                  </a:cubicBezTo>
                  <a:cubicBezTo>
                    <a:pt x="594" y="9680"/>
                    <a:pt x="607" y="9616"/>
                    <a:pt x="506" y="9427"/>
                  </a:cubicBezTo>
                  <a:cubicBezTo>
                    <a:pt x="405" y="9225"/>
                    <a:pt x="367" y="9212"/>
                    <a:pt x="392" y="9111"/>
                  </a:cubicBezTo>
                  <a:cubicBezTo>
                    <a:pt x="405" y="8998"/>
                    <a:pt x="355" y="8884"/>
                    <a:pt x="392" y="8783"/>
                  </a:cubicBezTo>
                  <a:cubicBezTo>
                    <a:pt x="426" y="8694"/>
                    <a:pt x="440" y="8615"/>
                    <a:pt x="468" y="8615"/>
                  </a:cubicBezTo>
                  <a:cubicBezTo>
                    <a:pt x="472" y="8615"/>
                    <a:pt x="476" y="8616"/>
                    <a:pt x="481" y="8619"/>
                  </a:cubicBezTo>
                  <a:cubicBezTo>
                    <a:pt x="519" y="8720"/>
                    <a:pt x="544" y="8808"/>
                    <a:pt x="569" y="8909"/>
                  </a:cubicBezTo>
                  <a:cubicBezTo>
                    <a:pt x="594" y="8998"/>
                    <a:pt x="632" y="9086"/>
                    <a:pt x="695" y="9149"/>
                  </a:cubicBezTo>
                  <a:cubicBezTo>
                    <a:pt x="698" y="9150"/>
                    <a:pt x="701" y="9150"/>
                    <a:pt x="704" y="9150"/>
                  </a:cubicBezTo>
                  <a:cubicBezTo>
                    <a:pt x="753" y="9150"/>
                    <a:pt x="806" y="9050"/>
                    <a:pt x="746" y="8859"/>
                  </a:cubicBezTo>
                  <a:cubicBezTo>
                    <a:pt x="683" y="8657"/>
                    <a:pt x="683" y="8114"/>
                    <a:pt x="645" y="8000"/>
                  </a:cubicBezTo>
                  <a:cubicBezTo>
                    <a:pt x="620" y="7899"/>
                    <a:pt x="910" y="7419"/>
                    <a:pt x="1049" y="7230"/>
                  </a:cubicBezTo>
                  <a:cubicBezTo>
                    <a:pt x="1302" y="6763"/>
                    <a:pt x="1478" y="6258"/>
                    <a:pt x="1541" y="5740"/>
                  </a:cubicBezTo>
                  <a:cubicBezTo>
                    <a:pt x="1565" y="5264"/>
                    <a:pt x="1690" y="5069"/>
                    <a:pt x="1746" y="5069"/>
                  </a:cubicBezTo>
                  <a:cubicBezTo>
                    <a:pt x="1750" y="5069"/>
                    <a:pt x="1753" y="5069"/>
                    <a:pt x="1756" y="5071"/>
                  </a:cubicBezTo>
                  <a:cubicBezTo>
                    <a:pt x="1794" y="5172"/>
                    <a:pt x="1832" y="5273"/>
                    <a:pt x="1845" y="5374"/>
                  </a:cubicBezTo>
                  <a:cubicBezTo>
                    <a:pt x="1920" y="5790"/>
                    <a:pt x="1946" y="6220"/>
                    <a:pt x="1920" y="6649"/>
                  </a:cubicBezTo>
                  <a:cubicBezTo>
                    <a:pt x="1895" y="7066"/>
                    <a:pt x="1895" y="7179"/>
                    <a:pt x="1895" y="7293"/>
                  </a:cubicBezTo>
                  <a:cubicBezTo>
                    <a:pt x="1895" y="7419"/>
                    <a:pt x="1794" y="8316"/>
                    <a:pt x="1731" y="8404"/>
                  </a:cubicBezTo>
                  <a:cubicBezTo>
                    <a:pt x="1680" y="8493"/>
                    <a:pt x="1491" y="9844"/>
                    <a:pt x="1516" y="10450"/>
                  </a:cubicBezTo>
                  <a:cubicBezTo>
                    <a:pt x="1529" y="11069"/>
                    <a:pt x="1743" y="12319"/>
                    <a:pt x="1769" y="12508"/>
                  </a:cubicBezTo>
                  <a:cubicBezTo>
                    <a:pt x="1819" y="12925"/>
                    <a:pt x="1832" y="13341"/>
                    <a:pt x="1807" y="13746"/>
                  </a:cubicBezTo>
                  <a:cubicBezTo>
                    <a:pt x="1706" y="14301"/>
                    <a:pt x="1680" y="14857"/>
                    <a:pt x="1731" y="15412"/>
                  </a:cubicBezTo>
                  <a:cubicBezTo>
                    <a:pt x="1819" y="16031"/>
                    <a:pt x="1958" y="17470"/>
                    <a:pt x="1920" y="17824"/>
                  </a:cubicBezTo>
                  <a:cubicBezTo>
                    <a:pt x="1870" y="17912"/>
                    <a:pt x="1781" y="17976"/>
                    <a:pt x="1680" y="18013"/>
                  </a:cubicBezTo>
                  <a:cubicBezTo>
                    <a:pt x="1613" y="18047"/>
                    <a:pt x="1534" y="18064"/>
                    <a:pt x="1456" y="18064"/>
                  </a:cubicBezTo>
                  <a:cubicBezTo>
                    <a:pt x="1417" y="18064"/>
                    <a:pt x="1377" y="18060"/>
                    <a:pt x="1339" y="18051"/>
                  </a:cubicBezTo>
                  <a:cubicBezTo>
                    <a:pt x="1321" y="18047"/>
                    <a:pt x="1298" y="18045"/>
                    <a:pt x="1274" y="18045"/>
                  </a:cubicBezTo>
                  <a:cubicBezTo>
                    <a:pt x="1151" y="18045"/>
                    <a:pt x="982" y="18099"/>
                    <a:pt x="1024" y="18215"/>
                  </a:cubicBezTo>
                  <a:cubicBezTo>
                    <a:pt x="1036" y="18266"/>
                    <a:pt x="1074" y="18304"/>
                    <a:pt x="1125" y="18342"/>
                  </a:cubicBezTo>
                  <a:cubicBezTo>
                    <a:pt x="1163" y="18354"/>
                    <a:pt x="1201" y="18367"/>
                    <a:pt x="1264" y="18392"/>
                  </a:cubicBezTo>
                  <a:cubicBezTo>
                    <a:pt x="1314" y="18430"/>
                    <a:pt x="1415" y="18493"/>
                    <a:pt x="1466" y="18519"/>
                  </a:cubicBezTo>
                  <a:cubicBezTo>
                    <a:pt x="1579" y="18594"/>
                    <a:pt x="1706" y="18657"/>
                    <a:pt x="1845" y="18708"/>
                  </a:cubicBezTo>
                  <a:cubicBezTo>
                    <a:pt x="1882" y="18721"/>
                    <a:pt x="1920" y="18733"/>
                    <a:pt x="1958" y="18758"/>
                  </a:cubicBezTo>
                  <a:cubicBezTo>
                    <a:pt x="2047" y="18809"/>
                    <a:pt x="2122" y="18859"/>
                    <a:pt x="2211" y="18923"/>
                  </a:cubicBezTo>
                  <a:cubicBezTo>
                    <a:pt x="2249" y="18960"/>
                    <a:pt x="2299" y="18986"/>
                    <a:pt x="2337" y="19024"/>
                  </a:cubicBezTo>
                  <a:cubicBezTo>
                    <a:pt x="2393" y="19051"/>
                    <a:pt x="2450" y="19074"/>
                    <a:pt x="2497" y="19074"/>
                  </a:cubicBezTo>
                  <a:cubicBezTo>
                    <a:pt x="2579" y="19074"/>
                    <a:pt x="2629" y="19007"/>
                    <a:pt x="2589" y="18784"/>
                  </a:cubicBezTo>
                  <a:cubicBezTo>
                    <a:pt x="2514" y="18279"/>
                    <a:pt x="2463" y="17963"/>
                    <a:pt x="2514" y="17660"/>
                  </a:cubicBezTo>
                  <a:cubicBezTo>
                    <a:pt x="2552" y="17357"/>
                    <a:pt x="2703" y="16448"/>
                    <a:pt x="2804" y="16018"/>
                  </a:cubicBezTo>
                  <a:cubicBezTo>
                    <a:pt x="2905" y="15589"/>
                    <a:pt x="2754" y="14655"/>
                    <a:pt x="2754" y="14566"/>
                  </a:cubicBezTo>
                  <a:cubicBezTo>
                    <a:pt x="2754" y="14490"/>
                    <a:pt x="2930" y="13569"/>
                    <a:pt x="2943" y="13367"/>
                  </a:cubicBezTo>
                  <a:cubicBezTo>
                    <a:pt x="2968" y="13152"/>
                    <a:pt x="3145" y="11675"/>
                    <a:pt x="3183" y="11283"/>
                  </a:cubicBezTo>
                  <a:cubicBezTo>
                    <a:pt x="3208" y="10879"/>
                    <a:pt x="3284" y="10374"/>
                    <a:pt x="3334" y="10349"/>
                  </a:cubicBezTo>
                  <a:cubicBezTo>
                    <a:pt x="3385" y="10437"/>
                    <a:pt x="3461" y="11031"/>
                    <a:pt x="3486" y="11460"/>
                  </a:cubicBezTo>
                  <a:cubicBezTo>
                    <a:pt x="3511" y="11889"/>
                    <a:pt x="3688" y="13581"/>
                    <a:pt x="3713" y="13809"/>
                  </a:cubicBezTo>
                  <a:cubicBezTo>
                    <a:pt x="3726" y="14036"/>
                    <a:pt x="3890" y="15147"/>
                    <a:pt x="3890" y="15223"/>
                  </a:cubicBezTo>
                  <a:cubicBezTo>
                    <a:pt x="3890" y="15299"/>
                    <a:pt x="3739" y="16069"/>
                    <a:pt x="3827" y="16599"/>
                  </a:cubicBezTo>
                  <a:cubicBezTo>
                    <a:pt x="3928" y="17142"/>
                    <a:pt x="4079" y="18241"/>
                    <a:pt x="4117" y="18582"/>
                  </a:cubicBezTo>
                  <a:cubicBezTo>
                    <a:pt x="4143" y="18923"/>
                    <a:pt x="4117" y="19276"/>
                    <a:pt x="4029" y="19604"/>
                  </a:cubicBezTo>
                  <a:cubicBezTo>
                    <a:pt x="3978" y="19819"/>
                    <a:pt x="4079" y="20034"/>
                    <a:pt x="4269" y="20135"/>
                  </a:cubicBezTo>
                  <a:cubicBezTo>
                    <a:pt x="4319" y="20160"/>
                    <a:pt x="4370" y="20173"/>
                    <a:pt x="4408" y="20198"/>
                  </a:cubicBezTo>
                  <a:cubicBezTo>
                    <a:pt x="4496" y="20236"/>
                    <a:pt x="4585" y="20274"/>
                    <a:pt x="4660" y="20312"/>
                  </a:cubicBezTo>
                  <a:cubicBezTo>
                    <a:pt x="4711" y="20337"/>
                    <a:pt x="4736" y="20362"/>
                    <a:pt x="4774" y="20387"/>
                  </a:cubicBezTo>
                  <a:cubicBezTo>
                    <a:pt x="4900" y="20488"/>
                    <a:pt x="5027" y="20577"/>
                    <a:pt x="5153" y="20652"/>
                  </a:cubicBezTo>
                  <a:cubicBezTo>
                    <a:pt x="5191" y="20665"/>
                    <a:pt x="5292" y="20716"/>
                    <a:pt x="5393" y="20779"/>
                  </a:cubicBezTo>
                  <a:cubicBezTo>
                    <a:pt x="5431" y="20804"/>
                    <a:pt x="5456" y="20829"/>
                    <a:pt x="5494" y="20855"/>
                  </a:cubicBezTo>
                  <a:cubicBezTo>
                    <a:pt x="5511" y="20866"/>
                    <a:pt x="5528" y="20872"/>
                    <a:pt x="5544" y="20872"/>
                  </a:cubicBezTo>
                  <a:cubicBezTo>
                    <a:pt x="5563" y="20872"/>
                    <a:pt x="5581" y="20863"/>
                    <a:pt x="5595" y="20842"/>
                  </a:cubicBezTo>
                  <a:cubicBezTo>
                    <a:pt x="5645" y="20766"/>
                    <a:pt x="5393" y="20425"/>
                    <a:pt x="5279" y="20324"/>
                  </a:cubicBezTo>
                  <a:cubicBezTo>
                    <a:pt x="5140" y="20198"/>
                    <a:pt x="5027" y="20046"/>
                    <a:pt x="4938" y="19882"/>
                  </a:cubicBezTo>
                  <a:cubicBezTo>
                    <a:pt x="4837" y="19743"/>
                    <a:pt x="4761" y="19592"/>
                    <a:pt x="4698" y="19428"/>
                  </a:cubicBezTo>
                  <a:cubicBezTo>
                    <a:pt x="4660" y="19024"/>
                    <a:pt x="4812" y="17774"/>
                    <a:pt x="4900" y="17243"/>
                  </a:cubicBezTo>
                  <a:cubicBezTo>
                    <a:pt x="4989" y="16713"/>
                    <a:pt x="4888" y="15816"/>
                    <a:pt x="4837" y="15501"/>
                  </a:cubicBezTo>
                  <a:cubicBezTo>
                    <a:pt x="4812" y="15109"/>
                    <a:pt x="4837" y="14705"/>
                    <a:pt x="4888" y="14314"/>
                  </a:cubicBezTo>
                  <a:cubicBezTo>
                    <a:pt x="5001" y="13733"/>
                    <a:pt x="5090" y="13152"/>
                    <a:pt x="5153" y="12559"/>
                  </a:cubicBezTo>
                  <a:cubicBezTo>
                    <a:pt x="5140" y="11788"/>
                    <a:pt x="5077" y="11018"/>
                    <a:pt x="4938" y="10260"/>
                  </a:cubicBezTo>
                  <a:cubicBezTo>
                    <a:pt x="4862" y="9831"/>
                    <a:pt x="4812" y="9402"/>
                    <a:pt x="4774" y="8972"/>
                  </a:cubicBezTo>
                  <a:cubicBezTo>
                    <a:pt x="4774" y="8859"/>
                    <a:pt x="4774" y="8745"/>
                    <a:pt x="4749" y="8291"/>
                  </a:cubicBezTo>
                  <a:cubicBezTo>
                    <a:pt x="4736" y="7887"/>
                    <a:pt x="4761" y="7495"/>
                    <a:pt x="4837" y="7104"/>
                  </a:cubicBezTo>
                  <a:cubicBezTo>
                    <a:pt x="4862" y="7053"/>
                    <a:pt x="4888" y="6914"/>
                    <a:pt x="4926" y="6914"/>
                  </a:cubicBezTo>
                  <a:cubicBezTo>
                    <a:pt x="4976" y="6914"/>
                    <a:pt x="5115" y="7293"/>
                    <a:pt x="5140" y="7823"/>
                  </a:cubicBezTo>
                  <a:cubicBezTo>
                    <a:pt x="5178" y="8366"/>
                    <a:pt x="5481" y="9528"/>
                    <a:pt x="5620" y="9882"/>
                  </a:cubicBezTo>
                  <a:cubicBezTo>
                    <a:pt x="5759" y="10235"/>
                    <a:pt x="6049" y="11043"/>
                    <a:pt x="6011" y="11119"/>
                  </a:cubicBezTo>
                  <a:cubicBezTo>
                    <a:pt x="5986" y="11182"/>
                    <a:pt x="5974" y="11725"/>
                    <a:pt x="5910" y="11851"/>
                  </a:cubicBezTo>
                  <a:cubicBezTo>
                    <a:pt x="5860" y="11978"/>
                    <a:pt x="5885" y="12104"/>
                    <a:pt x="5961" y="12205"/>
                  </a:cubicBezTo>
                  <a:cubicBezTo>
                    <a:pt x="5969" y="12209"/>
                    <a:pt x="5977" y="12211"/>
                    <a:pt x="5985" y="12211"/>
                  </a:cubicBezTo>
                  <a:cubicBezTo>
                    <a:pt x="6027" y="12211"/>
                    <a:pt x="6066" y="12159"/>
                    <a:pt x="6087" y="12117"/>
                  </a:cubicBezTo>
                  <a:cubicBezTo>
                    <a:pt x="6112" y="12053"/>
                    <a:pt x="6138" y="11952"/>
                    <a:pt x="6188" y="11915"/>
                  </a:cubicBezTo>
                  <a:cubicBezTo>
                    <a:pt x="6213" y="11940"/>
                    <a:pt x="6226" y="12053"/>
                    <a:pt x="6264" y="12180"/>
                  </a:cubicBezTo>
                  <a:cubicBezTo>
                    <a:pt x="6277" y="12281"/>
                    <a:pt x="6277" y="12394"/>
                    <a:pt x="6264" y="12508"/>
                  </a:cubicBezTo>
                  <a:cubicBezTo>
                    <a:pt x="6277" y="12634"/>
                    <a:pt x="6239" y="12609"/>
                    <a:pt x="6138" y="12685"/>
                  </a:cubicBezTo>
                  <a:cubicBezTo>
                    <a:pt x="6037" y="12761"/>
                    <a:pt x="6062" y="12849"/>
                    <a:pt x="6087" y="12887"/>
                  </a:cubicBezTo>
                  <a:cubicBezTo>
                    <a:pt x="6139" y="12892"/>
                    <a:pt x="6194" y="12895"/>
                    <a:pt x="6249" y="12895"/>
                  </a:cubicBezTo>
                  <a:cubicBezTo>
                    <a:pt x="6326" y="12895"/>
                    <a:pt x="6405" y="12889"/>
                    <a:pt x="6479" y="12874"/>
                  </a:cubicBezTo>
                  <a:cubicBezTo>
                    <a:pt x="6554" y="12849"/>
                    <a:pt x="6643" y="12445"/>
                    <a:pt x="6643" y="12268"/>
                  </a:cubicBezTo>
                  <a:cubicBezTo>
                    <a:pt x="6643" y="12091"/>
                    <a:pt x="6466" y="11473"/>
                    <a:pt x="6415" y="11144"/>
                  </a:cubicBezTo>
                  <a:cubicBezTo>
                    <a:pt x="6352" y="10803"/>
                    <a:pt x="6138" y="9124"/>
                    <a:pt x="6125" y="8783"/>
                  </a:cubicBezTo>
                  <a:cubicBezTo>
                    <a:pt x="6075" y="8417"/>
                    <a:pt x="5999" y="8063"/>
                    <a:pt x="5885" y="7710"/>
                  </a:cubicBezTo>
                  <a:cubicBezTo>
                    <a:pt x="5860" y="7243"/>
                    <a:pt x="5797" y="6775"/>
                    <a:pt x="5683" y="6333"/>
                  </a:cubicBezTo>
                  <a:cubicBezTo>
                    <a:pt x="5721" y="6030"/>
                    <a:pt x="5670" y="5740"/>
                    <a:pt x="5607" y="5235"/>
                  </a:cubicBezTo>
                  <a:cubicBezTo>
                    <a:pt x="5544" y="4730"/>
                    <a:pt x="4963" y="4187"/>
                    <a:pt x="4484" y="3808"/>
                  </a:cubicBezTo>
                  <a:cubicBezTo>
                    <a:pt x="4218" y="3606"/>
                    <a:pt x="4016" y="3341"/>
                    <a:pt x="3890" y="3038"/>
                  </a:cubicBezTo>
                  <a:lnTo>
                    <a:pt x="3890" y="2495"/>
                  </a:lnTo>
                  <a:cubicBezTo>
                    <a:pt x="3925" y="2460"/>
                    <a:pt x="3960" y="2263"/>
                    <a:pt x="4015" y="2263"/>
                  </a:cubicBezTo>
                  <a:cubicBezTo>
                    <a:pt x="4019" y="2263"/>
                    <a:pt x="4024" y="2265"/>
                    <a:pt x="4029" y="2268"/>
                  </a:cubicBezTo>
                  <a:cubicBezTo>
                    <a:pt x="4032" y="2269"/>
                    <a:pt x="4035" y="2270"/>
                    <a:pt x="4039" y="2270"/>
                  </a:cubicBezTo>
                  <a:cubicBezTo>
                    <a:pt x="4101" y="2270"/>
                    <a:pt x="4181" y="1946"/>
                    <a:pt x="4193" y="1826"/>
                  </a:cubicBezTo>
                  <a:cubicBezTo>
                    <a:pt x="4193" y="1775"/>
                    <a:pt x="4168" y="1737"/>
                    <a:pt x="4130" y="1725"/>
                  </a:cubicBezTo>
                  <a:cubicBezTo>
                    <a:pt x="4092" y="1699"/>
                    <a:pt x="4054" y="1687"/>
                    <a:pt x="4016" y="1687"/>
                  </a:cubicBezTo>
                  <a:cubicBezTo>
                    <a:pt x="4042" y="1523"/>
                    <a:pt x="4054" y="1358"/>
                    <a:pt x="4054" y="1207"/>
                  </a:cubicBezTo>
                  <a:cubicBezTo>
                    <a:pt x="4054" y="576"/>
                    <a:pt x="3385" y="121"/>
                    <a:pt x="3360" y="96"/>
                  </a:cubicBezTo>
                  <a:cubicBezTo>
                    <a:pt x="3341" y="83"/>
                    <a:pt x="3164" y="1"/>
                    <a:pt x="29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139;p102">
              <a:extLst>
                <a:ext uri="{FF2B5EF4-FFF2-40B4-BE49-F238E27FC236}">
                  <a16:creationId xmlns:a16="http://schemas.microsoft.com/office/drawing/2014/main" id="{B34E4E5E-184B-6A8A-8304-FA1C9307F2C1}"/>
                </a:ext>
              </a:extLst>
            </p:cNvPr>
            <p:cNvSpPr/>
            <p:nvPr/>
          </p:nvSpPr>
          <p:spPr>
            <a:xfrm flipH="1">
              <a:off x="3748872" y="2022583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140;p102">
              <a:extLst>
                <a:ext uri="{FF2B5EF4-FFF2-40B4-BE49-F238E27FC236}">
                  <a16:creationId xmlns:a16="http://schemas.microsoft.com/office/drawing/2014/main" id="{1F07A0C3-8580-49BE-6468-5286E15E7AD5}"/>
                </a:ext>
              </a:extLst>
            </p:cNvPr>
            <p:cNvSpPr/>
            <p:nvPr/>
          </p:nvSpPr>
          <p:spPr>
            <a:xfrm flipH="1">
              <a:off x="3748872" y="2063580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141;p102">
              <a:extLst>
                <a:ext uri="{FF2B5EF4-FFF2-40B4-BE49-F238E27FC236}">
                  <a16:creationId xmlns:a16="http://schemas.microsoft.com/office/drawing/2014/main" id="{61428A41-D6AD-B824-446D-B87932A087BC}"/>
                </a:ext>
              </a:extLst>
            </p:cNvPr>
            <p:cNvSpPr/>
            <p:nvPr/>
          </p:nvSpPr>
          <p:spPr>
            <a:xfrm flipH="1">
              <a:off x="3748872" y="2135655"/>
              <a:ext cx="126418" cy="93233"/>
            </a:xfrm>
            <a:custGeom>
              <a:avLst/>
              <a:gdLst/>
              <a:ahLst/>
              <a:cxnLst/>
              <a:rect l="l" t="t" r="r" b="b"/>
              <a:pathLst>
                <a:path w="1440" h="1062" extrusionOk="0">
                  <a:moveTo>
                    <a:pt x="0" y="1"/>
                  </a:moveTo>
                  <a:lnTo>
                    <a:pt x="0" y="228"/>
                  </a:lnTo>
                  <a:lnTo>
                    <a:pt x="1440" y="1061"/>
                  </a:lnTo>
                  <a:lnTo>
                    <a:pt x="1440" y="8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142;p102">
              <a:extLst>
                <a:ext uri="{FF2B5EF4-FFF2-40B4-BE49-F238E27FC236}">
                  <a16:creationId xmlns:a16="http://schemas.microsoft.com/office/drawing/2014/main" id="{883EFF98-2C8A-4FC2-EA2D-03F78E8FB48B}"/>
                </a:ext>
              </a:extLst>
            </p:cNvPr>
            <p:cNvSpPr/>
            <p:nvPr/>
          </p:nvSpPr>
          <p:spPr>
            <a:xfrm flipH="1">
              <a:off x="3748872" y="2187802"/>
              <a:ext cx="179618" cy="124223"/>
            </a:xfrm>
            <a:custGeom>
              <a:avLst/>
              <a:gdLst/>
              <a:ahLst/>
              <a:cxnLst/>
              <a:rect l="l" t="t" r="r" b="b"/>
              <a:pathLst>
                <a:path w="2046" h="1415" extrusionOk="0">
                  <a:moveTo>
                    <a:pt x="0" y="0"/>
                  </a:moveTo>
                  <a:lnTo>
                    <a:pt x="0" y="227"/>
                  </a:lnTo>
                  <a:lnTo>
                    <a:pt x="2046" y="1414"/>
                  </a:lnTo>
                  <a:lnTo>
                    <a:pt x="2046" y="1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143;p102">
              <a:extLst>
                <a:ext uri="{FF2B5EF4-FFF2-40B4-BE49-F238E27FC236}">
                  <a16:creationId xmlns:a16="http://schemas.microsoft.com/office/drawing/2014/main" id="{6B0B9DFC-3B5E-1696-0454-DDCA8A91E3DB}"/>
                </a:ext>
              </a:extLst>
            </p:cNvPr>
            <p:cNvSpPr/>
            <p:nvPr/>
          </p:nvSpPr>
          <p:spPr>
            <a:xfrm flipH="1">
              <a:off x="3748872" y="2161202"/>
              <a:ext cx="154159" cy="109825"/>
            </a:xfrm>
            <a:custGeom>
              <a:avLst/>
              <a:gdLst/>
              <a:ahLst/>
              <a:cxnLst/>
              <a:rect l="l" t="t" r="r" b="b"/>
              <a:pathLst>
                <a:path w="1756" h="1251" extrusionOk="0">
                  <a:moveTo>
                    <a:pt x="1" y="0"/>
                  </a:moveTo>
                  <a:lnTo>
                    <a:pt x="1" y="227"/>
                  </a:lnTo>
                  <a:lnTo>
                    <a:pt x="1756" y="1250"/>
                  </a:lnTo>
                  <a:lnTo>
                    <a:pt x="1756" y="10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144;p102">
              <a:extLst>
                <a:ext uri="{FF2B5EF4-FFF2-40B4-BE49-F238E27FC236}">
                  <a16:creationId xmlns:a16="http://schemas.microsoft.com/office/drawing/2014/main" id="{0F81CDB2-B2EE-914C-2310-D85F1CC3D0C9}"/>
                </a:ext>
              </a:extLst>
            </p:cNvPr>
            <p:cNvSpPr/>
            <p:nvPr/>
          </p:nvSpPr>
          <p:spPr>
            <a:xfrm flipH="1">
              <a:off x="3748872" y="2270938"/>
              <a:ext cx="107543" cy="83225"/>
            </a:xfrm>
            <a:custGeom>
              <a:avLst/>
              <a:gdLst/>
              <a:ahLst/>
              <a:cxnLst/>
              <a:rect l="l" t="t" r="r" b="b"/>
              <a:pathLst>
                <a:path w="1225" h="948" extrusionOk="0">
                  <a:moveTo>
                    <a:pt x="0" y="0"/>
                  </a:moveTo>
                  <a:lnTo>
                    <a:pt x="0" y="240"/>
                  </a:lnTo>
                  <a:lnTo>
                    <a:pt x="1225" y="947"/>
                  </a:lnTo>
                  <a:lnTo>
                    <a:pt x="1225" y="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145;p102">
              <a:extLst>
                <a:ext uri="{FF2B5EF4-FFF2-40B4-BE49-F238E27FC236}">
                  <a16:creationId xmlns:a16="http://schemas.microsoft.com/office/drawing/2014/main" id="{761AF8E8-E198-CBDC-9DA7-BC03E4F3AFE5}"/>
                </a:ext>
              </a:extLst>
            </p:cNvPr>
            <p:cNvSpPr/>
            <p:nvPr/>
          </p:nvSpPr>
          <p:spPr>
            <a:xfrm flipH="1">
              <a:off x="3748872" y="3315100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146;p102">
              <a:extLst>
                <a:ext uri="{FF2B5EF4-FFF2-40B4-BE49-F238E27FC236}">
                  <a16:creationId xmlns:a16="http://schemas.microsoft.com/office/drawing/2014/main" id="{8D22648B-0ECD-9953-54C1-1F117673B3B3}"/>
                </a:ext>
              </a:extLst>
            </p:cNvPr>
            <p:cNvSpPr/>
            <p:nvPr/>
          </p:nvSpPr>
          <p:spPr>
            <a:xfrm flipH="1">
              <a:off x="3748872" y="3357239"/>
              <a:ext cx="179618" cy="124223"/>
            </a:xfrm>
            <a:custGeom>
              <a:avLst/>
              <a:gdLst/>
              <a:ahLst/>
              <a:cxnLst/>
              <a:rect l="l" t="t" r="r" b="b"/>
              <a:pathLst>
                <a:path w="2046" h="1415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7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147;p102">
              <a:extLst>
                <a:ext uri="{FF2B5EF4-FFF2-40B4-BE49-F238E27FC236}">
                  <a16:creationId xmlns:a16="http://schemas.microsoft.com/office/drawing/2014/main" id="{5D678D5F-540F-BD88-B154-452EFF4372CE}"/>
                </a:ext>
              </a:extLst>
            </p:cNvPr>
            <p:cNvSpPr/>
            <p:nvPr/>
          </p:nvSpPr>
          <p:spPr>
            <a:xfrm flipH="1">
              <a:off x="3748872" y="3429313"/>
              <a:ext cx="126418" cy="93233"/>
            </a:xfrm>
            <a:custGeom>
              <a:avLst/>
              <a:gdLst/>
              <a:ahLst/>
              <a:cxnLst/>
              <a:rect l="l" t="t" r="r" b="b"/>
              <a:pathLst>
                <a:path w="1440" h="1062" extrusionOk="0">
                  <a:moveTo>
                    <a:pt x="0" y="0"/>
                  </a:moveTo>
                  <a:lnTo>
                    <a:pt x="0" y="228"/>
                  </a:lnTo>
                  <a:lnTo>
                    <a:pt x="1440" y="1061"/>
                  </a:lnTo>
                  <a:lnTo>
                    <a:pt x="1440" y="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148;p102">
              <a:extLst>
                <a:ext uri="{FF2B5EF4-FFF2-40B4-BE49-F238E27FC236}">
                  <a16:creationId xmlns:a16="http://schemas.microsoft.com/office/drawing/2014/main" id="{61F3125C-5BFB-FBD3-F99A-D3B8E4588020}"/>
                </a:ext>
              </a:extLst>
            </p:cNvPr>
            <p:cNvSpPr/>
            <p:nvPr/>
          </p:nvSpPr>
          <p:spPr>
            <a:xfrm flipH="1">
              <a:off x="3748872" y="3481372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149;p102">
              <a:extLst>
                <a:ext uri="{FF2B5EF4-FFF2-40B4-BE49-F238E27FC236}">
                  <a16:creationId xmlns:a16="http://schemas.microsoft.com/office/drawing/2014/main" id="{ED5AE729-4E45-94BB-F6D7-04F0808A2D46}"/>
                </a:ext>
              </a:extLst>
            </p:cNvPr>
            <p:cNvSpPr/>
            <p:nvPr/>
          </p:nvSpPr>
          <p:spPr>
            <a:xfrm flipH="1">
              <a:off x="3748872" y="3454772"/>
              <a:ext cx="154159" cy="108772"/>
            </a:xfrm>
            <a:custGeom>
              <a:avLst/>
              <a:gdLst/>
              <a:ahLst/>
              <a:cxnLst/>
              <a:rect l="l" t="t" r="r" b="b"/>
              <a:pathLst>
                <a:path w="1756" h="1239" extrusionOk="0">
                  <a:moveTo>
                    <a:pt x="1" y="1"/>
                  </a:moveTo>
                  <a:lnTo>
                    <a:pt x="1" y="228"/>
                  </a:lnTo>
                  <a:lnTo>
                    <a:pt x="1756" y="1238"/>
                  </a:lnTo>
                  <a:lnTo>
                    <a:pt x="1756" y="101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150;p102">
              <a:extLst>
                <a:ext uri="{FF2B5EF4-FFF2-40B4-BE49-F238E27FC236}">
                  <a16:creationId xmlns:a16="http://schemas.microsoft.com/office/drawing/2014/main" id="{1C92D167-A89A-3576-071B-106C52F2EAD3}"/>
                </a:ext>
              </a:extLst>
            </p:cNvPr>
            <p:cNvSpPr/>
            <p:nvPr/>
          </p:nvSpPr>
          <p:spPr>
            <a:xfrm flipH="1">
              <a:off x="3748872" y="3564508"/>
              <a:ext cx="107543" cy="82171"/>
            </a:xfrm>
            <a:custGeom>
              <a:avLst/>
              <a:gdLst/>
              <a:ahLst/>
              <a:cxnLst/>
              <a:rect l="l" t="t" r="r" b="b"/>
              <a:pathLst>
                <a:path w="1225" h="936" extrusionOk="0">
                  <a:moveTo>
                    <a:pt x="0" y="1"/>
                  </a:moveTo>
                  <a:lnTo>
                    <a:pt x="0" y="228"/>
                  </a:lnTo>
                  <a:lnTo>
                    <a:pt x="1225" y="935"/>
                  </a:lnTo>
                  <a:lnTo>
                    <a:pt x="1225" y="7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151;p102">
              <a:extLst>
                <a:ext uri="{FF2B5EF4-FFF2-40B4-BE49-F238E27FC236}">
                  <a16:creationId xmlns:a16="http://schemas.microsoft.com/office/drawing/2014/main" id="{03966C0C-14B1-B9E9-0910-6C78783195F3}"/>
                </a:ext>
              </a:extLst>
            </p:cNvPr>
            <p:cNvSpPr/>
            <p:nvPr/>
          </p:nvSpPr>
          <p:spPr>
            <a:xfrm flipH="1">
              <a:off x="3748872" y="3751850"/>
              <a:ext cx="179618" cy="124311"/>
            </a:xfrm>
            <a:custGeom>
              <a:avLst/>
              <a:gdLst/>
              <a:ahLst/>
              <a:cxnLst/>
              <a:rect l="l" t="t" r="r" b="b"/>
              <a:pathLst>
                <a:path w="2046" h="1416" extrusionOk="0">
                  <a:moveTo>
                    <a:pt x="0" y="1"/>
                  </a:moveTo>
                  <a:lnTo>
                    <a:pt x="0" y="228"/>
                  </a:lnTo>
                  <a:lnTo>
                    <a:pt x="2046" y="1415"/>
                  </a:lnTo>
                  <a:lnTo>
                    <a:pt x="2046" y="118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152;p102">
              <a:extLst>
                <a:ext uri="{FF2B5EF4-FFF2-40B4-BE49-F238E27FC236}">
                  <a16:creationId xmlns:a16="http://schemas.microsoft.com/office/drawing/2014/main" id="{0147854E-BED8-0822-3A71-8BF10C20B92E}"/>
                </a:ext>
              </a:extLst>
            </p:cNvPr>
            <p:cNvSpPr/>
            <p:nvPr/>
          </p:nvSpPr>
          <p:spPr>
            <a:xfrm flipH="1">
              <a:off x="3748872" y="3792935"/>
              <a:ext cx="179618" cy="124223"/>
            </a:xfrm>
            <a:custGeom>
              <a:avLst/>
              <a:gdLst/>
              <a:ahLst/>
              <a:cxnLst/>
              <a:rect l="l" t="t" r="r" b="b"/>
              <a:pathLst>
                <a:path w="2046" h="1415" extrusionOk="0">
                  <a:moveTo>
                    <a:pt x="0" y="0"/>
                  </a:moveTo>
                  <a:lnTo>
                    <a:pt x="0" y="227"/>
                  </a:lnTo>
                  <a:lnTo>
                    <a:pt x="2046" y="1414"/>
                  </a:lnTo>
                  <a:lnTo>
                    <a:pt x="2046" y="1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53;p102">
              <a:extLst>
                <a:ext uri="{FF2B5EF4-FFF2-40B4-BE49-F238E27FC236}">
                  <a16:creationId xmlns:a16="http://schemas.microsoft.com/office/drawing/2014/main" id="{1989A9AA-EBC3-90F1-F6CC-8C1C484FE3D0}"/>
                </a:ext>
              </a:extLst>
            </p:cNvPr>
            <p:cNvSpPr/>
            <p:nvPr/>
          </p:nvSpPr>
          <p:spPr>
            <a:xfrm flipH="1">
              <a:off x="3748872" y="3864922"/>
              <a:ext cx="126418" cy="94374"/>
            </a:xfrm>
            <a:custGeom>
              <a:avLst/>
              <a:gdLst/>
              <a:ahLst/>
              <a:cxnLst/>
              <a:rect l="l" t="t" r="r" b="b"/>
              <a:pathLst>
                <a:path w="1440" h="1075" extrusionOk="0">
                  <a:moveTo>
                    <a:pt x="0" y="1"/>
                  </a:moveTo>
                  <a:lnTo>
                    <a:pt x="0" y="228"/>
                  </a:lnTo>
                  <a:lnTo>
                    <a:pt x="1440" y="1074"/>
                  </a:lnTo>
                  <a:lnTo>
                    <a:pt x="1440" y="83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154;p102">
              <a:extLst>
                <a:ext uri="{FF2B5EF4-FFF2-40B4-BE49-F238E27FC236}">
                  <a16:creationId xmlns:a16="http://schemas.microsoft.com/office/drawing/2014/main" id="{BFAB45F0-1EA8-4DA0-EE40-87FEA370C568}"/>
                </a:ext>
              </a:extLst>
            </p:cNvPr>
            <p:cNvSpPr/>
            <p:nvPr/>
          </p:nvSpPr>
          <p:spPr>
            <a:xfrm flipH="1">
              <a:off x="3748872" y="3917069"/>
              <a:ext cx="179618" cy="125364"/>
            </a:xfrm>
            <a:custGeom>
              <a:avLst/>
              <a:gdLst/>
              <a:ahLst/>
              <a:cxnLst/>
              <a:rect l="l" t="t" r="r" b="b"/>
              <a:pathLst>
                <a:path w="2046" h="1428" extrusionOk="0">
                  <a:moveTo>
                    <a:pt x="0" y="0"/>
                  </a:moveTo>
                  <a:lnTo>
                    <a:pt x="0" y="240"/>
                  </a:lnTo>
                  <a:lnTo>
                    <a:pt x="2046" y="1427"/>
                  </a:lnTo>
                  <a:lnTo>
                    <a:pt x="2046" y="11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155;p102">
              <a:extLst>
                <a:ext uri="{FF2B5EF4-FFF2-40B4-BE49-F238E27FC236}">
                  <a16:creationId xmlns:a16="http://schemas.microsoft.com/office/drawing/2014/main" id="{9BEB79C2-BC6C-28CE-5ADB-E1583AA3C714}"/>
                </a:ext>
              </a:extLst>
            </p:cNvPr>
            <p:cNvSpPr/>
            <p:nvPr/>
          </p:nvSpPr>
          <p:spPr>
            <a:xfrm flipH="1">
              <a:off x="3748872" y="3890469"/>
              <a:ext cx="154159" cy="109825"/>
            </a:xfrm>
            <a:custGeom>
              <a:avLst/>
              <a:gdLst/>
              <a:ahLst/>
              <a:cxnLst/>
              <a:rect l="l" t="t" r="r" b="b"/>
              <a:pathLst>
                <a:path w="1756" h="1251" extrusionOk="0">
                  <a:moveTo>
                    <a:pt x="1" y="0"/>
                  </a:moveTo>
                  <a:lnTo>
                    <a:pt x="1" y="228"/>
                  </a:lnTo>
                  <a:lnTo>
                    <a:pt x="1756" y="1250"/>
                  </a:lnTo>
                  <a:lnTo>
                    <a:pt x="1756" y="102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156;p102">
              <a:extLst>
                <a:ext uri="{FF2B5EF4-FFF2-40B4-BE49-F238E27FC236}">
                  <a16:creationId xmlns:a16="http://schemas.microsoft.com/office/drawing/2014/main" id="{8EF5EA88-0DE6-CB00-62CF-FC10B54CE882}"/>
                </a:ext>
              </a:extLst>
            </p:cNvPr>
            <p:cNvSpPr/>
            <p:nvPr/>
          </p:nvSpPr>
          <p:spPr>
            <a:xfrm flipH="1">
              <a:off x="3748872" y="4001259"/>
              <a:ext cx="107543" cy="82171"/>
            </a:xfrm>
            <a:custGeom>
              <a:avLst/>
              <a:gdLst/>
              <a:ahLst/>
              <a:cxnLst/>
              <a:rect l="l" t="t" r="r" b="b"/>
              <a:pathLst>
                <a:path w="1225" h="936" extrusionOk="0">
                  <a:moveTo>
                    <a:pt x="0" y="1"/>
                  </a:moveTo>
                  <a:lnTo>
                    <a:pt x="0" y="228"/>
                  </a:lnTo>
                  <a:lnTo>
                    <a:pt x="1225" y="935"/>
                  </a:lnTo>
                  <a:lnTo>
                    <a:pt x="1225" y="70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2980;p96">
            <a:extLst>
              <a:ext uri="{FF2B5EF4-FFF2-40B4-BE49-F238E27FC236}">
                <a16:creationId xmlns:a16="http://schemas.microsoft.com/office/drawing/2014/main" id="{E6F0F69D-CF05-6A18-3C3D-45DAE1967632}"/>
              </a:ext>
            </a:extLst>
          </p:cNvPr>
          <p:cNvSpPr txBox="1">
            <a:spLocks/>
          </p:cNvSpPr>
          <p:nvPr/>
        </p:nvSpPr>
        <p:spPr>
          <a:xfrm>
            <a:off x="2948233" y="1203985"/>
            <a:ext cx="5845775" cy="1623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l">
              <a:buFont typeface="Montserrat"/>
              <a:buNone/>
            </a:pPr>
            <a:r>
              <a:rPr lang="en-US" sz="1400" dirty="0">
                <a:solidFill>
                  <a:srgbClr val="000000"/>
                </a:solidFill>
                <a:latin typeface="Montserrat" panose="00000500000000000000" pitchFamily="2" charset="0"/>
              </a:rPr>
              <a:t>The HMS prosumer contains</a:t>
            </a:r>
            <a:r>
              <a:rPr lang="en-US" sz="1400" dirty="0">
                <a:solidFill>
                  <a:srgbClr val="000000"/>
                </a:solidFill>
              </a:rPr>
              <a:t> three modules:</a:t>
            </a:r>
          </a:p>
          <a:p>
            <a:pPr marL="0" indent="0" algn="l">
              <a:buFont typeface="Montserrat"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marL="0" indent="0" algn="l">
              <a:buFont typeface="Montserrat"/>
              <a:buNone/>
            </a:pPr>
            <a:r>
              <a:rPr lang="en-US" sz="1400" dirty="0">
                <a:solidFill>
                  <a:schemeClr val="tx2"/>
                </a:solidFill>
              </a:rPr>
              <a:t>3. </a:t>
            </a:r>
            <a:r>
              <a:rPr lang="en-US" sz="1400" b="1" dirty="0" err="1">
                <a:solidFill>
                  <a:schemeClr val="accent6">
                    <a:lumMod val="90000"/>
                  </a:schemeClr>
                </a:solidFill>
              </a:rPr>
              <a:t>AggregateModule</a:t>
            </a:r>
            <a:r>
              <a:rPr lang="en-US" sz="1400" dirty="0">
                <a:solidFill>
                  <a:schemeClr val="tx2"/>
                </a:solidFill>
              </a:rPr>
              <a:t> to aggregate all the data regarding a patient, including the administrative </a:t>
            </a:r>
            <a:r>
              <a:rPr lang="en-US" sz="1400" dirty="0" err="1">
                <a:solidFill>
                  <a:schemeClr val="tx2"/>
                </a:solidFill>
              </a:rPr>
              <a:t>informations</a:t>
            </a:r>
            <a:r>
              <a:rPr lang="en-US" sz="1400" dirty="0">
                <a:solidFill>
                  <a:schemeClr val="tx2"/>
                </a:solidFill>
              </a:rPr>
              <a:t> provided by PRS and the medical </a:t>
            </a:r>
            <a:r>
              <a:rPr lang="en-US" sz="1400" dirty="0" err="1">
                <a:solidFill>
                  <a:schemeClr val="tx2"/>
                </a:solidFill>
              </a:rPr>
              <a:t>informations</a:t>
            </a:r>
            <a:r>
              <a:rPr lang="en-US" sz="1400" dirty="0">
                <a:solidFill>
                  <a:schemeClr val="tx2"/>
                </a:solidFill>
              </a:rPr>
              <a:t> contained in MHS.</a:t>
            </a:r>
          </a:p>
          <a:p>
            <a:pPr marL="0" indent="0" algn="l">
              <a:buFont typeface="Montserrat"/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pPr marL="0" indent="0" algn="l">
              <a:buFont typeface="Montserrat"/>
              <a:buNone/>
            </a:pPr>
            <a:endParaRPr lang="en-US" sz="1400" dirty="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Google Shape;2983;p96">
            <a:extLst>
              <a:ext uri="{FF2B5EF4-FFF2-40B4-BE49-F238E27FC236}">
                <a16:creationId xmlns:a16="http://schemas.microsoft.com/office/drawing/2014/main" id="{A32FFEB0-96DF-B519-1766-354757C6DBD6}"/>
              </a:ext>
            </a:extLst>
          </p:cNvPr>
          <p:cNvSpPr txBox="1">
            <a:spLocks/>
          </p:cNvSpPr>
          <p:nvPr/>
        </p:nvSpPr>
        <p:spPr>
          <a:xfrm>
            <a:off x="2927733" y="2703236"/>
            <a:ext cx="1718799" cy="342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ENDPOINTS</a:t>
            </a:r>
            <a:endParaRPr lang="it-IT" sz="16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11" name="Google Shape;2982;p96">
            <a:extLst>
              <a:ext uri="{FF2B5EF4-FFF2-40B4-BE49-F238E27FC236}">
                <a16:creationId xmlns:a16="http://schemas.microsoft.com/office/drawing/2014/main" id="{69690F2C-4D27-951C-27B6-8D585BB0B583}"/>
              </a:ext>
            </a:extLst>
          </p:cNvPr>
          <p:cNvSpPr txBox="1">
            <a:spLocks/>
          </p:cNvSpPr>
          <p:nvPr/>
        </p:nvSpPr>
        <p:spPr>
          <a:xfrm>
            <a:off x="2948233" y="3080582"/>
            <a:ext cx="6039137" cy="549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effectLst/>
                <a:latin typeface="Montserrat" panose="00000500000000000000" pitchFamily="2" charset="0"/>
              </a:rPr>
              <a:t>[GET] http://localhost:8084/hms/aggregateData</a:t>
            </a:r>
            <a:endParaRPr lang="en-US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27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75"/>
          <p:cNvSpPr txBox="1">
            <a:spLocks noGrp="1"/>
          </p:cNvSpPr>
          <p:nvPr>
            <p:ph type="subTitle" idx="2"/>
          </p:nvPr>
        </p:nvSpPr>
        <p:spPr>
          <a:xfrm>
            <a:off x="5537971" y="2245359"/>
            <a:ext cx="3191091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Ensures the efficient distribution of incoming requests across multiple instances of a microservice.</a:t>
            </a:r>
            <a:endParaRPr sz="1400" dirty="0"/>
          </a:p>
        </p:txBody>
      </p:sp>
      <p:sp>
        <p:nvSpPr>
          <p:cNvPr id="1539" name="Google Shape;1539;p75"/>
          <p:cNvSpPr txBox="1">
            <a:spLocks noGrp="1"/>
          </p:cNvSpPr>
          <p:nvPr>
            <p:ph type="subTitle" idx="3"/>
          </p:nvPr>
        </p:nvSpPr>
        <p:spPr>
          <a:xfrm>
            <a:off x="5409582" y="1513673"/>
            <a:ext cx="344787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LOAD BALANCER</a:t>
            </a:r>
            <a:endParaRPr dirty="0"/>
          </a:p>
        </p:txBody>
      </p:sp>
      <p:grpSp>
        <p:nvGrpSpPr>
          <p:cNvPr id="2" name="Google Shape;9033;p135">
            <a:extLst>
              <a:ext uri="{FF2B5EF4-FFF2-40B4-BE49-F238E27FC236}">
                <a16:creationId xmlns:a16="http://schemas.microsoft.com/office/drawing/2014/main" id="{13A8F91D-63BB-301B-CC89-CD834656EA4C}"/>
              </a:ext>
            </a:extLst>
          </p:cNvPr>
          <p:cNvGrpSpPr/>
          <p:nvPr/>
        </p:nvGrpSpPr>
        <p:grpSpPr>
          <a:xfrm>
            <a:off x="4311810" y="2293019"/>
            <a:ext cx="602567" cy="601884"/>
            <a:chOff x="1186975" y="238125"/>
            <a:chExt cx="5244275" cy="5238325"/>
          </a:xfrm>
        </p:grpSpPr>
        <p:sp>
          <p:nvSpPr>
            <p:cNvPr id="3" name="Google Shape;9034;p135">
              <a:extLst>
                <a:ext uri="{FF2B5EF4-FFF2-40B4-BE49-F238E27FC236}">
                  <a16:creationId xmlns:a16="http://schemas.microsoft.com/office/drawing/2014/main" id="{92BD72F0-E6DE-DB9E-4AE8-466973E709C5}"/>
                </a:ext>
              </a:extLst>
            </p:cNvPr>
            <p:cNvSpPr/>
            <p:nvPr/>
          </p:nvSpPr>
          <p:spPr>
            <a:xfrm>
              <a:off x="1188450" y="238125"/>
              <a:ext cx="3198750" cy="2628625"/>
            </a:xfrm>
            <a:custGeom>
              <a:avLst/>
              <a:gdLst/>
              <a:ahLst/>
              <a:cxnLst/>
              <a:rect l="l" t="t" r="r" b="b"/>
              <a:pathLst>
                <a:path w="127950" h="105145" extrusionOk="0">
                  <a:moveTo>
                    <a:pt x="18697" y="0"/>
                  </a:moveTo>
                  <a:cubicBezTo>
                    <a:pt x="8371" y="0"/>
                    <a:pt x="1" y="8371"/>
                    <a:pt x="1" y="18697"/>
                  </a:cubicBezTo>
                  <a:lnTo>
                    <a:pt x="1" y="105145"/>
                  </a:lnTo>
                  <a:lnTo>
                    <a:pt x="36857" y="105145"/>
                  </a:lnTo>
                  <a:cubicBezTo>
                    <a:pt x="35719" y="102283"/>
                    <a:pt x="35385" y="99165"/>
                    <a:pt x="35897" y="96130"/>
                  </a:cubicBezTo>
                  <a:cubicBezTo>
                    <a:pt x="37137" y="88648"/>
                    <a:pt x="43398" y="82793"/>
                    <a:pt x="50957" y="82096"/>
                  </a:cubicBezTo>
                  <a:cubicBezTo>
                    <a:pt x="51501" y="82045"/>
                    <a:pt x="52041" y="82020"/>
                    <a:pt x="52575" y="82020"/>
                  </a:cubicBezTo>
                  <a:cubicBezTo>
                    <a:pt x="61906" y="82020"/>
                    <a:pt x="69475" y="89593"/>
                    <a:pt x="69475" y="98926"/>
                  </a:cubicBezTo>
                  <a:cubicBezTo>
                    <a:pt x="69475" y="101055"/>
                    <a:pt x="69070" y="103165"/>
                    <a:pt x="68283" y="105145"/>
                  </a:cubicBezTo>
                  <a:lnTo>
                    <a:pt x="105145" y="105145"/>
                  </a:lnTo>
                  <a:lnTo>
                    <a:pt x="105145" y="68419"/>
                  </a:lnTo>
                  <a:cubicBezTo>
                    <a:pt x="106958" y="69088"/>
                    <a:pt x="108908" y="69476"/>
                    <a:pt x="110955" y="69476"/>
                  </a:cubicBezTo>
                  <a:cubicBezTo>
                    <a:pt x="111990" y="69476"/>
                    <a:pt x="113050" y="69377"/>
                    <a:pt x="114130" y="69164"/>
                  </a:cubicBezTo>
                  <a:cubicBezTo>
                    <a:pt x="121952" y="67632"/>
                    <a:pt x="127801" y="60687"/>
                    <a:pt x="127866" y="52715"/>
                  </a:cubicBezTo>
                  <a:cubicBezTo>
                    <a:pt x="127950" y="43313"/>
                    <a:pt x="120348" y="35664"/>
                    <a:pt x="110964" y="35664"/>
                  </a:cubicBezTo>
                  <a:cubicBezTo>
                    <a:pt x="108979" y="35670"/>
                    <a:pt x="107005" y="36028"/>
                    <a:pt x="105145" y="36720"/>
                  </a:cubicBezTo>
                  <a:lnTo>
                    <a:pt x="105145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9035;p135">
              <a:extLst>
                <a:ext uri="{FF2B5EF4-FFF2-40B4-BE49-F238E27FC236}">
                  <a16:creationId xmlns:a16="http://schemas.microsoft.com/office/drawing/2014/main" id="{FD5B693D-860E-8050-925E-D9B656B9A453}"/>
                </a:ext>
              </a:extLst>
            </p:cNvPr>
            <p:cNvSpPr/>
            <p:nvPr/>
          </p:nvSpPr>
          <p:spPr>
            <a:xfrm>
              <a:off x="1186975" y="2279750"/>
              <a:ext cx="2628625" cy="3196700"/>
            </a:xfrm>
            <a:custGeom>
              <a:avLst/>
              <a:gdLst/>
              <a:ahLst/>
              <a:cxnLst/>
              <a:rect l="l" t="t" r="r" b="b"/>
              <a:pathLst>
                <a:path w="105145" h="127868" extrusionOk="0">
                  <a:moveTo>
                    <a:pt x="52573" y="1"/>
                  </a:moveTo>
                  <a:cubicBezTo>
                    <a:pt x="43236" y="1"/>
                    <a:pt x="35664" y="7567"/>
                    <a:pt x="35664" y="16910"/>
                  </a:cubicBezTo>
                  <a:cubicBezTo>
                    <a:pt x="35670" y="18895"/>
                    <a:pt x="36028" y="20862"/>
                    <a:pt x="36720" y="22722"/>
                  </a:cubicBezTo>
                  <a:lnTo>
                    <a:pt x="0" y="22722"/>
                  </a:lnTo>
                  <a:lnTo>
                    <a:pt x="0" y="110011"/>
                  </a:lnTo>
                  <a:cubicBezTo>
                    <a:pt x="0" y="119872"/>
                    <a:pt x="7995" y="127867"/>
                    <a:pt x="17862" y="127867"/>
                  </a:cubicBezTo>
                  <a:lnTo>
                    <a:pt x="105145" y="127867"/>
                  </a:lnTo>
                  <a:lnTo>
                    <a:pt x="105145" y="91010"/>
                  </a:lnTo>
                  <a:cubicBezTo>
                    <a:pt x="103158" y="91801"/>
                    <a:pt x="101044" y="92206"/>
                    <a:pt x="98916" y="92206"/>
                  </a:cubicBezTo>
                  <a:cubicBezTo>
                    <a:pt x="98350" y="92206"/>
                    <a:pt x="97782" y="92177"/>
                    <a:pt x="97215" y="92119"/>
                  </a:cubicBezTo>
                  <a:cubicBezTo>
                    <a:pt x="88869" y="91267"/>
                    <a:pt x="82269" y="84184"/>
                    <a:pt x="82024" y="75802"/>
                  </a:cubicBezTo>
                  <a:cubicBezTo>
                    <a:pt x="81744" y="66233"/>
                    <a:pt x="89417" y="58393"/>
                    <a:pt x="98920" y="58393"/>
                  </a:cubicBezTo>
                  <a:cubicBezTo>
                    <a:pt x="101055" y="58393"/>
                    <a:pt x="103159" y="58792"/>
                    <a:pt x="105139" y="59585"/>
                  </a:cubicBezTo>
                  <a:lnTo>
                    <a:pt x="105139" y="22728"/>
                  </a:lnTo>
                  <a:lnTo>
                    <a:pt x="68419" y="22728"/>
                  </a:lnTo>
                  <a:cubicBezTo>
                    <a:pt x="69427" y="19992"/>
                    <a:pt x="69796" y="16951"/>
                    <a:pt x="69164" y="13738"/>
                  </a:cubicBezTo>
                  <a:cubicBezTo>
                    <a:pt x="67632" y="5922"/>
                    <a:pt x="60686" y="73"/>
                    <a:pt x="52715" y="2"/>
                  </a:cubicBezTo>
                  <a:cubicBezTo>
                    <a:pt x="52668" y="1"/>
                    <a:pt x="52620" y="1"/>
                    <a:pt x="52573" y="1"/>
                  </a:cubicBezTo>
                  <a:close/>
                </a:path>
              </a:pathLst>
            </a:custGeom>
            <a:solidFill>
              <a:srgbClr val="A5B7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9036;p135">
              <a:extLst>
                <a:ext uri="{FF2B5EF4-FFF2-40B4-BE49-F238E27FC236}">
                  <a16:creationId xmlns:a16="http://schemas.microsoft.com/office/drawing/2014/main" id="{362F5221-C8AD-4557-5FCD-32DDCC1F03FA}"/>
                </a:ext>
              </a:extLst>
            </p:cNvPr>
            <p:cNvSpPr/>
            <p:nvPr/>
          </p:nvSpPr>
          <p:spPr>
            <a:xfrm>
              <a:off x="3802600" y="239450"/>
              <a:ext cx="2628650" cy="3196825"/>
            </a:xfrm>
            <a:custGeom>
              <a:avLst/>
              <a:gdLst/>
              <a:ahLst/>
              <a:cxnLst/>
              <a:rect l="l" t="t" r="r" b="b"/>
              <a:pathLst>
                <a:path w="105146" h="127873" extrusionOk="0">
                  <a:moveTo>
                    <a:pt x="1" y="1"/>
                  </a:moveTo>
                  <a:lnTo>
                    <a:pt x="1" y="36857"/>
                  </a:lnTo>
                  <a:cubicBezTo>
                    <a:pt x="1988" y="36066"/>
                    <a:pt x="4101" y="35662"/>
                    <a:pt x="6229" y="35662"/>
                  </a:cubicBezTo>
                  <a:cubicBezTo>
                    <a:pt x="6796" y="35662"/>
                    <a:pt x="7364" y="35691"/>
                    <a:pt x="7930" y="35748"/>
                  </a:cubicBezTo>
                  <a:cubicBezTo>
                    <a:pt x="16277" y="36595"/>
                    <a:pt x="22877" y="43684"/>
                    <a:pt x="23121" y="52066"/>
                  </a:cubicBezTo>
                  <a:cubicBezTo>
                    <a:pt x="23396" y="61635"/>
                    <a:pt x="15722" y="69481"/>
                    <a:pt x="6219" y="69481"/>
                  </a:cubicBezTo>
                  <a:cubicBezTo>
                    <a:pt x="4091" y="69475"/>
                    <a:pt x="1980" y="69076"/>
                    <a:pt x="1" y="68289"/>
                  </a:cubicBezTo>
                  <a:lnTo>
                    <a:pt x="1" y="105145"/>
                  </a:lnTo>
                  <a:lnTo>
                    <a:pt x="36720" y="105145"/>
                  </a:lnTo>
                  <a:cubicBezTo>
                    <a:pt x="35719" y="107882"/>
                    <a:pt x="35343" y="110916"/>
                    <a:pt x="35975" y="114130"/>
                  </a:cubicBezTo>
                  <a:cubicBezTo>
                    <a:pt x="37513" y="121952"/>
                    <a:pt x="44459" y="127801"/>
                    <a:pt x="52424" y="127872"/>
                  </a:cubicBezTo>
                  <a:cubicBezTo>
                    <a:pt x="52472" y="127873"/>
                    <a:pt x="52519" y="127873"/>
                    <a:pt x="52567" y="127873"/>
                  </a:cubicBezTo>
                  <a:cubicBezTo>
                    <a:pt x="61909" y="127873"/>
                    <a:pt x="69481" y="120301"/>
                    <a:pt x="69481" y="110964"/>
                  </a:cubicBezTo>
                  <a:cubicBezTo>
                    <a:pt x="69475" y="108979"/>
                    <a:pt x="69118" y="107005"/>
                    <a:pt x="68426" y="105145"/>
                  </a:cubicBezTo>
                  <a:lnTo>
                    <a:pt x="105145" y="105145"/>
                  </a:lnTo>
                  <a:lnTo>
                    <a:pt x="105145" y="16354"/>
                  </a:lnTo>
                  <a:cubicBezTo>
                    <a:pt x="105140" y="7328"/>
                    <a:pt x="97818" y="1"/>
                    <a:pt x="88786" y="1"/>
                  </a:cubicBezTo>
                  <a:close/>
                </a:path>
              </a:pathLst>
            </a:custGeom>
            <a:solidFill>
              <a:srgbClr val="CFD9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9037;p135">
              <a:extLst>
                <a:ext uri="{FF2B5EF4-FFF2-40B4-BE49-F238E27FC236}">
                  <a16:creationId xmlns:a16="http://schemas.microsoft.com/office/drawing/2014/main" id="{CCD2A0E4-D8B3-1399-B657-B18E36445B24}"/>
                </a:ext>
              </a:extLst>
            </p:cNvPr>
            <p:cNvSpPr/>
            <p:nvPr/>
          </p:nvSpPr>
          <p:spPr>
            <a:xfrm>
              <a:off x="3232500" y="2847950"/>
              <a:ext cx="3198600" cy="2628500"/>
            </a:xfrm>
            <a:custGeom>
              <a:avLst/>
              <a:gdLst/>
              <a:ahLst/>
              <a:cxnLst/>
              <a:rect l="l" t="t" r="r" b="b"/>
              <a:pathLst>
                <a:path w="127944" h="105140" extrusionOk="0">
                  <a:moveTo>
                    <a:pt x="22805" y="0"/>
                  </a:moveTo>
                  <a:lnTo>
                    <a:pt x="22805" y="36720"/>
                  </a:lnTo>
                  <a:cubicBezTo>
                    <a:pt x="20992" y="36051"/>
                    <a:pt x="19042" y="35663"/>
                    <a:pt x="16995" y="35663"/>
                  </a:cubicBezTo>
                  <a:cubicBezTo>
                    <a:pt x="15960" y="35663"/>
                    <a:pt x="14900" y="35762"/>
                    <a:pt x="13820" y="35975"/>
                  </a:cubicBezTo>
                  <a:cubicBezTo>
                    <a:pt x="5998" y="37513"/>
                    <a:pt x="150" y="44453"/>
                    <a:pt x="78" y="52424"/>
                  </a:cubicBezTo>
                  <a:cubicBezTo>
                    <a:pt x="1" y="61826"/>
                    <a:pt x="7602" y="69481"/>
                    <a:pt x="16986" y="69481"/>
                  </a:cubicBezTo>
                  <a:cubicBezTo>
                    <a:pt x="18971" y="69475"/>
                    <a:pt x="20945" y="69117"/>
                    <a:pt x="22805" y="68420"/>
                  </a:cubicBezTo>
                  <a:lnTo>
                    <a:pt x="22805" y="105139"/>
                  </a:lnTo>
                  <a:lnTo>
                    <a:pt x="108943" y="105139"/>
                  </a:lnTo>
                  <a:cubicBezTo>
                    <a:pt x="119436" y="105139"/>
                    <a:pt x="127944" y="96631"/>
                    <a:pt x="127944" y="86138"/>
                  </a:cubicBezTo>
                  <a:lnTo>
                    <a:pt x="127944" y="0"/>
                  </a:lnTo>
                  <a:lnTo>
                    <a:pt x="91087" y="0"/>
                  </a:lnTo>
                  <a:cubicBezTo>
                    <a:pt x="92088" y="2510"/>
                    <a:pt x="92470" y="5235"/>
                    <a:pt x="92196" y="7924"/>
                  </a:cubicBezTo>
                  <a:cubicBezTo>
                    <a:pt x="91343" y="16271"/>
                    <a:pt x="84260" y="22870"/>
                    <a:pt x="75878" y="23115"/>
                  </a:cubicBezTo>
                  <a:cubicBezTo>
                    <a:pt x="75708" y="23120"/>
                    <a:pt x="75539" y="23122"/>
                    <a:pt x="75370" y="23122"/>
                  </a:cubicBezTo>
                  <a:cubicBezTo>
                    <a:pt x="66033" y="23122"/>
                    <a:pt x="58469" y="15553"/>
                    <a:pt x="58469" y="6219"/>
                  </a:cubicBezTo>
                  <a:cubicBezTo>
                    <a:pt x="58469" y="4084"/>
                    <a:pt x="58869" y="1980"/>
                    <a:pt x="59662" y="0"/>
                  </a:cubicBezTo>
                  <a:close/>
                </a:path>
              </a:pathLst>
            </a:custGeom>
            <a:solidFill>
              <a:srgbClr val="445D7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1551;p75">
            <a:extLst>
              <a:ext uri="{FF2B5EF4-FFF2-40B4-BE49-F238E27FC236}">
                <a16:creationId xmlns:a16="http://schemas.microsoft.com/office/drawing/2014/main" id="{A0865D31-BA7A-C81A-A506-84172840970C}"/>
              </a:ext>
            </a:extLst>
          </p:cNvPr>
          <p:cNvSpPr/>
          <p:nvPr/>
        </p:nvSpPr>
        <p:spPr>
          <a:xfrm rot="10800000" flipV="1">
            <a:off x="6192826" y="2097283"/>
            <a:ext cx="1881379" cy="755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4FC4BF3C-3CB7-3274-60C7-8BDA30E8D0F2}"/>
              </a:ext>
            </a:extLst>
          </p:cNvPr>
          <p:cNvSpPr/>
          <p:nvPr/>
        </p:nvSpPr>
        <p:spPr>
          <a:xfrm>
            <a:off x="1112383" y="1013460"/>
            <a:ext cx="2308997" cy="365760"/>
          </a:xfrm>
          <a:prstGeom prst="rect">
            <a:avLst/>
          </a:prstGeom>
          <a:solidFill>
            <a:srgbClr val="F2F6F8"/>
          </a:solidFill>
          <a:ln>
            <a:solidFill>
              <a:srgbClr val="F2F6F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B2BF1FD0-F530-1DEF-223C-FA62D13F4FF8}"/>
              </a:ext>
            </a:extLst>
          </p:cNvPr>
          <p:cNvSpPr/>
          <p:nvPr/>
        </p:nvSpPr>
        <p:spPr>
          <a:xfrm>
            <a:off x="5701652" y="3619500"/>
            <a:ext cx="2308997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36" name="Google Shape;1536;p75"/>
          <p:cNvSpPr txBox="1">
            <a:spLocks noGrp="1"/>
          </p:cNvSpPr>
          <p:nvPr>
            <p:ph type="title"/>
          </p:nvPr>
        </p:nvSpPr>
        <p:spPr>
          <a:xfrm>
            <a:off x="745613" y="732490"/>
            <a:ext cx="24906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GATEWAY</a:t>
            </a:r>
            <a:endParaRPr dirty="0"/>
          </a:p>
        </p:txBody>
      </p:sp>
      <p:sp>
        <p:nvSpPr>
          <p:cNvPr id="1537" name="Google Shape;1537;p75"/>
          <p:cNvSpPr txBox="1">
            <a:spLocks noGrp="1"/>
          </p:cNvSpPr>
          <p:nvPr>
            <p:ph type="subTitle" idx="1"/>
          </p:nvPr>
        </p:nvSpPr>
        <p:spPr>
          <a:xfrm>
            <a:off x="631527" y="1513673"/>
            <a:ext cx="3177730" cy="5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Directs incoming requests to the appropriate service provider (PRS or DRS).</a:t>
            </a:r>
            <a:endParaRPr sz="1400" dirty="0"/>
          </a:p>
        </p:txBody>
      </p:sp>
      <p:sp>
        <p:nvSpPr>
          <p:cNvPr id="13" name="Google Shape;1551;p75">
            <a:extLst>
              <a:ext uri="{FF2B5EF4-FFF2-40B4-BE49-F238E27FC236}">
                <a16:creationId xmlns:a16="http://schemas.microsoft.com/office/drawing/2014/main" id="{052BEDC6-2ADE-6C29-77AF-74D5A06FED8C}"/>
              </a:ext>
            </a:extLst>
          </p:cNvPr>
          <p:cNvSpPr/>
          <p:nvPr/>
        </p:nvSpPr>
        <p:spPr>
          <a:xfrm rot="10800000" flipV="1">
            <a:off x="1055539" y="1376470"/>
            <a:ext cx="1881379" cy="755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2983;p96">
            <a:extLst>
              <a:ext uri="{FF2B5EF4-FFF2-40B4-BE49-F238E27FC236}">
                <a16:creationId xmlns:a16="http://schemas.microsoft.com/office/drawing/2014/main" id="{8CD0FE7F-8AFA-26F6-0CD3-DF5A86680112}"/>
              </a:ext>
            </a:extLst>
          </p:cNvPr>
          <p:cNvSpPr txBox="1">
            <a:spLocks/>
          </p:cNvSpPr>
          <p:nvPr/>
        </p:nvSpPr>
        <p:spPr>
          <a:xfrm>
            <a:off x="414938" y="2534243"/>
            <a:ext cx="1718799" cy="342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it-IT" sz="1800" b="1" dirty="0">
                <a:solidFill>
                  <a:schemeClr val="accent1"/>
                </a:solidFill>
                <a:latin typeface="Montserrat" panose="00000500000000000000" pitchFamily="2" charset="0"/>
              </a:rPr>
              <a:t>ENDPOINTS</a:t>
            </a:r>
            <a:endParaRPr lang="it-IT" sz="1600" b="1" dirty="0">
              <a:solidFill>
                <a:schemeClr val="accent1"/>
              </a:solidFill>
              <a:latin typeface="Montserrat" panose="00000500000000000000" pitchFamily="2" charset="0"/>
            </a:endParaRPr>
          </a:p>
        </p:txBody>
      </p:sp>
      <p:sp>
        <p:nvSpPr>
          <p:cNvPr id="17" name="Google Shape;2982;p96">
            <a:extLst>
              <a:ext uri="{FF2B5EF4-FFF2-40B4-BE49-F238E27FC236}">
                <a16:creationId xmlns:a16="http://schemas.microsoft.com/office/drawing/2014/main" id="{A95CE980-359F-83C0-421B-29EB099F66CE}"/>
              </a:ext>
            </a:extLst>
          </p:cNvPr>
          <p:cNvSpPr txBox="1">
            <a:spLocks/>
          </p:cNvSpPr>
          <p:nvPr/>
        </p:nvSpPr>
        <p:spPr>
          <a:xfrm>
            <a:off x="435438" y="2911589"/>
            <a:ext cx="6039137" cy="5499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[GET, POST] </a:t>
            </a:r>
            <a:r>
              <a:rPr lang="en-US" dirty="0">
                <a:latin typeface="Montserrat" panose="00000500000000000000" pitchFamily="2" charset="0"/>
                <a:hlinkClick r:id="rId3"/>
              </a:rPr>
              <a:t>http://localhost:9000/prs</a:t>
            </a:r>
            <a:endParaRPr lang="en-US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[GET, PUT, DELETE] </a:t>
            </a:r>
            <a:r>
              <a:rPr lang="en-US" dirty="0">
                <a:latin typeface="Montserrat" panose="00000500000000000000" pitchFamily="2" charset="0"/>
                <a:hlinkClick r:id="rId4"/>
              </a:rPr>
              <a:t>http://localhost:9000/prs/{cf}</a:t>
            </a:r>
            <a:endParaRPr lang="en-US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[GET, POST] </a:t>
            </a:r>
            <a:r>
              <a:rPr lang="en-US" dirty="0">
                <a:latin typeface="Montserrat" panose="00000500000000000000" pitchFamily="2" charset="0"/>
                <a:hlinkClick r:id="rId5"/>
              </a:rPr>
              <a:t>http://localhost:9000/drs</a:t>
            </a:r>
            <a:endParaRPr lang="en-US" dirty="0"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[GET, PUT, DELETE] </a:t>
            </a:r>
            <a:r>
              <a:rPr lang="en-US" dirty="0">
                <a:latin typeface="Montserrat" panose="00000500000000000000" pitchFamily="2" charset="0"/>
                <a:hlinkClick r:id="rId6"/>
              </a:rPr>
              <a:t>http://localhost:9000/drs/{id}</a:t>
            </a:r>
            <a:endParaRPr lang="en-US" dirty="0">
              <a:latin typeface="Montserrat" panose="00000500000000000000" pitchFamily="2" charset="0"/>
            </a:endParaRPr>
          </a:p>
        </p:txBody>
      </p:sp>
      <p:grpSp>
        <p:nvGrpSpPr>
          <p:cNvPr id="18" name="Google Shape;3747;p121">
            <a:extLst>
              <a:ext uri="{FF2B5EF4-FFF2-40B4-BE49-F238E27FC236}">
                <a16:creationId xmlns:a16="http://schemas.microsoft.com/office/drawing/2014/main" id="{0D609C80-5C7B-21B1-819E-89308063320C}"/>
              </a:ext>
            </a:extLst>
          </p:cNvPr>
          <p:cNvGrpSpPr/>
          <p:nvPr/>
        </p:nvGrpSpPr>
        <p:grpSpPr>
          <a:xfrm>
            <a:off x="7046266" y="3802380"/>
            <a:ext cx="2215953" cy="1472151"/>
            <a:chOff x="4192750" y="1313294"/>
            <a:chExt cx="1744769" cy="1066284"/>
          </a:xfrm>
        </p:grpSpPr>
        <p:grpSp>
          <p:nvGrpSpPr>
            <p:cNvPr id="19" name="Google Shape;3748;p121">
              <a:extLst>
                <a:ext uri="{FF2B5EF4-FFF2-40B4-BE49-F238E27FC236}">
                  <a16:creationId xmlns:a16="http://schemas.microsoft.com/office/drawing/2014/main" id="{F806947D-CAA9-C616-DC1C-47F340705CDD}"/>
                </a:ext>
              </a:extLst>
            </p:cNvPr>
            <p:cNvGrpSpPr/>
            <p:nvPr/>
          </p:nvGrpSpPr>
          <p:grpSpPr>
            <a:xfrm>
              <a:off x="4845285" y="1313294"/>
              <a:ext cx="1092234" cy="1066284"/>
              <a:chOff x="1661813" y="3206348"/>
              <a:chExt cx="1658167" cy="1618770"/>
            </a:xfrm>
          </p:grpSpPr>
          <p:grpSp>
            <p:nvGrpSpPr>
              <p:cNvPr id="21" name="Google Shape;3749;p121">
                <a:extLst>
                  <a:ext uri="{FF2B5EF4-FFF2-40B4-BE49-F238E27FC236}">
                    <a16:creationId xmlns:a16="http://schemas.microsoft.com/office/drawing/2014/main" id="{9A6890DC-794A-979D-E27B-800F58916FD3}"/>
                  </a:ext>
                </a:extLst>
              </p:cNvPr>
              <p:cNvGrpSpPr/>
              <p:nvPr/>
            </p:nvGrpSpPr>
            <p:grpSpPr>
              <a:xfrm rot="10800000" flipH="1">
                <a:off x="1661813" y="3206348"/>
                <a:ext cx="1658167" cy="1401899"/>
                <a:chOff x="6981538" y="-300875"/>
                <a:chExt cx="2454725" cy="2075350"/>
              </a:xfrm>
            </p:grpSpPr>
            <p:sp>
              <p:nvSpPr>
                <p:cNvPr id="23" name="Google Shape;3750;p121">
                  <a:extLst>
                    <a:ext uri="{FF2B5EF4-FFF2-40B4-BE49-F238E27FC236}">
                      <a16:creationId xmlns:a16="http://schemas.microsoft.com/office/drawing/2014/main" id="{9A514A33-8306-F5D6-58F3-D6483F604C7C}"/>
                    </a:ext>
                  </a:extLst>
                </p:cNvPr>
                <p:cNvSpPr/>
                <p:nvPr/>
              </p:nvSpPr>
              <p:spPr>
                <a:xfrm>
                  <a:off x="7809863" y="-18525"/>
                  <a:ext cx="913575" cy="1793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543" h="71720" extrusionOk="0">
                      <a:moveTo>
                        <a:pt x="36543" y="1"/>
                      </a:moveTo>
                      <a:lnTo>
                        <a:pt x="27532" y="572"/>
                      </a:lnTo>
                      <a:cubicBezTo>
                        <a:pt x="27532" y="572"/>
                        <a:pt x="14721" y="15827"/>
                        <a:pt x="8619" y="32260"/>
                      </a:cubicBezTo>
                      <a:cubicBezTo>
                        <a:pt x="1" y="55349"/>
                        <a:pt x="10314" y="70782"/>
                        <a:pt x="16755" y="71639"/>
                      </a:cubicBezTo>
                      <a:cubicBezTo>
                        <a:pt x="17165" y="71692"/>
                        <a:pt x="17569" y="71719"/>
                        <a:pt x="17964" y="71719"/>
                      </a:cubicBezTo>
                      <a:cubicBezTo>
                        <a:pt x="23788" y="71719"/>
                        <a:pt x="27796" y="65775"/>
                        <a:pt x="25373" y="49300"/>
                      </a:cubicBezTo>
                      <a:cubicBezTo>
                        <a:pt x="23857" y="38933"/>
                        <a:pt x="25284" y="19592"/>
                        <a:pt x="3654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3751;p121">
                  <a:extLst>
                    <a:ext uri="{FF2B5EF4-FFF2-40B4-BE49-F238E27FC236}">
                      <a16:creationId xmlns:a16="http://schemas.microsoft.com/office/drawing/2014/main" id="{FCC8D5F4-1BB5-A9DE-B9F4-9088AC072DDF}"/>
                    </a:ext>
                  </a:extLst>
                </p:cNvPr>
                <p:cNvSpPr/>
                <p:nvPr/>
              </p:nvSpPr>
              <p:spPr>
                <a:xfrm>
                  <a:off x="8065913" y="156475"/>
                  <a:ext cx="487575" cy="1500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03" h="60013" extrusionOk="0">
                      <a:moveTo>
                        <a:pt x="18890" y="1"/>
                      </a:moveTo>
                      <a:cubicBezTo>
                        <a:pt x="18719" y="1"/>
                        <a:pt x="18554" y="76"/>
                        <a:pt x="18450" y="227"/>
                      </a:cubicBezTo>
                      <a:cubicBezTo>
                        <a:pt x="4319" y="18801"/>
                        <a:pt x="1" y="45512"/>
                        <a:pt x="4140" y="59554"/>
                      </a:cubicBezTo>
                      <a:cubicBezTo>
                        <a:pt x="4140" y="59589"/>
                        <a:pt x="4158" y="59643"/>
                        <a:pt x="4176" y="59679"/>
                      </a:cubicBezTo>
                      <a:cubicBezTo>
                        <a:pt x="4255" y="59889"/>
                        <a:pt x="4450" y="60012"/>
                        <a:pt x="4662" y="60012"/>
                      </a:cubicBezTo>
                      <a:cubicBezTo>
                        <a:pt x="4737" y="60012"/>
                        <a:pt x="4815" y="59997"/>
                        <a:pt x="4890" y="59964"/>
                      </a:cubicBezTo>
                      <a:cubicBezTo>
                        <a:pt x="5157" y="59857"/>
                        <a:pt x="5300" y="59536"/>
                        <a:pt x="5175" y="59250"/>
                      </a:cubicBezTo>
                      <a:cubicBezTo>
                        <a:pt x="1143" y="45440"/>
                        <a:pt x="5389" y="19176"/>
                        <a:pt x="19324" y="869"/>
                      </a:cubicBezTo>
                      <a:cubicBezTo>
                        <a:pt x="19503" y="637"/>
                        <a:pt x="19449" y="280"/>
                        <a:pt x="19217" y="102"/>
                      </a:cubicBezTo>
                      <a:lnTo>
                        <a:pt x="19164" y="66"/>
                      </a:lnTo>
                      <a:cubicBezTo>
                        <a:pt x="19076" y="23"/>
                        <a:pt x="18982" y="1"/>
                        <a:pt x="1889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3752;p121">
                  <a:extLst>
                    <a:ext uri="{FF2B5EF4-FFF2-40B4-BE49-F238E27FC236}">
                      <a16:creationId xmlns:a16="http://schemas.microsoft.com/office/drawing/2014/main" id="{0A9A3ED0-BBE8-9A69-52E6-7949803927B5}"/>
                    </a:ext>
                  </a:extLst>
                </p:cNvPr>
                <p:cNvSpPr/>
                <p:nvPr/>
              </p:nvSpPr>
              <p:spPr>
                <a:xfrm>
                  <a:off x="8284038" y="-54650"/>
                  <a:ext cx="1152225" cy="153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89" h="61299" extrusionOk="0">
                      <a:moveTo>
                        <a:pt x="41244" y="0"/>
                      </a:moveTo>
                      <a:cubicBezTo>
                        <a:pt x="41241" y="0"/>
                        <a:pt x="41238" y="0"/>
                        <a:pt x="41235" y="0"/>
                      </a:cubicBezTo>
                      <a:cubicBezTo>
                        <a:pt x="41021" y="0"/>
                        <a:pt x="17183" y="1499"/>
                        <a:pt x="17183" y="1517"/>
                      </a:cubicBezTo>
                      <a:cubicBezTo>
                        <a:pt x="14899" y="2677"/>
                        <a:pt x="12705" y="3979"/>
                        <a:pt x="10581" y="5407"/>
                      </a:cubicBezTo>
                      <a:cubicBezTo>
                        <a:pt x="8601" y="6852"/>
                        <a:pt x="6906" y="8636"/>
                        <a:pt x="5568" y="10688"/>
                      </a:cubicBezTo>
                      <a:cubicBezTo>
                        <a:pt x="4711" y="11866"/>
                        <a:pt x="4247" y="13275"/>
                        <a:pt x="4229" y="14721"/>
                      </a:cubicBezTo>
                      <a:cubicBezTo>
                        <a:pt x="4372" y="18093"/>
                        <a:pt x="6442" y="20662"/>
                        <a:pt x="5800" y="23963"/>
                      </a:cubicBezTo>
                      <a:cubicBezTo>
                        <a:pt x="5068" y="27692"/>
                        <a:pt x="268" y="29780"/>
                        <a:pt x="90" y="33580"/>
                      </a:cubicBezTo>
                      <a:cubicBezTo>
                        <a:pt x="1" y="35507"/>
                        <a:pt x="1178" y="37274"/>
                        <a:pt x="2570" y="38612"/>
                      </a:cubicBezTo>
                      <a:cubicBezTo>
                        <a:pt x="4051" y="39825"/>
                        <a:pt x="5461" y="41146"/>
                        <a:pt x="6781" y="42555"/>
                      </a:cubicBezTo>
                      <a:cubicBezTo>
                        <a:pt x="9886" y="46445"/>
                        <a:pt x="9529" y="52172"/>
                        <a:pt x="12152" y="56419"/>
                      </a:cubicBezTo>
                      <a:cubicBezTo>
                        <a:pt x="12901" y="57793"/>
                        <a:pt x="13954" y="59006"/>
                        <a:pt x="15220" y="59934"/>
                      </a:cubicBezTo>
                      <a:cubicBezTo>
                        <a:pt x="16378" y="60652"/>
                        <a:pt x="17717" y="61298"/>
                        <a:pt x="19058" y="61298"/>
                      </a:cubicBezTo>
                      <a:cubicBezTo>
                        <a:pt x="19350" y="61298"/>
                        <a:pt x="19641" y="61268"/>
                        <a:pt x="19931" y="61201"/>
                      </a:cubicBezTo>
                      <a:cubicBezTo>
                        <a:pt x="21911" y="60737"/>
                        <a:pt x="23160" y="58703"/>
                        <a:pt x="23517" y="56686"/>
                      </a:cubicBezTo>
                      <a:cubicBezTo>
                        <a:pt x="23892" y="54688"/>
                        <a:pt x="23571" y="52618"/>
                        <a:pt x="23607" y="50602"/>
                      </a:cubicBezTo>
                      <a:cubicBezTo>
                        <a:pt x="23589" y="49639"/>
                        <a:pt x="23749" y="48693"/>
                        <a:pt x="24106" y="47819"/>
                      </a:cubicBezTo>
                      <a:cubicBezTo>
                        <a:pt x="24820" y="46445"/>
                        <a:pt x="25997" y="45374"/>
                        <a:pt x="27407" y="44768"/>
                      </a:cubicBezTo>
                      <a:cubicBezTo>
                        <a:pt x="29316" y="43822"/>
                        <a:pt x="31386" y="43304"/>
                        <a:pt x="33349" y="42484"/>
                      </a:cubicBezTo>
                      <a:cubicBezTo>
                        <a:pt x="35365" y="41806"/>
                        <a:pt x="37113" y="40450"/>
                        <a:pt x="38273" y="38665"/>
                      </a:cubicBezTo>
                      <a:cubicBezTo>
                        <a:pt x="39629" y="36274"/>
                        <a:pt x="38773" y="33491"/>
                        <a:pt x="37756" y="31154"/>
                      </a:cubicBezTo>
                      <a:cubicBezTo>
                        <a:pt x="36810" y="29048"/>
                        <a:pt x="35829" y="26657"/>
                        <a:pt x="36703" y="24534"/>
                      </a:cubicBezTo>
                      <a:cubicBezTo>
                        <a:pt x="37203" y="23499"/>
                        <a:pt x="37898" y="22571"/>
                        <a:pt x="38773" y="21822"/>
                      </a:cubicBezTo>
                      <a:cubicBezTo>
                        <a:pt x="39594" y="21019"/>
                        <a:pt x="40414" y="20198"/>
                        <a:pt x="41253" y="19395"/>
                      </a:cubicBezTo>
                      <a:cubicBezTo>
                        <a:pt x="42109" y="18575"/>
                        <a:pt x="42912" y="17700"/>
                        <a:pt x="43644" y="16790"/>
                      </a:cubicBezTo>
                      <a:cubicBezTo>
                        <a:pt x="45036" y="15042"/>
                        <a:pt x="45856" y="12918"/>
                        <a:pt x="45981" y="10688"/>
                      </a:cubicBezTo>
                      <a:cubicBezTo>
                        <a:pt x="46088" y="8725"/>
                        <a:pt x="45678" y="6763"/>
                        <a:pt x="44821" y="4996"/>
                      </a:cubicBezTo>
                      <a:cubicBezTo>
                        <a:pt x="44305" y="3982"/>
                        <a:pt x="42634" y="0"/>
                        <a:pt x="412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3753;p121">
                  <a:extLst>
                    <a:ext uri="{FF2B5EF4-FFF2-40B4-BE49-F238E27FC236}">
                      <a16:creationId xmlns:a16="http://schemas.microsoft.com/office/drawing/2014/main" id="{8AD48FBB-32E9-41CF-13DA-F4CBB166A3F4}"/>
                    </a:ext>
                  </a:extLst>
                </p:cNvPr>
                <p:cNvSpPr/>
                <p:nvPr/>
              </p:nvSpPr>
              <p:spPr>
                <a:xfrm>
                  <a:off x="8598963" y="-50650"/>
                  <a:ext cx="386325" cy="1382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53" h="55316" extrusionOk="0">
                      <a:moveTo>
                        <a:pt x="14832" y="0"/>
                      </a:moveTo>
                      <a:cubicBezTo>
                        <a:pt x="14647" y="0"/>
                        <a:pt x="14470" y="91"/>
                        <a:pt x="14364" y="269"/>
                      </a:cubicBezTo>
                      <a:cubicBezTo>
                        <a:pt x="2838" y="18879"/>
                        <a:pt x="1" y="45054"/>
                        <a:pt x="3105" y="54903"/>
                      </a:cubicBezTo>
                      <a:cubicBezTo>
                        <a:pt x="3105" y="54921"/>
                        <a:pt x="3123" y="54938"/>
                        <a:pt x="3123" y="54974"/>
                      </a:cubicBezTo>
                      <a:cubicBezTo>
                        <a:pt x="3204" y="55191"/>
                        <a:pt x="3410" y="55315"/>
                        <a:pt x="3629" y="55315"/>
                      </a:cubicBezTo>
                      <a:cubicBezTo>
                        <a:pt x="3698" y="55315"/>
                        <a:pt x="3768" y="55303"/>
                        <a:pt x="3837" y="55277"/>
                      </a:cubicBezTo>
                      <a:cubicBezTo>
                        <a:pt x="4104" y="55170"/>
                        <a:pt x="4247" y="54867"/>
                        <a:pt x="4140" y="54582"/>
                      </a:cubicBezTo>
                      <a:cubicBezTo>
                        <a:pt x="1071" y="44964"/>
                        <a:pt x="3962" y="19200"/>
                        <a:pt x="15292" y="822"/>
                      </a:cubicBezTo>
                      <a:cubicBezTo>
                        <a:pt x="15452" y="572"/>
                        <a:pt x="15363" y="233"/>
                        <a:pt x="15113" y="72"/>
                      </a:cubicBezTo>
                      <a:cubicBezTo>
                        <a:pt x="15023" y="24"/>
                        <a:pt x="14926" y="0"/>
                        <a:pt x="1483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3754;p121">
                  <a:extLst>
                    <a:ext uri="{FF2B5EF4-FFF2-40B4-BE49-F238E27FC236}">
                      <a16:creationId xmlns:a16="http://schemas.microsoft.com/office/drawing/2014/main" id="{1CBC57F2-356A-FE24-F499-905AA6E27EA9}"/>
                    </a:ext>
                  </a:extLst>
                </p:cNvPr>
                <p:cNvSpPr/>
                <p:nvPr/>
              </p:nvSpPr>
              <p:spPr>
                <a:xfrm>
                  <a:off x="6981538" y="-190700"/>
                  <a:ext cx="1509950" cy="1449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98" h="57985" extrusionOk="0">
                      <a:moveTo>
                        <a:pt x="54331" y="0"/>
                      </a:moveTo>
                      <a:cubicBezTo>
                        <a:pt x="54331" y="0"/>
                        <a:pt x="45535" y="11687"/>
                        <a:pt x="35507" y="23820"/>
                      </a:cubicBezTo>
                      <a:cubicBezTo>
                        <a:pt x="25479" y="35935"/>
                        <a:pt x="0" y="44696"/>
                        <a:pt x="10599" y="54742"/>
                      </a:cubicBezTo>
                      <a:cubicBezTo>
                        <a:pt x="12977" y="56996"/>
                        <a:pt x="15775" y="57984"/>
                        <a:pt x="18781" y="57984"/>
                      </a:cubicBezTo>
                      <a:cubicBezTo>
                        <a:pt x="29194" y="57984"/>
                        <a:pt x="42112" y="46129"/>
                        <a:pt x="48800" y="33973"/>
                      </a:cubicBezTo>
                      <a:cubicBezTo>
                        <a:pt x="54920" y="22821"/>
                        <a:pt x="60398" y="7905"/>
                        <a:pt x="60398" y="7905"/>
                      </a:cubicBezTo>
                      <a:lnTo>
                        <a:pt x="5433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3755;p121">
                  <a:extLst>
                    <a:ext uri="{FF2B5EF4-FFF2-40B4-BE49-F238E27FC236}">
                      <a16:creationId xmlns:a16="http://schemas.microsoft.com/office/drawing/2014/main" id="{B3A7B49E-66C3-9240-608F-70BBB547816A}"/>
                    </a:ext>
                  </a:extLst>
                </p:cNvPr>
                <p:cNvSpPr/>
                <p:nvPr/>
              </p:nvSpPr>
              <p:spPr>
                <a:xfrm>
                  <a:off x="7378088" y="-108975"/>
                  <a:ext cx="1044700" cy="121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88" h="48703" extrusionOk="0">
                      <a:moveTo>
                        <a:pt x="41262" y="1"/>
                      </a:moveTo>
                      <a:cubicBezTo>
                        <a:pt x="41081" y="1"/>
                        <a:pt x="40906" y="105"/>
                        <a:pt x="40824" y="282"/>
                      </a:cubicBezTo>
                      <a:cubicBezTo>
                        <a:pt x="26514" y="37163"/>
                        <a:pt x="607" y="47708"/>
                        <a:pt x="357" y="47815"/>
                      </a:cubicBezTo>
                      <a:cubicBezTo>
                        <a:pt x="125" y="47904"/>
                        <a:pt x="0" y="48154"/>
                        <a:pt x="89" y="48386"/>
                      </a:cubicBezTo>
                      <a:cubicBezTo>
                        <a:pt x="89" y="48404"/>
                        <a:pt x="89" y="48404"/>
                        <a:pt x="89" y="48404"/>
                      </a:cubicBezTo>
                      <a:cubicBezTo>
                        <a:pt x="158" y="48595"/>
                        <a:pt x="330" y="48702"/>
                        <a:pt x="512" y="48702"/>
                      </a:cubicBezTo>
                      <a:cubicBezTo>
                        <a:pt x="567" y="48702"/>
                        <a:pt x="624" y="48692"/>
                        <a:pt x="678" y="48671"/>
                      </a:cubicBezTo>
                      <a:lnTo>
                        <a:pt x="696" y="48671"/>
                      </a:lnTo>
                      <a:cubicBezTo>
                        <a:pt x="946" y="48564"/>
                        <a:pt x="27246" y="37877"/>
                        <a:pt x="41699" y="621"/>
                      </a:cubicBezTo>
                      <a:cubicBezTo>
                        <a:pt x="41788" y="389"/>
                        <a:pt x="41681" y="122"/>
                        <a:pt x="41431" y="32"/>
                      </a:cubicBezTo>
                      <a:cubicBezTo>
                        <a:pt x="41376" y="11"/>
                        <a:pt x="41319" y="1"/>
                        <a:pt x="4126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3756;p121">
                  <a:extLst>
                    <a:ext uri="{FF2B5EF4-FFF2-40B4-BE49-F238E27FC236}">
                      <a16:creationId xmlns:a16="http://schemas.microsoft.com/office/drawing/2014/main" id="{7D01D28D-706B-6155-C1B6-4F21C038EE2F}"/>
                    </a:ext>
                  </a:extLst>
                </p:cNvPr>
                <p:cNvSpPr/>
                <p:nvPr/>
              </p:nvSpPr>
              <p:spPr>
                <a:xfrm>
                  <a:off x="7170663" y="-300875"/>
                  <a:ext cx="1180325" cy="92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213" h="36856" extrusionOk="0">
                      <a:moveTo>
                        <a:pt x="43429" y="0"/>
                      </a:moveTo>
                      <a:cubicBezTo>
                        <a:pt x="31118" y="18467"/>
                        <a:pt x="10635" y="21287"/>
                        <a:pt x="6210" y="24213"/>
                      </a:cubicBezTo>
                      <a:cubicBezTo>
                        <a:pt x="1785" y="27121"/>
                        <a:pt x="0" y="30975"/>
                        <a:pt x="4675" y="35222"/>
                      </a:cubicBezTo>
                      <a:cubicBezTo>
                        <a:pt x="5905" y="36335"/>
                        <a:pt x="7829" y="36856"/>
                        <a:pt x="10161" y="36856"/>
                      </a:cubicBezTo>
                      <a:cubicBezTo>
                        <a:pt x="16723" y="36856"/>
                        <a:pt x="26523" y="32730"/>
                        <a:pt x="33223" y="26068"/>
                      </a:cubicBezTo>
                      <a:cubicBezTo>
                        <a:pt x="43626" y="15702"/>
                        <a:pt x="47212" y="5032"/>
                        <a:pt x="47212" y="5032"/>
                      </a:cubicBezTo>
                      <a:lnTo>
                        <a:pt x="43429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757;p121">
                  <a:extLst>
                    <a:ext uri="{FF2B5EF4-FFF2-40B4-BE49-F238E27FC236}">
                      <a16:creationId xmlns:a16="http://schemas.microsoft.com/office/drawing/2014/main" id="{B3FC4CD7-4F94-BF8B-AC20-6CD5BE5DB9D8}"/>
                    </a:ext>
                  </a:extLst>
                </p:cNvPr>
                <p:cNvSpPr/>
                <p:nvPr/>
              </p:nvSpPr>
              <p:spPr>
                <a:xfrm>
                  <a:off x="7329013" y="-246175"/>
                  <a:ext cx="989400" cy="764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76" h="30581" extrusionOk="0">
                      <a:moveTo>
                        <a:pt x="39084" y="1"/>
                      </a:moveTo>
                      <a:cubicBezTo>
                        <a:pt x="38910" y="1"/>
                        <a:pt x="38744" y="104"/>
                        <a:pt x="38666" y="275"/>
                      </a:cubicBezTo>
                      <a:cubicBezTo>
                        <a:pt x="28923" y="23309"/>
                        <a:pt x="661" y="29626"/>
                        <a:pt x="429" y="29661"/>
                      </a:cubicBezTo>
                      <a:cubicBezTo>
                        <a:pt x="179" y="29715"/>
                        <a:pt x="1" y="29947"/>
                        <a:pt x="36" y="30197"/>
                      </a:cubicBezTo>
                      <a:cubicBezTo>
                        <a:pt x="83" y="30416"/>
                        <a:pt x="268" y="30581"/>
                        <a:pt x="482" y="30581"/>
                      </a:cubicBezTo>
                      <a:cubicBezTo>
                        <a:pt x="512" y="30581"/>
                        <a:pt x="541" y="30578"/>
                        <a:pt x="572" y="30571"/>
                      </a:cubicBezTo>
                      <a:cubicBezTo>
                        <a:pt x="857" y="30518"/>
                        <a:pt x="29548" y="24112"/>
                        <a:pt x="39451" y="649"/>
                      </a:cubicBezTo>
                      <a:cubicBezTo>
                        <a:pt x="39576" y="435"/>
                        <a:pt x="39486" y="168"/>
                        <a:pt x="39272" y="43"/>
                      </a:cubicBezTo>
                      <a:cubicBezTo>
                        <a:pt x="39211" y="14"/>
                        <a:pt x="39147" y="1"/>
                        <a:pt x="39084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2" name="Google Shape;3758;p121">
                <a:extLst>
                  <a:ext uri="{FF2B5EF4-FFF2-40B4-BE49-F238E27FC236}">
                    <a16:creationId xmlns:a16="http://schemas.microsoft.com/office/drawing/2014/main" id="{84A8ABFE-754D-B0AA-219A-FE5C283D64EA}"/>
                  </a:ext>
                </a:extLst>
              </p:cNvPr>
              <p:cNvSpPr/>
              <p:nvPr/>
            </p:nvSpPr>
            <p:spPr>
              <a:xfrm rot="9130277">
                <a:off x="2416319" y="4040495"/>
                <a:ext cx="764205" cy="643455"/>
              </a:xfrm>
              <a:custGeom>
                <a:avLst/>
                <a:gdLst/>
                <a:ahLst/>
                <a:cxnLst/>
                <a:rect l="l" t="t" r="r" b="b"/>
                <a:pathLst>
                  <a:path w="143563" h="120879" extrusionOk="0">
                    <a:moveTo>
                      <a:pt x="56570" y="0"/>
                    </a:moveTo>
                    <a:cubicBezTo>
                      <a:pt x="42205" y="0"/>
                      <a:pt x="27835" y="1346"/>
                      <a:pt x="13721" y="4029"/>
                    </a:cubicBezTo>
                    <a:cubicBezTo>
                      <a:pt x="10331" y="4671"/>
                      <a:pt x="6816" y="5456"/>
                      <a:pt x="4157" y="7633"/>
                    </a:cubicBezTo>
                    <a:cubicBezTo>
                      <a:pt x="1499" y="9827"/>
                      <a:pt x="0" y="13842"/>
                      <a:pt x="1713" y="16822"/>
                    </a:cubicBezTo>
                    <a:cubicBezTo>
                      <a:pt x="2962" y="18998"/>
                      <a:pt x="5139" y="18374"/>
                      <a:pt x="6994" y="20711"/>
                    </a:cubicBezTo>
                    <a:cubicBezTo>
                      <a:pt x="9457" y="23834"/>
                      <a:pt x="8315" y="28562"/>
                      <a:pt x="7976" y="30025"/>
                    </a:cubicBezTo>
                    <a:cubicBezTo>
                      <a:pt x="6138" y="37591"/>
                      <a:pt x="232" y="38661"/>
                      <a:pt x="393" y="42158"/>
                    </a:cubicBezTo>
                    <a:cubicBezTo>
                      <a:pt x="660" y="48992"/>
                      <a:pt x="24195" y="48367"/>
                      <a:pt x="26818" y="57753"/>
                    </a:cubicBezTo>
                    <a:cubicBezTo>
                      <a:pt x="28870" y="65068"/>
                      <a:pt x="16237" y="71260"/>
                      <a:pt x="18592" y="81590"/>
                    </a:cubicBezTo>
                    <a:cubicBezTo>
                      <a:pt x="18735" y="82251"/>
                      <a:pt x="20073" y="87728"/>
                      <a:pt x="24659" y="90191"/>
                    </a:cubicBezTo>
                    <a:cubicBezTo>
                      <a:pt x="26048" y="90940"/>
                      <a:pt x="27437" y="91252"/>
                      <a:pt x="28857" y="91252"/>
                    </a:cubicBezTo>
                    <a:cubicBezTo>
                      <a:pt x="35935" y="91252"/>
                      <a:pt x="43795" y="83504"/>
                      <a:pt x="56329" y="83504"/>
                    </a:cubicBezTo>
                    <a:cubicBezTo>
                      <a:pt x="57210" y="83504"/>
                      <a:pt x="58113" y="83543"/>
                      <a:pt x="59041" y="83625"/>
                    </a:cubicBezTo>
                    <a:cubicBezTo>
                      <a:pt x="61789" y="83856"/>
                      <a:pt x="67428" y="85337"/>
                      <a:pt x="73458" y="88585"/>
                    </a:cubicBezTo>
                    <a:cubicBezTo>
                      <a:pt x="84592" y="94598"/>
                      <a:pt x="78008" y="112851"/>
                      <a:pt x="86858" y="118507"/>
                    </a:cubicBezTo>
                    <a:cubicBezTo>
                      <a:pt x="89389" y="120126"/>
                      <a:pt x="92652" y="120878"/>
                      <a:pt x="96330" y="120878"/>
                    </a:cubicBezTo>
                    <a:cubicBezTo>
                      <a:pt x="112590" y="120878"/>
                      <a:pt x="136954" y="106171"/>
                      <a:pt x="141974" y="86658"/>
                    </a:cubicBezTo>
                    <a:cubicBezTo>
                      <a:pt x="143562" y="80449"/>
                      <a:pt x="141350" y="71224"/>
                      <a:pt x="136907" y="52757"/>
                    </a:cubicBezTo>
                    <a:cubicBezTo>
                      <a:pt x="131947" y="32095"/>
                      <a:pt x="130305" y="20586"/>
                      <a:pt x="123436" y="15234"/>
                    </a:cubicBezTo>
                    <a:cubicBezTo>
                      <a:pt x="112230" y="6526"/>
                      <a:pt x="97742" y="3297"/>
                      <a:pt x="83629" y="1602"/>
                    </a:cubicBezTo>
                    <a:cubicBezTo>
                      <a:pt x="74654" y="534"/>
                      <a:pt x="65613" y="0"/>
                      <a:pt x="565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" name="Google Shape;3759;p121">
              <a:extLst>
                <a:ext uri="{FF2B5EF4-FFF2-40B4-BE49-F238E27FC236}">
                  <a16:creationId xmlns:a16="http://schemas.microsoft.com/office/drawing/2014/main" id="{CE97C6B4-D0E3-B61A-7AC7-9C02D4055064}"/>
                </a:ext>
              </a:extLst>
            </p:cNvPr>
            <p:cNvSpPr/>
            <p:nvPr/>
          </p:nvSpPr>
          <p:spPr>
            <a:xfrm rot="10800000" flipH="1">
              <a:off x="4192750" y="1825942"/>
              <a:ext cx="1740335" cy="503015"/>
            </a:xfrm>
            <a:custGeom>
              <a:avLst/>
              <a:gdLst/>
              <a:ahLst/>
              <a:cxnLst/>
              <a:rect l="l" t="t" r="r" b="b"/>
              <a:pathLst>
                <a:path w="259461" h="85729" extrusionOk="0">
                  <a:moveTo>
                    <a:pt x="103746" y="0"/>
                  </a:moveTo>
                  <a:cubicBezTo>
                    <a:pt x="78232" y="0"/>
                    <a:pt x="52742" y="867"/>
                    <a:pt x="27335" y="3262"/>
                  </a:cubicBezTo>
                  <a:cubicBezTo>
                    <a:pt x="21734" y="3784"/>
                    <a:pt x="15983" y="4382"/>
                    <a:pt x="10979" y="6846"/>
                  </a:cubicBezTo>
                  <a:cubicBezTo>
                    <a:pt x="5900" y="9311"/>
                    <a:pt x="1494" y="13867"/>
                    <a:pt x="822" y="19468"/>
                  </a:cubicBezTo>
                  <a:cubicBezTo>
                    <a:pt x="0" y="26937"/>
                    <a:pt x="5900" y="33584"/>
                    <a:pt x="12473" y="37094"/>
                  </a:cubicBezTo>
                  <a:cubicBezTo>
                    <a:pt x="19045" y="40605"/>
                    <a:pt x="26514" y="42024"/>
                    <a:pt x="33235" y="45384"/>
                  </a:cubicBezTo>
                  <a:cubicBezTo>
                    <a:pt x="42048" y="49716"/>
                    <a:pt x="49069" y="57185"/>
                    <a:pt x="54895" y="65102"/>
                  </a:cubicBezTo>
                  <a:cubicBezTo>
                    <a:pt x="58554" y="70105"/>
                    <a:pt x="61840" y="75334"/>
                    <a:pt x="66396" y="79441"/>
                  </a:cubicBezTo>
                  <a:cubicBezTo>
                    <a:pt x="70393" y="83044"/>
                    <a:pt x="75538" y="85728"/>
                    <a:pt x="80825" y="85728"/>
                  </a:cubicBezTo>
                  <a:cubicBezTo>
                    <a:pt x="81565" y="85728"/>
                    <a:pt x="82308" y="85676"/>
                    <a:pt x="83051" y="85565"/>
                  </a:cubicBezTo>
                  <a:cubicBezTo>
                    <a:pt x="88802" y="84744"/>
                    <a:pt x="93507" y="80711"/>
                    <a:pt x="97839" y="76827"/>
                  </a:cubicBezTo>
                  <a:cubicBezTo>
                    <a:pt x="113449" y="62189"/>
                    <a:pt x="131672" y="42546"/>
                    <a:pt x="153779" y="39484"/>
                  </a:cubicBezTo>
                  <a:cubicBezTo>
                    <a:pt x="154078" y="39484"/>
                    <a:pt x="154377" y="39410"/>
                    <a:pt x="154676" y="39335"/>
                  </a:cubicBezTo>
                  <a:cubicBezTo>
                    <a:pt x="158778" y="38840"/>
                    <a:pt x="162892" y="38686"/>
                    <a:pt x="167012" y="38686"/>
                  </a:cubicBezTo>
                  <a:cubicBezTo>
                    <a:pt x="173469" y="38686"/>
                    <a:pt x="179943" y="39065"/>
                    <a:pt x="186417" y="39111"/>
                  </a:cubicBezTo>
                  <a:cubicBezTo>
                    <a:pt x="197994" y="39111"/>
                    <a:pt x="209719" y="37916"/>
                    <a:pt x="220549" y="33883"/>
                  </a:cubicBezTo>
                  <a:cubicBezTo>
                    <a:pt x="228316" y="30970"/>
                    <a:pt x="259460" y="11626"/>
                    <a:pt x="237951" y="6622"/>
                  </a:cubicBezTo>
                  <a:cubicBezTo>
                    <a:pt x="226823" y="4008"/>
                    <a:pt x="215246" y="3486"/>
                    <a:pt x="203819" y="2963"/>
                  </a:cubicBezTo>
                  <a:cubicBezTo>
                    <a:pt x="170512" y="1482"/>
                    <a:pt x="137109" y="0"/>
                    <a:pt x="1037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4" name="Google Shape;3034;p98"/>
          <p:cNvSpPr txBox="1">
            <a:spLocks noGrp="1"/>
          </p:cNvSpPr>
          <p:nvPr>
            <p:ph type="title"/>
          </p:nvPr>
        </p:nvSpPr>
        <p:spPr>
          <a:xfrm>
            <a:off x="1890000" y="2202821"/>
            <a:ext cx="5531880" cy="99179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IT WORK?</a:t>
            </a:r>
            <a:endParaRPr dirty="0"/>
          </a:p>
        </p:txBody>
      </p:sp>
      <p:sp>
        <p:nvSpPr>
          <p:cNvPr id="3035" name="Google Shape;3035;p98"/>
          <p:cNvSpPr txBox="1">
            <a:spLocks noGrp="1"/>
          </p:cNvSpPr>
          <p:nvPr>
            <p:ph type="title" idx="2"/>
          </p:nvPr>
        </p:nvSpPr>
        <p:spPr>
          <a:xfrm>
            <a:off x="3931500" y="1606808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0985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CLIENT</a:t>
            </a: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3678100" y="88477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pSp>
        <p:nvGrpSpPr>
          <p:cNvPr id="1532" name="Google Shape;2431;p85">
            <a:extLst>
              <a:ext uri="{FF2B5EF4-FFF2-40B4-BE49-F238E27FC236}">
                <a16:creationId xmlns:a16="http://schemas.microsoft.com/office/drawing/2014/main" id="{D63C5C4B-7367-A0DB-ECDC-825850C7A219}"/>
              </a:ext>
            </a:extLst>
          </p:cNvPr>
          <p:cNvGrpSpPr/>
          <p:nvPr/>
        </p:nvGrpSpPr>
        <p:grpSpPr>
          <a:xfrm>
            <a:off x="1100774" y="1193216"/>
            <a:ext cx="6942865" cy="2632923"/>
            <a:chOff x="1757021" y="1442027"/>
            <a:chExt cx="5629959" cy="2135033"/>
          </a:xfrm>
        </p:grpSpPr>
        <p:sp>
          <p:nvSpPr>
            <p:cNvPr id="1533" name="Google Shape;2432;p85">
              <a:extLst>
                <a:ext uri="{FF2B5EF4-FFF2-40B4-BE49-F238E27FC236}">
                  <a16:creationId xmlns:a16="http://schemas.microsoft.com/office/drawing/2014/main" id="{F347E93A-BCC3-CED2-0F25-E26E4F9F81BF}"/>
                </a:ext>
              </a:extLst>
            </p:cNvPr>
            <p:cNvSpPr/>
            <p:nvPr/>
          </p:nvSpPr>
          <p:spPr>
            <a:xfrm>
              <a:off x="1757021" y="3252525"/>
              <a:ext cx="5629959" cy="324536"/>
            </a:xfrm>
            <a:custGeom>
              <a:avLst/>
              <a:gdLst/>
              <a:ahLst/>
              <a:cxnLst/>
              <a:rect l="l" t="t" r="r" b="b"/>
              <a:pathLst>
                <a:path w="85816" h="4947" extrusionOk="0">
                  <a:moveTo>
                    <a:pt x="42908" y="0"/>
                  </a:moveTo>
                  <a:cubicBezTo>
                    <a:pt x="31530" y="0"/>
                    <a:pt x="20615" y="260"/>
                    <a:pt x="12568" y="725"/>
                  </a:cubicBezTo>
                  <a:cubicBezTo>
                    <a:pt x="4520" y="1189"/>
                    <a:pt x="0" y="1814"/>
                    <a:pt x="0" y="2470"/>
                  </a:cubicBezTo>
                  <a:cubicBezTo>
                    <a:pt x="0" y="3127"/>
                    <a:pt x="4520" y="3758"/>
                    <a:pt x="12568" y="4222"/>
                  </a:cubicBezTo>
                  <a:cubicBezTo>
                    <a:pt x="20615" y="4687"/>
                    <a:pt x="31530" y="4947"/>
                    <a:pt x="42908" y="4947"/>
                  </a:cubicBezTo>
                  <a:cubicBezTo>
                    <a:pt x="54287" y="4947"/>
                    <a:pt x="65201" y="4687"/>
                    <a:pt x="73249" y="4222"/>
                  </a:cubicBezTo>
                  <a:cubicBezTo>
                    <a:pt x="81297" y="3758"/>
                    <a:pt x="85816" y="3127"/>
                    <a:pt x="85816" y="2470"/>
                  </a:cubicBezTo>
                  <a:cubicBezTo>
                    <a:pt x="85816" y="1814"/>
                    <a:pt x="81297" y="1189"/>
                    <a:pt x="73249" y="725"/>
                  </a:cubicBezTo>
                  <a:cubicBezTo>
                    <a:pt x="65201" y="260"/>
                    <a:pt x="54287" y="0"/>
                    <a:pt x="429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4" name="Google Shape;2433;p85">
              <a:extLst>
                <a:ext uri="{FF2B5EF4-FFF2-40B4-BE49-F238E27FC236}">
                  <a16:creationId xmlns:a16="http://schemas.microsoft.com/office/drawing/2014/main" id="{511488BB-1E2C-1457-816C-F98E81E69EA5}"/>
                </a:ext>
              </a:extLst>
            </p:cNvPr>
            <p:cNvGrpSpPr/>
            <p:nvPr/>
          </p:nvGrpSpPr>
          <p:grpSpPr>
            <a:xfrm>
              <a:off x="2969729" y="1442027"/>
              <a:ext cx="3116828" cy="1939669"/>
              <a:chOff x="2863350" y="1442027"/>
              <a:chExt cx="3116828" cy="1939669"/>
            </a:xfrm>
          </p:grpSpPr>
          <p:sp>
            <p:nvSpPr>
              <p:cNvPr id="1535" name="Google Shape;2434;p85">
                <a:extLst>
                  <a:ext uri="{FF2B5EF4-FFF2-40B4-BE49-F238E27FC236}">
                    <a16:creationId xmlns:a16="http://schemas.microsoft.com/office/drawing/2014/main" id="{5EF68589-7A39-0FF2-FD1D-DE9E98FC9138}"/>
                  </a:ext>
                </a:extLst>
              </p:cNvPr>
              <p:cNvSpPr/>
              <p:nvPr/>
            </p:nvSpPr>
            <p:spPr>
              <a:xfrm>
                <a:off x="3110287" y="1442027"/>
                <a:ext cx="2622954" cy="1593682"/>
              </a:xfrm>
              <a:custGeom>
                <a:avLst/>
                <a:gdLst/>
                <a:ahLst/>
                <a:cxnLst/>
                <a:rect l="l" t="t" r="r" b="b"/>
                <a:pathLst>
                  <a:path w="39981" h="24293" extrusionOk="0">
                    <a:moveTo>
                      <a:pt x="564" y="0"/>
                    </a:moveTo>
                    <a:cubicBezTo>
                      <a:pt x="255" y="0"/>
                      <a:pt x="1" y="254"/>
                      <a:pt x="1" y="564"/>
                    </a:cubicBezTo>
                    <a:lnTo>
                      <a:pt x="1" y="24292"/>
                    </a:lnTo>
                    <a:lnTo>
                      <a:pt x="39980" y="24292"/>
                    </a:lnTo>
                    <a:lnTo>
                      <a:pt x="39980" y="564"/>
                    </a:lnTo>
                    <a:cubicBezTo>
                      <a:pt x="39980" y="254"/>
                      <a:pt x="39726" y="0"/>
                      <a:pt x="39417" y="0"/>
                    </a:cubicBezTo>
                    <a:close/>
                  </a:path>
                </a:pathLst>
              </a:custGeom>
              <a:solidFill>
                <a:srgbClr val="537E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2435;p85">
                <a:extLst>
                  <a:ext uri="{FF2B5EF4-FFF2-40B4-BE49-F238E27FC236}">
                    <a16:creationId xmlns:a16="http://schemas.microsoft.com/office/drawing/2014/main" id="{F5D047D4-372D-078E-A62E-33F877628466}"/>
                  </a:ext>
                </a:extLst>
              </p:cNvPr>
              <p:cNvSpPr/>
              <p:nvPr/>
            </p:nvSpPr>
            <p:spPr>
              <a:xfrm>
                <a:off x="3110287" y="2982833"/>
                <a:ext cx="2622954" cy="52876"/>
              </a:xfrm>
              <a:custGeom>
                <a:avLst/>
                <a:gdLst/>
                <a:ahLst/>
                <a:cxnLst/>
                <a:rect l="l" t="t" r="r" b="b"/>
                <a:pathLst>
                  <a:path w="39981" h="806" extrusionOk="0">
                    <a:moveTo>
                      <a:pt x="1" y="1"/>
                    </a:moveTo>
                    <a:lnTo>
                      <a:pt x="1" y="805"/>
                    </a:lnTo>
                    <a:lnTo>
                      <a:pt x="39980" y="805"/>
                    </a:lnTo>
                    <a:lnTo>
                      <a:pt x="39980" y="1"/>
                    </a:lnTo>
                    <a:close/>
                  </a:path>
                </a:pathLst>
              </a:custGeom>
              <a:solidFill>
                <a:srgbClr val="365F7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2436;p85">
                <a:extLst>
                  <a:ext uri="{FF2B5EF4-FFF2-40B4-BE49-F238E27FC236}">
                    <a16:creationId xmlns:a16="http://schemas.microsoft.com/office/drawing/2014/main" id="{DC3D919D-603C-CDC1-4C8F-FD646C8D9918}"/>
                  </a:ext>
                </a:extLst>
              </p:cNvPr>
              <p:cNvSpPr/>
              <p:nvPr/>
            </p:nvSpPr>
            <p:spPr>
              <a:xfrm>
                <a:off x="2863350" y="3035643"/>
                <a:ext cx="3116828" cy="346053"/>
              </a:xfrm>
              <a:custGeom>
                <a:avLst/>
                <a:gdLst/>
                <a:ahLst/>
                <a:cxnLst/>
                <a:rect l="l" t="t" r="r" b="b"/>
                <a:pathLst>
                  <a:path w="47509" h="5275" extrusionOk="0">
                    <a:moveTo>
                      <a:pt x="991" y="0"/>
                    </a:moveTo>
                    <a:cubicBezTo>
                      <a:pt x="447" y="0"/>
                      <a:pt x="1" y="440"/>
                      <a:pt x="1" y="991"/>
                    </a:cubicBezTo>
                    <a:lnTo>
                      <a:pt x="1" y="1362"/>
                    </a:lnTo>
                    <a:cubicBezTo>
                      <a:pt x="1" y="1913"/>
                      <a:pt x="447" y="2353"/>
                      <a:pt x="991" y="2353"/>
                    </a:cubicBezTo>
                    <a:cubicBezTo>
                      <a:pt x="1877" y="2353"/>
                      <a:pt x="2712" y="2755"/>
                      <a:pt x="3257" y="3449"/>
                    </a:cubicBezTo>
                    <a:cubicBezTo>
                      <a:pt x="4180" y="4600"/>
                      <a:pt x="5572" y="5275"/>
                      <a:pt x="7046" y="5275"/>
                    </a:cubicBezTo>
                    <a:lnTo>
                      <a:pt x="40463" y="5275"/>
                    </a:lnTo>
                    <a:cubicBezTo>
                      <a:pt x="41937" y="5275"/>
                      <a:pt x="43329" y="4600"/>
                      <a:pt x="44246" y="3449"/>
                    </a:cubicBezTo>
                    <a:cubicBezTo>
                      <a:pt x="44797" y="2755"/>
                      <a:pt x="45632" y="2353"/>
                      <a:pt x="46518" y="2353"/>
                    </a:cubicBezTo>
                    <a:cubicBezTo>
                      <a:pt x="47062" y="2353"/>
                      <a:pt x="47508" y="1913"/>
                      <a:pt x="47508" y="1362"/>
                    </a:cubicBezTo>
                    <a:lnTo>
                      <a:pt x="47508" y="991"/>
                    </a:lnTo>
                    <a:cubicBezTo>
                      <a:pt x="47508" y="440"/>
                      <a:pt x="47062" y="0"/>
                      <a:pt x="46518" y="0"/>
                    </a:cubicBezTo>
                    <a:close/>
                  </a:path>
                </a:pathLst>
              </a:custGeom>
              <a:solidFill>
                <a:srgbClr val="537E9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2437;p85">
                <a:extLst>
                  <a:ext uri="{FF2B5EF4-FFF2-40B4-BE49-F238E27FC236}">
                    <a16:creationId xmlns:a16="http://schemas.microsoft.com/office/drawing/2014/main" id="{89F9D8CA-8B04-9E1E-5C96-3674DFC89A80}"/>
                  </a:ext>
                </a:extLst>
              </p:cNvPr>
              <p:cNvSpPr/>
              <p:nvPr/>
            </p:nvSpPr>
            <p:spPr>
              <a:xfrm>
                <a:off x="3044092" y="3229367"/>
                <a:ext cx="2755344" cy="152329"/>
              </a:xfrm>
              <a:custGeom>
                <a:avLst/>
                <a:gdLst/>
                <a:ahLst/>
                <a:cxnLst/>
                <a:rect l="l" t="t" r="r" b="b"/>
                <a:pathLst>
                  <a:path w="41999" h="2322" extrusionOk="0">
                    <a:moveTo>
                      <a:pt x="1" y="0"/>
                    </a:moveTo>
                    <a:cubicBezTo>
                      <a:pt x="186" y="143"/>
                      <a:pt x="354" y="310"/>
                      <a:pt x="502" y="496"/>
                    </a:cubicBezTo>
                    <a:cubicBezTo>
                      <a:pt x="1425" y="1653"/>
                      <a:pt x="2817" y="2322"/>
                      <a:pt x="4291" y="2322"/>
                    </a:cubicBezTo>
                    <a:lnTo>
                      <a:pt x="37708" y="2322"/>
                    </a:lnTo>
                    <a:cubicBezTo>
                      <a:pt x="39182" y="2322"/>
                      <a:pt x="40574" y="1653"/>
                      <a:pt x="41491" y="496"/>
                    </a:cubicBezTo>
                    <a:cubicBezTo>
                      <a:pt x="41645" y="310"/>
                      <a:pt x="41813" y="143"/>
                      <a:pt x="419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539" name="Google Shape;2438;p85">
            <a:extLst>
              <a:ext uri="{FF2B5EF4-FFF2-40B4-BE49-F238E27FC236}">
                <a16:creationId xmlns:a16="http://schemas.microsoft.com/office/drawing/2014/main" id="{511AB0CA-EE54-31D0-60D6-8B38FE3FB304}"/>
              </a:ext>
            </a:extLst>
          </p:cNvPr>
          <p:cNvPicPr preferRelativeResize="0"/>
          <p:nvPr/>
        </p:nvPicPr>
        <p:blipFill rotWithShape="1">
          <a:blip r:embed="rId3"/>
          <a:srcRect l="17016" r="13752" b="31443"/>
          <a:stretch/>
        </p:blipFill>
        <p:spPr>
          <a:xfrm>
            <a:off x="3033132" y="1317593"/>
            <a:ext cx="2958790" cy="1775746"/>
          </a:xfrm>
          <a:prstGeom prst="rect">
            <a:avLst/>
          </a:prstGeom>
          <a:noFill/>
          <a:ln>
            <a:noFill/>
          </a:ln>
        </p:spPr>
      </p:pic>
      <p:sp>
        <p:nvSpPr>
          <p:cNvPr id="1540" name="Google Shape;2449;p85">
            <a:extLst>
              <a:ext uri="{FF2B5EF4-FFF2-40B4-BE49-F238E27FC236}">
                <a16:creationId xmlns:a16="http://schemas.microsoft.com/office/drawing/2014/main" id="{9D4EAC71-E967-6200-E64E-B3BDE51200E6}"/>
              </a:ext>
            </a:extLst>
          </p:cNvPr>
          <p:cNvSpPr txBox="1">
            <a:spLocks/>
          </p:cNvSpPr>
          <p:nvPr/>
        </p:nvSpPr>
        <p:spPr>
          <a:xfrm>
            <a:off x="1919100" y="3825908"/>
            <a:ext cx="5305800" cy="8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buFont typeface="Montserrat"/>
              <a:buNone/>
            </a:pPr>
            <a:r>
              <a:rPr lang="en-US" dirty="0"/>
              <a:t>A client web application was built with python.</a:t>
            </a:r>
          </a:p>
        </p:txBody>
      </p:sp>
    </p:spTree>
    <p:extLst>
      <p:ext uri="{BB962C8B-B14F-4D97-AF65-F5344CB8AC3E}">
        <p14:creationId xmlns:p14="http://schemas.microsoft.com/office/powerpoint/2010/main" val="2938055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 CLIENT - PRS</a:t>
            </a: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3678100" y="88477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C6F00BBD-EB3F-A946-71E4-54DC0F50D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8050" y="1693459"/>
            <a:ext cx="6362700" cy="3159496"/>
          </a:xfrm>
          <a:prstGeom prst="rect">
            <a:avLst/>
          </a:prstGeom>
        </p:spPr>
      </p:pic>
      <p:sp>
        <p:nvSpPr>
          <p:cNvPr id="39" name="Google Shape;1528;p74">
            <a:extLst>
              <a:ext uri="{FF2B5EF4-FFF2-40B4-BE49-F238E27FC236}">
                <a16:creationId xmlns:a16="http://schemas.microsoft.com/office/drawing/2014/main" id="{C3C161A3-0307-55B2-B416-C7CD309D8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500" y="1094194"/>
            <a:ext cx="7214786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receptionist wants to visualize all the patients registered in the system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102495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62"/>
          <p:cNvSpPr txBox="1">
            <a:spLocks noGrp="1"/>
          </p:cNvSpPr>
          <p:nvPr>
            <p:ph type="title" idx="15"/>
          </p:nvPr>
        </p:nvSpPr>
        <p:spPr>
          <a:xfrm>
            <a:off x="718500" y="348450"/>
            <a:ext cx="7707000" cy="10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759" name="Google Shape;759;p62"/>
          <p:cNvSpPr txBox="1">
            <a:spLocks noGrp="1"/>
          </p:cNvSpPr>
          <p:nvPr>
            <p:ph type="title"/>
          </p:nvPr>
        </p:nvSpPr>
        <p:spPr>
          <a:xfrm>
            <a:off x="789517" y="15538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761" name="Google Shape;761;p62"/>
          <p:cNvSpPr txBox="1">
            <a:spLocks noGrp="1"/>
          </p:cNvSpPr>
          <p:nvPr>
            <p:ph type="subTitle" idx="2"/>
          </p:nvPr>
        </p:nvSpPr>
        <p:spPr>
          <a:xfrm>
            <a:off x="789516" y="2028175"/>
            <a:ext cx="2075603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62" name="Google Shape;762;p62"/>
          <p:cNvSpPr txBox="1">
            <a:spLocks noGrp="1"/>
          </p:cNvSpPr>
          <p:nvPr>
            <p:ph type="title" idx="3"/>
          </p:nvPr>
        </p:nvSpPr>
        <p:spPr>
          <a:xfrm>
            <a:off x="3594500" y="15538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764" name="Google Shape;764;p62"/>
          <p:cNvSpPr txBox="1">
            <a:spLocks noGrp="1"/>
          </p:cNvSpPr>
          <p:nvPr>
            <p:ph type="subTitle" idx="5"/>
          </p:nvPr>
        </p:nvSpPr>
        <p:spPr>
          <a:xfrm>
            <a:off x="3594399" y="2028175"/>
            <a:ext cx="2075603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sp>
        <p:nvSpPr>
          <p:cNvPr id="765" name="Google Shape;765;p62"/>
          <p:cNvSpPr txBox="1">
            <a:spLocks noGrp="1"/>
          </p:cNvSpPr>
          <p:nvPr>
            <p:ph type="title" idx="6"/>
          </p:nvPr>
        </p:nvSpPr>
        <p:spPr>
          <a:xfrm>
            <a:off x="6399383" y="15538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767" name="Google Shape;767;p62"/>
          <p:cNvSpPr txBox="1">
            <a:spLocks noGrp="1"/>
          </p:cNvSpPr>
          <p:nvPr>
            <p:ph type="subTitle" idx="8"/>
          </p:nvPr>
        </p:nvSpPr>
        <p:spPr>
          <a:xfrm>
            <a:off x="6399285" y="20281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DOES IT WORK?</a:t>
            </a:r>
            <a:endParaRPr dirty="0"/>
          </a:p>
        </p:txBody>
      </p:sp>
      <p:sp>
        <p:nvSpPr>
          <p:cNvPr id="768" name="Google Shape;768;p62"/>
          <p:cNvSpPr txBox="1">
            <a:spLocks noGrp="1"/>
          </p:cNvSpPr>
          <p:nvPr>
            <p:ph type="title" idx="9"/>
          </p:nvPr>
        </p:nvSpPr>
        <p:spPr>
          <a:xfrm>
            <a:off x="2192005" y="30451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  <p:sp>
        <p:nvSpPr>
          <p:cNvPr id="770" name="Google Shape;770;p62"/>
          <p:cNvSpPr txBox="1">
            <a:spLocks noGrp="1"/>
          </p:cNvSpPr>
          <p:nvPr>
            <p:ph type="subTitle" idx="14"/>
          </p:nvPr>
        </p:nvSpPr>
        <p:spPr>
          <a:xfrm>
            <a:off x="2192007" y="35194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DEMO</a:t>
            </a:r>
            <a:endParaRPr dirty="0"/>
          </a:p>
        </p:txBody>
      </p:sp>
      <p:sp>
        <p:nvSpPr>
          <p:cNvPr id="771" name="Google Shape;771;p62"/>
          <p:cNvSpPr txBox="1">
            <a:spLocks noGrp="1"/>
          </p:cNvSpPr>
          <p:nvPr>
            <p:ph type="title" idx="16"/>
          </p:nvPr>
        </p:nvSpPr>
        <p:spPr>
          <a:xfrm>
            <a:off x="4996893" y="3045175"/>
            <a:ext cx="1955100" cy="47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75000"/>
                  </a:schemeClr>
                </a:solidFill>
              </a:rPr>
              <a:t>05.</a:t>
            </a:r>
            <a:endParaRPr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773" name="Google Shape;773;p62"/>
          <p:cNvSpPr txBox="1">
            <a:spLocks noGrp="1"/>
          </p:cNvSpPr>
          <p:nvPr>
            <p:ph type="subTitle" idx="18"/>
          </p:nvPr>
        </p:nvSpPr>
        <p:spPr>
          <a:xfrm>
            <a:off x="4996895" y="3519475"/>
            <a:ext cx="1955100" cy="3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 CLIENT - DRS</a:t>
            </a: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3678100" y="88477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9" name="Google Shape;1528;p74">
            <a:extLst>
              <a:ext uri="{FF2B5EF4-FFF2-40B4-BE49-F238E27FC236}">
                <a16:creationId xmlns:a16="http://schemas.microsoft.com/office/drawing/2014/main" id="{C3C161A3-0307-55B2-B416-C7CD309D8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500" y="1094194"/>
            <a:ext cx="7214786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receptionist wants to visualize the details of a single doctor</a:t>
            </a:r>
            <a:endParaRPr sz="1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651F85B-3540-8369-076D-BD63DA8E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714" y="1650010"/>
            <a:ext cx="6598920" cy="324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5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5669280" y="1484080"/>
            <a:ext cx="356698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 CLIENT - ASS</a:t>
            </a: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6673380" y="227161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9" name="Google Shape;1528;p74">
            <a:extLst>
              <a:ext uri="{FF2B5EF4-FFF2-40B4-BE49-F238E27FC236}">
                <a16:creationId xmlns:a16="http://schemas.microsoft.com/office/drawing/2014/main" id="{C3C161A3-0307-55B2-B416-C7CD309D8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955532" y="2618441"/>
            <a:ext cx="3066592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receptionist wants to schedule a new appointment</a:t>
            </a:r>
            <a:endParaRPr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F05D6F3-1F41-CEBD-0C0D-126463F79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76" y="93382"/>
            <a:ext cx="5747335" cy="505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1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 CLIENT – HMS (INSERT)</a:t>
            </a: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3678100" y="88477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9" name="Google Shape;1528;p74">
            <a:extLst>
              <a:ext uri="{FF2B5EF4-FFF2-40B4-BE49-F238E27FC236}">
                <a16:creationId xmlns:a16="http://schemas.microsoft.com/office/drawing/2014/main" id="{C3C161A3-0307-55B2-B416-C7CD309D8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500" y="1094194"/>
            <a:ext cx="7214786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receptionist wants to delete a medical record</a:t>
            </a:r>
            <a:endParaRPr sz="1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2A7488A-877D-E4C4-C4FF-768BF74B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4654" y="1498704"/>
            <a:ext cx="5248507" cy="3644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762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829912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 CLIENT – HMS (STATISTICAL)</a:t>
            </a: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3678100" y="88477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9" name="Google Shape;1528;p74">
            <a:extLst>
              <a:ext uri="{FF2B5EF4-FFF2-40B4-BE49-F238E27FC236}">
                <a16:creationId xmlns:a16="http://schemas.microsoft.com/office/drawing/2014/main" id="{C3C161A3-0307-55B2-B416-C7CD309D8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500" y="1094194"/>
            <a:ext cx="7214786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receptionist wants to visualize a statistic</a:t>
            </a:r>
            <a:endParaRPr sz="14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D369B55-7F1C-A12C-17E8-C344020BA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760" y="1572819"/>
            <a:ext cx="6021659" cy="309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29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499" y="367106"/>
            <a:ext cx="8157871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INTERACTION CLIENT – HMS (AGGREGATE)</a:t>
            </a: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3678100" y="88477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sp>
        <p:nvSpPr>
          <p:cNvPr id="39" name="Google Shape;1528;p74">
            <a:extLst>
              <a:ext uri="{FF2B5EF4-FFF2-40B4-BE49-F238E27FC236}">
                <a16:creationId xmlns:a16="http://schemas.microsoft.com/office/drawing/2014/main" id="{C3C161A3-0307-55B2-B416-C7CD309D8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8500" y="1094194"/>
            <a:ext cx="7214786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receptionist wants to aggregate all the informations regarding a patient</a:t>
            </a:r>
            <a:endParaRPr sz="14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967DAD9-3730-30EA-AC2C-AEB90571E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517" y="1457475"/>
            <a:ext cx="5601766" cy="3578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82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4" name="Google Shape;3034;p98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PROJECT DEMO</a:t>
            </a:r>
            <a:endParaRPr dirty="0"/>
          </a:p>
        </p:txBody>
      </p:sp>
      <p:sp>
        <p:nvSpPr>
          <p:cNvPr id="3035" name="Google Shape;3035;p98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504649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73"/>
          <p:cNvSpPr txBox="1">
            <a:spLocks noGrp="1"/>
          </p:cNvSpPr>
          <p:nvPr>
            <p:ph type="title"/>
          </p:nvPr>
        </p:nvSpPr>
        <p:spPr>
          <a:xfrm>
            <a:off x="1256132" y="2724620"/>
            <a:ext cx="7026100" cy="55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it-IT" sz="3600" dirty="0"/>
              <a:t>https://github.com/itsrocchi/HealthCare-Sose</a:t>
            </a:r>
            <a:endParaRPr sz="3600" dirty="0"/>
          </a:p>
        </p:txBody>
      </p:sp>
      <p:grpSp>
        <p:nvGrpSpPr>
          <p:cNvPr id="1331" name="Google Shape;1331;p73"/>
          <p:cNvGrpSpPr/>
          <p:nvPr/>
        </p:nvGrpSpPr>
        <p:grpSpPr>
          <a:xfrm>
            <a:off x="2914092" y="924756"/>
            <a:ext cx="3315914" cy="1077376"/>
            <a:chOff x="2613183" y="979375"/>
            <a:chExt cx="3917668" cy="1272892"/>
          </a:xfrm>
        </p:grpSpPr>
        <p:sp>
          <p:nvSpPr>
            <p:cNvPr id="1332" name="Google Shape;1332;p73"/>
            <p:cNvSpPr/>
            <p:nvPr/>
          </p:nvSpPr>
          <p:spPr>
            <a:xfrm flipH="1">
              <a:off x="5145576" y="979375"/>
              <a:ext cx="1385275" cy="1272739"/>
            </a:xfrm>
            <a:custGeom>
              <a:avLst/>
              <a:gdLst/>
              <a:ahLst/>
              <a:cxnLst/>
              <a:rect l="l" t="t" r="r" b="b"/>
              <a:pathLst>
                <a:path w="16113" h="19750" extrusionOk="0">
                  <a:moveTo>
                    <a:pt x="16113" y="1"/>
                  </a:moveTo>
                  <a:lnTo>
                    <a:pt x="1" y="9332"/>
                  </a:lnTo>
                  <a:lnTo>
                    <a:pt x="1" y="19749"/>
                  </a:lnTo>
                  <a:lnTo>
                    <a:pt x="16113" y="10431"/>
                  </a:lnTo>
                  <a:lnTo>
                    <a:pt x="16113" y="1"/>
                  </a:lnTo>
                  <a:close/>
                </a:path>
              </a:pathLst>
            </a:custGeom>
            <a:solidFill>
              <a:schemeClr val="accent2">
                <a:alpha val="202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3"/>
            <p:cNvSpPr/>
            <p:nvPr/>
          </p:nvSpPr>
          <p:spPr>
            <a:xfrm flipH="1">
              <a:off x="3857661" y="979375"/>
              <a:ext cx="1385275" cy="1272739"/>
            </a:xfrm>
            <a:custGeom>
              <a:avLst/>
              <a:gdLst/>
              <a:ahLst/>
              <a:cxnLst/>
              <a:rect l="l" t="t" r="r" b="b"/>
              <a:pathLst>
                <a:path w="16113" h="19750" extrusionOk="0">
                  <a:moveTo>
                    <a:pt x="16113" y="1"/>
                  </a:moveTo>
                  <a:lnTo>
                    <a:pt x="1" y="9332"/>
                  </a:lnTo>
                  <a:lnTo>
                    <a:pt x="1" y="19749"/>
                  </a:lnTo>
                  <a:lnTo>
                    <a:pt x="16113" y="10431"/>
                  </a:lnTo>
                  <a:lnTo>
                    <a:pt x="16113" y="1"/>
                  </a:lnTo>
                  <a:close/>
                </a:path>
              </a:pathLst>
            </a:custGeom>
            <a:solidFill>
              <a:schemeClr val="accent2">
                <a:alpha val="202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4" name="Google Shape;1334;p73"/>
            <p:cNvGrpSpPr/>
            <p:nvPr/>
          </p:nvGrpSpPr>
          <p:grpSpPr>
            <a:xfrm>
              <a:off x="4169011" y="1278617"/>
              <a:ext cx="635913" cy="674475"/>
              <a:chOff x="4430738" y="1321350"/>
              <a:chExt cx="521882" cy="674475"/>
            </a:xfrm>
          </p:grpSpPr>
          <p:sp>
            <p:nvSpPr>
              <p:cNvPr id="1335" name="Google Shape;1335;p73"/>
              <p:cNvSpPr/>
              <p:nvPr/>
            </p:nvSpPr>
            <p:spPr>
              <a:xfrm>
                <a:off x="4430738" y="1321350"/>
                <a:ext cx="521882" cy="674475"/>
              </a:xfrm>
              <a:custGeom>
                <a:avLst/>
                <a:gdLst/>
                <a:ahLst/>
                <a:cxnLst/>
                <a:rect l="l" t="t" r="r" b="b"/>
                <a:pathLst>
                  <a:path w="5886" h="7607" extrusionOk="0">
                    <a:moveTo>
                      <a:pt x="1629" y="0"/>
                    </a:moveTo>
                    <a:cubicBezTo>
                      <a:pt x="662" y="0"/>
                      <a:pt x="1" y="770"/>
                      <a:pt x="1" y="2105"/>
                    </a:cubicBezTo>
                    <a:cubicBezTo>
                      <a:pt x="1" y="3986"/>
                      <a:pt x="1314" y="6259"/>
                      <a:pt x="2943" y="7206"/>
                    </a:cubicBezTo>
                    <a:cubicBezTo>
                      <a:pt x="3416" y="7477"/>
                      <a:pt x="3862" y="7606"/>
                      <a:pt x="4257" y="7606"/>
                    </a:cubicBezTo>
                    <a:cubicBezTo>
                      <a:pt x="5224" y="7606"/>
                      <a:pt x="5885" y="6837"/>
                      <a:pt x="5885" y="5502"/>
                    </a:cubicBezTo>
                    <a:cubicBezTo>
                      <a:pt x="5885" y="3633"/>
                      <a:pt x="4572" y="1347"/>
                      <a:pt x="2943" y="400"/>
                    </a:cubicBezTo>
                    <a:cubicBezTo>
                      <a:pt x="2470" y="129"/>
                      <a:pt x="2024" y="0"/>
                      <a:pt x="162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73"/>
              <p:cNvSpPr/>
              <p:nvPr/>
            </p:nvSpPr>
            <p:spPr>
              <a:xfrm>
                <a:off x="4646811" y="1470485"/>
                <a:ext cx="90527" cy="376206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4243" extrusionOk="0">
                    <a:moveTo>
                      <a:pt x="287" y="0"/>
                    </a:moveTo>
                    <a:cubicBezTo>
                      <a:pt x="121" y="0"/>
                      <a:pt x="1" y="159"/>
                      <a:pt x="1" y="423"/>
                    </a:cubicBezTo>
                    <a:lnTo>
                      <a:pt x="1" y="3226"/>
                    </a:lnTo>
                    <a:cubicBezTo>
                      <a:pt x="1" y="3592"/>
                      <a:pt x="178" y="3933"/>
                      <a:pt x="468" y="4148"/>
                    </a:cubicBezTo>
                    <a:lnTo>
                      <a:pt x="544" y="4186"/>
                    </a:lnTo>
                    <a:cubicBezTo>
                      <a:pt x="611" y="4224"/>
                      <a:pt x="675" y="4242"/>
                      <a:pt x="732" y="4242"/>
                    </a:cubicBezTo>
                    <a:cubicBezTo>
                      <a:pt x="903" y="4242"/>
                      <a:pt x="1021" y="4084"/>
                      <a:pt x="1011" y="3820"/>
                    </a:cubicBezTo>
                    <a:lnTo>
                      <a:pt x="1011" y="1016"/>
                    </a:lnTo>
                    <a:cubicBezTo>
                      <a:pt x="1011" y="650"/>
                      <a:pt x="834" y="309"/>
                      <a:pt x="544" y="95"/>
                    </a:cubicBezTo>
                    <a:lnTo>
                      <a:pt x="468" y="57"/>
                    </a:lnTo>
                    <a:cubicBezTo>
                      <a:pt x="404" y="18"/>
                      <a:pt x="343" y="0"/>
                      <a:pt x="2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73"/>
              <p:cNvSpPr/>
              <p:nvPr/>
            </p:nvSpPr>
            <p:spPr>
              <a:xfrm>
                <a:off x="4534917" y="1533082"/>
                <a:ext cx="313519" cy="251099"/>
              </a:xfrm>
              <a:custGeom>
                <a:avLst/>
                <a:gdLst/>
                <a:ahLst/>
                <a:cxnLst/>
                <a:rect l="l" t="t" r="r" b="b"/>
                <a:pathLst>
                  <a:path w="3536" h="2832" extrusionOk="0">
                    <a:moveTo>
                      <a:pt x="268" y="1"/>
                    </a:moveTo>
                    <a:cubicBezTo>
                      <a:pt x="112" y="1"/>
                      <a:pt x="0" y="154"/>
                      <a:pt x="0" y="399"/>
                    </a:cubicBezTo>
                    <a:cubicBezTo>
                      <a:pt x="0" y="740"/>
                      <a:pt x="164" y="1055"/>
                      <a:pt x="442" y="1245"/>
                    </a:cubicBezTo>
                    <a:lnTo>
                      <a:pt x="3094" y="2773"/>
                    </a:lnTo>
                    <a:cubicBezTo>
                      <a:pt x="3157" y="2813"/>
                      <a:pt x="3218" y="2832"/>
                      <a:pt x="3273" y="2832"/>
                    </a:cubicBezTo>
                    <a:cubicBezTo>
                      <a:pt x="3427" y="2832"/>
                      <a:pt x="3536" y="2686"/>
                      <a:pt x="3536" y="2444"/>
                    </a:cubicBezTo>
                    <a:cubicBezTo>
                      <a:pt x="3536" y="2103"/>
                      <a:pt x="3372" y="1775"/>
                      <a:pt x="3094" y="1586"/>
                    </a:cubicBezTo>
                    <a:lnTo>
                      <a:pt x="442" y="58"/>
                    </a:lnTo>
                    <a:cubicBezTo>
                      <a:pt x="381" y="19"/>
                      <a:pt x="322" y="1"/>
                      <a:pt x="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38" name="Google Shape;1338;p73"/>
            <p:cNvSpPr/>
            <p:nvPr/>
          </p:nvSpPr>
          <p:spPr>
            <a:xfrm flipH="1">
              <a:off x="5472336" y="1272331"/>
              <a:ext cx="491311" cy="687059"/>
            </a:xfrm>
            <a:custGeom>
              <a:avLst/>
              <a:gdLst/>
              <a:ahLst/>
              <a:cxnLst/>
              <a:rect l="l" t="t" r="r" b="b"/>
              <a:pathLst>
                <a:path w="4900" h="8350" extrusionOk="0">
                  <a:moveTo>
                    <a:pt x="3575" y="0"/>
                  </a:moveTo>
                  <a:cubicBezTo>
                    <a:pt x="3554" y="0"/>
                    <a:pt x="3532" y="1"/>
                    <a:pt x="3510" y="3"/>
                  </a:cubicBezTo>
                  <a:cubicBezTo>
                    <a:pt x="2967" y="15"/>
                    <a:pt x="2437" y="167"/>
                    <a:pt x="1970" y="457"/>
                  </a:cubicBezTo>
                  <a:cubicBezTo>
                    <a:pt x="1616" y="659"/>
                    <a:pt x="1301" y="912"/>
                    <a:pt x="1036" y="1202"/>
                  </a:cubicBezTo>
                  <a:cubicBezTo>
                    <a:pt x="429" y="1947"/>
                    <a:pt x="89" y="2856"/>
                    <a:pt x="38" y="3803"/>
                  </a:cubicBezTo>
                  <a:cubicBezTo>
                    <a:pt x="38" y="3841"/>
                    <a:pt x="0" y="4624"/>
                    <a:pt x="480" y="5003"/>
                  </a:cubicBezTo>
                  <a:cubicBezTo>
                    <a:pt x="505" y="5066"/>
                    <a:pt x="1048" y="6139"/>
                    <a:pt x="114" y="8349"/>
                  </a:cubicBezTo>
                  <a:lnTo>
                    <a:pt x="2677" y="6872"/>
                  </a:lnTo>
                  <a:cubicBezTo>
                    <a:pt x="2690" y="6809"/>
                    <a:pt x="2702" y="5660"/>
                    <a:pt x="3271" y="5331"/>
                  </a:cubicBezTo>
                  <a:lnTo>
                    <a:pt x="3308" y="5306"/>
                  </a:lnTo>
                  <a:cubicBezTo>
                    <a:pt x="3485" y="5218"/>
                    <a:pt x="3649" y="5142"/>
                    <a:pt x="3801" y="5053"/>
                  </a:cubicBezTo>
                  <a:cubicBezTo>
                    <a:pt x="4142" y="4851"/>
                    <a:pt x="4369" y="4612"/>
                    <a:pt x="4331" y="4119"/>
                  </a:cubicBezTo>
                  <a:cubicBezTo>
                    <a:pt x="4382" y="4043"/>
                    <a:pt x="4420" y="3955"/>
                    <a:pt x="4457" y="3879"/>
                  </a:cubicBezTo>
                  <a:cubicBezTo>
                    <a:pt x="4470" y="3803"/>
                    <a:pt x="4495" y="3690"/>
                    <a:pt x="4432" y="3627"/>
                  </a:cubicBezTo>
                  <a:cubicBezTo>
                    <a:pt x="4445" y="3614"/>
                    <a:pt x="4609" y="3399"/>
                    <a:pt x="4584" y="3298"/>
                  </a:cubicBezTo>
                  <a:cubicBezTo>
                    <a:pt x="4558" y="3197"/>
                    <a:pt x="4495" y="3096"/>
                    <a:pt x="4584" y="2995"/>
                  </a:cubicBezTo>
                  <a:cubicBezTo>
                    <a:pt x="4660" y="2907"/>
                    <a:pt x="4899" y="2667"/>
                    <a:pt x="4824" y="2541"/>
                  </a:cubicBezTo>
                  <a:cubicBezTo>
                    <a:pt x="4761" y="2402"/>
                    <a:pt x="4495" y="2162"/>
                    <a:pt x="4457" y="2086"/>
                  </a:cubicBezTo>
                  <a:cubicBezTo>
                    <a:pt x="4420" y="1998"/>
                    <a:pt x="4331" y="1935"/>
                    <a:pt x="4407" y="1543"/>
                  </a:cubicBezTo>
                  <a:cubicBezTo>
                    <a:pt x="4493" y="1162"/>
                    <a:pt x="4387" y="0"/>
                    <a:pt x="3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9" name="Google Shape;1339;p73"/>
            <p:cNvGrpSpPr/>
            <p:nvPr/>
          </p:nvGrpSpPr>
          <p:grpSpPr>
            <a:xfrm>
              <a:off x="2613183" y="979450"/>
              <a:ext cx="1385321" cy="1272817"/>
              <a:chOff x="2782875" y="979375"/>
              <a:chExt cx="1265249" cy="1272690"/>
            </a:xfrm>
          </p:grpSpPr>
          <p:sp>
            <p:nvSpPr>
              <p:cNvPr id="1340" name="Google Shape;1340;p73"/>
              <p:cNvSpPr/>
              <p:nvPr/>
            </p:nvSpPr>
            <p:spPr>
              <a:xfrm flipH="1">
                <a:off x="2782887" y="979375"/>
                <a:ext cx="1265233" cy="1272690"/>
              </a:xfrm>
              <a:custGeom>
                <a:avLst/>
                <a:gdLst/>
                <a:ahLst/>
                <a:cxnLst/>
                <a:rect l="l" t="t" r="r" b="b"/>
                <a:pathLst>
                  <a:path w="16113" h="19750" extrusionOk="0">
                    <a:moveTo>
                      <a:pt x="16113" y="1"/>
                    </a:moveTo>
                    <a:lnTo>
                      <a:pt x="1" y="9332"/>
                    </a:lnTo>
                    <a:lnTo>
                      <a:pt x="1" y="19749"/>
                    </a:lnTo>
                    <a:lnTo>
                      <a:pt x="16113" y="10431"/>
                    </a:lnTo>
                    <a:lnTo>
                      <a:pt x="16113" y="1"/>
                    </a:lnTo>
                    <a:close/>
                  </a:path>
                </a:pathLst>
              </a:custGeom>
              <a:solidFill>
                <a:schemeClr val="accent2">
                  <a:alpha val="202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73"/>
              <p:cNvSpPr/>
              <p:nvPr/>
            </p:nvSpPr>
            <p:spPr>
              <a:xfrm flipH="1">
                <a:off x="2782875" y="1343090"/>
                <a:ext cx="1265249" cy="609853"/>
              </a:xfrm>
              <a:custGeom>
                <a:avLst/>
                <a:gdLst/>
                <a:ahLst/>
                <a:cxnLst/>
                <a:rect l="l" t="t" r="r" b="b"/>
                <a:pathLst>
                  <a:path w="5569" h="3271" extrusionOk="0">
                    <a:moveTo>
                      <a:pt x="2778" y="1"/>
                    </a:moveTo>
                    <a:cubicBezTo>
                      <a:pt x="2728" y="1"/>
                      <a:pt x="2690" y="38"/>
                      <a:pt x="2677" y="89"/>
                    </a:cubicBezTo>
                    <a:lnTo>
                      <a:pt x="2362" y="1743"/>
                    </a:lnTo>
                    <a:lnTo>
                      <a:pt x="0" y="3082"/>
                    </a:lnTo>
                    <a:lnTo>
                      <a:pt x="101" y="3271"/>
                    </a:lnTo>
                    <a:lnTo>
                      <a:pt x="2513" y="1895"/>
                    </a:lnTo>
                    <a:cubicBezTo>
                      <a:pt x="2538" y="1882"/>
                      <a:pt x="2551" y="1857"/>
                      <a:pt x="2564" y="1832"/>
                    </a:cubicBezTo>
                    <a:lnTo>
                      <a:pt x="2804" y="581"/>
                    </a:lnTo>
                    <a:lnTo>
                      <a:pt x="3258" y="2337"/>
                    </a:lnTo>
                    <a:cubicBezTo>
                      <a:pt x="3277" y="2387"/>
                      <a:pt x="3321" y="2412"/>
                      <a:pt x="3364" y="2412"/>
                    </a:cubicBezTo>
                    <a:cubicBezTo>
                      <a:pt x="3407" y="2412"/>
                      <a:pt x="3448" y="2387"/>
                      <a:pt x="3460" y="2337"/>
                    </a:cubicBezTo>
                    <a:lnTo>
                      <a:pt x="4079" y="443"/>
                    </a:lnTo>
                    <a:lnTo>
                      <a:pt x="4294" y="821"/>
                    </a:lnTo>
                    <a:cubicBezTo>
                      <a:pt x="4313" y="860"/>
                      <a:pt x="4354" y="876"/>
                      <a:pt x="4395" y="876"/>
                    </a:cubicBezTo>
                    <a:cubicBezTo>
                      <a:pt x="4408" y="876"/>
                      <a:pt x="4421" y="875"/>
                      <a:pt x="4432" y="872"/>
                    </a:cubicBezTo>
                    <a:lnTo>
                      <a:pt x="5569" y="342"/>
                    </a:lnTo>
                    <a:lnTo>
                      <a:pt x="5468" y="139"/>
                    </a:lnTo>
                    <a:lnTo>
                      <a:pt x="4407" y="632"/>
                    </a:lnTo>
                    <a:lnTo>
                      <a:pt x="4117" y="139"/>
                    </a:lnTo>
                    <a:cubicBezTo>
                      <a:pt x="4099" y="98"/>
                      <a:pt x="4063" y="79"/>
                      <a:pt x="4026" y="79"/>
                    </a:cubicBezTo>
                    <a:cubicBezTo>
                      <a:pt x="3983" y="79"/>
                      <a:pt x="3941" y="105"/>
                      <a:pt x="3927" y="152"/>
                    </a:cubicBezTo>
                    <a:lnTo>
                      <a:pt x="3359" y="1933"/>
                    </a:lnTo>
                    <a:lnTo>
                      <a:pt x="2879" y="89"/>
                    </a:lnTo>
                    <a:cubicBezTo>
                      <a:pt x="2867" y="38"/>
                      <a:pt x="2829" y="1"/>
                      <a:pt x="27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4" name="Google Shape;3034;p98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3035" name="Google Shape;3035;p98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327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9" name="Google Shape;2329;p83"/>
          <p:cNvSpPr/>
          <p:nvPr/>
        </p:nvSpPr>
        <p:spPr>
          <a:xfrm>
            <a:off x="1348757" y="2772754"/>
            <a:ext cx="1583925" cy="1606596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32" name="Google Shape;2332;p83"/>
          <p:cNvSpPr txBox="1">
            <a:spLocks noGrp="1"/>
          </p:cNvSpPr>
          <p:nvPr>
            <p:ph type="title"/>
          </p:nvPr>
        </p:nvSpPr>
        <p:spPr>
          <a:xfrm>
            <a:off x="718500" y="347223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MEETING THE SPECIFICATIONS</a:t>
            </a:r>
            <a:endParaRPr dirty="0"/>
          </a:p>
        </p:txBody>
      </p:sp>
      <p:sp>
        <p:nvSpPr>
          <p:cNvPr id="2335" name="Google Shape;2335;p83"/>
          <p:cNvSpPr txBox="1">
            <a:spLocks noGrp="1"/>
          </p:cNvSpPr>
          <p:nvPr>
            <p:ph type="subTitle" idx="4294967295"/>
          </p:nvPr>
        </p:nvSpPr>
        <p:spPr>
          <a:xfrm>
            <a:off x="1325956" y="2571751"/>
            <a:ext cx="1584000" cy="3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accent1"/>
                </a:solidFill>
              </a:rPr>
              <a:t>Providers</a:t>
            </a:r>
            <a:endParaRPr sz="1800" b="1" dirty="0">
              <a:solidFill>
                <a:schemeClr val="accent1"/>
              </a:solidFill>
            </a:endParaRPr>
          </a:p>
        </p:txBody>
      </p:sp>
      <p:sp>
        <p:nvSpPr>
          <p:cNvPr id="2336" name="Google Shape;2336;p83"/>
          <p:cNvSpPr/>
          <p:nvPr/>
        </p:nvSpPr>
        <p:spPr>
          <a:xfrm>
            <a:off x="3835450" y="880700"/>
            <a:ext cx="15285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9" name="Google Shape;2339;p83"/>
          <p:cNvSpPr txBox="1"/>
          <p:nvPr/>
        </p:nvSpPr>
        <p:spPr>
          <a:xfrm>
            <a:off x="1348757" y="2837524"/>
            <a:ext cx="1584000" cy="1211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PRS</a:t>
            </a:r>
            <a:endParaRPr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en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DRS</a:t>
            </a:r>
            <a:endParaRPr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it-IT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MHS</a:t>
            </a:r>
            <a:endParaRPr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340" name="Google Shape;2340;p83"/>
          <p:cNvSpPr/>
          <p:nvPr/>
        </p:nvSpPr>
        <p:spPr>
          <a:xfrm rot="5400000">
            <a:off x="-837700" y="3806513"/>
            <a:ext cx="2222575" cy="547175"/>
          </a:xfrm>
          <a:custGeom>
            <a:avLst/>
            <a:gdLst/>
            <a:ahLst/>
            <a:cxnLst/>
            <a:rect l="l" t="t" r="r" b="b"/>
            <a:pathLst>
              <a:path w="88903" h="21887" extrusionOk="0">
                <a:moveTo>
                  <a:pt x="62470" y="0"/>
                </a:moveTo>
                <a:cubicBezTo>
                  <a:pt x="59743" y="0"/>
                  <a:pt x="57030" y="444"/>
                  <a:pt x="54481" y="1385"/>
                </a:cubicBezTo>
                <a:cubicBezTo>
                  <a:pt x="50266" y="2939"/>
                  <a:pt x="46605" y="5732"/>
                  <a:pt x="42217" y="6794"/>
                </a:cubicBezTo>
                <a:cubicBezTo>
                  <a:pt x="40681" y="7165"/>
                  <a:pt x="39131" y="7309"/>
                  <a:pt x="37571" y="7309"/>
                </a:cubicBezTo>
                <a:cubicBezTo>
                  <a:pt x="32039" y="7309"/>
                  <a:pt x="26379" y="5490"/>
                  <a:pt x="20753" y="5490"/>
                </a:cubicBezTo>
                <a:cubicBezTo>
                  <a:pt x="20319" y="5490"/>
                  <a:pt x="19885" y="5501"/>
                  <a:pt x="19451" y="5524"/>
                </a:cubicBezTo>
                <a:cubicBezTo>
                  <a:pt x="13098" y="5864"/>
                  <a:pt x="6998" y="9064"/>
                  <a:pt x="3388" y="13954"/>
                </a:cubicBezTo>
                <a:cubicBezTo>
                  <a:pt x="1641" y="16321"/>
                  <a:pt x="498" y="19058"/>
                  <a:pt x="0" y="21887"/>
                </a:cubicBezTo>
                <a:lnTo>
                  <a:pt x="88903" y="21887"/>
                </a:lnTo>
                <a:cubicBezTo>
                  <a:pt x="87328" y="15209"/>
                  <a:pt x="83494" y="8937"/>
                  <a:pt x="77669" y="4813"/>
                </a:cubicBezTo>
                <a:cubicBezTo>
                  <a:pt x="73335" y="1745"/>
                  <a:pt x="67876" y="0"/>
                  <a:pt x="624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1" name="Google Shape;2341;p83"/>
          <p:cNvSpPr/>
          <p:nvPr/>
        </p:nvSpPr>
        <p:spPr>
          <a:xfrm rot="5400000">
            <a:off x="288188" y="4688075"/>
            <a:ext cx="369725" cy="354550"/>
          </a:xfrm>
          <a:custGeom>
            <a:avLst/>
            <a:gdLst/>
            <a:ahLst/>
            <a:cxnLst/>
            <a:rect l="l" t="t" r="r" b="b"/>
            <a:pathLst>
              <a:path w="14789" h="14182" extrusionOk="0">
                <a:moveTo>
                  <a:pt x="6291" y="1"/>
                </a:moveTo>
                <a:cubicBezTo>
                  <a:pt x="6215" y="1"/>
                  <a:pt x="6140" y="3"/>
                  <a:pt x="6064" y="6"/>
                </a:cubicBezTo>
                <a:cubicBezTo>
                  <a:pt x="3794" y="113"/>
                  <a:pt x="1803" y="1951"/>
                  <a:pt x="1214" y="4140"/>
                </a:cubicBezTo>
                <a:cubicBezTo>
                  <a:pt x="0" y="8629"/>
                  <a:pt x="3789" y="13510"/>
                  <a:pt x="8237" y="14129"/>
                </a:cubicBezTo>
                <a:cubicBezTo>
                  <a:pt x="8491" y="14165"/>
                  <a:pt x="8748" y="14182"/>
                  <a:pt x="9006" y="14182"/>
                </a:cubicBezTo>
                <a:cubicBezTo>
                  <a:pt x="11315" y="14182"/>
                  <a:pt x="13676" y="12800"/>
                  <a:pt x="14265" y="10585"/>
                </a:cubicBezTo>
                <a:cubicBezTo>
                  <a:pt x="14788" y="8614"/>
                  <a:pt x="13889" y="6563"/>
                  <a:pt x="12828" y="4826"/>
                </a:cubicBezTo>
                <a:cubicBezTo>
                  <a:pt x="12071" y="3582"/>
                  <a:pt x="11203" y="2383"/>
                  <a:pt x="10076" y="1469"/>
                </a:cubicBezTo>
                <a:cubicBezTo>
                  <a:pt x="9002" y="603"/>
                  <a:pt x="7664" y="1"/>
                  <a:pt x="629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528;p74">
            <a:extLst>
              <a:ext uri="{FF2B5EF4-FFF2-40B4-BE49-F238E27FC236}">
                <a16:creationId xmlns:a16="http://schemas.microsoft.com/office/drawing/2014/main" id="{CA3BA98F-CD38-4E90-AE60-A4EC8A84D57D}"/>
              </a:ext>
            </a:extLst>
          </p:cNvPr>
          <p:cNvSpPr txBox="1">
            <a:spLocks/>
          </p:cNvSpPr>
          <p:nvPr/>
        </p:nvSpPr>
        <p:spPr>
          <a:xfrm>
            <a:off x="718500" y="1094194"/>
            <a:ext cx="752126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The system comprise REST and SOAP services and microservices developed with Apache CXF and Spring Boot.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Montserrat" panose="00000500000000000000" pitchFamily="2" charset="0"/>
              </a:rPr>
              <a:t>It is composed of:</a:t>
            </a:r>
          </a:p>
        </p:txBody>
      </p:sp>
      <p:sp>
        <p:nvSpPr>
          <p:cNvPr id="3" name="Google Shape;2329;p83">
            <a:extLst>
              <a:ext uri="{FF2B5EF4-FFF2-40B4-BE49-F238E27FC236}">
                <a16:creationId xmlns:a16="http://schemas.microsoft.com/office/drawing/2014/main" id="{9882483D-ABC0-C4DB-D24F-88121AF3580B}"/>
              </a:ext>
            </a:extLst>
          </p:cNvPr>
          <p:cNvSpPr/>
          <p:nvPr/>
        </p:nvSpPr>
        <p:spPr>
          <a:xfrm>
            <a:off x="3848539" y="3218688"/>
            <a:ext cx="1583925" cy="1160661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Google Shape;2335;p83">
            <a:extLst>
              <a:ext uri="{FF2B5EF4-FFF2-40B4-BE49-F238E27FC236}">
                <a16:creationId xmlns:a16="http://schemas.microsoft.com/office/drawing/2014/main" id="{7FF06B28-CFAB-03F8-9B89-07401F1499A4}"/>
              </a:ext>
            </a:extLst>
          </p:cNvPr>
          <p:cNvSpPr txBox="1">
            <a:spLocks/>
          </p:cNvSpPr>
          <p:nvPr/>
        </p:nvSpPr>
        <p:spPr>
          <a:xfrm>
            <a:off x="3825738" y="3016759"/>
            <a:ext cx="1584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it-IT" sz="1800" b="1" dirty="0" err="1">
                <a:solidFill>
                  <a:schemeClr val="accent1"/>
                </a:solidFill>
              </a:rPr>
              <a:t>Prosumers</a:t>
            </a:r>
            <a:endParaRPr lang="it-IT" sz="1800" b="1" dirty="0">
              <a:solidFill>
                <a:schemeClr val="accent1"/>
              </a:solidFill>
            </a:endParaRPr>
          </a:p>
        </p:txBody>
      </p:sp>
      <p:sp>
        <p:nvSpPr>
          <p:cNvPr id="5" name="Google Shape;2339;p83">
            <a:extLst>
              <a:ext uri="{FF2B5EF4-FFF2-40B4-BE49-F238E27FC236}">
                <a16:creationId xmlns:a16="http://schemas.microsoft.com/office/drawing/2014/main" id="{29038FF8-C812-ABE6-D586-345C9C9CF279}"/>
              </a:ext>
            </a:extLst>
          </p:cNvPr>
          <p:cNvSpPr txBox="1"/>
          <p:nvPr/>
        </p:nvSpPr>
        <p:spPr>
          <a:xfrm>
            <a:off x="3848539" y="3601708"/>
            <a:ext cx="1584000" cy="44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it-IT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HMS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</a:pPr>
            <a:r>
              <a:rPr lang="it-IT" dirty="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ASS</a:t>
            </a:r>
            <a:endParaRPr dirty="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2329;p83">
            <a:extLst>
              <a:ext uri="{FF2B5EF4-FFF2-40B4-BE49-F238E27FC236}">
                <a16:creationId xmlns:a16="http://schemas.microsoft.com/office/drawing/2014/main" id="{42B48613-3147-91D4-B45B-0A3E47379B5F}"/>
              </a:ext>
            </a:extLst>
          </p:cNvPr>
          <p:cNvSpPr/>
          <p:nvPr/>
        </p:nvSpPr>
        <p:spPr>
          <a:xfrm>
            <a:off x="6234121" y="3893269"/>
            <a:ext cx="1583925" cy="548807"/>
          </a:xfrm>
          <a:prstGeom prst="round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" name="Google Shape;2335;p83">
            <a:extLst>
              <a:ext uri="{FF2B5EF4-FFF2-40B4-BE49-F238E27FC236}">
                <a16:creationId xmlns:a16="http://schemas.microsoft.com/office/drawing/2014/main" id="{183B7300-744C-A91F-DE84-90F8660F882E}"/>
              </a:ext>
            </a:extLst>
          </p:cNvPr>
          <p:cNvSpPr txBox="1">
            <a:spLocks/>
          </p:cNvSpPr>
          <p:nvPr/>
        </p:nvSpPr>
        <p:spPr>
          <a:xfrm>
            <a:off x="6211320" y="3707374"/>
            <a:ext cx="1584000" cy="3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●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○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Montserrat"/>
              <a:buChar char="■"/>
              <a:defRPr sz="1600" b="0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 algn="ctr">
              <a:buFont typeface="Montserrat"/>
              <a:buNone/>
            </a:pPr>
            <a:r>
              <a:rPr lang="it-IT" sz="1800" b="1" dirty="0">
                <a:solidFill>
                  <a:schemeClr val="accent1"/>
                </a:solidFill>
              </a:rPr>
              <a:t>Client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332;p83">
            <a:extLst>
              <a:ext uri="{FF2B5EF4-FFF2-40B4-BE49-F238E27FC236}">
                <a16:creationId xmlns:a16="http://schemas.microsoft.com/office/drawing/2014/main" id="{AC1CA8A9-36D0-EF44-092B-B8F5343C7F22}"/>
              </a:ext>
            </a:extLst>
          </p:cNvPr>
          <p:cNvSpPr txBox="1">
            <a:spLocks/>
          </p:cNvSpPr>
          <p:nvPr/>
        </p:nvSpPr>
        <p:spPr>
          <a:xfrm>
            <a:off x="718500" y="347223"/>
            <a:ext cx="7707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ontserrat"/>
              <a:buNone/>
              <a:defRPr sz="2800" b="1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it-IT"/>
              <a:t>MEETING THE SPECIFICATIONS</a:t>
            </a:r>
            <a:endParaRPr lang="it-IT" dirty="0"/>
          </a:p>
        </p:txBody>
      </p:sp>
      <p:sp>
        <p:nvSpPr>
          <p:cNvPr id="3" name="Google Shape;2336;p83">
            <a:extLst>
              <a:ext uri="{FF2B5EF4-FFF2-40B4-BE49-F238E27FC236}">
                <a16:creationId xmlns:a16="http://schemas.microsoft.com/office/drawing/2014/main" id="{43188EE5-043B-75CE-2436-DF8819F64F14}"/>
              </a:ext>
            </a:extLst>
          </p:cNvPr>
          <p:cNvSpPr/>
          <p:nvPr/>
        </p:nvSpPr>
        <p:spPr>
          <a:xfrm>
            <a:off x="3835450" y="880700"/>
            <a:ext cx="15285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244E0C8-4465-3700-546C-D8099FCCF0E2}"/>
              </a:ext>
            </a:extLst>
          </p:cNvPr>
          <p:cNvSpPr/>
          <p:nvPr/>
        </p:nvSpPr>
        <p:spPr>
          <a:xfrm>
            <a:off x="1310640" y="3474720"/>
            <a:ext cx="6827520" cy="4978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Google Shape;1528;p74">
            <a:extLst>
              <a:ext uri="{FF2B5EF4-FFF2-40B4-BE49-F238E27FC236}">
                <a16:creationId xmlns:a16="http://schemas.microsoft.com/office/drawing/2014/main" id="{E066FDBD-C36F-03D1-42DF-8F022E9606C9}"/>
              </a:ext>
            </a:extLst>
          </p:cNvPr>
          <p:cNvSpPr txBox="1">
            <a:spLocks/>
          </p:cNvSpPr>
          <p:nvPr/>
        </p:nvSpPr>
        <p:spPr>
          <a:xfrm>
            <a:off x="718500" y="1094194"/>
            <a:ext cx="7521260" cy="37927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The interaction client-to-service pass through an API gateway.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The client interacts with two prosumers (ASS and HMS) and two providers (PRS and DRS).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One module (</a:t>
            </a:r>
            <a:r>
              <a:rPr lang="en-US" dirty="0" err="1">
                <a:latin typeface="Montserrat" panose="00000500000000000000" pitchFamily="2" charset="0"/>
              </a:rPr>
              <a:t>AggregateModule</a:t>
            </a:r>
            <a:r>
              <a:rPr lang="en-US" dirty="0">
                <a:latin typeface="Montserrat" panose="00000500000000000000" pitchFamily="2" charset="0"/>
              </a:rPr>
              <a:t>) is developed in an asynchronous way and allows two providers (MHS and PRS) to execute their job in parallel.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Microservice (PRS) can be deployed in multiple instances and their interaction is load-balanced.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The project is </a:t>
            </a:r>
            <a:r>
              <a:rPr lang="en-US" dirty="0" err="1">
                <a:latin typeface="Montserrat" panose="00000500000000000000" pitchFamily="2" charset="0"/>
              </a:rPr>
              <a:t>Mavenized</a:t>
            </a:r>
            <a:r>
              <a:rPr lang="en-US" dirty="0">
                <a:latin typeface="Montserrat" panose="00000500000000000000" pitchFamily="2" charset="0"/>
              </a:rPr>
              <a:t> and </a:t>
            </a:r>
            <a:r>
              <a:rPr lang="en-US" dirty="0" err="1">
                <a:latin typeface="Montserrat" panose="00000500000000000000" pitchFamily="2" charset="0"/>
              </a:rPr>
              <a:t>Dockerized</a:t>
            </a:r>
            <a:r>
              <a:rPr lang="en-US" dirty="0">
                <a:latin typeface="Montserrat" panose="00000500000000000000" pitchFamily="2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The architecture and interaction scenario are shown as component and sequence diagrams.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65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793" name="Google Shape;793;p65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0" name="Google Shape;3040;p99"/>
          <p:cNvSpPr txBox="1">
            <a:spLocks noGrp="1"/>
          </p:cNvSpPr>
          <p:nvPr>
            <p:ph type="title"/>
          </p:nvPr>
        </p:nvSpPr>
        <p:spPr>
          <a:xfrm>
            <a:off x="2996750" y="1912620"/>
            <a:ext cx="3150500" cy="659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THANK YOU!</a:t>
            </a:r>
            <a:endParaRPr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63"/>
          <p:cNvSpPr txBox="1">
            <a:spLocks noGrp="1"/>
          </p:cNvSpPr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DOMAIN</a:t>
            </a:r>
            <a:endParaRPr dirty="0"/>
          </a:p>
        </p:txBody>
      </p:sp>
      <p:sp>
        <p:nvSpPr>
          <p:cNvPr id="779" name="Google Shape;779;p63"/>
          <p:cNvSpPr txBox="1">
            <a:spLocks noGrp="1"/>
          </p:cNvSpPr>
          <p:nvPr>
            <p:ph type="subTitle" idx="1"/>
          </p:nvPr>
        </p:nvSpPr>
        <p:spPr>
          <a:xfrm>
            <a:off x="2477970" y="2221291"/>
            <a:ext cx="4188060" cy="11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</a:rPr>
              <a:t>The healthcare system operates within the medical services domain, focusing on </a:t>
            </a:r>
            <a:r>
              <a:rPr lang="en-US" b="1" dirty="0">
                <a:solidFill>
                  <a:srgbClr val="000000"/>
                </a:solidFill>
              </a:rPr>
              <a:t>optimizing administrative processes</a:t>
            </a:r>
            <a:r>
              <a:rPr lang="en-US" dirty="0">
                <a:solidFill>
                  <a:srgbClr val="000000"/>
                </a:solidFill>
              </a:rPr>
              <a:t> such as managing patient information, scheduling appointments, and maintaining medical histories.</a:t>
            </a:r>
            <a:endParaRPr dirty="0">
              <a:solidFill>
                <a:srgbClr val="000000"/>
              </a:solidFill>
            </a:endParaRPr>
          </a:p>
        </p:txBody>
      </p:sp>
      <p:sp>
        <p:nvSpPr>
          <p:cNvPr id="780" name="Google Shape;780;p63"/>
          <p:cNvSpPr/>
          <p:nvPr/>
        </p:nvSpPr>
        <p:spPr>
          <a:xfrm>
            <a:off x="3411300" y="884775"/>
            <a:ext cx="2321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64"/>
          <p:cNvSpPr txBox="1">
            <a:spLocks noGrp="1"/>
          </p:cNvSpPr>
          <p:nvPr>
            <p:ph type="title"/>
          </p:nvPr>
        </p:nvSpPr>
        <p:spPr>
          <a:xfrm>
            <a:off x="718500" y="348264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INTENDED USERS</a:t>
            </a:r>
            <a:endParaRPr dirty="0"/>
          </a:p>
        </p:txBody>
      </p:sp>
      <p:sp>
        <p:nvSpPr>
          <p:cNvPr id="786" name="Google Shape;786;p64"/>
          <p:cNvSpPr txBox="1">
            <a:spLocks noGrp="1"/>
          </p:cNvSpPr>
          <p:nvPr>
            <p:ph type="subTitle" idx="1"/>
          </p:nvPr>
        </p:nvSpPr>
        <p:spPr>
          <a:xfrm>
            <a:off x="713225" y="1718200"/>
            <a:ext cx="5015368" cy="252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127000" indent="0">
              <a:buNone/>
            </a:pPr>
            <a:r>
              <a:rPr lang="en-US" b="1" dirty="0">
                <a:solidFill>
                  <a:srgbClr val="000000"/>
                </a:solidFill>
              </a:rPr>
              <a:t>Administrative Staff</a:t>
            </a:r>
            <a:r>
              <a:rPr lang="en-US" dirty="0">
                <a:solidFill>
                  <a:srgbClr val="000000"/>
                </a:solidFill>
              </a:rPr>
              <a:t> of a hospital or a clinic.</a:t>
            </a:r>
          </a:p>
          <a:p>
            <a:pPr marL="12700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127000" indent="0">
              <a:buNone/>
            </a:pPr>
            <a:r>
              <a:rPr lang="en-US" dirty="0">
                <a:solidFill>
                  <a:srgbClr val="000000"/>
                </a:solidFill>
              </a:rPr>
              <a:t>In particular, the system is focused on the needs of receptionists and healthcare providers who are “behind the desk”.</a:t>
            </a:r>
          </a:p>
        </p:txBody>
      </p:sp>
      <p:sp>
        <p:nvSpPr>
          <p:cNvPr id="787" name="Google Shape;787;p64"/>
          <p:cNvSpPr/>
          <p:nvPr/>
        </p:nvSpPr>
        <p:spPr>
          <a:xfrm>
            <a:off x="3411300" y="884775"/>
            <a:ext cx="2321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348;p122">
            <a:extLst>
              <a:ext uri="{FF2B5EF4-FFF2-40B4-BE49-F238E27FC236}">
                <a16:creationId xmlns:a16="http://schemas.microsoft.com/office/drawing/2014/main" id="{E3BDAB57-6A9C-3349-0528-18A30DBFCC1D}"/>
              </a:ext>
            </a:extLst>
          </p:cNvPr>
          <p:cNvGrpSpPr/>
          <p:nvPr/>
        </p:nvGrpSpPr>
        <p:grpSpPr>
          <a:xfrm>
            <a:off x="6083819" y="1232135"/>
            <a:ext cx="2576282" cy="3088958"/>
            <a:chOff x="2329225" y="4595625"/>
            <a:chExt cx="3917108" cy="4696607"/>
          </a:xfrm>
        </p:grpSpPr>
        <p:sp>
          <p:nvSpPr>
            <p:cNvPr id="3" name="Google Shape;4349;p122">
              <a:extLst>
                <a:ext uri="{FF2B5EF4-FFF2-40B4-BE49-F238E27FC236}">
                  <a16:creationId xmlns:a16="http://schemas.microsoft.com/office/drawing/2014/main" id="{CBD91E8D-0BFE-272E-B874-FEC67BD51FF5}"/>
                </a:ext>
              </a:extLst>
            </p:cNvPr>
            <p:cNvSpPr/>
            <p:nvPr/>
          </p:nvSpPr>
          <p:spPr>
            <a:xfrm>
              <a:off x="4669475" y="6083300"/>
              <a:ext cx="13900" cy="7925"/>
            </a:xfrm>
            <a:custGeom>
              <a:avLst/>
              <a:gdLst/>
              <a:ahLst/>
              <a:cxnLst/>
              <a:rect l="l" t="t" r="r" b="b"/>
              <a:pathLst>
                <a:path w="556" h="317" extrusionOk="0">
                  <a:moveTo>
                    <a:pt x="0" y="316"/>
                  </a:moveTo>
                  <a:lnTo>
                    <a:pt x="556" y="0"/>
                  </a:lnTo>
                  <a:lnTo>
                    <a:pt x="556" y="0"/>
                  </a:lnTo>
                  <a:lnTo>
                    <a:pt x="0" y="316"/>
                  </a:lnTo>
                  <a:lnTo>
                    <a:pt x="0" y="316"/>
                  </a:lnTo>
                  <a:close/>
                </a:path>
              </a:pathLst>
            </a:custGeom>
            <a:solidFill>
              <a:srgbClr val="99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350;p122">
              <a:extLst>
                <a:ext uri="{FF2B5EF4-FFF2-40B4-BE49-F238E27FC236}">
                  <a16:creationId xmlns:a16="http://schemas.microsoft.com/office/drawing/2014/main" id="{52AB03DD-34A8-A7C5-6331-F053DA878D66}"/>
                </a:ext>
              </a:extLst>
            </p:cNvPr>
            <p:cNvSpPr/>
            <p:nvPr/>
          </p:nvSpPr>
          <p:spPr>
            <a:xfrm>
              <a:off x="4669475" y="6082975"/>
              <a:ext cx="13900" cy="9825"/>
            </a:xfrm>
            <a:custGeom>
              <a:avLst/>
              <a:gdLst/>
              <a:ahLst/>
              <a:cxnLst/>
              <a:rect l="l" t="t" r="r" b="b"/>
              <a:pathLst>
                <a:path w="556" h="393" extrusionOk="0">
                  <a:moveTo>
                    <a:pt x="556" y="1"/>
                  </a:moveTo>
                  <a:lnTo>
                    <a:pt x="0" y="329"/>
                  </a:lnTo>
                  <a:lnTo>
                    <a:pt x="0" y="392"/>
                  </a:lnTo>
                  <a:lnTo>
                    <a:pt x="556" y="77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946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351;p122">
              <a:extLst>
                <a:ext uri="{FF2B5EF4-FFF2-40B4-BE49-F238E27FC236}">
                  <a16:creationId xmlns:a16="http://schemas.microsoft.com/office/drawing/2014/main" id="{C77D1E24-8A0D-2A9F-664A-F3F0FD853088}"/>
                </a:ext>
              </a:extLst>
            </p:cNvPr>
            <p:cNvSpPr/>
            <p:nvPr/>
          </p:nvSpPr>
          <p:spPr>
            <a:xfrm>
              <a:off x="4669475" y="6084875"/>
              <a:ext cx="13900" cy="9500"/>
            </a:xfrm>
            <a:custGeom>
              <a:avLst/>
              <a:gdLst/>
              <a:ahLst/>
              <a:cxnLst/>
              <a:rect l="l" t="t" r="r" b="b"/>
              <a:pathLst>
                <a:path w="556" h="380" extrusionOk="0">
                  <a:moveTo>
                    <a:pt x="556" y="1"/>
                  </a:moveTo>
                  <a:lnTo>
                    <a:pt x="0" y="316"/>
                  </a:lnTo>
                  <a:lnTo>
                    <a:pt x="0" y="379"/>
                  </a:lnTo>
                  <a:lnTo>
                    <a:pt x="556" y="64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906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352;p122">
              <a:extLst>
                <a:ext uri="{FF2B5EF4-FFF2-40B4-BE49-F238E27FC236}">
                  <a16:creationId xmlns:a16="http://schemas.microsoft.com/office/drawing/2014/main" id="{BAA0C115-8553-1C3F-EAF8-D0C044F3704A}"/>
                </a:ext>
              </a:extLst>
            </p:cNvPr>
            <p:cNvSpPr/>
            <p:nvPr/>
          </p:nvSpPr>
          <p:spPr>
            <a:xfrm>
              <a:off x="4669150" y="6086775"/>
              <a:ext cx="13925" cy="9500"/>
            </a:xfrm>
            <a:custGeom>
              <a:avLst/>
              <a:gdLst/>
              <a:ahLst/>
              <a:cxnLst/>
              <a:rect l="l" t="t" r="r" b="b"/>
              <a:pathLst>
                <a:path w="557" h="380" extrusionOk="0">
                  <a:moveTo>
                    <a:pt x="556" y="0"/>
                  </a:moveTo>
                  <a:lnTo>
                    <a:pt x="0" y="316"/>
                  </a:lnTo>
                  <a:lnTo>
                    <a:pt x="13" y="316"/>
                  </a:lnTo>
                  <a:cubicBezTo>
                    <a:pt x="0" y="329"/>
                    <a:pt x="0" y="354"/>
                    <a:pt x="0" y="379"/>
                  </a:cubicBezTo>
                  <a:lnTo>
                    <a:pt x="556" y="63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8C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353;p122">
              <a:extLst>
                <a:ext uri="{FF2B5EF4-FFF2-40B4-BE49-F238E27FC236}">
                  <a16:creationId xmlns:a16="http://schemas.microsoft.com/office/drawing/2014/main" id="{FBBE8A36-91B4-2EB6-9E03-7CF4D4BF423B}"/>
                </a:ext>
              </a:extLst>
            </p:cNvPr>
            <p:cNvSpPr/>
            <p:nvPr/>
          </p:nvSpPr>
          <p:spPr>
            <a:xfrm>
              <a:off x="4668825" y="6088350"/>
              <a:ext cx="14250" cy="9800"/>
            </a:xfrm>
            <a:custGeom>
              <a:avLst/>
              <a:gdLst/>
              <a:ahLst/>
              <a:cxnLst/>
              <a:rect l="l" t="t" r="r" b="b"/>
              <a:pathLst>
                <a:path w="570" h="392" extrusionOk="0">
                  <a:moveTo>
                    <a:pt x="569" y="0"/>
                  </a:moveTo>
                  <a:lnTo>
                    <a:pt x="13" y="316"/>
                  </a:lnTo>
                  <a:cubicBezTo>
                    <a:pt x="13" y="341"/>
                    <a:pt x="1" y="367"/>
                    <a:pt x="1" y="392"/>
                  </a:cubicBezTo>
                  <a:lnTo>
                    <a:pt x="556" y="76"/>
                  </a:lnTo>
                  <a:cubicBezTo>
                    <a:pt x="569" y="51"/>
                    <a:pt x="569" y="26"/>
                    <a:pt x="569" y="0"/>
                  </a:cubicBezTo>
                  <a:close/>
                </a:path>
              </a:pathLst>
            </a:custGeom>
            <a:solidFill>
              <a:srgbClr val="885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354;p122">
              <a:extLst>
                <a:ext uri="{FF2B5EF4-FFF2-40B4-BE49-F238E27FC236}">
                  <a16:creationId xmlns:a16="http://schemas.microsoft.com/office/drawing/2014/main" id="{ACD590ED-E5D0-C0B6-4D16-A09E23BC789D}"/>
                </a:ext>
              </a:extLst>
            </p:cNvPr>
            <p:cNvSpPr/>
            <p:nvPr/>
          </p:nvSpPr>
          <p:spPr>
            <a:xfrm>
              <a:off x="4668525" y="6090250"/>
              <a:ext cx="14225" cy="9500"/>
            </a:xfrm>
            <a:custGeom>
              <a:avLst/>
              <a:gdLst/>
              <a:ahLst/>
              <a:cxnLst/>
              <a:rect l="l" t="t" r="r" b="b"/>
              <a:pathLst>
                <a:path w="569" h="380" extrusionOk="0">
                  <a:moveTo>
                    <a:pt x="568" y="0"/>
                  </a:moveTo>
                  <a:lnTo>
                    <a:pt x="13" y="316"/>
                  </a:lnTo>
                  <a:lnTo>
                    <a:pt x="0" y="379"/>
                  </a:lnTo>
                  <a:lnTo>
                    <a:pt x="556" y="63"/>
                  </a:lnTo>
                  <a:cubicBezTo>
                    <a:pt x="556" y="38"/>
                    <a:pt x="568" y="13"/>
                    <a:pt x="568" y="0"/>
                  </a:cubicBezTo>
                  <a:close/>
                </a:path>
              </a:pathLst>
            </a:custGeom>
            <a:solidFill>
              <a:srgbClr val="835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355;p122">
              <a:extLst>
                <a:ext uri="{FF2B5EF4-FFF2-40B4-BE49-F238E27FC236}">
                  <a16:creationId xmlns:a16="http://schemas.microsoft.com/office/drawing/2014/main" id="{864CABCE-1FDA-E5BD-7606-1E989C4563BF}"/>
                </a:ext>
              </a:extLst>
            </p:cNvPr>
            <p:cNvSpPr/>
            <p:nvPr/>
          </p:nvSpPr>
          <p:spPr>
            <a:xfrm>
              <a:off x="4667875" y="6092125"/>
              <a:ext cx="14550" cy="9825"/>
            </a:xfrm>
            <a:custGeom>
              <a:avLst/>
              <a:gdLst/>
              <a:ahLst/>
              <a:cxnLst/>
              <a:rect l="l" t="t" r="r" b="b"/>
              <a:pathLst>
                <a:path w="582" h="393" extrusionOk="0">
                  <a:moveTo>
                    <a:pt x="582" y="1"/>
                  </a:moveTo>
                  <a:lnTo>
                    <a:pt x="26" y="317"/>
                  </a:lnTo>
                  <a:lnTo>
                    <a:pt x="1" y="392"/>
                  </a:lnTo>
                  <a:lnTo>
                    <a:pt x="557" y="64"/>
                  </a:lnTo>
                  <a:cubicBezTo>
                    <a:pt x="569" y="39"/>
                    <a:pt x="569" y="14"/>
                    <a:pt x="582" y="1"/>
                  </a:cubicBezTo>
                  <a:close/>
                </a:path>
              </a:pathLst>
            </a:custGeom>
            <a:solidFill>
              <a:srgbClr val="7F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356;p122">
              <a:extLst>
                <a:ext uri="{FF2B5EF4-FFF2-40B4-BE49-F238E27FC236}">
                  <a16:creationId xmlns:a16="http://schemas.microsoft.com/office/drawing/2014/main" id="{C61D4572-EDEC-5E71-CDBA-C0364394CA94}"/>
                </a:ext>
              </a:extLst>
            </p:cNvPr>
            <p:cNvSpPr/>
            <p:nvPr/>
          </p:nvSpPr>
          <p:spPr>
            <a:xfrm>
              <a:off x="4667250" y="6093400"/>
              <a:ext cx="14550" cy="10125"/>
            </a:xfrm>
            <a:custGeom>
              <a:avLst/>
              <a:gdLst/>
              <a:ahLst/>
              <a:cxnLst/>
              <a:rect l="l" t="t" r="r" b="b"/>
              <a:pathLst>
                <a:path w="582" h="405" extrusionOk="0">
                  <a:moveTo>
                    <a:pt x="582" y="1"/>
                  </a:moveTo>
                  <a:lnTo>
                    <a:pt x="26" y="329"/>
                  </a:lnTo>
                  <a:cubicBezTo>
                    <a:pt x="26" y="354"/>
                    <a:pt x="13" y="379"/>
                    <a:pt x="1" y="405"/>
                  </a:cubicBezTo>
                  <a:lnTo>
                    <a:pt x="556" y="76"/>
                  </a:lnTo>
                  <a:cubicBezTo>
                    <a:pt x="569" y="51"/>
                    <a:pt x="582" y="26"/>
                    <a:pt x="582" y="1"/>
                  </a:cubicBezTo>
                  <a:close/>
                </a:path>
              </a:pathLst>
            </a:custGeom>
            <a:solidFill>
              <a:srgbClr val="7B5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357;p122">
              <a:extLst>
                <a:ext uri="{FF2B5EF4-FFF2-40B4-BE49-F238E27FC236}">
                  <a16:creationId xmlns:a16="http://schemas.microsoft.com/office/drawing/2014/main" id="{77E3B8AF-33D6-059A-F682-114B8DB399B7}"/>
                </a:ext>
              </a:extLst>
            </p:cNvPr>
            <p:cNvSpPr/>
            <p:nvPr/>
          </p:nvSpPr>
          <p:spPr>
            <a:xfrm>
              <a:off x="4666625" y="6095300"/>
              <a:ext cx="14550" cy="10125"/>
            </a:xfrm>
            <a:custGeom>
              <a:avLst/>
              <a:gdLst/>
              <a:ahLst/>
              <a:cxnLst/>
              <a:rect l="l" t="t" r="r" b="b"/>
              <a:pathLst>
                <a:path w="582" h="405" extrusionOk="0">
                  <a:moveTo>
                    <a:pt x="581" y="0"/>
                  </a:moveTo>
                  <a:lnTo>
                    <a:pt x="26" y="329"/>
                  </a:lnTo>
                  <a:cubicBezTo>
                    <a:pt x="26" y="354"/>
                    <a:pt x="13" y="379"/>
                    <a:pt x="0" y="404"/>
                  </a:cubicBezTo>
                  <a:lnTo>
                    <a:pt x="556" y="76"/>
                  </a:lnTo>
                  <a:cubicBezTo>
                    <a:pt x="569" y="51"/>
                    <a:pt x="581" y="26"/>
                    <a:pt x="581" y="0"/>
                  </a:cubicBezTo>
                  <a:close/>
                </a:path>
              </a:pathLst>
            </a:custGeom>
            <a:solidFill>
              <a:srgbClr val="775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358;p122">
              <a:extLst>
                <a:ext uri="{FF2B5EF4-FFF2-40B4-BE49-F238E27FC236}">
                  <a16:creationId xmlns:a16="http://schemas.microsoft.com/office/drawing/2014/main" id="{66C14B5A-4C2D-8691-5326-223BC2426D49}"/>
                </a:ext>
              </a:extLst>
            </p:cNvPr>
            <p:cNvSpPr/>
            <p:nvPr/>
          </p:nvSpPr>
          <p:spPr>
            <a:xfrm>
              <a:off x="4665050" y="6097500"/>
              <a:ext cx="15500" cy="10125"/>
            </a:xfrm>
            <a:custGeom>
              <a:avLst/>
              <a:gdLst/>
              <a:ahLst/>
              <a:cxnLst/>
              <a:rect l="l" t="t" r="r" b="b"/>
              <a:pathLst>
                <a:path w="620" h="405" extrusionOk="0">
                  <a:moveTo>
                    <a:pt x="619" y="1"/>
                  </a:moveTo>
                  <a:lnTo>
                    <a:pt x="63" y="316"/>
                  </a:lnTo>
                  <a:cubicBezTo>
                    <a:pt x="38" y="342"/>
                    <a:pt x="26" y="379"/>
                    <a:pt x="0" y="405"/>
                  </a:cubicBezTo>
                  <a:lnTo>
                    <a:pt x="556" y="89"/>
                  </a:lnTo>
                  <a:cubicBezTo>
                    <a:pt x="581" y="64"/>
                    <a:pt x="594" y="26"/>
                    <a:pt x="619" y="1"/>
                  </a:cubicBezTo>
                  <a:close/>
                </a:path>
              </a:pathLst>
            </a:custGeom>
            <a:solidFill>
              <a:srgbClr val="72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359;p122">
              <a:extLst>
                <a:ext uri="{FF2B5EF4-FFF2-40B4-BE49-F238E27FC236}">
                  <a16:creationId xmlns:a16="http://schemas.microsoft.com/office/drawing/2014/main" id="{024D3281-85DD-E03C-47CE-140B71CEDDF8}"/>
                </a:ext>
              </a:extLst>
            </p:cNvPr>
            <p:cNvSpPr/>
            <p:nvPr/>
          </p:nvSpPr>
          <p:spPr>
            <a:xfrm>
              <a:off x="4659050" y="6100025"/>
              <a:ext cx="19900" cy="13925"/>
            </a:xfrm>
            <a:custGeom>
              <a:avLst/>
              <a:gdLst/>
              <a:ahLst/>
              <a:cxnLst/>
              <a:rect l="l" t="t" r="r" b="b"/>
              <a:pathLst>
                <a:path w="796" h="557" extrusionOk="0">
                  <a:moveTo>
                    <a:pt x="796" y="1"/>
                  </a:moveTo>
                  <a:lnTo>
                    <a:pt x="240" y="316"/>
                  </a:lnTo>
                  <a:cubicBezTo>
                    <a:pt x="177" y="417"/>
                    <a:pt x="89" y="493"/>
                    <a:pt x="0" y="556"/>
                  </a:cubicBezTo>
                  <a:lnTo>
                    <a:pt x="556" y="241"/>
                  </a:lnTo>
                  <a:cubicBezTo>
                    <a:pt x="657" y="177"/>
                    <a:pt x="733" y="89"/>
                    <a:pt x="796" y="1"/>
                  </a:cubicBezTo>
                  <a:close/>
                </a:path>
              </a:pathLst>
            </a:custGeom>
            <a:solidFill>
              <a:srgbClr val="6E4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360;p122">
              <a:extLst>
                <a:ext uri="{FF2B5EF4-FFF2-40B4-BE49-F238E27FC236}">
                  <a16:creationId xmlns:a16="http://schemas.microsoft.com/office/drawing/2014/main" id="{5DB10C7B-F130-ED20-99A1-54C95D1153A5}"/>
                </a:ext>
              </a:extLst>
            </p:cNvPr>
            <p:cNvSpPr/>
            <p:nvPr/>
          </p:nvSpPr>
          <p:spPr>
            <a:xfrm>
              <a:off x="4034950" y="4808925"/>
              <a:ext cx="17075" cy="9175"/>
            </a:xfrm>
            <a:custGeom>
              <a:avLst/>
              <a:gdLst/>
              <a:ahLst/>
              <a:cxnLst/>
              <a:rect l="l" t="t" r="r" b="b"/>
              <a:pathLst>
                <a:path w="683" h="367" extrusionOk="0">
                  <a:moveTo>
                    <a:pt x="683" y="0"/>
                  </a:moveTo>
                  <a:cubicBezTo>
                    <a:pt x="632" y="13"/>
                    <a:pt x="594" y="25"/>
                    <a:pt x="569" y="51"/>
                  </a:cubicBezTo>
                  <a:lnTo>
                    <a:pt x="41" y="344"/>
                  </a:lnTo>
                  <a:lnTo>
                    <a:pt x="41" y="344"/>
                  </a:lnTo>
                  <a:cubicBezTo>
                    <a:pt x="67" y="332"/>
                    <a:pt x="94" y="324"/>
                    <a:pt x="127" y="316"/>
                  </a:cubicBezTo>
                  <a:lnTo>
                    <a:pt x="683" y="0"/>
                  </a:lnTo>
                  <a:close/>
                  <a:moveTo>
                    <a:pt x="41" y="344"/>
                  </a:moveTo>
                  <a:cubicBezTo>
                    <a:pt x="27" y="350"/>
                    <a:pt x="14" y="357"/>
                    <a:pt x="1" y="366"/>
                  </a:cubicBezTo>
                  <a:lnTo>
                    <a:pt x="41" y="344"/>
                  </a:lnTo>
                  <a:close/>
                </a:path>
              </a:pathLst>
            </a:custGeom>
            <a:solidFill>
              <a:srgbClr val="6E4D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361;p122">
              <a:extLst>
                <a:ext uri="{FF2B5EF4-FFF2-40B4-BE49-F238E27FC236}">
                  <a16:creationId xmlns:a16="http://schemas.microsoft.com/office/drawing/2014/main" id="{476BA96F-6EEA-0674-FE74-AE7A195B871E}"/>
                </a:ext>
              </a:extLst>
            </p:cNvPr>
            <p:cNvSpPr/>
            <p:nvPr/>
          </p:nvSpPr>
          <p:spPr>
            <a:xfrm>
              <a:off x="4038100" y="4808275"/>
              <a:ext cx="16450" cy="8550"/>
            </a:xfrm>
            <a:custGeom>
              <a:avLst/>
              <a:gdLst/>
              <a:ahLst/>
              <a:cxnLst/>
              <a:rect l="l" t="t" r="r" b="b"/>
              <a:pathLst>
                <a:path w="658" h="342" extrusionOk="0">
                  <a:moveTo>
                    <a:pt x="658" y="1"/>
                  </a:moveTo>
                  <a:cubicBezTo>
                    <a:pt x="620" y="1"/>
                    <a:pt x="582" y="14"/>
                    <a:pt x="557" y="26"/>
                  </a:cubicBezTo>
                  <a:lnTo>
                    <a:pt x="1" y="342"/>
                  </a:lnTo>
                  <a:cubicBezTo>
                    <a:pt x="26" y="329"/>
                    <a:pt x="64" y="317"/>
                    <a:pt x="102" y="317"/>
                  </a:cubicBezTo>
                  <a:lnTo>
                    <a:pt x="658" y="1"/>
                  </a:lnTo>
                  <a:close/>
                </a:path>
              </a:pathLst>
            </a:custGeom>
            <a:solidFill>
              <a:srgbClr val="7250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362;p122">
              <a:extLst>
                <a:ext uri="{FF2B5EF4-FFF2-40B4-BE49-F238E27FC236}">
                  <a16:creationId xmlns:a16="http://schemas.microsoft.com/office/drawing/2014/main" id="{C3A4FA34-712B-B116-A229-E86AFB4BDFD6}"/>
                </a:ext>
              </a:extLst>
            </p:cNvPr>
            <p:cNvSpPr/>
            <p:nvPr/>
          </p:nvSpPr>
          <p:spPr>
            <a:xfrm>
              <a:off x="4040625" y="4807975"/>
              <a:ext cx="15825" cy="8225"/>
            </a:xfrm>
            <a:custGeom>
              <a:avLst/>
              <a:gdLst/>
              <a:ahLst/>
              <a:cxnLst/>
              <a:rect l="l" t="t" r="r" b="b"/>
              <a:pathLst>
                <a:path w="633" h="329" extrusionOk="0">
                  <a:moveTo>
                    <a:pt x="632" y="0"/>
                  </a:moveTo>
                  <a:cubicBezTo>
                    <a:pt x="607" y="0"/>
                    <a:pt x="582" y="0"/>
                    <a:pt x="557" y="13"/>
                  </a:cubicBezTo>
                  <a:lnTo>
                    <a:pt x="1" y="329"/>
                  </a:lnTo>
                  <a:cubicBezTo>
                    <a:pt x="26" y="316"/>
                    <a:pt x="52" y="316"/>
                    <a:pt x="77" y="316"/>
                  </a:cubicBezTo>
                  <a:lnTo>
                    <a:pt x="632" y="0"/>
                  </a:lnTo>
                  <a:close/>
                </a:path>
              </a:pathLst>
            </a:custGeom>
            <a:solidFill>
              <a:srgbClr val="7753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363;p122">
              <a:extLst>
                <a:ext uri="{FF2B5EF4-FFF2-40B4-BE49-F238E27FC236}">
                  <a16:creationId xmlns:a16="http://schemas.microsoft.com/office/drawing/2014/main" id="{36DA93B2-9C78-371B-8214-BAEFDD5CCA0C}"/>
                </a:ext>
              </a:extLst>
            </p:cNvPr>
            <p:cNvSpPr/>
            <p:nvPr/>
          </p:nvSpPr>
          <p:spPr>
            <a:xfrm>
              <a:off x="4042525" y="4807975"/>
              <a:ext cx="15825" cy="7900"/>
            </a:xfrm>
            <a:custGeom>
              <a:avLst/>
              <a:gdLst/>
              <a:ahLst/>
              <a:cxnLst/>
              <a:rect l="l" t="t" r="r" b="b"/>
              <a:pathLst>
                <a:path w="633" h="316" extrusionOk="0">
                  <a:moveTo>
                    <a:pt x="556" y="0"/>
                  </a:moveTo>
                  <a:lnTo>
                    <a:pt x="1" y="316"/>
                  </a:lnTo>
                  <a:lnTo>
                    <a:pt x="77" y="316"/>
                  </a:lnTo>
                  <a:lnTo>
                    <a:pt x="632" y="0"/>
                  </a:lnTo>
                  <a:close/>
                </a:path>
              </a:pathLst>
            </a:custGeom>
            <a:solidFill>
              <a:srgbClr val="7B56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364;p122">
              <a:extLst>
                <a:ext uri="{FF2B5EF4-FFF2-40B4-BE49-F238E27FC236}">
                  <a16:creationId xmlns:a16="http://schemas.microsoft.com/office/drawing/2014/main" id="{3405BB60-7219-D212-C84A-9A6BB8A49E4A}"/>
                </a:ext>
              </a:extLst>
            </p:cNvPr>
            <p:cNvSpPr/>
            <p:nvPr/>
          </p:nvSpPr>
          <p:spPr>
            <a:xfrm>
              <a:off x="4044425" y="4807975"/>
              <a:ext cx="15500" cy="7900"/>
            </a:xfrm>
            <a:custGeom>
              <a:avLst/>
              <a:gdLst/>
              <a:ahLst/>
              <a:cxnLst/>
              <a:rect l="l" t="t" r="r" b="b"/>
              <a:pathLst>
                <a:path w="620" h="316" extrusionOk="0">
                  <a:moveTo>
                    <a:pt x="556" y="0"/>
                  </a:moveTo>
                  <a:lnTo>
                    <a:pt x="1" y="316"/>
                  </a:lnTo>
                  <a:lnTo>
                    <a:pt x="64" y="31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7F59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365;p122">
              <a:extLst>
                <a:ext uri="{FF2B5EF4-FFF2-40B4-BE49-F238E27FC236}">
                  <a16:creationId xmlns:a16="http://schemas.microsoft.com/office/drawing/2014/main" id="{CC6B7297-61B4-4ECC-87EB-12EFB77D85F1}"/>
                </a:ext>
              </a:extLst>
            </p:cNvPr>
            <p:cNvSpPr/>
            <p:nvPr/>
          </p:nvSpPr>
          <p:spPr>
            <a:xfrm>
              <a:off x="4046000" y="4807975"/>
              <a:ext cx="15500" cy="7900"/>
            </a:xfrm>
            <a:custGeom>
              <a:avLst/>
              <a:gdLst/>
              <a:ahLst/>
              <a:cxnLst/>
              <a:rect l="l" t="t" r="r" b="b"/>
              <a:pathLst>
                <a:path w="620" h="316" extrusionOk="0">
                  <a:moveTo>
                    <a:pt x="556" y="0"/>
                  </a:moveTo>
                  <a:lnTo>
                    <a:pt x="1" y="316"/>
                  </a:lnTo>
                  <a:lnTo>
                    <a:pt x="64" y="316"/>
                  </a:lnTo>
                  <a:lnTo>
                    <a:pt x="619" y="0"/>
                  </a:lnTo>
                  <a:close/>
                </a:path>
              </a:pathLst>
            </a:custGeom>
            <a:solidFill>
              <a:srgbClr val="835C3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366;p122">
              <a:extLst>
                <a:ext uri="{FF2B5EF4-FFF2-40B4-BE49-F238E27FC236}">
                  <a16:creationId xmlns:a16="http://schemas.microsoft.com/office/drawing/2014/main" id="{0FC452DA-C4BD-7F9F-4461-EE7FEBA0DD33}"/>
                </a:ext>
              </a:extLst>
            </p:cNvPr>
            <p:cNvSpPr/>
            <p:nvPr/>
          </p:nvSpPr>
          <p:spPr>
            <a:xfrm>
              <a:off x="4047575" y="4807975"/>
              <a:ext cx="15500" cy="8550"/>
            </a:xfrm>
            <a:custGeom>
              <a:avLst/>
              <a:gdLst/>
              <a:ahLst/>
              <a:cxnLst/>
              <a:rect l="l" t="t" r="r" b="b"/>
              <a:pathLst>
                <a:path w="620" h="342" extrusionOk="0">
                  <a:moveTo>
                    <a:pt x="556" y="0"/>
                  </a:moveTo>
                  <a:lnTo>
                    <a:pt x="1" y="316"/>
                  </a:lnTo>
                  <a:lnTo>
                    <a:pt x="1" y="329"/>
                  </a:lnTo>
                  <a:lnTo>
                    <a:pt x="64" y="341"/>
                  </a:lnTo>
                  <a:lnTo>
                    <a:pt x="620" y="13"/>
                  </a:lnTo>
                  <a:cubicBezTo>
                    <a:pt x="594" y="13"/>
                    <a:pt x="582" y="0"/>
                    <a:pt x="556" y="0"/>
                  </a:cubicBezTo>
                  <a:close/>
                </a:path>
              </a:pathLst>
            </a:custGeom>
            <a:solidFill>
              <a:srgbClr val="885F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367;p122">
              <a:extLst>
                <a:ext uri="{FF2B5EF4-FFF2-40B4-BE49-F238E27FC236}">
                  <a16:creationId xmlns:a16="http://schemas.microsoft.com/office/drawing/2014/main" id="{96FEB2B8-2E44-5787-6328-49FCB63F706D}"/>
                </a:ext>
              </a:extLst>
            </p:cNvPr>
            <p:cNvSpPr/>
            <p:nvPr/>
          </p:nvSpPr>
          <p:spPr>
            <a:xfrm>
              <a:off x="4049150" y="4807975"/>
              <a:ext cx="15500" cy="8550"/>
            </a:xfrm>
            <a:custGeom>
              <a:avLst/>
              <a:gdLst/>
              <a:ahLst/>
              <a:cxnLst/>
              <a:rect l="l" t="t" r="r" b="b"/>
              <a:pathLst>
                <a:path w="620" h="342" extrusionOk="0">
                  <a:moveTo>
                    <a:pt x="557" y="0"/>
                  </a:moveTo>
                  <a:lnTo>
                    <a:pt x="1" y="329"/>
                  </a:lnTo>
                  <a:lnTo>
                    <a:pt x="64" y="341"/>
                  </a:lnTo>
                  <a:lnTo>
                    <a:pt x="620" y="13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8C62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368;p122">
              <a:extLst>
                <a:ext uri="{FF2B5EF4-FFF2-40B4-BE49-F238E27FC236}">
                  <a16:creationId xmlns:a16="http://schemas.microsoft.com/office/drawing/2014/main" id="{5D632DE1-06E7-F277-95A6-0A788F24366A}"/>
                </a:ext>
              </a:extLst>
            </p:cNvPr>
            <p:cNvSpPr/>
            <p:nvPr/>
          </p:nvSpPr>
          <p:spPr>
            <a:xfrm>
              <a:off x="4050750" y="4808275"/>
              <a:ext cx="15175" cy="8550"/>
            </a:xfrm>
            <a:custGeom>
              <a:avLst/>
              <a:gdLst/>
              <a:ahLst/>
              <a:cxnLst/>
              <a:rect l="l" t="t" r="r" b="b"/>
              <a:pathLst>
                <a:path w="607" h="342" extrusionOk="0">
                  <a:moveTo>
                    <a:pt x="556" y="1"/>
                  </a:moveTo>
                  <a:lnTo>
                    <a:pt x="0" y="329"/>
                  </a:lnTo>
                  <a:lnTo>
                    <a:pt x="51" y="342"/>
                  </a:lnTo>
                  <a:lnTo>
                    <a:pt x="606" y="26"/>
                  </a:lnTo>
                  <a:lnTo>
                    <a:pt x="556" y="1"/>
                  </a:lnTo>
                  <a:close/>
                </a:path>
              </a:pathLst>
            </a:custGeom>
            <a:solidFill>
              <a:srgbClr val="9065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369;p122">
              <a:extLst>
                <a:ext uri="{FF2B5EF4-FFF2-40B4-BE49-F238E27FC236}">
                  <a16:creationId xmlns:a16="http://schemas.microsoft.com/office/drawing/2014/main" id="{182D0FF5-4959-5008-84E9-17D04D23BE0B}"/>
                </a:ext>
              </a:extLst>
            </p:cNvPr>
            <p:cNvSpPr/>
            <p:nvPr/>
          </p:nvSpPr>
          <p:spPr>
            <a:xfrm>
              <a:off x="4052000" y="4808925"/>
              <a:ext cx="15500" cy="8550"/>
            </a:xfrm>
            <a:custGeom>
              <a:avLst/>
              <a:gdLst/>
              <a:ahLst/>
              <a:cxnLst/>
              <a:rect l="l" t="t" r="r" b="b"/>
              <a:pathLst>
                <a:path w="620" h="342" extrusionOk="0">
                  <a:moveTo>
                    <a:pt x="556" y="0"/>
                  </a:moveTo>
                  <a:lnTo>
                    <a:pt x="1" y="316"/>
                  </a:lnTo>
                  <a:lnTo>
                    <a:pt x="64" y="341"/>
                  </a:lnTo>
                  <a:lnTo>
                    <a:pt x="619" y="25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9468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370;p122">
              <a:extLst>
                <a:ext uri="{FF2B5EF4-FFF2-40B4-BE49-F238E27FC236}">
                  <a16:creationId xmlns:a16="http://schemas.microsoft.com/office/drawing/2014/main" id="{E21E977A-AD85-0371-7B07-3235848ED39C}"/>
                </a:ext>
              </a:extLst>
            </p:cNvPr>
            <p:cNvSpPr/>
            <p:nvPr/>
          </p:nvSpPr>
          <p:spPr>
            <a:xfrm>
              <a:off x="4053575" y="4809550"/>
              <a:ext cx="15500" cy="8550"/>
            </a:xfrm>
            <a:custGeom>
              <a:avLst/>
              <a:gdLst/>
              <a:ahLst/>
              <a:cxnLst/>
              <a:rect l="l" t="t" r="r" b="b"/>
              <a:pathLst>
                <a:path w="620" h="342" extrusionOk="0">
                  <a:moveTo>
                    <a:pt x="556" y="0"/>
                  </a:moveTo>
                  <a:lnTo>
                    <a:pt x="1" y="316"/>
                  </a:lnTo>
                  <a:lnTo>
                    <a:pt x="13" y="316"/>
                  </a:lnTo>
                  <a:lnTo>
                    <a:pt x="64" y="341"/>
                  </a:lnTo>
                  <a:lnTo>
                    <a:pt x="619" y="26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996B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371;p122">
              <a:extLst>
                <a:ext uri="{FF2B5EF4-FFF2-40B4-BE49-F238E27FC236}">
                  <a16:creationId xmlns:a16="http://schemas.microsoft.com/office/drawing/2014/main" id="{C1F97971-E96B-773E-65D1-26EA2BB1C664}"/>
                </a:ext>
              </a:extLst>
            </p:cNvPr>
            <p:cNvSpPr/>
            <p:nvPr/>
          </p:nvSpPr>
          <p:spPr>
            <a:xfrm>
              <a:off x="4055150" y="4809875"/>
              <a:ext cx="15500" cy="8525"/>
            </a:xfrm>
            <a:custGeom>
              <a:avLst/>
              <a:gdLst/>
              <a:ahLst/>
              <a:cxnLst/>
              <a:rect l="l" t="t" r="r" b="b"/>
              <a:pathLst>
                <a:path w="620" h="341" extrusionOk="0">
                  <a:moveTo>
                    <a:pt x="1" y="316"/>
                  </a:moveTo>
                  <a:lnTo>
                    <a:pt x="1" y="328"/>
                  </a:lnTo>
                  <a:lnTo>
                    <a:pt x="14" y="321"/>
                  </a:lnTo>
                  <a:lnTo>
                    <a:pt x="1" y="316"/>
                  </a:lnTo>
                  <a:close/>
                  <a:moveTo>
                    <a:pt x="556" y="0"/>
                  </a:moveTo>
                  <a:lnTo>
                    <a:pt x="14" y="321"/>
                  </a:lnTo>
                  <a:lnTo>
                    <a:pt x="64" y="341"/>
                  </a:lnTo>
                  <a:lnTo>
                    <a:pt x="620" y="25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9D6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372;p122">
              <a:extLst>
                <a:ext uri="{FF2B5EF4-FFF2-40B4-BE49-F238E27FC236}">
                  <a16:creationId xmlns:a16="http://schemas.microsoft.com/office/drawing/2014/main" id="{A684C277-6E1A-E6F3-7001-0B5DB3DB9CF5}"/>
                </a:ext>
              </a:extLst>
            </p:cNvPr>
            <p:cNvSpPr/>
            <p:nvPr/>
          </p:nvSpPr>
          <p:spPr>
            <a:xfrm>
              <a:off x="4056425" y="4810500"/>
              <a:ext cx="15500" cy="8850"/>
            </a:xfrm>
            <a:custGeom>
              <a:avLst/>
              <a:gdLst/>
              <a:ahLst/>
              <a:cxnLst/>
              <a:rect l="l" t="t" r="r" b="b"/>
              <a:pathLst>
                <a:path w="620" h="354" extrusionOk="0">
                  <a:moveTo>
                    <a:pt x="556" y="0"/>
                  </a:moveTo>
                  <a:lnTo>
                    <a:pt x="0" y="316"/>
                  </a:lnTo>
                  <a:lnTo>
                    <a:pt x="0" y="329"/>
                  </a:lnTo>
                  <a:lnTo>
                    <a:pt x="63" y="354"/>
                  </a:lnTo>
                  <a:lnTo>
                    <a:pt x="619" y="38"/>
                  </a:lnTo>
                  <a:cubicBezTo>
                    <a:pt x="594" y="26"/>
                    <a:pt x="581" y="13"/>
                    <a:pt x="556" y="0"/>
                  </a:cubicBezTo>
                  <a:close/>
                </a:path>
              </a:pathLst>
            </a:custGeom>
            <a:solidFill>
              <a:srgbClr val="A171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373;p122">
              <a:extLst>
                <a:ext uri="{FF2B5EF4-FFF2-40B4-BE49-F238E27FC236}">
                  <a16:creationId xmlns:a16="http://schemas.microsoft.com/office/drawing/2014/main" id="{134D9408-FA95-EC2C-D0D6-99F2CBB3CEC4}"/>
                </a:ext>
              </a:extLst>
            </p:cNvPr>
            <p:cNvSpPr/>
            <p:nvPr/>
          </p:nvSpPr>
          <p:spPr>
            <a:xfrm>
              <a:off x="4058000" y="4811450"/>
              <a:ext cx="15175" cy="8550"/>
            </a:xfrm>
            <a:custGeom>
              <a:avLst/>
              <a:gdLst/>
              <a:ahLst/>
              <a:cxnLst/>
              <a:rect l="l" t="t" r="r" b="b"/>
              <a:pathLst>
                <a:path w="607" h="342" extrusionOk="0">
                  <a:moveTo>
                    <a:pt x="556" y="0"/>
                  </a:moveTo>
                  <a:lnTo>
                    <a:pt x="0" y="316"/>
                  </a:lnTo>
                  <a:lnTo>
                    <a:pt x="51" y="341"/>
                  </a:lnTo>
                  <a:lnTo>
                    <a:pt x="607" y="25"/>
                  </a:lnTo>
                  <a:lnTo>
                    <a:pt x="556" y="0"/>
                  </a:lnTo>
                  <a:close/>
                </a:path>
              </a:pathLst>
            </a:custGeom>
            <a:solidFill>
              <a:srgbClr val="A574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374;p122">
              <a:extLst>
                <a:ext uri="{FF2B5EF4-FFF2-40B4-BE49-F238E27FC236}">
                  <a16:creationId xmlns:a16="http://schemas.microsoft.com/office/drawing/2014/main" id="{4CFFF8B6-D669-65B9-AAD2-54A09D44D475}"/>
                </a:ext>
              </a:extLst>
            </p:cNvPr>
            <p:cNvSpPr/>
            <p:nvPr/>
          </p:nvSpPr>
          <p:spPr>
            <a:xfrm>
              <a:off x="4059250" y="4812075"/>
              <a:ext cx="15200" cy="8550"/>
            </a:xfrm>
            <a:custGeom>
              <a:avLst/>
              <a:gdLst/>
              <a:ahLst/>
              <a:cxnLst/>
              <a:rect l="l" t="t" r="r" b="b"/>
              <a:pathLst>
                <a:path w="608" h="342" extrusionOk="0">
                  <a:moveTo>
                    <a:pt x="557" y="0"/>
                  </a:moveTo>
                  <a:lnTo>
                    <a:pt x="1" y="316"/>
                  </a:lnTo>
                  <a:lnTo>
                    <a:pt x="51" y="341"/>
                  </a:lnTo>
                  <a:lnTo>
                    <a:pt x="607" y="26"/>
                  </a:lnTo>
                  <a:lnTo>
                    <a:pt x="557" y="0"/>
                  </a:lnTo>
                  <a:close/>
                </a:path>
              </a:pathLst>
            </a:custGeom>
            <a:solidFill>
              <a:srgbClr val="AA77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375;p122">
              <a:extLst>
                <a:ext uri="{FF2B5EF4-FFF2-40B4-BE49-F238E27FC236}">
                  <a16:creationId xmlns:a16="http://schemas.microsoft.com/office/drawing/2014/main" id="{1E2795F9-AEF9-A579-2752-F3E286EB1968}"/>
                </a:ext>
              </a:extLst>
            </p:cNvPr>
            <p:cNvSpPr/>
            <p:nvPr/>
          </p:nvSpPr>
          <p:spPr>
            <a:xfrm>
              <a:off x="2371611" y="7067751"/>
              <a:ext cx="3825408" cy="2202619"/>
            </a:xfrm>
            <a:custGeom>
              <a:avLst/>
              <a:gdLst/>
              <a:ahLst/>
              <a:cxnLst/>
              <a:rect l="l" t="t" r="r" b="b"/>
              <a:pathLst>
                <a:path w="49006" h="28217" extrusionOk="0">
                  <a:moveTo>
                    <a:pt x="21557" y="0"/>
                  </a:moveTo>
                  <a:cubicBezTo>
                    <a:pt x="21107" y="0"/>
                    <a:pt x="20634" y="109"/>
                    <a:pt x="20267" y="323"/>
                  </a:cubicBezTo>
                  <a:lnTo>
                    <a:pt x="669" y="11523"/>
                  </a:lnTo>
                  <a:cubicBezTo>
                    <a:pt x="0" y="11915"/>
                    <a:pt x="265" y="12900"/>
                    <a:pt x="846" y="13241"/>
                  </a:cubicBezTo>
                  <a:lnTo>
                    <a:pt x="26391" y="27989"/>
                  </a:lnTo>
                  <a:cubicBezTo>
                    <a:pt x="26651" y="28142"/>
                    <a:pt x="27003" y="28216"/>
                    <a:pt x="27372" y="28216"/>
                  </a:cubicBezTo>
                  <a:cubicBezTo>
                    <a:pt x="27827" y="28216"/>
                    <a:pt x="28307" y="28104"/>
                    <a:pt x="28676" y="27888"/>
                  </a:cubicBezTo>
                  <a:lnTo>
                    <a:pt x="48261" y="16688"/>
                  </a:lnTo>
                  <a:cubicBezTo>
                    <a:pt x="48930" y="16296"/>
                    <a:pt x="49006" y="15703"/>
                    <a:pt x="48425" y="15362"/>
                  </a:cubicBezTo>
                  <a:lnTo>
                    <a:pt x="22552" y="222"/>
                  </a:lnTo>
                  <a:cubicBezTo>
                    <a:pt x="22284" y="74"/>
                    <a:pt x="21928" y="0"/>
                    <a:pt x="21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376;p122">
              <a:extLst>
                <a:ext uri="{FF2B5EF4-FFF2-40B4-BE49-F238E27FC236}">
                  <a16:creationId xmlns:a16="http://schemas.microsoft.com/office/drawing/2014/main" id="{D66542EE-DFE5-224E-EA82-85A211BA8AA7}"/>
                </a:ext>
              </a:extLst>
            </p:cNvPr>
            <p:cNvSpPr/>
            <p:nvPr/>
          </p:nvSpPr>
          <p:spPr>
            <a:xfrm>
              <a:off x="3874714" y="4595625"/>
              <a:ext cx="2371619" cy="1386346"/>
            </a:xfrm>
            <a:custGeom>
              <a:avLst/>
              <a:gdLst/>
              <a:ahLst/>
              <a:cxnLst/>
              <a:rect l="l" t="t" r="r" b="b"/>
              <a:pathLst>
                <a:path w="30382" h="17760" extrusionOk="0">
                  <a:moveTo>
                    <a:pt x="2498" y="0"/>
                  </a:moveTo>
                  <a:cubicBezTo>
                    <a:pt x="1914" y="0"/>
                    <a:pt x="1196" y="269"/>
                    <a:pt x="695" y="552"/>
                  </a:cubicBezTo>
                  <a:cubicBezTo>
                    <a:pt x="0" y="956"/>
                    <a:pt x="266" y="1979"/>
                    <a:pt x="872" y="2320"/>
                  </a:cubicBezTo>
                  <a:lnTo>
                    <a:pt x="27199" y="17523"/>
                  </a:lnTo>
                  <a:cubicBezTo>
                    <a:pt x="27472" y="17682"/>
                    <a:pt x="27837" y="17759"/>
                    <a:pt x="28219" y="17759"/>
                  </a:cubicBezTo>
                  <a:cubicBezTo>
                    <a:pt x="28686" y="17759"/>
                    <a:pt x="29179" y="17644"/>
                    <a:pt x="29560" y="17422"/>
                  </a:cubicBezTo>
                  <a:lnTo>
                    <a:pt x="29598" y="17106"/>
                  </a:lnTo>
                  <a:cubicBezTo>
                    <a:pt x="30305" y="16714"/>
                    <a:pt x="30381" y="16096"/>
                    <a:pt x="29775" y="15755"/>
                  </a:cubicBezTo>
                  <a:lnTo>
                    <a:pt x="3094" y="135"/>
                  </a:lnTo>
                  <a:cubicBezTo>
                    <a:pt x="2929" y="40"/>
                    <a:pt x="2723" y="0"/>
                    <a:pt x="2498" y="0"/>
                  </a:cubicBezTo>
                  <a:close/>
                </a:path>
              </a:pathLst>
            </a:custGeom>
            <a:solidFill>
              <a:srgbClr val="79C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377;p122">
              <a:extLst>
                <a:ext uri="{FF2B5EF4-FFF2-40B4-BE49-F238E27FC236}">
                  <a16:creationId xmlns:a16="http://schemas.microsoft.com/office/drawing/2014/main" id="{B5DCDC54-D99B-2A05-68C0-035F44D1590B}"/>
                </a:ext>
              </a:extLst>
            </p:cNvPr>
            <p:cNvSpPr/>
            <p:nvPr/>
          </p:nvSpPr>
          <p:spPr>
            <a:xfrm>
              <a:off x="6014543" y="5828175"/>
              <a:ext cx="216929" cy="2590733"/>
            </a:xfrm>
            <a:custGeom>
              <a:avLst/>
              <a:gdLst/>
              <a:ahLst/>
              <a:cxnLst/>
              <a:rect l="l" t="t" r="r" b="b"/>
              <a:pathLst>
                <a:path w="2779" h="33189" extrusionOk="0">
                  <a:moveTo>
                    <a:pt x="2233" y="1"/>
                  </a:moveTo>
                  <a:cubicBezTo>
                    <a:pt x="2125" y="1"/>
                    <a:pt x="2006" y="34"/>
                    <a:pt x="1882" y="104"/>
                  </a:cubicBezTo>
                  <a:lnTo>
                    <a:pt x="493" y="798"/>
                  </a:lnTo>
                  <a:cubicBezTo>
                    <a:pt x="1" y="1076"/>
                    <a:pt x="203" y="1897"/>
                    <a:pt x="203" y="2553"/>
                  </a:cubicBezTo>
                  <a:lnTo>
                    <a:pt x="203" y="32404"/>
                  </a:lnTo>
                  <a:cubicBezTo>
                    <a:pt x="203" y="32895"/>
                    <a:pt x="429" y="33188"/>
                    <a:pt x="744" y="33188"/>
                  </a:cubicBezTo>
                  <a:cubicBezTo>
                    <a:pt x="850" y="33188"/>
                    <a:pt x="966" y="33155"/>
                    <a:pt x="1087" y="33085"/>
                  </a:cubicBezTo>
                  <a:lnTo>
                    <a:pt x="1882" y="32555"/>
                  </a:lnTo>
                  <a:cubicBezTo>
                    <a:pt x="2375" y="32277"/>
                    <a:pt x="2766" y="31507"/>
                    <a:pt x="2779" y="30851"/>
                  </a:cubicBezTo>
                  <a:lnTo>
                    <a:pt x="2779" y="773"/>
                  </a:lnTo>
                  <a:cubicBezTo>
                    <a:pt x="2779" y="291"/>
                    <a:pt x="2553" y="1"/>
                    <a:pt x="223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378;p122">
              <a:extLst>
                <a:ext uri="{FF2B5EF4-FFF2-40B4-BE49-F238E27FC236}">
                  <a16:creationId xmlns:a16="http://schemas.microsoft.com/office/drawing/2014/main" id="{3F7E04B8-BBF6-3E9E-FA08-60DD2754F85A}"/>
                </a:ext>
              </a:extLst>
            </p:cNvPr>
            <p:cNvSpPr/>
            <p:nvPr/>
          </p:nvSpPr>
          <p:spPr>
            <a:xfrm>
              <a:off x="3888530" y="4639494"/>
              <a:ext cx="2239229" cy="3779353"/>
            </a:xfrm>
            <a:custGeom>
              <a:avLst/>
              <a:gdLst/>
              <a:ahLst/>
              <a:cxnLst/>
              <a:rect l="l" t="t" r="r" b="b"/>
              <a:pathLst>
                <a:path w="28686" h="48416" extrusionOk="0">
                  <a:moveTo>
                    <a:pt x="836" y="0"/>
                  </a:moveTo>
                  <a:cubicBezTo>
                    <a:pt x="350" y="0"/>
                    <a:pt x="0" y="454"/>
                    <a:pt x="0" y="1215"/>
                  </a:cubicBezTo>
                  <a:lnTo>
                    <a:pt x="0" y="30636"/>
                  </a:lnTo>
                  <a:cubicBezTo>
                    <a:pt x="0" y="31658"/>
                    <a:pt x="619" y="32845"/>
                    <a:pt x="1377" y="33287"/>
                  </a:cubicBezTo>
                  <a:lnTo>
                    <a:pt x="27300" y="48250"/>
                  </a:lnTo>
                  <a:cubicBezTo>
                    <a:pt x="27492" y="48362"/>
                    <a:pt x="27676" y="48415"/>
                    <a:pt x="27843" y="48415"/>
                  </a:cubicBezTo>
                  <a:cubicBezTo>
                    <a:pt x="28336" y="48415"/>
                    <a:pt x="28686" y="47957"/>
                    <a:pt x="28676" y="47202"/>
                  </a:cubicBezTo>
                  <a:lnTo>
                    <a:pt x="28676" y="17769"/>
                  </a:lnTo>
                  <a:cubicBezTo>
                    <a:pt x="28676" y="16759"/>
                    <a:pt x="28058" y="15559"/>
                    <a:pt x="27300" y="15130"/>
                  </a:cubicBezTo>
                  <a:lnTo>
                    <a:pt x="1377" y="167"/>
                  </a:lnTo>
                  <a:cubicBezTo>
                    <a:pt x="1186" y="54"/>
                    <a:pt x="1003" y="0"/>
                    <a:pt x="8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379;p122">
              <a:extLst>
                <a:ext uri="{FF2B5EF4-FFF2-40B4-BE49-F238E27FC236}">
                  <a16:creationId xmlns:a16="http://schemas.microsoft.com/office/drawing/2014/main" id="{47D827F5-DB19-18CB-364F-CA450A9795DB}"/>
                </a:ext>
              </a:extLst>
            </p:cNvPr>
            <p:cNvSpPr/>
            <p:nvPr/>
          </p:nvSpPr>
          <p:spPr>
            <a:xfrm>
              <a:off x="2329225" y="6413539"/>
              <a:ext cx="2830924" cy="1644178"/>
            </a:xfrm>
            <a:custGeom>
              <a:avLst/>
              <a:gdLst/>
              <a:ahLst/>
              <a:cxnLst/>
              <a:rect l="l" t="t" r="r" b="b"/>
              <a:pathLst>
                <a:path w="36266" h="21063" extrusionOk="0">
                  <a:moveTo>
                    <a:pt x="7973" y="0"/>
                  </a:moveTo>
                  <a:cubicBezTo>
                    <a:pt x="7511" y="0"/>
                    <a:pt x="7022" y="112"/>
                    <a:pt x="6642" y="332"/>
                  </a:cubicBezTo>
                  <a:lnTo>
                    <a:pt x="695" y="3855"/>
                  </a:lnTo>
                  <a:cubicBezTo>
                    <a:pt x="0" y="4259"/>
                    <a:pt x="265" y="5270"/>
                    <a:pt x="872" y="5636"/>
                  </a:cubicBezTo>
                  <a:lnTo>
                    <a:pt x="27199" y="20826"/>
                  </a:lnTo>
                  <a:cubicBezTo>
                    <a:pt x="27472" y="20985"/>
                    <a:pt x="27837" y="21063"/>
                    <a:pt x="28219" y="21063"/>
                  </a:cubicBezTo>
                  <a:cubicBezTo>
                    <a:pt x="28686" y="21063"/>
                    <a:pt x="29178" y="20947"/>
                    <a:pt x="29560" y="20725"/>
                  </a:cubicBezTo>
                  <a:lnTo>
                    <a:pt x="35495" y="17215"/>
                  </a:lnTo>
                  <a:cubicBezTo>
                    <a:pt x="36189" y="16811"/>
                    <a:pt x="36265" y="16192"/>
                    <a:pt x="35672" y="15851"/>
                  </a:cubicBezTo>
                  <a:lnTo>
                    <a:pt x="8991" y="231"/>
                  </a:lnTo>
                  <a:cubicBezTo>
                    <a:pt x="8722" y="77"/>
                    <a:pt x="8356" y="0"/>
                    <a:pt x="7973" y="0"/>
                  </a:cubicBezTo>
                  <a:close/>
                </a:path>
              </a:pathLst>
            </a:custGeom>
            <a:solidFill>
              <a:srgbClr val="79C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380;p122">
              <a:extLst>
                <a:ext uri="{FF2B5EF4-FFF2-40B4-BE49-F238E27FC236}">
                  <a16:creationId xmlns:a16="http://schemas.microsoft.com/office/drawing/2014/main" id="{54209D87-9D04-C114-1CB3-FF76233BF866}"/>
                </a:ext>
              </a:extLst>
            </p:cNvPr>
            <p:cNvSpPr/>
            <p:nvPr/>
          </p:nvSpPr>
          <p:spPr>
            <a:xfrm>
              <a:off x="4483807" y="7654052"/>
              <a:ext cx="661480" cy="1638167"/>
            </a:xfrm>
            <a:custGeom>
              <a:avLst/>
              <a:gdLst/>
              <a:ahLst/>
              <a:cxnLst/>
              <a:rect l="l" t="t" r="r" b="b"/>
              <a:pathLst>
                <a:path w="8474" h="20986" extrusionOk="0">
                  <a:moveTo>
                    <a:pt x="7941" y="0"/>
                  </a:moveTo>
                  <a:cubicBezTo>
                    <a:pt x="7833" y="0"/>
                    <a:pt x="7714" y="36"/>
                    <a:pt x="7590" y="111"/>
                  </a:cubicBezTo>
                  <a:lnTo>
                    <a:pt x="898" y="4050"/>
                  </a:lnTo>
                  <a:cubicBezTo>
                    <a:pt x="405" y="4328"/>
                    <a:pt x="1" y="5098"/>
                    <a:pt x="1" y="5755"/>
                  </a:cubicBezTo>
                  <a:lnTo>
                    <a:pt x="1" y="20200"/>
                  </a:lnTo>
                  <a:cubicBezTo>
                    <a:pt x="1" y="20692"/>
                    <a:pt x="227" y="20985"/>
                    <a:pt x="548" y="20985"/>
                  </a:cubicBezTo>
                  <a:cubicBezTo>
                    <a:pt x="655" y="20985"/>
                    <a:pt x="774" y="20952"/>
                    <a:pt x="898" y="20882"/>
                  </a:cubicBezTo>
                  <a:lnTo>
                    <a:pt x="7590" y="16930"/>
                  </a:lnTo>
                  <a:cubicBezTo>
                    <a:pt x="8070" y="16652"/>
                    <a:pt x="8474" y="15882"/>
                    <a:pt x="8474" y="15238"/>
                  </a:cubicBezTo>
                  <a:lnTo>
                    <a:pt x="8474" y="780"/>
                  </a:lnTo>
                  <a:cubicBezTo>
                    <a:pt x="8474" y="293"/>
                    <a:pt x="8251" y="0"/>
                    <a:pt x="79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381;p122">
              <a:extLst>
                <a:ext uri="{FF2B5EF4-FFF2-40B4-BE49-F238E27FC236}">
                  <a16:creationId xmlns:a16="http://schemas.microsoft.com/office/drawing/2014/main" id="{74156020-5763-489B-51DC-A8653FABA369}"/>
                </a:ext>
              </a:extLst>
            </p:cNvPr>
            <p:cNvSpPr/>
            <p:nvPr/>
          </p:nvSpPr>
          <p:spPr>
            <a:xfrm>
              <a:off x="2343041" y="6713442"/>
              <a:ext cx="2238527" cy="2578790"/>
            </a:xfrm>
            <a:custGeom>
              <a:avLst/>
              <a:gdLst/>
              <a:ahLst/>
              <a:cxnLst/>
              <a:rect l="l" t="t" r="r" b="b"/>
              <a:pathLst>
                <a:path w="28677" h="33036" extrusionOk="0">
                  <a:moveTo>
                    <a:pt x="835" y="0"/>
                  </a:moveTo>
                  <a:cubicBezTo>
                    <a:pt x="345" y="0"/>
                    <a:pt x="0" y="459"/>
                    <a:pt x="0" y="1213"/>
                  </a:cubicBezTo>
                  <a:lnTo>
                    <a:pt x="0" y="15267"/>
                  </a:lnTo>
                  <a:cubicBezTo>
                    <a:pt x="0" y="16277"/>
                    <a:pt x="619" y="17464"/>
                    <a:pt x="1376" y="17906"/>
                  </a:cubicBezTo>
                  <a:lnTo>
                    <a:pt x="27300" y="32869"/>
                  </a:lnTo>
                  <a:cubicBezTo>
                    <a:pt x="27494" y="32982"/>
                    <a:pt x="27678" y="33035"/>
                    <a:pt x="27846" y="33035"/>
                  </a:cubicBezTo>
                  <a:cubicBezTo>
                    <a:pt x="28333" y="33035"/>
                    <a:pt x="28676" y="32582"/>
                    <a:pt x="28676" y="31821"/>
                  </a:cubicBezTo>
                  <a:lnTo>
                    <a:pt x="28676" y="17780"/>
                  </a:lnTo>
                  <a:cubicBezTo>
                    <a:pt x="28676" y="16757"/>
                    <a:pt x="28057" y="15570"/>
                    <a:pt x="27300" y="15128"/>
                  </a:cubicBezTo>
                  <a:lnTo>
                    <a:pt x="1376" y="165"/>
                  </a:lnTo>
                  <a:cubicBezTo>
                    <a:pt x="1184" y="53"/>
                    <a:pt x="1001" y="0"/>
                    <a:pt x="8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382;p122">
              <a:extLst>
                <a:ext uri="{FF2B5EF4-FFF2-40B4-BE49-F238E27FC236}">
                  <a16:creationId xmlns:a16="http://schemas.microsoft.com/office/drawing/2014/main" id="{47D25882-23BF-929D-D8B8-E5EE33F992EC}"/>
                </a:ext>
              </a:extLst>
            </p:cNvPr>
            <p:cNvSpPr/>
            <p:nvPr/>
          </p:nvSpPr>
          <p:spPr>
            <a:xfrm>
              <a:off x="3117698" y="7706351"/>
              <a:ext cx="459461" cy="593802"/>
            </a:xfrm>
            <a:custGeom>
              <a:avLst/>
              <a:gdLst/>
              <a:ahLst/>
              <a:cxnLst/>
              <a:rect l="l" t="t" r="r" b="b"/>
              <a:pathLst>
                <a:path w="5886" h="7607" extrusionOk="0">
                  <a:moveTo>
                    <a:pt x="1629" y="0"/>
                  </a:moveTo>
                  <a:cubicBezTo>
                    <a:pt x="662" y="0"/>
                    <a:pt x="1" y="770"/>
                    <a:pt x="1" y="2105"/>
                  </a:cubicBezTo>
                  <a:cubicBezTo>
                    <a:pt x="1" y="3986"/>
                    <a:pt x="1314" y="6259"/>
                    <a:pt x="2943" y="7206"/>
                  </a:cubicBezTo>
                  <a:cubicBezTo>
                    <a:pt x="3416" y="7477"/>
                    <a:pt x="3862" y="7606"/>
                    <a:pt x="4257" y="7606"/>
                  </a:cubicBezTo>
                  <a:cubicBezTo>
                    <a:pt x="5224" y="7606"/>
                    <a:pt x="5885" y="6837"/>
                    <a:pt x="5885" y="5502"/>
                  </a:cubicBezTo>
                  <a:cubicBezTo>
                    <a:pt x="5885" y="3633"/>
                    <a:pt x="4572" y="1347"/>
                    <a:pt x="2943" y="400"/>
                  </a:cubicBezTo>
                  <a:cubicBezTo>
                    <a:pt x="2470" y="129"/>
                    <a:pt x="2024" y="0"/>
                    <a:pt x="162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383;p122">
              <a:extLst>
                <a:ext uri="{FF2B5EF4-FFF2-40B4-BE49-F238E27FC236}">
                  <a16:creationId xmlns:a16="http://schemas.microsoft.com/office/drawing/2014/main" id="{7C060DBF-F22E-EE2D-92C5-D490AEEB61E1}"/>
                </a:ext>
              </a:extLst>
            </p:cNvPr>
            <p:cNvSpPr/>
            <p:nvPr/>
          </p:nvSpPr>
          <p:spPr>
            <a:xfrm>
              <a:off x="3307928" y="7837646"/>
              <a:ext cx="79699" cy="331209"/>
            </a:xfrm>
            <a:custGeom>
              <a:avLst/>
              <a:gdLst/>
              <a:ahLst/>
              <a:cxnLst/>
              <a:rect l="l" t="t" r="r" b="b"/>
              <a:pathLst>
                <a:path w="1021" h="4243" extrusionOk="0">
                  <a:moveTo>
                    <a:pt x="287" y="0"/>
                  </a:moveTo>
                  <a:cubicBezTo>
                    <a:pt x="121" y="0"/>
                    <a:pt x="1" y="159"/>
                    <a:pt x="1" y="423"/>
                  </a:cubicBezTo>
                  <a:lnTo>
                    <a:pt x="1" y="3226"/>
                  </a:lnTo>
                  <a:cubicBezTo>
                    <a:pt x="1" y="3592"/>
                    <a:pt x="178" y="3933"/>
                    <a:pt x="468" y="4148"/>
                  </a:cubicBezTo>
                  <a:lnTo>
                    <a:pt x="544" y="4186"/>
                  </a:lnTo>
                  <a:cubicBezTo>
                    <a:pt x="611" y="4224"/>
                    <a:pt x="675" y="4242"/>
                    <a:pt x="732" y="4242"/>
                  </a:cubicBezTo>
                  <a:cubicBezTo>
                    <a:pt x="903" y="4242"/>
                    <a:pt x="1021" y="4084"/>
                    <a:pt x="1011" y="3820"/>
                  </a:cubicBezTo>
                  <a:lnTo>
                    <a:pt x="1011" y="1016"/>
                  </a:lnTo>
                  <a:cubicBezTo>
                    <a:pt x="1011" y="650"/>
                    <a:pt x="834" y="309"/>
                    <a:pt x="544" y="95"/>
                  </a:cubicBezTo>
                  <a:lnTo>
                    <a:pt x="468" y="57"/>
                  </a:lnTo>
                  <a:cubicBezTo>
                    <a:pt x="404" y="18"/>
                    <a:pt x="343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384;p122">
              <a:extLst>
                <a:ext uri="{FF2B5EF4-FFF2-40B4-BE49-F238E27FC236}">
                  <a16:creationId xmlns:a16="http://schemas.microsoft.com/office/drawing/2014/main" id="{E567AEE2-9F48-C969-6658-4A58D85FBEC0}"/>
                </a:ext>
              </a:extLst>
            </p:cNvPr>
            <p:cNvSpPr/>
            <p:nvPr/>
          </p:nvSpPr>
          <p:spPr>
            <a:xfrm>
              <a:off x="3209417" y="7892756"/>
              <a:ext cx="276020" cy="221066"/>
            </a:xfrm>
            <a:custGeom>
              <a:avLst/>
              <a:gdLst/>
              <a:ahLst/>
              <a:cxnLst/>
              <a:rect l="l" t="t" r="r" b="b"/>
              <a:pathLst>
                <a:path w="3536" h="2832" extrusionOk="0">
                  <a:moveTo>
                    <a:pt x="268" y="1"/>
                  </a:moveTo>
                  <a:cubicBezTo>
                    <a:pt x="112" y="1"/>
                    <a:pt x="0" y="154"/>
                    <a:pt x="0" y="399"/>
                  </a:cubicBezTo>
                  <a:cubicBezTo>
                    <a:pt x="0" y="740"/>
                    <a:pt x="164" y="1055"/>
                    <a:pt x="442" y="1245"/>
                  </a:cubicBezTo>
                  <a:lnTo>
                    <a:pt x="3094" y="2773"/>
                  </a:lnTo>
                  <a:cubicBezTo>
                    <a:pt x="3157" y="2813"/>
                    <a:pt x="3218" y="2832"/>
                    <a:pt x="3273" y="2832"/>
                  </a:cubicBezTo>
                  <a:cubicBezTo>
                    <a:pt x="3427" y="2832"/>
                    <a:pt x="3536" y="2686"/>
                    <a:pt x="3536" y="2444"/>
                  </a:cubicBezTo>
                  <a:cubicBezTo>
                    <a:pt x="3536" y="2103"/>
                    <a:pt x="3372" y="1775"/>
                    <a:pt x="3094" y="1586"/>
                  </a:cubicBezTo>
                  <a:lnTo>
                    <a:pt x="442" y="58"/>
                  </a:lnTo>
                  <a:cubicBezTo>
                    <a:pt x="381" y="19"/>
                    <a:pt x="322" y="1"/>
                    <a:pt x="2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385;p122">
              <a:extLst>
                <a:ext uri="{FF2B5EF4-FFF2-40B4-BE49-F238E27FC236}">
                  <a16:creationId xmlns:a16="http://schemas.microsoft.com/office/drawing/2014/main" id="{9B512391-BD22-6DC9-E377-0DC7A0222930}"/>
                </a:ext>
              </a:extLst>
            </p:cNvPr>
            <p:cNvSpPr/>
            <p:nvPr/>
          </p:nvSpPr>
          <p:spPr>
            <a:xfrm>
              <a:off x="4139880" y="5326959"/>
              <a:ext cx="763973" cy="972862"/>
            </a:xfrm>
            <a:custGeom>
              <a:avLst/>
              <a:gdLst/>
              <a:ahLst/>
              <a:cxnLst/>
              <a:rect l="l" t="t" r="r" b="b"/>
              <a:pathLst>
                <a:path w="9787" h="12463" extrusionOk="0">
                  <a:moveTo>
                    <a:pt x="351" y="1"/>
                  </a:moveTo>
                  <a:cubicBezTo>
                    <a:pt x="147" y="1"/>
                    <a:pt x="0" y="192"/>
                    <a:pt x="0" y="502"/>
                  </a:cubicBezTo>
                  <a:lnTo>
                    <a:pt x="0" y="6310"/>
                  </a:lnTo>
                  <a:cubicBezTo>
                    <a:pt x="0" y="6739"/>
                    <a:pt x="265" y="7232"/>
                    <a:pt x="581" y="7409"/>
                  </a:cubicBezTo>
                  <a:lnTo>
                    <a:pt x="9205" y="12396"/>
                  </a:lnTo>
                  <a:cubicBezTo>
                    <a:pt x="9285" y="12441"/>
                    <a:pt x="9362" y="12462"/>
                    <a:pt x="9432" y="12462"/>
                  </a:cubicBezTo>
                  <a:cubicBezTo>
                    <a:pt x="9638" y="12462"/>
                    <a:pt x="9786" y="12278"/>
                    <a:pt x="9786" y="11967"/>
                  </a:cubicBezTo>
                  <a:lnTo>
                    <a:pt x="9786" y="6159"/>
                  </a:lnTo>
                  <a:cubicBezTo>
                    <a:pt x="9786" y="5729"/>
                    <a:pt x="9534" y="5237"/>
                    <a:pt x="9218" y="5060"/>
                  </a:cubicBezTo>
                  <a:lnTo>
                    <a:pt x="581" y="72"/>
                  </a:lnTo>
                  <a:cubicBezTo>
                    <a:pt x="500" y="24"/>
                    <a:pt x="422" y="1"/>
                    <a:pt x="351" y="1"/>
                  </a:cubicBezTo>
                  <a:close/>
                </a:path>
              </a:pathLst>
            </a:custGeom>
            <a:solidFill>
              <a:srgbClr val="79C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386;p122">
              <a:extLst>
                <a:ext uri="{FF2B5EF4-FFF2-40B4-BE49-F238E27FC236}">
                  <a16:creationId xmlns:a16="http://schemas.microsoft.com/office/drawing/2014/main" id="{4F07BCEA-580C-FA11-77B6-1EAE44CF276A}"/>
                </a:ext>
              </a:extLst>
            </p:cNvPr>
            <p:cNvSpPr/>
            <p:nvPr/>
          </p:nvSpPr>
          <p:spPr>
            <a:xfrm>
              <a:off x="5194534" y="5955802"/>
              <a:ext cx="762958" cy="972862"/>
            </a:xfrm>
            <a:custGeom>
              <a:avLst/>
              <a:gdLst/>
              <a:ahLst/>
              <a:cxnLst/>
              <a:rect l="l" t="t" r="r" b="b"/>
              <a:pathLst>
                <a:path w="9774" h="12463" extrusionOk="0">
                  <a:moveTo>
                    <a:pt x="341" y="1"/>
                  </a:moveTo>
                  <a:cubicBezTo>
                    <a:pt x="140" y="1"/>
                    <a:pt x="0" y="192"/>
                    <a:pt x="0" y="502"/>
                  </a:cubicBezTo>
                  <a:lnTo>
                    <a:pt x="0" y="6297"/>
                  </a:lnTo>
                  <a:cubicBezTo>
                    <a:pt x="0" y="6727"/>
                    <a:pt x="253" y="7219"/>
                    <a:pt x="568" y="7409"/>
                  </a:cubicBezTo>
                  <a:lnTo>
                    <a:pt x="9205" y="12396"/>
                  </a:lnTo>
                  <a:cubicBezTo>
                    <a:pt x="9285" y="12441"/>
                    <a:pt x="9361" y="12462"/>
                    <a:pt x="9429" y="12462"/>
                  </a:cubicBezTo>
                  <a:cubicBezTo>
                    <a:pt x="9632" y="12462"/>
                    <a:pt x="9773" y="12275"/>
                    <a:pt x="9773" y="11954"/>
                  </a:cubicBezTo>
                  <a:lnTo>
                    <a:pt x="9773" y="6159"/>
                  </a:lnTo>
                  <a:cubicBezTo>
                    <a:pt x="9773" y="5729"/>
                    <a:pt x="9521" y="5237"/>
                    <a:pt x="9205" y="5047"/>
                  </a:cubicBezTo>
                  <a:lnTo>
                    <a:pt x="568" y="72"/>
                  </a:lnTo>
                  <a:cubicBezTo>
                    <a:pt x="487" y="24"/>
                    <a:pt x="410" y="1"/>
                    <a:pt x="341" y="1"/>
                  </a:cubicBezTo>
                  <a:close/>
                </a:path>
              </a:pathLst>
            </a:custGeom>
            <a:solidFill>
              <a:srgbClr val="79C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387;p122">
              <a:extLst>
                <a:ext uri="{FF2B5EF4-FFF2-40B4-BE49-F238E27FC236}">
                  <a16:creationId xmlns:a16="http://schemas.microsoft.com/office/drawing/2014/main" id="{1D8DB374-70A6-711C-B41B-E8D75F220BF8}"/>
                </a:ext>
              </a:extLst>
            </p:cNvPr>
            <p:cNvSpPr/>
            <p:nvPr/>
          </p:nvSpPr>
          <p:spPr>
            <a:xfrm>
              <a:off x="5194534" y="6606813"/>
              <a:ext cx="762958" cy="972784"/>
            </a:xfrm>
            <a:custGeom>
              <a:avLst/>
              <a:gdLst/>
              <a:ahLst/>
              <a:cxnLst/>
              <a:rect l="l" t="t" r="r" b="b"/>
              <a:pathLst>
                <a:path w="9774" h="12462" extrusionOk="0">
                  <a:moveTo>
                    <a:pt x="344" y="0"/>
                  </a:moveTo>
                  <a:cubicBezTo>
                    <a:pt x="141" y="0"/>
                    <a:pt x="0" y="187"/>
                    <a:pt x="0" y="508"/>
                  </a:cubicBezTo>
                  <a:lnTo>
                    <a:pt x="0" y="6317"/>
                  </a:lnTo>
                  <a:cubicBezTo>
                    <a:pt x="0" y="6733"/>
                    <a:pt x="253" y="7226"/>
                    <a:pt x="568" y="7415"/>
                  </a:cubicBezTo>
                  <a:lnTo>
                    <a:pt x="9205" y="12390"/>
                  </a:lnTo>
                  <a:cubicBezTo>
                    <a:pt x="9286" y="12439"/>
                    <a:pt x="9363" y="12462"/>
                    <a:pt x="9433" y="12462"/>
                  </a:cubicBezTo>
                  <a:cubicBezTo>
                    <a:pt x="9634" y="12462"/>
                    <a:pt x="9773" y="12271"/>
                    <a:pt x="9773" y="11961"/>
                  </a:cubicBezTo>
                  <a:lnTo>
                    <a:pt x="9773" y="6152"/>
                  </a:lnTo>
                  <a:cubicBezTo>
                    <a:pt x="9773" y="5723"/>
                    <a:pt x="9521" y="5231"/>
                    <a:pt x="9205" y="5054"/>
                  </a:cubicBezTo>
                  <a:lnTo>
                    <a:pt x="568" y="66"/>
                  </a:lnTo>
                  <a:cubicBezTo>
                    <a:pt x="489" y="22"/>
                    <a:pt x="413" y="0"/>
                    <a:pt x="344" y="0"/>
                  </a:cubicBezTo>
                  <a:close/>
                </a:path>
              </a:pathLst>
            </a:custGeom>
            <a:solidFill>
              <a:srgbClr val="79C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388;p122">
              <a:extLst>
                <a:ext uri="{FF2B5EF4-FFF2-40B4-BE49-F238E27FC236}">
                  <a16:creationId xmlns:a16="http://schemas.microsoft.com/office/drawing/2014/main" id="{81862C1F-5542-51FF-424A-91877DA5EC3F}"/>
                </a:ext>
              </a:extLst>
            </p:cNvPr>
            <p:cNvSpPr/>
            <p:nvPr/>
          </p:nvSpPr>
          <p:spPr>
            <a:xfrm>
              <a:off x="4139880" y="6003574"/>
              <a:ext cx="763973" cy="972784"/>
            </a:xfrm>
            <a:custGeom>
              <a:avLst/>
              <a:gdLst/>
              <a:ahLst/>
              <a:cxnLst/>
              <a:rect l="l" t="t" r="r" b="b"/>
              <a:pathLst>
                <a:path w="9787" h="12462" extrusionOk="0">
                  <a:moveTo>
                    <a:pt x="355" y="1"/>
                  </a:moveTo>
                  <a:cubicBezTo>
                    <a:pt x="148" y="1"/>
                    <a:pt x="0" y="187"/>
                    <a:pt x="0" y="508"/>
                  </a:cubicBezTo>
                  <a:lnTo>
                    <a:pt x="0" y="6304"/>
                  </a:lnTo>
                  <a:cubicBezTo>
                    <a:pt x="0" y="6734"/>
                    <a:pt x="265" y="7226"/>
                    <a:pt x="581" y="7415"/>
                  </a:cubicBezTo>
                  <a:lnTo>
                    <a:pt x="9205" y="12390"/>
                  </a:lnTo>
                  <a:cubicBezTo>
                    <a:pt x="9286" y="12439"/>
                    <a:pt x="9364" y="12462"/>
                    <a:pt x="9435" y="12462"/>
                  </a:cubicBezTo>
                  <a:cubicBezTo>
                    <a:pt x="9640" y="12462"/>
                    <a:pt x="9786" y="12271"/>
                    <a:pt x="9786" y="11961"/>
                  </a:cubicBezTo>
                  <a:lnTo>
                    <a:pt x="9786" y="6153"/>
                  </a:lnTo>
                  <a:cubicBezTo>
                    <a:pt x="9786" y="5723"/>
                    <a:pt x="9534" y="5231"/>
                    <a:pt x="9218" y="5054"/>
                  </a:cubicBezTo>
                  <a:lnTo>
                    <a:pt x="581" y="66"/>
                  </a:lnTo>
                  <a:cubicBezTo>
                    <a:pt x="501" y="22"/>
                    <a:pt x="425" y="1"/>
                    <a:pt x="355" y="1"/>
                  </a:cubicBezTo>
                  <a:close/>
                </a:path>
              </a:pathLst>
            </a:custGeom>
            <a:solidFill>
              <a:srgbClr val="79C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89;p122">
              <a:extLst>
                <a:ext uri="{FF2B5EF4-FFF2-40B4-BE49-F238E27FC236}">
                  <a16:creationId xmlns:a16="http://schemas.microsoft.com/office/drawing/2014/main" id="{09A07059-AA0A-F2E2-B299-A4A4E4AC8E1C}"/>
                </a:ext>
              </a:extLst>
            </p:cNvPr>
            <p:cNvSpPr/>
            <p:nvPr/>
          </p:nvSpPr>
          <p:spPr>
            <a:xfrm>
              <a:off x="2568710" y="6548269"/>
              <a:ext cx="831027" cy="447362"/>
            </a:xfrm>
            <a:custGeom>
              <a:avLst/>
              <a:gdLst/>
              <a:ahLst/>
              <a:cxnLst/>
              <a:rect l="l" t="t" r="r" b="b"/>
              <a:pathLst>
                <a:path w="10646" h="5731" extrusionOk="0">
                  <a:moveTo>
                    <a:pt x="3901" y="1"/>
                  </a:moveTo>
                  <a:cubicBezTo>
                    <a:pt x="3044" y="1"/>
                    <a:pt x="2143" y="208"/>
                    <a:pt x="1440" y="614"/>
                  </a:cubicBezTo>
                  <a:cubicBezTo>
                    <a:pt x="140" y="1359"/>
                    <a:pt x="1" y="2496"/>
                    <a:pt x="1124" y="3140"/>
                  </a:cubicBezTo>
                  <a:lnTo>
                    <a:pt x="4849" y="5299"/>
                  </a:lnTo>
                  <a:cubicBezTo>
                    <a:pt x="5350" y="5589"/>
                    <a:pt x="6024" y="5730"/>
                    <a:pt x="6731" y="5730"/>
                  </a:cubicBezTo>
                  <a:cubicBezTo>
                    <a:pt x="7596" y="5730"/>
                    <a:pt x="8510" y="5519"/>
                    <a:pt x="9218" y="5109"/>
                  </a:cubicBezTo>
                  <a:cubicBezTo>
                    <a:pt x="10506" y="4364"/>
                    <a:pt x="10645" y="3228"/>
                    <a:pt x="9534" y="2584"/>
                  </a:cubicBezTo>
                  <a:lnTo>
                    <a:pt x="5809" y="437"/>
                  </a:lnTo>
                  <a:cubicBezTo>
                    <a:pt x="5298" y="145"/>
                    <a:pt x="4615" y="1"/>
                    <a:pt x="3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390;p122">
              <a:extLst>
                <a:ext uri="{FF2B5EF4-FFF2-40B4-BE49-F238E27FC236}">
                  <a16:creationId xmlns:a16="http://schemas.microsoft.com/office/drawing/2014/main" id="{CCDD7F50-9F58-483C-FDEC-51AE0E847DE0}"/>
                </a:ext>
              </a:extLst>
            </p:cNvPr>
            <p:cNvSpPr/>
            <p:nvPr/>
          </p:nvSpPr>
          <p:spPr>
            <a:xfrm>
              <a:off x="2645598" y="6582303"/>
              <a:ext cx="681152" cy="369224"/>
            </a:xfrm>
            <a:custGeom>
              <a:avLst/>
              <a:gdLst/>
              <a:ahLst/>
              <a:cxnLst/>
              <a:rect l="l" t="t" r="r" b="b"/>
              <a:pathLst>
                <a:path w="8726" h="4730" extrusionOk="0">
                  <a:moveTo>
                    <a:pt x="3170" y="0"/>
                  </a:moveTo>
                  <a:cubicBezTo>
                    <a:pt x="2459" y="0"/>
                    <a:pt x="1708" y="173"/>
                    <a:pt x="1124" y="506"/>
                  </a:cubicBezTo>
                  <a:cubicBezTo>
                    <a:pt x="834" y="671"/>
                    <a:pt x="544" y="532"/>
                    <a:pt x="405" y="734"/>
                  </a:cubicBezTo>
                  <a:cubicBezTo>
                    <a:pt x="1" y="1277"/>
                    <a:pt x="190" y="2198"/>
                    <a:pt x="859" y="2590"/>
                  </a:cubicBezTo>
                  <a:lnTo>
                    <a:pt x="3940" y="4370"/>
                  </a:lnTo>
                  <a:cubicBezTo>
                    <a:pt x="4358" y="4611"/>
                    <a:pt x="4921" y="4729"/>
                    <a:pt x="5511" y="4729"/>
                  </a:cubicBezTo>
                  <a:cubicBezTo>
                    <a:pt x="6222" y="4729"/>
                    <a:pt x="6972" y="4557"/>
                    <a:pt x="7552" y="4219"/>
                  </a:cubicBezTo>
                  <a:cubicBezTo>
                    <a:pt x="8612" y="3613"/>
                    <a:pt x="8726" y="2666"/>
                    <a:pt x="7804" y="2135"/>
                  </a:cubicBezTo>
                  <a:lnTo>
                    <a:pt x="4723" y="355"/>
                  </a:lnTo>
                  <a:cubicBezTo>
                    <a:pt x="4308" y="116"/>
                    <a:pt x="3752" y="0"/>
                    <a:pt x="3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391;p122">
              <a:extLst>
                <a:ext uri="{FF2B5EF4-FFF2-40B4-BE49-F238E27FC236}">
                  <a16:creationId xmlns:a16="http://schemas.microsoft.com/office/drawing/2014/main" id="{878C59B7-AAEA-D001-6537-2A2497223D2E}"/>
                </a:ext>
              </a:extLst>
            </p:cNvPr>
            <p:cNvSpPr/>
            <p:nvPr/>
          </p:nvSpPr>
          <p:spPr>
            <a:xfrm>
              <a:off x="2640680" y="6548737"/>
              <a:ext cx="686069" cy="368912"/>
            </a:xfrm>
            <a:custGeom>
              <a:avLst/>
              <a:gdLst/>
              <a:ahLst/>
              <a:cxnLst/>
              <a:rect l="l" t="t" r="r" b="b"/>
              <a:pathLst>
                <a:path w="8789" h="4726" extrusionOk="0">
                  <a:moveTo>
                    <a:pt x="3233" y="1"/>
                  </a:moveTo>
                  <a:cubicBezTo>
                    <a:pt x="2522" y="1"/>
                    <a:pt x="1771" y="174"/>
                    <a:pt x="1187" y="507"/>
                  </a:cubicBezTo>
                  <a:cubicBezTo>
                    <a:pt x="127" y="1126"/>
                    <a:pt x="0" y="2060"/>
                    <a:pt x="922" y="2591"/>
                  </a:cubicBezTo>
                  <a:lnTo>
                    <a:pt x="4003" y="4371"/>
                  </a:lnTo>
                  <a:cubicBezTo>
                    <a:pt x="4418" y="4610"/>
                    <a:pt x="4976" y="4726"/>
                    <a:pt x="5562" y="4726"/>
                  </a:cubicBezTo>
                  <a:cubicBezTo>
                    <a:pt x="6276" y="4726"/>
                    <a:pt x="7031" y="4553"/>
                    <a:pt x="7615" y="4219"/>
                  </a:cubicBezTo>
                  <a:cubicBezTo>
                    <a:pt x="8675" y="3601"/>
                    <a:pt x="8789" y="2666"/>
                    <a:pt x="7867" y="2136"/>
                  </a:cubicBezTo>
                  <a:lnTo>
                    <a:pt x="4786" y="356"/>
                  </a:lnTo>
                  <a:cubicBezTo>
                    <a:pt x="4371" y="117"/>
                    <a:pt x="3815" y="1"/>
                    <a:pt x="3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392;p122">
              <a:extLst>
                <a:ext uri="{FF2B5EF4-FFF2-40B4-BE49-F238E27FC236}">
                  <a16:creationId xmlns:a16="http://schemas.microsoft.com/office/drawing/2014/main" id="{CA087E79-D561-8EA5-5341-8F977CE34A61}"/>
                </a:ext>
              </a:extLst>
            </p:cNvPr>
            <p:cNvSpPr/>
            <p:nvPr/>
          </p:nvSpPr>
          <p:spPr>
            <a:xfrm>
              <a:off x="2585492" y="5880553"/>
              <a:ext cx="794495" cy="987849"/>
            </a:xfrm>
            <a:custGeom>
              <a:avLst/>
              <a:gdLst/>
              <a:ahLst/>
              <a:cxnLst/>
              <a:rect l="l" t="t" r="r" b="b"/>
              <a:pathLst>
                <a:path w="10178" h="12655" extrusionOk="0">
                  <a:moveTo>
                    <a:pt x="997" y="0"/>
                  </a:moveTo>
                  <a:cubicBezTo>
                    <a:pt x="514" y="0"/>
                    <a:pt x="0" y="400"/>
                    <a:pt x="0" y="961"/>
                  </a:cubicBezTo>
                  <a:lnTo>
                    <a:pt x="404" y="5721"/>
                  </a:lnTo>
                  <a:cubicBezTo>
                    <a:pt x="404" y="6441"/>
                    <a:pt x="846" y="7274"/>
                    <a:pt x="1389" y="7590"/>
                  </a:cubicBezTo>
                  <a:lnTo>
                    <a:pt x="9029" y="12590"/>
                  </a:lnTo>
                  <a:cubicBezTo>
                    <a:pt x="9108" y="12635"/>
                    <a:pt x="9189" y="12655"/>
                    <a:pt x="9270" y="12655"/>
                  </a:cubicBezTo>
                  <a:cubicBezTo>
                    <a:pt x="9736" y="12655"/>
                    <a:pt x="10178" y="11969"/>
                    <a:pt x="10178" y="11365"/>
                  </a:cubicBezTo>
                  <a:lnTo>
                    <a:pt x="10178" y="6479"/>
                  </a:lnTo>
                  <a:cubicBezTo>
                    <a:pt x="10178" y="5759"/>
                    <a:pt x="9736" y="4925"/>
                    <a:pt x="9205" y="4610"/>
                  </a:cubicBezTo>
                  <a:lnTo>
                    <a:pt x="1389" y="102"/>
                  </a:lnTo>
                  <a:cubicBezTo>
                    <a:pt x="1269" y="32"/>
                    <a:pt x="1135" y="0"/>
                    <a:pt x="9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393;p122">
              <a:extLst>
                <a:ext uri="{FF2B5EF4-FFF2-40B4-BE49-F238E27FC236}">
                  <a16:creationId xmlns:a16="http://schemas.microsoft.com/office/drawing/2014/main" id="{35AE61BD-50D8-0298-283F-887BF7AE1131}"/>
                </a:ext>
              </a:extLst>
            </p:cNvPr>
            <p:cNvSpPr/>
            <p:nvPr/>
          </p:nvSpPr>
          <p:spPr>
            <a:xfrm>
              <a:off x="2585492" y="5909669"/>
              <a:ext cx="762022" cy="954596"/>
            </a:xfrm>
            <a:custGeom>
              <a:avLst/>
              <a:gdLst/>
              <a:ahLst/>
              <a:cxnLst/>
              <a:rect l="l" t="t" r="r" b="b"/>
              <a:pathLst>
                <a:path w="9762" h="12229" extrusionOk="0">
                  <a:moveTo>
                    <a:pt x="580" y="0"/>
                  </a:moveTo>
                  <a:cubicBezTo>
                    <a:pt x="237" y="0"/>
                    <a:pt x="0" y="319"/>
                    <a:pt x="0" y="853"/>
                  </a:cubicBezTo>
                  <a:lnTo>
                    <a:pt x="0" y="5739"/>
                  </a:lnTo>
                  <a:cubicBezTo>
                    <a:pt x="0" y="6459"/>
                    <a:pt x="430" y="7280"/>
                    <a:pt x="973" y="7596"/>
                  </a:cubicBezTo>
                  <a:lnTo>
                    <a:pt x="8789" y="12116"/>
                  </a:lnTo>
                  <a:cubicBezTo>
                    <a:pt x="8923" y="12193"/>
                    <a:pt x="9051" y="12229"/>
                    <a:pt x="9168" y="12229"/>
                  </a:cubicBezTo>
                  <a:cubicBezTo>
                    <a:pt x="9514" y="12229"/>
                    <a:pt x="9761" y="11912"/>
                    <a:pt x="9761" y="11384"/>
                  </a:cubicBezTo>
                  <a:lnTo>
                    <a:pt x="9761" y="6497"/>
                  </a:lnTo>
                  <a:cubicBezTo>
                    <a:pt x="9761" y="5777"/>
                    <a:pt x="9319" y="4944"/>
                    <a:pt x="8789" y="4628"/>
                  </a:cubicBezTo>
                  <a:lnTo>
                    <a:pt x="973" y="120"/>
                  </a:lnTo>
                  <a:cubicBezTo>
                    <a:pt x="832" y="39"/>
                    <a:pt x="700" y="0"/>
                    <a:pt x="5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394;p122">
              <a:extLst>
                <a:ext uri="{FF2B5EF4-FFF2-40B4-BE49-F238E27FC236}">
                  <a16:creationId xmlns:a16="http://schemas.microsoft.com/office/drawing/2014/main" id="{25B5FB9E-BD91-A32A-6C1C-0496955994B0}"/>
                </a:ext>
              </a:extLst>
            </p:cNvPr>
            <p:cNvSpPr/>
            <p:nvPr/>
          </p:nvSpPr>
          <p:spPr>
            <a:xfrm>
              <a:off x="2821074" y="6310345"/>
              <a:ext cx="177508" cy="511761"/>
            </a:xfrm>
            <a:custGeom>
              <a:avLst/>
              <a:gdLst/>
              <a:ahLst/>
              <a:cxnLst/>
              <a:rect l="l" t="t" r="r" b="b"/>
              <a:pathLst>
                <a:path w="2274" h="6556" extrusionOk="0">
                  <a:moveTo>
                    <a:pt x="956" y="0"/>
                  </a:moveTo>
                  <a:cubicBezTo>
                    <a:pt x="583" y="0"/>
                    <a:pt x="224" y="314"/>
                    <a:pt x="0" y="733"/>
                  </a:cubicBezTo>
                  <a:lnTo>
                    <a:pt x="417" y="4470"/>
                  </a:lnTo>
                  <a:cubicBezTo>
                    <a:pt x="417" y="5102"/>
                    <a:pt x="808" y="5834"/>
                    <a:pt x="1288" y="6112"/>
                  </a:cubicBezTo>
                  <a:lnTo>
                    <a:pt x="1137" y="6491"/>
                  </a:lnTo>
                  <a:cubicBezTo>
                    <a:pt x="1217" y="6535"/>
                    <a:pt x="1303" y="6555"/>
                    <a:pt x="1389" y="6555"/>
                  </a:cubicBezTo>
                  <a:cubicBezTo>
                    <a:pt x="1818" y="6555"/>
                    <a:pt x="2273" y="6056"/>
                    <a:pt x="2273" y="5531"/>
                  </a:cubicBezTo>
                  <a:lnTo>
                    <a:pt x="2273" y="1819"/>
                  </a:lnTo>
                  <a:cubicBezTo>
                    <a:pt x="2273" y="1187"/>
                    <a:pt x="1882" y="442"/>
                    <a:pt x="1414" y="164"/>
                  </a:cubicBezTo>
                  <a:lnTo>
                    <a:pt x="1288" y="89"/>
                  </a:lnTo>
                  <a:cubicBezTo>
                    <a:pt x="1178" y="28"/>
                    <a:pt x="1067" y="0"/>
                    <a:pt x="956" y="0"/>
                  </a:cubicBez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395;p122">
              <a:extLst>
                <a:ext uri="{FF2B5EF4-FFF2-40B4-BE49-F238E27FC236}">
                  <a16:creationId xmlns:a16="http://schemas.microsoft.com/office/drawing/2014/main" id="{51F961EA-41AB-D85D-5348-882F5EB6C7CE}"/>
                </a:ext>
              </a:extLst>
            </p:cNvPr>
            <p:cNvSpPr/>
            <p:nvPr/>
          </p:nvSpPr>
          <p:spPr>
            <a:xfrm>
              <a:off x="2822011" y="6327909"/>
              <a:ext cx="144021" cy="491466"/>
            </a:xfrm>
            <a:custGeom>
              <a:avLst/>
              <a:gdLst/>
              <a:ahLst/>
              <a:cxnLst/>
              <a:rect l="l" t="t" r="r" b="b"/>
              <a:pathLst>
                <a:path w="1845" h="6296" extrusionOk="0">
                  <a:moveTo>
                    <a:pt x="519" y="0"/>
                  </a:moveTo>
                  <a:cubicBezTo>
                    <a:pt x="212" y="0"/>
                    <a:pt x="1" y="289"/>
                    <a:pt x="1" y="760"/>
                  </a:cubicBezTo>
                  <a:lnTo>
                    <a:pt x="1" y="4473"/>
                  </a:lnTo>
                  <a:cubicBezTo>
                    <a:pt x="1" y="5104"/>
                    <a:pt x="380" y="5849"/>
                    <a:pt x="859" y="6127"/>
                  </a:cubicBezTo>
                  <a:lnTo>
                    <a:pt x="986" y="6190"/>
                  </a:lnTo>
                  <a:cubicBezTo>
                    <a:pt x="1109" y="6261"/>
                    <a:pt x="1226" y="6295"/>
                    <a:pt x="1332" y="6295"/>
                  </a:cubicBezTo>
                  <a:cubicBezTo>
                    <a:pt x="1636" y="6295"/>
                    <a:pt x="1844" y="6015"/>
                    <a:pt x="1844" y="5546"/>
                  </a:cubicBezTo>
                  <a:lnTo>
                    <a:pt x="1844" y="1821"/>
                  </a:lnTo>
                  <a:cubicBezTo>
                    <a:pt x="1844" y="1190"/>
                    <a:pt x="1453" y="445"/>
                    <a:pt x="986" y="179"/>
                  </a:cubicBezTo>
                  <a:lnTo>
                    <a:pt x="859" y="104"/>
                  </a:lnTo>
                  <a:cubicBezTo>
                    <a:pt x="738" y="33"/>
                    <a:pt x="623" y="0"/>
                    <a:pt x="5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396;p122">
              <a:extLst>
                <a:ext uri="{FF2B5EF4-FFF2-40B4-BE49-F238E27FC236}">
                  <a16:creationId xmlns:a16="http://schemas.microsoft.com/office/drawing/2014/main" id="{98B8642B-AC57-EFAD-2439-5EB603CB7AB8}"/>
                </a:ext>
              </a:extLst>
            </p:cNvPr>
            <p:cNvSpPr/>
            <p:nvPr/>
          </p:nvSpPr>
          <p:spPr>
            <a:xfrm>
              <a:off x="3798840" y="5306195"/>
              <a:ext cx="1106969" cy="718855"/>
            </a:xfrm>
            <a:custGeom>
              <a:avLst/>
              <a:gdLst/>
              <a:ahLst/>
              <a:cxnLst/>
              <a:rect l="l" t="t" r="r" b="b"/>
              <a:pathLst>
                <a:path w="14181" h="9209" extrusionOk="0">
                  <a:moveTo>
                    <a:pt x="4136" y="0"/>
                  </a:moveTo>
                  <a:cubicBezTo>
                    <a:pt x="3857" y="0"/>
                    <a:pt x="3563" y="68"/>
                    <a:pt x="3334" y="199"/>
                  </a:cubicBezTo>
                  <a:lnTo>
                    <a:pt x="354" y="1917"/>
                  </a:lnTo>
                  <a:cubicBezTo>
                    <a:pt x="114" y="2056"/>
                    <a:pt x="0" y="2232"/>
                    <a:pt x="13" y="2397"/>
                  </a:cubicBezTo>
                  <a:lnTo>
                    <a:pt x="13" y="3407"/>
                  </a:lnTo>
                  <a:cubicBezTo>
                    <a:pt x="25" y="3558"/>
                    <a:pt x="114" y="3697"/>
                    <a:pt x="253" y="3760"/>
                  </a:cubicBezTo>
                  <a:lnTo>
                    <a:pt x="9433" y="9064"/>
                  </a:lnTo>
                  <a:cubicBezTo>
                    <a:pt x="9598" y="9161"/>
                    <a:pt x="9819" y="9209"/>
                    <a:pt x="10049" y="9209"/>
                  </a:cubicBezTo>
                  <a:cubicBezTo>
                    <a:pt x="10326" y="9209"/>
                    <a:pt x="10619" y="9139"/>
                    <a:pt x="10847" y="9000"/>
                  </a:cubicBezTo>
                  <a:lnTo>
                    <a:pt x="13827" y="7283"/>
                  </a:lnTo>
                  <a:cubicBezTo>
                    <a:pt x="14067" y="7144"/>
                    <a:pt x="14180" y="6968"/>
                    <a:pt x="14168" y="6803"/>
                  </a:cubicBezTo>
                  <a:lnTo>
                    <a:pt x="14168" y="5768"/>
                  </a:lnTo>
                  <a:cubicBezTo>
                    <a:pt x="14142" y="5629"/>
                    <a:pt x="14054" y="5503"/>
                    <a:pt x="13928" y="5440"/>
                  </a:cubicBezTo>
                  <a:lnTo>
                    <a:pt x="4748" y="136"/>
                  </a:lnTo>
                  <a:cubicBezTo>
                    <a:pt x="4583" y="45"/>
                    <a:pt x="4365" y="0"/>
                    <a:pt x="4136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397;p122">
              <a:extLst>
                <a:ext uri="{FF2B5EF4-FFF2-40B4-BE49-F238E27FC236}">
                  <a16:creationId xmlns:a16="http://schemas.microsoft.com/office/drawing/2014/main" id="{973246BD-F3AC-E827-F952-98C3012A78F6}"/>
                </a:ext>
              </a:extLst>
            </p:cNvPr>
            <p:cNvSpPr/>
            <p:nvPr/>
          </p:nvSpPr>
          <p:spPr>
            <a:xfrm>
              <a:off x="3790956" y="5306352"/>
              <a:ext cx="1122737" cy="638140"/>
            </a:xfrm>
            <a:custGeom>
              <a:avLst/>
              <a:gdLst/>
              <a:ahLst/>
              <a:cxnLst/>
              <a:rect l="l" t="t" r="r" b="b"/>
              <a:pathLst>
                <a:path w="14383" h="8175" extrusionOk="0">
                  <a:moveTo>
                    <a:pt x="4224" y="1"/>
                  </a:moveTo>
                  <a:cubicBezTo>
                    <a:pt x="3949" y="1"/>
                    <a:pt x="3660" y="68"/>
                    <a:pt x="3435" y="197"/>
                  </a:cubicBezTo>
                  <a:lnTo>
                    <a:pt x="455" y="1927"/>
                  </a:lnTo>
                  <a:cubicBezTo>
                    <a:pt x="38" y="2155"/>
                    <a:pt x="0" y="2521"/>
                    <a:pt x="354" y="2735"/>
                  </a:cubicBezTo>
                  <a:lnTo>
                    <a:pt x="9534" y="8039"/>
                  </a:lnTo>
                  <a:cubicBezTo>
                    <a:pt x="9698" y="8130"/>
                    <a:pt x="9917" y="8175"/>
                    <a:pt x="10145" y="8175"/>
                  </a:cubicBezTo>
                  <a:cubicBezTo>
                    <a:pt x="10425" y="8175"/>
                    <a:pt x="10719" y="8108"/>
                    <a:pt x="10948" y="7976"/>
                  </a:cubicBezTo>
                  <a:lnTo>
                    <a:pt x="13928" y="6246"/>
                  </a:lnTo>
                  <a:cubicBezTo>
                    <a:pt x="14345" y="6006"/>
                    <a:pt x="14382" y="5640"/>
                    <a:pt x="14029" y="5438"/>
                  </a:cubicBezTo>
                  <a:lnTo>
                    <a:pt x="4849" y="147"/>
                  </a:lnTo>
                  <a:cubicBezTo>
                    <a:pt x="4681" y="49"/>
                    <a:pt x="4458" y="1"/>
                    <a:pt x="42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398;p122">
              <a:extLst>
                <a:ext uri="{FF2B5EF4-FFF2-40B4-BE49-F238E27FC236}">
                  <a16:creationId xmlns:a16="http://schemas.microsoft.com/office/drawing/2014/main" id="{0E3A6C9D-5661-99E2-86DF-1157325385AC}"/>
                </a:ext>
              </a:extLst>
            </p:cNvPr>
            <p:cNvSpPr/>
            <p:nvPr/>
          </p:nvSpPr>
          <p:spPr>
            <a:xfrm>
              <a:off x="4857398" y="5911386"/>
              <a:ext cx="1106032" cy="718933"/>
            </a:xfrm>
            <a:custGeom>
              <a:avLst/>
              <a:gdLst/>
              <a:ahLst/>
              <a:cxnLst/>
              <a:rect l="l" t="t" r="r" b="b"/>
              <a:pathLst>
                <a:path w="14169" h="9210" extrusionOk="0">
                  <a:moveTo>
                    <a:pt x="4134" y="0"/>
                  </a:moveTo>
                  <a:cubicBezTo>
                    <a:pt x="3857" y="0"/>
                    <a:pt x="3563" y="67"/>
                    <a:pt x="3334" y="199"/>
                  </a:cubicBezTo>
                  <a:lnTo>
                    <a:pt x="354" y="1917"/>
                  </a:lnTo>
                  <a:cubicBezTo>
                    <a:pt x="114" y="2056"/>
                    <a:pt x="1" y="2232"/>
                    <a:pt x="13" y="2397"/>
                  </a:cubicBezTo>
                  <a:lnTo>
                    <a:pt x="13" y="3407"/>
                  </a:lnTo>
                  <a:cubicBezTo>
                    <a:pt x="13" y="3571"/>
                    <a:pt x="114" y="3697"/>
                    <a:pt x="253" y="3773"/>
                  </a:cubicBezTo>
                  <a:lnTo>
                    <a:pt x="9433" y="9064"/>
                  </a:lnTo>
                  <a:cubicBezTo>
                    <a:pt x="9595" y="9162"/>
                    <a:pt x="9818" y="9210"/>
                    <a:pt x="10051" y="9210"/>
                  </a:cubicBezTo>
                  <a:cubicBezTo>
                    <a:pt x="10327" y="9210"/>
                    <a:pt x="10616" y="9143"/>
                    <a:pt x="10835" y="9013"/>
                  </a:cubicBezTo>
                  <a:lnTo>
                    <a:pt x="13827" y="7283"/>
                  </a:lnTo>
                  <a:cubicBezTo>
                    <a:pt x="14055" y="7144"/>
                    <a:pt x="14168" y="6968"/>
                    <a:pt x="14156" y="6803"/>
                  </a:cubicBezTo>
                  <a:lnTo>
                    <a:pt x="14156" y="5768"/>
                  </a:lnTo>
                  <a:cubicBezTo>
                    <a:pt x="14143" y="5629"/>
                    <a:pt x="14055" y="5503"/>
                    <a:pt x="13916" y="5440"/>
                  </a:cubicBezTo>
                  <a:lnTo>
                    <a:pt x="4736" y="136"/>
                  </a:lnTo>
                  <a:cubicBezTo>
                    <a:pt x="4577" y="45"/>
                    <a:pt x="4361" y="0"/>
                    <a:pt x="4134" y="0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399;p122">
              <a:extLst>
                <a:ext uri="{FF2B5EF4-FFF2-40B4-BE49-F238E27FC236}">
                  <a16:creationId xmlns:a16="http://schemas.microsoft.com/office/drawing/2014/main" id="{5FA9A4A8-16A0-EB01-9A62-5975FCFB63FE}"/>
                </a:ext>
              </a:extLst>
            </p:cNvPr>
            <p:cNvSpPr/>
            <p:nvPr/>
          </p:nvSpPr>
          <p:spPr>
            <a:xfrm>
              <a:off x="4848577" y="5911386"/>
              <a:ext cx="1123674" cy="638140"/>
            </a:xfrm>
            <a:custGeom>
              <a:avLst/>
              <a:gdLst/>
              <a:ahLst/>
              <a:cxnLst/>
              <a:rect l="l" t="t" r="r" b="b"/>
              <a:pathLst>
                <a:path w="14395" h="8175" extrusionOk="0">
                  <a:moveTo>
                    <a:pt x="4247" y="0"/>
                  </a:moveTo>
                  <a:cubicBezTo>
                    <a:pt x="3970" y="0"/>
                    <a:pt x="3676" y="67"/>
                    <a:pt x="3447" y="199"/>
                  </a:cubicBezTo>
                  <a:lnTo>
                    <a:pt x="467" y="1917"/>
                  </a:lnTo>
                  <a:cubicBezTo>
                    <a:pt x="51" y="2157"/>
                    <a:pt x="0" y="2523"/>
                    <a:pt x="366" y="2737"/>
                  </a:cubicBezTo>
                  <a:lnTo>
                    <a:pt x="9546" y="8028"/>
                  </a:lnTo>
                  <a:cubicBezTo>
                    <a:pt x="9708" y="8127"/>
                    <a:pt x="9929" y="8175"/>
                    <a:pt x="10160" y="8175"/>
                  </a:cubicBezTo>
                  <a:cubicBezTo>
                    <a:pt x="10433" y="8175"/>
                    <a:pt x="10722" y="8108"/>
                    <a:pt x="10948" y="7978"/>
                  </a:cubicBezTo>
                  <a:lnTo>
                    <a:pt x="13928" y="6248"/>
                  </a:lnTo>
                  <a:cubicBezTo>
                    <a:pt x="14344" y="6008"/>
                    <a:pt x="14395" y="5654"/>
                    <a:pt x="14029" y="5440"/>
                  </a:cubicBezTo>
                  <a:lnTo>
                    <a:pt x="4849" y="136"/>
                  </a:lnTo>
                  <a:cubicBezTo>
                    <a:pt x="4690" y="45"/>
                    <a:pt x="4474" y="0"/>
                    <a:pt x="4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400;p122">
              <a:extLst>
                <a:ext uri="{FF2B5EF4-FFF2-40B4-BE49-F238E27FC236}">
                  <a16:creationId xmlns:a16="http://schemas.microsoft.com/office/drawing/2014/main" id="{54253579-1B28-8416-ADA6-4D38B8E27C8B}"/>
                </a:ext>
              </a:extLst>
            </p:cNvPr>
            <p:cNvSpPr/>
            <p:nvPr/>
          </p:nvSpPr>
          <p:spPr>
            <a:xfrm>
              <a:off x="3799777" y="5968525"/>
              <a:ext cx="1106032" cy="719011"/>
            </a:xfrm>
            <a:custGeom>
              <a:avLst/>
              <a:gdLst/>
              <a:ahLst/>
              <a:cxnLst/>
              <a:rect l="l" t="t" r="r" b="b"/>
              <a:pathLst>
                <a:path w="14169" h="9211" extrusionOk="0">
                  <a:moveTo>
                    <a:pt x="4124" y="1"/>
                  </a:moveTo>
                  <a:cubicBezTo>
                    <a:pt x="3845" y="1"/>
                    <a:pt x="3551" y="68"/>
                    <a:pt x="3322" y="200"/>
                  </a:cubicBezTo>
                  <a:lnTo>
                    <a:pt x="342" y="1917"/>
                  </a:lnTo>
                  <a:cubicBezTo>
                    <a:pt x="102" y="2056"/>
                    <a:pt x="1" y="2233"/>
                    <a:pt x="1" y="2397"/>
                  </a:cubicBezTo>
                  <a:lnTo>
                    <a:pt x="1" y="3407"/>
                  </a:lnTo>
                  <a:cubicBezTo>
                    <a:pt x="13" y="3559"/>
                    <a:pt x="102" y="3697"/>
                    <a:pt x="241" y="3761"/>
                  </a:cubicBezTo>
                  <a:lnTo>
                    <a:pt x="9421" y="9064"/>
                  </a:lnTo>
                  <a:cubicBezTo>
                    <a:pt x="9588" y="9162"/>
                    <a:pt x="9812" y="9210"/>
                    <a:pt x="10045" y="9210"/>
                  </a:cubicBezTo>
                  <a:cubicBezTo>
                    <a:pt x="10321" y="9210"/>
                    <a:pt x="10609" y="9143"/>
                    <a:pt x="10835" y="9013"/>
                  </a:cubicBezTo>
                  <a:lnTo>
                    <a:pt x="13815" y="7284"/>
                  </a:lnTo>
                  <a:cubicBezTo>
                    <a:pt x="14055" y="7145"/>
                    <a:pt x="14168" y="6968"/>
                    <a:pt x="14156" y="6804"/>
                  </a:cubicBezTo>
                  <a:lnTo>
                    <a:pt x="14156" y="5768"/>
                  </a:lnTo>
                  <a:cubicBezTo>
                    <a:pt x="14130" y="5617"/>
                    <a:pt x="14042" y="5503"/>
                    <a:pt x="13916" y="5440"/>
                  </a:cubicBezTo>
                  <a:lnTo>
                    <a:pt x="4736" y="137"/>
                  </a:lnTo>
                  <a:cubicBezTo>
                    <a:pt x="4571" y="46"/>
                    <a:pt x="4353" y="1"/>
                    <a:pt x="4124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401;p122">
              <a:extLst>
                <a:ext uri="{FF2B5EF4-FFF2-40B4-BE49-F238E27FC236}">
                  <a16:creationId xmlns:a16="http://schemas.microsoft.com/office/drawing/2014/main" id="{53968DA6-C49F-9C8D-E429-AC94E4864EE5}"/>
                </a:ext>
              </a:extLst>
            </p:cNvPr>
            <p:cNvSpPr/>
            <p:nvPr/>
          </p:nvSpPr>
          <p:spPr>
            <a:xfrm>
              <a:off x="3790956" y="5968525"/>
              <a:ext cx="1122737" cy="638140"/>
            </a:xfrm>
            <a:custGeom>
              <a:avLst/>
              <a:gdLst/>
              <a:ahLst/>
              <a:cxnLst/>
              <a:rect l="l" t="t" r="r" b="b"/>
              <a:pathLst>
                <a:path w="14383" h="8175" extrusionOk="0">
                  <a:moveTo>
                    <a:pt x="4237" y="1"/>
                  </a:moveTo>
                  <a:cubicBezTo>
                    <a:pt x="3958" y="1"/>
                    <a:pt x="3664" y="68"/>
                    <a:pt x="3435" y="200"/>
                  </a:cubicBezTo>
                  <a:lnTo>
                    <a:pt x="455" y="1917"/>
                  </a:lnTo>
                  <a:cubicBezTo>
                    <a:pt x="38" y="2157"/>
                    <a:pt x="0" y="2523"/>
                    <a:pt x="354" y="2725"/>
                  </a:cubicBezTo>
                  <a:lnTo>
                    <a:pt x="9534" y="8029"/>
                  </a:lnTo>
                  <a:cubicBezTo>
                    <a:pt x="9701" y="8127"/>
                    <a:pt x="9925" y="8175"/>
                    <a:pt x="10158" y="8175"/>
                  </a:cubicBezTo>
                  <a:cubicBezTo>
                    <a:pt x="10434" y="8175"/>
                    <a:pt x="10722" y="8108"/>
                    <a:pt x="10948" y="7978"/>
                  </a:cubicBezTo>
                  <a:lnTo>
                    <a:pt x="13928" y="6248"/>
                  </a:lnTo>
                  <a:cubicBezTo>
                    <a:pt x="14345" y="6008"/>
                    <a:pt x="14382" y="5655"/>
                    <a:pt x="14029" y="5440"/>
                  </a:cubicBezTo>
                  <a:lnTo>
                    <a:pt x="4849" y="137"/>
                  </a:lnTo>
                  <a:cubicBezTo>
                    <a:pt x="4684" y="46"/>
                    <a:pt x="4466" y="1"/>
                    <a:pt x="4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402;p122">
              <a:extLst>
                <a:ext uri="{FF2B5EF4-FFF2-40B4-BE49-F238E27FC236}">
                  <a16:creationId xmlns:a16="http://schemas.microsoft.com/office/drawing/2014/main" id="{5CBA5D2F-436A-2FEB-A910-42CDE00BA7DE}"/>
                </a:ext>
              </a:extLst>
            </p:cNvPr>
            <p:cNvSpPr/>
            <p:nvPr/>
          </p:nvSpPr>
          <p:spPr>
            <a:xfrm>
              <a:off x="3990007" y="6061103"/>
              <a:ext cx="401306" cy="229184"/>
            </a:xfrm>
            <a:custGeom>
              <a:avLst/>
              <a:gdLst/>
              <a:ahLst/>
              <a:cxnLst/>
              <a:rect l="l" t="t" r="r" b="b"/>
              <a:pathLst>
                <a:path w="5141" h="2936" extrusionOk="0">
                  <a:moveTo>
                    <a:pt x="3240" y="0"/>
                  </a:moveTo>
                  <a:cubicBezTo>
                    <a:pt x="3179" y="0"/>
                    <a:pt x="3116" y="13"/>
                    <a:pt x="3057" y="37"/>
                  </a:cubicBezTo>
                  <a:lnTo>
                    <a:pt x="89" y="1754"/>
                  </a:lnTo>
                  <a:cubicBezTo>
                    <a:pt x="1" y="1804"/>
                    <a:pt x="13" y="1905"/>
                    <a:pt x="114" y="1969"/>
                  </a:cubicBezTo>
                  <a:lnTo>
                    <a:pt x="1718" y="2890"/>
                  </a:lnTo>
                  <a:cubicBezTo>
                    <a:pt x="1782" y="2919"/>
                    <a:pt x="1850" y="2935"/>
                    <a:pt x="1919" y="2935"/>
                  </a:cubicBezTo>
                  <a:cubicBezTo>
                    <a:pt x="1974" y="2935"/>
                    <a:pt x="2029" y="2925"/>
                    <a:pt x="2084" y="2903"/>
                  </a:cubicBezTo>
                  <a:lnTo>
                    <a:pt x="5052" y="1186"/>
                  </a:lnTo>
                  <a:cubicBezTo>
                    <a:pt x="5140" y="1135"/>
                    <a:pt x="5127" y="1034"/>
                    <a:pt x="5026" y="971"/>
                  </a:cubicBezTo>
                  <a:lnTo>
                    <a:pt x="3435" y="49"/>
                  </a:lnTo>
                  <a:cubicBezTo>
                    <a:pt x="3375" y="16"/>
                    <a:pt x="3308" y="0"/>
                    <a:pt x="3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403;p122">
              <a:extLst>
                <a:ext uri="{FF2B5EF4-FFF2-40B4-BE49-F238E27FC236}">
                  <a16:creationId xmlns:a16="http://schemas.microsoft.com/office/drawing/2014/main" id="{2F0125B9-B25C-A716-DDC1-22F43895816F}"/>
                </a:ext>
              </a:extLst>
            </p:cNvPr>
            <p:cNvSpPr/>
            <p:nvPr/>
          </p:nvSpPr>
          <p:spPr>
            <a:xfrm>
              <a:off x="4217705" y="6091546"/>
              <a:ext cx="51363" cy="30131"/>
            </a:xfrm>
            <a:custGeom>
              <a:avLst/>
              <a:gdLst/>
              <a:ahLst/>
              <a:cxnLst/>
              <a:rect l="l" t="t" r="r" b="b"/>
              <a:pathLst>
                <a:path w="658" h="386" extrusionOk="0">
                  <a:moveTo>
                    <a:pt x="1" y="0"/>
                  </a:moveTo>
                  <a:lnTo>
                    <a:pt x="1" y="190"/>
                  </a:lnTo>
                  <a:cubicBezTo>
                    <a:pt x="1" y="253"/>
                    <a:pt x="39" y="303"/>
                    <a:pt x="89" y="328"/>
                  </a:cubicBezTo>
                  <a:cubicBezTo>
                    <a:pt x="165" y="366"/>
                    <a:pt x="247" y="385"/>
                    <a:pt x="329" y="385"/>
                  </a:cubicBezTo>
                  <a:cubicBezTo>
                    <a:pt x="411" y="385"/>
                    <a:pt x="493" y="366"/>
                    <a:pt x="569" y="328"/>
                  </a:cubicBezTo>
                  <a:cubicBezTo>
                    <a:pt x="619" y="303"/>
                    <a:pt x="657" y="253"/>
                    <a:pt x="657" y="190"/>
                  </a:cubicBezTo>
                  <a:lnTo>
                    <a:pt x="657" y="0"/>
                  </a:lnTo>
                  <a:close/>
                </a:path>
              </a:pathLst>
            </a:custGeom>
            <a:solidFill>
              <a:srgbClr val="93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404;p122">
              <a:extLst>
                <a:ext uri="{FF2B5EF4-FFF2-40B4-BE49-F238E27FC236}">
                  <a16:creationId xmlns:a16="http://schemas.microsoft.com/office/drawing/2014/main" id="{702F70E5-DCAE-4E07-7D25-68C3A8100268}"/>
                </a:ext>
              </a:extLst>
            </p:cNvPr>
            <p:cNvSpPr/>
            <p:nvPr/>
          </p:nvSpPr>
          <p:spPr>
            <a:xfrm>
              <a:off x="4214738" y="6076247"/>
              <a:ext cx="57296" cy="29663"/>
            </a:xfrm>
            <a:custGeom>
              <a:avLst/>
              <a:gdLst/>
              <a:ahLst/>
              <a:cxnLst/>
              <a:rect l="l" t="t" r="r" b="b"/>
              <a:pathLst>
                <a:path w="734" h="380" extrusionOk="0">
                  <a:moveTo>
                    <a:pt x="369" y="0"/>
                  </a:moveTo>
                  <a:cubicBezTo>
                    <a:pt x="288" y="0"/>
                    <a:pt x="209" y="19"/>
                    <a:pt x="140" y="57"/>
                  </a:cubicBezTo>
                  <a:cubicBezTo>
                    <a:pt x="1" y="95"/>
                    <a:pt x="1" y="285"/>
                    <a:pt x="140" y="322"/>
                  </a:cubicBezTo>
                  <a:cubicBezTo>
                    <a:pt x="209" y="360"/>
                    <a:pt x="288" y="379"/>
                    <a:pt x="369" y="379"/>
                  </a:cubicBezTo>
                  <a:cubicBezTo>
                    <a:pt x="449" y="379"/>
                    <a:pt x="531" y="360"/>
                    <a:pt x="607" y="322"/>
                  </a:cubicBezTo>
                  <a:cubicBezTo>
                    <a:pt x="733" y="285"/>
                    <a:pt x="733" y="95"/>
                    <a:pt x="607" y="57"/>
                  </a:cubicBezTo>
                  <a:cubicBezTo>
                    <a:pt x="531" y="19"/>
                    <a:pt x="449" y="0"/>
                    <a:pt x="369" y="0"/>
                  </a:cubicBezTo>
                  <a:close/>
                </a:path>
              </a:pathLst>
            </a:custGeom>
            <a:solidFill>
              <a:srgbClr val="C9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405;p122">
              <a:extLst>
                <a:ext uri="{FF2B5EF4-FFF2-40B4-BE49-F238E27FC236}">
                  <a16:creationId xmlns:a16="http://schemas.microsoft.com/office/drawing/2014/main" id="{69BD8E56-0D47-8065-1671-FD2DB281C475}"/>
                </a:ext>
              </a:extLst>
            </p:cNvPr>
            <p:cNvSpPr/>
            <p:nvPr/>
          </p:nvSpPr>
          <p:spPr>
            <a:xfrm>
              <a:off x="4158614" y="6124019"/>
              <a:ext cx="52300" cy="29194"/>
            </a:xfrm>
            <a:custGeom>
              <a:avLst/>
              <a:gdLst/>
              <a:ahLst/>
              <a:cxnLst/>
              <a:rect l="l" t="t" r="r" b="b"/>
              <a:pathLst>
                <a:path w="670" h="374" extrusionOk="0">
                  <a:moveTo>
                    <a:pt x="0" y="1"/>
                  </a:moveTo>
                  <a:lnTo>
                    <a:pt x="0" y="190"/>
                  </a:lnTo>
                  <a:cubicBezTo>
                    <a:pt x="13" y="241"/>
                    <a:pt x="38" y="291"/>
                    <a:pt x="88" y="317"/>
                  </a:cubicBezTo>
                  <a:cubicBezTo>
                    <a:pt x="164" y="354"/>
                    <a:pt x="246" y="373"/>
                    <a:pt x="328" y="373"/>
                  </a:cubicBezTo>
                  <a:cubicBezTo>
                    <a:pt x="410" y="373"/>
                    <a:pt x="493" y="354"/>
                    <a:pt x="568" y="317"/>
                  </a:cubicBezTo>
                  <a:cubicBezTo>
                    <a:pt x="619" y="291"/>
                    <a:pt x="657" y="241"/>
                    <a:pt x="669" y="190"/>
                  </a:cubicBezTo>
                  <a:lnTo>
                    <a:pt x="669" y="1"/>
                  </a:lnTo>
                  <a:close/>
                </a:path>
              </a:pathLst>
            </a:custGeom>
            <a:solidFill>
              <a:srgbClr val="93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406;p122">
              <a:extLst>
                <a:ext uri="{FF2B5EF4-FFF2-40B4-BE49-F238E27FC236}">
                  <a16:creationId xmlns:a16="http://schemas.microsoft.com/office/drawing/2014/main" id="{254677BC-9696-6C5A-3F7D-0FE79356CF66}"/>
                </a:ext>
              </a:extLst>
            </p:cNvPr>
            <p:cNvSpPr/>
            <p:nvPr/>
          </p:nvSpPr>
          <p:spPr>
            <a:xfrm>
              <a:off x="4158614" y="6109266"/>
              <a:ext cx="52300" cy="29663"/>
            </a:xfrm>
            <a:custGeom>
              <a:avLst/>
              <a:gdLst/>
              <a:ahLst/>
              <a:cxnLst/>
              <a:rect l="l" t="t" r="r" b="b"/>
              <a:pathLst>
                <a:path w="670" h="380" extrusionOk="0">
                  <a:moveTo>
                    <a:pt x="341" y="0"/>
                  </a:moveTo>
                  <a:cubicBezTo>
                    <a:pt x="152" y="0"/>
                    <a:pt x="0" y="89"/>
                    <a:pt x="0" y="190"/>
                  </a:cubicBezTo>
                  <a:cubicBezTo>
                    <a:pt x="0" y="291"/>
                    <a:pt x="152" y="379"/>
                    <a:pt x="341" y="379"/>
                  </a:cubicBezTo>
                  <a:cubicBezTo>
                    <a:pt x="518" y="379"/>
                    <a:pt x="669" y="291"/>
                    <a:pt x="669" y="190"/>
                  </a:cubicBezTo>
                  <a:cubicBezTo>
                    <a:pt x="669" y="89"/>
                    <a:pt x="518" y="0"/>
                    <a:pt x="341" y="0"/>
                  </a:cubicBezTo>
                  <a:close/>
                </a:path>
              </a:pathLst>
            </a:custGeom>
            <a:solidFill>
              <a:srgbClr val="C9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407;p122">
              <a:extLst>
                <a:ext uri="{FF2B5EF4-FFF2-40B4-BE49-F238E27FC236}">
                  <a16:creationId xmlns:a16="http://schemas.microsoft.com/office/drawing/2014/main" id="{76F8BE1F-E0DD-18F1-8B5A-646082925350}"/>
                </a:ext>
              </a:extLst>
            </p:cNvPr>
            <p:cNvSpPr/>
            <p:nvPr/>
          </p:nvSpPr>
          <p:spPr>
            <a:xfrm>
              <a:off x="4100460" y="6156569"/>
              <a:ext cx="51285" cy="30131"/>
            </a:xfrm>
            <a:custGeom>
              <a:avLst/>
              <a:gdLst/>
              <a:ahLst/>
              <a:cxnLst/>
              <a:rect l="l" t="t" r="r" b="b"/>
              <a:pathLst>
                <a:path w="657" h="386" extrusionOk="0">
                  <a:moveTo>
                    <a:pt x="0" y="1"/>
                  </a:moveTo>
                  <a:lnTo>
                    <a:pt x="0" y="190"/>
                  </a:lnTo>
                  <a:cubicBezTo>
                    <a:pt x="0" y="253"/>
                    <a:pt x="38" y="304"/>
                    <a:pt x="88" y="329"/>
                  </a:cubicBezTo>
                  <a:cubicBezTo>
                    <a:pt x="164" y="367"/>
                    <a:pt x="246" y="386"/>
                    <a:pt x="327" y="386"/>
                  </a:cubicBezTo>
                  <a:cubicBezTo>
                    <a:pt x="407" y="386"/>
                    <a:pt x="486" y="367"/>
                    <a:pt x="556" y="329"/>
                  </a:cubicBezTo>
                  <a:cubicBezTo>
                    <a:pt x="619" y="304"/>
                    <a:pt x="657" y="253"/>
                    <a:pt x="657" y="190"/>
                  </a:cubicBezTo>
                  <a:lnTo>
                    <a:pt x="657" y="1"/>
                  </a:lnTo>
                  <a:close/>
                </a:path>
              </a:pathLst>
            </a:custGeom>
            <a:solidFill>
              <a:srgbClr val="93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408;p122">
              <a:extLst>
                <a:ext uri="{FF2B5EF4-FFF2-40B4-BE49-F238E27FC236}">
                  <a16:creationId xmlns:a16="http://schemas.microsoft.com/office/drawing/2014/main" id="{63E21A88-AC44-DAFD-1E8C-293372A3FB05}"/>
                </a:ext>
              </a:extLst>
            </p:cNvPr>
            <p:cNvSpPr/>
            <p:nvPr/>
          </p:nvSpPr>
          <p:spPr>
            <a:xfrm>
              <a:off x="4097494" y="6141270"/>
              <a:ext cx="57218" cy="30678"/>
            </a:xfrm>
            <a:custGeom>
              <a:avLst/>
              <a:gdLst/>
              <a:ahLst/>
              <a:cxnLst/>
              <a:rect l="l" t="t" r="r" b="b"/>
              <a:pathLst>
                <a:path w="733" h="393" extrusionOk="0">
                  <a:moveTo>
                    <a:pt x="368" y="1"/>
                  </a:moveTo>
                  <a:cubicBezTo>
                    <a:pt x="287" y="1"/>
                    <a:pt x="209" y="20"/>
                    <a:pt x="139" y="58"/>
                  </a:cubicBezTo>
                  <a:cubicBezTo>
                    <a:pt x="0" y="133"/>
                    <a:pt x="0" y="260"/>
                    <a:pt x="139" y="335"/>
                  </a:cubicBezTo>
                  <a:cubicBezTo>
                    <a:pt x="209" y="373"/>
                    <a:pt x="287" y="392"/>
                    <a:pt x="368" y="392"/>
                  </a:cubicBezTo>
                  <a:cubicBezTo>
                    <a:pt x="448" y="392"/>
                    <a:pt x="531" y="373"/>
                    <a:pt x="606" y="335"/>
                  </a:cubicBezTo>
                  <a:cubicBezTo>
                    <a:pt x="733" y="260"/>
                    <a:pt x="733" y="133"/>
                    <a:pt x="606" y="58"/>
                  </a:cubicBezTo>
                  <a:cubicBezTo>
                    <a:pt x="531" y="20"/>
                    <a:pt x="448" y="1"/>
                    <a:pt x="368" y="1"/>
                  </a:cubicBezTo>
                  <a:close/>
                </a:path>
              </a:pathLst>
            </a:custGeom>
            <a:solidFill>
              <a:srgbClr val="C9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409;p122">
              <a:extLst>
                <a:ext uri="{FF2B5EF4-FFF2-40B4-BE49-F238E27FC236}">
                  <a16:creationId xmlns:a16="http://schemas.microsoft.com/office/drawing/2014/main" id="{C457B627-8635-558C-BFEC-05E798B1B5E7}"/>
                </a:ext>
              </a:extLst>
            </p:cNvPr>
            <p:cNvSpPr/>
            <p:nvPr/>
          </p:nvSpPr>
          <p:spPr>
            <a:xfrm>
              <a:off x="4041291" y="6189120"/>
              <a:ext cx="52300" cy="30131"/>
            </a:xfrm>
            <a:custGeom>
              <a:avLst/>
              <a:gdLst/>
              <a:ahLst/>
              <a:cxnLst/>
              <a:rect l="l" t="t" r="r" b="b"/>
              <a:pathLst>
                <a:path w="670" h="386" extrusionOk="0">
                  <a:moveTo>
                    <a:pt x="0" y="0"/>
                  </a:moveTo>
                  <a:lnTo>
                    <a:pt x="0" y="190"/>
                  </a:lnTo>
                  <a:cubicBezTo>
                    <a:pt x="0" y="253"/>
                    <a:pt x="38" y="303"/>
                    <a:pt x="101" y="329"/>
                  </a:cubicBezTo>
                  <a:cubicBezTo>
                    <a:pt x="171" y="366"/>
                    <a:pt x="250" y="385"/>
                    <a:pt x="330" y="385"/>
                  </a:cubicBezTo>
                  <a:cubicBezTo>
                    <a:pt x="411" y="385"/>
                    <a:pt x="493" y="366"/>
                    <a:pt x="569" y="329"/>
                  </a:cubicBezTo>
                  <a:cubicBezTo>
                    <a:pt x="619" y="303"/>
                    <a:pt x="657" y="253"/>
                    <a:pt x="670" y="190"/>
                  </a:cubicBezTo>
                  <a:lnTo>
                    <a:pt x="670" y="0"/>
                  </a:lnTo>
                  <a:close/>
                </a:path>
              </a:pathLst>
            </a:custGeom>
            <a:solidFill>
              <a:srgbClr val="93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4410;p122">
              <a:extLst>
                <a:ext uri="{FF2B5EF4-FFF2-40B4-BE49-F238E27FC236}">
                  <a16:creationId xmlns:a16="http://schemas.microsoft.com/office/drawing/2014/main" id="{C006FC93-C6E1-D4B6-6400-4779F918A1A2}"/>
                </a:ext>
              </a:extLst>
            </p:cNvPr>
            <p:cNvSpPr/>
            <p:nvPr/>
          </p:nvSpPr>
          <p:spPr>
            <a:xfrm>
              <a:off x="4039340" y="6174835"/>
              <a:ext cx="57218" cy="29585"/>
            </a:xfrm>
            <a:custGeom>
              <a:avLst/>
              <a:gdLst/>
              <a:ahLst/>
              <a:cxnLst/>
              <a:rect l="l" t="t" r="r" b="b"/>
              <a:pathLst>
                <a:path w="733" h="379" extrusionOk="0">
                  <a:moveTo>
                    <a:pt x="368" y="0"/>
                  </a:moveTo>
                  <a:cubicBezTo>
                    <a:pt x="287" y="0"/>
                    <a:pt x="209" y="19"/>
                    <a:pt x="139" y="57"/>
                  </a:cubicBezTo>
                  <a:cubicBezTo>
                    <a:pt x="0" y="95"/>
                    <a:pt x="0" y="284"/>
                    <a:pt x="139" y="322"/>
                  </a:cubicBezTo>
                  <a:cubicBezTo>
                    <a:pt x="209" y="360"/>
                    <a:pt x="287" y="379"/>
                    <a:pt x="368" y="379"/>
                  </a:cubicBezTo>
                  <a:cubicBezTo>
                    <a:pt x="448" y="379"/>
                    <a:pt x="531" y="360"/>
                    <a:pt x="606" y="322"/>
                  </a:cubicBezTo>
                  <a:cubicBezTo>
                    <a:pt x="733" y="284"/>
                    <a:pt x="733" y="95"/>
                    <a:pt x="606" y="57"/>
                  </a:cubicBezTo>
                  <a:cubicBezTo>
                    <a:pt x="531" y="19"/>
                    <a:pt x="448" y="0"/>
                    <a:pt x="368" y="0"/>
                  </a:cubicBezTo>
                  <a:close/>
                </a:path>
              </a:pathLst>
            </a:custGeom>
            <a:solidFill>
              <a:srgbClr val="C9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4411;p122">
              <a:extLst>
                <a:ext uri="{FF2B5EF4-FFF2-40B4-BE49-F238E27FC236}">
                  <a16:creationId xmlns:a16="http://schemas.microsoft.com/office/drawing/2014/main" id="{04501384-1483-6792-8962-DDAED6574D8B}"/>
                </a:ext>
              </a:extLst>
            </p:cNvPr>
            <p:cNvSpPr/>
            <p:nvPr/>
          </p:nvSpPr>
          <p:spPr>
            <a:xfrm>
              <a:off x="4288660" y="6129951"/>
              <a:ext cx="51363" cy="30131"/>
            </a:xfrm>
            <a:custGeom>
              <a:avLst/>
              <a:gdLst/>
              <a:ahLst/>
              <a:cxnLst/>
              <a:rect l="l" t="t" r="r" b="b"/>
              <a:pathLst>
                <a:path w="658" h="386" extrusionOk="0">
                  <a:moveTo>
                    <a:pt x="1" y="1"/>
                  </a:moveTo>
                  <a:lnTo>
                    <a:pt x="1" y="190"/>
                  </a:lnTo>
                  <a:cubicBezTo>
                    <a:pt x="1" y="253"/>
                    <a:pt x="39" y="304"/>
                    <a:pt x="89" y="329"/>
                  </a:cubicBezTo>
                  <a:cubicBezTo>
                    <a:pt x="165" y="367"/>
                    <a:pt x="247" y="386"/>
                    <a:pt x="329" y="386"/>
                  </a:cubicBezTo>
                  <a:cubicBezTo>
                    <a:pt x="411" y="386"/>
                    <a:pt x="493" y="367"/>
                    <a:pt x="569" y="329"/>
                  </a:cubicBezTo>
                  <a:cubicBezTo>
                    <a:pt x="620" y="304"/>
                    <a:pt x="657" y="253"/>
                    <a:pt x="657" y="190"/>
                  </a:cubicBezTo>
                  <a:lnTo>
                    <a:pt x="657" y="1"/>
                  </a:lnTo>
                  <a:close/>
                </a:path>
              </a:pathLst>
            </a:custGeom>
            <a:solidFill>
              <a:srgbClr val="93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4412;p122">
              <a:extLst>
                <a:ext uri="{FF2B5EF4-FFF2-40B4-BE49-F238E27FC236}">
                  <a16:creationId xmlns:a16="http://schemas.microsoft.com/office/drawing/2014/main" id="{BAE8BA71-09B9-921F-3FC1-7A9EA30F7FBA}"/>
                </a:ext>
              </a:extLst>
            </p:cNvPr>
            <p:cNvSpPr/>
            <p:nvPr/>
          </p:nvSpPr>
          <p:spPr>
            <a:xfrm>
              <a:off x="4286709" y="6114652"/>
              <a:ext cx="56281" cy="30678"/>
            </a:xfrm>
            <a:custGeom>
              <a:avLst/>
              <a:gdLst/>
              <a:ahLst/>
              <a:cxnLst/>
              <a:rect l="l" t="t" r="r" b="b"/>
              <a:pathLst>
                <a:path w="721" h="393" extrusionOk="0">
                  <a:moveTo>
                    <a:pt x="356" y="1"/>
                  </a:moveTo>
                  <a:cubicBezTo>
                    <a:pt x="275" y="1"/>
                    <a:pt x="196" y="20"/>
                    <a:pt x="127" y="58"/>
                  </a:cubicBezTo>
                  <a:cubicBezTo>
                    <a:pt x="1" y="108"/>
                    <a:pt x="1" y="285"/>
                    <a:pt x="127" y="335"/>
                  </a:cubicBezTo>
                  <a:cubicBezTo>
                    <a:pt x="196" y="373"/>
                    <a:pt x="275" y="392"/>
                    <a:pt x="356" y="392"/>
                  </a:cubicBezTo>
                  <a:cubicBezTo>
                    <a:pt x="436" y="392"/>
                    <a:pt x="518" y="373"/>
                    <a:pt x="594" y="335"/>
                  </a:cubicBezTo>
                  <a:cubicBezTo>
                    <a:pt x="720" y="285"/>
                    <a:pt x="720" y="108"/>
                    <a:pt x="594" y="58"/>
                  </a:cubicBezTo>
                  <a:cubicBezTo>
                    <a:pt x="518" y="20"/>
                    <a:pt x="436" y="1"/>
                    <a:pt x="356" y="1"/>
                  </a:cubicBezTo>
                  <a:close/>
                </a:path>
              </a:pathLst>
            </a:custGeom>
            <a:solidFill>
              <a:srgbClr val="C9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4413;p122">
              <a:extLst>
                <a:ext uri="{FF2B5EF4-FFF2-40B4-BE49-F238E27FC236}">
                  <a16:creationId xmlns:a16="http://schemas.microsoft.com/office/drawing/2014/main" id="{E84A9899-FA6C-10FA-7C80-C371FFC57EDE}"/>
                </a:ext>
              </a:extLst>
            </p:cNvPr>
            <p:cNvSpPr/>
            <p:nvPr/>
          </p:nvSpPr>
          <p:spPr>
            <a:xfrm>
              <a:off x="4229570" y="6163439"/>
              <a:ext cx="52300" cy="29194"/>
            </a:xfrm>
            <a:custGeom>
              <a:avLst/>
              <a:gdLst/>
              <a:ahLst/>
              <a:cxnLst/>
              <a:rect l="l" t="t" r="r" b="b"/>
              <a:pathLst>
                <a:path w="670" h="374" extrusionOk="0">
                  <a:moveTo>
                    <a:pt x="0" y="1"/>
                  </a:moveTo>
                  <a:lnTo>
                    <a:pt x="0" y="178"/>
                  </a:lnTo>
                  <a:cubicBezTo>
                    <a:pt x="0" y="241"/>
                    <a:pt x="38" y="291"/>
                    <a:pt x="89" y="317"/>
                  </a:cubicBezTo>
                  <a:cubicBezTo>
                    <a:pt x="164" y="354"/>
                    <a:pt x="246" y="373"/>
                    <a:pt x="329" y="373"/>
                  </a:cubicBezTo>
                  <a:cubicBezTo>
                    <a:pt x="411" y="373"/>
                    <a:pt x="493" y="354"/>
                    <a:pt x="568" y="317"/>
                  </a:cubicBezTo>
                  <a:cubicBezTo>
                    <a:pt x="619" y="304"/>
                    <a:pt x="657" y="241"/>
                    <a:pt x="669" y="190"/>
                  </a:cubicBezTo>
                  <a:lnTo>
                    <a:pt x="669" y="1"/>
                  </a:lnTo>
                  <a:close/>
                </a:path>
              </a:pathLst>
            </a:custGeom>
            <a:solidFill>
              <a:srgbClr val="93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4414;p122">
              <a:extLst>
                <a:ext uri="{FF2B5EF4-FFF2-40B4-BE49-F238E27FC236}">
                  <a16:creationId xmlns:a16="http://schemas.microsoft.com/office/drawing/2014/main" id="{159C3F4C-0E6A-F534-0834-251B15199427}"/>
                </a:ext>
              </a:extLst>
            </p:cNvPr>
            <p:cNvSpPr/>
            <p:nvPr/>
          </p:nvSpPr>
          <p:spPr>
            <a:xfrm>
              <a:off x="4227540" y="6147202"/>
              <a:ext cx="57296" cy="30600"/>
            </a:xfrm>
            <a:custGeom>
              <a:avLst/>
              <a:gdLst/>
              <a:ahLst/>
              <a:cxnLst/>
              <a:rect l="l" t="t" r="r" b="b"/>
              <a:pathLst>
                <a:path w="734" h="392" extrusionOk="0">
                  <a:moveTo>
                    <a:pt x="366" y="1"/>
                  </a:moveTo>
                  <a:cubicBezTo>
                    <a:pt x="285" y="1"/>
                    <a:pt x="203" y="20"/>
                    <a:pt x="127" y="57"/>
                  </a:cubicBezTo>
                  <a:cubicBezTo>
                    <a:pt x="1" y="108"/>
                    <a:pt x="1" y="285"/>
                    <a:pt x="127" y="335"/>
                  </a:cubicBezTo>
                  <a:cubicBezTo>
                    <a:pt x="203" y="373"/>
                    <a:pt x="285" y="392"/>
                    <a:pt x="366" y="392"/>
                  </a:cubicBezTo>
                  <a:cubicBezTo>
                    <a:pt x="446" y="392"/>
                    <a:pt x="525" y="373"/>
                    <a:pt x="594" y="335"/>
                  </a:cubicBezTo>
                  <a:cubicBezTo>
                    <a:pt x="733" y="285"/>
                    <a:pt x="733" y="108"/>
                    <a:pt x="594" y="57"/>
                  </a:cubicBezTo>
                  <a:cubicBezTo>
                    <a:pt x="525" y="20"/>
                    <a:pt x="446" y="1"/>
                    <a:pt x="366" y="1"/>
                  </a:cubicBezTo>
                  <a:close/>
                </a:path>
              </a:pathLst>
            </a:custGeom>
            <a:solidFill>
              <a:srgbClr val="C9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4415;p122">
              <a:extLst>
                <a:ext uri="{FF2B5EF4-FFF2-40B4-BE49-F238E27FC236}">
                  <a16:creationId xmlns:a16="http://schemas.microsoft.com/office/drawing/2014/main" id="{0FC0426B-9D8F-4F82-731A-11AD73C1510E}"/>
                </a:ext>
              </a:extLst>
            </p:cNvPr>
            <p:cNvSpPr/>
            <p:nvPr/>
          </p:nvSpPr>
          <p:spPr>
            <a:xfrm>
              <a:off x="4171416" y="6194974"/>
              <a:ext cx="51285" cy="30209"/>
            </a:xfrm>
            <a:custGeom>
              <a:avLst/>
              <a:gdLst/>
              <a:ahLst/>
              <a:cxnLst/>
              <a:rect l="l" t="t" r="r" b="b"/>
              <a:pathLst>
                <a:path w="657" h="387" extrusionOk="0">
                  <a:moveTo>
                    <a:pt x="0" y="1"/>
                  </a:moveTo>
                  <a:lnTo>
                    <a:pt x="0" y="190"/>
                  </a:lnTo>
                  <a:cubicBezTo>
                    <a:pt x="0" y="254"/>
                    <a:pt x="38" y="304"/>
                    <a:pt x="89" y="329"/>
                  </a:cubicBezTo>
                  <a:cubicBezTo>
                    <a:pt x="164" y="367"/>
                    <a:pt x="246" y="386"/>
                    <a:pt x="327" y="386"/>
                  </a:cubicBezTo>
                  <a:cubicBezTo>
                    <a:pt x="407" y="386"/>
                    <a:pt x="486" y="367"/>
                    <a:pt x="556" y="329"/>
                  </a:cubicBezTo>
                  <a:cubicBezTo>
                    <a:pt x="619" y="304"/>
                    <a:pt x="657" y="254"/>
                    <a:pt x="657" y="190"/>
                  </a:cubicBezTo>
                  <a:lnTo>
                    <a:pt x="657" y="1"/>
                  </a:lnTo>
                  <a:close/>
                </a:path>
              </a:pathLst>
            </a:custGeom>
            <a:solidFill>
              <a:srgbClr val="93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4416;p122">
              <a:extLst>
                <a:ext uri="{FF2B5EF4-FFF2-40B4-BE49-F238E27FC236}">
                  <a16:creationId xmlns:a16="http://schemas.microsoft.com/office/drawing/2014/main" id="{1586E00E-2F49-F0E5-CA43-0DAC4C8716CE}"/>
                </a:ext>
              </a:extLst>
            </p:cNvPr>
            <p:cNvSpPr/>
            <p:nvPr/>
          </p:nvSpPr>
          <p:spPr>
            <a:xfrm>
              <a:off x="4168449" y="6179753"/>
              <a:ext cx="57218" cy="30600"/>
            </a:xfrm>
            <a:custGeom>
              <a:avLst/>
              <a:gdLst/>
              <a:ahLst/>
              <a:cxnLst/>
              <a:rect l="l" t="t" r="r" b="b"/>
              <a:pathLst>
                <a:path w="733" h="392" extrusionOk="0">
                  <a:moveTo>
                    <a:pt x="367" y="0"/>
                  </a:moveTo>
                  <a:cubicBezTo>
                    <a:pt x="284" y="0"/>
                    <a:pt x="202" y="19"/>
                    <a:pt x="127" y="57"/>
                  </a:cubicBezTo>
                  <a:cubicBezTo>
                    <a:pt x="0" y="108"/>
                    <a:pt x="0" y="284"/>
                    <a:pt x="127" y="335"/>
                  </a:cubicBezTo>
                  <a:cubicBezTo>
                    <a:pt x="202" y="373"/>
                    <a:pt x="284" y="392"/>
                    <a:pt x="367" y="392"/>
                  </a:cubicBezTo>
                  <a:cubicBezTo>
                    <a:pt x="449" y="392"/>
                    <a:pt x="531" y="373"/>
                    <a:pt x="606" y="335"/>
                  </a:cubicBezTo>
                  <a:cubicBezTo>
                    <a:pt x="733" y="284"/>
                    <a:pt x="733" y="108"/>
                    <a:pt x="606" y="57"/>
                  </a:cubicBezTo>
                  <a:cubicBezTo>
                    <a:pt x="531" y="19"/>
                    <a:pt x="449" y="0"/>
                    <a:pt x="367" y="0"/>
                  </a:cubicBezTo>
                  <a:close/>
                </a:path>
              </a:pathLst>
            </a:custGeom>
            <a:solidFill>
              <a:srgbClr val="C9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4417;p122">
              <a:extLst>
                <a:ext uri="{FF2B5EF4-FFF2-40B4-BE49-F238E27FC236}">
                  <a16:creationId xmlns:a16="http://schemas.microsoft.com/office/drawing/2014/main" id="{C133CA0A-54D2-8E7E-CEAE-D65F1E7BA4A9}"/>
                </a:ext>
              </a:extLst>
            </p:cNvPr>
            <p:cNvSpPr/>
            <p:nvPr/>
          </p:nvSpPr>
          <p:spPr>
            <a:xfrm>
              <a:off x="4112247" y="6227525"/>
              <a:ext cx="52300" cy="30131"/>
            </a:xfrm>
            <a:custGeom>
              <a:avLst/>
              <a:gdLst/>
              <a:ahLst/>
              <a:cxnLst/>
              <a:rect l="l" t="t" r="r" b="b"/>
              <a:pathLst>
                <a:path w="670" h="386" extrusionOk="0">
                  <a:moveTo>
                    <a:pt x="1" y="1"/>
                  </a:moveTo>
                  <a:lnTo>
                    <a:pt x="1" y="190"/>
                  </a:lnTo>
                  <a:cubicBezTo>
                    <a:pt x="1" y="253"/>
                    <a:pt x="38" y="304"/>
                    <a:pt x="89" y="329"/>
                  </a:cubicBezTo>
                  <a:cubicBezTo>
                    <a:pt x="165" y="367"/>
                    <a:pt x="247" y="386"/>
                    <a:pt x="329" y="386"/>
                  </a:cubicBezTo>
                  <a:cubicBezTo>
                    <a:pt x="411" y="386"/>
                    <a:pt x="493" y="367"/>
                    <a:pt x="569" y="329"/>
                  </a:cubicBezTo>
                  <a:cubicBezTo>
                    <a:pt x="619" y="304"/>
                    <a:pt x="657" y="253"/>
                    <a:pt x="670" y="19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93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4418;p122">
              <a:extLst>
                <a:ext uri="{FF2B5EF4-FFF2-40B4-BE49-F238E27FC236}">
                  <a16:creationId xmlns:a16="http://schemas.microsoft.com/office/drawing/2014/main" id="{512A4479-1FE0-82DF-9DA0-93691D089C7E}"/>
                </a:ext>
              </a:extLst>
            </p:cNvPr>
            <p:cNvSpPr/>
            <p:nvPr/>
          </p:nvSpPr>
          <p:spPr>
            <a:xfrm>
              <a:off x="4110296" y="6212225"/>
              <a:ext cx="57218" cy="30678"/>
            </a:xfrm>
            <a:custGeom>
              <a:avLst/>
              <a:gdLst/>
              <a:ahLst/>
              <a:cxnLst/>
              <a:rect l="l" t="t" r="r" b="b"/>
              <a:pathLst>
                <a:path w="733" h="393" extrusionOk="0">
                  <a:moveTo>
                    <a:pt x="365" y="1"/>
                  </a:moveTo>
                  <a:cubicBezTo>
                    <a:pt x="284" y="1"/>
                    <a:pt x="202" y="20"/>
                    <a:pt x="127" y="58"/>
                  </a:cubicBezTo>
                  <a:cubicBezTo>
                    <a:pt x="0" y="134"/>
                    <a:pt x="0" y="260"/>
                    <a:pt x="127" y="336"/>
                  </a:cubicBezTo>
                  <a:cubicBezTo>
                    <a:pt x="202" y="373"/>
                    <a:pt x="284" y="392"/>
                    <a:pt x="365" y="392"/>
                  </a:cubicBezTo>
                  <a:cubicBezTo>
                    <a:pt x="445" y="392"/>
                    <a:pt x="524" y="373"/>
                    <a:pt x="594" y="336"/>
                  </a:cubicBezTo>
                  <a:cubicBezTo>
                    <a:pt x="733" y="260"/>
                    <a:pt x="733" y="134"/>
                    <a:pt x="594" y="58"/>
                  </a:cubicBezTo>
                  <a:cubicBezTo>
                    <a:pt x="524" y="20"/>
                    <a:pt x="445" y="1"/>
                    <a:pt x="365" y="1"/>
                  </a:cubicBezTo>
                  <a:close/>
                </a:path>
              </a:pathLst>
            </a:custGeom>
            <a:solidFill>
              <a:srgbClr val="C9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4419;p122">
              <a:extLst>
                <a:ext uri="{FF2B5EF4-FFF2-40B4-BE49-F238E27FC236}">
                  <a16:creationId xmlns:a16="http://schemas.microsoft.com/office/drawing/2014/main" id="{BF05A9F4-695B-EBAD-916E-A3D69955AB60}"/>
                </a:ext>
              </a:extLst>
            </p:cNvPr>
            <p:cNvSpPr/>
            <p:nvPr/>
          </p:nvSpPr>
          <p:spPr>
            <a:xfrm>
              <a:off x="5465555" y="6260310"/>
              <a:ext cx="402243" cy="229340"/>
            </a:xfrm>
            <a:custGeom>
              <a:avLst/>
              <a:gdLst/>
              <a:ahLst/>
              <a:cxnLst/>
              <a:rect l="l" t="t" r="r" b="b"/>
              <a:pathLst>
                <a:path w="5153" h="2938" extrusionOk="0">
                  <a:moveTo>
                    <a:pt x="3231" y="0"/>
                  </a:moveTo>
                  <a:cubicBezTo>
                    <a:pt x="3172" y="0"/>
                    <a:pt x="3113" y="13"/>
                    <a:pt x="3056" y="35"/>
                  </a:cubicBezTo>
                  <a:lnTo>
                    <a:pt x="89" y="1753"/>
                  </a:lnTo>
                  <a:cubicBezTo>
                    <a:pt x="1" y="1803"/>
                    <a:pt x="13" y="1904"/>
                    <a:pt x="114" y="1967"/>
                  </a:cubicBezTo>
                  <a:lnTo>
                    <a:pt x="1718" y="2889"/>
                  </a:lnTo>
                  <a:cubicBezTo>
                    <a:pt x="1778" y="2922"/>
                    <a:pt x="1845" y="2938"/>
                    <a:pt x="1911" y="2938"/>
                  </a:cubicBezTo>
                  <a:cubicBezTo>
                    <a:pt x="1971" y="2938"/>
                    <a:pt x="2030" y="2925"/>
                    <a:pt x="2084" y="2902"/>
                  </a:cubicBezTo>
                  <a:lnTo>
                    <a:pt x="5051" y="1184"/>
                  </a:lnTo>
                  <a:cubicBezTo>
                    <a:pt x="5152" y="1134"/>
                    <a:pt x="5140" y="1033"/>
                    <a:pt x="5026" y="982"/>
                  </a:cubicBezTo>
                  <a:lnTo>
                    <a:pt x="3435" y="60"/>
                  </a:lnTo>
                  <a:cubicBezTo>
                    <a:pt x="3373" y="19"/>
                    <a:pt x="3302" y="0"/>
                    <a:pt x="32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4420;p122">
              <a:extLst>
                <a:ext uri="{FF2B5EF4-FFF2-40B4-BE49-F238E27FC236}">
                  <a16:creationId xmlns:a16="http://schemas.microsoft.com/office/drawing/2014/main" id="{855B11C8-5511-AD7B-47BD-E85A5E2B48E2}"/>
                </a:ext>
              </a:extLst>
            </p:cNvPr>
            <p:cNvSpPr/>
            <p:nvPr/>
          </p:nvSpPr>
          <p:spPr>
            <a:xfrm>
              <a:off x="5693253" y="6290597"/>
              <a:ext cx="51285" cy="30131"/>
            </a:xfrm>
            <a:custGeom>
              <a:avLst/>
              <a:gdLst/>
              <a:ahLst/>
              <a:cxnLst/>
              <a:rect l="l" t="t" r="r" b="b"/>
              <a:pathLst>
                <a:path w="657" h="386" extrusionOk="0">
                  <a:moveTo>
                    <a:pt x="0" y="1"/>
                  </a:moveTo>
                  <a:lnTo>
                    <a:pt x="0" y="190"/>
                  </a:lnTo>
                  <a:cubicBezTo>
                    <a:pt x="0" y="253"/>
                    <a:pt x="38" y="304"/>
                    <a:pt x="89" y="329"/>
                  </a:cubicBezTo>
                  <a:cubicBezTo>
                    <a:pt x="165" y="367"/>
                    <a:pt x="247" y="386"/>
                    <a:pt x="329" y="386"/>
                  </a:cubicBezTo>
                  <a:cubicBezTo>
                    <a:pt x="411" y="386"/>
                    <a:pt x="493" y="367"/>
                    <a:pt x="569" y="329"/>
                  </a:cubicBezTo>
                  <a:cubicBezTo>
                    <a:pt x="619" y="304"/>
                    <a:pt x="657" y="253"/>
                    <a:pt x="657" y="190"/>
                  </a:cubicBezTo>
                  <a:lnTo>
                    <a:pt x="657" y="1"/>
                  </a:lnTo>
                  <a:close/>
                </a:path>
              </a:pathLst>
            </a:custGeom>
            <a:solidFill>
              <a:srgbClr val="BB9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4421;p122">
              <a:extLst>
                <a:ext uri="{FF2B5EF4-FFF2-40B4-BE49-F238E27FC236}">
                  <a16:creationId xmlns:a16="http://schemas.microsoft.com/office/drawing/2014/main" id="{DFCCCDC1-F397-213B-EC45-AD9E4F96240F}"/>
                </a:ext>
              </a:extLst>
            </p:cNvPr>
            <p:cNvSpPr/>
            <p:nvPr/>
          </p:nvSpPr>
          <p:spPr>
            <a:xfrm>
              <a:off x="5690286" y="6275609"/>
              <a:ext cx="57218" cy="30365"/>
            </a:xfrm>
            <a:custGeom>
              <a:avLst/>
              <a:gdLst/>
              <a:ahLst/>
              <a:cxnLst/>
              <a:rect l="l" t="t" r="r" b="b"/>
              <a:pathLst>
                <a:path w="733" h="389" extrusionOk="0">
                  <a:moveTo>
                    <a:pt x="368" y="0"/>
                  </a:moveTo>
                  <a:cubicBezTo>
                    <a:pt x="288" y="0"/>
                    <a:pt x="209" y="22"/>
                    <a:pt x="139" y="67"/>
                  </a:cubicBezTo>
                  <a:cubicBezTo>
                    <a:pt x="0" y="104"/>
                    <a:pt x="0" y="281"/>
                    <a:pt x="139" y="332"/>
                  </a:cubicBezTo>
                  <a:cubicBezTo>
                    <a:pt x="209" y="370"/>
                    <a:pt x="288" y="389"/>
                    <a:pt x="368" y="389"/>
                  </a:cubicBezTo>
                  <a:cubicBezTo>
                    <a:pt x="449" y="389"/>
                    <a:pt x="531" y="370"/>
                    <a:pt x="607" y="332"/>
                  </a:cubicBezTo>
                  <a:cubicBezTo>
                    <a:pt x="733" y="281"/>
                    <a:pt x="733" y="104"/>
                    <a:pt x="607" y="67"/>
                  </a:cubicBezTo>
                  <a:cubicBezTo>
                    <a:pt x="531" y="22"/>
                    <a:pt x="449" y="0"/>
                    <a:pt x="368" y="0"/>
                  </a:cubicBezTo>
                  <a:close/>
                </a:path>
              </a:pathLst>
            </a:custGeom>
            <a:solidFill>
              <a:srgbClr val="F5C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4422;p122">
              <a:extLst>
                <a:ext uri="{FF2B5EF4-FFF2-40B4-BE49-F238E27FC236}">
                  <a16:creationId xmlns:a16="http://schemas.microsoft.com/office/drawing/2014/main" id="{653EE317-3FEE-000C-8885-01C25CE8F153}"/>
                </a:ext>
              </a:extLst>
            </p:cNvPr>
            <p:cNvSpPr/>
            <p:nvPr/>
          </p:nvSpPr>
          <p:spPr>
            <a:xfrm>
              <a:off x="5635099" y="6323147"/>
              <a:ext cx="51285" cy="30131"/>
            </a:xfrm>
            <a:custGeom>
              <a:avLst/>
              <a:gdLst/>
              <a:ahLst/>
              <a:cxnLst/>
              <a:rect l="l" t="t" r="r" b="b"/>
              <a:pathLst>
                <a:path w="657" h="386" extrusionOk="0">
                  <a:moveTo>
                    <a:pt x="0" y="0"/>
                  </a:moveTo>
                  <a:lnTo>
                    <a:pt x="0" y="190"/>
                  </a:lnTo>
                  <a:cubicBezTo>
                    <a:pt x="0" y="253"/>
                    <a:pt x="38" y="304"/>
                    <a:pt x="89" y="329"/>
                  </a:cubicBezTo>
                  <a:cubicBezTo>
                    <a:pt x="165" y="367"/>
                    <a:pt x="243" y="386"/>
                    <a:pt x="322" y="386"/>
                  </a:cubicBezTo>
                  <a:cubicBezTo>
                    <a:pt x="401" y="386"/>
                    <a:pt x="480" y="367"/>
                    <a:pt x="556" y="329"/>
                  </a:cubicBezTo>
                  <a:cubicBezTo>
                    <a:pt x="619" y="304"/>
                    <a:pt x="657" y="253"/>
                    <a:pt x="657" y="190"/>
                  </a:cubicBezTo>
                  <a:lnTo>
                    <a:pt x="657" y="0"/>
                  </a:lnTo>
                  <a:close/>
                </a:path>
              </a:pathLst>
            </a:custGeom>
            <a:solidFill>
              <a:srgbClr val="BB9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4423;p122">
              <a:extLst>
                <a:ext uri="{FF2B5EF4-FFF2-40B4-BE49-F238E27FC236}">
                  <a16:creationId xmlns:a16="http://schemas.microsoft.com/office/drawing/2014/main" id="{64C306F4-0818-0020-F5BB-AA28539C1AEC}"/>
                </a:ext>
              </a:extLst>
            </p:cNvPr>
            <p:cNvSpPr/>
            <p:nvPr/>
          </p:nvSpPr>
          <p:spPr>
            <a:xfrm>
              <a:off x="5632132" y="6308082"/>
              <a:ext cx="57218" cy="30443"/>
            </a:xfrm>
            <a:custGeom>
              <a:avLst/>
              <a:gdLst/>
              <a:ahLst/>
              <a:cxnLst/>
              <a:rect l="l" t="t" r="r" b="b"/>
              <a:pathLst>
                <a:path w="733" h="390" extrusionOk="0">
                  <a:moveTo>
                    <a:pt x="367" y="1"/>
                  </a:moveTo>
                  <a:cubicBezTo>
                    <a:pt x="285" y="1"/>
                    <a:pt x="203" y="23"/>
                    <a:pt x="127" y="67"/>
                  </a:cubicBezTo>
                  <a:cubicBezTo>
                    <a:pt x="1" y="105"/>
                    <a:pt x="1" y="282"/>
                    <a:pt x="127" y="332"/>
                  </a:cubicBezTo>
                  <a:cubicBezTo>
                    <a:pt x="203" y="370"/>
                    <a:pt x="285" y="389"/>
                    <a:pt x="367" y="389"/>
                  </a:cubicBezTo>
                  <a:cubicBezTo>
                    <a:pt x="449" y="389"/>
                    <a:pt x="531" y="370"/>
                    <a:pt x="607" y="332"/>
                  </a:cubicBezTo>
                  <a:cubicBezTo>
                    <a:pt x="733" y="282"/>
                    <a:pt x="733" y="105"/>
                    <a:pt x="607" y="67"/>
                  </a:cubicBezTo>
                  <a:cubicBezTo>
                    <a:pt x="531" y="23"/>
                    <a:pt x="449" y="1"/>
                    <a:pt x="367" y="1"/>
                  </a:cubicBezTo>
                  <a:close/>
                </a:path>
              </a:pathLst>
            </a:custGeom>
            <a:solidFill>
              <a:srgbClr val="F5C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4424;p122">
              <a:extLst>
                <a:ext uri="{FF2B5EF4-FFF2-40B4-BE49-F238E27FC236}">
                  <a16:creationId xmlns:a16="http://schemas.microsoft.com/office/drawing/2014/main" id="{CE19E39E-9F96-241A-9F40-04C0DEA8B871}"/>
                </a:ext>
              </a:extLst>
            </p:cNvPr>
            <p:cNvSpPr/>
            <p:nvPr/>
          </p:nvSpPr>
          <p:spPr>
            <a:xfrm>
              <a:off x="5575930" y="6355698"/>
              <a:ext cx="51363" cy="30131"/>
            </a:xfrm>
            <a:custGeom>
              <a:avLst/>
              <a:gdLst/>
              <a:ahLst/>
              <a:cxnLst/>
              <a:rect l="l" t="t" r="r" b="b"/>
              <a:pathLst>
                <a:path w="658" h="386" extrusionOk="0">
                  <a:moveTo>
                    <a:pt x="1" y="0"/>
                  </a:moveTo>
                  <a:lnTo>
                    <a:pt x="1" y="190"/>
                  </a:lnTo>
                  <a:cubicBezTo>
                    <a:pt x="1" y="253"/>
                    <a:pt x="39" y="303"/>
                    <a:pt x="89" y="328"/>
                  </a:cubicBezTo>
                  <a:cubicBezTo>
                    <a:pt x="165" y="366"/>
                    <a:pt x="247" y="385"/>
                    <a:pt x="329" y="385"/>
                  </a:cubicBezTo>
                  <a:cubicBezTo>
                    <a:pt x="411" y="385"/>
                    <a:pt x="493" y="366"/>
                    <a:pt x="569" y="328"/>
                  </a:cubicBezTo>
                  <a:cubicBezTo>
                    <a:pt x="619" y="303"/>
                    <a:pt x="657" y="253"/>
                    <a:pt x="657" y="190"/>
                  </a:cubicBezTo>
                  <a:lnTo>
                    <a:pt x="657" y="0"/>
                  </a:lnTo>
                  <a:close/>
                </a:path>
              </a:pathLst>
            </a:custGeom>
            <a:solidFill>
              <a:srgbClr val="BB9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4425;p122">
              <a:extLst>
                <a:ext uri="{FF2B5EF4-FFF2-40B4-BE49-F238E27FC236}">
                  <a16:creationId xmlns:a16="http://schemas.microsoft.com/office/drawing/2014/main" id="{E7A905A4-0B00-BD8E-F641-96EC003A6976}"/>
                </a:ext>
              </a:extLst>
            </p:cNvPr>
            <p:cNvSpPr/>
            <p:nvPr/>
          </p:nvSpPr>
          <p:spPr>
            <a:xfrm>
              <a:off x="5572964" y="6340632"/>
              <a:ext cx="57296" cy="30365"/>
            </a:xfrm>
            <a:custGeom>
              <a:avLst/>
              <a:gdLst/>
              <a:ahLst/>
              <a:cxnLst/>
              <a:rect l="l" t="t" r="r" b="b"/>
              <a:pathLst>
                <a:path w="734" h="389" extrusionOk="0">
                  <a:moveTo>
                    <a:pt x="369" y="1"/>
                  </a:moveTo>
                  <a:cubicBezTo>
                    <a:pt x="288" y="1"/>
                    <a:pt x="209" y="23"/>
                    <a:pt x="140" y="67"/>
                  </a:cubicBezTo>
                  <a:cubicBezTo>
                    <a:pt x="1" y="143"/>
                    <a:pt x="1" y="256"/>
                    <a:pt x="140" y="332"/>
                  </a:cubicBezTo>
                  <a:cubicBezTo>
                    <a:pt x="209" y="370"/>
                    <a:pt x="288" y="389"/>
                    <a:pt x="369" y="389"/>
                  </a:cubicBezTo>
                  <a:cubicBezTo>
                    <a:pt x="449" y="389"/>
                    <a:pt x="531" y="370"/>
                    <a:pt x="607" y="332"/>
                  </a:cubicBezTo>
                  <a:cubicBezTo>
                    <a:pt x="733" y="256"/>
                    <a:pt x="733" y="143"/>
                    <a:pt x="607" y="67"/>
                  </a:cubicBezTo>
                  <a:cubicBezTo>
                    <a:pt x="531" y="23"/>
                    <a:pt x="449" y="1"/>
                    <a:pt x="369" y="1"/>
                  </a:cubicBezTo>
                  <a:close/>
                </a:path>
              </a:pathLst>
            </a:custGeom>
            <a:solidFill>
              <a:srgbClr val="F5C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4426;p122">
              <a:extLst>
                <a:ext uri="{FF2B5EF4-FFF2-40B4-BE49-F238E27FC236}">
                  <a16:creationId xmlns:a16="http://schemas.microsoft.com/office/drawing/2014/main" id="{DD72C818-0DF2-27C7-3A74-B8A83AEEA53D}"/>
                </a:ext>
              </a:extLst>
            </p:cNvPr>
            <p:cNvSpPr/>
            <p:nvPr/>
          </p:nvSpPr>
          <p:spPr>
            <a:xfrm>
              <a:off x="5517776" y="6388170"/>
              <a:ext cx="51363" cy="30131"/>
            </a:xfrm>
            <a:custGeom>
              <a:avLst/>
              <a:gdLst/>
              <a:ahLst/>
              <a:cxnLst/>
              <a:rect l="l" t="t" r="r" b="b"/>
              <a:pathLst>
                <a:path w="658" h="386" extrusionOk="0">
                  <a:moveTo>
                    <a:pt x="1" y="1"/>
                  </a:moveTo>
                  <a:lnTo>
                    <a:pt x="1" y="190"/>
                  </a:lnTo>
                  <a:cubicBezTo>
                    <a:pt x="1" y="253"/>
                    <a:pt x="26" y="304"/>
                    <a:pt x="89" y="329"/>
                  </a:cubicBezTo>
                  <a:cubicBezTo>
                    <a:pt x="159" y="367"/>
                    <a:pt x="238" y="386"/>
                    <a:pt x="318" y="386"/>
                  </a:cubicBezTo>
                  <a:cubicBezTo>
                    <a:pt x="399" y="386"/>
                    <a:pt x="481" y="367"/>
                    <a:pt x="556" y="329"/>
                  </a:cubicBezTo>
                  <a:cubicBezTo>
                    <a:pt x="619" y="304"/>
                    <a:pt x="645" y="253"/>
                    <a:pt x="657" y="190"/>
                  </a:cubicBezTo>
                  <a:lnTo>
                    <a:pt x="657" y="1"/>
                  </a:lnTo>
                  <a:close/>
                </a:path>
              </a:pathLst>
            </a:custGeom>
            <a:solidFill>
              <a:srgbClr val="BB9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4427;p122">
              <a:extLst>
                <a:ext uri="{FF2B5EF4-FFF2-40B4-BE49-F238E27FC236}">
                  <a16:creationId xmlns:a16="http://schemas.microsoft.com/office/drawing/2014/main" id="{C9CBF88E-35A0-C34D-96E2-55DD0ADF23D3}"/>
                </a:ext>
              </a:extLst>
            </p:cNvPr>
            <p:cNvSpPr/>
            <p:nvPr/>
          </p:nvSpPr>
          <p:spPr>
            <a:xfrm>
              <a:off x="5514810" y="6373183"/>
              <a:ext cx="57296" cy="30365"/>
            </a:xfrm>
            <a:custGeom>
              <a:avLst/>
              <a:gdLst/>
              <a:ahLst/>
              <a:cxnLst/>
              <a:rect l="l" t="t" r="r" b="b"/>
              <a:pathLst>
                <a:path w="734" h="389" extrusionOk="0">
                  <a:moveTo>
                    <a:pt x="367" y="0"/>
                  </a:moveTo>
                  <a:cubicBezTo>
                    <a:pt x="285" y="0"/>
                    <a:pt x="203" y="22"/>
                    <a:pt x="127" y="67"/>
                  </a:cubicBezTo>
                  <a:cubicBezTo>
                    <a:pt x="1" y="142"/>
                    <a:pt x="1" y="256"/>
                    <a:pt x="127" y="332"/>
                  </a:cubicBezTo>
                  <a:cubicBezTo>
                    <a:pt x="203" y="370"/>
                    <a:pt x="285" y="389"/>
                    <a:pt x="367" y="389"/>
                  </a:cubicBezTo>
                  <a:cubicBezTo>
                    <a:pt x="449" y="389"/>
                    <a:pt x="531" y="370"/>
                    <a:pt x="607" y="332"/>
                  </a:cubicBezTo>
                  <a:cubicBezTo>
                    <a:pt x="733" y="256"/>
                    <a:pt x="733" y="142"/>
                    <a:pt x="607" y="67"/>
                  </a:cubicBezTo>
                  <a:cubicBezTo>
                    <a:pt x="531" y="22"/>
                    <a:pt x="449" y="0"/>
                    <a:pt x="367" y="0"/>
                  </a:cubicBezTo>
                  <a:close/>
                </a:path>
              </a:pathLst>
            </a:custGeom>
            <a:solidFill>
              <a:srgbClr val="F5C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4428;p122">
              <a:extLst>
                <a:ext uri="{FF2B5EF4-FFF2-40B4-BE49-F238E27FC236}">
                  <a16:creationId xmlns:a16="http://schemas.microsoft.com/office/drawing/2014/main" id="{56296FCF-1367-F769-83B3-1ECAEBB14F18}"/>
                </a:ext>
              </a:extLst>
            </p:cNvPr>
            <p:cNvSpPr/>
            <p:nvPr/>
          </p:nvSpPr>
          <p:spPr>
            <a:xfrm>
              <a:off x="5764208" y="6329080"/>
              <a:ext cx="51363" cy="30131"/>
            </a:xfrm>
            <a:custGeom>
              <a:avLst/>
              <a:gdLst/>
              <a:ahLst/>
              <a:cxnLst/>
              <a:rect l="l" t="t" r="r" b="b"/>
              <a:pathLst>
                <a:path w="658" h="386" extrusionOk="0">
                  <a:moveTo>
                    <a:pt x="1" y="0"/>
                  </a:moveTo>
                  <a:lnTo>
                    <a:pt x="1" y="190"/>
                  </a:lnTo>
                  <a:cubicBezTo>
                    <a:pt x="1" y="253"/>
                    <a:pt x="38" y="303"/>
                    <a:pt x="89" y="329"/>
                  </a:cubicBezTo>
                  <a:cubicBezTo>
                    <a:pt x="165" y="366"/>
                    <a:pt x="247" y="385"/>
                    <a:pt x="329" y="385"/>
                  </a:cubicBezTo>
                  <a:cubicBezTo>
                    <a:pt x="411" y="385"/>
                    <a:pt x="493" y="366"/>
                    <a:pt x="569" y="329"/>
                  </a:cubicBezTo>
                  <a:cubicBezTo>
                    <a:pt x="619" y="303"/>
                    <a:pt x="657" y="253"/>
                    <a:pt x="657" y="190"/>
                  </a:cubicBezTo>
                  <a:lnTo>
                    <a:pt x="657" y="0"/>
                  </a:lnTo>
                  <a:close/>
                </a:path>
              </a:pathLst>
            </a:custGeom>
            <a:solidFill>
              <a:srgbClr val="BB9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4429;p122">
              <a:extLst>
                <a:ext uri="{FF2B5EF4-FFF2-40B4-BE49-F238E27FC236}">
                  <a16:creationId xmlns:a16="http://schemas.microsoft.com/office/drawing/2014/main" id="{34CFF9CB-AE19-513C-2954-BEFFC30DAF19}"/>
                </a:ext>
              </a:extLst>
            </p:cNvPr>
            <p:cNvSpPr/>
            <p:nvPr/>
          </p:nvSpPr>
          <p:spPr>
            <a:xfrm>
              <a:off x="5762257" y="6314795"/>
              <a:ext cx="56281" cy="29585"/>
            </a:xfrm>
            <a:custGeom>
              <a:avLst/>
              <a:gdLst/>
              <a:ahLst/>
              <a:cxnLst/>
              <a:rect l="l" t="t" r="r" b="b"/>
              <a:pathLst>
                <a:path w="721" h="379" extrusionOk="0">
                  <a:moveTo>
                    <a:pt x="355" y="0"/>
                  </a:moveTo>
                  <a:cubicBezTo>
                    <a:pt x="275" y="0"/>
                    <a:pt x="196" y="19"/>
                    <a:pt x="127" y="57"/>
                  </a:cubicBezTo>
                  <a:cubicBezTo>
                    <a:pt x="0" y="133"/>
                    <a:pt x="0" y="246"/>
                    <a:pt x="127" y="322"/>
                  </a:cubicBezTo>
                  <a:cubicBezTo>
                    <a:pt x="196" y="360"/>
                    <a:pt x="275" y="379"/>
                    <a:pt x="355" y="379"/>
                  </a:cubicBezTo>
                  <a:cubicBezTo>
                    <a:pt x="436" y="379"/>
                    <a:pt x="518" y="360"/>
                    <a:pt x="594" y="322"/>
                  </a:cubicBezTo>
                  <a:cubicBezTo>
                    <a:pt x="720" y="246"/>
                    <a:pt x="720" y="133"/>
                    <a:pt x="594" y="57"/>
                  </a:cubicBezTo>
                  <a:cubicBezTo>
                    <a:pt x="518" y="19"/>
                    <a:pt x="436" y="0"/>
                    <a:pt x="355" y="0"/>
                  </a:cubicBezTo>
                  <a:close/>
                </a:path>
              </a:pathLst>
            </a:custGeom>
            <a:solidFill>
              <a:srgbClr val="F5C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4430;p122">
              <a:extLst>
                <a:ext uri="{FF2B5EF4-FFF2-40B4-BE49-F238E27FC236}">
                  <a16:creationId xmlns:a16="http://schemas.microsoft.com/office/drawing/2014/main" id="{6FDA5054-CFD9-748D-59AE-A1A6E1B38EB3}"/>
                </a:ext>
              </a:extLst>
            </p:cNvPr>
            <p:cNvSpPr/>
            <p:nvPr/>
          </p:nvSpPr>
          <p:spPr>
            <a:xfrm>
              <a:off x="5705039" y="6361552"/>
              <a:ext cx="52378" cy="30209"/>
            </a:xfrm>
            <a:custGeom>
              <a:avLst/>
              <a:gdLst/>
              <a:ahLst/>
              <a:cxnLst/>
              <a:rect l="l" t="t" r="r" b="b"/>
              <a:pathLst>
                <a:path w="671" h="387" extrusionOk="0">
                  <a:moveTo>
                    <a:pt x="1" y="1"/>
                  </a:moveTo>
                  <a:lnTo>
                    <a:pt x="1" y="190"/>
                  </a:lnTo>
                  <a:cubicBezTo>
                    <a:pt x="14" y="253"/>
                    <a:pt x="39" y="304"/>
                    <a:pt x="102" y="329"/>
                  </a:cubicBezTo>
                  <a:cubicBezTo>
                    <a:pt x="171" y="367"/>
                    <a:pt x="250" y="386"/>
                    <a:pt x="331" y="386"/>
                  </a:cubicBezTo>
                  <a:cubicBezTo>
                    <a:pt x="411" y="386"/>
                    <a:pt x="493" y="367"/>
                    <a:pt x="569" y="329"/>
                  </a:cubicBezTo>
                  <a:cubicBezTo>
                    <a:pt x="632" y="304"/>
                    <a:pt x="658" y="253"/>
                    <a:pt x="670" y="203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BB9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4431;p122">
              <a:extLst>
                <a:ext uri="{FF2B5EF4-FFF2-40B4-BE49-F238E27FC236}">
                  <a16:creationId xmlns:a16="http://schemas.microsoft.com/office/drawing/2014/main" id="{CE56C34B-3E1B-3B9B-7CEA-3A711F90AC13}"/>
                </a:ext>
              </a:extLst>
            </p:cNvPr>
            <p:cNvSpPr/>
            <p:nvPr/>
          </p:nvSpPr>
          <p:spPr>
            <a:xfrm>
              <a:off x="5703088" y="6346565"/>
              <a:ext cx="57296" cy="30365"/>
            </a:xfrm>
            <a:custGeom>
              <a:avLst/>
              <a:gdLst/>
              <a:ahLst/>
              <a:cxnLst/>
              <a:rect l="l" t="t" r="r" b="b"/>
              <a:pathLst>
                <a:path w="734" h="389" extrusionOk="0">
                  <a:moveTo>
                    <a:pt x="367" y="0"/>
                  </a:moveTo>
                  <a:cubicBezTo>
                    <a:pt x="285" y="0"/>
                    <a:pt x="203" y="22"/>
                    <a:pt x="127" y="67"/>
                  </a:cubicBezTo>
                  <a:cubicBezTo>
                    <a:pt x="1" y="142"/>
                    <a:pt x="1" y="256"/>
                    <a:pt x="127" y="332"/>
                  </a:cubicBezTo>
                  <a:cubicBezTo>
                    <a:pt x="203" y="370"/>
                    <a:pt x="285" y="389"/>
                    <a:pt x="367" y="389"/>
                  </a:cubicBezTo>
                  <a:cubicBezTo>
                    <a:pt x="449" y="389"/>
                    <a:pt x="531" y="370"/>
                    <a:pt x="607" y="332"/>
                  </a:cubicBezTo>
                  <a:cubicBezTo>
                    <a:pt x="733" y="256"/>
                    <a:pt x="733" y="142"/>
                    <a:pt x="607" y="67"/>
                  </a:cubicBezTo>
                  <a:cubicBezTo>
                    <a:pt x="531" y="22"/>
                    <a:pt x="449" y="0"/>
                    <a:pt x="367" y="0"/>
                  </a:cubicBezTo>
                  <a:close/>
                </a:path>
              </a:pathLst>
            </a:custGeom>
            <a:solidFill>
              <a:srgbClr val="F5C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4432;p122">
              <a:extLst>
                <a:ext uri="{FF2B5EF4-FFF2-40B4-BE49-F238E27FC236}">
                  <a16:creationId xmlns:a16="http://schemas.microsoft.com/office/drawing/2014/main" id="{53BB1799-6C0E-78B9-A5C8-48597B805C6B}"/>
                </a:ext>
              </a:extLst>
            </p:cNvPr>
            <p:cNvSpPr/>
            <p:nvPr/>
          </p:nvSpPr>
          <p:spPr>
            <a:xfrm>
              <a:off x="5646886" y="6395117"/>
              <a:ext cx="51363" cy="29116"/>
            </a:xfrm>
            <a:custGeom>
              <a:avLst/>
              <a:gdLst/>
              <a:ahLst/>
              <a:cxnLst/>
              <a:rect l="l" t="t" r="r" b="b"/>
              <a:pathLst>
                <a:path w="658" h="373" extrusionOk="0">
                  <a:moveTo>
                    <a:pt x="1" y="0"/>
                  </a:moveTo>
                  <a:lnTo>
                    <a:pt x="1" y="190"/>
                  </a:lnTo>
                  <a:cubicBezTo>
                    <a:pt x="1" y="240"/>
                    <a:pt x="39" y="291"/>
                    <a:pt x="89" y="316"/>
                  </a:cubicBezTo>
                  <a:cubicBezTo>
                    <a:pt x="165" y="354"/>
                    <a:pt x="247" y="373"/>
                    <a:pt x="329" y="373"/>
                  </a:cubicBezTo>
                  <a:cubicBezTo>
                    <a:pt x="411" y="373"/>
                    <a:pt x="493" y="354"/>
                    <a:pt x="569" y="316"/>
                  </a:cubicBezTo>
                  <a:cubicBezTo>
                    <a:pt x="620" y="291"/>
                    <a:pt x="658" y="240"/>
                    <a:pt x="658" y="190"/>
                  </a:cubicBezTo>
                  <a:lnTo>
                    <a:pt x="658" y="0"/>
                  </a:lnTo>
                  <a:close/>
                </a:path>
              </a:pathLst>
            </a:custGeom>
            <a:solidFill>
              <a:srgbClr val="BB9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4433;p122">
              <a:extLst>
                <a:ext uri="{FF2B5EF4-FFF2-40B4-BE49-F238E27FC236}">
                  <a16:creationId xmlns:a16="http://schemas.microsoft.com/office/drawing/2014/main" id="{098BA135-4931-005B-D8DB-65FB1EB3A8BB}"/>
                </a:ext>
              </a:extLst>
            </p:cNvPr>
            <p:cNvSpPr/>
            <p:nvPr/>
          </p:nvSpPr>
          <p:spPr>
            <a:xfrm>
              <a:off x="5644934" y="6379818"/>
              <a:ext cx="56281" cy="29663"/>
            </a:xfrm>
            <a:custGeom>
              <a:avLst/>
              <a:gdLst/>
              <a:ahLst/>
              <a:cxnLst/>
              <a:rect l="l" t="t" r="r" b="b"/>
              <a:pathLst>
                <a:path w="721" h="380" extrusionOk="0">
                  <a:moveTo>
                    <a:pt x="356" y="1"/>
                  </a:moveTo>
                  <a:cubicBezTo>
                    <a:pt x="275" y="1"/>
                    <a:pt x="196" y="19"/>
                    <a:pt x="127" y="57"/>
                  </a:cubicBezTo>
                  <a:cubicBezTo>
                    <a:pt x="1" y="95"/>
                    <a:pt x="1" y="272"/>
                    <a:pt x="127" y="323"/>
                  </a:cubicBezTo>
                  <a:cubicBezTo>
                    <a:pt x="196" y="360"/>
                    <a:pt x="275" y="379"/>
                    <a:pt x="356" y="379"/>
                  </a:cubicBezTo>
                  <a:cubicBezTo>
                    <a:pt x="436" y="379"/>
                    <a:pt x="518" y="360"/>
                    <a:pt x="594" y="323"/>
                  </a:cubicBezTo>
                  <a:cubicBezTo>
                    <a:pt x="720" y="272"/>
                    <a:pt x="720" y="95"/>
                    <a:pt x="594" y="57"/>
                  </a:cubicBezTo>
                  <a:cubicBezTo>
                    <a:pt x="518" y="19"/>
                    <a:pt x="436" y="1"/>
                    <a:pt x="356" y="1"/>
                  </a:cubicBezTo>
                  <a:close/>
                </a:path>
              </a:pathLst>
            </a:custGeom>
            <a:solidFill>
              <a:srgbClr val="F5C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4434;p122">
              <a:extLst>
                <a:ext uri="{FF2B5EF4-FFF2-40B4-BE49-F238E27FC236}">
                  <a16:creationId xmlns:a16="http://schemas.microsoft.com/office/drawing/2014/main" id="{F64D11E6-6251-99C9-2990-5E4684F0309A}"/>
                </a:ext>
              </a:extLst>
            </p:cNvPr>
            <p:cNvSpPr/>
            <p:nvPr/>
          </p:nvSpPr>
          <p:spPr>
            <a:xfrm>
              <a:off x="5587795" y="6427590"/>
              <a:ext cx="52300" cy="29194"/>
            </a:xfrm>
            <a:custGeom>
              <a:avLst/>
              <a:gdLst/>
              <a:ahLst/>
              <a:cxnLst/>
              <a:rect l="l" t="t" r="r" b="b"/>
              <a:pathLst>
                <a:path w="670" h="374" extrusionOk="0">
                  <a:moveTo>
                    <a:pt x="0" y="1"/>
                  </a:moveTo>
                  <a:lnTo>
                    <a:pt x="0" y="190"/>
                  </a:lnTo>
                  <a:cubicBezTo>
                    <a:pt x="13" y="241"/>
                    <a:pt x="38" y="291"/>
                    <a:pt x="101" y="317"/>
                  </a:cubicBezTo>
                  <a:cubicBezTo>
                    <a:pt x="171" y="355"/>
                    <a:pt x="250" y="373"/>
                    <a:pt x="330" y="373"/>
                  </a:cubicBezTo>
                  <a:cubicBezTo>
                    <a:pt x="411" y="373"/>
                    <a:pt x="493" y="355"/>
                    <a:pt x="569" y="317"/>
                  </a:cubicBezTo>
                  <a:cubicBezTo>
                    <a:pt x="619" y="291"/>
                    <a:pt x="657" y="241"/>
                    <a:pt x="670" y="19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rgbClr val="BB9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4435;p122">
              <a:extLst>
                <a:ext uri="{FF2B5EF4-FFF2-40B4-BE49-F238E27FC236}">
                  <a16:creationId xmlns:a16="http://schemas.microsoft.com/office/drawing/2014/main" id="{66173960-478A-083E-1D59-791BBD9BE862}"/>
                </a:ext>
              </a:extLst>
            </p:cNvPr>
            <p:cNvSpPr/>
            <p:nvPr/>
          </p:nvSpPr>
          <p:spPr>
            <a:xfrm>
              <a:off x="5587795" y="6411822"/>
              <a:ext cx="52300" cy="30678"/>
            </a:xfrm>
            <a:custGeom>
              <a:avLst/>
              <a:gdLst/>
              <a:ahLst/>
              <a:cxnLst/>
              <a:rect l="l" t="t" r="r" b="b"/>
              <a:pathLst>
                <a:path w="670" h="393" extrusionOk="0">
                  <a:moveTo>
                    <a:pt x="341" y="1"/>
                  </a:moveTo>
                  <a:cubicBezTo>
                    <a:pt x="152" y="1"/>
                    <a:pt x="0" y="89"/>
                    <a:pt x="0" y="203"/>
                  </a:cubicBezTo>
                  <a:cubicBezTo>
                    <a:pt x="0" y="304"/>
                    <a:pt x="152" y="392"/>
                    <a:pt x="341" y="392"/>
                  </a:cubicBezTo>
                  <a:cubicBezTo>
                    <a:pt x="518" y="392"/>
                    <a:pt x="670" y="304"/>
                    <a:pt x="670" y="203"/>
                  </a:cubicBezTo>
                  <a:cubicBezTo>
                    <a:pt x="670" y="89"/>
                    <a:pt x="518" y="1"/>
                    <a:pt x="341" y="1"/>
                  </a:cubicBezTo>
                  <a:close/>
                </a:path>
              </a:pathLst>
            </a:custGeom>
            <a:solidFill>
              <a:srgbClr val="F5C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4436;p122">
              <a:extLst>
                <a:ext uri="{FF2B5EF4-FFF2-40B4-BE49-F238E27FC236}">
                  <a16:creationId xmlns:a16="http://schemas.microsoft.com/office/drawing/2014/main" id="{A3848016-AABB-6BEF-0F28-51C9E4C6C3C6}"/>
                </a:ext>
              </a:extLst>
            </p:cNvPr>
            <p:cNvSpPr/>
            <p:nvPr/>
          </p:nvSpPr>
          <p:spPr>
            <a:xfrm>
              <a:off x="4857398" y="6573716"/>
              <a:ext cx="1106032" cy="719947"/>
            </a:xfrm>
            <a:custGeom>
              <a:avLst/>
              <a:gdLst/>
              <a:ahLst/>
              <a:cxnLst/>
              <a:rect l="l" t="t" r="r" b="b"/>
              <a:pathLst>
                <a:path w="14169" h="9223" extrusionOk="0">
                  <a:moveTo>
                    <a:pt x="4134" y="1"/>
                  </a:moveTo>
                  <a:cubicBezTo>
                    <a:pt x="3857" y="1"/>
                    <a:pt x="3563" y="68"/>
                    <a:pt x="3334" y="200"/>
                  </a:cubicBezTo>
                  <a:lnTo>
                    <a:pt x="354" y="1917"/>
                  </a:lnTo>
                  <a:cubicBezTo>
                    <a:pt x="114" y="2056"/>
                    <a:pt x="1" y="2233"/>
                    <a:pt x="13" y="2397"/>
                  </a:cubicBezTo>
                  <a:lnTo>
                    <a:pt x="13" y="3420"/>
                  </a:lnTo>
                  <a:cubicBezTo>
                    <a:pt x="13" y="3571"/>
                    <a:pt x="114" y="3710"/>
                    <a:pt x="253" y="3773"/>
                  </a:cubicBezTo>
                  <a:lnTo>
                    <a:pt x="9433" y="9077"/>
                  </a:lnTo>
                  <a:cubicBezTo>
                    <a:pt x="9595" y="9175"/>
                    <a:pt x="9816" y="9223"/>
                    <a:pt x="10047" y="9223"/>
                  </a:cubicBezTo>
                  <a:cubicBezTo>
                    <a:pt x="10320" y="9223"/>
                    <a:pt x="10609" y="9156"/>
                    <a:pt x="10835" y="9026"/>
                  </a:cubicBezTo>
                  <a:lnTo>
                    <a:pt x="13815" y="7296"/>
                  </a:lnTo>
                  <a:cubicBezTo>
                    <a:pt x="14055" y="7157"/>
                    <a:pt x="14168" y="6980"/>
                    <a:pt x="14156" y="6816"/>
                  </a:cubicBezTo>
                  <a:lnTo>
                    <a:pt x="14156" y="5768"/>
                  </a:lnTo>
                  <a:cubicBezTo>
                    <a:pt x="14143" y="5629"/>
                    <a:pt x="14055" y="5503"/>
                    <a:pt x="13916" y="5440"/>
                  </a:cubicBezTo>
                  <a:lnTo>
                    <a:pt x="4736" y="137"/>
                  </a:lnTo>
                  <a:cubicBezTo>
                    <a:pt x="4577" y="46"/>
                    <a:pt x="4361" y="1"/>
                    <a:pt x="4134" y="1"/>
                  </a:cubicBez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4437;p122">
              <a:extLst>
                <a:ext uri="{FF2B5EF4-FFF2-40B4-BE49-F238E27FC236}">
                  <a16:creationId xmlns:a16="http://schemas.microsoft.com/office/drawing/2014/main" id="{E2C32964-1A3A-DDF2-CBA0-4F9671EF425C}"/>
                </a:ext>
              </a:extLst>
            </p:cNvPr>
            <p:cNvSpPr/>
            <p:nvPr/>
          </p:nvSpPr>
          <p:spPr>
            <a:xfrm>
              <a:off x="4848577" y="6574263"/>
              <a:ext cx="1123674" cy="637750"/>
            </a:xfrm>
            <a:custGeom>
              <a:avLst/>
              <a:gdLst/>
              <a:ahLst/>
              <a:cxnLst/>
              <a:rect l="l" t="t" r="r" b="b"/>
              <a:pathLst>
                <a:path w="14395" h="8170" extrusionOk="0">
                  <a:moveTo>
                    <a:pt x="4247" y="0"/>
                  </a:moveTo>
                  <a:cubicBezTo>
                    <a:pt x="3970" y="0"/>
                    <a:pt x="3676" y="68"/>
                    <a:pt x="3447" y="193"/>
                  </a:cubicBezTo>
                  <a:lnTo>
                    <a:pt x="467" y="1923"/>
                  </a:lnTo>
                  <a:cubicBezTo>
                    <a:pt x="51" y="2163"/>
                    <a:pt x="0" y="2529"/>
                    <a:pt x="366" y="2731"/>
                  </a:cubicBezTo>
                  <a:lnTo>
                    <a:pt x="9546" y="8034"/>
                  </a:lnTo>
                  <a:cubicBezTo>
                    <a:pt x="9705" y="8125"/>
                    <a:pt x="9921" y="8170"/>
                    <a:pt x="10147" y="8170"/>
                  </a:cubicBezTo>
                  <a:cubicBezTo>
                    <a:pt x="10424" y="8170"/>
                    <a:pt x="10718" y="8103"/>
                    <a:pt x="10948" y="7971"/>
                  </a:cubicBezTo>
                  <a:lnTo>
                    <a:pt x="13928" y="6254"/>
                  </a:lnTo>
                  <a:cubicBezTo>
                    <a:pt x="14344" y="6014"/>
                    <a:pt x="14395" y="5648"/>
                    <a:pt x="14029" y="5446"/>
                  </a:cubicBezTo>
                  <a:lnTo>
                    <a:pt x="4849" y="142"/>
                  </a:lnTo>
                  <a:cubicBezTo>
                    <a:pt x="4690" y="46"/>
                    <a:pt x="4474" y="0"/>
                    <a:pt x="42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4438;p122">
              <a:extLst>
                <a:ext uri="{FF2B5EF4-FFF2-40B4-BE49-F238E27FC236}">
                  <a16:creationId xmlns:a16="http://schemas.microsoft.com/office/drawing/2014/main" id="{DA41BBD2-5144-BC78-9DE3-F8B2A942A006}"/>
                </a:ext>
              </a:extLst>
            </p:cNvPr>
            <p:cNvSpPr/>
            <p:nvPr/>
          </p:nvSpPr>
          <p:spPr>
            <a:xfrm>
              <a:off x="4002808" y="5304946"/>
              <a:ext cx="222861" cy="251431"/>
            </a:xfrm>
            <a:custGeom>
              <a:avLst/>
              <a:gdLst/>
              <a:ahLst/>
              <a:cxnLst/>
              <a:rect l="l" t="t" r="r" b="b"/>
              <a:pathLst>
                <a:path w="2855" h="3221" extrusionOk="0">
                  <a:moveTo>
                    <a:pt x="2855" y="1"/>
                  </a:moveTo>
                  <a:lnTo>
                    <a:pt x="1" y="1655"/>
                  </a:lnTo>
                  <a:lnTo>
                    <a:pt x="1" y="3221"/>
                  </a:lnTo>
                  <a:lnTo>
                    <a:pt x="2855" y="1567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4439;p122">
              <a:extLst>
                <a:ext uri="{FF2B5EF4-FFF2-40B4-BE49-F238E27FC236}">
                  <a16:creationId xmlns:a16="http://schemas.microsoft.com/office/drawing/2014/main" id="{D348FC1C-3981-03D5-4797-F6EBF46A04F4}"/>
                </a:ext>
              </a:extLst>
            </p:cNvPr>
            <p:cNvSpPr/>
            <p:nvPr/>
          </p:nvSpPr>
          <p:spPr>
            <a:xfrm>
              <a:off x="3896414" y="5371999"/>
              <a:ext cx="106474" cy="184378"/>
            </a:xfrm>
            <a:custGeom>
              <a:avLst/>
              <a:gdLst/>
              <a:ahLst/>
              <a:cxnLst/>
              <a:rect l="l" t="t" r="r" b="b"/>
              <a:pathLst>
                <a:path w="1364" h="2362" extrusionOk="0">
                  <a:moveTo>
                    <a:pt x="0" y="0"/>
                  </a:moveTo>
                  <a:lnTo>
                    <a:pt x="0" y="1579"/>
                  </a:lnTo>
                  <a:lnTo>
                    <a:pt x="1364" y="2362"/>
                  </a:lnTo>
                  <a:lnTo>
                    <a:pt x="1364" y="7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4440;p122">
              <a:extLst>
                <a:ext uri="{FF2B5EF4-FFF2-40B4-BE49-F238E27FC236}">
                  <a16:creationId xmlns:a16="http://schemas.microsoft.com/office/drawing/2014/main" id="{6B5F06AF-43BE-3ADE-402B-66B41E9396DB}"/>
                </a:ext>
              </a:extLst>
            </p:cNvPr>
            <p:cNvSpPr/>
            <p:nvPr/>
          </p:nvSpPr>
          <p:spPr>
            <a:xfrm>
              <a:off x="3896414" y="5243826"/>
              <a:ext cx="329257" cy="190310"/>
            </a:xfrm>
            <a:custGeom>
              <a:avLst/>
              <a:gdLst/>
              <a:ahLst/>
              <a:cxnLst/>
              <a:rect l="l" t="t" r="r" b="b"/>
              <a:pathLst>
                <a:path w="4218" h="2438" extrusionOk="0">
                  <a:moveTo>
                    <a:pt x="2854" y="1"/>
                  </a:moveTo>
                  <a:lnTo>
                    <a:pt x="0" y="1642"/>
                  </a:lnTo>
                  <a:lnTo>
                    <a:pt x="1364" y="2438"/>
                  </a:lnTo>
                  <a:lnTo>
                    <a:pt x="4218" y="78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4441;p122">
              <a:extLst>
                <a:ext uri="{FF2B5EF4-FFF2-40B4-BE49-F238E27FC236}">
                  <a16:creationId xmlns:a16="http://schemas.microsoft.com/office/drawing/2014/main" id="{1AA14687-24F2-A9F5-003C-EF4B9261215A}"/>
                </a:ext>
              </a:extLst>
            </p:cNvPr>
            <p:cNvSpPr/>
            <p:nvPr/>
          </p:nvSpPr>
          <p:spPr>
            <a:xfrm>
              <a:off x="4974720" y="6653571"/>
              <a:ext cx="402243" cy="229418"/>
            </a:xfrm>
            <a:custGeom>
              <a:avLst/>
              <a:gdLst/>
              <a:ahLst/>
              <a:cxnLst/>
              <a:rect l="l" t="t" r="r" b="b"/>
              <a:pathLst>
                <a:path w="5153" h="2939" extrusionOk="0">
                  <a:moveTo>
                    <a:pt x="1920" y="0"/>
                  </a:moveTo>
                  <a:cubicBezTo>
                    <a:pt x="1850" y="0"/>
                    <a:pt x="1780" y="19"/>
                    <a:pt x="1718" y="61"/>
                  </a:cubicBezTo>
                  <a:lnTo>
                    <a:pt x="114" y="982"/>
                  </a:lnTo>
                  <a:cubicBezTo>
                    <a:pt x="13" y="1046"/>
                    <a:pt x="0" y="1134"/>
                    <a:pt x="89" y="1184"/>
                  </a:cubicBezTo>
                  <a:lnTo>
                    <a:pt x="3056" y="2902"/>
                  </a:lnTo>
                  <a:cubicBezTo>
                    <a:pt x="3116" y="2926"/>
                    <a:pt x="3178" y="2938"/>
                    <a:pt x="3239" y="2938"/>
                  </a:cubicBezTo>
                  <a:cubicBezTo>
                    <a:pt x="3308" y="2938"/>
                    <a:pt x="3375" y="2922"/>
                    <a:pt x="3435" y="2889"/>
                  </a:cubicBezTo>
                  <a:lnTo>
                    <a:pt x="5026" y="1967"/>
                  </a:lnTo>
                  <a:cubicBezTo>
                    <a:pt x="5139" y="1904"/>
                    <a:pt x="5152" y="1803"/>
                    <a:pt x="5051" y="1753"/>
                  </a:cubicBezTo>
                  <a:lnTo>
                    <a:pt x="2084" y="35"/>
                  </a:lnTo>
                  <a:cubicBezTo>
                    <a:pt x="2033" y="13"/>
                    <a:pt x="1976" y="0"/>
                    <a:pt x="19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4442;p122">
              <a:extLst>
                <a:ext uri="{FF2B5EF4-FFF2-40B4-BE49-F238E27FC236}">
                  <a16:creationId xmlns:a16="http://schemas.microsoft.com/office/drawing/2014/main" id="{50D40524-ECBC-4691-F09D-FF86E9C9BB88}"/>
                </a:ext>
              </a:extLst>
            </p:cNvPr>
            <p:cNvSpPr/>
            <p:nvPr/>
          </p:nvSpPr>
          <p:spPr>
            <a:xfrm>
              <a:off x="5096960" y="6683857"/>
              <a:ext cx="51285" cy="30209"/>
            </a:xfrm>
            <a:custGeom>
              <a:avLst/>
              <a:gdLst/>
              <a:ahLst/>
              <a:cxnLst/>
              <a:rect l="l" t="t" r="r" b="b"/>
              <a:pathLst>
                <a:path w="657" h="387" extrusionOk="0">
                  <a:moveTo>
                    <a:pt x="0" y="1"/>
                  </a:moveTo>
                  <a:lnTo>
                    <a:pt x="0" y="190"/>
                  </a:lnTo>
                  <a:cubicBezTo>
                    <a:pt x="0" y="254"/>
                    <a:pt x="38" y="304"/>
                    <a:pt x="101" y="329"/>
                  </a:cubicBezTo>
                  <a:cubicBezTo>
                    <a:pt x="170" y="367"/>
                    <a:pt x="249" y="386"/>
                    <a:pt x="330" y="386"/>
                  </a:cubicBezTo>
                  <a:cubicBezTo>
                    <a:pt x="410" y="386"/>
                    <a:pt x="492" y="367"/>
                    <a:pt x="568" y="329"/>
                  </a:cubicBezTo>
                  <a:cubicBezTo>
                    <a:pt x="619" y="304"/>
                    <a:pt x="657" y="254"/>
                    <a:pt x="657" y="190"/>
                  </a:cubicBezTo>
                  <a:lnTo>
                    <a:pt x="657" y="1"/>
                  </a:lnTo>
                  <a:close/>
                </a:path>
              </a:pathLst>
            </a:custGeom>
            <a:solidFill>
              <a:srgbClr val="FFA7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4443;p122">
              <a:extLst>
                <a:ext uri="{FF2B5EF4-FFF2-40B4-BE49-F238E27FC236}">
                  <a16:creationId xmlns:a16="http://schemas.microsoft.com/office/drawing/2014/main" id="{14B7F9C8-DDBF-DB4F-7A9A-F39CBC580448}"/>
                </a:ext>
              </a:extLst>
            </p:cNvPr>
            <p:cNvSpPr/>
            <p:nvPr/>
          </p:nvSpPr>
          <p:spPr>
            <a:xfrm>
              <a:off x="5093994" y="6669573"/>
              <a:ext cx="57218" cy="29663"/>
            </a:xfrm>
            <a:custGeom>
              <a:avLst/>
              <a:gdLst/>
              <a:ahLst/>
              <a:cxnLst/>
              <a:rect l="l" t="t" r="r" b="b"/>
              <a:pathLst>
                <a:path w="733" h="380" extrusionOk="0">
                  <a:moveTo>
                    <a:pt x="366" y="1"/>
                  </a:moveTo>
                  <a:cubicBezTo>
                    <a:pt x="284" y="1"/>
                    <a:pt x="202" y="20"/>
                    <a:pt x="126" y="58"/>
                  </a:cubicBezTo>
                  <a:cubicBezTo>
                    <a:pt x="0" y="96"/>
                    <a:pt x="0" y="272"/>
                    <a:pt x="126" y="323"/>
                  </a:cubicBezTo>
                  <a:cubicBezTo>
                    <a:pt x="202" y="361"/>
                    <a:pt x="284" y="380"/>
                    <a:pt x="366" y="380"/>
                  </a:cubicBezTo>
                  <a:cubicBezTo>
                    <a:pt x="448" y="380"/>
                    <a:pt x="530" y="361"/>
                    <a:pt x="606" y="323"/>
                  </a:cubicBezTo>
                  <a:cubicBezTo>
                    <a:pt x="733" y="272"/>
                    <a:pt x="733" y="96"/>
                    <a:pt x="606" y="58"/>
                  </a:cubicBezTo>
                  <a:cubicBezTo>
                    <a:pt x="530" y="20"/>
                    <a:pt x="448" y="1"/>
                    <a:pt x="3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4444;p122">
              <a:extLst>
                <a:ext uri="{FF2B5EF4-FFF2-40B4-BE49-F238E27FC236}">
                  <a16:creationId xmlns:a16="http://schemas.microsoft.com/office/drawing/2014/main" id="{D64FECCB-6A8F-52DC-87D8-E598D8E9D905}"/>
                </a:ext>
              </a:extLst>
            </p:cNvPr>
            <p:cNvSpPr/>
            <p:nvPr/>
          </p:nvSpPr>
          <p:spPr>
            <a:xfrm>
              <a:off x="5155114" y="6717423"/>
              <a:ext cx="52300" cy="30131"/>
            </a:xfrm>
            <a:custGeom>
              <a:avLst/>
              <a:gdLst/>
              <a:ahLst/>
              <a:cxnLst/>
              <a:rect l="l" t="t" r="r" b="b"/>
              <a:pathLst>
                <a:path w="670" h="386" extrusionOk="0">
                  <a:moveTo>
                    <a:pt x="0" y="0"/>
                  </a:moveTo>
                  <a:lnTo>
                    <a:pt x="0" y="190"/>
                  </a:lnTo>
                  <a:cubicBezTo>
                    <a:pt x="13" y="253"/>
                    <a:pt x="51" y="303"/>
                    <a:pt x="101" y="329"/>
                  </a:cubicBezTo>
                  <a:cubicBezTo>
                    <a:pt x="177" y="366"/>
                    <a:pt x="259" y="385"/>
                    <a:pt x="341" y="385"/>
                  </a:cubicBezTo>
                  <a:cubicBezTo>
                    <a:pt x="423" y="385"/>
                    <a:pt x="505" y="366"/>
                    <a:pt x="581" y="329"/>
                  </a:cubicBezTo>
                  <a:cubicBezTo>
                    <a:pt x="631" y="303"/>
                    <a:pt x="669" y="240"/>
                    <a:pt x="669" y="177"/>
                  </a:cubicBezTo>
                  <a:lnTo>
                    <a:pt x="669" y="0"/>
                  </a:lnTo>
                  <a:close/>
                </a:path>
              </a:pathLst>
            </a:custGeom>
            <a:solidFill>
              <a:srgbClr val="FFA7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4445;p122">
              <a:extLst>
                <a:ext uri="{FF2B5EF4-FFF2-40B4-BE49-F238E27FC236}">
                  <a16:creationId xmlns:a16="http://schemas.microsoft.com/office/drawing/2014/main" id="{42451B30-95FD-866C-A013-E4BEBB003D0E}"/>
                </a:ext>
              </a:extLst>
            </p:cNvPr>
            <p:cNvSpPr/>
            <p:nvPr/>
          </p:nvSpPr>
          <p:spPr>
            <a:xfrm>
              <a:off x="5152148" y="6702123"/>
              <a:ext cx="57218" cy="29663"/>
            </a:xfrm>
            <a:custGeom>
              <a:avLst/>
              <a:gdLst/>
              <a:ahLst/>
              <a:cxnLst/>
              <a:rect l="l" t="t" r="r" b="b"/>
              <a:pathLst>
                <a:path w="733" h="380" extrusionOk="0">
                  <a:moveTo>
                    <a:pt x="368" y="1"/>
                  </a:moveTo>
                  <a:cubicBezTo>
                    <a:pt x="287" y="1"/>
                    <a:pt x="208" y="20"/>
                    <a:pt x="139" y="57"/>
                  </a:cubicBezTo>
                  <a:cubicBezTo>
                    <a:pt x="0" y="133"/>
                    <a:pt x="0" y="247"/>
                    <a:pt x="139" y="323"/>
                  </a:cubicBezTo>
                  <a:cubicBezTo>
                    <a:pt x="208" y="360"/>
                    <a:pt x="287" y="379"/>
                    <a:pt x="368" y="379"/>
                  </a:cubicBezTo>
                  <a:cubicBezTo>
                    <a:pt x="448" y="379"/>
                    <a:pt x="530" y="360"/>
                    <a:pt x="606" y="323"/>
                  </a:cubicBezTo>
                  <a:cubicBezTo>
                    <a:pt x="733" y="247"/>
                    <a:pt x="733" y="133"/>
                    <a:pt x="606" y="57"/>
                  </a:cubicBezTo>
                  <a:cubicBezTo>
                    <a:pt x="530" y="20"/>
                    <a:pt x="448" y="1"/>
                    <a:pt x="3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4446;p122">
              <a:extLst>
                <a:ext uri="{FF2B5EF4-FFF2-40B4-BE49-F238E27FC236}">
                  <a16:creationId xmlns:a16="http://schemas.microsoft.com/office/drawing/2014/main" id="{83A832C1-9594-FA06-0924-5A9159CDD51A}"/>
                </a:ext>
              </a:extLst>
            </p:cNvPr>
            <p:cNvSpPr/>
            <p:nvPr/>
          </p:nvSpPr>
          <p:spPr>
            <a:xfrm>
              <a:off x="5214205" y="6748959"/>
              <a:ext cx="51363" cy="30131"/>
            </a:xfrm>
            <a:custGeom>
              <a:avLst/>
              <a:gdLst/>
              <a:ahLst/>
              <a:cxnLst/>
              <a:rect l="l" t="t" r="r" b="b"/>
              <a:pathLst>
                <a:path w="658" h="386" extrusionOk="0">
                  <a:moveTo>
                    <a:pt x="1" y="0"/>
                  </a:moveTo>
                  <a:lnTo>
                    <a:pt x="1" y="202"/>
                  </a:lnTo>
                  <a:cubicBezTo>
                    <a:pt x="1" y="253"/>
                    <a:pt x="39" y="303"/>
                    <a:pt x="102" y="329"/>
                  </a:cubicBezTo>
                  <a:cubicBezTo>
                    <a:pt x="171" y="367"/>
                    <a:pt x="250" y="385"/>
                    <a:pt x="331" y="385"/>
                  </a:cubicBezTo>
                  <a:cubicBezTo>
                    <a:pt x="411" y="385"/>
                    <a:pt x="493" y="367"/>
                    <a:pt x="569" y="329"/>
                  </a:cubicBezTo>
                  <a:cubicBezTo>
                    <a:pt x="619" y="303"/>
                    <a:pt x="657" y="253"/>
                    <a:pt x="657" y="202"/>
                  </a:cubicBezTo>
                  <a:lnTo>
                    <a:pt x="657" y="0"/>
                  </a:lnTo>
                  <a:close/>
                </a:path>
              </a:pathLst>
            </a:custGeom>
            <a:solidFill>
              <a:srgbClr val="FFA7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4447;p122">
              <a:extLst>
                <a:ext uri="{FF2B5EF4-FFF2-40B4-BE49-F238E27FC236}">
                  <a16:creationId xmlns:a16="http://schemas.microsoft.com/office/drawing/2014/main" id="{0957B9F7-A9CD-DF78-237D-1082E4EE853B}"/>
                </a:ext>
              </a:extLst>
            </p:cNvPr>
            <p:cNvSpPr/>
            <p:nvPr/>
          </p:nvSpPr>
          <p:spPr>
            <a:xfrm>
              <a:off x="5211239" y="6734674"/>
              <a:ext cx="57296" cy="29663"/>
            </a:xfrm>
            <a:custGeom>
              <a:avLst/>
              <a:gdLst/>
              <a:ahLst/>
              <a:cxnLst/>
              <a:rect l="l" t="t" r="r" b="b"/>
              <a:pathLst>
                <a:path w="734" h="380" extrusionOk="0">
                  <a:moveTo>
                    <a:pt x="367" y="0"/>
                  </a:moveTo>
                  <a:cubicBezTo>
                    <a:pt x="285" y="0"/>
                    <a:pt x="203" y="19"/>
                    <a:pt x="127" y="57"/>
                  </a:cubicBezTo>
                  <a:cubicBezTo>
                    <a:pt x="1" y="95"/>
                    <a:pt x="1" y="284"/>
                    <a:pt x="127" y="322"/>
                  </a:cubicBezTo>
                  <a:cubicBezTo>
                    <a:pt x="203" y="360"/>
                    <a:pt x="285" y="379"/>
                    <a:pt x="367" y="379"/>
                  </a:cubicBezTo>
                  <a:cubicBezTo>
                    <a:pt x="449" y="379"/>
                    <a:pt x="531" y="360"/>
                    <a:pt x="607" y="322"/>
                  </a:cubicBezTo>
                  <a:cubicBezTo>
                    <a:pt x="733" y="284"/>
                    <a:pt x="733" y="95"/>
                    <a:pt x="607" y="57"/>
                  </a:cubicBezTo>
                  <a:cubicBezTo>
                    <a:pt x="531" y="19"/>
                    <a:pt x="449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4448;p122">
              <a:extLst>
                <a:ext uri="{FF2B5EF4-FFF2-40B4-BE49-F238E27FC236}">
                  <a16:creationId xmlns:a16="http://schemas.microsoft.com/office/drawing/2014/main" id="{AB6FC68C-3A1A-A6AA-3978-E41A41818665}"/>
                </a:ext>
              </a:extLst>
            </p:cNvPr>
            <p:cNvSpPr/>
            <p:nvPr/>
          </p:nvSpPr>
          <p:spPr>
            <a:xfrm>
              <a:off x="5273374" y="6782446"/>
              <a:ext cx="51285" cy="29194"/>
            </a:xfrm>
            <a:custGeom>
              <a:avLst/>
              <a:gdLst/>
              <a:ahLst/>
              <a:cxnLst/>
              <a:rect l="l" t="t" r="r" b="b"/>
              <a:pathLst>
                <a:path w="657" h="374" extrusionOk="0">
                  <a:moveTo>
                    <a:pt x="0" y="1"/>
                  </a:moveTo>
                  <a:lnTo>
                    <a:pt x="0" y="190"/>
                  </a:lnTo>
                  <a:cubicBezTo>
                    <a:pt x="0" y="241"/>
                    <a:pt x="38" y="291"/>
                    <a:pt x="89" y="316"/>
                  </a:cubicBezTo>
                  <a:cubicBezTo>
                    <a:pt x="164" y="354"/>
                    <a:pt x="246" y="373"/>
                    <a:pt x="329" y="373"/>
                  </a:cubicBezTo>
                  <a:cubicBezTo>
                    <a:pt x="411" y="373"/>
                    <a:pt x="493" y="354"/>
                    <a:pt x="568" y="316"/>
                  </a:cubicBezTo>
                  <a:cubicBezTo>
                    <a:pt x="619" y="291"/>
                    <a:pt x="657" y="241"/>
                    <a:pt x="657" y="190"/>
                  </a:cubicBezTo>
                  <a:lnTo>
                    <a:pt x="657" y="1"/>
                  </a:lnTo>
                  <a:close/>
                </a:path>
              </a:pathLst>
            </a:custGeom>
            <a:solidFill>
              <a:srgbClr val="FFA7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4449;p122">
              <a:extLst>
                <a:ext uri="{FF2B5EF4-FFF2-40B4-BE49-F238E27FC236}">
                  <a16:creationId xmlns:a16="http://schemas.microsoft.com/office/drawing/2014/main" id="{8E0CA56F-6A99-3ACE-4FF8-6926E199C59F}"/>
                </a:ext>
              </a:extLst>
            </p:cNvPr>
            <p:cNvSpPr/>
            <p:nvPr/>
          </p:nvSpPr>
          <p:spPr>
            <a:xfrm>
              <a:off x="5269393" y="6767146"/>
              <a:ext cx="57296" cy="29663"/>
            </a:xfrm>
            <a:custGeom>
              <a:avLst/>
              <a:gdLst/>
              <a:ahLst/>
              <a:cxnLst/>
              <a:rect l="l" t="t" r="r" b="b"/>
              <a:pathLst>
                <a:path w="734" h="380" extrusionOk="0">
                  <a:moveTo>
                    <a:pt x="369" y="1"/>
                  </a:moveTo>
                  <a:cubicBezTo>
                    <a:pt x="288" y="1"/>
                    <a:pt x="209" y="20"/>
                    <a:pt x="140" y="58"/>
                  </a:cubicBezTo>
                  <a:cubicBezTo>
                    <a:pt x="1" y="96"/>
                    <a:pt x="1" y="285"/>
                    <a:pt x="140" y="323"/>
                  </a:cubicBezTo>
                  <a:cubicBezTo>
                    <a:pt x="209" y="361"/>
                    <a:pt x="288" y="380"/>
                    <a:pt x="369" y="380"/>
                  </a:cubicBezTo>
                  <a:cubicBezTo>
                    <a:pt x="449" y="380"/>
                    <a:pt x="531" y="361"/>
                    <a:pt x="607" y="323"/>
                  </a:cubicBezTo>
                  <a:cubicBezTo>
                    <a:pt x="733" y="285"/>
                    <a:pt x="733" y="96"/>
                    <a:pt x="607" y="58"/>
                  </a:cubicBezTo>
                  <a:cubicBezTo>
                    <a:pt x="531" y="20"/>
                    <a:pt x="449" y="1"/>
                    <a:pt x="36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4450;p122">
              <a:extLst>
                <a:ext uri="{FF2B5EF4-FFF2-40B4-BE49-F238E27FC236}">
                  <a16:creationId xmlns:a16="http://schemas.microsoft.com/office/drawing/2014/main" id="{0181AFAF-5A5F-C553-56EB-64E352C0DE60}"/>
                </a:ext>
              </a:extLst>
            </p:cNvPr>
            <p:cNvSpPr/>
            <p:nvPr/>
          </p:nvSpPr>
          <p:spPr>
            <a:xfrm>
              <a:off x="5025927" y="6723355"/>
              <a:ext cx="51363" cy="29116"/>
            </a:xfrm>
            <a:custGeom>
              <a:avLst/>
              <a:gdLst/>
              <a:ahLst/>
              <a:cxnLst/>
              <a:rect l="l" t="t" r="r" b="b"/>
              <a:pathLst>
                <a:path w="658" h="373" extrusionOk="0">
                  <a:moveTo>
                    <a:pt x="1" y="0"/>
                  </a:moveTo>
                  <a:lnTo>
                    <a:pt x="1" y="189"/>
                  </a:lnTo>
                  <a:cubicBezTo>
                    <a:pt x="1" y="240"/>
                    <a:pt x="39" y="303"/>
                    <a:pt x="102" y="316"/>
                  </a:cubicBezTo>
                  <a:cubicBezTo>
                    <a:pt x="171" y="354"/>
                    <a:pt x="250" y="373"/>
                    <a:pt x="331" y="373"/>
                  </a:cubicBezTo>
                  <a:cubicBezTo>
                    <a:pt x="411" y="373"/>
                    <a:pt x="493" y="354"/>
                    <a:pt x="569" y="316"/>
                  </a:cubicBezTo>
                  <a:cubicBezTo>
                    <a:pt x="620" y="290"/>
                    <a:pt x="657" y="240"/>
                    <a:pt x="657" y="189"/>
                  </a:cubicBezTo>
                  <a:lnTo>
                    <a:pt x="657" y="0"/>
                  </a:lnTo>
                  <a:close/>
                </a:path>
              </a:pathLst>
            </a:custGeom>
            <a:solidFill>
              <a:srgbClr val="FFA7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4451;p122">
              <a:extLst>
                <a:ext uri="{FF2B5EF4-FFF2-40B4-BE49-F238E27FC236}">
                  <a16:creationId xmlns:a16="http://schemas.microsoft.com/office/drawing/2014/main" id="{2EDFB9B5-5FC9-0BE4-00E3-1D733CFE0143}"/>
                </a:ext>
              </a:extLst>
            </p:cNvPr>
            <p:cNvSpPr/>
            <p:nvPr/>
          </p:nvSpPr>
          <p:spPr>
            <a:xfrm>
              <a:off x="5022961" y="6708056"/>
              <a:ext cx="57296" cy="29663"/>
            </a:xfrm>
            <a:custGeom>
              <a:avLst/>
              <a:gdLst/>
              <a:ahLst/>
              <a:cxnLst/>
              <a:rect l="l" t="t" r="r" b="b"/>
              <a:pathLst>
                <a:path w="734" h="380" extrusionOk="0">
                  <a:moveTo>
                    <a:pt x="367" y="0"/>
                  </a:moveTo>
                  <a:cubicBezTo>
                    <a:pt x="285" y="0"/>
                    <a:pt x="203" y="19"/>
                    <a:pt x="127" y="57"/>
                  </a:cubicBezTo>
                  <a:cubicBezTo>
                    <a:pt x="1" y="95"/>
                    <a:pt x="1" y="284"/>
                    <a:pt x="127" y="322"/>
                  </a:cubicBezTo>
                  <a:cubicBezTo>
                    <a:pt x="203" y="360"/>
                    <a:pt x="285" y="379"/>
                    <a:pt x="367" y="379"/>
                  </a:cubicBezTo>
                  <a:cubicBezTo>
                    <a:pt x="449" y="379"/>
                    <a:pt x="531" y="360"/>
                    <a:pt x="607" y="322"/>
                  </a:cubicBezTo>
                  <a:cubicBezTo>
                    <a:pt x="733" y="284"/>
                    <a:pt x="733" y="95"/>
                    <a:pt x="607" y="57"/>
                  </a:cubicBezTo>
                  <a:cubicBezTo>
                    <a:pt x="531" y="19"/>
                    <a:pt x="449" y="0"/>
                    <a:pt x="3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4452;p122">
              <a:extLst>
                <a:ext uri="{FF2B5EF4-FFF2-40B4-BE49-F238E27FC236}">
                  <a16:creationId xmlns:a16="http://schemas.microsoft.com/office/drawing/2014/main" id="{3E88E1BD-829B-1C29-9045-8D34FE1E6DEB}"/>
                </a:ext>
              </a:extLst>
            </p:cNvPr>
            <p:cNvSpPr/>
            <p:nvPr/>
          </p:nvSpPr>
          <p:spPr>
            <a:xfrm>
              <a:off x="5085095" y="6755828"/>
              <a:ext cx="51363" cy="29194"/>
            </a:xfrm>
            <a:custGeom>
              <a:avLst/>
              <a:gdLst/>
              <a:ahLst/>
              <a:cxnLst/>
              <a:rect l="l" t="t" r="r" b="b"/>
              <a:pathLst>
                <a:path w="658" h="374" extrusionOk="0">
                  <a:moveTo>
                    <a:pt x="0" y="1"/>
                  </a:moveTo>
                  <a:lnTo>
                    <a:pt x="0" y="190"/>
                  </a:lnTo>
                  <a:cubicBezTo>
                    <a:pt x="0" y="241"/>
                    <a:pt x="38" y="304"/>
                    <a:pt x="89" y="316"/>
                  </a:cubicBezTo>
                  <a:cubicBezTo>
                    <a:pt x="165" y="354"/>
                    <a:pt x="247" y="373"/>
                    <a:pt x="329" y="373"/>
                  </a:cubicBezTo>
                  <a:cubicBezTo>
                    <a:pt x="411" y="373"/>
                    <a:pt x="493" y="354"/>
                    <a:pt x="569" y="316"/>
                  </a:cubicBezTo>
                  <a:cubicBezTo>
                    <a:pt x="619" y="291"/>
                    <a:pt x="657" y="241"/>
                    <a:pt x="657" y="190"/>
                  </a:cubicBezTo>
                  <a:lnTo>
                    <a:pt x="657" y="1"/>
                  </a:lnTo>
                  <a:close/>
                </a:path>
              </a:pathLst>
            </a:custGeom>
            <a:solidFill>
              <a:srgbClr val="FFA7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4453;p122">
              <a:extLst>
                <a:ext uri="{FF2B5EF4-FFF2-40B4-BE49-F238E27FC236}">
                  <a16:creationId xmlns:a16="http://schemas.microsoft.com/office/drawing/2014/main" id="{D1FC39BC-6164-6451-254A-7F363D918C66}"/>
                </a:ext>
              </a:extLst>
            </p:cNvPr>
            <p:cNvSpPr/>
            <p:nvPr/>
          </p:nvSpPr>
          <p:spPr>
            <a:xfrm>
              <a:off x="5085095" y="6740060"/>
              <a:ext cx="51363" cy="30678"/>
            </a:xfrm>
            <a:custGeom>
              <a:avLst/>
              <a:gdLst/>
              <a:ahLst/>
              <a:cxnLst/>
              <a:rect l="l" t="t" r="r" b="b"/>
              <a:pathLst>
                <a:path w="658" h="393" extrusionOk="0">
                  <a:moveTo>
                    <a:pt x="329" y="1"/>
                  </a:moveTo>
                  <a:cubicBezTo>
                    <a:pt x="139" y="1"/>
                    <a:pt x="0" y="89"/>
                    <a:pt x="0" y="203"/>
                  </a:cubicBezTo>
                  <a:cubicBezTo>
                    <a:pt x="0" y="304"/>
                    <a:pt x="139" y="392"/>
                    <a:pt x="329" y="392"/>
                  </a:cubicBezTo>
                  <a:cubicBezTo>
                    <a:pt x="506" y="392"/>
                    <a:pt x="657" y="304"/>
                    <a:pt x="657" y="203"/>
                  </a:cubicBezTo>
                  <a:cubicBezTo>
                    <a:pt x="657" y="89"/>
                    <a:pt x="506" y="1"/>
                    <a:pt x="32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4454;p122">
              <a:extLst>
                <a:ext uri="{FF2B5EF4-FFF2-40B4-BE49-F238E27FC236}">
                  <a16:creationId xmlns:a16="http://schemas.microsoft.com/office/drawing/2014/main" id="{3A820B0F-4533-833A-A54A-DC05051DA20B}"/>
                </a:ext>
              </a:extLst>
            </p:cNvPr>
            <p:cNvSpPr/>
            <p:nvPr/>
          </p:nvSpPr>
          <p:spPr>
            <a:xfrm>
              <a:off x="5144264" y="6788378"/>
              <a:ext cx="51285" cy="29897"/>
            </a:xfrm>
            <a:custGeom>
              <a:avLst/>
              <a:gdLst/>
              <a:ahLst/>
              <a:cxnLst/>
              <a:rect l="l" t="t" r="r" b="b"/>
              <a:pathLst>
                <a:path w="657" h="383" extrusionOk="0">
                  <a:moveTo>
                    <a:pt x="0" y="0"/>
                  </a:moveTo>
                  <a:lnTo>
                    <a:pt x="0" y="190"/>
                  </a:lnTo>
                  <a:cubicBezTo>
                    <a:pt x="0" y="240"/>
                    <a:pt x="38" y="303"/>
                    <a:pt x="89" y="316"/>
                  </a:cubicBezTo>
                  <a:cubicBezTo>
                    <a:pt x="164" y="360"/>
                    <a:pt x="246" y="382"/>
                    <a:pt x="328" y="382"/>
                  </a:cubicBezTo>
                  <a:cubicBezTo>
                    <a:pt x="410" y="382"/>
                    <a:pt x="493" y="360"/>
                    <a:pt x="568" y="316"/>
                  </a:cubicBezTo>
                  <a:cubicBezTo>
                    <a:pt x="619" y="291"/>
                    <a:pt x="657" y="240"/>
                    <a:pt x="657" y="190"/>
                  </a:cubicBezTo>
                  <a:lnTo>
                    <a:pt x="657" y="0"/>
                  </a:lnTo>
                  <a:close/>
                </a:path>
              </a:pathLst>
            </a:custGeom>
            <a:solidFill>
              <a:srgbClr val="FFA7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4455;p122">
              <a:extLst>
                <a:ext uri="{FF2B5EF4-FFF2-40B4-BE49-F238E27FC236}">
                  <a16:creationId xmlns:a16="http://schemas.microsoft.com/office/drawing/2014/main" id="{DD2B539E-A4BA-137D-6BE7-6664FDAEEC85}"/>
                </a:ext>
              </a:extLst>
            </p:cNvPr>
            <p:cNvSpPr/>
            <p:nvPr/>
          </p:nvSpPr>
          <p:spPr>
            <a:xfrm>
              <a:off x="5140283" y="6773079"/>
              <a:ext cx="57218" cy="29663"/>
            </a:xfrm>
            <a:custGeom>
              <a:avLst/>
              <a:gdLst/>
              <a:ahLst/>
              <a:cxnLst/>
              <a:rect l="l" t="t" r="r" b="b"/>
              <a:pathLst>
                <a:path w="733" h="380" extrusionOk="0">
                  <a:moveTo>
                    <a:pt x="367" y="1"/>
                  </a:moveTo>
                  <a:cubicBezTo>
                    <a:pt x="285" y="1"/>
                    <a:pt x="203" y="20"/>
                    <a:pt x="127" y="58"/>
                  </a:cubicBezTo>
                  <a:cubicBezTo>
                    <a:pt x="1" y="108"/>
                    <a:pt x="1" y="285"/>
                    <a:pt x="127" y="323"/>
                  </a:cubicBezTo>
                  <a:cubicBezTo>
                    <a:pt x="203" y="361"/>
                    <a:pt x="285" y="380"/>
                    <a:pt x="367" y="380"/>
                  </a:cubicBezTo>
                  <a:cubicBezTo>
                    <a:pt x="449" y="380"/>
                    <a:pt x="531" y="361"/>
                    <a:pt x="607" y="323"/>
                  </a:cubicBezTo>
                  <a:cubicBezTo>
                    <a:pt x="733" y="285"/>
                    <a:pt x="733" y="108"/>
                    <a:pt x="607" y="58"/>
                  </a:cubicBezTo>
                  <a:cubicBezTo>
                    <a:pt x="531" y="20"/>
                    <a:pt x="449" y="1"/>
                    <a:pt x="36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4456;p122">
              <a:extLst>
                <a:ext uri="{FF2B5EF4-FFF2-40B4-BE49-F238E27FC236}">
                  <a16:creationId xmlns:a16="http://schemas.microsoft.com/office/drawing/2014/main" id="{FE5CBEEE-6656-6963-38C3-5AABFC5A7029}"/>
                </a:ext>
              </a:extLst>
            </p:cNvPr>
            <p:cNvSpPr/>
            <p:nvPr/>
          </p:nvSpPr>
          <p:spPr>
            <a:xfrm>
              <a:off x="5202418" y="6820929"/>
              <a:ext cx="51285" cy="30131"/>
            </a:xfrm>
            <a:custGeom>
              <a:avLst/>
              <a:gdLst/>
              <a:ahLst/>
              <a:cxnLst/>
              <a:rect l="l" t="t" r="r" b="b"/>
              <a:pathLst>
                <a:path w="657" h="386" extrusionOk="0">
                  <a:moveTo>
                    <a:pt x="0" y="0"/>
                  </a:moveTo>
                  <a:lnTo>
                    <a:pt x="0" y="190"/>
                  </a:lnTo>
                  <a:cubicBezTo>
                    <a:pt x="0" y="253"/>
                    <a:pt x="38" y="303"/>
                    <a:pt x="89" y="328"/>
                  </a:cubicBezTo>
                  <a:cubicBezTo>
                    <a:pt x="164" y="366"/>
                    <a:pt x="246" y="385"/>
                    <a:pt x="328" y="385"/>
                  </a:cubicBezTo>
                  <a:cubicBezTo>
                    <a:pt x="410" y="385"/>
                    <a:pt x="493" y="366"/>
                    <a:pt x="568" y="328"/>
                  </a:cubicBezTo>
                  <a:cubicBezTo>
                    <a:pt x="619" y="291"/>
                    <a:pt x="657" y="240"/>
                    <a:pt x="657" y="190"/>
                  </a:cubicBezTo>
                  <a:lnTo>
                    <a:pt x="657" y="0"/>
                  </a:lnTo>
                  <a:close/>
                </a:path>
              </a:pathLst>
            </a:custGeom>
            <a:solidFill>
              <a:srgbClr val="FFA7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4457;p122">
              <a:extLst>
                <a:ext uri="{FF2B5EF4-FFF2-40B4-BE49-F238E27FC236}">
                  <a16:creationId xmlns:a16="http://schemas.microsoft.com/office/drawing/2014/main" id="{23358B81-9D9C-DDF5-331D-BF01C3D4C653}"/>
                </a:ext>
              </a:extLst>
            </p:cNvPr>
            <p:cNvSpPr/>
            <p:nvPr/>
          </p:nvSpPr>
          <p:spPr>
            <a:xfrm>
              <a:off x="5202418" y="6805161"/>
              <a:ext cx="51285" cy="30600"/>
            </a:xfrm>
            <a:custGeom>
              <a:avLst/>
              <a:gdLst/>
              <a:ahLst/>
              <a:cxnLst/>
              <a:rect l="l" t="t" r="r" b="b"/>
              <a:pathLst>
                <a:path w="657" h="392" extrusionOk="0">
                  <a:moveTo>
                    <a:pt x="328" y="0"/>
                  </a:moveTo>
                  <a:cubicBezTo>
                    <a:pt x="139" y="0"/>
                    <a:pt x="0" y="88"/>
                    <a:pt x="0" y="202"/>
                  </a:cubicBezTo>
                  <a:cubicBezTo>
                    <a:pt x="0" y="303"/>
                    <a:pt x="139" y="392"/>
                    <a:pt x="328" y="392"/>
                  </a:cubicBezTo>
                  <a:cubicBezTo>
                    <a:pt x="505" y="392"/>
                    <a:pt x="657" y="303"/>
                    <a:pt x="657" y="202"/>
                  </a:cubicBezTo>
                  <a:cubicBezTo>
                    <a:pt x="657" y="88"/>
                    <a:pt x="505" y="0"/>
                    <a:pt x="32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4458;p122">
              <a:extLst>
                <a:ext uri="{FF2B5EF4-FFF2-40B4-BE49-F238E27FC236}">
                  <a16:creationId xmlns:a16="http://schemas.microsoft.com/office/drawing/2014/main" id="{896BF4C8-595A-C874-41E1-92C85E9BE4F7}"/>
                </a:ext>
              </a:extLst>
            </p:cNvPr>
            <p:cNvSpPr/>
            <p:nvPr/>
          </p:nvSpPr>
          <p:spPr>
            <a:xfrm>
              <a:off x="5378831" y="6776513"/>
              <a:ext cx="222861" cy="251431"/>
            </a:xfrm>
            <a:custGeom>
              <a:avLst/>
              <a:gdLst/>
              <a:ahLst/>
              <a:cxnLst/>
              <a:rect l="l" t="t" r="r" b="b"/>
              <a:pathLst>
                <a:path w="2855" h="3221" extrusionOk="0">
                  <a:moveTo>
                    <a:pt x="2854" y="1"/>
                  </a:moveTo>
                  <a:lnTo>
                    <a:pt x="0" y="1642"/>
                  </a:lnTo>
                  <a:lnTo>
                    <a:pt x="0" y="3221"/>
                  </a:lnTo>
                  <a:lnTo>
                    <a:pt x="2854" y="1567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4459;p122">
              <a:extLst>
                <a:ext uri="{FF2B5EF4-FFF2-40B4-BE49-F238E27FC236}">
                  <a16:creationId xmlns:a16="http://schemas.microsoft.com/office/drawing/2014/main" id="{3BD1A0F5-C916-679F-13AE-5EDE36A41E30}"/>
                </a:ext>
              </a:extLst>
            </p:cNvPr>
            <p:cNvSpPr/>
            <p:nvPr/>
          </p:nvSpPr>
          <p:spPr>
            <a:xfrm>
              <a:off x="5273374" y="6843566"/>
              <a:ext cx="105537" cy="184378"/>
            </a:xfrm>
            <a:custGeom>
              <a:avLst/>
              <a:gdLst/>
              <a:ahLst/>
              <a:cxnLst/>
              <a:rect l="l" t="t" r="r" b="b"/>
              <a:pathLst>
                <a:path w="1352" h="2362" extrusionOk="0">
                  <a:moveTo>
                    <a:pt x="0" y="1"/>
                  </a:moveTo>
                  <a:lnTo>
                    <a:pt x="0" y="1566"/>
                  </a:lnTo>
                  <a:lnTo>
                    <a:pt x="1351" y="2362"/>
                  </a:lnTo>
                  <a:lnTo>
                    <a:pt x="1351" y="78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4460;p122">
              <a:extLst>
                <a:ext uri="{FF2B5EF4-FFF2-40B4-BE49-F238E27FC236}">
                  <a16:creationId xmlns:a16="http://schemas.microsoft.com/office/drawing/2014/main" id="{AEDB5904-8A0E-DDA1-C6EE-9D8C068E1A06}"/>
                </a:ext>
              </a:extLst>
            </p:cNvPr>
            <p:cNvSpPr/>
            <p:nvPr/>
          </p:nvSpPr>
          <p:spPr>
            <a:xfrm>
              <a:off x="5273374" y="6715471"/>
              <a:ext cx="328320" cy="189296"/>
            </a:xfrm>
            <a:custGeom>
              <a:avLst/>
              <a:gdLst/>
              <a:ahLst/>
              <a:cxnLst/>
              <a:rect l="l" t="t" r="r" b="b"/>
              <a:pathLst>
                <a:path w="4206" h="2425" extrusionOk="0">
                  <a:moveTo>
                    <a:pt x="2854" y="0"/>
                  </a:moveTo>
                  <a:lnTo>
                    <a:pt x="0" y="1642"/>
                  </a:lnTo>
                  <a:lnTo>
                    <a:pt x="1351" y="2424"/>
                  </a:lnTo>
                  <a:lnTo>
                    <a:pt x="4205" y="783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4461;p122">
              <a:extLst>
                <a:ext uri="{FF2B5EF4-FFF2-40B4-BE49-F238E27FC236}">
                  <a16:creationId xmlns:a16="http://schemas.microsoft.com/office/drawing/2014/main" id="{D41A9AB3-14EF-4F4A-351B-3B561D363638}"/>
                </a:ext>
              </a:extLst>
            </p:cNvPr>
            <p:cNvSpPr/>
            <p:nvPr/>
          </p:nvSpPr>
          <p:spPr>
            <a:xfrm>
              <a:off x="4186169" y="5244841"/>
              <a:ext cx="212011" cy="393422"/>
            </a:xfrm>
            <a:custGeom>
              <a:avLst/>
              <a:gdLst/>
              <a:ahLst/>
              <a:cxnLst/>
              <a:rect l="l" t="t" r="r" b="b"/>
              <a:pathLst>
                <a:path w="2716" h="5040" extrusionOk="0">
                  <a:moveTo>
                    <a:pt x="935" y="1"/>
                  </a:moveTo>
                  <a:lnTo>
                    <a:pt x="935" y="1"/>
                  </a:lnTo>
                  <a:cubicBezTo>
                    <a:pt x="935" y="1"/>
                    <a:pt x="973" y="720"/>
                    <a:pt x="594" y="847"/>
                  </a:cubicBezTo>
                  <a:cubicBezTo>
                    <a:pt x="203" y="960"/>
                    <a:pt x="1" y="1314"/>
                    <a:pt x="1" y="2122"/>
                  </a:cubicBezTo>
                  <a:lnTo>
                    <a:pt x="1" y="4155"/>
                  </a:lnTo>
                  <a:cubicBezTo>
                    <a:pt x="1" y="4155"/>
                    <a:pt x="1" y="4647"/>
                    <a:pt x="796" y="4887"/>
                  </a:cubicBezTo>
                  <a:cubicBezTo>
                    <a:pt x="1126" y="4987"/>
                    <a:pt x="1434" y="5039"/>
                    <a:pt x="1700" y="5039"/>
                  </a:cubicBezTo>
                  <a:cubicBezTo>
                    <a:pt x="2138" y="5039"/>
                    <a:pt x="2464" y="4900"/>
                    <a:pt x="2589" y="4609"/>
                  </a:cubicBezTo>
                  <a:cubicBezTo>
                    <a:pt x="2715" y="4294"/>
                    <a:pt x="2602" y="2766"/>
                    <a:pt x="2589" y="2059"/>
                  </a:cubicBezTo>
                  <a:cubicBezTo>
                    <a:pt x="2577" y="1768"/>
                    <a:pt x="2640" y="1427"/>
                    <a:pt x="2147" y="1049"/>
                  </a:cubicBezTo>
                  <a:cubicBezTo>
                    <a:pt x="1680" y="708"/>
                    <a:pt x="1718" y="695"/>
                    <a:pt x="1718" y="203"/>
                  </a:cubicBezTo>
                  <a:lnTo>
                    <a:pt x="935" y="1"/>
                  </a:lnTo>
                  <a:close/>
                </a:path>
              </a:pathLst>
            </a:custGeom>
            <a:solidFill>
              <a:srgbClr val="79C2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4462;p122">
              <a:extLst>
                <a:ext uri="{FF2B5EF4-FFF2-40B4-BE49-F238E27FC236}">
                  <a16:creationId xmlns:a16="http://schemas.microsoft.com/office/drawing/2014/main" id="{AA78F682-3F1D-D54E-8B4F-0D89F1B2791C}"/>
                </a:ext>
              </a:extLst>
            </p:cNvPr>
            <p:cNvSpPr/>
            <p:nvPr/>
          </p:nvSpPr>
          <p:spPr>
            <a:xfrm>
              <a:off x="4205918" y="5391670"/>
              <a:ext cx="132156" cy="205766"/>
            </a:xfrm>
            <a:custGeom>
              <a:avLst/>
              <a:gdLst/>
              <a:ahLst/>
              <a:cxnLst/>
              <a:rect l="l" t="t" r="r" b="b"/>
              <a:pathLst>
                <a:path w="1693" h="2636" extrusionOk="0">
                  <a:moveTo>
                    <a:pt x="0" y="1"/>
                  </a:moveTo>
                  <a:lnTo>
                    <a:pt x="0" y="2160"/>
                  </a:lnTo>
                  <a:cubicBezTo>
                    <a:pt x="0" y="2160"/>
                    <a:pt x="372" y="2635"/>
                    <a:pt x="1150" y="2635"/>
                  </a:cubicBezTo>
                  <a:cubicBezTo>
                    <a:pt x="1313" y="2635"/>
                    <a:pt x="1493" y="2614"/>
                    <a:pt x="1692" y="2564"/>
                  </a:cubicBezTo>
                  <a:lnTo>
                    <a:pt x="1692" y="317"/>
                  </a:lnTo>
                  <a:cubicBezTo>
                    <a:pt x="1692" y="317"/>
                    <a:pt x="1463" y="391"/>
                    <a:pt x="1140" y="391"/>
                  </a:cubicBezTo>
                  <a:cubicBezTo>
                    <a:pt x="811" y="391"/>
                    <a:pt x="383" y="31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4463;p122">
              <a:extLst>
                <a:ext uri="{FF2B5EF4-FFF2-40B4-BE49-F238E27FC236}">
                  <a16:creationId xmlns:a16="http://schemas.microsoft.com/office/drawing/2014/main" id="{45BDEC8F-4ADA-FAC1-7938-3EAFBB9CEE73}"/>
                </a:ext>
              </a:extLst>
            </p:cNvPr>
            <p:cNvSpPr/>
            <p:nvPr/>
          </p:nvSpPr>
          <p:spPr>
            <a:xfrm>
              <a:off x="4240420" y="5248822"/>
              <a:ext cx="89769" cy="51754"/>
            </a:xfrm>
            <a:custGeom>
              <a:avLst/>
              <a:gdLst/>
              <a:ahLst/>
              <a:cxnLst/>
              <a:rect l="l" t="t" r="r" b="b"/>
              <a:pathLst>
                <a:path w="1150" h="663" extrusionOk="0">
                  <a:moveTo>
                    <a:pt x="0" y="0"/>
                  </a:moveTo>
                  <a:lnTo>
                    <a:pt x="0" y="328"/>
                  </a:lnTo>
                  <a:cubicBezTo>
                    <a:pt x="13" y="429"/>
                    <a:pt x="76" y="518"/>
                    <a:pt x="177" y="568"/>
                  </a:cubicBezTo>
                  <a:cubicBezTo>
                    <a:pt x="303" y="631"/>
                    <a:pt x="442" y="663"/>
                    <a:pt x="581" y="663"/>
                  </a:cubicBezTo>
                  <a:cubicBezTo>
                    <a:pt x="720" y="663"/>
                    <a:pt x="859" y="631"/>
                    <a:pt x="985" y="568"/>
                  </a:cubicBezTo>
                  <a:cubicBezTo>
                    <a:pt x="1073" y="518"/>
                    <a:pt x="1137" y="429"/>
                    <a:pt x="1149" y="328"/>
                  </a:cubicBezTo>
                  <a:lnTo>
                    <a:pt x="11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4464;p122">
              <a:extLst>
                <a:ext uri="{FF2B5EF4-FFF2-40B4-BE49-F238E27FC236}">
                  <a16:creationId xmlns:a16="http://schemas.microsoft.com/office/drawing/2014/main" id="{ED137B50-B178-A65F-853D-6C7185EE270E}"/>
                </a:ext>
              </a:extLst>
            </p:cNvPr>
            <p:cNvSpPr/>
            <p:nvPr/>
          </p:nvSpPr>
          <p:spPr>
            <a:xfrm>
              <a:off x="4236439" y="5222672"/>
              <a:ext cx="97653" cy="52300"/>
            </a:xfrm>
            <a:custGeom>
              <a:avLst/>
              <a:gdLst/>
              <a:ahLst/>
              <a:cxnLst/>
              <a:rect l="l" t="t" r="r" b="b"/>
              <a:pathLst>
                <a:path w="1251" h="670" extrusionOk="0">
                  <a:moveTo>
                    <a:pt x="632" y="0"/>
                  </a:moveTo>
                  <a:cubicBezTo>
                    <a:pt x="493" y="0"/>
                    <a:pt x="354" y="32"/>
                    <a:pt x="228" y="95"/>
                  </a:cubicBezTo>
                  <a:cubicBezTo>
                    <a:pt x="1" y="234"/>
                    <a:pt x="1" y="436"/>
                    <a:pt x="228" y="575"/>
                  </a:cubicBezTo>
                  <a:cubicBezTo>
                    <a:pt x="354" y="638"/>
                    <a:pt x="493" y="670"/>
                    <a:pt x="632" y="670"/>
                  </a:cubicBezTo>
                  <a:cubicBezTo>
                    <a:pt x="771" y="670"/>
                    <a:pt x="910" y="638"/>
                    <a:pt x="1036" y="575"/>
                  </a:cubicBezTo>
                  <a:cubicBezTo>
                    <a:pt x="1251" y="436"/>
                    <a:pt x="1251" y="234"/>
                    <a:pt x="1036" y="95"/>
                  </a:cubicBezTo>
                  <a:cubicBezTo>
                    <a:pt x="910" y="32"/>
                    <a:pt x="771" y="0"/>
                    <a:pt x="6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4465;p122">
              <a:extLst>
                <a:ext uri="{FF2B5EF4-FFF2-40B4-BE49-F238E27FC236}">
                  <a16:creationId xmlns:a16="http://schemas.microsoft.com/office/drawing/2014/main" id="{A602B38E-9498-CB34-0813-23823B8E3022}"/>
                </a:ext>
              </a:extLst>
            </p:cNvPr>
            <p:cNvSpPr/>
            <p:nvPr/>
          </p:nvSpPr>
          <p:spPr>
            <a:xfrm>
              <a:off x="4304428" y="6045179"/>
              <a:ext cx="212011" cy="392876"/>
            </a:xfrm>
            <a:custGeom>
              <a:avLst/>
              <a:gdLst/>
              <a:ahLst/>
              <a:cxnLst/>
              <a:rect l="l" t="t" r="r" b="b"/>
              <a:pathLst>
                <a:path w="2716" h="5033" extrusionOk="0">
                  <a:moveTo>
                    <a:pt x="923" y="1"/>
                  </a:moveTo>
                  <a:lnTo>
                    <a:pt x="923" y="1"/>
                  </a:lnTo>
                  <a:cubicBezTo>
                    <a:pt x="923" y="1"/>
                    <a:pt x="973" y="720"/>
                    <a:pt x="582" y="834"/>
                  </a:cubicBezTo>
                  <a:cubicBezTo>
                    <a:pt x="203" y="948"/>
                    <a:pt x="1" y="1301"/>
                    <a:pt x="1" y="2109"/>
                  </a:cubicBezTo>
                  <a:lnTo>
                    <a:pt x="1" y="4142"/>
                  </a:lnTo>
                  <a:cubicBezTo>
                    <a:pt x="1" y="4142"/>
                    <a:pt x="1" y="4635"/>
                    <a:pt x="784" y="4875"/>
                  </a:cubicBezTo>
                  <a:cubicBezTo>
                    <a:pt x="1119" y="4980"/>
                    <a:pt x="1431" y="5033"/>
                    <a:pt x="1699" y="5033"/>
                  </a:cubicBezTo>
                  <a:cubicBezTo>
                    <a:pt x="2137" y="5033"/>
                    <a:pt x="2459" y="4892"/>
                    <a:pt x="2577" y="4610"/>
                  </a:cubicBezTo>
                  <a:cubicBezTo>
                    <a:pt x="2716" y="4294"/>
                    <a:pt x="2602" y="2753"/>
                    <a:pt x="2577" y="2059"/>
                  </a:cubicBezTo>
                  <a:cubicBezTo>
                    <a:pt x="2564" y="1768"/>
                    <a:pt x="2627" y="1415"/>
                    <a:pt x="2135" y="1049"/>
                  </a:cubicBezTo>
                  <a:cubicBezTo>
                    <a:pt x="1680" y="695"/>
                    <a:pt x="1718" y="695"/>
                    <a:pt x="1718" y="190"/>
                  </a:cubicBezTo>
                  <a:lnTo>
                    <a:pt x="92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4466;p122">
              <a:extLst>
                <a:ext uri="{FF2B5EF4-FFF2-40B4-BE49-F238E27FC236}">
                  <a16:creationId xmlns:a16="http://schemas.microsoft.com/office/drawing/2014/main" id="{9DEBD71E-2228-2A9B-6FF2-5A4DCF4D2BAA}"/>
                </a:ext>
              </a:extLst>
            </p:cNvPr>
            <p:cNvSpPr/>
            <p:nvPr/>
          </p:nvSpPr>
          <p:spPr>
            <a:xfrm>
              <a:off x="4324177" y="6191071"/>
              <a:ext cx="132156" cy="206703"/>
            </a:xfrm>
            <a:custGeom>
              <a:avLst/>
              <a:gdLst/>
              <a:ahLst/>
              <a:cxnLst/>
              <a:rect l="l" t="t" r="r" b="b"/>
              <a:pathLst>
                <a:path w="1693" h="2648" extrusionOk="0">
                  <a:moveTo>
                    <a:pt x="0" y="0"/>
                  </a:moveTo>
                  <a:lnTo>
                    <a:pt x="0" y="2172"/>
                  </a:lnTo>
                  <a:cubicBezTo>
                    <a:pt x="0" y="2172"/>
                    <a:pt x="372" y="2647"/>
                    <a:pt x="1150" y="2647"/>
                  </a:cubicBezTo>
                  <a:cubicBezTo>
                    <a:pt x="1313" y="2647"/>
                    <a:pt x="1494" y="2627"/>
                    <a:pt x="1692" y="2576"/>
                  </a:cubicBezTo>
                  <a:lnTo>
                    <a:pt x="1692" y="329"/>
                  </a:lnTo>
                  <a:cubicBezTo>
                    <a:pt x="1692" y="329"/>
                    <a:pt x="1470" y="397"/>
                    <a:pt x="1157" y="397"/>
                  </a:cubicBezTo>
                  <a:cubicBezTo>
                    <a:pt x="823" y="397"/>
                    <a:pt x="385" y="32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4467;p122">
              <a:extLst>
                <a:ext uri="{FF2B5EF4-FFF2-40B4-BE49-F238E27FC236}">
                  <a16:creationId xmlns:a16="http://schemas.microsoft.com/office/drawing/2014/main" id="{FD6E8C86-CA77-85A9-145F-4F069243C30E}"/>
                </a:ext>
              </a:extLst>
            </p:cNvPr>
            <p:cNvSpPr/>
            <p:nvPr/>
          </p:nvSpPr>
          <p:spPr>
            <a:xfrm>
              <a:off x="4358679" y="6048146"/>
              <a:ext cx="89769" cy="51832"/>
            </a:xfrm>
            <a:custGeom>
              <a:avLst/>
              <a:gdLst/>
              <a:ahLst/>
              <a:cxnLst/>
              <a:rect l="l" t="t" r="r" b="b"/>
              <a:pathLst>
                <a:path w="1150" h="664" extrusionOk="0">
                  <a:moveTo>
                    <a:pt x="0" y="1"/>
                  </a:moveTo>
                  <a:lnTo>
                    <a:pt x="0" y="341"/>
                  </a:lnTo>
                  <a:cubicBezTo>
                    <a:pt x="13" y="442"/>
                    <a:pt x="76" y="531"/>
                    <a:pt x="165" y="569"/>
                  </a:cubicBezTo>
                  <a:cubicBezTo>
                    <a:pt x="291" y="632"/>
                    <a:pt x="430" y="663"/>
                    <a:pt x="569" y="663"/>
                  </a:cubicBezTo>
                  <a:cubicBezTo>
                    <a:pt x="707" y="663"/>
                    <a:pt x="846" y="632"/>
                    <a:pt x="973" y="569"/>
                  </a:cubicBezTo>
                  <a:cubicBezTo>
                    <a:pt x="1074" y="531"/>
                    <a:pt x="1137" y="442"/>
                    <a:pt x="1149" y="329"/>
                  </a:cubicBezTo>
                  <a:lnTo>
                    <a:pt x="1149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4468;p122">
              <a:extLst>
                <a:ext uri="{FF2B5EF4-FFF2-40B4-BE49-F238E27FC236}">
                  <a16:creationId xmlns:a16="http://schemas.microsoft.com/office/drawing/2014/main" id="{41191621-9CEB-DDB2-DAF3-75435CB76F93}"/>
                </a:ext>
              </a:extLst>
            </p:cNvPr>
            <p:cNvSpPr/>
            <p:nvPr/>
          </p:nvSpPr>
          <p:spPr>
            <a:xfrm>
              <a:off x="4354698" y="6021996"/>
              <a:ext cx="97653" cy="52378"/>
            </a:xfrm>
            <a:custGeom>
              <a:avLst/>
              <a:gdLst/>
              <a:ahLst/>
              <a:cxnLst/>
              <a:rect l="l" t="t" r="r" b="b"/>
              <a:pathLst>
                <a:path w="1251" h="671" extrusionOk="0">
                  <a:moveTo>
                    <a:pt x="626" y="1"/>
                  </a:moveTo>
                  <a:cubicBezTo>
                    <a:pt x="487" y="1"/>
                    <a:pt x="348" y="32"/>
                    <a:pt x="216" y="96"/>
                  </a:cubicBezTo>
                  <a:cubicBezTo>
                    <a:pt x="1" y="235"/>
                    <a:pt x="1" y="449"/>
                    <a:pt x="216" y="575"/>
                  </a:cubicBezTo>
                  <a:cubicBezTo>
                    <a:pt x="348" y="639"/>
                    <a:pt x="487" y="670"/>
                    <a:pt x="626" y="670"/>
                  </a:cubicBezTo>
                  <a:cubicBezTo>
                    <a:pt x="765" y="670"/>
                    <a:pt x="904" y="639"/>
                    <a:pt x="1036" y="575"/>
                  </a:cubicBezTo>
                  <a:cubicBezTo>
                    <a:pt x="1251" y="449"/>
                    <a:pt x="1251" y="235"/>
                    <a:pt x="1036" y="96"/>
                  </a:cubicBezTo>
                  <a:cubicBezTo>
                    <a:pt x="904" y="32"/>
                    <a:pt x="765" y="1"/>
                    <a:pt x="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4469;p122">
              <a:extLst>
                <a:ext uri="{FF2B5EF4-FFF2-40B4-BE49-F238E27FC236}">
                  <a16:creationId xmlns:a16="http://schemas.microsoft.com/office/drawing/2014/main" id="{5D77660B-1C2B-13E7-51F3-04CB109B2B60}"/>
                </a:ext>
              </a:extLst>
            </p:cNvPr>
            <p:cNvSpPr/>
            <p:nvPr/>
          </p:nvSpPr>
          <p:spPr>
            <a:xfrm>
              <a:off x="4502542" y="6126048"/>
              <a:ext cx="211074" cy="393813"/>
            </a:xfrm>
            <a:custGeom>
              <a:avLst/>
              <a:gdLst/>
              <a:ahLst/>
              <a:cxnLst/>
              <a:rect l="l" t="t" r="r" b="b"/>
              <a:pathLst>
                <a:path w="2704" h="5045" extrusionOk="0">
                  <a:moveTo>
                    <a:pt x="923" y="0"/>
                  </a:moveTo>
                  <a:cubicBezTo>
                    <a:pt x="923" y="0"/>
                    <a:pt x="973" y="720"/>
                    <a:pt x="582" y="846"/>
                  </a:cubicBezTo>
                  <a:cubicBezTo>
                    <a:pt x="203" y="960"/>
                    <a:pt x="1" y="1313"/>
                    <a:pt x="1" y="2121"/>
                  </a:cubicBezTo>
                  <a:lnTo>
                    <a:pt x="1" y="4154"/>
                  </a:lnTo>
                  <a:cubicBezTo>
                    <a:pt x="1" y="4154"/>
                    <a:pt x="1" y="4647"/>
                    <a:pt x="784" y="4887"/>
                  </a:cubicBezTo>
                  <a:cubicBezTo>
                    <a:pt x="1112" y="4991"/>
                    <a:pt x="1419" y="5044"/>
                    <a:pt x="1685" y="5044"/>
                  </a:cubicBezTo>
                  <a:cubicBezTo>
                    <a:pt x="2124" y="5044"/>
                    <a:pt x="2451" y="4900"/>
                    <a:pt x="2577" y="4609"/>
                  </a:cubicBezTo>
                  <a:cubicBezTo>
                    <a:pt x="2703" y="4293"/>
                    <a:pt x="2589" y="2765"/>
                    <a:pt x="2577" y="2058"/>
                  </a:cubicBezTo>
                  <a:cubicBezTo>
                    <a:pt x="2577" y="1768"/>
                    <a:pt x="2627" y="1427"/>
                    <a:pt x="2135" y="1048"/>
                  </a:cubicBezTo>
                  <a:cubicBezTo>
                    <a:pt x="1668" y="707"/>
                    <a:pt x="1706" y="707"/>
                    <a:pt x="1706" y="202"/>
                  </a:cubicBezTo>
                  <a:lnTo>
                    <a:pt x="9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4470;p122">
              <a:extLst>
                <a:ext uri="{FF2B5EF4-FFF2-40B4-BE49-F238E27FC236}">
                  <a16:creationId xmlns:a16="http://schemas.microsoft.com/office/drawing/2014/main" id="{C1C544FE-5F43-2A45-975B-2F371499091D}"/>
                </a:ext>
              </a:extLst>
            </p:cNvPr>
            <p:cNvSpPr/>
            <p:nvPr/>
          </p:nvSpPr>
          <p:spPr>
            <a:xfrm>
              <a:off x="4521276" y="6272877"/>
              <a:ext cx="132156" cy="206625"/>
            </a:xfrm>
            <a:custGeom>
              <a:avLst/>
              <a:gdLst/>
              <a:ahLst/>
              <a:cxnLst/>
              <a:rect l="l" t="t" r="r" b="b"/>
              <a:pathLst>
                <a:path w="1693" h="2647" extrusionOk="0">
                  <a:moveTo>
                    <a:pt x="1" y="1"/>
                  </a:moveTo>
                  <a:lnTo>
                    <a:pt x="1" y="2160"/>
                  </a:lnTo>
                  <a:cubicBezTo>
                    <a:pt x="1" y="2160"/>
                    <a:pt x="383" y="2646"/>
                    <a:pt x="1162" y="2646"/>
                  </a:cubicBezTo>
                  <a:cubicBezTo>
                    <a:pt x="1322" y="2646"/>
                    <a:pt x="1499" y="2626"/>
                    <a:pt x="1693" y="2576"/>
                  </a:cubicBezTo>
                  <a:lnTo>
                    <a:pt x="1693" y="329"/>
                  </a:lnTo>
                  <a:cubicBezTo>
                    <a:pt x="1693" y="329"/>
                    <a:pt x="1474" y="397"/>
                    <a:pt x="1162" y="397"/>
                  </a:cubicBezTo>
                  <a:cubicBezTo>
                    <a:pt x="829" y="397"/>
                    <a:pt x="392" y="320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4471;p122">
              <a:extLst>
                <a:ext uri="{FF2B5EF4-FFF2-40B4-BE49-F238E27FC236}">
                  <a16:creationId xmlns:a16="http://schemas.microsoft.com/office/drawing/2014/main" id="{C2AAE01E-5744-AF69-14D5-46FF120AB241}"/>
                </a:ext>
              </a:extLst>
            </p:cNvPr>
            <p:cNvSpPr/>
            <p:nvPr/>
          </p:nvSpPr>
          <p:spPr>
            <a:xfrm>
              <a:off x="4556793" y="6129951"/>
              <a:ext cx="88754" cy="51832"/>
            </a:xfrm>
            <a:custGeom>
              <a:avLst/>
              <a:gdLst/>
              <a:ahLst/>
              <a:cxnLst/>
              <a:rect l="l" t="t" r="r" b="b"/>
              <a:pathLst>
                <a:path w="1137" h="664" extrusionOk="0">
                  <a:moveTo>
                    <a:pt x="0" y="1"/>
                  </a:moveTo>
                  <a:lnTo>
                    <a:pt x="0" y="329"/>
                  </a:lnTo>
                  <a:cubicBezTo>
                    <a:pt x="0" y="443"/>
                    <a:pt x="64" y="531"/>
                    <a:pt x="165" y="569"/>
                  </a:cubicBezTo>
                  <a:cubicBezTo>
                    <a:pt x="291" y="632"/>
                    <a:pt x="430" y="664"/>
                    <a:pt x="569" y="664"/>
                  </a:cubicBezTo>
                  <a:cubicBezTo>
                    <a:pt x="708" y="664"/>
                    <a:pt x="846" y="632"/>
                    <a:pt x="973" y="569"/>
                  </a:cubicBezTo>
                  <a:cubicBezTo>
                    <a:pt x="1061" y="531"/>
                    <a:pt x="1137" y="430"/>
                    <a:pt x="1137" y="329"/>
                  </a:cubicBezTo>
                  <a:lnTo>
                    <a:pt x="1137" y="1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4472;p122">
              <a:extLst>
                <a:ext uri="{FF2B5EF4-FFF2-40B4-BE49-F238E27FC236}">
                  <a16:creationId xmlns:a16="http://schemas.microsoft.com/office/drawing/2014/main" id="{5FFEC554-B246-1018-9A17-719C41CC891D}"/>
                </a:ext>
              </a:extLst>
            </p:cNvPr>
            <p:cNvSpPr/>
            <p:nvPr/>
          </p:nvSpPr>
          <p:spPr>
            <a:xfrm>
              <a:off x="4551875" y="6103802"/>
              <a:ext cx="98590" cy="52378"/>
            </a:xfrm>
            <a:custGeom>
              <a:avLst/>
              <a:gdLst/>
              <a:ahLst/>
              <a:cxnLst/>
              <a:rect l="l" t="t" r="r" b="b"/>
              <a:pathLst>
                <a:path w="1263" h="671" extrusionOk="0">
                  <a:moveTo>
                    <a:pt x="632" y="1"/>
                  </a:moveTo>
                  <a:cubicBezTo>
                    <a:pt x="493" y="1"/>
                    <a:pt x="354" y="33"/>
                    <a:pt x="228" y="96"/>
                  </a:cubicBezTo>
                  <a:cubicBezTo>
                    <a:pt x="0" y="235"/>
                    <a:pt x="0" y="449"/>
                    <a:pt x="228" y="576"/>
                  </a:cubicBezTo>
                  <a:cubicBezTo>
                    <a:pt x="354" y="639"/>
                    <a:pt x="493" y="670"/>
                    <a:pt x="632" y="670"/>
                  </a:cubicBezTo>
                  <a:cubicBezTo>
                    <a:pt x="771" y="670"/>
                    <a:pt x="909" y="639"/>
                    <a:pt x="1036" y="576"/>
                  </a:cubicBezTo>
                  <a:cubicBezTo>
                    <a:pt x="1263" y="449"/>
                    <a:pt x="1263" y="235"/>
                    <a:pt x="1036" y="96"/>
                  </a:cubicBezTo>
                  <a:cubicBezTo>
                    <a:pt x="909" y="33"/>
                    <a:pt x="771" y="1"/>
                    <a:pt x="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4473;p122">
              <a:extLst>
                <a:ext uri="{FF2B5EF4-FFF2-40B4-BE49-F238E27FC236}">
                  <a16:creationId xmlns:a16="http://schemas.microsoft.com/office/drawing/2014/main" id="{CC596D68-0328-45C5-8E26-4CD17FB7EB3F}"/>
                </a:ext>
              </a:extLst>
            </p:cNvPr>
            <p:cNvSpPr/>
            <p:nvPr/>
          </p:nvSpPr>
          <p:spPr>
            <a:xfrm>
              <a:off x="4351732" y="5605161"/>
              <a:ext cx="402243" cy="229496"/>
            </a:xfrm>
            <a:custGeom>
              <a:avLst/>
              <a:gdLst/>
              <a:ahLst/>
              <a:cxnLst/>
              <a:rect l="l" t="t" r="r" b="b"/>
              <a:pathLst>
                <a:path w="5153" h="2940" extrusionOk="0">
                  <a:moveTo>
                    <a:pt x="1933" y="0"/>
                  </a:moveTo>
                  <a:cubicBezTo>
                    <a:pt x="1859" y="0"/>
                    <a:pt x="1784" y="20"/>
                    <a:pt x="1718" y="57"/>
                  </a:cubicBezTo>
                  <a:lnTo>
                    <a:pt x="127" y="978"/>
                  </a:lnTo>
                  <a:cubicBezTo>
                    <a:pt x="14" y="1041"/>
                    <a:pt x="1" y="1130"/>
                    <a:pt x="102" y="1193"/>
                  </a:cubicBezTo>
                  <a:lnTo>
                    <a:pt x="3069" y="2898"/>
                  </a:lnTo>
                  <a:cubicBezTo>
                    <a:pt x="3121" y="2926"/>
                    <a:pt x="3177" y="2939"/>
                    <a:pt x="3234" y="2939"/>
                  </a:cubicBezTo>
                  <a:cubicBezTo>
                    <a:pt x="3303" y="2939"/>
                    <a:pt x="3373" y="2920"/>
                    <a:pt x="3436" y="2885"/>
                  </a:cubicBezTo>
                  <a:lnTo>
                    <a:pt x="5027" y="1963"/>
                  </a:lnTo>
                  <a:cubicBezTo>
                    <a:pt x="5140" y="1913"/>
                    <a:pt x="5153" y="1812"/>
                    <a:pt x="5052" y="1749"/>
                  </a:cubicBezTo>
                  <a:lnTo>
                    <a:pt x="2084" y="31"/>
                  </a:lnTo>
                  <a:cubicBezTo>
                    <a:pt x="2037" y="10"/>
                    <a:pt x="1985" y="0"/>
                    <a:pt x="19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4474;p122">
              <a:extLst>
                <a:ext uri="{FF2B5EF4-FFF2-40B4-BE49-F238E27FC236}">
                  <a16:creationId xmlns:a16="http://schemas.microsoft.com/office/drawing/2014/main" id="{EE16A29F-54C4-1612-F013-83070086CC84}"/>
                </a:ext>
              </a:extLst>
            </p:cNvPr>
            <p:cNvSpPr/>
            <p:nvPr/>
          </p:nvSpPr>
          <p:spPr>
            <a:xfrm>
              <a:off x="4473972" y="5635136"/>
              <a:ext cx="52300" cy="30131"/>
            </a:xfrm>
            <a:custGeom>
              <a:avLst/>
              <a:gdLst/>
              <a:ahLst/>
              <a:cxnLst/>
              <a:rect l="l" t="t" r="r" b="b"/>
              <a:pathLst>
                <a:path w="670" h="386" extrusionOk="0">
                  <a:moveTo>
                    <a:pt x="1" y="1"/>
                  </a:moveTo>
                  <a:lnTo>
                    <a:pt x="1" y="190"/>
                  </a:lnTo>
                  <a:cubicBezTo>
                    <a:pt x="1" y="253"/>
                    <a:pt x="39" y="304"/>
                    <a:pt x="102" y="329"/>
                  </a:cubicBezTo>
                  <a:cubicBezTo>
                    <a:pt x="171" y="367"/>
                    <a:pt x="253" y="386"/>
                    <a:pt x="335" y="386"/>
                  </a:cubicBezTo>
                  <a:cubicBezTo>
                    <a:pt x="417" y="386"/>
                    <a:pt x="499" y="367"/>
                    <a:pt x="569" y="329"/>
                  </a:cubicBezTo>
                  <a:cubicBezTo>
                    <a:pt x="619" y="304"/>
                    <a:pt x="657" y="253"/>
                    <a:pt x="670" y="19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4475;p122">
              <a:extLst>
                <a:ext uri="{FF2B5EF4-FFF2-40B4-BE49-F238E27FC236}">
                  <a16:creationId xmlns:a16="http://schemas.microsoft.com/office/drawing/2014/main" id="{0F7E3E4D-2E9A-55E0-D6FE-D5AB2D020660}"/>
                </a:ext>
              </a:extLst>
            </p:cNvPr>
            <p:cNvSpPr/>
            <p:nvPr/>
          </p:nvSpPr>
          <p:spPr>
            <a:xfrm>
              <a:off x="4473972" y="5620383"/>
              <a:ext cx="51363" cy="30600"/>
            </a:xfrm>
            <a:custGeom>
              <a:avLst/>
              <a:gdLst/>
              <a:ahLst/>
              <a:cxnLst/>
              <a:rect l="l" t="t" r="r" b="b"/>
              <a:pathLst>
                <a:path w="658" h="392" extrusionOk="0">
                  <a:moveTo>
                    <a:pt x="329" y="0"/>
                  </a:moveTo>
                  <a:cubicBezTo>
                    <a:pt x="152" y="0"/>
                    <a:pt x="1" y="89"/>
                    <a:pt x="1" y="190"/>
                  </a:cubicBezTo>
                  <a:cubicBezTo>
                    <a:pt x="1" y="303"/>
                    <a:pt x="152" y="392"/>
                    <a:pt x="329" y="392"/>
                  </a:cubicBezTo>
                  <a:cubicBezTo>
                    <a:pt x="518" y="392"/>
                    <a:pt x="657" y="303"/>
                    <a:pt x="657" y="190"/>
                  </a:cubicBezTo>
                  <a:cubicBezTo>
                    <a:pt x="657" y="89"/>
                    <a:pt x="518" y="0"/>
                    <a:pt x="3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4476;p122">
              <a:extLst>
                <a:ext uri="{FF2B5EF4-FFF2-40B4-BE49-F238E27FC236}">
                  <a16:creationId xmlns:a16="http://schemas.microsoft.com/office/drawing/2014/main" id="{CD2C8DF6-BC74-B489-3712-2D73AA4D5419}"/>
                </a:ext>
              </a:extLst>
            </p:cNvPr>
            <p:cNvSpPr/>
            <p:nvPr/>
          </p:nvSpPr>
          <p:spPr>
            <a:xfrm>
              <a:off x="4533141" y="5667686"/>
              <a:ext cx="51285" cy="30131"/>
            </a:xfrm>
            <a:custGeom>
              <a:avLst/>
              <a:gdLst/>
              <a:ahLst/>
              <a:cxnLst/>
              <a:rect l="l" t="t" r="r" b="b"/>
              <a:pathLst>
                <a:path w="657" h="386" extrusionOk="0">
                  <a:moveTo>
                    <a:pt x="0" y="1"/>
                  </a:moveTo>
                  <a:lnTo>
                    <a:pt x="0" y="190"/>
                  </a:lnTo>
                  <a:cubicBezTo>
                    <a:pt x="0" y="253"/>
                    <a:pt x="38" y="304"/>
                    <a:pt x="89" y="329"/>
                  </a:cubicBezTo>
                  <a:cubicBezTo>
                    <a:pt x="164" y="367"/>
                    <a:pt x="247" y="386"/>
                    <a:pt x="329" y="386"/>
                  </a:cubicBezTo>
                  <a:cubicBezTo>
                    <a:pt x="411" y="386"/>
                    <a:pt x="493" y="367"/>
                    <a:pt x="569" y="329"/>
                  </a:cubicBezTo>
                  <a:cubicBezTo>
                    <a:pt x="619" y="304"/>
                    <a:pt x="657" y="253"/>
                    <a:pt x="657" y="190"/>
                  </a:cubicBezTo>
                  <a:lnTo>
                    <a:pt x="6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4477;p122">
              <a:extLst>
                <a:ext uri="{FF2B5EF4-FFF2-40B4-BE49-F238E27FC236}">
                  <a16:creationId xmlns:a16="http://schemas.microsoft.com/office/drawing/2014/main" id="{6C0E6D08-8B1E-CD1E-2ED9-85F2F58C5260}"/>
                </a:ext>
              </a:extLst>
            </p:cNvPr>
            <p:cNvSpPr/>
            <p:nvPr/>
          </p:nvSpPr>
          <p:spPr>
            <a:xfrm>
              <a:off x="4530174" y="5653402"/>
              <a:ext cx="57218" cy="29663"/>
            </a:xfrm>
            <a:custGeom>
              <a:avLst/>
              <a:gdLst/>
              <a:ahLst/>
              <a:cxnLst/>
              <a:rect l="l" t="t" r="r" b="b"/>
              <a:pathLst>
                <a:path w="733" h="380" extrusionOk="0">
                  <a:moveTo>
                    <a:pt x="365" y="0"/>
                  </a:moveTo>
                  <a:cubicBezTo>
                    <a:pt x="285" y="0"/>
                    <a:pt x="202" y="19"/>
                    <a:pt x="127" y="57"/>
                  </a:cubicBezTo>
                  <a:cubicBezTo>
                    <a:pt x="0" y="95"/>
                    <a:pt x="0" y="285"/>
                    <a:pt x="127" y="322"/>
                  </a:cubicBezTo>
                  <a:cubicBezTo>
                    <a:pt x="202" y="360"/>
                    <a:pt x="285" y="379"/>
                    <a:pt x="365" y="379"/>
                  </a:cubicBezTo>
                  <a:cubicBezTo>
                    <a:pt x="446" y="379"/>
                    <a:pt x="524" y="360"/>
                    <a:pt x="594" y="322"/>
                  </a:cubicBezTo>
                  <a:cubicBezTo>
                    <a:pt x="733" y="285"/>
                    <a:pt x="733" y="95"/>
                    <a:pt x="594" y="57"/>
                  </a:cubicBezTo>
                  <a:cubicBezTo>
                    <a:pt x="524" y="19"/>
                    <a:pt x="446" y="0"/>
                    <a:pt x="36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4478;p122">
              <a:extLst>
                <a:ext uri="{FF2B5EF4-FFF2-40B4-BE49-F238E27FC236}">
                  <a16:creationId xmlns:a16="http://schemas.microsoft.com/office/drawing/2014/main" id="{83B5C201-12C8-4DC1-5F0A-FC7FE8C57C9C}"/>
                </a:ext>
              </a:extLst>
            </p:cNvPr>
            <p:cNvSpPr/>
            <p:nvPr/>
          </p:nvSpPr>
          <p:spPr>
            <a:xfrm>
              <a:off x="4592231" y="5701174"/>
              <a:ext cx="51363" cy="29194"/>
            </a:xfrm>
            <a:custGeom>
              <a:avLst/>
              <a:gdLst/>
              <a:ahLst/>
              <a:cxnLst/>
              <a:rect l="l" t="t" r="r" b="b"/>
              <a:pathLst>
                <a:path w="658" h="374" extrusionOk="0">
                  <a:moveTo>
                    <a:pt x="1" y="1"/>
                  </a:moveTo>
                  <a:lnTo>
                    <a:pt x="1" y="190"/>
                  </a:lnTo>
                  <a:cubicBezTo>
                    <a:pt x="1" y="241"/>
                    <a:pt x="39" y="291"/>
                    <a:pt x="89" y="317"/>
                  </a:cubicBezTo>
                  <a:cubicBezTo>
                    <a:pt x="165" y="354"/>
                    <a:pt x="247" y="373"/>
                    <a:pt x="329" y="373"/>
                  </a:cubicBezTo>
                  <a:cubicBezTo>
                    <a:pt x="411" y="373"/>
                    <a:pt x="493" y="354"/>
                    <a:pt x="569" y="317"/>
                  </a:cubicBezTo>
                  <a:cubicBezTo>
                    <a:pt x="620" y="291"/>
                    <a:pt x="645" y="241"/>
                    <a:pt x="658" y="190"/>
                  </a:cubicBezTo>
                  <a:lnTo>
                    <a:pt x="6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4479;p122">
              <a:extLst>
                <a:ext uri="{FF2B5EF4-FFF2-40B4-BE49-F238E27FC236}">
                  <a16:creationId xmlns:a16="http://schemas.microsoft.com/office/drawing/2014/main" id="{268F854C-F3C1-BBD1-E76D-D2D2547C4044}"/>
                </a:ext>
              </a:extLst>
            </p:cNvPr>
            <p:cNvSpPr/>
            <p:nvPr/>
          </p:nvSpPr>
          <p:spPr>
            <a:xfrm>
              <a:off x="4588328" y="5685952"/>
              <a:ext cx="57218" cy="29585"/>
            </a:xfrm>
            <a:custGeom>
              <a:avLst/>
              <a:gdLst/>
              <a:ahLst/>
              <a:cxnLst/>
              <a:rect l="l" t="t" r="r" b="b"/>
              <a:pathLst>
                <a:path w="733" h="379" extrusionOk="0">
                  <a:moveTo>
                    <a:pt x="367" y="0"/>
                  </a:moveTo>
                  <a:cubicBezTo>
                    <a:pt x="285" y="0"/>
                    <a:pt x="202" y="19"/>
                    <a:pt x="127" y="57"/>
                  </a:cubicBezTo>
                  <a:cubicBezTo>
                    <a:pt x="0" y="95"/>
                    <a:pt x="0" y="284"/>
                    <a:pt x="127" y="322"/>
                  </a:cubicBezTo>
                  <a:cubicBezTo>
                    <a:pt x="202" y="360"/>
                    <a:pt x="285" y="379"/>
                    <a:pt x="367" y="379"/>
                  </a:cubicBezTo>
                  <a:cubicBezTo>
                    <a:pt x="449" y="379"/>
                    <a:pt x="531" y="360"/>
                    <a:pt x="607" y="322"/>
                  </a:cubicBezTo>
                  <a:cubicBezTo>
                    <a:pt x="733" y="284"/>
                    <a:pt x="733" y="95"/>
                    <a:pt x="607" y="57"/>
                  </a:cubicBezTo>
                  <a:cubicBezTo>
                    <a:pt x="531" y="19"/>
                    <a:pt x="449" y="0"/>
                    <a:pt x="3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4480;p122">
              <a:extLst>
                <a:ext uri="{FF2B5EF4-FFF2-40B4-BE49-F238E27FC236}">
                  <a16:creationId xmlns:a16="http://schemas.microsoft.com/office/drawing/2014/main" id="{FDBC0EA3-90CC-F58B-2919-E07EECCDFD93}"/>
                </a:ext>
              </a:extLst>
            </p:cNvPr>
            <p:cNvSpPr/>
            <p:nvPr/>
          </p:nvSpPr>
          <p:spPr>
            <a:xfrm>
              <a:off x="4650385" y="5733724"/>
              <a:ext cx="51363" cy="29194"/>
            </a:xfrm>
            <a:custGeom>
              <a:avLst/>
              <a:gdLst/>
              <a:ahLst/>
              <a:cxnLst/>
              <a:rect l="l" t="t" r="r" b="b"/>
              <a:pathLst>
                <a:path w="658" h="374" extrusionOk="0">
                  <a:moveTo>
                    <a:pt x="1" y="1"/>
                  </a:moveTo>
                  <a:lnTo>
                    <a:pt x="1" y="190"/>
                  </a:lnTo>
                  <a:cubicBezTo>
                    <a:pt x="1" y="240"/>
                    <a:pt x="39" y="291"/>
                    <a:pt x="89" y="316"/>
                  </a:cubicBezTo>
                  <a:cubicBezTo>
                    <a:pt x="165" y="354"/>
                    <a:pt x="247" y="373"/>
                    <a:pt x="329" y="373"/>
                  </a:cubicBezTo>
                  <a:cubicBezTo>
                    <a:pt x="411" y="373"/>
                    <a:pt x="493" y="354"/>
                    <a:pt x="569" y="316"/>
                  </a:cubicBezTo>
                  <a:cubicBezTo>
                    <a:pt x="620" y="291"/>
                    <a:pt x="658" y="240"/>
                    <a:pt x="658" y="190"/>
                  </a:cubicBezTo>
                  <a:lnTo>
                    <a:pt x="6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4481;p122">
              <a:extLst>
                <a:ext uri="{FF2B5EF4-FFF2-40B4-BE49-F238E27FC236}">
                  <a16:creationId xmlns:a16="http://schemas.microsoft.com/office/drawing/2014/main" id="{80B03857-9416-EFF9-A07E-F3D3994E2357}"/>
                </a:ext>
              </a:extLst>
            </p:cNvPr>
            <p:cNvSpPr/>
            <p:nvPr/>
          </p:nvSpPr>
          <p:spPr>
            <a:xfrm>
              <a:off x="4647497" y="5718425"/>
              <a:ext cx="57218" cy="30678"/>
            </a:xfrm>
            <a:custGeom>
              <a:avLst/>
              <a:gdLst/>
              <a:ahLst/>
              <a:cxnLst/>
              <a:rect l="l" t="t" r="r" b="b"/>
              <a:pathLst>
                <a:path w="733" h="393" extrusionOk="0">
                  <a:moveTo>
                    <a:pt x="365" y="1"/>
                  </a:moveTo>
                  <a:cubicBezTo>
                    <a:pt x="284" y="1"/>
                    <a:pt x="202" y="20"/>
                    <a:pt x="126" y="58"/>
                  </a:cubicBezTo>
                  <a:cubicBezTo>
                    <a:pt x="0" y="133"/>
                    <a:pt x="0" y="260"/>
                    <a:pt x="126" y="335"/>
                  </a:cubicBezTo>
                  <a:cubicBezTo>
                    <a:pt x="202" y="373"/>
                    <a:pt x="284" y="392"/>
                    <a:pt x="365" y="392"/>
                  </a:cubicBezTo>
                  <a:cubicBezTo>
                    <a:pt x="445" y="392"/>
                    <a:pt x="524" y="373"/>
                    <a:pt x="594" y="335"/>
                  </a:cubicBezTo>
                  <a:cubicBezTo>
                    <a:pt x="732" y="247"/>
                    <a:pt x="732" y="133"/>
                    <a:pt x="594" y="58"/>
                  </a:cubicBezTo>
                  <a:cubicBezTo>
                    <a:pt x="524" y="20"/>
                    <a:pt x="445" y="1"/>
                    <a:pt x="36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4482;p122">
              <a:extLst>
                <a:ext uri="{FF2B5EF4-FFF2-40B4-BE49-F238E27FC236}">
                  <a16:creationId xmlns:a16="http://schemas.microsoft.com/office/drawing/2014/main" id="{F6B5F743-E386-C2BD-2B04-BB352EC5F6D2}"/>
                </a:ext>
              </a:extLst>
            </p:cNvPr>
            <p:cNvSpPr/>
            <p:nvPr/>
          </p:nvSpPr>
          <p:spPr>
            <a:xfrm>
              <a:off x="4403017" y="5674555"/>
              <a:ext cx="52300" cy="29194"/>
            </a:xfrm>
            <a:custGeom>
              <a:avLst/>
              <a:gdLst/>
              <a:ahLst/>
              <a:cxnLst/>
              <a:rect l="l" t="t" r="r" b="b"/>
              <a:pathLst>
                <a:path w="670" h="374" extrusionOk="0">
                  <a:moveTo>
                    <a:pt x="1" y="1"/>
                  </a:moveTo>
                  <a:lnTo>
                    <a:pt x="1" y="190"/>
                  </a:lnTo>
                  <a:cubicBezTo>
                    <a:pt x="13" y="241"/>
                    <a:pt x="38" y="304"/>
                    <a:pt x="102" y="317"/>
                  </a:cubicBezTo>
                  <a:cubicBezTo>
                    <a:pt x="177" y="354"/>
                    <a:pt x="259" y="373"/>
                    <a:pt x="340" y="373"/>
                  </a:cubicBezTo>
                  <a:cubicBezTo>
                    <a:pt x="420" y="373"/>
                    <a:pt x="499" y="354"/>
                    <a:pt x="569" y="317"/>
                  </a:cubicBezTo>
                  <a:cubicBezTo>
                    <a:pt x="632" y="291"/>
                    <a:pt x="657" y="241"/>
                    <a:pt x="670" y="190"/>
                  </a:cubicBezTo>
                  <a:lnTo>
                    <a:pt x="67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4483;p122">
              <a:extLst>
                <a:ext uri="{FF2B5EF4-FFF2-40B4-BE49-F238E27FC236}">
                  <a16:creationId xmlns:a16="http://schemas.microsoft.com/office/drawing/2014/main" id="{3E757E4E-5508-81E1-D2AD-4E9FE17CD4C2}"/>
                </a:ext>
              </a:extLst>
            </p:cNvPr>
            <p:cNvSpPr/>
            <p:nvPr/>
          </p:nvSpPr>
          <p:spPr>
            <a:xfrm>
              <a:off x="4400050" y="5659334"/>
              <a:ext cx="57296" cy="29585"/>
            </a:xfrm>
            <a:custGeom>
              <a:avLst/>
              <a:gdLst/>
              <a:ahLst/>
              <a:cxnLst/>
              <a:rect l="l" t="t" r="r" b="b"/>
              <a:pathLst>
                <a:path w="734" h="379" extrusionOk="0">
                  <a:moveTo>
                    <a:pt x="367" y="0"/>
                  </a:moveTo>
                  <a:cubicBezTo>
                    <a:pt x="285" y="0"/>
                    <a:pt x="203" y="19"/>
                    <a:pt x="127" y="57"/>
                  </a:cubicBezTo>
                  <a:cubicBezTo>
                    <a:pt x="1" y="95"/>
                    <a:pt x="1" y="284"/>
                    <a:pt x="127" y="322"/>
                  </a:cubicBezTo>
                  <a:cubicBezTo>
                    <a:pt x="203" y="360"/>
                    <a:pt x="285" y="379"/>
                    <a:pt x="367" y="379"/>
                  </a:cubicBezTo>
                  <a:cubicBezTo>
                    <a:pt x="449" y="379"/>
                    <a:pt x="531" y="360"/>
                    <a:pt x="607" y="322"/>
                  </a:cubicBezTo>
                  <a:cubicBezTo>
                    <a:pt x="733" y="284"/>
                    <a:pt x="733" y="95"/>
                    <a:pt x="607" y="57"/>
                  </a:cubicBezTo>
                  <a:cubicBezTo>
                    <a:pt x="531" y="19"/>
                    <a:pt x="449" y="0"/>
                    <a:pt x="3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4484;p122">
              <a:extLst>
                <a:ext uri="{FF2B5EF4-FFF2-40B4-BE49-F238E27FC236}">
                  <a16:creationId xmlns:a16="http://schemas.microsoft.com/office/drawing/2014/main" id="{161C5DFC-8D6D-A3FA-F30A-04C1A8A86EE7}"/>
                </a:ext>
              </a:extLst>
            </p:cNvPr>
            <p:cNvSpPr/>
            <p:nvPr/>
          </p:nvSpPr>
          <p:spPr>
            <a:xfrm>
              <a:off x="4462185" y="5707106"/>
              <a:ext cx="51285" cy="30131"/>
            </a:xfrm>
            <a:custGeom>
              <a:avLst/>
              <a:gdLst/>
              <a:ahLst/>
              <a:cxnLst/>
              <a:rect l="l" t="t" r="r" b="b"/>
              <a:pathLst>
                <a:path w="657" h="386" extrusionOk="0">
                  <a:moveTo>
                    <a:pt x="0" y="1"/>
                  </a:moveTo>
                  <a:lnTo>
                    <a:pt x="0" y="190"/>
                  </a:lnTo>
                  <a:cubicBezTo>
                    <a:pt x="0" y="253"/>
                    <a:pt x="38" y="304"/>
                    <a:pt x="89" y="329"/>
                  </a:cubicBezTo>
                  <a:cubicBezTo>
                    <a:pt x="164" y="367"/>
                    <a:pt x="246" y="386"/>
                    <a:pt x="329" y="386"/>
                  </a:cubicBezTo>
                  <a:cubicBezTo>
                    <a:pt x="411" y="386"/>
                    <a:pt x="493" y="367"/>
                    <a:pt x="568" y="329"/>
                  </a:cubicBezTo>
                  <a:cubicBezTo>
                    <a:pt x="619" y="304"/>
                    <a:pt x="657" y="241"/>
                    <a:pt x="657" y="190"/>
                  </a:cubicBezTo>
                  <a:lnTo>
                    <a:pt x="6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4485;p122">
              <a:extLst>
                <a:ext uri="{FF2B5EF4-FFF2-40B4-BE49-F238E27FC236}">
                  <a16:creationId xmlns:a16="http://schemas.microsoft.com/office/drawing/2014/main" id="{9EE99505-C3B3-3D02-5F8E-D15F11CEB3B4}"/>
                </a:ext>
              </a:extLst>
            </p:cNvPr>
            <p:cNvSpPr/>
            <p:nvPr/>
          </p:nvSpPr>
          <p:spPr>
            <a:xfrm>
              <a:off x="4458204" y="5691807"/>
              <a:ext cx="58233" cy="29663"/>
            </a:xfrm>
            <a:custGeom>
              <a:avLst/>
              <a:gdLst/>
              <a:ahLst/>
              <a:cxnLst/>
              <a:rect l="l" t="t" r="r" b="b"/>
              <a:pathLst>
                <a:path w="746" h="380" extrusionOk="0">
                  <a:moveTo>
                    <a:pt x="368" y="1"/>
                  </a:moveTo>
                  <a:cubicBezTo>
                    <a:pt x="288" y="1"/>
                    <a:pt x="209" y="20"/>
                    <a:pt x="140" y="58"/>
                  </a:cubicBezTo>
                  <a:cubicBezTo>
                    <a:pt x="1" y="133"/>
                    <a:pt x="1" y="247"/>
                    <a:pt x="140" y="323"/>
                  </a:cubicBezTo>
                  <a:cubicBezTo>
                    <a:pt x="209" y="361"/>
                    <a:pt x="288" y="380"/>
                    <a:pt x="368" y="380"/>
                  </a:cubicBezTo>
                  <a:cubicBezTo>
                    <a:pt x="449" y="380"/>
                    <a:pt x="531" y="361"/>
                    <a:pt x="607" y="323"/>
                  </a:cubicBezTo>
                  <a:cubicBezTo>
                    <a:pt x="746" y="247"/>
                    <a:pt x="746" y="133"/>
                    <a:pt x="607" y="58"/>
                  </a:cubicBezTo>
                  <a:cubicBezTo>
                    <a:pt x="531" y="20"/>
                    <a:pt x="449" y="1"/>
                    <a:pt x="3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4486;p122">
              <a:extLst>
                <a:ext uri="{FF2B5EF4-FFF2-40B4-BE49-F238E27FC236}">
                  <a16:creationId xmlns:a16="http://schemas.microsoft.com/office/drawing/2014/main" id="{B2EC1D20-581A-6841-28EE-E2B2D340D4B1}"/>
                </a:ext>
              </a:extLst>
            </p:cNvPr>
            <p:cNvSpPr/>
            <p:nvPr/>
          </p:nvSpPr>
          <p:spPr>
            <a:xfrm>
              <a:off x="4520339" y="5739657"/>
              <a:ext cx="52300" cy="29897"/>
            </a:xfrm>
            <a:custGeom>
              <a:avLst/>
              <a:gdLst/>
              <a:ahLst/>
              <a:cxnLst/>
              <a:rect l="l" t="t" r="r" b="b"/>
              <a:pathLst>
                <a:path w="670" h="383" extrusionOk="0">
                  <a:moveTo>
                    <a:pt x="0" y="0"/>
                  </a:moveTo>
                  <a:lnTo>
                    <a:pt x="0" y="190"/>
                  </a:lnTo>
                  <a:cubicBezTo>
                    <a:pt x="13" y="240"/>
                    <a:pt x="38" y="303"/>
                    <a:pt x="101" y="316"/>
                  </a:cubicBezTo>
                  <a:cubicBezTo>
                    <a:pt x="177" y="360"/>
                    <a:pt x="259" y="382"/>
                    <a:pt x="340" y="382"/>
                  </a:cubicBezTo>
                  <a:cubicBezTo>
                    <a:pt x="420" y="382"/>
                    <a:pt x="499" y="360"/>
                    <a:pt x="568" y="316"/>
                  </a:cubicBezTo>
                  <a:cubicBezTo>
                    <a:pt x="632" y="291"/>
                    <a:pt x="657" y="240"/>
                    <a:pt x="669" y="190"/>
                  </a:cubicBezTo>
                  <a:lnTo>
                    <a:pt x="6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4487;p122">
              <a:extLst>
                <a:ext uri="{FF2B5EF4-FFF2-40B4-BE49-F238E27FC236}">
                  <a16:creationId xmlns:a16="http://schemas.microsoft.com/office/drawing/2014/main" id="{61D5E4B8-3105-41EA-AD4D-6AA8DA665402}"/>
                </a:ext>
              </a:extLst>
            </p:cNvPr>
            <p:cNvSpPr/>
            <p:nvPr/>
          </p:nvSpPr>
          <p:spPr>
            <a:xfrm>
              <a:off x="4520339" y="5724825"/>
              <a:ext cx="52300" cy="29663"/>
            </a:xfrm>
            <a:custGeom>
              <a:avLst/>
              <a:gdLst/>
              <a:ahLst/>
              <a:cxnLst/>
              <a:rect l="l" t="t" r="r" b="b"/>
              <a:pathLst>
                <a:path w="670" h="380" extrusionOk="0">
                  <a:moveTo>
                    <a:pt x="341" y="1"/>
                  </a:moveTo>
                  <a:cubicBezTo>
                    <a:pt x="152" y="1"/>
                    <a:pt x="0" y="77"/>
                    <a:pt x="0" y="190"/>
                  </a:cubicBezTo>
                  <a:cubicBezTo>
                    <a:pt x="0" y="291"/>
                    <a:pt x="152" y="380"/>
                    <a:pt x="341" y="380"/>
                  </a:cubicBezTo>
                  <a:cubicBezTo>
                    <a:pt x="518" y="380"/>
                    <a:pt x="669" y="291"/>
                    <a:pt x="669" y="190"/>
                  </a:cubicBezTo>
                  <a:cubicBezTo>
                    <a:pt x="669" y="77"/>
                    <a:pt x="518" y="1"/>
                    <a:pt x="34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4488;p122">
              <a:extLst>
                <a:ext uri="{FF2B5EF4-FFF2-40B4-BE49-F238E27FC236}">
                  <a16:creationId xmlns:a16="http://schemas.microsoft.com/office/drawing/2014/main" id="{60D91F54-0EB7-1945-B0C0-CC39DCACC5CC}"/>
                </a:ext>
              </a:extLst>
            </p:cNvPr>
            <p:cNvSpPr/>
            <p:nvPr/>
          </p:nvSpPr>
          <p:spPr>
            <a:xfrm>
              <a:off x="4579430" y="5772129"/>
              <a:ext cx="51363" cy="30209"/>
            </a:xfrm>
            <a:custGeom>
              <a:avLst/>
              <a:gdLst/>
              <a:ahLst/>
              <a:cxnLst/>
              <a:rect l="l" t="t" r="r" b="b"/>
              <a:pathLst>
                <a:path w="658" h="387" extrusionOk="0">
                  <a:moveTo>
                    <a:pt x="1" y="1"/>
                  </a:moveTo>
                  <a:lnTo>
                    <a:pt x="1" y="190"/>
                  </a:lnTo>
                  <a:cubicBezTo>
                    <a:pt x="1" y="254"/>
                    <a:pt x="39" y="304"/>
                    <a:pt x="102" y="329"/>
                  </a:cubicBezTo>
                  <a:cubicBezTo>
                    <a:pt x="178" y="367"/>
                    <a:pt x="257" y="386"/>
                    <a:pt x="335" y="386"/>
                  </a:cubicBezTo>
                  <a:cubicBezTo>
                    <a:pt x="414" y="386"/>
                    <a:pt x="493" y="367"/>
                    <a:pt x="569" y="329"/>
                  </a:cubicBezTo>
                  <a:cubicBezTo>
                    <a:pt x="620" y="291"/>
                    <a:pt x="657" y="241"/>
                    <a:pt x="657" y="190"/>
                  </a:cubicBezTo>
                  <a:lnTo>
                    <a:pt x="65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4489;p122">
              <a:extLst>
                <a:ext uri="{FF2B5EF4-FFF2-40B4-BE49-F238E27FC236}">
                  <a16:creationId xmlns:a16="http://schemas.microsoft.com/office/drawing/2014/main" id="{892D112B-C0FA-82EC-5892-D4C6C383D077}"/>
                </a:ext>
              </a:extLst>
            </p:cNvPr>
            <p:cNvSpPr/>
            <p:nvPr/>
          </p:nvSpPr>
          <p:spPr>
            <a:xfrm>
              <a:off x="4576463" y="5756908"/>
              <a:ext cx="57296" cy="29663"/>
            </a:xfrm>
            <a:custGeom>
              <a:avLst/>
              <a:gdLst/>
              <a:ahLst/>
              <a:cxnLst/>
              <a:rect l="l" t="t" r="r" b="b"/>
              <a:pathLst>
                <a:path w="734" h="380" extrusionOk="0">
                  <a:moveTo>
                    <a:pt x="367" y="0"/>
                  </a:moveTo>
                  <a:cubicBezTo>
                    <a:pt x="285" y="0"/>
                    <a:pt x="203" y="19"/>
                    <a:pt x="127" y="57"/>
                  </a:cubicBezTo>
                  <a:cubicBezTo>
                    <a:pt x="1" y="95"/>
                    <a:pt x="1" y="284"/>
                    <a:pt x="127" y="322"/>
                  </a:cubicBezTo>
                  <a:cubicBezTo>
                    <a:pt x="203" y="360"/>
                    <a:pt x="285" y="379"/>
                    <a:pt x="367" y="379"/>
                  </a:cubicBezTo>
                  <a:cubicBezTo>
                    <a:pt x="449" y="379"/>
                    <a:pt x="531" y="360"/>
                    <a:pt x="607" y="322"/>
                  </a:cubicBezTo>
                  <a:cubicBezTo>
                    <a:pt x="733" y="284"/>
                    <a:pt x="733" y="95"/>
                    <a:pt x="607" y="57"/>
                  </a:cubicBezTo>
                  <a:cubicBezTo>
                    <a:pt x="531" y="19"/>
                    <a:pt x="449" y="0"/>
                    <a:pt x="3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4490;p122">
              <a:extLst>
                <a:ext uri="{FF2B5EF4-FFF2-40B4-BE49-F238E27FC236}">
                  <a16:creationId xmlns:a16="http://schemas.microsoft.com/office/drawing/2014/main" id="{7CE2987F-C0E5-57A1-C609-F8663AB8D86C}"/>
                </a:ext>
              </a:extLst>
            </p:cNvPr>
            <p:cNvSpPr/>
            <p:nvPr/>
          </p:nvSpPr>
          <p:spPr>
            <a:xfrm>
              <a:off x="5062458" y="5774159"/>
              <a:ext cx="113421" cy="325354"/>
            </a:xfrm>
            <a:custGeom>
              <a:avLst/>
              <a:gdLst/>
              <a:ahLst/>
              <a:cxnLst/>
              <a:rect l="l" t="t" r="r" b="b"/>
              <a:pathLst>
                <a:path w="1453" h="4168" extrusionOk="0">
                  <a:moveTo>
                    <a:pt x="0" y="0"/>
                  </a:moveTo>
                  <a:lnTo>
                    <a:pt x="0" y="3750"/>
                  </a:lnTo>
                  <a:cubicBezTo>
                    <a:pt x="13" y="3877"/>
                    <a:pt x="101" y="3990"/>
                    <a:pt x="215" y="4054"/>
                  </a:cubicBezTo>
                  <a:cubicBezTo>
                    <a:pt x="373" y="4129"/>
                    <a:pt x="546" y="4167"/>
                    <a:pt x="721" y="4167"/>
                  </a:cubicBezTo>
                  <a:cubicBezTo>
                    <a:pt x="897" y="4167"/>
                    <a:pt x="1073" y="4129"/>
                    <a:pt x="1238" y="4054"/>
                  </a:cubicBezTo>
                  <a:cubicBezTo>
                    <a:pt x="1351" y="3990"/>
                    <a:pt x="1440" y="3877"/>
                    <a:pt x="1452" y="3750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4491;p122">
              <a:extLst>
                <a:ext uri="{FF2B5EF4-FFF2-40B4-BE49-F238E27FC236}">
                  <a16:creationId xmlns:a16="http://schemas.microsoft.com/office/drawing/2014/main" id="{48E0E991-4632-819A-3BBA-6FB8624CFDEE}"/>
                </a:ext>
              </a:extLst>
            </p:cNvPr>
            <p:cNvSpPr/>
            <p:nvPr/>
          </p:nvSpPr>
          <p:spPr>
            <a:xfrm>
              <a:off x="5056526" y="5740906"/>
              <a:ext cx="124272" cy="65570"/>
            </a:xfrm>
            <a:custGeom>
              <a:avLst/>
              <a:gdLst/>
              <a:ahLst/>
              <a:cxnLst/>
              <a:rect l="l" t="t" r="r" b="b"/>
              <a:pathLst>
                <a:path w="1592" h="840" extrusionOk="0">
                  <a:moveTo>
                    <a:pt x="797" y="0"/>
                  </a:moveTo>
                  <a:cubicBezTo>
                    <a:pt x="622" y="0"/>
                    <a:pt x="449" y="41"/>
                    <a:pt x="291" y="123"/>
                  </a:cubicBezTo>
                  <a:cubicBezTo>
                    <a:pt x="0" y="287"/>
                    <a:pt x="0" y="553"/>
                    <a:pt x="291" y="717"/>
                  </a:cubicBezTo>
                  <a:cubicBezTo>
                    <a:pt x="449" y="799"/>
                    <a:pt x="622" y="840"/>
                    <a:pt x="797" y="840"/>
                  </a:cubicBezTo>
                  <a:cubicBezTo>
                    <a:pt x="973" y="840"/>
                    <a:pt x="1149" y="799"/>
                    <a:pt x="1314" y="717"/>
                  </a:cubicBezTo>
                  <a:cubicBezTo>
                    <a:pt x="1591" y="553"/>
                    <a:pt x="1591" y="287"/>
                    <a:pt x="1314" y="123"/>
                  </a:cubicBezTo>
                  <a:cubicBezTo>
                    <a:pt x="1149" y="41"/>
                    <a:pt x="973" y="0"/>
                    <a:pt x="797" y="0"/>
                  </a:cubicBezTo>
                  <a:close/>
                </a:path>
              </a:pathLst>
            </a:custGeom>
            <a:solidFill>
              <a:srgbClr val="FFFFFF"/>
            </a:solidFill>
            <a:ln w="3150" cap="flat" cmpd="sng">
              <a:solidFill>
                <a:srgbClr val="000000"/>
              </a:solidFill>
              <a:prstDash val="solid"/>
              <a:miter lim="126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4492;p122">
              <a:extLst>
                <a:ext uri="{FF2B5EF4-FFF2-40B4-BE49-F238E27FC236}">
                  <a16:creationId xmlns:a16="http://schemas.microsoft.com/office/drawing/2014/main" id="{EB6EFC3F-F362-94DE-60E0-B863C94EC30D}"/>
                </a:ext>
              </a:extLst>
            </p:cNvPr>
            <p:cNvSpPr/>
            <p:nvPr/>
          </p:nvSpPr>
          <p:spPr>
            <a:xfrm>
              <a:off x="5062458" y="5773144"/>
              <a:ext cx="58233" cy="288900"/>
            </a:xfrm>
            <a:custGeom>
              <a:avLst/>
              <a:gdLst/>
              <a:ahLst/>
              <a:cxnLst/>
              <a:rect l="l" t="t" r="r" b="b"/>
              <a:pathLst>
                <a:path w="746" h="3701" extrusionOk="0">
                  <a:moveTo>
                    <a:pt x="0" y="1"/>
                  </a:moveTo>
                  <a:lnTo>
                    <a:pt x="0" y="3700"/>
                  </a:lnTo>
                  <a:cubicBezTo>
                    <a:pt x="189" y="3700"/>
                    <a:pt x="366" y="3662"/>
                    <a:pt x="530" y="3587"/>
                  </a:cubicBezTo>
                  <a:cubicBezTo>
                    <a:pt x="644" y="3524"/>
                    <a:pt x="732" y="3410"/>
                    <a:pt x="745" y="3284"/>
                  </a:cubicBezTo>
                  <a:lnTo>
                    <a:pt x="745" y="417"/>
                  </a:lnTo>
                  <a:cubicBezTo>
                    <a:pt x="556" y="417"/>
                    <a:pt x="379" y="379"/>
                    <a:pt x="215" y="291"/>
                  </a:cubicBezTo>
                  <a:cubicBezTo>
                    <a:pt x="101" y="241"/>
                    <a:pt x="13" y="127"/>
                    <a:pt x="0" y="1"/>
                  </a:cubicBezTo>
                  <a:close/>
                </a:path>
              </a:pathLst>
            </a:custGeom>
            <a:solidFill>
              <a:srgbClr val="AE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4493;p122">
              <a:extLst>
                <a:ext uri="{FF2B5EF4-FFF2-40B4-BE49-F238E27FC236}">
                  <a16:creationId xmlns:a16="http://schemas.microsoft.com/office/drawing/2014/main" id="{987F4D2C-A874-3C7E-9BC4-4D277CCFE53C}"/>
                </a:ext>
              </a:extLst>
            </p:cNvPr>
            <p:cNvSpPr/>
            <p:nvPr/>
          </p:nvSpPr>
          <p:spPr>
            <a:xfrm>
              <a:off x="5045676" y="5748477"/>
              <a:ext cx="146909" cy="83914"/>
            </a:xfrm>
            <a:custGeom>
              <a:avLst/>
              <a:gdLst/>
              <a:ahLst/>
              <a:cxnLst/>
              <a:rect l="l" t="t" r="r" b="b"/>
              <a:pathLst>
                <a:path w="1882" h="1075" extrusionOk="0">
                  <a:moveTo>
                    <a:pt x="0" y="1"/>
                  </a:moveTo>
                  <a:lnTo>
                    <a:pt x="0" y="531"/>
                  </a:lnTo>
                  <a:cubicBezTo>
                    <a:pt x="26" y="695"/>
                    <a:pt x="127" y="847"/>
                    <a:pt x="278" y="923"/>
                  </a:cubicBezTo>
                  <a:cubicBezTo>
                    <a:pt x="487" y="1024"/>
                    <a:pt x="714" y="1074"/>
                    <a:pt x="941" y="1074"/>
                  </a:cubicBezTo>
                  <a:cubicBezTo>
                    <a:pt x="1168" y="1074"/>
                    <a:pt x="1396" y="1024"/>
                    <a:pt x="1604" y="923"/>
                  </a:cubicBezTo>
                  <a:cubicBezTo>
                    <a:pt x="1756" y="847"/>
                    <a:pt x="1857" y="695"/>
                    <a:pt x="1882" y="531"/>
                  </a:cubicBezTo>
                  <a:lnTo>
                    <a:pt x="1882" y="1"/>
                  </a:lnTo>
                  <a:close/>
                </a:path>
              </a:pathLst>
            </a:custGeom>
            <a:solidFill>
              <a:srgbClr val="BB928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4494;p122">
              <a:extLst>
                <a:ext uri="{FF2B5EF4-FFF2-40B4-BE49-F238E27FC236}">
                  <a16:creationId xmlns:a16="http://schemas.microsoft.com/office/drawing/2014/main" id="{E9194790-DD06-E47E-B0B1-47FB5E82DDA9}"/>
                </a:ext>
              </a:extLst>
            </p:cNvPr>
            <p:cNvSpPr/>
            <p:nvPr/>
          </p:nvSpPr>
          <p:spPr>
            <a:xfrm>
              <a:off x="5045676" y="5706091"/>
              <a:ext cx="146909" cy="83914"/>
            </a:xfrm>
            <a:custGeom>
              <a:avLst/>
              <a:gdLst/>
              <a:ahLst/>
              <a:cxnLst/>
              <a:rect l="l" t="t" r="r" b="b"/>
              <a:pathLst>
                <a:path w="1882" h="1075" extrusionOk="0">
                  <a:moveTo>
                    <a:pt x="935" y="1"/>
                  </a:moveTo>
                  <a:cubicBezTo>
                    <a:pt x="417" y="1"/>
                    <a:pt x="0" y="241"/>
                    <a:pt x="0" y="544"/>
                  </a:cubicBezTo>
                  <a:cubicBezTo>
                    <a:pt x="0" y="834"/>
                    <a:pt x="417" y="1074"/>
                    <a:pt x="935" y="1074"/>
                  </a:cubicBezTo>
                  <a:cubicBezTo>
                    <a:pt x="1465" y="1074"/>
                    <a:pt x="1882" y="834"/>
                    <a:pt x="1882" y="544"/>
                  </a:cubicBezTo>
                  <a:cubicBezTo>
                    <a:pt x="1882" y="241"/>
                    <a:pt x="1465" y="1"/>
                    <a:pt x="935" y="1"/>
                  </a:cubicBezTo>
                  <a:close/>
                </a:path>
              </a:pathLst>
            </a:custGeom>
            <a:solidFill>
              <a:srgbClr val="F5C1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4495;p122">
              <a:extLst>
                <a:ext uri="{FF2B5EF4-FFF2-40B4-BE49-F238E27FC236}">
                  <a16:creationId xmlns:a16="http://schemas.microsoft.com/office/drawing/2014/main" id="{B220DD83-8C15-C67F-2166-99F47DCB4AB0}"/>
                </a:ext>
              </a:extLst>
            </p:cNvPr>
            <p:cNvSpPr/>
            <p:nvPr/>
          </p:nvSpPr>
          <p:spPr>
            <a:xfrm>
              <a:off x="3960500" y="5805694"/>
              <a:ext cx="113421" cy="326057"/>
            </a:xfrm>
            <a:custGeom>
              <a:avLst/>
              <a:gdLst/>
              <a:ahLst/>
              <a:cxnLst/>
              <a:rect l="l" t="t" r="r" b="b"/>
              <a:pathLst>
                <a:path w="1453" h="4177" extrusionOk="0">
                  <a:moveTo>
                    <a:pt x="0" y="0"/>
                  </a:moveTo>
                  <a:lnTo>
                    <a:pt x="0" y="3763"/>
                  </a:lnTo>
                  <a:cubicBezTo>
                    <a:pt x="13" y="3889"/>
                    <a:pt x="101" y="4003"/>
                    <a:pt x="215" y="4054"/>
                  </a:cubicBezTo>
                  <a:cubicBezTo>
                    <a:pt x="373" y="4136"/>
                    <a:pt x="546" y="4177"/>
                    <a:pt x="721" y="4177"/>
                  </a:cubicBezTo>
                  <a:cubicBezTo>
                    <a:pt x="897" y="4177"/>
                    <a:pt x="1073" y="4136"/>
                    <a:pt x="1237" y="4054"/>
                  </a:cubicBezTo>
                  <a:cubicBezTo>
                    <a:pt x="1351" y="4003"/>
                    <a:pt x="1440" y="3889"/>
                    <a:pt x="1452" y="3751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4496;p122">
              <a:extLst>
                <a:ext uri="{FF2B5EF4-FFF2-40B4-BE49-F238E27FC236}">
                  <a16:creationId xmlns:a16="http://schemas.microsoft.com/office/drawing/2014/main" id="{4454E8E6-00D0-F2BB-7D27-3FF397FDCCD1}"/>
                </a:ext>
              </a:extLst>
            </p:cNvPr>
            <p:cNvSpPr/>
            <p:nvPr/>
          </p:nvSpPr>
          <p:spPr>
            <a:xfrm>
              <a:off x="3960500" y="5775095"/>
              <a:ext cx="123257" cy="64946"/>
            </a:xfrm>
            <a:custGeom>
              <a:avLst/>
              <a:gdLst/>
              <a:ahLst/>
              <a:cxnLst/>
              <a:rect l="l" t="t" r="r" b="b"/>
              <a:pathLst>
                <a:path w="1579" h="832" extrusionOk="0">
                  <a:moveTo>
                    <a:pt x="794" y="1"/>
                  </a:moveTo>
                  <a:cubicBezTo>
                    <a:pt x="619" y="1"/>
                    <a:pt x="442" y="39"/>
                    <a:pt x="278" y="115"/>
                  </a:cubicBezTo>
                  <a:cubicBezTo>
                    <a:pt x="0" y="279"/>
                    <a:pt x="0" y="556"/>
                    <a:pt x="278" y="708"/>
                  </a:cubicBezTo>
                  <a:cubicBezTo>
                    <a:pt x="442" y="790"/>
                    <a:pt x="619" y="831"/>
                    <a:pt x="794" y="831"/>
                  </a:cubicBezTo>
                  <a:cubicBezTo>
                    <a:pt x="969" y="831"/>
                    <a:pt x="1143" y="790"/>
                    <a:pt x="1301" y="708"/>
                  </a:cubicBezTo>
                  <a:cubicBezTo>
                    <a:pt x="1578" y="556"/>
                    <a:pt x="1578" y="291"/>
                    <a:pt x="1301" y="115"/>
                  </a:cubicBezTo>
                  <a:cubicBezTo>
                    <a:pt x="1143" y="39"/>
                    <a:pt x="969" y="1"/>
                    <a:pt x="794" y="1"/>
                  </a:cubicBezTo>
                  <a:close/>
                </a:path>
              </a:pathLst>
            </a:custGeom>
            <a:solidFill>
              <a:srgbClr val="FFFFFF"/>
            </a:solidFill>
            <a:ln w="3150" cap="flat" cmpd="sng">
              <a:solidFill>
                <a:srgbClr val="000000"/>
              </a:solidFill>
              <a:prstDash val="solid"/>
              <a:miter lim="126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4497;p122">
              <a:extLst>
                <a:ext uri="{FF2B5EF4-FFF2-40B4-BE49-F238E27FC236}">
                  <a16:creationId xmlns:a16="http://schemas.microsoft.com/office/drawing/2014/main" id="{72493B6F-CAF8-95B5-51A0-4B42612B8A32}"/>
                </a:ext>
              </a:extLst>
            </p:cNvPr>
            <p:cNvSpPr/>
            <p:nvPr/>
          </p:nvSpPr>
          <p:spPr>
            <a:xfrm>
              <a:off x="3960500" y="5807646"/>
              <a:ext cx="58233" cy="288900"/>
            </a:xfrm>
            <a:custGeom>
              <a:avLst/>
              <a:gdLst/>
              <a:ahLst/>
              <a:cxnLst/>
              <a:rect l="l" t="t" r="r" b="b"/>
              <a:pathLst>
                <a:path w="746" h="3701" extrusionOk="0">
                  <a:moveTo>
                    <a:pt x="0" y="1"/>
                  </a:moveTo>
                  <a:lnTo>
                    <a:pt x="0" y="3700"/>
                  </a:lnTo>
                  <a:cubicBezTo>
                    <a:pt x="189" y="3700"/>
                    <a:pt x="366" y="3662"/>
                    <a:pt x="530" y="3574"/>
                  </a:cubicBezTo>
                  <a:cubicBezTo>
                    <a:pt x="644" y="3523"/>
                    <a:pt x="732" y="3410"/>
                    <a:pt x="745" y="3284"/>
                  </a:cubicBezTo>
                  <a:lnTo>
                    <a:pt x="745" y="417"/>
                  </a:lnTo>
                  <a:cubicBezTo>
                    <a:pt x="556" y="417"/>
                    <a:pt x="379" y="379"/>
                    <a:pt x="215" y="291"/>
                  </a:cubicBezTo>
                  <a:cubicBezTo>
                    <a:pt x="101" y="240"/>
                    <a:pt x="13" y="127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4498;p122">
              <a:extLst>
                <a:ext uri="{FF2B5EF4-FFF2-40B4-BE49-F238E27FC236}">
                  <a16:creationId xmlns:a16="http://schemas.microsoft.com/office/drawing/2014/main" id="{ED90A367-5D68-86E7-0249-F4A508092FFB}"/>
                </a:ext>
              </a:extLst>
            </p:cNvPr>
            <p:cNvSpPr/>
            <p:nvPr/>
          </p:nvSpPr>
          <p:spPr>
            <a:xfrm>
              <a:off x="3949650" y="5782043"/>
              <a:ext cx="145894" cy="84617"/>
            </a:xfrm>
            <a:custGeom>
              <a:avLst/>
              <a:gdLst/>
              <a:ahLst/>
              <a:cxnLst/>
              <a:rect l="l" t="t" r="r" b="b"/>
              <a:pathLst>
                <a:path w="1869" h="1084" extrusionOk="0">
                  <a:moveTo>
                    <a:pt x="0" y="0"/>
                  </a:moveTo>
                  <a:lnTo>
                    <a:pt x="0" y="531"/>
                  </a:lnTo>
                  <a:cubicBezTo>
                    <a:pt x="13" y="707"/>
                    <a:pt x="114" y="859"/>
                    <a:pt x="265" y="922"/>
                  </a:cubicBezTo>
                  <a:cubicBezTo>
                    <a:pt x="474" y="1029"/>
                    <a:pt x="701" y="1083"/>
                    <a:pt x="928" y="1083"/>
                  </a:cubicBezTo>
                  <a:cubicBezTo>
                    <a:pt x="1156" y="1083"/>
                    <a:pt x="1383" y="1029"/>
                    <a:pt x="1591" y="922"/>
                  </a:cubicBezTo>
                  <a:cubicBezTo>
                    <a:pt x="1743" y="859"/>
                    <a:pt x="1856" y="707"/>
                    <a:pt x="1869" y="531"/>
                  </a:cubicBezTo>
                  <a:lnTo>
                    <a:pt x="18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4499;p122">
              <a:extLst>
                <a:ext uri="{FF2B5EF4-FFF2-40B4-BE49-F238E27FC236}">
                  <a16:creationId xmlns:a16="http://schemas.microsoft.com/office/drawing/2014/main" id="{1884BED8-F5BD-04FB-0D63-45AECC4BC295}"/>
                </a:ext>
              </a:extLst>
            </p:cNvPr>
            <p:cNvSpPr/>
            <p:nvPr/>
          </p:nvSpPr>
          <p:spPr>
            <a:xfrm>
              <a:off x="3942703" y="5739891"/>
              <a:ext cx="159789" cy="84383"/>
            </a:xfrm>
            <a:custGeom>
              <a:avLst/>
              <a:gdLst/>
              <a:ahLst/>
              <a:cxnLst/>
              <a:rect l="l" t="t" r="r" b="b"/>
              <a:pathLst>
                <a:path w="2047" h="1081" extrusionOk="0">
                  <a:moveTo>
                    <a:pt x="1025" y="0"/>
                  </a:moveTo>
                  <a:cubicBezTo>
                    <a:pt x="796" y="0"/>
                    <a:pt x="569" y="54"/>
                    <a:pt x="367" y="161"/>
                  </a:cubicBezTo>
                  <a:cubicBezTo>
                    <a:pt x="1" y="363"/>
                    <a:pt x="1" y="717"/>
                    <a:pt x="367" y="919"/>
                  </a:cubicBezTo>
                  <a:cubicBezTo>
                    <a:pt x="575" y="1026"/>
                    <a:pt x="799" y="1080"/>
                    <a:pt x="1025" y="1080"/>
                  </a:cubicBezTo>
                  <a:cubicBezTo>
                    <a:pt x="1251" y="1080"/>
                    <a:pt x="1478" y="1026"/>
                    <a:pt x="1693" y="919"/>
                  </a:cubicBezTo>
                  <a:cubicBezTo>
                    <a:pt x="2046" y="717"/>
                    <a:pt x="2046" y="376"/>
                    <a:pt x="1693" y="161"/>
                  </a:cubicBezTo>
                  <a:cubicBezTo>
                    <a:pt x="1484" y="54"/>
                    <a:pt x="1254" y="0"/>
                    <a:pt x="102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4500;p122">
              <a:extLst>
                <a:ext uri="{FF2B5EF4-FFF2-40B4-BE49-F238E27FC236}">
                  <a16:creationId xmlns:a16="http://schemas.microsoft.com/office/drawing/2014/main" id="{3720303E-25FF-841E-E56B-53548A013FC8}"/>
                </a:ext>
              </a:extLst>
            </p:cNvPr>
            <p:cNvSpPr/>
            <p:nvPr/>
          </p:nvSpPr>
          <p:spPr>
            <a:xfrm>
              <a:off x="5735639" y="6694708"/>
              <a:ext cx="113421" cy="326369"/>
            </a:xfrm>
            <a:custGeom>
              <a:avLst/>
              <a:gdLst/>
              <a:ahLst/>
              <a:cxnLst/>
              <a:rect l="l" t="t" r="r" b="b"/>
              <a:pathLst>
                <a:path w="1453" h="4181" extrusionOk="0">
                  <a:moveTo>
                    <a:pt x="0" y="1"/>
                  </a:moveTo>
                  <a:lnTo>
                    <a:pt x="0" y="3764"/>
                  </a:lnTo>
                  <a:cubicBezTo>
                    <a:pt x="0" y="3890"/>
                    <a:pt x="89" y="4004"/>
                    <a:pt x="202" y="4067"/>
                  </a:cubicBezTo>
                  <a:cubicBezTo>
                    <a:pt x="367" y="4143"/>
                    <a:pt x="543" y="4180"/>
                    <a:pt x="719" y="4180"/>
                  </a:cubicBezTo>
                  <a:cubicBezTo>
                    <a:pt x="894" y="4180"/>
                    <a:pt x="1067" y="4143"/>
                    <a:pt x="1225" y="4067"/>
                  </a:cubicBezTo>
                  <a:cubicBezTo>
                    <a:pt x="1351" y="4016"/>
                    <a:pt x="1440" y="3890"/>
                    <a:pt x="1452" y="3764"/>
                  </a:cubicBezTo>
                  <a:lnTo>
                    <a:pt x="14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4501;p122">
              <a:extLst>
                <a:ext uri="{FF2B5EF4-FFF2-40B4-BE49-F238E27FC236}">
                  <a16:creationId xmlns:a16="http://schemas.microsoft.com/office/drawing/2014/main" id="{82853877-0220-D647-B75F-79D8C42BFD2E}"/>
                </a:ext>
              </a:extLst>
            </p:cNvPr>
            <p:cNvSpPr/>
            <p:nvPr/>
          </p:nvSpPr>
          <p:spPr>
            <a:xfrm>
              <a:off x="5729706" y="6661454"/>
              <a:ext cx="124272" cy="65648"/>
            </a:xfrm>
            <a:custGeom>
              <a:avLst/>
              <a:gdLst/>
              <a:ahLst/>
              <a:cxnLst/>
              <a:rect l="l" t="t" r="r" b="b"/>
              <a:pathLst>
                <a:path w="1592" h="841" extrusionOk="0">
                  <a:moveTo>
                    <a:pt x="795" y="1"/>
                  </a:moveTo>
                  <a:cubicBezTo>
                    <a:pt x="619" y="1"/>
                    <a:pt x="443" y="42"/>
                    <a:pt x="278" y="124"/>
                  </a:cubicBezTo>
                  <a:cubicBezTo>
                    <a:pt x="1" y="288"/>
                    <a:pt x="1" y="566"/>
                    <a:pt x="278" y="717"/>
                  </a:cubicBezTo>
                  <a:cubicBezTo>
                    <a:pt x="443" y="799"/>
                    <a:pt x="619" y="840"/>
                    <a:pt x="795" y="840"/>
                  </a:cubicBezTo>
                  <a:cubicBezTo>
                    <a:pt x="970" y="840"/>
                    <a:pt x="1143" y="799"/>
                    <a:pt x="1301" y="717"/>
                  </a:cubicBezTo>
                  <a:cubicBezTo>
                    <a:pt x="1592" y="566"/>
                    <a:pt x="1592" y="288"/>
                    <a:pt x="1301" y="124"/>
                  </a:cubicBezTo>
                  <a:cubicBezTo>
                    <a:pt x="1143" y="42"/>
                    <a:pt x="970" y="1"/>
                    <a:pt x="795" y="1"/>
                  </a:cubicBezTo>
                  <a:close/>
                </a:path>
              </a:pathLst>
            </a:custGeom>
            <a:solidFill>
              <a:srgbClr val="FFFFFF"/>
            </a:solidFill>
            <a:ln w="3150" cap="flat" cmpd="sng">
              <a:solidFill>
                <a:srgbClr val="000000"/>
              </a:solidFill>
              <a:prstDash val="solid"/>
              <a:miter lim="126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4502;p122">
              <a:extLst>
                <a:ext uri="{FF2B5EF4-FFF2-40B4-BE49-F238E27FC236}">
                  <a16:creationId xmlns:a16="http://schemas.microsoft.com/office/drawing/2014/main" id="{9483C04F-ECCF-DC00-4F3B-22CD84C27AFF}"/>
                </a:ext>
              </a:extLst>
            </p:cNvPr>
            <p:cNvSpPr/>
            <p:nvPr/>
          </p:nvSpPr>
          <p:spPr>
            <a:xfrm>
              <a:off x="5735639" y="6694708"/>
              <a:ext cx="57218" cy="288900"/>
            </a:xfrm>
            <a:custGeom>
              <a:avLst/>
              <a:gdLst/>
              <a:ahLst/>
              <a:cxnLst/>
              <a:rect l="l" t="t" r="r" b="b"/>
              <a:pathLst>
                <a:path w="733" h="3701" extrusionOk="0">
                  <a:moveTo>
                    <a:pt x="0" y="1"/>
                  </a:moveTo>
                  <a:lnTo>
                    <a:pt x="0" y="3701"/>
                  </a:lnTo>
                  <a:cubicBezTo>
                    <a:pt x="177" y="3701"/>
                    <a:pt x="354" y="3663"/>
                    <a:pt x="518" y="3574"/>
                  </a:cubicBezTo>
                  <a:cubicBezTo>
                    <a:pt x="644" y="3524"/>
                    <a:pt x="720" y="3410"/>
                    <a:pt x="733" y="3284"/>
                  </a:cubicBezTo>
                  <a:lnTo>
                    <a:pt x="733" y="418"/>
                  </a:lnTo>
                  <a:cubicBezTo>
                    <a:pt x="543" y="418"/>
                    <a:pt x="367" y="380"/>
                    <a:pt x="202" y="291"/>
                  </a:cubicBezTo>
                  <a:cubicBezTo>
                    <a:pt x="89" y="241"/>
                    <a:pt x="0" y="127"/>
                    <a:pt x="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4503;p122">
              <a:extLst>
                <a:ext uri="{FF2B5EF4-FFF2-40B4-BE49-F238E27FC236}">
                  <a16:creationId xmlns:a16="http://schemas.microsoft.com/office/drawing/2014/main" id="{C668920F-8607-3B96-4ACD-17EC91BAFDB2}"/>
                </a:ext>
              </a:extLst>
            </p:cNvPr>
            <p:cNvSpPr/>
            <p:nvPr/>
          </p:nvSpPr>
          <p:spPr>
            <a:xfrm>
              <a:off x="5718856" y="6669104"/>
              <a:ext cx="145972" cy="84617"/>
            </a:xfrm>
            <a:custGeom>
              <a:avLst/>
              <a:gdLst/>
              <a:ahLst/>
              <a:cxnLst/>
              <a:rect l="l" t="t" r="r" b="b"/>
              <a:pathLst>
                <a:path w="1870" h="1084" extrusionOk="0">
                  <a:moveTo>
                    <a:pt x="1" y="1"/>
                  </a:moveTo>
                  <a:lnTo>
                    <a:pt x="1" y="531"/>
                  </a:lnTo>
                  <a:cubicBezTo>
                    <a:pt x="13" y="708"/>
                    <a:pt x="114" y="847"/>
                    <a:pt x="266" y="922"/>
                  </a:cubicBezTo>
                  <a:cubicBezTo>
                    <a:pt x="474" y="1030"/>
                    <a:pt x="701" y="1083"/>
                    <a:pt x="929" y="1083"/>
                  </a:cubicBezTo>
                  <a:cubicBezTo>
                    <a:pt x="1156" y="1083"/>
                    <a:pt x="1383" y="1030"/>
                    <a:pt x="1592" y="922"/>
                  </a:cubicBezTo>
                  <a:cubicBezTo>
                    <a:pt x="1743" y="847"/>
                    <a:pt x="1857" y="708"/>
                    <a:pt x="1869" y="531"/>
                  </a:cubicBezTo>
                  <a:lnTo>
                    <a:pt x="186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4504;p122">
              <a:extLst>
                <a:ext uri="{FF2B5EF4-FFF2-40B4-BE49-F238E27FC236}">
                  <a16:creationId xmlns:a16="http://schemas.microsoft.com/office/drawing/2014/main" id="{10AC54BB-C2FF-5006-913F-40F869E92F3E}"/>
                </a:ext>
              </a:extLst>
            </p:cNvPr>
            <p:cNvSpPr/>
            <p:nvPr/>
          </p:nvSpPr>
          <p:spPr>
            <a:xfrm>
              <a:off x="5710972" y="6626718"/>
              <a:ext cx="160726" cy="84617"/>
            </a:xfrm>
            <a:custGeom>
              <a:avLst/>
              <a:gdLst/>
              <a:ahLst/>
              <a:cxnLst/>
              <a:rect l="l" t="t" r="r" b="b"/>
              <a:pathLst>
                <a:path w="2059" h="1084" extrusionOk="0">
                  <a:moveTo>
                    <a:pt x="1030" y="1"/>
                  </a:moveTo>
                  <a:cubicBezTo>
                    <a:pt x="802" y="1"/>
                    <a:pt x="575" y="51"/>
                    <a:pt x="367" y="152"/>
                  </a:cubicBezTo>
                  <a:cubicBezTo>
                    <a:pt x="1" y="367"/>
                    <a:pt x="1" y="708"/>
                    <a:pt x="367" y="922"/>
                  </a:cubicBezTo>
                  <a:cubicBezTo>
                    <a:pt x="575" y="1030"/>
                    <a:pt x="802" y="1083"/>
                    <a:pt x="1030" y="1083"/>
                  </a:cubicBezTo>
                  <a:cubicBezTo>
                    <a:pt x="1257" y="1083"/>
                    <a:pt x="1484" y="1030"/>
                    <a:pt x="1693" y="922"/>
                  </a:cubicBezTo>
                  <a:cubicBezTo>
                    <a:pt x="2059" y="708"/>
                    <a:pt x="2059" y="379"/>
                    <a:pt x="1693" y="152"/>
                  </a:cubicBezTo>
                  <a:cubicBezTo>
                    <a:pt x="1484" y="51"/>
                    <a:pt x="1257" y="1"/>
                    <a:pt x="103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4505;p122">
              <a:extLst>
                <a:ext uri="{FF2B5EF4-FFF2-40B4-BE49-F238E27FC236}">
                  <a16:creationId xmlns:a16="http://schemas.microsoft.com/office/drawing/2014/main" id="{F4A78104-8E01-7C40-BC7B-A2507600F742}"/>
                </a:ext>
              </a:extLst>
            </p:cNvPr>
            <p:cNvSpPr/>
            <p:nvPr/>
          </p:nvSpPr>
          <p:spPr>
            <a:xfrm>
              <a:off x="5553293" y="6804146"/>
              <a:ext cx="113421" cy="326057"/>
            </a:xfrm>
            <a:custGeom>
              <a:avLst/>
              <a:gdLst/>
              <a:ahLst/>
              <a:cxnLst/>
              <a:rect l="l" t="t" r="r" b="b"/>
              <a:pathLst>
                <a:path w="1453" h="4177" extrusionOk="0">
                  <a:moveTo>
                    <a:pt x="0" y="0"/>
                  </a:moveTo>
                  <a:lnTo>
                    <a:pt x="0" y="3763"/>
                  </a:lnTo>
                  <a:cubicBezTo>
                    <a:pt x="13" y="3890"/>
                    <a:pt x="89" y="4003"/>
                    <a:pt x="215" y="4054"/>
                  </a:cubicBezTo>
                  <a:cubicBezTo>
                    <a:pt x="373" y="4136"/>
                    <a:pt x="546" y="4177"/>
                    <a:pt x="722" y="4177"/>
                  </a:cubicBezTo>
                  <a:cubicBezTo>
                    <a:pt x="897" y="4177"/>
                    <a:pt x="1074" y="4136"/>
                    <a:pt x="1238" y="4054"/>
                  </a:cubicBezTo>
                  <a:cubicBezTo>
                    <a:pt x="1351" y="4003"/>
                    <a:pt x="1440" y="3890"/>
                    <a:pt x="1452" y="3763"/>
                  </a:cubicBezTo>
                  <a:lnTo>
                    <a:pt x="14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4506;p122">
              <a:extLst>
                <a:ext uri="{FF2B5EF4-FFF2-40B4-BE49-F238E27FC236}">
                  <a16:creationId xmlns:a16="http://schemas.microsoft.com/office/drawing/2014/main" id="{4AFF5627-E45E-FCDD-6976-E90F763D014C}"/>
                </a:ext>
              </a:extLst>
            </p:cNvPr>
            <p:cNvSpPr/>
            <p:nvPr/>
          </p:nvSpPr>
          <p:spPr>
            <a:xfrm>
              <a:off x="5548375" y="6771830"/>
              <a:ext cx="123257" cy="64946"/>
            </a:xfrm>
            <a:custGeom>
              <a:avLst/>
              <a:gdLst/>
              <a:ahLst/>
              <a:cxnLst/>
              <a:rect l="l" t="t" r="r" b="b"/>
              <a:pathLst>
                <a:path w="1579" h="832" extrusionOk="0">
                  <a:moveTo>
                    <a:pt x="785" y="1"/>
                  </a:moveTo>
                  <a:cubicBezTo>
                    <a:pt x="609" y="1"/>
                    <a:pt x="436" y="42"/>
                    <a:pt x="278" y="124"/>
                  </a:cubicBezTo>
                  <a:cubicBezTo>
                    <a:pt x="0" y="288"/>
                    <a:pt x="0" y="553"/>
                    <a:pt x="278" y="718"/>
                  </a:cubicBezTo>
                  <a:cubicBezTo>
                    <a:pt x="436" y="793"/>
                    <a:pt x="609" y="831"/>
                    <a:pt x="785" y="831"/>
                  </a:cubicBezTo>
                  <a:cubicBezTo>
                    <a:pt x="960" y="831"/>
                    <a:pt x="1137" y="793"/>
                    <a:pt x="1301" y="718"/>
                  </a:cubicBezTo>
                  <a:cubicBezTo>
                    <a:pt x="1579" y="553"/>
                    <a:pt x="1579" y="288"/>
                    <a:pt x="1301" y="124"/>
                  </a:cubicBezTo>
                  <a:cubicBezTo>
                    <a:pt x="1137" y="42"/>
                    <a:pt x="960" y="1"/>
                    <a:pt x="785" y="1"/>
                  </a:cubicBezTo>
                  <a:close/>
                </a:path>
              </a:pathLst>
            </a:custGeom>
            <a:solidFill>
              <a:srgbClr val="FFFFFF"/>
            </a:solidFill>
            <a:ln w="3150" cap="flat" cmpd="sng">
              <a:solidFill>
                <a:srgbClr val="000000"/>
              </a:solidFill>
              <a:prstDash val="solid"/>
              <a:miter lim="1262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4507;p122">
              <a:extLst>
                <a:ext uri="{FF2B5EF4-FFF2-40B4-BE49-F238E27FC236}">
                  <a16:creationId xmlns:a16="http://schemas.microsoft.com/office/drawing/2014/main" id="{0381FE9F-C8D0-89AC-BDEA-66400E36449C}"/>
                </a:ext>
              </a:extLst>
            </p:cNvPr>
            <p:cNvSpPr/>
            <p:nvPr/>
          </p:nvSpPr>
          <p:spPr>
            <a:xfrm>
              <a:off x="5553293" y="6804146"/>
              <a:ext cx="58233" cy="289056"/>
            </a:xfrm>
            <a:custGeom>
              <a:avLst/>
              <a:gdLst/>
              <a:ahLst/>
              <a:cxnLst/>
              <a:rect l="l" t="t" r="r" b="b"/>
              <a:pathLst>
                <a:path w="746" h="3703" extrusionOk="0">
                  <a:moveTo>
                    <a:pt x="0" y="0"/>
                  </a:moveTo>
                  <a:lnTo>
                    <a:pt x="0" y="3700"/>
                  </a:lnTo>
                  <a:cubicBezTo>
                    <a:pt x="20" y="3701"/>
                    <a:pt x="39" y="3702"/>
                    <a:pt x="59" y="3702"/>
                  </a:cubicBezTo>
                  <a:cubicBezTo>
                    <a:pt x="226" y="3702"/>
                    <a:pt x="383" y="3654"/>
                    <a:pt x="531" y="3587"/>
                  </a:cubicBezTo>
                  <a:cubicBezTo>
                    <a:pt x="644" y="3523"/>
                    <a:pt x="733" y="3410"/>
                    <a:pt x="733" y="3283"/>
                  </a:cubicBezTo>
                  <a:lnTo>
                    <a:pt x="745" y="417"/>
                  </a:lnTo>
                  <a:lnTo>
                    <a:pt x="745" y="417"/>
                  </a:lnTo>
                  <a:cubicBezTo>
                    <a:pt x="726" y="418"/>
                    <a:pt x="706" y="419"/>
                    <a:pt x="687" y="419"/>
                  </a:cubicBezTo>
                  <a:cubicBezTo>
                    <a:pt x="520" y="419"/>
                    <a:pt x="362" y="371"/>
                    <a:pt x="215" y="304"/>
                  </a:cubicBezTo>
                  <a:cubicBezTo>
                    <a:pt x="101" y="240"/>
                    <a:pt x="13" y="127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4508;p122">
              <a:extLst>
                <a:ext uri="{FF2B5EF4-FFF2-40B4-BE49-F238E27FC236}">
                  <a16:creationId xmlns:a16="http://schemas.microsoft.com/office/drawing/2014/main" id="{2BF77384-3E3A-68C6-8A4A-79E9A6DBA6DE}"/>
                </a:ext>
              </a:extLst>
            </p:cNvPr>
            <p:cNvSpPr/>
            <p:nvPr/>
          </p:nvSpPr>
          <p:spPr>
            <a:xfrm>
              <a:off x="5536510" y="6779480"/>
              <a:ext cx="146987" cy="83915"/>
            </a:xfrm>
            <a:custGeom>
              <a:avLst/>
              <a:gdLst/>
              <a:ahLst/>
              <a:cxnLst/>
              <a:rect l="l" t="t" r="r" b="b"/>
              <a:pathLst>
                <a:path w="1883" h="1075" extrusionOk="0">
                  <a:moveTo>
                    <a:pt x="1" y="1"/>
                  </a:moveTo>
                  <a:lnTo>
                    <a:pt x="1" y="531"/>
                  </a:lnTo>
                  <a:cubicBezTo>
                    <a:pt x="13" y="695"/>
                    <a:pt x="127" y="847"/>
                    <a:pt x="278" y="923"/>
                  </a:cubicBezTo>
                  <a:cubicBezTo>
                    <a:pt x="487" y="1024"/>
                    <a:pt x="714" y="1074"/>
                    <a:pt x="941" y="1074"/>
                  </a:cubicBezTo>
                  <a:cubicBezTo>
                    <a:pt x="1169" y="1074"/>
                    <a:pt x="1396" y="1024"/>
                    <a:pt x="1604" y="923"/>
                  </a:cubicBezTo>
                  <a:cubicBezTo>
                    <a:pt x="1756" y="847"/>
                    <a:pt x="1869" y="695"/>
                    <a:pt x="1882" y="531"/>
                  </a:cubicBezTo>
                  <a:lnTo>
                    <a:pt x="188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4509;p122">
              <a:extLst>
                <a:ext uri="{FF2B5EF4-FFF2-40B4-BE49-F238E27FC236}">
                  <a16:creationId xmlns:a16="http://schemas.microsoft.com/office/drawing/2014/main" id="{A649BEF4-A036-1B8E-670D-0ADACBFF1CF4}"/>
                </a:ext>
              </a:extLst>
            </p:cNvPr>
            <p:cNvSpPr/>
            <p:nvPr/>
          </p:nvSpPr>
          <p:spPr>
            <a:xfrm>
              <a:off x="5529641" y="6736391"/>
              <a:ext cx="160726" cy="84305"/>
            </a:xfrm>
            <a:custGeom>
              <a:avLst/>
              <a:gdLst/>
              <a:ahLst/>
              <a:cxnLst/>
              <a:rect l="l" t="t" r="r" b="b"/>
              <a:pathLst>
                <a:path w="2059" h="1080" extrusionOk="0">
                  <a:moveTo>
                    <a:pt x="1029" y="0"/>
                  </a:moveTo>
                  <a:cubicBezTo>
                    <a:pt x="802" y="0"/>
                    <a:pt x="575" y="54"/>
                    <a:pt x="366" y="161"/>
                  </a:cubicBezTo>
                  <a:cubicBezTo>
                    <a:pt x="0" y="376"/>
                    <a:pt x="0" y="717"/>
                    <a:pt x="366" y="919"/>
                  </a:cubicBezTo>
                  <a:cubicBezTo>
                    <a:pt x="575" y="1026"/>
                    <a:pt x="802" y="1080"/>
                    <a:pt x="1029" y="1080"/>
                  </a:cubicBezTo>
                  <a:cubicBezTo>
                    <a:pt x="1257" y="1080"/>
                    <a:pt x="1484" y="1026"/>
                    <a:pt x="1692" y="919"/>
                  </a:cubicBezTo>
                  <a:cubicBezTo>
                    <a:pt x="2058" y="717"/>
                    <a:pt x="2058" y="376"/>
                    <a:pt x="1692" y="161"/>
                  </a:cubicBezTo>
                  <a:cubicBezTo>
                    <a:pt x="1484" y="54"/>
                    <a:pt x="1257" y="0"/>
                    <a:pt x="102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4510;p122">
              <a:extLst>
                <a:ext uri="{FF2B5EF4-FFF2-40B4-BE49-F238E27FC236}">
                  <a16:creationId xmlns:a16="http://schemas.microsoft.com/office/drawing/2014/main" id="{742B27BD-CC7B-851A-3B19-90D09EF21BAE}"/>
                </a:ext>
              </a:extLst>
            </p:cNvPr>
            <p:cNvSpPr/>
            <p:nvPr/>
          </p:nvSpPr>
          <p:spPr>
            <a:xfrm>
              <a:off x="5217171" y="6011692"/>
              <a:ext cx="222861" cy="250416"/>
            </a:xfrm>
            <a:custGeom>
              <a:avLst/>
              <a:gdLst/>
              <a:ahLst/>
              <a:cxnLst/>
              <a:rect l="l" t="t" r="r" b="b"/>
              <a:pathLst>
                <a:path w="2855" h="3208" extrusionOk="0">
                  <a:moveTo>
                    <a:pt x="2854" y="0"/>
                  </a:moveTo>
                  <a:lnTo>
                    <a:pt x="1" y="1642"/>
                  </a:lnTo>
                  <a:lnTo>
                    <a:pt x="1" y="3208"/>
                  </a:lnTo>
                  <a:lnTo>
                    <a:pt x="2854" y="1566"/>
                  </a:lnTo>
                  <a:lnTo>
                    <a:pt x="2854" y="0"/>
                  </a:lnTo>
                  <a:close/>
                </a:path>
              </a:pathLst>
            </a:custGeom>
            <a:solidFill>
              <a:srgbClr val="93DB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4511;p122">
              <a:extLst>
                <a:ext uri="{FF2B5EF4-FFF2-40B4-BE49-F238E27FC236}">
                  <a16:creationId xmlns:a16="http://schemas.microsoft.com/office/drawing/2014/main" id="{6F510896-F194-C420-6598-BD3AA0F932D9}"/>
                </a:ext>
              </a:extLst>
            </p:cNvPr>
            <p:cNvSpPr/>
            <p:nvPr/>
          </p:nvSpPr>
          <p:spPr>
            <a:xfrm>
              <a:off x="5313730" y="6075778"/>
              <a:ext cx="126301" cy="130126"/>
            </a:xfrm>
            <a:custGeom>
              <a:avLst/>
              <a:gdLst/>
              <a:ahLst/>
              <a:cxnLst/>
              <a:rect l="l" t="t" r="r" b="b"/>
              <a:pathLst>
                <a:path w="1618" h="1667" extrusionOk="0">
                  <a:moveTo>
                    <a:pt x="1617" y="0"/>
                  </a:moveTo>
                  <a:lnTo>
                    <a:pt x="1" y="935"/>
                  </a:lnTo>
                  <a:lnTo>
                    <a:pt x="1" y="1667"/>
                  </a:lnTo>
                  <a:lnTo>
                    <a:pt x="1617" y="745"/>
                  </a:lnTo>
                  <a:lnTo>
                    <a:pt x="161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4512;p122">
              <a:extLst>
                <a:ext uri="{FF2B5EF4-FFF2-40B4-BE49-F238E27FC236}">
                  <a16:creationId xmlns:a16="http://schemas.microsoft.com/office/drawing/2014/main" id="{7B322CE8-CE57-BBDA-4E4A-D742EC47CF00}"/>
                </a:ext>
              </a:extLst>
            </p:cNvPr>
            <p:cNvSpPr/>
            <p:nvPr/>
          </p:nvSpPr>
          <p:spPr>
            <a:xfrm>
              <a:off x="5110699" y="6078667"/>
              <a:ext cx="106552" cy="183441"/>
            </a:xfrm>
            <a:custGeom>
              <a:avLst/>
              <a:gdLst/>
              <a:ahLst/>
              <a:cxnLst/>
              <a:rect l="l" t="t" r="r" b="b"/>
              <a:pathLst>
                <a:path w="1365" h="2350" extrusionOk="0">
                  <a:moveTo>
                    <a:pt x="1" y="1"/>
                  </a:moveTo>
                  <a:lnTo>
                    <a:pt x="1" y="1567"/>
                  </a:lnTo>
                  <a:lnTo>
                    <a:pt x="1365" y="2350"/>
                  </a:lnTo>
                  <a:lnTo>
                    <a:pt x="1365" y="78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AEE4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4513;p122">
              <a:extLst>
                <a:ext uri="{FF2B5EF4-FFF2-40B4-BE49-F238E27FC236}">
                  <a16:creationId xmlns:a16="http://schemas.microsoft.com/office/drawing/2014/main" id="{32694413-DFD0-C487-02E1-CACA701C48F7}"/>
                </a:ext>
              </a:extLst>
            </p:cNvPr>
            <p:cNvSpPr/>
            <p:nvPr/>
          </p:nvSpPr>
          <p:spPr>
            <a:xfrm>
              <a:off x="5110699" y="5949557"/>
              <a:ext cx="329335" cy="190310"/>
            </a:xfrm>
            <a:custGeom>
              <a:avLst/>
              <a:gdLst/>
              <a:ahLst/>
              <a:cxnLst/>
              <a:rect l="l" t="t" r="r" b="b"/>
              <a:pathLst>
                <a:path w="4219" h="2438" extrusionOk="0">
                  <a:moveTo>
                    <a:pt x="2855" y="1"/>
                  </a:moveTo>
                  <a:lnTo>
                    <a:pt x="1" y="1655"/>
                  </a:lnTo>
                  <a:lnTo>
                    <a:pt x="1365" y="2438"/>
                  </a:lnTo>
                  <a:lnTo>
                    <a:pt x="4218" y="796"/>
                  </a:lnTo>
                  <a:lnTo>
                    <a:pt x="2855" y="1"/>
                  </a:lnTo>
                  <a:close/>
                </a:path>
              </a:pathLst>
            </a:custGeom>
            <a:solidFill>
              <a:srgbClr val="C9ED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4514;p122">
              <a:extLst>
                <a:ext uri="{FF2B5EF4-FFF2-40B4-BE49-F238E27FC236}">
                  <a16:creationId xmlns:a16="http://schemas.microsoft.com/office/drawing/2014/main" id="{9E180484-ADF7-7010-4A0F-63223210A490}"/>
                </a:ext>
              </a:extLst>
            </p:cNvPr>
            <p:cNvSpPr/>
            <p:nvPr/>
          </p:nvSpPr>
          <p:spPr>
            <a:xfrm>
              <a:off x="5388667" y="6124019"/>
              <a:ext cx="222861" cy="251431"/>
            </a:xfrm>
            <a:custGeom>
              <a:avLst/>
              <a:gdLst/>
              <a:ahLst/>
              <a:cxnLst/>
              <a:rect l="l" t="t" r="r" b="b"/>
              <a:pathLst>
                <a:path w="2855" h="3221" extrusionOk="0">
                  <a:moveTo>
                    <a:pt x="2854" y="1"/>
                  </a:moveTo>
                  <a:lnTo>
                    <a:pt x="1" y="1642"/>
                  </a:lnTo>
                  <a:lnTo>
                    <a:pt x="1" y="3221"/>
                  </a:lnTo>
                  <a:lnTo>
                    <a:pt x="2854" y="1567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4515;p122">
              <a:extLst>
                <a:ext uri="{FF2B5EF4-FFF2-40B4-BE49-F238E27FC236}">
                  <a16:creationId xmlns:a16="http://schemas.microsoft.com/office/drawing/2014/main" id="{87123FEA-444F-650C-AA32-922A6FA4055D}"/>
                </a:ext>
              </a:extLst>
            </p:cNvPr>
            <p:cNvSpPr/>
            <p:nvPr/>
          </p:nvSpPr>
          <p:spPr>
            <a:xfrm>
              <a:off x="5486240" y="6189120"/>
              <a:ext cx="125286" cy="130126"/>
            </a:xfrm>
            <a:custGeom>
              <a:avLst/>
              <a:gdLst/>
              <a:ahLst/>
              <a:cxnLst/>
              <a:rect l="l" t="t" r="r" b="b"/>
              <a:pathLst>
                <a:path w="1605" h="1667" extrusionOk="0">
                  <a:moveTo>
                    <a:pt x="1604" y="0"/>
                  </a:moveTo>
                  <a:lnTo>
                    <a:pt x="1" y="922"/>
                  </a:lnTo>
                  <a:lnTo>
                    <a:pt x="1" y="1667"/>
                  </a:lnTo>
                  <a:lnTo>
                    <a:pt x="1604" y="733"/>
                  </a:lnTo>
                  <a:lnTo>
                    <a:pt x="160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4516;p122">
              <a:extLst>
                <a:ext uri="{FF2B5EF4-FFF2-40B4-BE49-F238E27FC236}">
                  <a16:creationId xmlns:a16="http://schemas.microsoft.com/office/drawing/2014/main" id="{8449CA89-53FF-EE9A-6037-66A6961B2DDC}"/>
                </a:ext>
              </a:extLst>
            </p:cNvPr>
            <p:cNvSpPr/>
            <p:nvPr/>
          </p:nvSpPr>
          <p:spPr>
            <a:xfrm>
              <a:off x="5283209" y="6191071"/>
              <a:ext cx="105537" cy="184378"/>
            </a:xfrm>
            <a:custGeom>
              <a:avLst/>
              <a:gdLst/>
              <a:ahLst/>
              <a:cxnLst/>
              <a:rect l="l" t="t" r="r" b="b"/>
              <a:pathLst>
                <a:path w="1352" h="2362" extrusionOk="0">
                  <a:moveTo>
                    <a:pt x="1" y="0"/>
                  </a:moveTo>
                  <a:lnTo>
                    <a:pt x="1" y="1579"/>
                  </a:lnTo>
                  <a:lnTo>
                    <a:pt x="1352" y="2362"/>
                  </a:lnTo>
                  <a:lnTo>
                    <a:pt x="1352" y="78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4517;p122">
              <a:extLst>
                <a:ext uri="{FF2B5EF4-FFF2-40B4-BE49-F238E27FC236}">
                  <a16:creationId xmlns:a16="http://schemas.microsoft.com/office/drawing/2014/main" id="{C5902043-6FAA-609C-2145-4D88177C39B2}"/>
                </a:ext>
              </a:extLst>
            </p:cNvPr>
            <p:cNvSpPr/>
            <p:nvPr/>
          </p:nvSpPr>
          <p:spPr>
            <a:xfrm>
              <a:off x="5283209" y="6062899"/>
              <a:ext cx="328320" cy="189374"/>
            </a:xfrm>
            <a:custGeom>
              <a:avLst/>
              <a:gdLst/>
              <a:ahLst/>
              <a:cxnLst/>
              <a:rect l="l" t="t" r="r" b="b"/>
              <a:pathLst>
                <a:path w="4206" h="2426" extrusionOk="0">
                  <a:moveTo>
                    <a:pt x="2854" y="1"/>
                  </a:moveTo>
                  <a:lnTo>
                    <a:pt x="1" y="1642"/>
                  </a:lnTo>
                  <a:lnTo>
                    <a:pt x="1352" y="2425"/>
                  </a:lnTo>
                  <a:lnTo>
                    <a:pt x="4205" y="784"/>
                  </a:lnTo>
                  <a:lnTo>
                    <a:pt x="28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4" name="Google Shape;3034;p98"/>
          <p:cNvSpPr txBox="1">
            <a:spLocks noGrp="1"/>
          </p:cNvSpPr>
          <p:nvPr>
            <p:ph type="title"/>
          </p:nvPr>
        </p:nvSpPr>
        <p:spPr>
          <a:xfrm>
            <a:off x="1890000" y="2445890"/>
            <a:ext cx="5364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ARCHITECTURE</a:t>
            </a:r>
            <a:endParaRPr dirty="0"/>
          </a:p>
        </p:txBody>
      </p:sp>
      <p:sp>
        <p:nvSpPr>
          <p:cNvPr id="3035" name="Google Shape;3035;p98"/>
          <p:cNvSpPr txBox="1">
            <a:spLocks noGrp="1"/>
          </p:cNvSpPr>
          <p:nvPr>
            <p:ph type="title" idx="2"/>
          </p:nvPr>
        </p:nvSpPr>
        <p:spPr>
          <a:xfrm>
            <a:off x="3931500" y="1884600"/>
            <a:ext cx="1281000" cy="47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67"/>
          <p:cNvSpPr/>
          <p:nvPr/>
        </p:nvSpPr>
        <p:spPr>
          <a:xfrm>
            <a:off x="694256" y="2593386"/>
            <a:ext cx="24105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67"/>
          <p:cNvSpPr txBox="1">
            <a:spLocks noGrp="1"/>
          </p:cNvSpPr>
          <p:nvPr>
            <p:ph type="title"/>
          </p:nvPr>
        </p:nvSpPr>
        <p:spPr>
          <a:xfrm>
            <a:off x="588251" y="1702776"/>
            <a:ext cx="3278700" cy="8689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COMPONENT </a:t>
            </a:r>
            <a:br>
              <a:rPr lang="en" dirty="0"/>
            </a:br>
            <a:r>
              <a:rPr lang="en" dirty="0"/>
              <a:t>DIAGRAM</a:t>
            </a:r>
            <a:endParaRPr dirty="0"/>
          </a:p>
        </p:txBody>
      </p:sp>
      <p:pic>
        <p:nvPicPr>
          <p:cNvPr id="6" name="Immagine 5" descr="Immagine che contiene testo, diagramma, schizzo, Piano&#10;&#10;Descrizione generata automaticamente">
            <a:extLst>
              <a:ext uri="{FF2B5EF4-FFF2-40B4-BE49-F238E27FC236}">
                <a16:creationId xmlns:a16="http://schemas.microsoft.com/office/drawing/2014/main" id="{BB0BBECD-557C-A058-9529-D14A603B8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0750" y="179523"/>
            <a:ext cx="4502209" cy="4827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>
            <a:spLocks noGrp="1"/>
          </p:cNvSpPr>
          <p:nvPr>
            <p:ph type="title"/>
          </p:nvPr>
        </p:nvSpPr>
        <p:spPr>
          <a:xfrm>
            <a:off x="718500" y="367106"/>
            <a:ext cx="7707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SERVICES</a:t>
            </a:r>
            <a:endParaRPr dirty="0"/>
          </a:p>
        </p:txBody>
      </p:sp>
      <p:sp>
        <p:nvSpPr>
          <p:cNvPr id="1469" name="Google Shape;1469;p74"/>
          <p:cNvSpPr/>
          <p:nvPr/>
        </p:nvSpPr>
        <p:spPr>
          <a:xfrm>
            <a:off x="3678100" y="884775"/>
            <a:ext cx="17826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5C716579-0C41-8FA6-CF83-40EF36FB74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856667"/>
              </p:ext>
            </p:extLst>
          </p:nvPr>
        </p:nvGraphicFramePr>
        <p:xfrm>
          <a:off x="510480" y="1137622"/>
          <a:ext cx="8117839" cy="3529331"/>
        </p:xfrm>
        <a:graphic>
          <a:graphicData uri="http://schemas.openxmlformats.org/drawingml/2006/table">
            <a:tbl>
              <a:tblPr firstRow="1" bandRow="1">
                <a:tableStyleId>{9EF095DE-7454-4918-962F-58C04DEB52AC}</a:tableStyleId>
              </a:tblPr>
              <a:tblGrid>
                <a:gridCol w="2439654">
                  <a:extLst>
                    <a:ext uri="{9D8B030D-6E8A-4147-A177-3AD203B41FA5}">
                      <a16:colId xmlns:a16="http://schemas.microsoft.com/office/drawing/2014/main" val="3873036195"/>
                    </a:ext>
                  </a:extLst>
                </a:gridCol>
                <a:gridCol w="1794456">
                  <a:extLst>
                    <a:ext uri="{9D8B030D-6E8A-4147-A177-3AD203B41FA5}">
                      <a16:colId xmlns:a16="http://schemas.microsoft.com/office/drawing/2014/main" val="4277538744"/>
                    </a:ext>
                  </a:extLst>
                </a:gridCol>
                <a:gridCol w="1854269">
                  <a:extLst>
                    <a:ext uri="{9D8B030D-6E8A-4147-A177-3AD203B41FA5}">
                      <a16:colId xmlns:a16="http://schemas.microsoft.com/office/drawing/2014/main" val="3976318996"/>
                    </a:ext>
                  </a:extLst>
                </a:gridCol>
                <a:gridCol w="2029460">
                  <a:extLst>
                    <a:ext uri="{9D8B030D-6E8A-4147-A177-3AD203B41FA5}">
                      <a16:colId xmlns:a16="http://schemas.microsoft.com/office/drawing/2014/main" val="1936876884"/>
                    </a:ext>
                  </a:extLst>
                </a:gridCol>
              </a:tblGrid>
              <a:tr h="330050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Service Name</a:t>
                      </a:r>
                    </a:p>
                  </a:txBody>
                  <a:tcPr>
                    <a:solidFill>
                      <a:srgbClr val="E4EC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Type</a:t>
                      </a:r>
                      <a:endParaRPr lang="it-IT" sz="1400" b="1" dirty="0">
                        <a:solidFill>
                          <a:schemeClr val="accent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rgbClr val="E4EC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Arch. Style</a:t>
                      </a:r>
                    </a:p>
                  </a:txBody>
                  <a:tcPr>
                    <a:solidFill>
                      <a:srgbClr val="E4EC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Implementation</a:t>
                      </a:r>
                      <a:endParaRPr lang="it-IT" sz="1400" b="1" dirty="0">
                        <a:solidFill>
                          <a:schemeClr val="accent1"/>
                        </a:solidFill>
                        <a:latin typeface="Montserrat" panose="00000500000000000000" pitchFamily="2" charset="0"/>
                      </a:endParaRPr>
                    </a:p>
                  </a:txBody>
                  <a:tcPr>
                    <a:solidFill>
                      <a:srgbClr val="E4EC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811624"/>
                  </a:ext>
                </a:extLst>
              </a:tr>
              <a:tr h="547625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Patient</a:t>
                      </a: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 Record Service (PRS)</a:t>
                      </a:r>
                    </a:p>
                  </a:txBody>
                  <a:tcPr>
                    <a:solidFill>
                      <a:srgbClr val="E4EC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REST </a:t>
                      </a:r>
                      <a:r>
                        <a:rPr lang="it-IT" sz="1400" dirty="0" err="1">
                          <a:latin typeface="Montserrat" panose="00000500000000000000" pitchFamily="2" charset="0"/>
                        </a:rPr>
                        <a:t>microservice</a:t>
                      </a:r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Spring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789429"/>
                  </a:ext>
                </a:extLst>
              </a:tr>
              <a:tr h="547625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Doctor Record Service (DRS)</a:t>
                      </a:r>
                    </a:p>
                  </a:txBody>
                  <a:tcPr>
                    <a:solidFill>
                      <a:srgbClr val="E4EC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REST </a:t>
                      </a:r>
                      <a:r>
                        <a:rPr lang="it-IT" sz="1400" dirty="0" err="1">
                          <a:latin typeface="Montserrat" panose="00000500000000000000" pitchFamily="2" charset="0"/>
                        </a:rPr>
                        <a:t>microservice</a:t>
                      </a:r>
                      <a:endParaRPr lang="it-IT" sz="1400" dirty="0">
                        <a:latin typeface="Montserrat" panose="000005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Apache CXF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150067"/>
                  </a:ext>
                </a:extLst>
              </a:tr>
              <a:tr h="547625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Medical</a:t>
                      </a: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 History Service (MHS)</a:t>
                      </a:r>
                    </a:p>
                  </a:txBody>
                  <a:tcPr>
                    <a:solidFill>
                      <a:srgbClr val="E4EC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Provider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Spring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3235974"/>
                  </a:ext>
                </a:extLst>
              </a:tr>
              <a:tr h="778203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 err="1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Appointment</a:t>
                      </a:r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 Scheduling Service (ASS)</a:t>
                      </a:r>
                    </a:p>
                  </a:txBody>
                  <a:tcPr>
                    <a:solidFill>
                      <a:srgbClr val="E4EC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Prosumer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SOAP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Apache CXF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2263258"/>
                  </a:ext>
                </a:extLst>
              </a:tr>
              <a:tr h="778203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solidFill>
                            <a:schemeClr val="accent1"/>
                          </a:solidFill>
                          <a:latin typeface="Montserrat" panose="00000500000000000000" pitchFamily="2" charset="0"/>
                        </a:rPr>
                        <a:t>Healthcare Management Service (MHS)</a:t>
                      </a:r>
                    </a:p>
                  </a:txBody>
                  <a:tcPr>
                    <a:solidFill>
                      <a:srgbClr val="E4ECF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Prosumer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>
                          <a:latin typeface="Montserrat" panose="00000500000000000000" pitchFamily="2" charset="0"/>
                        </a:rPr>
                        <a:t>Spring Boot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2585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5" name="Google Shape;2745;p96"/>
          <p:cNvSpPr txBox="1">
            <a:spLocks noGrp="1"/>
          </p:cNvSpPr>
          <p:nvPr>
            <p:ph type="title"/>
          </p:nvPr>
        </p:nvSpPr>
        <p:spPr>
          <a:xfrm>
            <a:off x="718350" y="343023"/>
            <a:ext cx="7707300" cy="615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PATIENT RECORD SERVICE</a:t>
            </a:r>
            <a:endParaRPr dirty="0"/>
          </a:p>
        </p:txBody>
      </p:sp>
      <p:sp>
        <p:nvSpPr>
          <p:cNvPr id="2979" name="Google Shape;2979;p96"/>
          <p:cNvSpPr/>
          <p:nvPr/>
        </p:nvSpPr>
        <p:spPr>
          <a:xfrm>
            <a:off x="4038300" y="880700"/>
            <a:ext cx="1067400" cy="79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980" name="Google Shape;2980;p96"/>
          <p:cNvSpPr txBox="1">
            <a:spLocks noGrp="1"/>
          </p:cNvSpPr>
          <p:nvPr>
            <p:ph type="subTitle" idx="1"/>
          </p:nvPr>
        </p:nvSpPr>
        <p:spPr>
          <a:xfrm>
            <a:off x="4672536" y="1251755"/>
            <a:ext cx="3837178" cy="81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The PRS provider </a:t>
            </a:r>
            <a:r>
              <a:rPr lang="en-US" sz="1400" dirty="0"/>
              <a:t>is designed to manage all patient-related data (name, surname, CF, age, address…).</a:t>
            </a:r>
            <a:endParaRPr sz="1400" dirty="0"/>
          </a:p>
        </p:txBody>
      </p:sp>
      <p:sp>
        <p:nvSpPr>
          <p:cNvPr id="2982" name="Google Shape;2982;p96"/>
          <p:cNvSpPr txBox="1">
            <a:spLocks noGrp="1"/>
          </p:cNvSpPr>
          <p:nvPr>
            <p:ph type="subTitle" idx="3"/>
          </p:nvPr>
        </p:nvSpPr>
        <p:spPr>
          <a:xfrm>
            <a:off x="4546752" y="2728658"/>
            <a:ext cx="4506025" cy="1427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/>
            <a:r>
              <a:rPr lang="en-US" sz="1400" dirty="0">
                <a:solidFill>
                  <a:srgbClr val="000000"/>
                </a:solidFill>
              </a:rPr>
              <a:t>[GET, POST] </a:t>
            </a:r>
            <a:r>
              <a:rPr lang="en-US" sz="14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http://localhost:8080/prs/patientData</a:t>
            </a:r>
            <a:endParaRPr lang="en-US" sz="1400" dirty="0">
              <a:solidFill>
                <a:srgbClr val="000000"/>
              </a:solidFill>
            </a:endParaRPr>
          </a:p>
          <a:p>
            <a:pPr marL="127000" indent="0"/>
            <a:endParaRPr lang="en-US" sz="1400" dirty="0">
              <a:solidFill>
                <a:srgbClr val="000000"/>
              </a:solidFill>
            </a:endParaRPr>
          </a:p>
          <a:p>
            <a:pPr marL="127000" indent="0"/>
            <a:r>
              <a:rPr lang="en-US" sz="1400" dirty="0">
                <a:solidFill>
                  <a:srgbClr val="000000"/>
                </a:solidFill>
              </a:rPr>
              <a:t>[GET, PUT, DELETE] </a:t>
            </a:r>
            <a:r>
              <a:rPr lang="en-US" sz="14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http://localhost:8080/prs/patientData/{cf}</a:t>
            </a:r>
            <a:endParaRPr lang="en-US"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sp>
        <p:nvSpPr>
          <p:cNvPr id="2983" name="Google Shape;2983;p96"/>
          <p:cNvSpPr txBox="1">
            <a:spLocks noGrp="1"/>
          </p:cNvSpPr>
          <p:nvPr>
            <p:ph type="subTitle" idx="4"/>
          </p:nvPr>
        </p:nvSpPr>
        <p:spPr>
          <a:xfrm>
            <a:off x="4678774" y="2223025"/>
            <a:ext cx="1768668" cy="3425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ENDPOINTS</a:t>
            </a:r>
            <a:endParaRPr dirty="0"/>
          </a:p>
        </p:txBody>
      </p:sp>
      <p:grpSp>
        <p:nvGrpSpPr>
          <p:cNvPr id="2" name="Google Shape;4009;p121">
            <a:extLst>
              <a:ext uri="{FF2B5EF4-FFF2-40B4-BE49-F238E27FC236}">
                <a16:creationId xmlns:a16="http://schemas.microsoft.com/office/drawing/2014/main" id="{9C747406-EBE3-5E0B-B08E-C121C4769BE2}"/>
              </a:ext>
            </a:extLst>
          </p:cNvPr>
          <p:cNvGrpSpPr/>
          <p:nvPr/>
        </p:nvGrpSpPr>
        <p:grpSpPr>
          <a:xfrm>
            <a:off x="853258" y="1436616"/>
            <a:ext cx="3243313" cy="2959899"/>
            <a:chOff x="957425" y="2649200"/>
            <a:chExt cx="1408362" cy="1319458"/>
          </a:xfrm>
        </p:grpSpPr>
        <p:sp>
          <p:nvSpPr>
            <p:cNvPr id="3" name="Google Shape;4010;p121">
              <a:extLst>
                <a:ext uri="{FF2B5EF4-FFF2-40B4-BE49-F238E27FC236}">
                  <a16:creationId xmlns:a16="http://schemas.microsoft.com/office/drawing/2014/main" id="{FBFAB1AF-8190-F432-C742-BF375B1443F7}"/>
                </a:ext>
              </a:extLst>
            </p:cNvPr>
            <p:cNvSpPr/>
            <p:nvPr/>
          </p:nvSpPr>
          <p:spPr>
            <a:xfrm>
              <a:off x="991401" y="3366133"/>
              <a:ext cx="1349152" cy="602525"/>
            </a:xfrm>
            <a:custGeom>
              <a:avLst/>
              <a:gdLst/>
              <a:ahLst/>
              <a:cxnLst/>
              <a:rect l="l" t="t" r="r" b="b"/>
              <a:pathLst>
                <a:path w="69526" h="31050" extrusionOk="0">
                  <a:moveTo>
                    <a:pt x="34763" y="1"/>
                  </a:moveTo>
                  <a:cubicBezTo>
                    <a:pt x="15562" y="1"/>
                    <a:pt x="0" y="6956"/>
                    <a:pt x="0" y="15525"/>
                  </a:cubicBezTo>
                  <a:cubicBezTo>
                    <a:pt x="0" y="24107"/>
                    <a:pt x="15562" y="31049"/>
                    <a:pt x="34763" y="31049"/>
                  </a:cubicBezTo>
                  <a:cubicBezTo>
                    <a:pt x="53964" y="31049"/>
                    <a:pt x="69525" y="24107"/>
                    <a:pt x="69525" y="15525"/>
                  </a:cubicBezTo>
                  <a:cubicBezTo>
                    <a:pt x="69525" y="6956"/>
                    <a:pt x="53964" y="1"/>
                    <a:pt x="347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" name="Google Shape;4011;p121">
              <a:extLst>
                <a:ext uri="{FF2B5EF4-FFF2-40B4-BE49-F238E27FC236}">
                  <a16:creationId xmlns:a16="http://schemas.microsoft.com/office/drawing/2014/main" id="{A5DB9593-B9D8-5579-3BA5-19166C02E289}"/>
                </a:ext>
              </a:extLst>
            </p:cNvPr>
            <p:cNvSpPr/>
            <p:nvPr/>
          </p:nvSpPr>
          <p:spPr>
            <a:xfrm>
              <a:off x="1041521" y="3622788"/>
              <a:ext cx="322957" cy="186307"/>
            </a:xfrm>
            <a:custGeom>
              <a:avLst/>
              <a:gdLst/>
              <a:ahLst/>
              <a:cxnLst/>
              <a:rect l="l" t="t" r="r" b="b"/>
              <a:pathLst>
                <a:path w="16643" h="9601" extrusionOk="0">
                  <a:moveTo>
                    <a:pt x="8322" y="0"/>
                  </a:moveTo>
                  <a:cubicBezTo>
                    <a:pt x="3727" y="0"/>
                    <a:pt x="1" y="2149"/>
                    <a:pt x="1" y="4807"/>
                  </a:cubicBezTo>
                  <a:cubicBezTo>
                    <a:pt x="1" y="7452"/>
                    <a:pt x="3727" y="9601"/>
                    <a:pt x="8322" y="9601"/>
                  </a:cubicBezTo>
                  <a:cubicBezTo>
                    <a:pt x="12917" y="9601"/>
                    <a:pt x="16643" y="7452"/>
                    <a:pt x="16643" y="4807"/>
                  </a:cubicBezTo>
                  <a:cubicBezTo>
                    <a:pt x="16643" y="2149"/>
                    <a:pt x="12917" y="0"/>
                    <a:pt x="83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4012;p121">
              <a:extLst>
                <a:ext uri="{FF2B5EF4-FFF2-40B4-BE49-F238E27FC236}">
                  <a16:creationId xmlns:a16="http://schemas.microsoft.com/office/drawing/2014/main" id="{52C7B4D7-2CD8-B80E-5973-F99B94E6645E}"/>
                </a:ext>
              </a:extLst>
            </p:cNvPr>
            <p:cNvSpPr/>
            <p:nvPr/>
          </p:nvSpPr>
          <p:spPr>
            <a:xfrm>
              <a:off x="1311914" y="3525671"/>
              <a:ext cx="340558" cy="196185"/>
            </a:xfrm>
            <a:custGeom>
              <a:avLst/>
              <a:gdLst/>
              <a:ahLst/>
              <a:cxnLst/>
              <a:rect l="l" t="t" r="r" b="b"/>
              <a:pathLst>
                <a:path w="17550" h="10110" extrusionOk="0">
                  <a:moveTo>
                    <a:pt x="8781" y="0"/>
                  </a:moveTo>
                  <a:cubicBezTo>
                    <a:pt x="3925" y="0"/>
                    <a:pt x="1" y="2261"/>
                    <a:pt x="1" y="5055"/>
                  </a:cubicBezTo>
                  <a:cubicBezTo>
                    <a:pt x="1" y="7849"/>
                    <a:pt x="3925" y="10110"/>
                    <a:pt x="8781" y="10110"/>
                  </a:cubicBezTo>
                  <a:cubicBezTo>
                    <a:pt x="13625" y="10110"/>
                    <a:pt x="17549" y="7849"/>
                    <a:pt x="17549" y="5055"/>
                  </a:cubicBezTo>
                  <a:cubicBezTo>
                    <a:pt x="17549" y="2261"/>
                    <a:pt x="13625" y="0"/>
                    <a:pt x="87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013;p121">
              <a:extLst>
                <a:ext uri="{FF2B5EF4-FFF2-40B4-BE49-F238E27FC236}">
                  <a16:creationId xmlns:a16="http://schemas.microsoft.com/office/drawing/2014/main" id="{6E6422F6-D19C-3629-70E9-B34E11E49B2C}"/>
                </a:ext>
              </a:extLst>
            </p:cNvPr>
            <p:cNvSpPr/>
            <p:nvPr/>
          </p:nvSpPr>
          <p:spPr>
            <a:xfrm>
              <a:off x="1585197" y="3515057"/>
              <a:ext cx="377175" cy="217414"/>
            </a:xfrm>
            <a:custGeom>
              <a:avLst/>
              <a:gdLst/>
              <a:ahLst/>
              <a:cxnLst/>
              <a:rect l="l" t="t" r="r" b="b"/>
              <a:pathLst>
                <a:path w="19437" h="11204" extrusionOk="0">
                  <a:moveTo>
                    <a:pt x="9725" y="1"/>
                  </a:moveTo>
                  <a:cubicBezTo>
                    <a:pt x="4347" y="1"/>
                    <a:pt x="0" y="2510"/>
                    <a:pt x="0" y="5602"/>
                  </a:cubicBezTo>
                  <a:cubicBezTo>
                    <a:pt x="0" y="8695"/>
                    <a:pt x="4347" y="11203"/>
                    <a:pt x="9725" y="11203"/>
                  </a:cubicBezTo>
                  <a:cubicBezTo>
                    <a:pt x="15090" y="11203"/>
                    <a:pt x="19437" y="8695"/>
                    <a:pt x="19437" y="5602"/>
                  </a:cubicBezTo>
                  <a:cubicBezTo>
                    <a:pt x="19437" y="2510"/>
                    <a:pt x="15090" y="1"/>
                    <a:pt x="972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4014;p121">
              <a:extLst>
                <a:ext uri="{FF2B5EF4-FFF2-40B4-BE49-F238E27FC236}">
                  <a16:creationId xmlns:a16="http://schemas.microsoft.com/office/drawing/2014/main" id="{DD9BF577-8802-68AC-59E1-DE11F15BE04B}"/>
                </a:ext>
              </a:extLst>
            </p:cNvPr>
            <p:cNvSpPr/>
            <p:nvPr/>
          </p:nvSpPr>
          <p:spPr>
            <a:xfrm>
              <a:off x="1922824" y="3600143"/>
              <a:ext cx="377175" cy="217627"/>
            </a:xfrm>
            <a:custGeom>
              <a:avLst/>
              <a:gdLst/>
              <a:ahLst/>
              <a:cxnLst/>
              <a:rect l="l" t="t" r="r" b="b"/>
              <a:pathLst>
                <a:path w="19437" h="11215" extrusionOk="0">
                  <a:moveTo>
                    <a:pt x="9725" y="0"/>
                  </a:moveTo>
                  <a:cubicBezTo>
                    <a:pt x="4359" y="0"/>
                    <a:pt x="0" y="2521"/>
                    <a:pt x="0" y="5614"/>
                  </a:cubicBezTo>
                  <a:cubicBezTo>
                    <a:pt x="0" y="8706"/>
                    <a:pt x="4359" y="11215"/>
                    <a:pt x="9725" y="11215"/>
                  </a:cubicBezTo>
                  <a:cubicBezTo>
                    <a:pt x="15090" y="11215"/>
                    <a:pt x="19437" y="8706"/>
                    <a:pt x="19437" y="5614"/>
                  </a:cubicBezTo>
                  <a:cubicBezTo>
                    <a:pt x="19437" y="2521"/>
                    <a:pt x="15090" y="0"/>
                    <a:pt x="97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4015;p121">
              <a:extLst>
                <a:ext uri="{FF2B5EF4-FFF2-40B4-BE49-F238E27FC236}">
                  <a16:creationId xmlns:a16="http://schemas.microsoft.com/office/drawing/2014/main" id="{9FDB9F22-7281-113E-61A5-0FF6CFCE423C}"/>
                </a:ext>
              </a:extLst>
            </p:cNvPr>
            <p:cNvSpPr/>
            <p:nvPr/>
          </p:nvSpPr>
          <p:spPr>
            <a:xfrm>
              <a:off x="993167" y="3468197"/>
              <a:ext cx="120447" cy="146178"/>
            </a:xfrm>
            <a:custGeom>
              <a:avLst/>
              <a:gdLst/>
              <a:ahLst/>
              <a:cxnLst/>
              <a:rect l="l" t="t" r="r" b="b"/>
              <a:pathLst>
                <a:path w="6207" h="7533" extrusionOk="0">
                  <a:moveTo>
                    <a:pt x="1823" y="1"/>
                  </a:moveTo>
                  <a:cubicBezTo>
                    <a:pt x="778" y="1"/>
                    <a:pt x="0" y="853"/>
                    <a:pt x="1027" y="1795"/>
                  </a:cubicBezTo>
                  <a:cubicBezTo>
                    <a:pt x="2244" y="2900"/>
                    <a:pt x="4517" y="4242"/>
                    <a:pt x="5039" y="7533"/>
                  </a:cubicBezTo>
                  <a:lnTo>
                    <a:pt x="6020" y="7371"/>
                  </a:lnTo>
                  <a:cubicBezTo>
                    <a:pt x="6020" y="7371"/>
                    <a:pt x="6206" y="5285"/>
                    <a:pt x="5523" y="3496"/>
                  </a:cubicBezTo>
                  <a:cubicBezTo>
                    <a:pt x="4828" y="1720"/>
                    <a:pt x="3660" y="454"/>
                    <a:pt x="2381" y="81"/>
                  </a:cubicBezTo>
                  <a:cubicBezTo>
                    <a:pt x="2192" y="26"/>
                    <a:pt x="2004" y="1"/>
                    <a:pt x="1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4016;p121">
              <a:extLst>
                <a:ext uri="{FF2B5EF4-FFF2-40B4-BE49-F238E27FC236}">
                  <a16:creationId xmlns:a16="http://schemas.microsoft.com/office/drawing/2014/main" id="{52FF0709-B72A-DC79-E17C-72A810B64DB8}"/>
                </a:ext>
              </a:extLst>
            </p:cNvPr>
            <p:cNvSpPr/>
            <p:nvPr/>
          </p:nvSpPr>
          <p:spPr>
            <a:xfrm>
              <a:off x="993167" y="3468197"/>
              <a:ext cx="120447" cy="146178"/>
            </a:xfrm>
            <a:custGeom>
              <a:avLst/>
              <a:gdLst/>
              <a:ahLst/>
              <a:cxnLst/>
              <a:rect l="l" t="t" r="r" b="b"/>
              <a:pathLst>
                <a:path w="6207" h="7533" extrusionOk="0">
                  <a:moveTo>
                    <a:pt x="1823" y="1"/>
                  </a:moveTo>
                  <a:cubicBezTo>
                    <a:pt x="778" y="1"/>
                    <a:pt x="0" y="853"/>
                    <a:pt x="1027" y="1795"/>
                  </a:cubicBezTo>
                  <a:cubicBezTo>
                    <a:pt x="2244" y="2900"/>
                    <a:pt x="4517" y="4242"/>
                    <a:pt x="5039" y="7533"/>
                  </a:cubicBezTo>
                  <a:lnTo>
                    <a:pt x="6020" y="7371"/>
                  </a:lnTo>
                  <a:cubicBezTo>
                    <a:pt x="6020" y="7371"/>
                    <a:pt x="6206" y="5285"/>
                    <a:pt x="5523" y="3496"/>
                  </a:cubicBezTo>
                  <a:cubicBezTo>
                    <a:pt x="4828" y="1720"/>
                    <a:pt x="3660" y="454"/>
                    <a:pt x="2381" y="81"/>
                  </a:cubicBezTo>
                  <a:cubicBezTo>
                    <a:pt x="2192" y="26"/>
                    <a:pt x="2004" y="1"/>
                    <a:pt x="18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4017;p121">
              <a:extLst>
                <a:ext uri="{FF2B5EF4-FFF2-40B4-BE49-F238E27FC236}">
                  <a16:creationId xmlns:a16="http://schemas.microsoft.com/office/drawing/2014/main" id="{D831E305-9923-923F-F368-2448E3F3CC37}"/>
                </a:ext>
              </a:extLst>
            </p:cNvPr>
            <p:cNvSpPr/>
            <p:nvPr/>
          </p:nvSpPr>
          <p:spPr>
            <a:xfrm>
              <a:off x="1023941" y="3479316"/>
              <a:ext cx="81947" cy="120117"/>
            </a:xfrm>
            <a:custGeom>
              <a:avLst/>
              <a:gdLst/>
              <a:ahLst/>
              <a:cxnLst/>
              <a:rect l="l" t="t" r="r" b="b"/>
              <a:pathLst>
                <a:path w="4223" h="6190" extrusionOk="0">
                  <a:moveTo>
                    <a:pt x="84" y="0"/>
                  </a:moveTo>
                  <a:cubicBezTo>
                    <a:pt x="57" y="0"/>
                    <a:pt x="31" y="14"/>
                    <a:pt x="13" y="42"/>
                  </a:cubicBezTo>
                  <a:cubicBezTo>
                    <a:pt x="0" y="67"/>
                    <a:pt x="13" y="117"/>
                    <a:pt x="50" y="129"/>
                  </a:cubicBezTo>
                  <a:cubicBezTo>
                    <a:pt x="1155" y="626"/>
                    <a:pt x="3415" y="2538"/>
                    <a:pt x="4074" y="6128"/>
                  </a:cubicBezTo>
                  <a:cubicBezTo>
                    <a:pt x="4086" y="6152"/>
                    <a:pt x="4123" y="6190"/>
                    <a:pt x="4148" y="6190"/>
                  </a:cubicBezTo>
                  <a:cubicBezTo>
                    <a:pt x="4198" y="6190"/>
                    <a:pt x="4223" y="6140"/>
                    <a:pt x="4223" y="6115"/>
                  </a:cubicBezTo>
                  <a:cubicBezTo>
                    <a:pt x="3565" y="2464"/>
                    <a:pt x="1242" y="514"/>
                    <a:pt x="112" y="5"/>
                  </a:cubicBezTo>
                  <a:cubicBezTo>
                    <a:pt x="103" y="2"/>
                    <a:pt x="93" y="0"/>
                    <a:pt x="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4018;p121">
              <a:extLst>
                <a:ext uri="{FF2B5EF4-FFF2-40B4-BE49-F238E27FC236}">
                  <a16:creationId xmlns:a16="http://schemas.microsoft.com/office/drawing/2014/main" id="{7EF8512D-64C6-C0C3-5D37-B1648C730383}"/>
                </a:ext>
              </a:extLst>
            </p:cNvPr>
            <p:cNvSpPr/>
            <p:nvPr/>
          </p:nvSpPr>
          <p:spPr>
            <a:xfrm>
              <a:off x="991168" y="3552352"/>
              <a:ext cx="130402" cy="170880"/>
            </a:xfrm>
            <a:custGeom>
              <a:avLst/>
              <a:gdLst/>
              <a:ahLst/>
              <a:cxnLst/>
              <a:rect l="l" t="t" r="r" b="b"/>
              <a:pathLst>
                <a:path w="6720" h="8806" extrusionOk="0">
                  <a:moveTo>
                    <a:pt x="1413" y="0"/>
                  </a:moveTo>
                  <a:cubicBezTo>
                    <a:pt x="1285" y="0"/>
                    <a:pt x="1157" y="17"/>
                    <a:pt x="1031" y="54"/>
                  </a:cubicBezTo>
                  <a:cubicBezTo>
                    <a:pt x="373" y="240"/>
                    <a:pt x="0" y="935"/>
                    <a:pt x="199" y="1581"/>
                  </a:cubicBezTo>
                  <a:cubicBezTo>
                    <a:pt x="224" y="1631"/>
                    <a:pt x="236" y="1668"/>
                    <a:pt x="248" y="1705"/>
                  </a:cubicBezTo>
                  <a:cubicBezTo>
                    <a:pt x="360" y="1991"/>
                    <a:pt x="571" y="2202"/>
                    <a:pt x="733" y="2475"/>
                  </a:cubicBezTo>
                  <a:cubicBezTo>
                    <a:pt x="907" y="2724"/>
                    <a:pt x="944" y="3009"/>
                    <a:pt x="857" y="3295"/>
                  </a:cubicBezTo>
                  <a:cubicBezTo>
                    <a:pt x="758" y="3494"/>
                    <a:pt x="621" y="3668"/>
                    <a:pt x="547" y="3866"/>
                  </a:cubicBezTo>
                  <a:cubicBezTo>
                    <a:pt x="360" y="4413"/>
                    <a:pt x="472" y="4910"/>
                    <a:pt x="1006" y="5208"/>
                  </a:cubicBezTo>
                  <a:cubicBezTo>
                    <a:pt x="1416" y="5419"/>
                    <a:pt x="1875" y="5357"/>
                    <a:pt x="2298" y="5531"/>
                  </a:cubicBezTo>
                  <a:cubicBezTo>
                    <a:pt x="2596" y="5667"/>
                    <a:pt x="2844" y="5928"/>
                    <a:pt x="2807" y="6276"/>
                  </a:cubicBezTo>
                  <a:cubicBezTo>
                    <a:pt x="2794" y="6450"/>
                    <a:pt x="2745" y="6611"/>
                    <a:pt x="2732" y="6785"/>
                  </a:cubicBezTo>
                  <a:cubicBezTo>
                    <a:pt x="2621" y="7915"/>
                    <a:pt x="3391" y="8648"/>
                    <a:pt x="4347" y="8785"/>
                  </a:cubicBezTo>
                  <a:cubicBezTo>
                    <a:pt x="4464" y="8799"/>
                    <a:pt x="4581" y="8806"/>
                    <a:pt x="4699" y="8806"/>
                  </a:cubicBezTo>
                  <a:cubicBezTo>
                    <a:pt x="5092" y="8806"/>
                    <a:pt x="5483" y="8726"/>
                    <a:pt x="5837" y="8573"/>
                  </a:cubicBezTo>
                  <a:cubicBezTo>
                    <a:pt x="6334" y="8337"/>
                    <a:pt x="6222" y="7952"/>
                    <a:pt x="6247" y="7468"/>
                  </a:cubicBezTo>
                  <a:cubicBezTo>
                    <a:pt x="6260" y="7133"/>
                    <a:pt x="6222" y="6773"/>
                    <a:pt x="6222" y="6400"/>
                  </a:cubicBezTo>
                  <a:lnTo>
                    <a:pt x="6222" y="6089"/>
                  </a:lnTo>
                  <a:cubicBezTo>
                    <a:pt x="6222" y="5791"/>
                    <a:pt x="6272" y="5493"/>
                    <a:pt x="6346" y="5220"/>
                  </a:cubicBezTo>
                  <a:cubicBezTo>
                    <a:pt x="6421" y="4934"/>
                    <a:pt x="6620" y="4723"/>
                    <a:pt x="6682" y="4438"/>
                  </a:cubicBezTo>
                  <a:cubicBezTo>
                    <a:pt x="6719" y="4127"/>
                    <a:pt x="6645" y="3817"/>
                    <a:pt x="6458" y="3556"/>
                  </a:cubicBezTo>
                  <a:cubicBezTo>
                    <a:pt x="6284" y="3308"/>
                    <a:pt x="6036" y="3121"/>
                    <a:pt x="5949" y="2848"/>
                  </a:cubicBezTo>
                  <a:cubicBezTo>
                    <a:pt x="5825" y="2488"/>
                    <a:pt x="6061" y="2128"/>
                    <a:pt x="5949" y="1805"/>
                  </a:cubicBezTo>
                  <a:cubicBezTo>
                    <a:pt x="5837" y="1482"/>
                    <a:pt x="5502" y="1271"/>
                    <a:pt x="5191" y="1196"/>
                  </a:cubicBezTo>
                  <a:cubicBezTo>
                    <a:pt x="4794" y="1084"/>
                    <a:pt x="4359" y="1122"/>
                    <a:pt x="3974" y="1022"/>
                  </a:cubicBezTo>
                  <a:cubicBezTo>
                    <a:pt x="3465" y="898"/>
                    <a:pt x="3018" y="588"/>
                    <a:pt x="2546" y="339"/>
                  </a:cubicBezTo>
                  <a:cubicBezTo>
                    <a:pt x="2200" y="152"/>
                    <a:pt x="1805" y="0"/>
                    <a:pt x="14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4019;p121">
              <a:extLst>
                <a:ext uri="{FF2B5EF4-FFF2-40B4-BE49-F238E27FC236}">
                  <a16:creationId xmlns:a16="http://schemas.microsoft.com/office/drawing/2014/main" id="{61224EF5-9EB8-01D3-A9B7-0B0CED047C60}"/>
                </a:ext>
              </a:extLst>
            </p:cNvPr>
            <p:cNvSpPr/>
            <p:nvPr/>
          </p:nvSpPr>
          <p:spPr>
            <a:xfrm>
              <a:off x="1029239" y="3622205"/>
              <a:ext cx="61960" cy="11643"/>
            </a:xfrm>
            <a:custGeom>
              <a:avLst/>
              <a:gdLst/>
              <a:ahLst/>
              <a:cxnLst/>
              <a:rect l="l" t="t" r="r" b="b"/>
              <a:pathLst>
                <a:path w="3193" h="600" extrusionOk="0">
                  <a:moveTo>
                    <a:pt x="1354" y="1"/>
                  </a:moveTo>
                  <a:cubicBezTo>
                    <a:pt x="909" y="1"/>
                    <a:pt x="463" y="83"/>
                    <a:pt x="38" y="254"/>
                  </a:cubicBezTo>
                  <a:cubicBezTo>
                    <a:pt x="13" y="266"/>
                    <a:pt x="0" y="316"/>
                    <a:pt x="13" y="341"/>
                  </a:cubicBezTo>
                  <a:cubicBezTo>
                    <a:pt x="25" y="366"/>
                    <a:pt x="38" y="378"/>
                    <a:pt x="62" y="378"/>
                  </a:cubicBezTo>
                  <a:lnTo>
                    <a:pt x="100" y="378"/>
                  </a:lnTo>
                  <a:cubicBezTo>
                    <a:pt x="511" y="222"/>
                    <a:pt x="944" y="144"/>
                    <a:pt x="1374" y="144"/>
                  </a:cubicBezTo>
                  <a:cubicBezTo>
                    <a:pt x="1970" y="144"/>
                    <a:pt x="2561" y="294"/>
                    <a:pt x="3080" y="589"/>
                  </a:cubicBezTo>
                  <a:cubicBezTo>
                    <a:pt x="3091" y="597"/>
                    <a:pt x="3103" y="600"/>
                    <a:pt x="3115" y="600"/>
                  </a:cubicBezTo>
                  <a:cubicBezTo>
                    <a:pt x="3144" y="600"/>
                    <a:pt x="3171" y="582"/>
                    <a:pt x="3180" y="564"/>
                  </a:cubicBezTo>
                  <a:cubicBezTo>
                    <a:pt x="3192" y="527"/>
                    <a:pt x="3180" y="490"/>
                    <a:pt x="3142" y="465"/>
                  </a:cubicBezTo>
                  <a:cubicBezTo>
                    <a:pt x="2592" y="161"/>
                    <a:pt x="1975" y="1"/>
                    <a:pt x="13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4020;p121">
              <a:extLst>
                <a:ext uri="{FF2B5EF4-FFF2-40B4-BE49-F238E27FC236}">
                  <a16:creationId xmlns:a16="http://schemas.microsoft.com/office/drawing/2014/main" id="{9D3A6AA2-0E52-AD1D-01A7-7141B11BC96D}"/>
                </a:ext>
              </a:extLst>
            </p:cNvPr>
            <p:cNvSpPr/>
            <p:nvPr/>
          </p:nvSpPr>
          <p:spPr>
            <a:xfrm>
              <a:off x="1018877" y="3567836"/>
              <a:ext cx="96171" cy="130169"/>
            </a:xfrm>
            <a:custGeom>
              <a:avLst/>
              <a:gdLst/>
              <a:ahLst/>
              <a:cxnLst/>
              <a:rect l="l" t="t" r="r" b="b"/>
              <a:pathLst>
                <a:path w="4956" h="6708" extrusionOk="0">
                  <a:moveTo>
                    <a:pt x="75" y="1"/>
                  </a:moveTo>
                  <a:cubicBezTo>
                    <a:pt x="50" y="1"/>
                    <a:pt x="13" y="13"/>
                    <a:pt x="0" y="38"/>
                  </a:cubicBezTo>
                  <a:cubicBezTo>
                    <a:pt x="0" y="75"/>
                    <a:pt x="13" y="100"/>
                    <a:pt x="50" y="125"/>
                  </a:cubicBezTo>
                  <a:cubicBezTo>
                    <a:pt x="1925" y="932"/>
                    <a:pt x="4720" y="3863"/>
                    <a:pt x="4832" y="6645"/>
                  </a:cubicBezTo>
                  <a:cubicBezTo>
                    <a:pt x="4832" y="6670"/>
                    <a:pt x="4856" y="6707"/>
                    <a:pt x="4894" y="6707"/>
                  </a:cubicBezTo>
                  <a:cubicBezTo>
                    <a:pt x="4918" y="6682"/>
                    <a:pt x="4956" y="6670"/>
                    <a:pt x="4943" y="6620"/>
                  </a:cubicBezTo>
                  <a:cubicBezTo>
                    <a:pt x="4832" y="3801"/>
                    <a:pt x="1987" y="808"/>
                    <a:pt x="1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4021;p121">
              <a:extLst>
                <a:ext uri="{FF2B5EF4-FFF2-40B4-BE49-F238E27FC236}">
                  <a16:creationId xmlns:a16="http://schemas.microsoft.com/office/drawing/2014/main" id="{1D694877-A604-0CB2-A396-C1F30972D234}"/>
                </a:ext>
              </a:extLst>
            </p:cNvPr>
            <p:cNvSpPr/>
            <p:nvPr/>
          </p:nvSpPr>
          <p:spPr>
            <a:xfrm>
              <a:off x="2204296" y="3430088"/>
              <a:ext cx="100169" cy="156346"/>
            </a:xfrm>
            <a:custGeom>
              <a:avLst/>
              <a:gdLst/>
              <a:ahLst/>
              <a:cxnLst/>
              <a:rect l="l" t="t" r="r" b="b"/>
              <a:pathLst>
                <a:path w="5162" h="8057" extrusionOk="0">
                  <a:moveTo>
                    <a:pt x="3654" y="1"/>
                  </a:moveTo>
                  <a:cubicBezTo>
                    <a:pt x="3373" y="1"/>
                    <a:pt x="3069" y="70"/>
                    <a:pt x="2782" y="219"/>
                  </a:cubicBezTo>
                  <a:cubicBezTo>
                    <a:pt x="1590" y="828"/>
                    <a:pt x="683" y="2293"/>
                    <a:pt x="336" y="4181"/>
                  </a:cubicBezTo>
                  <a:cubicBezTo>
                    <a:pt x="0" y="6057"/>
                    <a:pt x="572" y="8056"/>
                    <a:pt x="572" y="8056"/>
                  </a:cubicBezTo>
                  <a:lnTo>
                    <a:pt x="1578" y="8031"/>
                  </a:lnTo>
                  <a:cubicBezTo>
                    <a:pt x="1453" y="4703"/>
                    <a:pt x="3441" y="2952"/>
                    <a:pt x="4422" y="1648"/>
                  </a:cubicBezTo>
                  <a:cubicBezTo>
                    <a:pt x="5162" y="655"/>
                    <a:pt x="4517" y="1"/>
                    <a:pt x="36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022;p121">
              <a:extLst>
                <a:ext uri="{FF2B5EF4-FFF2-40B4-BE49-F238E27FC236}">
                  <a16:creationId xmlns:a16="http://schemas.microsoft.com/office/drawing/2014/main" id="{33A76DE7-159C-8C43-1A32-CDA8022BD159}"/>
                </a:ext>
              </a:extLst>
            </p:cNvPr>
            <p:cNvSpPr/>
            <p:nvPr/>
          </p:nvSpPr>
          <p:spPr>
            <a:xfrm>
              <a:off x="2204296" y="3430088"/>
              <a:ext cx="100169" cy="156346"/>
            </a:xfrm>
            <a:custGeom>
              <a:avLst/>
              <a:gdLst/>
              <a:ahLst/>
              <a:cxnLst/>
              <a:rect l="l" t="t" r="r" b="b"/>
              <a:pathLst>
                <a:path w="5162" h="8057" extrusionOk="0">
                  <a:moveTo>
                    <a:pt x="3654" y="1"/>
                  </a:moveTo>
                  <a:cubicBezTo>
                    <a:pt x="3373" y="1"/>
                    <a:pt x="3069" y="70"/>
                    <a:pt x="2782" y="219"/>
                  </a:cubicBezTo>
                  <a:cubicBezTo>
                    <a:pt x="1590" y="828"/>
                    <a:pt x="683" y="2293"/>
                    <a:pt x="336" y="4181"/>
                  </a:cubicBezTo>
                  <a:cubicBezTo>
                    <a:pt x="0" y="6057"/>
                    <a:pt x="572" y="8056"/>
                    <a:pt x="572" y="8056"/>
                  </a:cubicBezTo>
                  <a:lnTo>
                    <a:pt x="1578" y="8031"/>
                  </a:lnTo>
                  <a:cubicBezTo>
                    <a:pt x="1453" y="4703"/>
                    <a:pt x="3441" y="2952"/>
                    <a:pt x="4422" y="1648"/>
                  </a:cubicBezTo>
                  <a:cubicBezTo>
                    <a:pt x="5162" y="655"/>
                    <a:pt x="4517" y="1"/>
                    <a:pt x="36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023;p121">
              <a:extLst>
                <a:ext uri="{FF2B5EF4-FFF2-40B4-BE49-F238E27FC236}">
                  <a16:creationId xmlns:a16="http://schemas.microsoft.com/office/drawing/2014/main" id="{5F48D091-53B5-76C8-D688-A89285FEAC42}"/>
                </a:ext>
              </a:extLst>
            </p:cNvPr>
            <p:cNvSpPr/>
            <p:nvPr/>
          </p:nvSpPr>
          <p:spPr>
            <a:xfrm>
              <a:off x="2216094" y="3441226"/>
              <a:ext cx="58351" cy="132905"/>
            </a:xfrm>
            <a:custGeom>
              <a:avLst/>
              <a:gdLst/>
              <a:ahLst/>
              <a:cxnLst/>
              <a:rect l="l" t="t" r="r" b="b"/>
              <a:pathLst>
                <a:path w="3007" h="6849" extrusionOk="0">
                  <a:moveTo>
                    <a:pt x="2948" y="1"/>
                  </a:moveTo>
                  <a:cubicBezTo>
                    <a:pt x="2931" y="1"/>
                    <a:pt x="2911" y="7"/>
                    <a:pt x="2895" y="18"/>
                  </a:cubicBezTo>
                  <a:cubicBezTo>
                    <a:pt x="1889" y="751"/>
                    <a:pt x="1" y="3073"/>
                    <a:pt x="26" y="6787"/>
                  </a:cubicBezTo>
                  <a:cubicBezTo>
                    <a:pt x="26" y="6811"/>
                    <a:pt x="75" y="6849"/>
                    <a:pt x="113" y="6849"/>
                  </a:cubicBezTo>
                  <a:cubicBezTo>
                    <a:pt x="150" y="6836"/>
                    <a:pt x="162" y="6799"/>
                    <a:pt x="150" y="6774"/>
                  </a:cubicBezTo>
                  <a:cubicBezTo>
                    <a:pt x="137" y="3123"/>
                    <a:pt x="1976" y="825"/>
                    <a:pt x="2982" y="130"/>
                  </a:cubicBezTo>
                  <a:cubicBezTo>
                    <a:pt x="3006" y="105"/>
                    <a:pt x="3006" y="68"/>
                    <a:pt x="2994" y="30"/>
                  </a:cubicBezTo>
                  <a:cubicBezTo>
                    <a:pt x="2987" y="10"/>
                    <a:pt x="2969" y="1"/>
                    <a:pt x="29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024;p121">
              <a:extLst>
                <a:ext uri="{FF2B5EF4-FFF2-40B4-BE49-F238E27FC236}">
                  <a16:creationId xmlns:a16="http://schemas.microsoft.com/office/drawing/2014/main" id="{0DF9F12C-90F5-206C-5E3D-22E673DEA8B0}"/>
                </a:ext>
              </a:extLst>
            </p:cNvPr>
            <p:cNvSpPr/>
            <p:nvPr/>
          </p:nvSpPr>
          <p:spPr>
            <a:xfrm>
              <a:off x="2219722" y="3496158"/>
              <a:ext cx="122931" cy="181650"/>
            </a:xfrm>
            <a:custGeom>
              <a:avLst/>
              <a:gdLst/>
              <a:ahLst/>
              <a:cxnLst/>
              <a:rect l="l" t="t" r="r" b="b"/>
              <a:pathLst>
                <a:path w="6335" h="9361" extrusionOk="0">
                  <a:moveTo>
                    <a:pt x="4704" y="1"/>
                  </a:moveTo>
                  <a:cubicBezTo>
                    <a:pt x="4224" y="1"/>
                    <a:pt x="3769" y="278"/>
                    <a:pt x="3378" y="578"/>
                  </a:cubicBezTo>
                  <a:cubicBezTo>
                    <a:pt x="2981" y="925"/>
                    <a:pt x="2583" y="1310"/>
                    <a:pt x="2111" y="1534"/>
                  </a:cubicBezTo>
                  <a:cubicBezTo>
                    <a:pt x="1739" y="1695"/>
                    <a:pt x="1317" y="1745"/>
                    <a:pt x="944" y="1931"/>
                  </a:cubicBezTo>
                  <a:cubicBezTo>
                    <a:pt x="658" y="2080"/>
                    <a:pt x="348" y="2353"/>
                    <a:pt x="323" y="2676"/>
                  </a:cubicBezTo>
                  <a:cubicBezTo>
                    <a:pt x="286" y="3012"/>
                    <a:pt x="571" y="3322"/>
                    <a:pt x="522" y="3695"/>
                  </a:cubicBezTo>
                  <a:cubicBezTo>
                    <a:pt x="472" y="3980"/>
                    <a:pt x="273" y="4229"/>
                    <a:pt x="149" y="4502"/>
                  </a:cubicBezTo>
                  <a:cubicBezTo>
                    <a:pt x="13" y="4775"/>
                    <a:pt x="0" y="5098"/>
                    <a:pt x="99" y="5396"/>
                  </a:cubicBezTo>
                  <a:cubicBezTo>
                    <a:pt x="211" y="5657"/>
                    <a:pt x="447" y="5843"/>
                    <a:pt x="571" y="6092"/>
                  </a:cubicBezTo>
                  <a:cubicBezTo>
                    <a:pt x="696" y="6365"/>
                    <a:pt x="783" y="6638"/>
                    <a:pt x="845" y="6924"/>
                  </a:cubicBezTo>
                  <a:cubicBezTo>
                    <a:pt x="882" y="7023"/>
                    <a:pt x="894" y="7123"/>
                    <a:pt x="907" y="7234"/>
                  </a:cubicBezTo>
                  <a:cubicBezTo>
                    <a:pt x="969" y="7582"/>
                    <a:pt x="1019" y="7955"/>
                    <a:pt x="1130" y="8278"/>
                  </a:cubicBezTo>
                  <a:cubicBezTo>
                    <a:pt x="1242" y="8750"/>
                    <a:pt x="1205" y="9147"/>
                    <a:pt x="1739" y="9296"/>
                  </a:cubicBezTo>
                  <a:cubicBezTo>
                    <a:pt x="1950" y="9338"/>
                    <a:pt x="2163" y="9360"/>
                    <a:pt x="2376" y="9360"/>
                  </a:cubicBezTo>
                  <a:cubicBezTo>
                    <a:pt x="2666" y="9360"/>
                    <a:pt x="2956" y="9320"/>
                    <a:pt x="3242" y="9234"/>
                  </a:cubicBezTo>
                  <a:cubicBezTo>
                    <a:pt x="4173" y="8899"/>
                    <a:pt x="4782" y="8054"/>
                    <a:pt x="4446" y="6949"/>
                  </a:cubicBezTo>
                  <a:cubicBezTo>
                    <a:pt x="4409" y="6775"/>
                    <a:pt x="4322" y="6626"/>
                    <a:pt x="4285" y="6452"/>
                  </a:cubicBezTo>
                  <a:cubicBezTo>
                    <a:pt x="4198" y="6129"/>
                    <a:pt x="4384" y="5819"/>
                    <a:pt x="4657" y="5632"/>
                  </a:cubicBezTo>
                  <a:cubicBezTo>
                    <a:pt x="5005" y="5359"/>
                    <a:pt x="5490" y="5334"/>
                    <a:pt x="5850" y="5049"/>
                  </a:cubicBezTo>
                  <a:cubicBezTo>
                    <a:pt x="6334" y="4664"/>
                    <a:pt x="6334" y="4167"/>
                    <a:pt x="6048" y="3658"/>
                  </a:cubicBezTo>
                  <a:cubicBezTo>
                    <a:pt x="5937" y="3459"/>
                    <a:pt x="5750" y="3335"/>
                    <a:pt x="5626" y="3148"/>
                  </a:cubicBezTo>
                  <a:cubicBezTo>
                    <a:pt x="5477" y="2875"/>
                    <a:pt x="5465" y="2565"/>
                    <a:pt x="5589" y="2304"/>
                  </a:cubicBezTo>
                  <a:cubicBezTo>
                    <a:pt x="5688" y="2006"/>
                    <a:pt x="5850" y="1757"/>
                    <a:pt x="5912" y="1472"/>
                  </a:cubicBezTo>
                  <a:cubicBezTo>
                    <a:pt x="5912" y="1434"/>
                    <a:pt x="5924" y="1385"/>
                    <a:pt x="5924" y="1348"/>
                  </a:cubicBezTo>
                  <a:cubicBezTo>
                    <a:pt x="5986" y="677"/>
                    <a:pt x="5490" y="68"/>
                    <a:pt x="4819" y="6"/>
                  </a:cubicBezTo>
                  <a:cubicBezTo>
                    <a:pt x="4780" y="3"/>
                    <a:pt x="4742" y="1"/>
                    <a:pt x="4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4025;p121">
              <a:extLst>
                <a:ext uri="{FF2B5EF4-FFF2-40B4-BE49-F238E27FC236}">
                  <a16:creationId xmlns:a16="http://schemas.microsoft.com/office/drawing/2014/main" id="{7C79BC14-96F9-7E96-65B7-CF563EBD0DB2}"/>
                </a:ext>
              </a:extLst>
            </p:cNvPr>
            <p:cNvSpPr/>
            <p:nvPr/>
          </p:nvSpPr>
          <p:spPr>
            <a:xfrm>
              <a:off x="2249352" y="3571115"/>
              <a:ext cx="60039" cy="19075"/>
            </a:xfrm>
            <a:custGeom>
              <a:avLst/>
              <a:gdLst/>
              <a:ahLst/>
              <a:cxnLst/>
              <a:rect l="l" t="t" r="r" b="b"/>
              <a:pathLst>
                <a:path w="3094" h="983" extrusionOk="0">
                  <a:moveTo>
                    <a:pt x="2414" y="1"/>
                  </a:moveTo>
                  <a:cubicBezTo>
                    <a:pt x="1553" y="1"/>
                    <a:pt x="707" y="303"/>
                    <a:pt x="38" y="863"/>
                  </a:cubicBezTo>
                  <a:cubicBezTo>
                    <a:pt x="1" y="887"/>
                    <a:pt x="1" y="925"/>
                    <a:pt x="26" y="962"/>
                  </a:cubicBezTo>
                  <a:cubicBezTo>
                    <a:pt x="33" y="977"/>
                    <a:pt x="53" y="983"/>
                    <a:pt x="73" y="983"/>
                  </a:cubicBezTo>
                  <a:cubicBezTo>
                    <a:pt x="88" y="983"/>
                    <a:pt x="102" y="980"/>
                    <a:pt x="113" y="974"/>
                  </a:cubicBezTo>
                  <a:cubicBezTo>
                    <a:pt x="744" y="431"/>
                    <a:pt x="1541" y="147"/>
                    <a:pt x="2366" y="147"/>
                  </a:cubicBezTo>
                  <a:cubicBezTo>
                    <a:pt x="2578" y="147"/>
                    <a:pt x="2792" y="166"/>
                    <a:pt x="3006" y="204"/>
                  </a:cubicBezTo>
                  <a:lnTo>
                    <a:pt x="3044" y="204"/>
                  </a:lnTo>
                  <a:cubicBezTo>
                    <a:pt x="3056" y="180"/>
                    <a:pt x="3081" y="167"/>
                    <a:pt x="3093" y="142"/>
                  </a:cubicBezTo>
                  <a:cubicBezTo>
                    <a:pt x="3093" y="105"/>
                    <a:pt x="3081" y="80"/>
                    <a:pt x="3044" y="55"/>
                  </a:cubicBezTo>
                  <a:cubicBezTo>
                    <a:pt x="2834" y="19"/>
                    <a:pt x="2624" y="1"/>
                    <a:pt x="24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4026;p121">
              <a:extLst>
                <a:ext uri="{FF2B5EF4-FFF2-40B4-BE49-F238E27FC236}">
                  <a16:creationId xmlns:a16="http://schemas.microsoft.com/office/drawing/2014/main" id="{299F069C-5D54-DA60-7853-F224A93F715F}"/>
                </a:ext>
              </a:extLst>
            </p:cNvPr>
            <p:cNvSpPr/>
            <p:nvPr/>
          </p:nvSpPr>
          <p:spPr>
            <a:xfrm>
              <a:off x="2229599" y="3512496"/>
              <a:ext cx="78338" cy="145014"/>
            </a:xfrm>
            <a:custGeom>
              <a:avLst/>
              <a:gdLst/>
              <a:ahLst/>
              <a:cxnLst/>
              <a:rect l="l" t="t" r="r" b="b"/>
              <a:pathLst>
                <a:path w="4037" h="7473" extrusionOk="0">
                  <a:moveTo>
                    <a:pt x="3964" y="1"/>
                  </a:moveTo>
                  <a:cubicBezTo>
                    <a:pt x="3950" y="1"/>
                    <a:pt x="3935" y="4"/>
                    <a:pt x="3925" y="9"/>
                  </a:cubicBezTo>
                  <a:cubicBezTo>
                    <a:pt x="2211" y="1164"/>
                    <a:pt x="0" y="4629"/>
                    <a:pt x="423" y="7423"/>
                  </a:cubicBezTo>
                  <a:cubicBezTo>
                    <a:pt x="447" y="7460"/>
                    <a:pt x="485" y="7473"/>
                    <a:pt x="510" y="7473"/>
                  </a:cubicBezTo>
                  <a:cubicBezTo>
                    <a:pt x="547" y="7473"/>
                    <a:pt x="572" y="7448"/>
                    <a:pt x="559" y="7411"/>
                  </a:cubicBezTo>
                  <a:cubicBezTo>
                    <a:pt x="137" y="4666"/>
                    <a:pt x="2323" y="1251"/>
                    <a:pt x="3999" y="96"/>
                  </a:cubicBezTo>
                  <a:cubicBezTo>
                    <a:pt x="4037" y="83"/>
                    <a:pt x="4037" y="34"/>
                    <a:pt x="4012" y="21"/>
                  </a:cubicBezTo>
                  <a:cubicBezTo>
                    <a:pt x="4005" y="7"/>
                    <a:pt x="3985" y="1"/>
                    <a:pt x="39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4027;p121">
              <a:extLst>
                <a:ext uri="{FF2B5EF4-FFF2-40B4-BE49-F238E27FC236}">
                  <a16:creationId xmlns:a16="http://schemas.microsoft.com/office/drawing/2014/main" id="{3D36DDD9-6DD8-7CFB-64CB-20F797B6DC20}"/>
                </a:ext>
              </a:extLst>
            </p:cNvPr>
            <p:cNvSpPr/>
            <p:nvPr/>
          </p:nvSpPr>
          <p:spPr>
            <a:xfrm>
              <a:off x="1980648" y="3206847"/>
              <a:ext cx="138125" cy="531425"/>
            </a:xfrm>
            <a:custGeom>
              <a:avLst/>
              <a:gdLst/>
              <a:ahLst/>
              <a:cxnLst/>
              <a:rect l="l" t="t" r="r" b="b"/>
              <a:pathLst>
                <a:path w="7118" h="27386" extrusionOk="0">
                  <a:moveTo>
                    <a:pt x="5826" y="0"/>
                  </a:moveTo>
                  <a:cubicBezTo>
                    <a:pt x="5826" y="0"/>
                    <a:pt x="2621" y="3801"/>
                    <a:pt x="2448" y="4459"/>
                  </a:cubicBezTo>
                  <a:cubicBezTo>
                    <a:pt x="2323" y="6570"/>
                    <a:pt x="2100" y="10669"/>
                    <a:pt x="2038" y="12656"/>
                  </a:cubicBezTo>
                  <a:cubicBezTo>
                    <a:pt x="1988" y="14308"/>
                    <a:pt x="2050" y="14531"/>
                    <a:pt x="2236" y="16469"/>
                  </a:cubicBezTo>
                  <a:cubicBezTo>
                    <a:pt x="2398" y="18071"/>
                    <a:pt x="2547" y="19847"/>
                    <a:pt x="2733" y="21722"/>
                  </a:cubicBezTo>
                  <a:cubicBezTo>
                    <a:pt x="2795" y="22306"/>
                    <a:pt x="2845" y="23026"/>
                    <a:pt x="2659" y="23610"/>
                  </a:cubicBezTo>
                  <a:cubicBezTo>
                    <a:pt x="2286" y="24815"/>
                    <a:pt x="1230" y="25510"/>
                    <a:pt x="336" y="26268"/>
                  </a:cubicBezTo>
                  <a:cubicBezTo>
                    <a:pt x="175" y="26404"/>
                    <a:pt x="1" y="26566"/>
                    <a:pt x="1" y="26764"/>
                  </a:cubicBezTo>
                  <a:cubicBezTo>
                    <a:pt x="26" y="26951"/>
                    <a:pt x="113" y="27112"/>
                    <a:pt x="287" y="27187"/>
                  </a:cubicBezTo>
                  <a:cubicBezTo>
                    <a:pt x="473" y="27261"/>
                    <a:pt x="684" y="27311"/>
                    <a:pt x="883" y="27323"/>
                  </a:cubicBezTo>
                  <a:cubicBezTo>
                    <a:pt x="1106" y="27373"/>
                    <a:pt x="1342" y="27385"/>
                    <a:pt x="1553" y="27385"/>
                  </a:cubicBezTo>
                  <a:cubicBezTo>
                    <a:pt x="1938" y="27348"/>
                    <a:pt x="2361" y="27323"/>
                    <a:pt x="2708" y="27149"/>
                  </a:cubicBezTo>
                  <a:cubicBezTo>
                    <a:pt x="3019" y="27000"/>
                    <a:pt x="3242" y="26628"/>
                    <a:pt x="3491" y="26379"/>
                  </a:cubicBezTo>
                  <a:cubicBezTo>
                    <a:pt x="3739" y="26131"/>
                    <a:pt x="3913" y="25858"/>
                    <a:pt x="4211" y="25671"/>
                  </a:cubicBezTo>
                  <a:cubicBezTo>
                    <a:pt x="4435" y="25535"/>
                    <a:pt x="4782" y="25473"/>
                    <a:pt x="4931" y="25224"/>
                  </a:cubicBezTo>
                  <a:cubicBezTo>
                    <a:pt x="4969" y="25150"/>
                    <a:pt x="4994" y="25075"/>
                    <a:pt x="5006" y="24976"/>
                  </a:cubicBezTo>
                  <a:cubicBezTo>
                    <a:pt x="5056" y="24703"/>
                    <a:pt x="5018" y="24417"/>
                    <a:pt x="4894" y="24169"/>
                  </a:cubicBezTo>
                  <a:cubicBezTo>
                    <a:pt x="4758" y="23858"/>
                    <a:pt x="4696" y="23535"/>
                    <a:pt x="4708" y="23200"/>
                  </a:cubicBezTo>
                  <a:cubicBezTo>
                    <a:pt x="4720" y="22840"/>
                    <a:pt x="4770" y="22542"/>
                    <a:pt x="4820" y="22157"/>
                  </a:cubicBezTo>
                  <a:cubicBezTo>
                    <a:pt x="5031" y="20592"/>
                    <a:pt x="5453" y="17996"/>
                    <a:pt x="5466" y="17375"/>
                  </a:cubicBezTo>
                  <a:cubicBezTo>
                    <a:pt x="5503" y="16320"/>
                    <a:pt x="5503" y="15798"/>
                    <a:pt x="5304" y="14966"/>
                  </a:cubicBezTo>
                  <a:cubicBezTo>
                    <a:pt x="5304" y="14966"/>
                    <a:pt x="6012" y="10930"/>
                    <a:pt x="6310" y="9563"/>
                  </a:cubicBezTo>
                  <a:cubicBezTo>
                    <a:pt x="6794" y="7390"/>
                    <a:pt x="7117" y="5701"/>
                    <a:pt x="6943" y="3801"/>
                  </a:cubicBezTo>
                  <a:cubicBezTo>
                    <a:pt x="6794" y="2099"/>
                    <a:pt x="6981" y="1367"/>
                    <a:pt x="6012" y="236"/>
                  </a:cubicBezTo>
                  <a:cubicBezTo>
                    <a:pt x="5900" y="75"/>
                    <a:pt x="5826" y="0"/>
                    <a:pt x="582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4028;p121">
              <a:extLst>
                <a:ext uri="{FF2B5EF4-FFF2-40B4-BE49-F238E27FC236}">
                  <a16:creationId xmlns:a16="http://schemas.microsoft.com/office/drawing/2014/main" id="{B0B53C10-F6CE-EAE3-D2BE-DEC3D9C781D6}"/>
                </a:ext>
              </a:extLst>
            </p:cNvPr>
            <p:cNvSpPr/>
            <p:nvPr/>
          </p:nvSpPr>
          <p:spPr>
            <a:xfrm>
              <a:off x="1978727" y="3699025"/>
              <a:ext cx="98345" cy="48415"/>
            </a:xfrm>
            <a:custGeom>
              <a:avLst/>
              <a:gdLst/>
              <a:ahLst/>
              <a:cxnLst/>
              <a:rect l="l" t="t" r="r" b="b"/>
              <a:pathLst>
                <a:path w="5068" h="2495" extrusionOk="0">
                  <a:moveTo>
                    <a:pt x="4962" y="0"/>
                  </a:moveTo>
                  <a:cubicBezTo>
                    <a:pt x="4272" y="0"/>
                    <a:pt x="25" y="1561"/>
                    <a:pt x="25" y="1561"/>
                  </a:cubicBezTo>
                  <a:cubicBezTo>
                    <a:pt x="1" y="1710"/>
                    <a:pt x="25" y="1871"/>
                    <a:pt x="100" y="2008"/>
                  </a:cubicBezTo>
                  <a:cubicBezTo>
                    <a:pt x="207" y="2138"/>
                    <a:pt x="596" y="2495"/>
                    <a:pt x="1549" y="2495"/>
                  </a:cubicBezTo>
                  <a:cubicBezTo>
                    <a:pt x="1594" y="2495"/>
                    <a:pt x="1641" y="2494"/>
                    <a:pt x="1690" y="2492"/>
                  </a:cubicBezTo>
                  <a:cubicBezTo>
                    <a:pt x="2708" y="2443"/>
                    <a:pt x="3304" y="1946"/>
                    <a:pt x="3515" y="1648"/>
                  </a:cubicBezTo>
                  <a:cubicBezTo>
                    <a:pt x="3739" y="1350"/>
                    <a:pt x="3925" y="1089"/>
                    <a:pt x="4124" y="853"/>
                  </a:cubicBezTo>
                  <a:cubicBezTo>
                    <a:pt x="4323" y="667"/>
                    <a:pt x="4559" y="530"/>
                    <a:pt x="4819" y="468"/>
                  </a:cubicBezTo>
                  <a:cubicBezTo>
                    <a:pt x="5030" y="406"/>
                    <a:pt x="5068" y="331"/>
                    <a:pt x="5055" y="33"/>
                  </a:cubicBezTo>
                  <a:cubicBezTo>
                    <a:pt x="5051" y="11"/>
                    <a:pt x="5018" y="0"/>
                    <a:pt x="49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4029;p121">
              <a:extLst>
                <a:ext uri="{FF2B5EF4-FFF2-40B4-BE49-F238E27FC236}">
                  <a16:creationId xmlns:a16="http://schemas.microsoft.com/office/drawing/2014/main" id="{0B182DD8-9E0F-CB8C-DD5C-7F46806C021C}"/>
                </a:ext>
              </a:extLst>
            </p:cNvPr>
            <p:cNvSpPr/>
            <p:nvPr/>
          </p:nvSpPr>
          <p:spPr>
            <a:xfrm>
              <a:off x="1977756" y="3658452"/>
              <a:ext cx="102206" cy="83170"/>
            </a:xfrm>
            <a:custGeom>
              <a:avLst/>
              <a:gdLst/>
              <a:ahLst/>
              <a:cxnLst/>
              <a:rect l="l" t="t" r="r" b="b"/>
              <a:pathLst>
                <a:path w="5267" h="4286" extrusionOk="0">
                  <a:moveTo>
                    <a:pt x="4845" y="1"/>
                  </a:moveTo>
                  <a:lnTo>
                    <a:pt x="4845" y="187"/>
                  </a:lnTo>
                  <a:cubicBezTo>
                    <a:pt x="4845" y="187"/>
                    <a:pt x="4857" y="621"/>
                    <a:pt x="4596" y="708"/>
                  </a:cubicBezTo>
                  <a:cubicBezTo>
                    <a:pt x="4536" y="732"/>
                    <a:pt x="4488" y="742"/>
                    <a:pt x="4448" y="742"/>
                  </a:cubicBezTo>
                  <a:cubicBezTo>
                    <a:pt x="4273" y="742"/>
                    <a:pt x="4252" y="547"/>
                    <a:pt x="4050" y="386"/>
                  </a:cubicBezTo>
                  <a:cubicBezTo>
                    <a:pt x="3787" y="167"/>
                    <a:pt x="3489" y="64"/>
                    <a:pt x="3241" y="64"/>
                  </a:cubicBezTo>
                  <a:cubicBezTo>
                    <a:pt x="2997" y="64"/>
                    <a:pt x="2801" y="163"/>
                    <a:pt x="2733" y="348"/>
                  </a:cubicBezTo>
                  <a:cubicBezTo>
                    <a:pt x="2534" y="833"/>
                    <a:pt x="1802" y="1752"/>
                    <a:pt x="1553" y="2000"/>
                  </a:cubicBezTo>
                  <a:cubicBezTo>
                    <a:pt x="1355" y="2199"/>
                    <a:pt x="1119" y="2410"/>
                    <a:pt x="883" y="2571"/>
                  </a:cubicBezTo>
                  <a:cubicBezTo>
                    <a:pt x="622" y="2758"/>
                    <a:pt x="1" y="3105"/>
                    <a:pt x="63" y="3528"/>
                  </a:cubicBezTo>
                  <a:cubicBezTo>
                    <a:pt x="125" y="3937"/>
                    <a:pt x="498" y="4161"/>
                    <a:pt x="1007" y="4248"/>
                  </a:cubicBezTo>
                  <a:cubicBezTo>
                    <a:pt x="1164" y="4273"/>
                    <a:pt x="1323" y="4286"/>
                    <a:pt x="1481" y="4286"/>
                  </a:cubicBezTo>
                  <a:cubicBezTo>
                    <a:pt x="2023" y="4286"/>
                    <a:pt x="2560" y="4139"/>
                    <a:pt x="3031" y="3851"/>
                  </a:cubicBezTo>
                  <a:cubicBezTo>
                    <a:pt x="3491" y="3540"/>
                    <a:pt x="3913" y="2919"/>
                    <a:pt x="4087" y="2745"/>
                  </a:cubicBezTo>
                  <a:cubicBezTo>
                    <a:pt x="4410" y="2422"/>
                    <a:pt x="4919" y="2360"/>
                    <a:pt x="5080" y="2186"/>
                  </a:cubicBezTo>
                  <a:cubicBezTo>
                    <a:pt x="5230" y="1888"/>
                    <a:pt x="5267" y="1565"/>
                    <a:pt x="5180" y="1242"/>
                  </a:cubicBezTo>
                  <a:cubicBezTo>
                    <a:pt x="5118" y="870"/>
                    <a:pt x="5031" y="535"/>
                    <a:pt x="5018" y="348"/>
                  </a:cubicBezTo>
                  <a:cubicBezTo>
                    <a:pt x="4994" y="137"/>
                    <a:pt x="4981" y="13"/>
                    <a:pt x="484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4030;p121">
              <a:extLst>
                <a:ext uri="{FF2B5EF4-FFF2-40B4-BE49-F238E27FC236}">
                  <a16:creationId xmlns:a16="http://schemas.microsoft.com/office/drawing/2014/main" id="{C99F79F5-7EAE-BEB0-4D29-89138DB508B3}"/>
                </a:ext>
              </a:extLst>
            </p:cNvPr>
            <p:cNvSpPr/>
            <p:nvPr/>
          </p:nvSpPr>
          <p:spPr>
            <a:xfrm>
              <a:off x="1977038" y="3706379"/>
              <a:ext cx="55925" cy="35647"/>
            </a:xfrm>
            <a:custGeom>
              <a:avLst/>
              <a:gdLst/>
              <a:ahLst/>
              <a:cxnLst/>
              <a:rect l="l" t="t" r="r" b="b"/>
              <a:pathLst>
                <a:path w="2882" h="1837" extrusionOk="0">
                  <a:moveTo>
                    <a:pt x="1255" y="1"/>
                  </a:moveTo>
                  <a:cubicBezTo>
                    <a:pt x="1173" y="1"/>
                    <a:pt x="1094" y="9"/>
                    <a:pt x="1019" y="27"/>
                  </a:cubicBezTo>
                  <a:cubicBezTo>
                    <a:pt x="957" y="39"/>
                    <a:pt x="895" y="52"/>
                    <a:pt x="833" y="101"/>
                  </a:cubicBezTo>
                  <a:cubicBezTo>
                    <a:pt x="559" y="288"/>
                    <a:pt x="1" y="623"/>
                    <a:pt x="63" y="1033"/>
                  </a:cubicBezTo>
                  <a:cubicBezTo>
                    <a:pt x="125" y="1455"/>
                    <a:pt x="497" y="1703"/>
                    <a:pt x="994" y="1790"/>
                  </a:cubicBezTo>
                  <a:cubicBezTo>
                    <a:pt x="1143" y="1818"/>
                    <a:pt x="1328" y="1837"/>
                    <a:pt x="1529" y="1837"/>
                  </a:cubicBezTo>
                  <a:cubicBezTo>
                    <a:pt x="1966" y="1837"/>
                    <a:pt x="2482" y="1748"/>
                    <a:pt x="2882" y="1467"/>
                  </a:cubicBezTo>
                  <a:cubicBezTo>
                    <a:pt x="2820" y="809"/>
                    <a:pt x="2348" y="263"/>
                    <a:pt x="1702" y="77"/>
                  </a:cubicBezTo>
                  <a:cubicBezTo>
                    <a:pt x="1558" y="28"/>
                    <a:pt x="1403" y="1"/>
                    <a:pt x="12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4031;p121">
              <a:extLst>
                <a:ext uri="{FF2B5EF4-FFF2-40B4-BE49-F238E27FC236}">
                  <a16:creationId xmlns:a16="http://schemas.microsoft.com/office/drawing/2014/main" id="{097858BB-CB62-C73A-8AD3-FC782277D81B}"/>
                </a:ext>
              </a:extLst>
            </p:cNvPr>
            <p:cNvSpPr/>
            <p:nvPr/>
          </p:nvSpPr>
          <p:spPr>
            <a:xfrm>
              <a:off x="2080073" y="3211426"/>
              <a:ext cx="182815" cy="541594"/>
            </a:xfrm>
            <a:custGeom>
              <a:avLst/>
              <a:gdLst/>
              <a:ahLst/>
              <a:cxnLst/>
              <a:rect l="l" t="t" r="r" b="b"/>
              <a:pathLst>
                <a:path w="9421" h="27910" extrusionOk="0">
                  <a:moveTo>
                    <a:pt x="441" y="0"/>
                  </a:moveTo>
                  <a:cubicBezTo>
                    <a:pt x="441" y="0"/>
                    <a:pt x="1" y="6244"/>
                    <a:pt x="250" y="6244"/>
                  </a:cubicBezTo>
                  <a:cubicBezTo>
                    <a:pt x="255" y="6244"/>
                    <a:pt x="261" y="6241"/>
                    <a:pt x="267" y="6235"/>
                  </a:cubicBezTo>
                  <a:cubicBezTo>
                    <a:pt x="627" y="7936"/>
                    <a:pt x="1099" y="11538"/>
                    <a:pt x="1497" y="13277"/>
                  </a:cubicBezTo>
                  <a:cubicBezTo>
                    <a:pt x="1844" y="14842"/>
                    <a:pt x="1944" y="15115"/>
                    <a:pt x="2987" y="16767"/>
                  </a:cubicBezTo>
                  <a:cubicBezTo>
                    <a:pt x="3831" y="18120"/>
                    <a:pt x="4862" y="19710"/>
                    <a:pt x="5794" y="21349"/>
                  </a:cubicBezTo>
                  <a:cubicBezTo>
                    <a:pt x="6191" y="22057"/>
                    <a:pt x="6651" y="23001"/>
                    <a:pt x="6738" y="23833"/>
                  </a:cubicBezTo>
                  <a:cubicBezTo>
                    <a:pt x="6862" y="24951"/>
                    <a:pt x="6564" y="26081"/>
                    <a:pt x="5930" y="27013"/>
                  </a:cubicBezTo>
                  <a:cubicBezTo>
                    <a:pt x="5843" y="27125"/>
                    <a:pt x="5781" y="27249"/>
                    <a:pt x="5756" y="27398"/>
                  </a:cubicBezTo>
                  <a:cubicBezTo>
                    <a:pt x="5781" y="27596"/>
                    <a:pt x="5980" y="27721"/>
                    <a:pt x="6166" y="27808"/>
                  </a:cubicBezTo>
                  <a:cubicBezTo>
                    <a:pt x="6375" y="27875"/>
                    <a:pt x="6591" y="27910"/>
                    <a:pt x="6808" y="27910"/>
                  </a:cubicBezTo>
                  <a:cubicBezTo>
                    <a:pt x="7069" y="27910"/>
                    <a:pt x="7331" y="27860"/>
                    <a:pt x="7582" y="27758"/>
                  </a:cubicBezTo>
                  <a:cubicBezTo>
                    <a:pt x="8365" y="27410"/>
                    <a:pt x="8861" y="26640"/>
                    <a:pt x="8837" y="25783"/>
                  </a:cubicBezTo>
                  <a:cubicBezTo>
                    <a:pt x="8787" y="25299"/>
                    <a:pt x="8886" y="24827"/>
                    <a:pt x="9097" y="24405"/>
                  </a:cubicBezTo>
                  <a:cubicBezTo>
                    <a:pt x="9222" y="24169"/>
                    <a:pt x="9408" y="23933"/>
                    <a:pt x="9420" y="23659"/>
                  </a:cubicBezTo>
                  <a:cubicBezTo>
                    <a:pt x="9408" y="23597"/>
                    <a:pt x="9395" y="23523"/>
                    <a:pt x="9383" y="23461"/>
                  </a:cubicBezTo>
                  <a:cubicBezTo>
                    <a:pt x="9321" y="23250"/>
                    <a:pt x="9197" y="23063"/>
                    <a:pt x="9035" y="22927"/>
                  </a:cubicBezTo>
                  <a:cubicBezTo>
                    <a:pt x="8849" y="22778"/>
                    <a:pt x="8700" y="22616"/>
                    <a:pt x="8526" y="22442"/>
                  </a:cubicBezTo>
                  <a:cubicBezTo>
                    <a:pt x="8402" y="22256"/>
                    <a:pt x="8302" y="22057"/>
                    <a:pt x="8228" y="21846"/>
                  </a:cubicBezTo>
                  <a:cubicBezTo>
                    <a:pt x="8178" y="21722"/>
                    <a:pt x="8042" y="21287"/>
                    <a:pt x="7893" y="20704"/>
                  </a:cubicBezTo>
                  <a:cubicBezTo>
                    <a:pt x="7458" y="19188"/>
                    <a:pt x="6738" y="16717"/>
                    <a:pt x="6502" y="16146"/>
                  </a:cubicBezTo>
                  <a:cubicBezTo>
                    <a:pt x="6104" y="15177"/>
                    <a:pt x="5744" y="14494"/>
                    <a:pt x="5235" y="14047"/>
                  </a:cubicBezTo>
                  <a:cubicBezTo>
                    <a:pt x="5235" y="14047"/>
                    <a:pt x="5111" y="9775"/>
                    <a:pt x="5061" y="8371"/>
                  </a:cubicBezTo>
                  <a:cubicBezTo>
                    <a:pt x="4999" y="6297"/>
                    <a:pt x="4750" y="4062"/>
                    <a:pt x="3794" y="2621"/>
                  </a:cubicBezTo>
                  <a:cubicBezTo>
                    <a:pt x="2838" y="1205"/>
                    <a:pt x="2055" y="758"/>
                    <a:pt x="702" y="137"/>
                  </a:cubicBezTo>
                  <a:cubicBezTo>
                    <a:pt x="540" y="50"/>
                    <a:pt x="441" y="0"/>
                    <a:pt x="4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4032;p121">
              <a:extLst>
                <a:ext uri="{FF2B5EF4-FFF2-40B4-BE49-F238E27FC236}">
                  <a16:creationId xmlns:a16="http://schemas.microsoft.com/office/drawing/2014/main" id="{21162B6C-63A5-CBBB-93CD-1E390269E8F8}"/>
                </a:ext>
              </a:extLst>
            </p:cNvPr>
            <p:cNvSpPr/>
            <p:nvPr/>
          </p:nvSpPr>
          <p:spPr>
            <a:xfrm>
              <a:off x="2191994" y="3668328"/>
              <a:ext cx="75951" cy="94328"/>
            </a:xfrm>
            <a:custGeom>
              <a:avLst/>
              <a:gdLst/>
              <a:ahLst/>
              <a:cxnLst/>
              <a:rect l="l" t="t" r="r" b="b"/>
              <a:pathLst>
                <a:path w="3914" h="4861" extrusionOk="0">
                  <a:moveTo>
                    <a:pt x="3702" y="1"/>
                  </a:moveTo>
                  <a:lnTo>
                    <a:pt x="1" y="4323"/>
                  </a:lnTo>
                  <a:cubicBezTo>
                    <a:pt x="63" y="4571"/>
                    <a:pt x="237" y="4757"/>
                    <a:pt x="498" y="4795"/>
                  </a:cubicBezTo>
                  <a:cubicBezTo>
                    <a:pt x="678" y="4839"/>
                    <a:pt x="862" y="4861"/>
                    <a:pt x="1046" y="4861"/>
                  </a:cubicBezTo>
                  <a:cubicBezTo>
                    <a:pt x="1533" y="4861"/>
                    <a:pt x="2017" y="4707"/>
                    <a:pt x="2423" y="4410"/>
                  </a:cubicBezTo>
                  <a:cubicBezTo>
                    <a:pt x="3230" y="3801"/>
                    <a:pt x="3267" y="3292"/>
                    <a:pt x="3317" y="2845"/>
                  </a:cubicBezTo>
                  <a:cubicBezTo>
                    <a:pt x="3367" y="2398"/>
                    <a:pt x="3267" y="1739"/>
                    <a:pt x="3429" y="1404"/>
                  </a:cubicBezTo>
                  <a:cubicBezTo>
                    <a:pt x="3578" y="1056"/>
                    <a:pt x="3814" y="882"/>
                    <a:pt x="3863" y="634"/>
                  </a:cubicBezTo>
                  <a:cubicBezTo>
                    <a:pt x="3913" y="386"/>
                    <a:pt x="3702" y="1"/>
                    <a:pt x="37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4033;p121">
              <a:extLst>
                <a:ext uri="{FF2B5EF4-FFF2-40B4-BE49-F238E27FC236}">
                  <a16:creationId xmlns:a16="http://schemas.microsoft.com/office/drawing/2014/main" id="{DF890133-DB1A-BF78-33C3-EEFA658A131C}"/>
                </a:ext>
              </a:extLst>
            </p:cNvPr>
            <p:cNvSpPr/>
            <p:nvPr/>
          </p:nvSpPr>
          <p:spPr>
            <a:xfrm>
              <a:off x="2187182" y="3646324"/>
              <a:ext cx="77872" cy="110589"/>
            </a:xfrm>
            <a:custGeom>
              <a:avLst/>
              <a:gdLst/>
              <a:ahLst/>
              <a:cxnLst/>
              <a:rect l="l" t="t" r="r" b="b"/>
              <a:pathLst>
                <a:path w="4013" h="5699" extrusionOk="0">
                  <a:moveTo>
                    <a:pt x="3056" y="1"/>
                  </a:moveTo>
                  <a:cubicBezTo>
                    <a:pt x="3037" y="1"/>
                    <a:pt x="3021" y="10"/>
                    <a:pt x="3006" y="29"/>
                  </a:cubicBezTo>
                  <a:cubicBezTo>
                    <a:pt x="3006" y="29"/>
                    <a:pt x="3081" y="191"/>
                    <a:pt x="3118" y="241"/>
                  </a:cubicBezTo>
                  <a:cubicBezTo>
                    <a:pt x="3254" y="514"/>
                    <a:pt x="3180" y="861"/>
                    <a:pt x="2944" y="1048"/>
                  </a:cubicBezTo>
                  <a:cubicBezTo>
                    <a:pt x="2905" y="1079"/>
                    <a:pt x="2851" y="1091"/>
                    <a:pt x="2788" y="1091"/>
                  </a:cubicBezTo>
                  <a:cubicBezTo>
                    <a:pt x="2652" y="1091"/>
                    <a:pt x="2476" y="1036"/>
                    <a:pt x="2323" y="1011"/>
                  </a:cubicBezTo>
                  <a:cubicBezTo>
                    <a:pt x="2276" y="1005"/>
                    <a:pt x="2230" y="1003"/>
                    <a:pt x="2184" y="1003"/>
                  </a:cubicBezTo>
                  <a:cubicBezTo>
                    <a:pt x="1799" y="1003"/>
                    <a:pt x="1438" y="1183"/>
                    <a:pt x="1205" y="1482"/>
                  </a:cubicBezTo>
                  <a:cubicBezTo>
                    <a:pt x="1218" y="2240"/>
                    <a:pt x="1255" y="2687"/>
                    <a:pt x="1031" y="3296"/>
                  </a:cubicBezTo>
                  <a:cubicBezTo>
                    <a:pt x="895" y="3606"/>
                    <a:pt x="721" y="3917"/>
                    <a:pt x="535" y="4215"/>
                  </a:cubicBezTo>
                  <a:cubicBezTo>
                    <a:pt x="336" y="4476"/>
                    <a:pt x="0" y="4885"/>
                    <a:pt x="162" y="5270"/>
                  </a:cubicBezTo>
                  <a:cubicBezTo>
                    <a:pt x="261" y="5432"/>
                    <a:pt x="435" y="5581"/>
                    <a:pt x="621" y="5618"/>
                  </a:cubicBezTo>
                  <a:cubicBezTo>
                    <a:pt x="813" y="5672"/>
                    <a:pt x="1011" y="5698"/>
                    <a:pt x="1207" y="5698"/>
                  </a:cubicBezTo>
                  <a:cubicBezTo>
                    <a:pt x="1649" y="5698"/>
                    <a:pt x="2086" y="5565"/>
                    <a:pt x="2447" y="5308"/>
                  </a:cubicBezTo>
                  <a:cubicBezTo>
                    <a:pt x="3180" y="4836"/>
                    <a:pt x="3317" y="4240"/>
                    <a:pt x="3379" y="3743"/>
                  </a:cubicBezTo>
                  <a:cubicBezTo>
                    <a:pt x="3441" y="3246"/>
                    <a:pt x="3329" y="2700"/>
                    <a:pt x="3515" y="2352"/>
                  </a:cubicBezTo>
                  <a:cubicBezTo>
                    <a:pt x="3702" y="1992"/>
                    <a:pt x="3950" y="1855"/>
                    <a:pt x="4012" y="1333"/>
                  </a:cubicBezTo>
                  <a:cubicBezTo>
                    <a:pt x="4012" y="1110"/>
                    <a:pt x="3925" y="874"/>
                    <a:pt x="3739" y="712"/>
                  </a:cubicBezTo>
                  <a:cubicBezTo>
                    <a:pt x="3383" y="389"/>
                    <a:pt x="3177" y="1"/>
                    <a:pt x="3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4034;p121">
              <a:extLst>
                <a:ext uri="{FF2B5EF4-FFF2-40B4-BE49-F238E27FC236}">
                  <a16:creationId xmlns:a16="http://schemas.microsoft.com/office/drawing/2014/main" id="{2C679F10-2ED3-6514-175F-B66EF9EBFD83}"/>
                </a:ext>
              </a:extLst>
            </p:cNvPr>
            <p:cNvSpPr/>
            <p:nvPr/>
          </p:nvSpPr>
          <p:spPr>
            <a:xfrm>
              <a:off x="2186212" y="3720544"/>
              <a:ext cx="57866" cy="37044"/>
            </a:xfrm>
            <a:custGeom>
              <a:avLst/>
              <a:gdLst/>
              <a:ahLst/>
              <a:cxnLst/>
              <a:rect l="l" t="t" r="r" b="b"/>
              <a:pathLst>
                <a:path w="2982" h="1909" extrusionOk="0">
                  <a:moveTo>
                    <a:pt x="1548" y="0"/>
                  </a:moveTo>
                  <a:cubicBezTo>
                    <a:pt x="1243" y="0"/>
                    <a:pt x="937" y="92"/>
                    <a:pt x="671" y="278"/>
                  </a:cubicBezTo>
                  <a:cubicBezTo>
                    <a:pt x="622" y="328"/>
                    <a:pt x="572" y="365"/>
                    <a:pt x="547" y="415"/>
                  </a:cubicBezTo>
                  <a:cubicBezTo>
                    <a:pt x="336" y="675"/>
                    <a:pt x="1" y="1085"/>
                    <a:pt x="187" y="1458"/>
                  </a:cubicBezTo>
                  <a:cubicBezTo>
                    <a:pt x="274" y="1644"/>
                    <a:pt x="448" y="1793"/>
                    <a:pt x="647" y="1843"/>
                  </a:cubicBezTo>
                  <a:cubicBezTo>
                    <a:pt x="833" y="1887"/>
                    <a:pt x="1021" y="1908"/>
                    <a:pt x="1208" y="1908"/>
                  </a:cubicBezTo>
                  <a:cubicBezTo>
                    <a:pt x="1865" y="1908"/>
                    <a:pt x="2499" y="1641"/>
                    <a:pt x="2944" y="1147"/>
                  </a:cubicBezTo>
                  <a:lnTo>
                    <a:pt x="2969" y="1135"/>
                  </a:lnTo>
                  <a:lnTo>
                    <a:pt x="2982" y="1110"/>
                  </a:lnTo>
                  <a:cubicBezTo>
                    <a:pt x="2919" y="837"/>
                    <a:pt x="2783" y="588"/>
                    <a:pt x="2572" y="390"/>
                  </a:cubicBezTo>
                  <a:cubicBezTo>
                    <a:pt x="2280" y="132"/>
                    <a:pt x="1915" y="0"/>
                    <a:pt x="15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4035;p121">
              <a:extLst>
                <a:ext uri="{FF2B5EF4-FFF2-40B4-BE49-F238E27FC236}">
                  <a16:creationId xmlns:a16="http://schemas.microsoft.com/office/drawing/2014/main" id="{CA5BD8D9-C9FA-8C5D-0902-01E81F77088D}"/>
                </a:ext>
              </a:extLst>
            </p:cNvPr>
            <p:cNvSpPr/>
            <p:nvPr/>
          </p:nvSpPr>
          <p:spPr>
            <a:xfrm>
              <a:off x="2017534" y="3268299"/>
              <a:ext cx="195467" cy="302466"/>
            </a:xfrm>
            <a:custGeom>
              <a:avLst/>
              <a:gdLst/>
              <a:ahLst/>
              <a:cxnLst/>
              <a:rect l="l" t="t" r="r" b="b"/>
              <a:pathLst>
                <a:path w="10073" h="15587" extrusionOk="0">
                  <a:moveTo>
                    <a:pt x="7588" y="0"/>
                  </a:moveTo>
                  <a:lnTo>
                    <a:pt x="484" y="1218"/>
                  </a:lnTo>
                  <a:cubicBezTo>
                    <a:pt x="311" y="3788"/>
                    <a:pt x="62" y="8893"/>
                    <a:pt x="62" y="8893"/>
                  </a:cubicBezTo>
                  <a:cubicBezTo>
                    <a:pt x="0" y="10731"/>
                    <a:pt x="62" y="11166"/>
                    <a:pt x="137" y="11973"/>
                  </a:cubicBezTo>
                  <a:cubicBezTo>
                    <a:pt x="236" y="12792"/>
                    <a:pt x="484" y="14891"/>
                    <a:pt x="484" y="14891"/>
                  </a:cubicBezTo>
                  <a:cubicBezTo>
                    <a:pt x="484" y="14891"/>
                    <a:pt x="980" y="15163"/>
                    <a:pt x="1955" y="15163"/>
                  </a:cubicBezTo>
                  <a:cubicBezTo>
                    <a:pt x="2377" y="15163"/>
                    <a:pt x="2889" y="15112"/>
                    <a:pt x="3490" y="14966"/>
                  </a:cubicBezTo>
                  <a:cubicBezTo>
                    <a:pt x="3614" y="13972"/>
                    <a:pt x="3751" y="13041"/>
                    <a:pt x="3428" y="11786"/>
                  </a:cubicBezTo>
                  <a:lnTo>
                    <a:pt x="4185" y="7688"/>
                  </a:lnTo>
                  <a:lnTo>
                    <a:pt x="4533" y="9824"/>
                  </a:lnTo>
                  <a:cubicBezTo>
                    <a:pt x="4645" y="10482"/>
                    <a:pt x="4682" y="10694"/>
                    <a:pt x="4856" y="11464"/>
                  </a:cubicBezTo>
                  <a:cubicBezTo>
                    <a:pt x="5030" y="12221"/>
                    <a:pt x="5179" y="12519"/>
                    <a:pt x="5676" y="13227"/>
                  </a:cubicBezTo>
                  <a:cubicBezTo>
                    <a:pt x="6297" y="14146"/>
                    <a:pt x="7266" y="15587"/>
                    <a:pt x="7266" y="15587"/>
                  </a:cubicBezTo>
                  <a:cubicBezTo>
                    <a:pt x="9017" y="15500"/>
                    <a:pt x="10072" y="14146"/>
                    <a:pt x="10072" y="14146"/>
                  </a:cubicBezTo>
                  <a:cubicBezTo>
                    <a:pt x="9439" y="11861"/>
                    <a:pt x="8868" y="11377"/>
                    <a:pt x="8508" y="11103"/>
                  </a:cubicBezTo>
                  <a:cubicBezTo>
                    <a:pt x="8508" y="11103"/>
                    <a:pt x="8532" y="4645"/>
                    <a:pt x="8458" y="3217"/>
                  </a:cubicBezTo>
                  <a:cubicBezTo>
                    <a:pt x="8334" y="1118"/>
                    <a:pt x="7588" y="0"/>
                    <a:pt x="75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4036;p121">
              <a:extLst>
                <a:ext uri="{FF2B5EF4-FFF2-40B4-BE49-F238E27FC236}">
                  <a16:creationId xmlns:a16="http://schemas.microsoft.com/office/drawing/2014/main" id="{8854D900-2A16-F698-BA60-AE062DDB402A}"/>
                </a:ext>
              </a:extLst>
            </p:cNvPr>
            <p:cNvSpPr/>
            <p:nvPr/>
          </p:nvSpPr>
          <p:spPr>
            <a:xfrm>
              <a:off x="2017534" y="3268299"/>
              <a:ext cx="195467" cy="302466"/>
            </a:xfrm>
            <a:custGeom>
              <a:avLst/>
              <a:gdLst/>
              <a:ahLst/>
              <a:cxnLst/>
              <a:rect l="l" t="t" r="r" b="b"/>
              <a:pathLst>
                <a:path w="10073" h="15587" extrusionOk="0">
                  <a:moveTo>
                    <a:pt x="7588" y="0"/>
                  </a:moveTo>
                  <a:lnTo>
                    <a:pt x="484" y="1218"/>
                  </a:lnTo>
                  <a:cubicBezTo>
                    <a:pt x="311" y="3788"/>
                    <a:pt x="62" y="8893"/>
                    <a:pt x="62" y="8893"/>
                  </a:cubicBezTo>
                  <a:cubicBezTo>
                    <a:pt x="0" y="10731"/>
                    <a:pt x="62" y="11166"/>
                    <a:pt x="137" y="11973"/>
                  </a:cubicBezTo>
                  <a:cubicBezTo>
                    <a:pt x="236" y="12792"/>
                    <a:pt x="484" y="14891"/>
                    <a:pt x="484" y="14891"/>
                  </a:cubicBezTo>
                  <a:cubicBezTo>
                    <a:pt x="484" y="14891"/>
                    <a:pt x="980" y="15163"/>
                    <a:pt x="1955" y="15163"/>
                  </a:cubicBezTo>
                  <a:cubicBezTo>
                    <a:pt x="2377" y="15163"/>
                    <a:pt x="2889" y="15112"/>
                    <a:pt x="3490" y="14966"/>
                  </a:cubicBezTo>
                  <a:cubicBezTo>
                    <a:pt x="3614" y="13972"/>
                    <a:pt x="3751" y="13041"/>
                    <a:pt x="3428" y="11786"/>
                  </a:cubicBezTo>
                  <a:lnTo>
                    <a:pt x="4185" y="7688"/>
                  </a:lnTo>
                  <a:lnTo>
                    <a:pt x="4533" y="9824"/>
                  </a:lnTo>
                  <a:cubicBezTo>
                    <a:pt x="4645" y="10482"/>
                    <a:pt x="4682" y="10694"/>
                    <a:pt x="4856" y="11464"/>
                  </a:cubicBezTo>
                  <a:cubicBezTo>
                    <a:pt x="5030" y="12221"/>
                    <a:pt x="5179" y="12519"/>
                    <a:pt x="5676" y="13227"/>
                  </a:cubicBezTo>
                  <a:cubicBezTo>
                    <a:pt x="6297" y="14146"/>
                    <a:pt x="7266" y="15587"/>
                    <a:pt x="7266" y="15587"/>
                  </a:cubicBezTo>
                  <a:cubicBezTo>
                    <a:pt x="9017" y="15500"/>
                    <a:pt x="10072" y="14146"/>
                    <a:pt x="10072" y="14146"/>
                  </a:cubicBezTo>
                  <a:cubicBezTo>
                    <a:pt x="9439" y="11861"/>
                    <a:pt x="8868" y="11377"/>
                    <a:pt x="8508" y="11103"/>
                  </a:cubicBezTo>
                  <a:cubicBezTo>
                    <a:pt x="8508" y="11103"/>
                    <a:pt x="8532" y="4645"/>
                    <a:pt x="8458" y="3217"/>
                  </a:cubicBezTo>
                  <a:cubicBezTo>
                    <a:pt x="8334" y="1118"/>
                    <a:pt x="7588" y="0"/>
                    <a:pt x="75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4037;p121">
              <a:extLst>
                <a:ext uri="{FF2B5EF4-FFF2-40B4-BE49-F238E27FC236}">
                  <a16:creationId xmlns:a16="http://schemas.microsoft.com/office/drawing/2014/main" id="{7F9B3A7A-1F8C-9E5A-860E-FBF0E14EB53F}"/>
                </a:ext>
              </a:extLst>
            </p:cNvPr>
            <p:cNvSpPr/>
            <p:nvPr/>
          </p:nvSpPr>
          <p:spPr>
            <a:xfrm>
              <a:off x="2058729" y="3357712"/>
              <a:ext cx="40033" cy="139541"/>
            </a:xfrm>
            <a:custGeom>
              <a:avLst/>
              <a:gdLst/>
              <a:ahLst/>
              <a:cxnLst/>
              <a:rect l="l" t="t" r="r" b="b"/>
              <a:pathLst>
                <a:path w="2063" h="7191" extrusionOk="0">
                  <a:moveTo>
                    <a:pt x="1" y="0"/>
                  </a:moveTo>
                  <a:lnTo>
                    <a:pt x="1" y="0"/>
                  </a:lnTo>
                  <a:cubicBezTo>
                    <a:pt x="1" y="0"/>
                    <a:pt x="224" y="559"/>
                    <a:pt x="1292" y="720"/>
                  </a:cubicBezTo>
                  <a:lnTo>
                    <a:pt x="1814" y="3080"/>
                  </a:lnTo>
                  <a:lnTo>
                    <a:pt x="1305" y="7191"/>
                  </a:lnTo>
                  <a:lnTo>
                    <a:pt x="2062" y="3092"/>
                  </a:lnTo>
                  <a:lnTo>
                    <a:pt x="1615" y="422"/>
                  </a:lnTo>
                  <a:cubicBezTo>
                    <a:pt x="1057" y="422"/>
                    <a:pt x="498" y="273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4038;p121">
              <a:extLst>
                <a:ext uri="{FF2B5EF4-FFF2-40B4-BE49-F238E27FC236}">
                  <a16:creationId xmlns:a16="http://schemas.microsoft.com/office/drawing/2014/main" id="{B3EE67BC-F90E-4AC0-5F96-7B1EA4268949}"/>
                </a:ext>
              </a:extLst>
            </p:cNvPr>
            <p:cNvSpPr/>
            <p:nvPr/>
          </p:nvSpPr>
          <p:spPr>
            <a:xfrm>
              <a:off x="1994560" y="2959642"/>
              <a:ext cx="189276" cy="214930"/>
            </a:xfrm>
            <a:custGeom>
              <a:avLst/>
              <a:gdLst/>
              <a:ahLst/>
              <a:cxnLst/>
              <a:rect l="l" t="t" r="r" b="b"/>
              <a:pathLst>
                <a:path w="9754" h="11076" extrusionOk="0">
                  <a:moveTo>
                    <a:pt x="4990" y="1"/>
                  </a:moveTo>
                  <a:cubicBezTo>
                    <a:pt x="3998" y="1"/>
                    <a:pt x="3472" y="261"/>
                    <a:pt x="2923" y="731"/>
                  </a:cubicBezTo>
                  <a:cubicBezTo>
                    <a:pt x="1445" y="805"/>
                    <a:pt x="749" y="3413"/>
                    <a:pt x="2538" y="4233"/>
                  </a:cubicBezTo>
                  <a:cubicBezTo>
                    <a:pt x="2625" y="4556"/>
                    <a:pt x="2749" y="4867"/>
                    <a:pt x="2886" y="5177"/>
                  </a:cubicBezTo>
                  <a:cubicBezTo>
                    <a:pt x="2785" y="5141"/>
                    <a:pt x="2679" y="5124"/>
                    <a:pt x="2573" y="5124"/>
                  </a:cubicBezTo>
                  <a:cubicBezTo>
                    <a:pt x="2313" y="5124"/>
                    <a:pt x="2053" y="5228"/>
                    <a:pt x="1867" y="5413"/>
                  </a:cubicBezTo>
                  <a:cubicBezTo>
                    <a:pt x="1184" y="6046"/>
                    <a:pt x="1743" y="6953"/>
                    <a:pt x="1743" y="6953"/>
                  </a:cubicBezTo>
                  <a:cubicBezTo>
                    <a:pt x="1713" y="6947"/>
                    <a:pt x="1682" y="6945"/>
                    <a:pt x="1652" y="6945"/>
                  </a:cubicBezTo>
                  <a:cubicBezTo>
                    <a:pt x="927" y="6945"/>
                    <a:pt x="1" y="8452"/>
                    <a:pt x="1370" y="10120"/>
                  </a:cubicBezTo>
                  <a:cubicBezTo>
                    <a:pt x="1917" y="10785"/>
                    <a:pt x="2884" y="11076"/>
                    <a:pt x="3944" y="11076"/>
                  </a:cubicBezTo>
                  <a:cubicBezTo>
                    <a:pt x="5657" y="11076"/>
                    <a:pt x="7612" y="10317"/>
                    <a:pt x="8425" y="9151"/>
                  </a:cubicBezTo>
                  <a:cubicBezTo>
                    <a:pt x="9754" y="7263"/>
                    <a:pt x="9530" y="3935"/>
                    <a:pt x="8946" y="2532"/>
                  </a:cubicBezTo>
                  <a:cubicBezTo>
                    <a:pt x="8276" y="954"/>
                    <a:pt x="7319" y="197"/>
                    <a:pt x="5804" y="48"/>
                  </a:cubicBezTo>
                  <a:cubicBezTo>
                    <a:pt x="5500" y="16"/>
                    <a:pt x="5231" y="1"/>
                    <a:pt x="49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4039;p121">
              <a:extLst>
                <a:ext uri="{FF2B5EF4-FFF2-40B4-BE49-F238E27FC236}">
                  <a16:creationId xmlns:a16="http://schemas.microsoft.com/office/drawing/2014/main" id="{95797709-A3B8-B272-B12E-53E751F9B13B}"/>
                </a:ext>
              </a:extLst>
            </p:cNvPr>
            <p:cNvSpPr/>
            <p:nvPr/>
          </p:nvSpPr>
          <p:spPr>
            <a:xfrm>
              <a:off x="1909319" y="3117124"/>
              <a:ext cx="172336" cy="269846"/>
            </a:xfrm>
            <a:custGeom>
              <a:avLst/>
              <a:gdLst/>
              <a:ahLst/>
              <a:cxnLst/>
              <a:rect l="l" t="t" r="r" b="b"/>
              <a:pathLst>
                <a:path w="8881" h="13906" extrusionOk="0">
                  <a:moveTo>
                    <a:pt x="8067" y="0"/>
                  </a:moveTo>
                  <a:cubicBezTo>
                    <a:pt x="6645" y="0"/>
                    <a:pt x="5993" y="639"/>
                    <a:pt x="5590" y="2252"/>
                  </a:cubicBezTo>
                  <a:cubicBezTo>
                    <a:pt x="5391" y="3072"/>
                    <a:pt x="5031" y="5593"/>
                    <a:pt x="4646" y="6897"/>
                  </a:cubicBezTo>
                  <a:cubicBezTo>
                    <a:pt x="4285" y="8077"/>
                    <a:pt x="3677" y="9344"/>
                    <a:pt x="2870" y="10288"/>
                  </a:cubicBezTo>
                  <a:cubicBezTo>
                    <a:pt x="2671" y="10474"/>
                    <a:pt x="2423" y="10623"/>
                    <a:pt x="2162" y="10685"/>
                  </a:cubicBezTo>
                  <a:cubicBezTo>
                    <a:pt x="1690" y="10809"/>
                    <a:pt x="1503" y="11095"/>
                    <a:pt x="1106" y="11269"/>
                  </a:cubicBezTo>
                  <a:cubicBezTo>
                    <a:pt x="721" y="11443"/>
                    <a:pt x="634" y="11492"/>
                    <a:pt x="659" y="11579"/>
                  </a:cubicBezTo>
                  <a:cubicBezTo>
                    <a:pt x="671" y="11691"/>
                    <a:pt x="783" y="11828"/>
                    <a:pt x="1094" y="11840"/>
                  </a:cubicBezTo>
                  <a:cubicBezTo>
                    <a:pt x="1136" y="11844"/>
                    <a:pt x="1178" y="11846"/>
                    <a:pt x="1220" y="11846"/>
                  </a:cubicBezTo>
                  <a:cubicBezTo>
                    <a:pt x="1429" y="11846"/>
                    <a:pt x="1639" y="11796"/>
                    <a:pt x="1814" y="11704"/>
                  </a:cubicBezTo>
                  <a:lnTo>
                    <a:pt x="1814" y="11704"/>
                  </a:lnTo>
                  <a:cubicBezTo>
                    <a:pt x="1491" y="12014"/>
                    <a:pt x="1156" y="12300"/>
                    <a:pt x="783" y="12560"/>
                  </a:cubicBezTo>
                  <a:cubicBezTo>
                    <a:pt x="13" y="13070"/>
                    <a:pt x="1" y="13802"/>
                    <a:pt x="1181" y="13889"/>
                  </a:cubicBezTo>
                  <a:cubicBezTo>
                    <a:pt x="1308" y="13899"/>
                    <a:pt x="1430" y="13905"/>
                    <a:pt x="1549" y="13905"/>
                  </a:cubicBezTo>
                  <a:cubicBezTo>
                    <a:pt x="2216" y="13905"/>
                    <a:pt x="2787" y="13699"/>
                    <a:pt x="3789" y="12635"/>
                  </a:cubicBezTo>
                  <a:cubicBezTo>
                    <a:pt x="4273" y="12089"/>
                    <a:pt x="4708" y="11517"/>
                    <a:pt x="5093" y="10909"/>
                  </a:cubicBezTo>
                  <a:cubicBezTo>
                    <a:pt x="6384" y="9009"/>
                    <a:pt x="6633" y="8338"/>
                    <a:pt x="7005" y="7245"/>
                  </a:cubicBezTo>
                  <a:cubicBezTo>
                    <a:pt x="8881" y="1656"/>
                    <a:pt x="8061" y="1184"/>
                    <a:pt x="8272" y="4"/>
                  </a:cubicBezTo>
                  <a:cubicBezTo>
                    <a:pt x="8202" y="2"/>
                    <a:pt x="8133" y="0"/>
                    <a:pt x="806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4040;p121">
              <a:extLst>
                <a:ext uri="{FF2B5EF4-FFF2-40B4-BE49-F238E27FC236}">
                  <a16:creationId xmlns:a16="http://schemas.microsoft.com/office/drawing/2014/main" id="{9FFEF3E2-1628-B5C7-71DB-548C782A586A}"/>
                </a:ext>
              </a:extLst>
            </p:cNvPr>
            <p:cNvSpPr/>
            <p:nvPr/>
          </p:nvSpPr>
          <p:spPr>
            <a:xfrm>
              <a:off x="2004029" y="3116658"/>
              <a:ext cx="72555" cy="126191"/>
            </a:xfrm>
            <a:custGeom>
              <a:avLst/>
              <a:gdLst/>
              <a:ahLst/>
              <a:cxnLst/>
              <a:rect l="l" t="t" r="r" b="b"/>
              <a:pathLst>
                <a:path w="3739" h="6503" extrusionOk="0">
                  <a:moveTo>
                    <a:pt x="2983" y="0"/>
                  </a:moveTo>
                  <a:cubicBezTo>
                    <a:pt x="2338" y="0"/>
                    <a:pt x="1597" y="140"/>
                    <a:pt x="1156" y="910"/>
                  </a:cubicBezTo>
                  <a:cubicBezTo>
                    <a:pt x="684" y="1742"/>
                    <a:pt x="373" y="3941"/>
                    <a:pt x="1" y="5704"/>
                  </a:cubicBezTo>
                  <a:cubicBezTo>
                    <a:pt x="710" y="6228"/>
                    <a:pt x="1544" y="6502"/>
                    <a:pt x="2409" y="6502"/>
                  </a:cubicBezTo>
                  <a:cubicBezTo>
                    <a:pt x="2529" y="6502"/>
                    <a:pt x="2649" y="6497"/>
                    <a:pt x="2770" y="6487"/>
                  </a:cubicBezTo>
                  <a:lnTo>
                    <a:pt x="3739" y="1780"/>
                  </a:lnTo>
                  <a:lnTo>
                    <a:pt x="3168" y="4"/>
                  </a:lnTo>
                  <a:cubicBezTo>
                    <a:pt x="3107" y="1"/>
                    <a:pt x="3045" y="0"/>
                    <a:pt x="29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4041;p121">
              <a:extLst>
                <a:ext uri="{FF2B5EF4-FFF2-40B4-BE49-F238E27FC236}">
                  <a16:creationId xmlns:a16="http://schemas.microsoft.com/office/drawing/2014/main" id="{550F67BC-B348-9300-B189-33ECD2C0A3D0}"/>
                </a:ext>
              </a:extLst>
            </p:cNvPr>
            <p:cNvSpPr/>
            <p:nvPr/>
          </p:nvSpPr>
          <p:spPr>
            <a:xfrm>
              <a:off x="2024753" y="3117279"/>
              <a:ext cx="158364" cy="218617"/>
            </a:xfrm>
            <a:custGeom>
              <a:avLst/>
              <a:gdLst/>
              <a:ahLst/>
              <a:cxnLst/>
              <a:rect l="l" t="t" r="r" b="b"/>
              <a:pathLst>
                <a:path w="8161" h="11266" extrusionOk="0">
                  <a:moveTo>
                    <a:pt x="2187" y="1"/>
                  </a:moveTo>
                  <a:cubicBezTo>
                    <a:pt x="2128" y="1"/>
                    <a:pt x="2069" y="4"/>
                    <a:pt x="2013" y="9"/>
                  </a:cubicBezTo>
                  <a:cubicBezTo>
                    <a:pt x="1280" y="158"/>
                    <a:pt x="709" y="642"/>
                    <a:pt x="311" y="2679"/>
                  </a:cubicBezTo>
                  <a:cubicBezTo>
                    <a:pt x="100" y="3722"/>
                    <a:pt x="100" y="6951"/>
                    <a:pt x="1" y="10156"/>
                  </a:cubicBezTo>
                  <a:cubicBezTo>
                    <a:pt x="1052" y="10948"/>
                    <a:pt x="2533" y="11265"/>
                    <a:pt x="3952" y="11265"/>
                  </a:cubicBezTo>
                  <a:cubicBezTo>
                    <a:pt x="5733" y="11265"/>
                    <a:pt x="7415" y="10765"/>
                    <a:pt x="8024" y="10081"/>
                  </a:cubicBezTo>
                  <a:cubicBezTo>
                    <a:pt x="7949" y="9199"/>
                    <a:pt x="7651" y="8330"/>
                    <a:pt x="7167" y="7572"/>
                  </a:cubicBezTo>
                  <a:lnTo>
                    <a:pt x="7924" y="3760"/>
                  </a:lnTo>
                  <a:cubicBezTo>
                    <a:pt x="8061" y="3176"/>
                    <a:pt x="8111" y="2567"/>
                    <a:pt x="8148" y="1959"/>
                  </a:cubicBezTo>
                  <a:cubicBezTo>
                    <a:pt x="8160" y="1251"/>
                    <a:pt x="8036" y="555"/>
                    <a:pt x="7353" y="431"/>
                  </a:cubicBezTo>
                  <a:lnTo>
                    <a:pt x="5304" y="133"/>
                  </a:lnTo>
                  <a:lnTo>
                    <a:pt x="2435" y="21"/>
                  </a:lnTo>
                  <a:cubicBezTo>
                    <a:pt x="2355" y="7"/>
                    <a:pt x="2271" y="1"/>
                    <a:pt x="21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4042;p121">
              <a:extLst>
                <a:ext uri="{FF2B5EF4-FFF2-40B4-BE49-F238E27FC236}">
                  <a16:creationId xmlns:a16="http://schemas.microsoft.com/office/drawing/2014/main" id="{4418BD13-DB22-765A-498C-99A6495A67DA}"/>
                </a:ext>
              </a:extLst>
            </p:cNvPr>
            <p:cNvSpPr/>
            <p:nvPr/>
          </p:nvSpPr>
          <p:spPr>
            <a:xfrm>
              <a:off x="2024753" y="3117279"/>
              <a:ext cx="158364" cy="218617"/>
            </a:xfrm>
            <a:custGeom>
              <a:avLst/>
              <a:gdLst/>
              <a:ahLst/>
              <a:cxnLst/>
              <a:rect l="l" t="t" r="r" b="b"/>
              <a:pathLst>
                <a:path w="8161" h="11266" extrusionOk="0">
                  <a:moveTo>
                    <a:pt x="2187" y="1"/>
                  </a:moveTo>
                  <a:cubicBezTo>
                    <a:pt x="2128" y="1"/>
                    <a:pt x="2069" y="4"/>
                    <a:pt x="2013" y="9"/>
                  </a:cubicBezTo>
                  <a:cubicBezTo>
                    <a:pt x="1280" y="158"/>
                    <a:pt x="709" y="642"/>
                    <a:pt x="311" y="2679"/>
                  </a:cubicBezTo>
                  <a:cubicBezTo>
                    <a:pt x="100" y="3722"/>
                    <a:pt x="100" y="6951"/>
                    <a:pt x="1" y="10156"/>
                  </a:cubicBezTo>
                  <a:cubicBezTo>
                    <a:pt x="1052" y="10948"/>
                    <a:pt x="2533" y="11265"/>
                    <a:pt x="3952" y="11265"/>
                  </a:cubicBezTo>
                  <a:cubicBezTo>
                    <a:pt x="5733" y="11265"/>
                    <a:pt x="7415" y="10765"/>
                    <a:pt x="8024" y="10081"/>
                  </a:cubicBezTo>
                  <a:cubicBezTo>
                    <a:pt x="7949" y="9199"/>
                    <a:pt x="7651" y="8330"/>
                    <a:pt x="7167" y="7572"/>
                  </a:cubicBezTo>
                  <a:lnTo>
                    <a:pt x="7924" y="3760"/>
                  </a:lnTo>
                  <a:cubicBezTo>
                    <a:pt x="8061" y="3176"/>
                    <a:pt x="8111" y="2567"/>
                    <a:pt x="8148" y="1959"/>
                  </a:cubicBezTo>
                  <a:cubicBezTo>
                    <a:pt x="8160" y="1251"/>
                    <a:pt x="8036" y="555"/>
                    <a:pt x="7353" y="431"/>
                  </a:cubicBezTo>
                  <a:lnTo>
                    <a:pt x="5304" y="133"/>
                  </a:lnTo>
                  <a:lnTo>
                    <a:pt x="2435" y="21"/>
                  </a:lnTo>
                  <a:cubicBezTo>
                    <a:pt x="2355" y="7"/>
                    <a:pt x="2271" y="1"/>
                    <a:pt x="21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043;p121">
              <a:extLst>
                <a:ext uri="{FF2B5EF4-FFF2-40B4-BE49-F238E27FC236}">
                  <a16:creationId xmlns:a16="http://schemas.microsoft.com/office/drawing/2014/main" id="{D571DDBC-170A-E862-4C1F-539A9CDA73D6}"/>
                </a:ext>
              </a:extLst>
            </p:cNvPr>
            <p:cNvSpPr/>
            <p:nvPr/>
          </p:nvSpPr>
          <p:spPr>
            <a:xfrm>
              <a:off x="2162597" y="3124439"/>
              <a:ext cx="203190" cy="159955"/>
            </a:xfrm>
            <a:custGeom>
              <a:avLst/>
              <a:gdLst/>
              <a:ahLst/>
              <a:cxnLst/>
              <a:rect l="l" t="t" r="r" b="b"/>
              <a:pathLst>
                <a:path w="10471" h="8243" extrusionOk="0">
                  <a:moveTo>
                    <a:pt x="1" y="0"/>
                  </a:moveTo>
                  <a:lnTo>
                    <a:pt x="373" y="3862"/>
                  </a:lnTo>
                  <a:cubicBezTo>
                    <a:pt x="373" y="3862"/>
                    <a:pt x="2298" y="6707"/>
                    <a:pt x="3180" y="7700"/>
                  </a:cubicBezTo>
                  <a:cubicBezTo>
                    <a:pt x="3520" y="8082"/>
                    <a:pt x="3838" y="8243"/>
                    <a:pt x="4166" y="8243"/>
                  </a:cubicBezTo>
                  <a:cubicBezTo>
                    <a:pt x="4425" y="8243"/>
                    <a:pt x="4691" y="8143"/>
                    <a:pt x="4981" y="7973"/>
                  </a:cubicBezTo>
                  <a:cubicBezTo>
                    <a:pt x="5664" y="7601"/>
                    <a:pt x="7117" y="5850"/>
                    <a:pt x="8148" y="4806"/>
                  </a:cubicBezTo>
                  <a:cubicBezTo>
                    <a:pt x="8373" y="4626"/>
                    <a:pt x="8650" y="4517"/>
                    <a:pt x="8950" y="4517"/>
                  </a:cubicBezTo>
                  <a:cubicBezTo>
                    <a:pt x="8980" y="4517"/>
                    <a:pt x="9011" y="4518"/>
                    <a:pt x="9042" y="4521"/>
                  </a:cubicBezTo>
                  <a:cubicBezTo>
                    <a:pt x="9123" y="4533"/>
                    <a:pt x="9204" y="4539"/>
                    <a:pt x="9286" y="4539"/>
                  </a:cubicBezTo>
                  <a:cubicBezTo>
                    <a:pt x="9368" y="4539"/>
                    <a:pt x="9452" y="4533"/>
                    <a:pt x="9539" y="4521"/>
                  </a:cubicBezTo>
                  <a:cubicBezTo>
                    <a:pt x="9750" y="4508"/>
                    <a:pt x="9961" y="4384"/>
                    <a:pt x="10048" y="4198"/>
                  </a:cubicBezTo>
                  <a:cubicBezTo>
                    <a:pt x="10061" y="4148"/>
                    <a:pt x="10085" y="4098"/>
                    <a:pt x="10110" y="4049"/>
                  </a:cubicBezTo>
                  <a:cubicBezTo>
                    <a:pt x="10147" y="3974"/>
                    <a:pt x="10210" y="3900"/>
                    <a:pt x="10247" y="3825"/>
                  </a:cubicBezTo>
                  <a:cubicBezTo>
                    <a:pt x="10309" y="3726"/>
                    <a:pt x="10334" y="3589"/>
                    <a:pt x="10297" y="3465"/>
                  </a:cubicBezTo>
                  <a:cubicBezTo>
                    <a:pt x="10284" y="3428"/>
                    <a:pt x="10272" y="3378"/>
                    <a:pt x="10284" y="3328"/>
                  </a:cubicBezTo>
                  <a:cubicBezTo>
                    <a:pt x="10297" y="3279"/>
                    <a:pt x="10309" y="3254"/>
                    <a:pt x="10346" y="3217"/>
                  </a:cubicBezTo>
                  <a:cubicBezTo>
                    <a:pt x="10458" y="3068"/>
                    <a:pt x="10470" y="2869"/>
                    <a:pt x="10396" y="2695"/>
                  </a:cubicBezTo>
                  <a:cubicBezTo>
                    <a:pt x="10359" y="2645"/>
                    <a:pt x="10346" y="2596"/>
                    <a:pt x="10334" y="2558"/>
                  </a:cubicBezTo>
                  <a:cubicBezTo>
                    <a:pt x="10297" y="2459"/>
                    <a:pt x="10359" y="2347"/>
                    <a:pt x="10359" y="2248"/>
                  </a:cubicBezTo>
                  <a:cubicBezTo>
                    <a:pt x="10367" y="1947"/>
                    <a:pt x="10050" y="1870"/>
                    <a:pt x="9757" y="1870"/>
                  </a:cubicBezTo>
                  <a:cubicBezTo>
                    <a:pt x="9603" y="1870"/>
                    <a:pt x="9455" y="1891"/>
                    <a:pt x="9365" y="1913"/>
                  </a:cubicBezTo>
                  <a:cubicBezTo>
                    <a:pt x="9291" y="1937"/>
                    <a:pt x="8918" y="2012"/>
                    <a:pt x="8744" y="2062"/>
                  </a:cubicBezTo>
                  <a:cubicBezTo>
                    <a:pt x="8781" y="1851"/>
                    <a:pt x="8868" y="1639"/>
                    <a:pt x="8819" y="1292"/>
                  </a:cubicBezTo>
                  <a:cubicBezTo>
                    <a:pt x="8773" y="948"/>
                    <a:pt x="8643" y="743"/>
                    <a:pt x="8517" y="743"/>
                  </a:cubicBezTo>
                  <a:cubicBezTo>
                    <a:pt x="8470" y="743"/>
                    <a:pt x="8424" y="771"/>
                    <a:pt x="8384" y="832"/>
                  </a:cubicBezTo>
                  <a:cubicBezTo>
                    <a:pt x="8309" y="969"/>
                    <a:pt x="8359" y="1031"/>
                    <a:pt x="8073" y="1590"/>
                  </a:cubicBezTo>
                  <a:cubicBezTo>
                    <a:pt x="7986" y="1764"/>
                    <a:pt x="7701" y="2149"/>
                    <a:pt x="7626" y="2434"/>
                  </a:cubicBezTo>
                  <a:cubicBezTo>
                    <a:pt x="7552" y="2695"/>
                    <a:pt x="7440" y="2931"/>
                    <a:pt x="6956" y="3415"/>
                  </a:cubicBezTo>
                  <a:cubicBezTo>
                    <a:pt x="6446" y="3925"/>
                    <a:pt x="4497" y="5452"/>
                    <a:pt x="4497" y="5452"/>
                  </a:cubicBezTo>
                  <a:cubicBezTo>
                    <a:pt x="4497" y="5452"/>
                    <a:pt x="2783" y="2534"/>
                    <a:pt x="2236" y="1577"/>
                  </a:cubicBezTo>
                  <a:cubicBezTo>
                    <a:pt x="1764" y="758"/>
                    <a:pt x="932" y="161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044;p121">
              <a:extLst>
                <a:ext uri="{FF2B5EF4-FFF2-40B4-BE49-F238E27FC236}">
                  <a16:creationId xmlns:a16="http://schemas.microsoft.com/office/drawing/2014/main" id="{CE3933BC-0578-89D5-37F8-C373F177C549}"/>
                </a:ext>
              </a:extLst>
            </p:cNvPr>
            <p:cNvSpPr/>
            <p:nvPr/>
          </p:nvSpPr>
          <p:spPr>
            <a:xfrm>
              <a:off x="2230084" y="3225164"/>
              <a:ext cx="19774" cy="32309"/>
            </a:xfrm>
            <a:custGeom>
              <a:avLst/>
              <a:gdLst/>
              <a:ahLst/>
              <a:cxnLst/>
              <a:rect l="l" t="t" r="r" b="b"/>
              <a:pathLst>
                <a:path w="1019" h="1665" extrusionOk="0">
                  <a:moveTo>
                    <a:pt x="857" y="0"/>
                  </a:moveTo>
                  <a:cubicBezTo>
                    <a:pt x="0" y="907"/>
                    <a:pt x="50" y="1665"/>
                    <a:pt x="50" y="1665"/>
                  </a:cubicBezTo>
                  <a:cubicBezTo>
                    <a:pt x="50" y="1665"/>
                    <a:pt x="472" y="683"/>
                    <a:pt x="1019" y="286"/>
                  </a:cubicBezTo>
                  <a:lnTo>
                    <a:pt x="85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045;p121">
              <a:extLst>
                <a:ext uri="{FF2B5EF4-FFF2-40B4-BE49-F238E27FC236}">
                  <a16:creationId xmlns:a16="http://schemas.microsoft.com/office/drawing/2014/main" id="{10C5E678-D8A5-F988-0825-ADC6F3DC2289}"/>
                </a:ext>
              </a:extLst>
            </p:cNvPr>
            <p:cNvSpPr/>
            <p:nvPr/>
          </p:nvSpPr>
          <p:spPr>
            <a:xfrm>
              <a:off x="2148627" y="3124672"/>
              <a:ext cx="92077" cy="119787"/>
            </a:xfrm>
            <a:custGeom>
              <a:avLst/>
              <a:gdLst/>
              <a:ahLst/>
              <a:cxnLst/>
              <a:rect l="l" t="t" r="r" b="b"/>
              <a:pathLst>
                <a:path w="4745" h="6173" extrusionOk="0">
                  <a:moveTo>
                    <a:pt x="683" y="0"/>
                  </a:moveTo>
                  <a:cubicBezTo>
                    <a:pt x="0" y="2050"/>
                    <a:pt x="944" y="3925"/>
                    <a:pt x="944" y="3937"/>
                  </a:cubicBezTo>
                  <a:lnTo>
                    <a:pt x="2522" y="6173"/>
                  </a:lnTo>
                  <a:cubicBezTo>
                    <a:pt x="2993" y="6074"/>
                    <a:pt x="3441" y="5850"/>
                    <a:pt x="3850" y="5577"/>
                  </a:cubicBezTo>
                  <a:cubicBezTo>
                    <a:pt x="4211" y="5328"/>
                    <a:pt x="4521" y="4981"/>
                    <a:pt x="4745" y="4583"/>
                  </a:cubicBezTo>
                  <a:cubicBezTo>
                    <a:pt x="4745" y="4583"/>
                    <a:pt x="2981" y="1230"/>
                    <a:pt x="2211" y="572"/>
                  </a:cubicBezTo>
                  <a:cubicBezTo>
                    <a:pt x="1578" y="0"/>
                    <a:pt x="684" y="0"/>
                    <a:pt x="6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046;p121">
              <a:extLst>
                <a:ext uri="{FF2B5EF4-FFF2-40B4-BE49-F238E27FC236}">
                  <a16:creationId xmlns:a16="http://schemas.microsoft.com/office/drawing/2014/main" id="{CB97ADCA-A0C6-C269-187F-5595CD8B4687}"/>
                </a:ext>
              </a:extLst>
            </p:cNvPr>
            <p:cNvSpPr/>
            <p:nvPr/>
          </p:nvSpPr>
          <p:spPr>
            <a:xfrm>
              <a:off x="2312007" y="3165633"/>
              <a:ext cx="31844" cy="36481"/>
            </a:xfrm>
            <a:custGeom>
              <a:avLst/>
              <a:gdLst/>
              <a:ahLst/>
              <a:cxnLst/>
              <a:rect l="l" t="t" r="r" b="b"/>
              <a:pathLst>
                <a:path w="1641" h="1880" extrusionOk="0">
                  <a:moveTo>
                    <a:pt x="870" y="1"/>
                  </a:moveTo>
                  <a:cubicBezTo>
                    <a:pt x="671" y="63"/>
                    <a:pt x="535" y="199"/>
                    <a:pt x="473" y="572"/>
                  </a:cubicBezTo>
                  <a:cubicBezTo>
                    <a:pt x="436" y="796"/>
                    <a:pt x="274" y="1181"/>
                    <a:pt x="1" y="1292"/>
                  </a:cubicBezTo>
                  <a:cubicBezTo>
                    <a:pt x="15" y="1294"/>
                    <a:pt x="30" y="1295"/>
                    <a:pt x="45" y="1295"/>
                  </a:cubicBezTo>
                  <a:cubicBezTo>
                    <a:pt x="144" y="1295"/>
                    <a:pt x="250" y="1259"/>
                    <a:pt x="336" y="1205"/>
                  </a:cubicBezTo>
                  <a:cubicBezTo>
                    <a:pt x="398" y="1157"/>
                    <a:pt x="441" y="1132"/>
                    <a:pt x="476" y="1132"/>
                  </a:cubicBezTo>
                  <a:cubicBezTo>
                    <a:pt x="503" y="1132"/>
                    <a:pt x="525" y="1148"/>
                    <a:pt x="547" y="1181"/>
                  </a:cubicBezTo>
                  <a:cubicBezTo>
                    <a:pt x="585" y="1230"/>
                    <a:pt x="647" y="1268"/>
                    <a:pt x="684" y="1305"/>
                  </a:cubicBezTo>
                  <a:cubicBezTo>
                    <a:pt x="597" y="1379"/>
                    <a:pt x="547" y="1516"/>
                    <a:pt x="597" y="1640"/>
                  </a:cubicBezTo>
                  <a:cubicBezTo>
                    <a:pt x="647" y="1791"/>
                    <a:pt x="895" y="1879"/>
                    <a:pt x="1191" y="1879"/>
                  </a:cubicBezTo>
                  <a:cubicBezTo>
                    <a:pt x="1335" y="1879"/>
                    <a:pt x="1490" y="1859"/>
                    <a:pt x="1640" y="1814"/>
                  </a:cubicBezTo>
                  <a:lnTo>
                    <a:pt x="1640" y="1814"/>
                  </a:lnTo>
                  <a:cubicBezTo>
                    <a:pt x="1640" y="1814"/>
                    <a:pt x="1498" y="1834"/>
                    <a:pt x="1329" y="1834"/>
                  </a:cubicBezTo>
                  <a:cubicBezTo>
                    <a:pt x="1118" y="1834"/>
                    <a:pt x="865" y="1803"/>
                    <a:pt x="796" y="1665"/>
                  </a:cubicBezTo>
                  <a:cubicBezTo>
                    <a:pt x="671" y="1417"/>
                    <a:pt x="1094" y="1205"/>
                    <a:pt x="1367" y="1181"/>
                  </a:cubicBezTo>
                  <a:lnTo>
                    <a:pt x="1367" y="1181"/>
                  </a:lnTo>
                  <a:cubicBezTo>
                    <a:pt x="1367" y="1181"/>
                    <a:pt x="1344" y="1181"/>
                    <a:pt x="1307" y="1181"/>
                  </a:cubicBezTo>
                  <a:cubicBezTo>
                    <a:pt x="1139" y="1181"/>
                    <a:pt x="673" y="1165"/>
                    <a:pt x="622" y="982"/>
                  </a:cubicBezTo>
                  <a:cubicBezTo>
                    <a:pt x="560" y="746"/>
                    <a:pt x="858" y="622"/>
                    <a:pt x="1268" y="609"/>
                  </a:cubicBezTo>
                  <a:cubicBezTo>
                    <a:pt x="1268" y="609"/>
                    <a:pt x="709" y="609"/>
                    <a:pt x="647" y="398"/>
                  </a:cubicBezTo>
                  <a:cubicBezTo>
                    <a:pt x="597" y="175"/>
                    <a:pt x="783" y="63"/>
                    <a:pt x="87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47;p121">
              <a:extLst>
                <a:ext uri="{FF2B5EF4-FFF2-40B4-BE49-F238E27FC236}">
                  <a16:creationId xmlns:a16="http://schemas.microsoft.com/office/drawing/2014/main" id="{96F6EE8A-B60E-DE72-5E32-3F5402E17430}"/>
                </a:ext>
              </a:extLst>
            </p:cNvPr>
            <p:cNvSpPr/>
            <p:nvPr/>
          </p:nvSpPr>
          <p:spPr>
            <a:xfrm>
              <a:off x="2038005" y="2989233"/>
              <a:ext cx="126792" cy="151029"/>
            </a:xfrm>
            <a:custGeom>
              <a:avLst/>
              <a:gdLst/>
              <a:ahLst/>
              <a:cxnLst/>
              <a:rect l="l" t="t" r="r" b="b"/>
              <a:pathLst>
                <a:path w="6534" h="7783" extrusionOk="0">
                  <a:moveTo>
                    <a:pt x="858" y="1"/>
                  </a:moveTo>
                  <a:cubicBezTo>
                    <a:pt x="572" y="336"/>
                    <a:pt x="373" y="721"/>
                    <a:pt x="299" y="1143"/>
                  </a:cubicBezTo>
                  <a:cubicBezTo>
                    <a:pt x="1" y="2882"/>
                    <a:pt x="262" y="4074"/>
                    <a:pt x="423" y="4621"/>
                  </a:cubicBezTo>
                  <a:cubicBezTo>
                    <a:pt x="622" y="5304"/>
                    <a:pt x="1044" y="5565"/>
                    <a:pt x="1429" y="5676"/>
                  </a:cubicBezTo>
                  <a:cubicBezTo>
                    <a:pt x="1641" y="5719"/>
                    <a:pt x="1859" y="5738"/>
                    <a:pt x="2079" y="5738"/>
                  </a:cubicBezTo>
                  <a:cubicBezTo>
                    <a:pt x="2181" y="5738"/>
                    <a:pt x="2283" y="5734"/>
                    <a:pt x="2385" y="5726"/>
                  </a:cubicBezTo>
                  <a:lnTo>
                    <a:pt x="2385" y="5726"/>
                  </a:lnTo>
                  <a:lnTo>
                    <a:pt x="2311" y="6720"/>
                  </a:lnTo>
                  <a:cubicBezTo>
                    <a:pt x="1648" y="7460"/>
                    <a:pt x="2006" y="7782"/>
                    <a:pt x="2653" y="7782"/>
                  </a:cubicBezTo>
                  <a:cubicBezTo>
                    <a:pt x="3361" y="7782"/>
                    <a:pt x="4416" y="7394"/>
                    <a:pt x="4844" y="6744"/>
                  </a:cubicBezTo>
                  <a:lnTo>
                    <a:pt x="5056" y="4236"/>
                  </a:lnTo>
                  <a:cubicBezTo>
                    <a:pt x="5056" y="4236"/>
                    <a:pt x="5151" y="4383"/>
                    <a:pt x="5421" y="4383"/>
                  </a:cubicBezTo>
                  <a:cubicBezTo>
                    <a:pt x="5502" y="4383"/>
                    <a:pt x="5599" y="4369"/>
                    <a:pt x="5714" y="4335"/>
                  </a:cubicBezTo>
                  <a:cubicBezTo>
                    <a:pt x="6024" y="4261"/>
                    <a:pt x="6533" y="3702"/>
                    <a:pt x="6273" y="3081"/>
                  </a:cubicBezTo>
                  <a:cubicBezTo>
                    <a:pt x="6175" y="2843"/>
                    <a:pt x="5997" y="2761"/>
                    <a:pt x="5823" y="2761"/>
                  </a:cubicBezTo>
                  <a:cubicBezTo>
                    <a:pt x="5642" y="2761"/>
                    <a:pt x="5467" y="2849"/>
                    <a:pt x="5391" y="2944"/>
                  </a:cubicBezTo>
                  <a:cubicBezTo>
                    <a:pt x="5282" y="3070"/>
                    <a:pt x="5179" y="3206"/>
                    <a:pt x="5036" y="3206"/>
                  </a:cubicBezTo>
                  <a:cubicBezTo>
                    <a:pt x="4967" y="3206"/>
                    <a:pt x="4888" y="3174"/>
                    <a:pt x="4795" y="3093"/>
                  </a:cubicBezTo>
                  <a:cubicBezTo>
                    <a:pt x="4459" y="2783"/>
                    <a:pt x="4310" y="2572"/>
                    <a:pt x="3429" y="2273"/>
                  </a:cubicBezTo>
                  <a:cubicBezTo>
                    <a:pt x="2311" y="1888"/>
                    <a:pt x="1392" y="1056"/>
                    <a:pt x="8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048;p121">
              <a:extLst>
                <a:ext uri="{FF2B5EF4-FFF2-40B4-BE49-F238E27FC236}">
                  <a16:creationId xmlns:a16="http://schemas.microsoft.com/office/drawing/2014/main" id="{FCA146F6-2566-9A00-D874-E64CAE560C3A}"/>
                </a:ext>
              </a:extLst>
            </p:cNvPr>
            <p:cNvSpPr/>
            <p:nvPr/>
          </p:nvSpPr>
          <p:spPr>
            <a:xfrm>
              <a:off x="2090299" y="3035996"/>
              <a:ext cx="9431" cy="9411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9" y="0"/>
                  </a:moveTo>
                  <a:cubicBezTo>
                    <a:pt x="113" y="0"/>
                    <a:pt x="1" y="112"/>
                    <a:pt x="1" y="248"/>
                  </a:cubicBezTo>
                  <a:cubicBezTo>
                    <a:pt x="1" y="397"/>
                    <a:pt x="125" y="484"/>
                    <a:pt x="249" y="484"/>
                  </a:cubicBezTo>
                  <a:cubicBezTo>
                    <a:pt x="398" y="484"/>
                    <a:pt x="485" y="360"/>
                    <a:pt x="485" y="236"/>
                  </a:cubicBezTo>
                  <a:cubicBezTo>
                    <a:pt x="485" y="112"/>
                    <a:pt x="373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049;p121">
              <a:extLst>
                <a:ext uri="{FF2B5EF4-FFF2-40B4-BE49-F238E27FC236}">
                  <a16:creationId xmlns:a16="http://schemas.microsoft.com/office/drawing/2014/main" id="{E5219B8D-E73C-FB0A-BA29-C1F0EBBA38F4}"/>
                </a:ext>
              </a:extLst>
            </p:cNvPr>
            <p:cNvSpPr/>
            <p:nvPr/>
          </p:nvSpPr>
          <p:spPr>
            <a:xfrm>
              <a:off x="2076813" y="3070923"/>
              <a:ext cx="16649" cy="10944"/>
            </a:xfrm>
            <a:custGeom>
              <a:avLst/>
              <a:gdLst/>
              <a:ahLst/>
              <a:cxnLst/>
              <a:rect l="l" t="t" r="r" b="b"/>
              <a:pathLst>
                <a:path w="858" h="564" extrusionOk="0">
                  <a:moveTo>
                    <a:pt x="783" y="1"/>
                  </a:moveTo>
                  <a:lnTo>
                    <a:pt x="0" y="274"/>
                  </a:lnTo>
                  <a:cubicBezTo>
                    <a:pt x="52" y="448"/>
                    <a:pt x="213" y="563"/>
                    <a:pt x="379" y="563"/>
                  </a:cubicBezTo>
                  <a:cubicBezTo>
                    <a:pt x="414" y="563"/>
                    <a:pt x="450" y="558"/>
                    <a:pt x="485" y="547"/>
                  </a:cubicBezTo>
                  <a:lnTo>
                    <a:pt x="497" y="547"/>
                  </a:lnTo>
                  <a:cubicBezTo>
                    <a:pt x="733" y="473"/>
                    <a:pt x="857" y="237"/>
                    <a:pt x="783" y="1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050;p121">
              <a:extLst>
                <a:ext uri="{FF2B5EF4-FFF2-40B4-BE49-F238E27FC236}">
                  <a16:creationId xmlns:a16="http://schemas.microsoft.com/office/drawing/2014/main" id="{D423153B-5527-AC7D-0EF0-37FD45AF6EF7}"/>
                </a:ext>
              </a:extLst>
            </p:cNvPr>
            <p:cNvSpPr/>
            <p:nvPr/>
          </p:nvSpPr>
          <p:spPr>
            <a:xfrm>
              <a:off x="2082343" y="3075037"/>
              <a:ext cx="9664" cy="6695"/>
            </a:xfrm>
            <a:custGeom>
              <a:avLst/>
              <a:gdLst/>
              <a:ahLst/>
              <a:cxnLst/>
              <a:rect l="l" t="t" r="r" b="b"/>
              <a:pathLst>
                <a:path w="498" h="345" extrusionOk="0">
                  <a:moveTo>
                    <a:pt x="324" y="0"/>
                  </a:moveTo>
                  <a:cubicBezTo>
                    <a:pt x="138" y="12"/>
                    <a:pt x="1" y="149"/>
                    <a:pt x="1" y="335"/>
                  </a:cubicBezTo>
                  <a:cubicBezTo>
                    <a:pt x="38" y="342"/>
                    <a:pt x="75" y="345"/>
                    <a:pt x="113" y="345"/>
                  </a:cubicBezTo>
                  <a:cubicBezTo>
                    <a:pt x="150" y="345"/>
                    <a:pt x="187" y="342"/>
                    <a:pt x="225" y="335"/>
                  </a:cubicBezTo>
                  <a:cubicBezTo>
                    <a:pt x="374" y="311"/>
                    <a:pt x="460" y="186"/>
                    <a:pt x="498" y="37"/>
                  </a:cubicBezTo>
                  <a:cubicBezTo>
                    <a:pt x="448" y="12"/>
                    <a:pt x="386" y="0"/>
                    <a:pt x="324" y="0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051;p121">
              <a:extLst>
                <a:ext uri="{FF2B5EF4-FFF2-40B4-BE49-F238E27FC236}">
                  <a16:creationId xmlns:a16="http://schemas.microsoft.com/office/drawing/2014/main" id="{460FBF6B-6158-32C3-C2A7-7F5BDCC4E151}"/>
                </a:ext>
              </a:extLst>
            </p:cNvPr>
            <p:cNvSpPr/>
            <p:nvPr/>
          </p:nvSpPr>
          <p:spPr>
            <a:xfrm>
              <a:off x="2045476" y="3020492"/>
              <a:ext cx="13040" cy="8771"/>
            </a:xfrm>
            <a:custGeom>
              <a:avLst/>
              <a:gdLst/>
              <a:ahLst/>
              <a:cxnLst/>
              <a:rect l="l" t="t" r="r" b="b"/>
              <a:pathLst>
                <a:path w="672" h="452" extrusionOk="0">
                  <a:moveTo>
                    <a:pt x="356" y="0"/>
                  </a:moveTo>
                  <a:cubicBezTo>
                    <a:pt x="338" y="0"/>
                    <a:pt x="318" y="1"/>
                    <a:pt x="299" y="4"/>
                  </a:cubicBezTo>
                  <a:lnTo>
                    <a:pt x="262" y="4"/>
                  </a:lnTo>
                  <a:cubicBezTo>
                    <a:pt x="100" y="91"/>
                    <a:pt x="1" y="277"/>
                    <a:pt x="50" y="451"/>
                  </a:cubicBezTo>
                  <a:lnTo>
                    <a:pt x="671" y="240"/>
                  </a:lnTo>
                  <a:cubicBezTo>
                    <a:pt x="627" y="86"/>
                    <a:pt x="505" y="0"/>
                    <a:pt x="3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052;p121">
              <a:extLst>
                <a:ext uri="{FF2B5EF4-FFF2-40B4-BE49-F238E27FC236}">
                  <a16:creationId xmlns:a16="http://schemas.microsoft.com/office/drawing/2014/main" id="{7E9F1600-796B-E52C-D921-680E87B51B1F}"/>
                </a:ext>
              </a:extLst>
            </p:cNvPr>
            <p:cNvSpPr/>
            <p:nvPr/>
          </p:nvSpPr>
          <p:spPr>
            <a:xfrm>
              <a:off x="2050540" y="3035259"/>
              <a:ext cx="9411" cy="9179"/>
            </a:xfrm>
            <a:custGeom>
              <a:avLst/>
              <a:gdLst/>
              <a:ahLst/>
              <a:cxnLst/>
              <a:rect l="l" t="t" r="r" b="b"/>
              <a:pathLst>
                <a:path w="485" h="473" extrusionOk="0">
                  <a:moveTo>
                    <a:pt x="249" y="1"/>
                  </a:moveTo>
                  <a:cubicBezTo>
                    <a:pt x="112" y="1"/>
                    <a:pt x="1" y="100"/>
                    <a:pt x="1" y="237"/>
                  </a:cubicBezTo>
                  <a:cubicBezTo>
                    <a:pt x="1" y="386"/>
                    <a:pt x="125" y="473"/>
                    <a:pt x="249" y="473"/>
                  </a:cubicBezTo>
                  <a:cubicBezTo>
                    <a:pt x="398" y="473"/>
                    <a:pt x="485" y="349"/>
                    <a:pt x="485" y="224"/>
                  </a:cubicBezTo>
                  <a:cubicBezTo>
                    <a:pt x="485" y="100"/>
                    <a:pt x="373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053;p121">
              <a:extLst>
                <a:ext uri="{FF2B5EF4-FFF2-40B4-BE49-F238E27FC236}">
                  <a16:creationId xmlns:a16="http://schemas.microsoft.com/office/drawing/2014/main" id="{4D6A816F-4FB1-7A68-133A-70F1F10CBBDD}"/>
                </a:ext>
              </a:extLst>
            </p:cNvPr>
            <p:cNvSpPr/>
            <p:nvPr/>
          </p:nvSpPr>
          <p:spPr>
            <a:xfrm>
              <a:off x="2060184" y="3034541"/>
              <a:ext cx="14961" cy="28700"/>
            </a:xfrm>
            <a:custGeom>
              <a:avLst/>
              <a:gdLst/>
              <a:ahLst/>
              <a:cxnLst/>
              <a:rect l="l" t="t" r="r" b="b"/>
              <a:pathLst>
                <a:path w="771" h="1479" extrusionOk="0">
                  <a:moveTo>
                    <a:pt x="733" y="1"/>
                  </a:moveTo>
                  <a:lnTo>
                    <a:pt x="0" y="1280"/>
                  </a:lnTo>
                  <a:lnTo>
                    <a:pt x="770" y="1478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054;p121">
              <a:extLst>
                <a:ext uri="{FF2B5EF4-FFF2-40B4-BE49-F238E27FC236}">
                  <a16:creationId xmlns:a16="http://schemas.microsoft.com/office/drawing/2014/main" id="{C6F9C870-6640-35E8-01A5-8ED27E2A5247}"/>
                </a:ext>
              </a:extLst>
            </p:cNvPr>
            <p:cNvSpPr/>
            <p:nvPr/>
          </p:nvSpPr>
          <p:spPr>
            <a:xfrm>
              <a:off x="2084284" y="3075502"/>
              <a:ext cx="41954" cy="33280"/>
            </a:xfrm>
            <a:custGeom>
              <a:avLst/>
              <a:gdLst/>
              <a:ahLst/>
              <a:cxnLst/>
              <a:rect l="l" t="t" r="r" b="b"/>
              <a:pathLst>
                <a:path w="2162" h="1715" extrusionOk="0">
                  <a:moveTo>
                    <a:pt x="2149" y="1"/>
                  </a:moveTo>
                  <a:lnTo>
                    <a:pt x="2149" y="1"/>
                  </a:lnTo>
                  <a:cubicBezTo>
                    <a:pt x="2074" y="175"/>
                    <a:pt x="1963" y="572"/>
                    <a:pt x="1677" y="746"/>
                  </a:cubicBezTo>
                  <a:cubicBezTo>
                    <a:pt x="1081" y="1119"/>
                    <a:pt x="25" y="1292"/>
                    <a:pt x="25" y="1292"/>
                  </a:cubicBezTo>
                  <a:lnTo>
                    <a:pt x="0" y="1715"/>
                  </a:lnTo>
                  <a:cubicBezTo>
                    <a:pt x="0" y="1715"/>
                    <a:pt x="1404" y="1541"/>
                    <a:pt x="1888" y="994"/>
                  </a:cubicBezTo>
                  <a:cubicBezTo>
                    <a:pt x="2161" y="684"/>
                    <a:pt x="2149" y="1"/>
                    <a:pt x="214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055;p121">
              <a:extLst>
                <a:ext uri="{FF2B5EF4-FFF2-40B4-BE49-F238E27FC236}">
                  <a16:creationId xmlns:a16="http://schemas.microsoft.com/office/drawing/2014/main" id="{5B4C7720-D546-2A36-E13F-2388A772AF91}"/>
                </a:ext>
              </a:extLst>
            </p:cNvPr>
            <p:cNvSpPr/>
            <p:nvPr/>
          </p:nvSpPr>
          <p:spPr>
            <a:xfrm>
              <a:off x="2040411" y="3043214"/>
              <a:ext cx="106068" cy="58390"/>
            </a:xfrm>
            <a:custGeom>
              <a:avLst/>
              <a:gdLst/>
              <a:ahLst/>
              <a:cxnLst/>
              <a:rect l="l" t="t" r="r" b="b"/>
              <a:pathLst>
                <a:path w="5466" h="3009" extrusionOk="0">
                  <a:moveTo>
                    <a:pt x="5466" y="1"/>
                  </a:moveTo>
                  <a:lnTo>
                    <a:pt x="5466" y="1"/>
                  </a:lnTo>
                  <a:cubicBezTo>
                    <a:pt x="5465" y="1"/>
                    <a:pt x="5205" y="26"/>
                    <a:pt x="4782" y="410"/>
                  </a:cubicBezTo>
                  <a:cubicBezTo>
                    <a:pt x="4421" y="747"/>
                    <a:pt x="4202" y="867"/>
                    <a:pt x="3847" y="867"/>
                  </a:cubicBezTo>
                  <a:cubicBezTo>
                    <a:pt x="3678" y="867"/>
                    <a:pt x="3478" y="840"/>
                    <a:pt x="3218" y="795"/>
                  </a:cubicBezTo>
                  <a:cubicBezTo>
                    <a:pt x="2845" y="733"/>
                    <a:pt x="1926" y="398"/>
                    <a:pt x="1516" y="311"/>
                  </a:cubicBezTo>
                  <a:cubicBezTo>
                    <a:pt x="1479" y="304"/>
                    <a:pt x="1436" y="301"/>
                    <a:pt x="1388" y="301"/>
                  </a:cubicBezTo>
                  <a:cubicBezTo>
                    <a:pt x="928" y="301"/>
                    <a:pt x="51" y="597"/>
                    <a:pt x="51" y="597"/>
                  </a:cubicBezTo>
                  <a:cubicBezTo>
                    <a:pt x="1" y="1367"/>
                    <a:pt x="324" y="2547"/>
                    <a:pt x="1081" y="2882"/>
                  </a:cubicBezTo>
                  <a:cubicBezTo>
                    <a:pt x="1295" y="2971"/>
                    <a:pt x="1559" y="3008"/>
                    <a:pt x="1842" y="3008"/>
                  </a:cubicBezTo>
                  <a:cubicBezTo>
                    <a:pt x="2582" y="3008"/>
                    <a:pt x="3450" y="2755"/>
                    <a:pt x="3863" y="2522"/>
                  </a:cubicBezTo>
                  <a:cubicBezTo>
                    <a:pt x="4460" y="2199"/>
                    <a:pt x="4969" y="1479"/>
                    <a:pt x="4969" y="1479"/>
                  </a:cubicBezTo>
                  <a:lnTo>
                    <a:pt x="4969" y="1118"/>
                  </a:lnTo>
                  <a:cubicBezTo>
                    <a:pt x="4981" y="932"/>
                    <a:pt x="4994" y="733"/>
                    <a:pt x="5043" y="547"/>
                  </a:cubicBezTo>
                  <a:cubicBezTo>
                    <a:pt x="5093" y="311"/>
                    <a:pt x="5242" y="112"/>
                    <a:pt x="54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056;p121">
              <a:extLst>
                <a:ext uri="{FF2B5EF4-FFF2-40B4-BE49-F238E27FC236}">
                  <a16:creationId xmlns:a16="http://schemas.microsoft.com/office/drawing/2014/main" id="{A7E69F22-B338-AD62-3AF1-E6F70725C853}"/>
                </a:ext>
              </a:extLst>
            </p:cNvPr>
            <p:cNvSpPr/>
            <p:nvPr/>
          </p:nvSpPr>
          <p:spPr>
            <a:xfrm>
              <a:off x="2040411" y="3043137"/>
              <a:ext cx="106068" cy="58467"/>
            </a:xfrm>
            <a:custGeom>
              <a:avLst/>
              <a:gdLst/>
              <a:ahLst/>
              <a:cxnLst/>
              <a:rect l="l" t="t" r="r" b="b"/>
              <a:pathLst>
                <a:path w="5466" h="3013" extrusionOk="0">
                  <a:moveTo>
                    <a:pt x="5428" y="1"/>
                  </a:moveTo>
                  <a:cubicBezTo>
                    <a:pt x="5347" y="1"/>
                    <a:pt x="5134" y="44"/>
                    <a:pt x="4782" y="414"/>
                  </a:cubicBezTo>
                  <a:cubicBezTo>
                    <a:pt x="4454" y="760"/>
                    <a:pt x="4229" y="876"/>
                    <a:pt x="3880" y="876"/>
                  </a:cubicBezTo>
                  <a:cubicBezTo>
                    <a:pt x="3702" y="876"/>
                    <a:pt x="3491" y="846"/>
                    <a:pt x="3218" y="799"/>
                  </a:cubicBezTo>
                  <a:cubicBezTo>
                    <a:pt x="2845" y="737"/>
                    <a:pt x="1926" y="402"/>
                    <a:pt x="1516" y="315"/>
                  </a:cubicBezTo>
                  <a:cubicBezTo>
                    <a:pt x="1479" y="308"/>
                    <a:pt x="1436" y="305"/>
                    <a:pt x="1388" y="305"/>
                  </a:cubicBezTo>
                  <a:cubicBezTo>
                    <a:pt x="928" y="305"/>
                    <a:pt x="51" y="601"/>
                    <a:pt x="51" y="601"/>
                  </a:cubicBezTo>
                  <a:cubicBezTo>
                    <a:pt x="1" y="1371"/>
                    <a:pt x="324" y="2551"/>
                    <a:pt x="1081" y="2886"/>
                  </a:cubicBezTo>
                  <a:cubicBezTo>
                    <a:pt x="1295" y="2975"/>
                    <a:pt x="1559" y="3012"/>
                    <a:pt x="1842" y="3012"/>
                  </a:cubicBezTo>
                  <a:cubicBezTo>
                    <a:pt x="2582" y="3012"/>
                    <a:pt x="3450" y="2759"/>
                    <a:pt x="3863" y="2526"/>
                  </a:cubicBezTo>
                  <a:cubicBezTo>
                    <a:pt x="4460" y="2203"/>
                    <a:pt x="4969" y="1483"/>
                    <a:pt x="4969" y="1483"/>
                  </a:cubicBezTo>
                  <a:lnTo>
                    <a:pt x="4969" y="1122"/>
                  </a:lnTo>
                  <a:cubicBezTo>
                    <a:pt x="4981" y="936"/>
                    <a:pt x="4994" y="737"/>
                    <a:pt x="5043" y="551"/>
                  </a:cubicBezTo>
                  <a:cubicBezTo>
                    <a:pt x="5118" y="340"/>
                    <a:pt x="5267" y="129"/>
                    <a:pt x="5466" y="5"/>
                  </a:cubicBezTo>
                  <a:cubicBezTo>
                    <a:pt x="5466" y="5"/>
                    <a:pt x="5453" y="1"/>
                    <a:pt x="5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057;p121">
              <a:extLst>
                <a:ext uri="{FF2B5EF4-FFF2-40B4-BE49-F238E27FC236}">
                  <a16:creationId xmlns:a16="http://schemas.microsoft.com/office/drawing/2014/main" id="{A8BEB5EE-F387-6258-BA45-AD90E4C7C916}"/>
                </a:ext>
              </a:extLst>
            </p:cNvPr>
            <p:cNvSpPr/>
            <p:nvPr/>
          </p:nvSpPr>
          <p:spPr>
            <a:xfrm>
              <a:off x="2040897" y="3043117"/>
              <a:ext cx="105350" cy="39877"/>
            </a:xfrm>
            <a:custGeom>
              <a:avLst/>
              <a:gdLst/>
              <a:ahLst/>
              <a:cxnLst/>
              <a:rect l="l" t="t" r="r" b="b"/>
              <a:pathLst>
                <a:path w="5429" h="2055" extrusionOk="0">
                  <a:moveTo>
                    <a:pt x="5380" y="0"/>
                  </a:moveTo>
                  <a:cubicBezTo>
                    <a:pt x="5295" y="0"/>
                    <a:pt x="5092" y="40"/>
                    <a:pt x="4757" y="329"/>
                  </a:cubicBezTo>
                  <a:cubicBezTo>
                    <a:pt x="4352" y="688"/>
                    <a:pt x="4118" y="842"/>
                    <a:pt x="3694" y="842"/>
                  </a:cubicBezTo>
                  <a:cubicBezTo>
                    <a:pt x="3547" y="842"/>
                    <a:pt x="3376" y="823"/>
                    <a:pt x="3168" y="788"/>
                  </a:cubicBezTo>
                  <a:cubicBezTo>
                    <a:pt x="2795" y="726"/>
                    <a:pt x="1889" y="378"/>
                    <a:pt x="1479" y="304"/>
                  </a:cubicBezTo>
                  <a:cubicBezTo>
                    <a:pt x="1441" y="297"/>
                    <a:pt x="1398" y="294"/>
                    <a:pt x="1350" y="294"/>
                  </a:cubicBezTo>
                  <a:cubicBezTo>
                    <a:pt x="888" y="294"/>
                    <a:pt x="1" y="589"/>
                    <a:pt x="1" y="589"/>
                  </a:cubicBezTo>
                  <a:lnTo>
                    <a:pt x="1" y="763"/>
                  </a:lnTo>
                  <a:cubicBezTo>
                    <a:pt x="551" y="617"/>
                    <a:pt x="886" y="498"/>
                    <a:pt x="1255" y="498"/>
                  </a:cubicBezTo>
                  <a:cubicBezTo>
                    <a:pt x="1452" y="498"/>
                    <a:pt x="1658" y="532"/>
                    <a:pt x="1913" y="614"/>
                  </a:cubicBezTo>
                  <a:cubicBezTo>
                    <a:pt x="2666" y="843"/>
                    <a:pt x="3162" y="1049"/>
                    <a:pt x="3672" y="1049"/>
                  </a:cubicBezTo>
                  <a:cubicBezTo>
                    <a:pt x="3827" y="1049"/>
                    <a:pt x="3984" y="1030"/>
                    <a:pt x="4149" y="987"/>
                  </a:cubicBezTo>
                  <a:cubicBezTo>
                    <a:pt x="4472" y="912"/>
                    <a:pt x="4757" y="714"/>
                    <a:pt x="4931" y="415"/>
                  </a:cubicBezTo>
                  <a:lnTo>
                    <a:pt x="4931" y="415"/>
                  </a:lnTo>
                  <a:cubicBezTo>
                    <a:pt x="4782" y="676"/>
                    <a:pt x="4708" y="974"/>
                    <a:pt x="4708" y="1272"/>
                  </a:cubicBezTo>
                  <a:cubicBezTo>
                    <a:pt x="4695" y="1546"/>
                    <a:pt x="4584" y="1831"/>
                    <a:pt x="4410" y="2055"/>
                  </a:cubicBezTo>
                  <a:cubicBezTo>
                    <a:pt x="4621" y="1906"/>
                    <a:pt x="4782" y="1707"/>
                    <a:pt x="4931" y="1484"/>
                  </a:cubicBezTo>
                  <a:lnTo>
                    <a:pt x="4931" y="1347"/>
                  </a:lnTo>
                  <a:cubicBezTo>
                    <a:pt x="4931" y="1185"/>
                    <a:pt x="4944" y="1036"/>
                    <a:pt x="4969" y="900"/>
                  </a:cubicBezTo>
                  <a:cubicBezTo>
                    <a:pt x="4993" y="788"/>
                    <a:pt x="5018" y="676"/>
                    <a:pt x="5031" y="614"/>
                  </a:cubicBezTo>
                  <a:cubicBezTo>
                    <a:pt x="5118" y="378"/>
                    <a:pt x="5254" y="180"/>
                    <a:pt x="5428" y="6"/>
                  </a:cubicBezTo>
                  <a:cubicBezTo>
                    <a:pt x="5428" y="6"/>
                    <a:pt x="5412" y="0"/>
                    <a:pt x="538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058;p121">
              <a:extLst>
                <a:ext uri="{FF2B5EF4-FFF2-40B4-BE49-F238E27FC236}">
                  <a16:creationId xmlns:a16="http://schemas.microsoft.com/office/drawing/2014/main" id="{AC6D8187-7F25-9DBB-F018-BED27343AE90}"/>
                </a:ext>
              </a:extLst>
            </p:cNvPr>
            <p:cNvSpPr/>
            <p:nvPr/>
          </p:nvSpPr>
          <p:spPr>
            <a:xfrm>
              <a:off x="1552657" y="2821273"/>
              <a:ext cx="179574" cy="164710"/>
            </a:xfrm>
            <a:custGeom>
              <a:avLst/>
              <a:gdLst/>
              <a:ahLst/>
              <a:cxnLst/>
              <a:rect l="l" t="t" r="r" b="b"/>
              <a:pathLst>
                <a:path w="9254" h="8488" extrusionOk="0">
                  <a:moveTo>
                    <a:pt x="9253" y="0"/>
                  </a:moveTo>
                  <a:cubicBezTo>
                    <a:pt x="7390" y="62"/>
                    <a:pt x="6682" y="969"/>
                    <a:pt x="4136" y="3105"/>
                  </a:cubicBezTo>
                  <a:cubicBezTo>
                    <a:pt x="3714" y="3453"/>
                    <a:pt x="448" y="6372"/>
                    <a:pt x="448" y="6372"/>
                  </a:cubicBezTo>
                  <a:lnTo>
                    <a:pt x="1" y="8421"/>
                  </a:lnTo>
                  <a:cubicBezTo>
                    <a:pt x="539" y="8459"/>
                    <a:pt x="917" y="8487"/>
                    <a:pt x="1210" y="8487"/>
                  </a:cubicBezTo>
                  <a:cubicBezTo>
                    <a:pt x="1855" y="8487"/>
                    <a:pt x="2084" y="8352"/>
                    <a:pt x="2708" y="7899"/>
                  </a:cubicBezTo>
                  <a:cubicBezTo>
                    <a:pt x="5354" y="5962"/>
                    <a:pt x="7887" y="4223"/>
                    <a:pt x="7887" y="4223"/>
                  </a:cubicBezTo>
                  <a:lnTo>
                    <a:pt x="925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059;p121">
              <a:extLst>
                <a:ext uri="{FF2B5EF4-FFF2-40B4-BE49-F238E27FC236}">
                  <a16:creationId xmlns:a16="http://schemas.microsoft.com/office/drawing/2014/main" id="{7BB0EF90-4154-073E-8BAD-AC5AD42D5CF3}"/>
                </a:ext>
              </a:extLst>
            </p:cNvPr>
            <p:cNvSpPr/>
            <p:nvPr/>
          </p:nvSpPr>
          <p:spPr>
            <a:xfrm>
              <a:off x="1605203" y="2818867"/>
              <a:ext cx="135699" cy="132556"/>
            </a:xfrm>
            <a:custGeom>
              <a:avLst/>
              <a:gdLst/>
              <a:ahLst/>
              <a:cxnLst/>
              <a:rect l="l" t="t" r="r" b="b"/>
              <a:pathLst>
                <a:path w="6993" h="6831" extrusionOk="0">
                  <a:moveTo>
                    <a:pt x="6992" y="75"/>
                  </a:moveTo>
                  <a:cubicBezTo>
                    <a:pt x="5664" y="137"/>
                    <a:pt x="5278" y="0"/>
                    <a:pt x="3950" y="1043"/>
                  </a:cubicBezTo>
                  <a:cubicBezTo>
                    <a:pt x="2732" y="2000"/>
                    <a:pt x="0" y="4347"/>
                    <a:pt x="0" y="4347"/>
                  </a:cubicBezTo>
                  <a:cubicBezTo>
                    <a:pt x="0" y="4347"/>
                    <a:pt x="870" y="6496"/>
                    <a:pt x="1925" y="6831"/>
                  </a:cubicBezTo>
                  <a:lnTo>
                    <a:pt x="5924" y="4148"/>
                  </a:lnTo>
                  <a:lnTo>
                    <a:pt x="6992" y="7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060;p121">
              <a:extLst>
                <a:ext uri="{FF2B5EF4-FFF2-40B4-BE49-F238E27FC236}">
                  <a16:creationId xmlns:a16="http://schemas.microsoft.com/office/drawing/2014/main" id="{B66DA349-A436-086E-9B4E-B3B600CAACA6}"/>
                </a:ext>
              </a:extLst>
            </p:cNvPr>
            <p:cNvSpPr/>
            <p:nvPr/>
          </p:nvSpPr>
          <p:spPr>
            <a:xfrm>
              <a:off x="1412891" y="3508324"/>
              <a:ext cx="48221" cy="82588"/>
            </a:xfrm>
            <a:custGeom>
              <a:avLst/>
              <a:gdLst/>
              <a:ahLst/>
              <a:cxnLst/>
              <a:rect l="l" t="t" r="r" b="b"/>
              <a:pathLst>
                <a:path w="2485" h="4256" extrusionOk="0">
                  <a:moveTo>
                    <a:pt x="0" y="0"/>
                  </a:moveTo>
                  <a:lnTo>
                    <a:pt x="0" y="0"/>
                  </a:lnTo>
                  <a:cubicBezTo>
                    <a:pt x="75" y="683"/>
                    <a:pt x="162" y="1304"/>
                    <a:pt x="236" y="1764"/>
                  </a:cubicBezTo>
                  <a:cubicBezTo>
                    <a:pt x="311" y="2211"/>
                    <a:pt x="323" y="2695"/>
                    <a:pt x="348" y="3105"/>
                  </a:cubicBezTo>
                  <a:cubicBezTo>
                    <a:pt x="348" y="3217"/>
                    <a:pt x="361" y="3329"/>
                    <a:pt x="361" y="3440"/>
                  </a:cubicBezTo>
                  <a:lnTo>
                    <a:pt x="361" y="3714"/>
                  </a:lnTo>
                  <a:cubicBezTo>
                    <a:pt x="361" y="3714"/>
                    <a:pt x="1043" y="4256"/>
                    <a:pt x="1596" y="4256"/>
                  </a:cubicBezTo>
                  <a:cubicBezTo>
                    <a:pt x="1971" y="4256"/>
                    <a:pt x="2286" y="4006"/>
                    <a:pt x="2286" y="3167"/>
                  </a:cubicBezTo>
                  <a:lnTo>
                    <a:pt x="2286" y="2882"/>
                  </a:lnTo>
                  <a:lnTo>
                    <a:pt x="2360" y="1640"/>
                  </a:lnTo>
                  <a:cubicBezTo>
                    <a:pt x="2397" y="1242"/>
                    <a:pt x="2435" y="770"/>
                    <a:pt x="2484" y="23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061;p121">
              <a:extLst>
                <a:ext uri="{FF2B5EF4-FFF2-40B4-BE49-F238E27FC236}">
                  <a16:creationId xmlns:a16="http://schemas.microsoft.com/office/drawing/2014/main" id="{95B4F627-843A-49D6-B093-E9051F3B88B6}"/>
                </a:ext>
              </a:extLst>
            </p:cNvPr>
            <p:cNvSpPr/>
            <p:nvPr/>
          </p:nvSpPr>
          <p:spPr>
            <a:xfrm>
              <a:off x="1475313" y="3443729"/>
              <a:ext cx="56410" cy="78707"/>
            </a:xfrm>
            <a:custGeom>
              <a:avLst/>
              <a:gdLst/>
              <a:ahLst/>
              <a:cxnLst/>
              <a:rect l="l" t="t" r="r" b="b"/>
              <a:pathLst>
                <a:path w="2907" h="4056" extrusionOk="0">
                  <a:moveTo>
                    <a:pt x="373" y="1"/>
                  </a:moveTo>
                  <a:cubicBezTo>
                    <a:pt x="360" y="199"/>
                    <a:pt x="335" y="386"/>
                    <a:pt x="310" y="584"/>
                  </a:cubicBezTo>
                  <a:cubicBezTo>
                    <a:pt x="236" y="1504"/>
                    <a:pt x="174" y="2423"/>
                    <a:pt x="62" y="3329"/>
                  </a:cubicBezTo>
                  <a:cubicBezTo>
                    <a:pt x="50" y="3503"/>
                    <a:pt x="12" y="3689"/>
                    <a:pt x="0" y="3888"/>
                  </a:cubicBezTo>
                  <a:cubicBezTo>
                    <a:pt x="0" y="3888"/>
                    <a:pt x="987" y="4056"/>
                    <a:pt x="1529" y="4056"/>
                  </a:cubicBezTo>
                  <a:cubicBezTo>
                    <a:pt x="1725" y="4056"/>
                    <a:pt x="1862" y="4034"/>
                    <a:pt x="1875" y="3975"/>
                  </a:cubicBezTo>
                  <a:cubicBezTo>
                    <a:pt x="1937" y="3677"/>
                    <a:pt x="1987" y="3366"/>
                    <a:pt x="1987" y="3366"/>
                  </a:cubicBezTo>
                  <a:cubicBezTo>
                    <a:pt x="2236" y="2572"/>
                    <a:pt x="2546" y="1590"/>
                    <a:pt x="2906" y="535"/>
                  </a:cubicBezTo>
                  <a:lnTo>
                    <a:pt x="37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062;p121">
              <a:extLst>
                <a:ext uri="{FF2B5EF4-FFF2-40B4-BE49-F238E27FC236}">
                  <a16:creationId xmlns:a16="http://schemas.microsoft.com/office/drawing/2014/main" id="{9451CCA5-A8DB-25E2-9E38-0ED65E20C389}"/>
                </a:ext>
              </a:extLst>
            </p:cNvPr>
            <p:cNvSpPr/>
            <p:nvPr/>
          </p:nvSpPr>
          <p:spPr>
            <a:xfrm>
              <a:off x="1391198" y="3026352"/>
              <a:ext cx="205111" cy="501483"/>
            </a:xfrm>
            <a:custGeom>
              <a:avLst/>
              <a:gdLst/>
              <a:ahLst/>
              <a:cxnLst/>
              <a:rect l="l" t="t" r="r" b="b"/>
              <a:pathLst>
                <a:path w="10570" h="25843" extrusionOk="0">
                  <a:moveTo>
                    <a:pt x="1839" y="0"/>
                  </a:moveTo>
                  <a:cubicBezTo>
                    <a:pt x="162" y="2310"/>
                    <a:pt x="1" y="4384"/>
                    <a:pt x="497" y="9650"/>
                  </a:cubicBezTo>
                  <a:cubicBezTo>
                    <a:pt x="733" y="12147"/>
                    <a:pt x="1007" y="14991"/>
                    <a:pt x="1007" y="14991"/>
                  </a:cubicBezTo>
                  <a:cubicBezTo>
                    <a:pt x="1007" y="14991"/>
                    <a:pt x="237" y="16878"/>
                    <a:pt x="485" y="19772"/>
                  </a:cubicBezTo>
                  <a:cubicBezTo>
                    <a:pt x="572" y="20840"/>
                    <a:pt x="870" y="23697"/>
                    <a:pt x="1118" y="25584"/>
                  </a:cubicBezTo>
                  <a:cubicBezTo>
                    <a:pt x="1487" y="25777"/>
                    <a:pt x="1866" y="25843"/>
                    <a:pt x="2213" y="25843"/>
                  </a:cubicBezTo>
                  <a:cubicBezTo>
                    <a:pt x="2976" y="25843"/>
                    <a:pt x="3586" y="25522"/>
                    <a:pt x="3602" y="25522"/>
                  </a:cubicBezTo>
                  <a:cubicBezTo>
                    <a:pt x="3602" y="25522"/>
                    <a:pt x="3602" y="25522"/>
                    <a:pt x="3602" y="25522"/>
                  </a:cubicBezTo>
                  <a:cubicBezTo>
                    <a:pt x="3726" y="24032"/>
                    <a:pt x="3925" y="22045"/>
                    <a:pt x="4087" y="20617"/>
                  </a:cubicBezTo>
                  <a:cubicBezTo>
                    <a:pt x="4410" y="17648"/>
                    <a:pt x="4596" y="16108"/>
                    <a:pt x="4770" y="14568"/>
                  </a:cubicBezTo>
                  <a:cubicBezTo>
                    <a:pt x="5006" y="12469"/>
                    <a:pt x="5353" y="7390"/>
                    <a:pt x="5353" y="7390"/>
                  </a:cubicBezTo>
                  <a:lnTo>
                    <a:pt x="6384" y="13724"/>
                  </a:lnTo>
                  <a:cubicBezTo>
                    <a:pt x="6384" y="13724"/>
                    <a:pt x="5329" y="15127"/>
                    <a:pt x="5093" y="16878"/>
                  </a:cubicBezTo>
                  <a:cubicBezTo>
                    <a:pt x="4981" y="17810"/>
                    <a:pt x="4782" y="19784"/>
                    <a:pt x="4571" y="22082"/>
                  </a:cubicBezTo>
                  <a:cubicBezTo>
                    <a:pt x="5087" y="22587"/>
                    <a:pt x="5675" y="22724"/>
                    <a:pt x="6162" y="22724"/>
                  </a:cubicBezTo>
                  <a:cubicBezTo>
                    <a:pt x="6742" y="22724"/>
                    <a:pt x="7179" y="22529"/>
                    <a:pt x="7179" y="22529"/>
                  </a:cubicBezTo>
                  <a:cubicBezTo>
                    <a:pt x="8309" y="19164"/>
                    <a:pt x="9874" y="14842"/>
                    <a:pt x="10135" y="14059"/>
                  </a:cubicBezTo>
                  <a:cubicBezTo>
                    <a:pt x="10570" y="12767"/>
                    <a:pt x="10073" y="3006"/>
                    <a:pt x="9415" y="124"/>
                  </a:cubicBezTo>
                  <a:lnTo>
                    <a:pt x="18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063;p121">
              <a:extLst>
                <a:ext uri="{FF2B5EF4-FFF2-40B4-BE49-F238E27FC236}">
                  <a16:creationId xmlns:a16="http://schemas.microsoft.com/office/drawing/2014/main" id="{E5667FED-E288-B554-9294-5D421D6F577D}"/>
                </a:ext>
              </a:extLst>
            </p:cNvPr>
            <p:cNvSpPr/>
            <p:nvPr/>
          </p:nvSpPr>
          <p:spPr>
            <a:xfrm>
              <a:off x="1495552" y="3105384"/>
              <a:ext cx="55692" cy="187045"/>
            </a:xfrm>
            <a:custGeom>
              <a:avLst/>
              <a:gdLst/>
              <a:ahLst/>
              <a:cxnLst/>
              <a:rect l="l" t="t" r="r" b="b"/>
              <a:pathLst>
                <a:path w="2870" h="9639" extrusionOk="0">
                  <a:moveTo>
                    <a:pt x="2869" y="1"/>
                  </a:moveTo>
                  <a:lnTo>
                    <a:pt x="2869" y="1"/>
                  </a:lnTo>
                  <a:cubicBezTo>
                    <a:pt x="1912" y="935"/>
                    <a:pt x="347" y="957"/>
                    <a:pt x="198" y="957"/>
                  </a:cubicBezTo>
                  <a:cubicBezTo>
                    <a:pt x="190" y="957"/>
                    <a:pt x="187" y="957"/>
                    <a:pt x="187" y="957"/>
                  </a:cubicBezTo>
                  <a:lnTo>
                    <a:pt x="0" y="3317"/>
                  </a:lnTo>
                  <a:lnTo>
                    <a:pt x="1006" y="9638"/>
                  </a:lnTo>
                  <a:lnTo>
                    <a:pt x="435" y="3565"/>
                  </a:lnTo>
                  <a:lnTo>
                    <a:pt x="683" y="1454"/>
                  </a:lnTo>
                  <a:cubicBezTo>
                    <a:pt x="2310" y="1206"/>
                    <a:pt x="2869" y="1"/>
                    <a:pt x="28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4064;p121">
              <a:extLst>
                <a:ext uri="{FF2B5EF4-FFF2-40B4-BE49-F238E27FC236}">
                  <a16:creationId xmlns:a16="http://schemas.microsoft.com/office/drawing/2014/main" id="{11C8DA12-AEF3-0BD8-BF76-86AA8C2B4A0D}"/>
                </a:ext>
              </a:extLst>
            </p:cNvPr>
            <p:cNvSpPr/>
            <p:nvPr/>
          </p:nvSpPr>
          <p:spPr>
            <a:xfrm>
              <a:off x="1411921" y="3598688"/>
              <a:ext cx="23635" cy="41954"/>
            </a:xfrm>
            <a:custGeom>
              <a:avLst/>
              <a:gdLst/>
              <a:ahLst/>
              <a:cxnLst/>
              <a:rect l="l" t="t" r="r" b="b"/>
              <a:pathLst>
                <a:path w="1218" h="2162" extrusionOk="0">
                  <a:moveTo>
                    <a:pt x="100" y="0"/>
                  </a:moveTo>
                  <a:cubicBezTo>
                    <a:pt x="1" y="423"/>
                    <a:pt x="150" y="1540"/>
                    <a:pt x="150" y="1540"/>
                  </a:cubicBezTo>
                  <a:cubicBezTo>
                    <a:pt x="150" y="1540"/>
                    <a:pt x="336" y="1926"/>
                    <a:pt x="969" y="2161"/>
                  </a:cubicBezTo>
                  <a:lnTo>
                    <a:pt x="1218" y="597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4065;p121">
              <a:extLst>
                <a:ext uri="{FF2B5EF4-FFF2-40B4-BE49-F238E27FC236}">
                  <a16:creationId xmlns:a16="http://schemas.microsoft.com/office/drawing/2014/main" id="{2EBB57F5-EDAB-32F9-9655-F8674016A025}"/>
                </a:ext>
              </a:extLst>
            </p:cNvPr>
            <p:cNvSpPr/>
            <p:nvPr/>
          </p:nvSpPr>
          <p:spPr>
            <a:xfrm>
              <a:off x="1430723" y="3606876"/>
              <a:ext cx="32794" cy="33765"/>
            </a:xfrm>
            <a:custGeom>
              <a:avLst/>
              <a:gdLst/>
              <a:ahLst/>
              <a:cxnLst/>
              <a:rect l="l" t="t" r="r" b="b"/>
              <a:pathLst>
                <a:path w="1690" h="1740" extrusionOk="0">
                  <a:moveTo>
                    <a:pt x="1689" y="1"/>
                  </a:moveTo>
                  <a:lnTo>
                    <a:pt x="137" y="845"/>
                  </a:lnTo>
                  <a:lnTo>
                    <a:pt x="0" y="1739"/>
                  </a:lnTo>
                  <a:lnTo>
                    <a:pt x="1379" y="1255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066;p121">
              <a:extLst>
                <a:ext uri="{FF2B5EF4-FFF2-40B4-BE49-F238E27FC236}">
                  <a16:creationId xmlns:a16="http://schemas.microsoft.com/office/drawing/2014/main" id="{E21C15DC-36B7-B0BC-9D3F-E65F5843442E}"/>
                </a:ext>
              </a:extLst>
            </p:cNvPr>
            <p:cNvSpPr/>
            <p:nvPr/>
          </p:nvSpPr>
          <p:spPr>
            <a:xfrm>
              <a:off x="1411688" y="3563179"/>
              <a:ext cx="114664" cy="109347"/>
            </a:xfrm>
            <a:custGeom>
              <a:avLst/>
              <a:gdLst/>
              <a:ahLst/>
              <a:cxnLst/>
              <a:rect l="l" t="t" r="r" b="b"/>
              <a:pathLst>
                <a:path w="5909" h="5635" extrusionOk="0">
                  <a:moveTo>
                    <a:pt x="366" y="1"/>
                  </a:moveTo>
                  <a:cubicBezTo>
                    <a:pt x="252" y="1"/>
                    <a:pt x="169" y="409"/>
                    <a:pt x="75" y="750"/>
                  </a:cubicBezTo>
                  <a:cubicBezTo>
                    <a:pt x="0" y="1110"/>
                    <a:pt x="13" y="1458"/>
                    <a:pt x="112" y="1818"/>
                  </a:cubicBezTo>
                  <a:cubicBezTo>
                    <a:pt x="236" y="2203"/>
                    <a:pt x="808" y="2576"/>
                    <a:pt x="1043" y="2923"/>
                  </a:cubicBezTo>
                  <a:cubicBezTo>
                    <a:pt x="1292" y="3259"/>
                    <a:pt x="1404" y="4116"/>
                    <a:pt x="1689" y="4563"/>
                  </a:cubicBezTo>
                  <a:cubicBezTo>
                    <a:pt x="1987" y="5035"/>
                    <a:pt x="3031" y="5457"/>
                    <a:pt x="3726" y="5581"/>
                  </a:cubicBezTo>
                  <a:cubicBezTo>
                    <a:pt x="3925" y="5618"/>
                    <a:pt x="4112" y="5635"/>
                    <a:pt x="4287" y="5635"/>
                  </a:cubicBezTo>
                  <a:cubicBezTo>
                    <a:pt x="5343" y="5635"/>
                    <a:pt x="5909" y="5019"/>
                    <a:pt x="5515" y="4550"/>
                  </a:cubicBezTo>
                  <a:cubicBezTo>
                    <a:pt x="5167" y="4153"/>
                    <a:pt x="4136" y="3631"/>
                    <a:pt x="3589" y="2687"/>
                  </a:cubicBezTo>
                  <a:cubicBezTo>
                    <a:pt x="2993" y="1669"/>
                    <a:pt x="2534" y="141"/>
                    <a:pt x="2348" y="55"/>
                  </a:cubicBezTo>
                  <a:lnTo>
                    <a:pt x="2348" y="340"/>
                  </a:lnTo>
                  <a:cubicBezTo>
                    <a:pt x="2221" y="615"/>
                    <a:pt x="1926" y="689"/>
                    <a:pt x="1618" y="689"/>
                  </a:cubicBezTo>
                  <a:cubicBezTo>
                    <a:pt x="1592" y="689"/>
                    <a:pt x="1566" y="689"/>
                    <a:pt x="1540" y="688"/>
                  </a:cubicBezTo>
                  <a:cubicBezTo>
                    <a:pt x="832" y="675"/>
                    <a:pt x="497" y="452"/>
                    <a:pt x="398" y="266"/>
                  </a:cubicBezTo>
                  <a:lnTo>
                    <a:pt x="385" y="5"/>
                  </a:lnTo>
                  <a:cubicBezTo>
                    <a:pt x="379" y="2"/>
                    <a:pt x="372" y="1"/>
                    <a:pt x="3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067;p121">
              <a:extLst>
                <a:ext uri="{FF2B5EF4-FFF2-40B4-BE49-F238E27FC236}">
                  <a16:creationId xmlns:a16="http://schemas.microsoft.com/office/drawing/2014/main" id="{5BA6BBFA-F1A2-79A5-1D76-68A8BDF481FD}"/>
                </a:ext>
              </a:extLst>
            </p:cNvPr>
            <p:cNvSpPr/>
            <p:nvPr/>
          </p:nvSpPr>
          <p:spPr>
            <a:xfrm>
              <a:off x="1461808" y="3538439"/>
              <a:ext cx="23150" cy="43875"/>
            </a:xfrm>
            <a:custGeom>
              <a:avLst/>
              <a:gdLst/>
              <a:ahLst/>
              <a:cxnLst/>
              <a:rect l="l" t="t" r="r" b="b"/>
              <a:pathLst>
                <a:path w="1193" h="2261" extrusionOk="0">
                  <a:moveTo>
                    <a:pt x="137" y="1"/>
                  </a:moveTo>
                  <a:cubicBezTo>
                    <a:pt x="1" y="410"/>
                    <a:pt x="13" y="1541"/>
                    <a:pt x="13" y="1541"/>
                  </a:cubicBezTo>
                  <a:cubicBezTo>
                    <a:pt x="13" y="1541"/>
                    <a:pt x="150" y="1950"/>
                    <a:pt x="771" y="2261"/>
                  </a:cubicBezTo>
                  <a:lnTo>
                    <a:pt x="1193" y="721"/>
                  </a:lnTo>
                  <a:lnTo>
                    <a:pt x="13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068;p121">
              <a:extLst>
                <a:ext uri="{FF2B5EF4-FFF2-40B4-BE49-F238E27FC236}">
                  <a16:creationId xmlns:a16="http://schemas.microsoft.com/office/drawing/2014/main" id="{0314D95B-38C2-DDD6-FF0D-E52F22DFB6DA}"/>
                </a:ext>
              </a:extLst>
            </p:cNvPr>
            <p:cNvSpPr/>
            <p:nvPr/>
          </p:nvSpPr>
          <p:spPr>
            <a:xfrm>
              <a:off x="1476749" y="3552177"/>
              <a:ext cx="36404" cy="30136"/>
            </a:xfrm>
            <a:custGeom>
              <a:avLst/>
              <a:gdLst/>
              <a:ahLst/>
              <a:cxnLst/>
              <a:rect l="l" t="t" r="r" b="b"/>
              <a:pathLst>
                <a:path w="1876" h="1553" extrusionOk="0">
                  <a:moveTo>
                    <a:pt x="1876" y="1"/>
                  </a:moveTo>
                  <a:lnTo>
                    <a:pt x="236" y="659"/>
                  </a:lnTo>
                  <a:lnTo>
                    <a:pt x="1" y="1553"/>
                  </a:lnTo>
                  <a:lnTo>
                    <a:pt x="1429" y="1205"/>
                  </a:lnTo>
                  <a:lnTo>
                    <a:pt x="18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069;p121">
              <a:extLst>
                <a:ext uri="{FF2B5EF4-FFF2-40B4-BE49-F238E27FC236}">
                  <a16:creationId xmlns:a16="http://schemas.microsoft.com/office/drawing/2014/main" id="{042B24CE-66D7-BA95-FF78-D5112CD34BE8}"/>
                </a:ext>
              </a:extLst>
            </p:cNvPr>
            <p:cNvSpPr/>
            <p:nvPr/>
          </p:nvSpPr>
          <p:spPr>
            <a:xfrm>
              <a:off x="1463497" y="3504153"/>
              <a:ext cx="105544" cy="116469"/>
            </a:xfrm>
            <a:custGeom>
              <a:avLst/>
              <a:gdLst/>
              <a:ahLst/>
              <a:cxnLst/>
              <a:rect l="l" t="t" r="r" b="b"/>
              <a:pathLst>
                <a:path w="5439" h="6002" extrusionOk="0">
                  <a:moveTo>
                    <a:pt x="676" y="0"/>
                  </a:moveTo>
                  <a:cubicBezTo>
                    <a:pt x="557" y="0"/>
                    <a:pt x="428" y="395"/>
                    <a:pt x="299" y="712"/>
                  </a:cubicBezTo>
                  <a:cubicBezTo>
                    <a:pt x="137" y="1085"/>
                    <a:pt x="0" y="1544"/>
                    <a:pt x="50" y="1755"/>
                  </a:cubicBezTo>
                  <a:cubicBezTo>
                    <a:pt x="137" y="2165"/>
                    <a:pt x="659" y="2600"/>
                    <a:pt x="857" y="2947"/>
                  </a:cubicBezTo>
                  <a:cubicBezTo>
                    <a:pt x="1056" y="3308"/>
                    <a:pt x="1069" y="4177"/>
                    <a:pt x="1317" y="4661"/>
                  </a:cubicBezTo>
                  <a:cubicBezTo>
                    <a:pt x="1565" y="5146"/>
                    <a:pt x="2584" y="5667"/>
                    <a:pt x="3242" y="5866"/>
                  </a:cubicBezTo>
                  <a:cubicBezTo>
                    <a:pt x="3545" y="5961"/>
                    <a:pt x="3827" y="6002"/>
                    <a:pt x="4078" y="6002"/>
                  </a:cubicBezTo>
                  <a:cubicBezTo>
                    <a:pt x="4946" y="6002"/>
                    <a:pt x="5438" y="5509"/>
                    <a:pt x="5130" y="5046"/>
                  </a:cubicBezTo>
                  <a:cubicBezTo>
                    <a:pt x="4832" y="4599"/>
                    <a:pt x="3851" y="3978"/>
                    <a:pt x="3416" y="2985"/>
                  </a:cubicBezTo>
                  <a:cubicBezTo>
                    <a:pt x="2931" y="1892"/>
                    <a:pt x="2795" y="364"/>
                    <a:pt x="2609" y="252"/>
                  </a:cubicBezTo>
                  <a:lnTo>
                    <a:pt x="2497" y="588"/>
                  </a:lnTo>
                  <a:cubicBezTo>
                    <a:pt x="2399" y="768"/>
                    <a:pt x="2210" y="821"/>
                    <a:pt x="2005" y="821"/>
                  </a:cubicBezTo>
                  <a:cubicBezTo>
                    <a:pt x="1871" y="821"/>
                    <a:pt x="1730" y="799"/>
                    <a:pt x="1603" y="774"/>
                  </a:cubicBezTo>
                  <a:cubicBezTo>
                    <a:pt x="907" y="687"/>
                    <a:pt x="746" y="488"/>
                    <a:pt x="671" y="277"/>
                  </a:cubicBezTo>
                  <a:lnTo>
                    <a:pt x="696" y="4"/>
                  </a:lnTo>
                  <a:cubicBezTo>
                    <a:pt x="689" y="1"/>
                    <a:pt x="682" y="0"/>
                    <a:pt x="6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070;p121">
              <a:extLst>
                <a:ext uri="{FF2B5EF4-FFF2-40B4-BE49-F238E27FC236}">
                  <a16:creationId xmlns:a16="http://schemas.microsoft.com/office/drawing/2014/main" id="{0EBD8070-90F5-AAE9-6D29-0F39A3C53171}"/>
                </a:ext>
              </a:extLst>
            </p:cNvPr>
            <p:cNvSpPr/>
            <p:nvPr/>
          </p:nvSpPr>
          <p:spPr>
            <a:xfrm>
              <a:off x="1372648" y="2651315"/>
              <a:ext cx="210894" cy="297149"/>
            </a:xfrm>
            <a:custGeom>
              <a:avLst/>
              <a:gdLst/>
              <a:ahLst/>
              <a:cxnLst/>
              <a:rect l="l" t="t" r="r" b="b"/>
              <a:pathLst>
                <a:path w="10868" h="15313" extrusionOk="0">
                  <a:moveTo>
                    <a:pt x="7337" y="0"/>
                  </a:moveTo>
                  <a:cubicBezTo>
                    <a:pt x="7010" y="0"/>
                    <a:pt x="6778" y="33"/>
                    <a:pt x="6607" y="66"/>
                  </a:cubicBezTo>
                  <a:cubicBezTo>
                    <a:pt x="5862" y="202"/>
                    <a:pt x="4981" y="562"/>
                    <a:pt x="4546" y="1407"/>
                  </a:cubicBezTo>
                  <a:cubicBezTo>
                    <a:pt x="4186" y="1432"/>
                    <a:pt x="3863" y="1593"/>
                    <a:pt x="3602" y="1842"/>
                  </a:cubicBezTo>
                  <a:cubicBezTo>
                    <a:pt x="2521" y="2835"/>
                    <a:pt x="2509" y="4102"/>
                    <a:pt x="2484" y="5021"/>
                  </a:cubicBezTo>
                  <a:cubicBezTo>
                    <a:pt x="2447" y="5791"/>
                    <a:pt x="2509" y="6574"/>
                    <a:pt x="2497" y="7344"/>
                  </a:cubicBezTo>
                  <a:cubicBezTo>
                    <a:pt x="2484" y="7977"/>
                    <a:pt x="2025" y="8561"/>
                    <a:pt x="1640" y="8995"/>
                  </a:cubicBezTo>
                  <a:cubicBezTo>
                    <a:pt x="1255" y="9430"/>
                    <a:pt x="820" y="9827"/>
                    <a:pt x="509" y="10312"/>
                  </a:cubicBezTo>
                  <a:cubicBezTo>
                    <a:pt x="199" y="10796"/>
                    <a:pt x="0" y="11405"/>
                    <a:pt x="124" y="11951"/>
                  </a:cubicBezTo>
                  <a:cubicBezTo>
                    <a:pt x="261" y="12547"/>
                    <a:pt x="721" y="12982"/>
                    <a:pt x="1317" y="13106"/>
                  </a:cubicBezTo>
                  <a:cubicBezTo>
                    <a:pt x="1193" y="13913"/>
                    <a:pt x="1739" y="14721"/>
                    <a:pt x="2484" y="15056"/>
                  </a:cubicBezTo>
                  <a:cubicBezTo>
                    <a:pt x="2869" y="15235"/>
                    <a:pt x="3286" y="15312"/>
                    <a:pt x="3706" y="15312"/>
                  </a:cubicBezTo>
                  <a:cubicBezTo>
                    <a:pt x="4100" y="15312"/>
                    <a:pt x="4496" y="15245"/>
                    <a:pt x="4869" y="15131"/>
                  </a:cubicBezTo>
                  <a:cubicBezTo>
                    <a:pt x="5415" y="14957"/>
                    <a:pt x="8756" y="15193"/>
                    <a:pt x="9526" y="8374"/>
                  </a:cubicBezTo>
                  <a:cubicBezTo>
                    <a:pt x="9650" y="7145"/>
                    <a:pt x="9389" y="5754"/>
                    <a:pt x="9389" y="5754"/>
                  </a:cubicBezTo>
                  <a:lnTo>
                    <a:pt x="9886" y="5754"/>
                  </a:lnTo>
                  <a:cubicBezTo>
                    <a:pt x="10631" y="5456"/>
                    <a:pt x="10743" y="4909"/>
                    <a:pt x="10694" y="4462"/>
                  </a:cubicBezTo>
                  <a:cubicBezTo>
                    <a:pt x="10644" y="4263"/>
                    <a:pt x="10532" y="4077"/>
                    <a:pt x="10383" y="3916"/>
                  </a:cubicBezTo>
                  <a:cubicBezTo>
                    <a:pt x="10694" y="3531"/>
                    <a:pt x="10867" y="3046"/>
                    <a:pt x="10843" y="2550"/>
                  </a:cubicBezTo>
                  <a:cubicBezTo>
                    <a:pt x="10818" y="1929"/>
                    <a:pt x="10569" y="1357"/>
                    <a:pt x="10135" y="923"/>
                  </a:cubicBezTo>
                  <a:cubicBezTo>
                    <a:pt x="9688" y="488"/>
                    <a:pt x="9091" y="190"/>
                    <a:pt x="8470" y="103"/>
                  </a:cubicBezTo>
                  <a:cubicBezTo>
                    <a:pt x="8001" y="27"/>
                    <a:pt x="7631" y="0"/>
                    <a:pt x="733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4071;p121">
              <a:extLst>
                <a:ext uri="{FF2B5EF4-FFF2-40B4-BE49-F238E27FC236}">
                  <a16:creationId xmlns:a16="http://schemas.microsoft.com/office/drawing/2014/main" id="{7AC2981F-61D7-BDD0-023E-45AFDDC053E4}"/>
                </a:ext>
              </a:extLst>
            </p:cNvPr>
            <p:cNvSpPr/>
            <p:nvPr/>
          </p:nvSpPr>
          <p:spPr>
            <a:xfrm>
              <a:off x="1539404" y="2829714"/>
              <a:ext cx="163662" cy="177148"/>
            </a:xfrm>
            <a:custGeom>
              <a:avLst/>
              <a:gdLst/>
              <a:ahLst/>
              <a:cxnLst/>
              <a:rect l="l" t="t" r="r" b="b"/>
              <a:pathLst>
                <a:path w="8434" h="9129" extrusionOk="0">
                  <a:moveTo>
                    <a:pt x="1" y="0"/>
                  </a:moveTo>
                  <a:lnTo>
                    <a:pt x="1317" y="4682"/>
                  </a:lnTo>
                  <a:cubicBezTo>
                    <a:pt x="1317" y="4682"/>
                    <a:pt x="2609" y="6259"/>
                    <a:pt x="4534" y="8445"/>
                  </a:cubicBezTo>
                  <a:cubicBezTo>
                    <a:pt x="4770" y="8706"/>
                    <a:pt x="5080" y="8868"/>
                    <a:pt x="5416" y="8892"/>
                  </a:cubicBezTo>
                  <a:lnTo>
                    <a:pt x="7999" y="9128"/>
                  </a:lnTo>
                  <a:cubicBezTo>
                    <a:pt x="8086" y="8656"/>
                    <a:pt x="8434" y="7452"/>
                    <a:pt x="7899" y="6930"/>
                  </a:cubicBezTo>
                  <a:cubicBezTo>
                    <a:pt x="7899" y="6930"/>
                    <a:pt x="6571" y="6557"/>
                    <a:pt x="5950" y="6458"/>
                  </a:cubicBezTo>
                  <a:cubicBezTo>
                    <a:pt x="5291" y="5527"/>
                    <a:pt x="3453" y="2807"/>
                    <a:pt x="2907" y="2062"/>
                  </a:cubicBezTo>
                  <a:cubicBezTo>
                    <a:pt x="1590" y="261"/>
                    <a:pt x="920" y="75"/>
                    <a:pt x="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4072;p121">
              <a:extLst>
                <a:ext uri="{FF2B5EF4-FFF2-40B4-BE49-F238E27FC236}">
                  <a16:creationId xmlns:a16="http://schemas.microsoft.com/office/drawing/2014/main" id="{EA1625F0-FBF1-65E4-869F-5D35AC9717B9}"/>
                </a:ext>
              </a:extLst>
            </p:cNvPr>
            <p:cNvSpPr/>
            <p:nvPr/>
          </p:nvSpPr>
          <p:spPr>
            <a:xfrm>
              <a:off x="1401074" y="2829947"/>
              <a:ext cx="199328" cy="250557"/>
            </a:xfrm>
            <a:custGeom>
              <a:avLst/>
              <a:gdLst/>
              <a:ahLst/>
              <a:cxnLst/>
              <a:rect l="l" t="t" r="r" b="b"/>
              <a:pathLst>
                <a:path w="10272" h="12912" extrusionOk="0">
                  <a:moveTo>
                    <a:pt x="4472" y="0"/>
                  </a:moveTo>
                  <a:cubicBezTo>
                    <a:pt x="3217" y="162"/>
                    <a:pt x="2360" y="298"/>
                    <a:pt x="2050" y="361"/>
                  </a:cubicBezTo>
                  <a:cubicBezTo>
                    <a:pt x="1280" y="534"/>
                    <a:pt x="1305" y="1093"/>
                    <a:pt x="1268" y="1913"/>
                  </a:cubicBezTo>
                  <a:cubicBezTo>
                    <a:pt x="1218" y="2807"/>
                    <a:pt x="1143" y="2956"/>
                    <a:pt x="1342" y="4447"/>
                  </a:cubicBezTo>
                  <a:lnTo>
                    <a:pt x="2398" y="6719"/>
                  </a:lnTo>
                  <a:lnTo>
                    <a:pt x="2485" y="8135"/>
                  </a:lnTo>
                  <a:cubicBezTo>
                    <a:pt x="2485" y="8135"/>
                    <a:pt x="473" y="10607"/>
                    <a:pt x="1" y="12532"/>
                  </a:cubicBezTo>
                  <a:cubicBezTo>
                    <a:pt x="1" y="12532"/>
                    <a:pt x="1156" y="12035"/>
                    <a:pt x="1889" y="11178"/>
                  </a:cubicBezTo>
                  <a:cubicBezTo>
                    <a:pt x="1889" y="11178"/>
                    <a:pt x="2573" y="12912"/>
                    <a:pt x="5369" y="12912"/>
                  </a:cubicBezTo>
                  <a:cubicBezTo>
                    <a:pt x="5538" y="12912"/>
                    <a:pt x="5715" y="12905"/>
                    <a:pt x="5900" y="12892"/>
                  </a:cubicBezTo>
                  <a:cubicBezTo>
                    <a:pt x="8372" y="12718"/>
                    <a:pt x="9179" y="11265"/>
                    <a:pt x="9179" y="11265"/>
                  </a:cubicBezTo>
                  <a:lnTo>
                    <a:pt x="8682" y="8408"/>
                  </a:lnTo>
                  <a:cubicBezTo>
                    <a:pt x="8794" y="7887"/>
                    <a:pt x="8918" y="6943"/>
                    <a:pt x="8993" y="6247"/>
                  </a:cubicBezTo>
                  <a:cubicBezTo>
                    <a:pt x="10272" y="5043"/>
                    <a:pt x="9912" y="3751"/>
                    <a:pt x="9440" y="2795"/>
                  </a:cubicBezTo>
                  <a:cubicBezTo>
                    <a:pt x="8508" y="882"/>
                    <a:pt x="7515" y="0"/>
                    <a:pt x="7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4073;p121">
              <a:extLst>
                <a:ext uri="{FF2B5EF4-FFF2-40B4-BE49-F238E27FC236}">
                  <a16:creationId xmlns:a16="http://schemas.microsoft.com/office/drawing/2014/main" id="{44D2DE7B-BB4C-02D8-5FEF-57ACEE6656F3}"/>
                </a:ext>
              </a:extLst>
            </p:cNvPr>
            <p:cNvSpPr/>
            <p:nvPr/>
          </p:nvSpPr>
          <p:spPr>
            <a:xfrm>
              <a:off x="1401074" y="2829947"/>
              <a:ext cx="199328" cy="250557"/>
            </a:xfrm>
            <a:custGeom>
              <a:avLst/>
              <a:gdLst/>
              <a:ahLst/>
              <a:cxnLst/>
              <a:rect l="l" t="t" r="r" b="b"/>
              <a:pathLst>
                <a:path w="10272" h="12912" extrusionOk="0">
                  <a:moveTo>
                    <a:pt x="4472" y="0"/>
                  </a:moveTo>
                  <a:cubicBezTo>
                    <a:pt x="3217" y="162"/>
                    <a:pt x="2360" y="298"/>
                    <a:pt x="2050" y="361"/>
                  </a:cubicBezTo>
                  <a:cubicBezTo>
                    <a:pt x="1280" y="534"/>
                    <a:pt x="1305" y="1093"/>
                    <a:pt x="1268" y="1913"/>
                  </a:cubicBezTo>
                  <a:cubicBezTo>
                    <a:pt x="1218" y="2807"/>
                    <a:pt x="1143" y="2956"/>
                    <a:pt x="1342" y="4447"/>
                  </a:cubicBezTo>
                  <a:lnTo>
                    <a:pt x="2398" y="6719"/>
                  </a:lnTo>
                  <a:lnTo>
                    <a:pt x="2485" y="8135"/>
                  </a:lnTo>
                  <a:cubicBezTo>
                    <a:pt x="2485" y="8135"/>
                    <a:pt x="473" y="10607"/>
                    <a:pt x="1" y="12532"/>
                  </a:cubicBezTo>
                  <a:cubicBezTo>
                    <a:pt x="1" y="12532"/>
                    <a:pt x="1156" y="12035"/>
                    <a:pt x="1889" y="11178"/>
                  </a:cubicBezTo>
                  <a:cubicBezTo>
                    <a:pt x="1889" y="11178"/>
                    <a:pt x="2573" y="12912"/>
                    <a:pt x="5369" y="12912"/>
                  </a:cubicBezTo>
                  <a:cubicBezTo>
                    <a:pt x="5538" y="12912"/>
                    <a:pt x="5715" y="12905"/>
                    <a:pt x="5900" y="12892"/>
                  </a:cubicBezTo>
                  <a:cubicBezTo>
                    <a:pt x="8372" y="12718"/>
                    <a:pt x="9179" y="11265"/>
                    <a:pt x="9179" y="11265"/>
                  </a:cubicBezTo>
                  <a:lnTo>
                    <a:pt x="8682" y="8408"/>
                  </a:lnTo>
                  <a:cubicBezTo>
                    <a:pt x="8794" y="7887"/>
                    <a:pt x="8918" y="6943"/>
                    <a:pt x="8993" y="6247"/>
                  </a:cubicBezTo>
                  <a:cubicBezTo>
                    <a:pt x="10272" y="5043"/>
                    <a:pt x="9912" y="3751"/>
                    <a:pt x="9440" y="2795"/>
                  </a:cubicBezTo>
                  <a:cubicBezTo>
                    <a:pt x="8508" y="882"/>
                    <a:pt x="7515" y="0"/>
                    <a:pt x="71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4074;p121">
              <a:extLst>
                <a:ext uri="{FF2B5EF4-FFF2-40B4-BE49-F238E27FC236}">
                  <a16:creationId xmlns:a16="http://schemas.microsoft.com/office/drawing/2014/main" id="{F089CC7A-D9B7-214F-9161-C93E05B30CC4}"/>
                </a:ext>
              </a:extLst>
            </p:cNvPr>
            <p:cNvSpPr/>
            <p:nvPr/>
          </p:nvSpPr>
          <p:spPr>
            <a:xfrm>
              <a:off x="1431694" y="2995753"/>
              <a:ext cx="27963" cy="32814"/>
            </a:xfrm>
            <a:custGeom>
              <a:avLst/>
              <a:gdLst/>
              <a:ahLst/>
              <a:cxnLst/>
              <a:rect l="l" t="t" r="r" b="b"/>
              <a:pathLst>
                <a:path w="1441" h="1691" extrusionOk="0">
                  <a:moveTo>
                    <a:pt x="1279" y="0"/>
                  </a:moveTo>
                  <a:lnTo>
                    <a:pt x="12" y="832"/>
                  </a:lnTo>
                  <a:lnTo>
                    <a:pt x="0" y="869"/>
                  </a:lnTo>
                  <a:cubicBezTo>
                    <a:pt x="0" y="1143"/>
                    <a:pt x="348" y="1677"/>
                    <a:pt x="646" y="1689"/>
                  </a:cubicBezTo>
                  <a:cubicBezTo>
                    <a:pt x="668" y="1690"/>
                    <a:pt x="690" y="1691"/>
                    <a:pt x="711" y="1691"/>
                  </a:cubicBezTo>
                  <a:cubicBezTo>
                    <a:pt x="972" y="1691"/>
                    <a:pt x="1141" y="1613"/>
                    <a:pt x="1279" y="1292"/>
                  </a:cubicBezTo>
                  <a:cubicBezTo>
                    <a:pt x="1441" y="931"/>
                    <a:pt x="1279" y="0"/>
                    <a:pt x="127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4075;p121">
              <a:extLst>
                <a:ext uri="{FF2B5EF4-FFF2-40B4-BE49-F238E27FC236}">
                  <a16:creationId xmlns:a16="http://schemas.microsoft.com/office/drawing/2014/main" id="{B593C5C0-5C76-5410-511E-8CC404C51B0A}"/>
                </a:ext>
              </a:extLst>
            </p:cNvPr>
            <p:cNvSpPr/>
            <p:nvPr/>
          </p:nvSpPr>
          <p:spPr>
            <a:xfrm>
              <a:off x="1428550" y="2956945"/>
              <a:ext cx="31863" cy="66928"/>
            </a:xfrm>
            <a:custGeom>
              <a:avLst/>
              <a:gdLst/>
              <a:ahLst/>
              <a:cxnLst/>
              <a:rect l="l" t="t" r="r" b="b"/>
              <a:pathLst>
                <a:path w="1642" h="3449" extrusionOk="0">
                  <a:moveTo>
                    <a:pt x="920" y="0"/>
                  </a:moveTo>
                  <a:cubicBezTo>
                    <a:pt x="696" y="125"/>
                    <a:pt x="510" y="311"/>
                    <a:pt x="386" y="522"/>
                  </a:cubicBezTo>
                  <a:cubicBezTo>
                    <a:pt x="237" y="820"/>
                    <a:pt x="112" y="1578"/>
                    <a:pt x="75" y="1938"/>
                  </a:cubicBezTo>
                  <a:cubicBezTo>
                    <a:pt x="1" y="2696"/>
                    <a:pt x="286" y="3254"/>
                    <a:pt x="808" y="3428"/>
                  </a:cubicBezTo>
                  <a:cubicBezTo>
                    <a:pt x="852" y="3442"/>
                    <a:pt x="894" y="3449"/>
                    <a:pt x="934" y="3449"/>
                  </a:cubicBezTo>
                  <a:cubicBezTo>
                    <a:pt x="1500" y="3449"/>
                    <a:pt x="1642" y="2131"/>
                    <a:pt x="1491" y="1876"/>
                  </a:cubicBezTo>
                  <a:cubicBezTo>
                    <a:pt x="1342" y="1590"/>
                    <a:pt x="1056" y="1131"/>
                    <a:pt x="1031" y="634"/>
                  </a:cubicBezTo>
                  <a:lnTo>
                    <a:pt x="994" y="162"/>
                  </a:lnTo>
                  <a:lnTo>
                    <a:pt x="92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4076;p121">
              <a:extLst>
                <a:ext uri="{FF2B5EF4-FFF2-40B4-BE49-F238E27FC236}">
                  <a16:creationId xmlns:a16="http://schemas.microsoft.com/office/drawing/2014/main" id="{E83760A7-0900-DAE9-10AF-BAFB9500653C}"/>
                </a:ext>
              </a:extLst>
            </p:cNvPr>
            <p:cNvSpPr/>
            <p:nvPr/>
          </p:nvSpPr>
          <p:spPr>
            <a:xfrm>
              <a:off x="1468561" y="2928751"/>
              <a:ext cx="73526" cy="33047"/>
            </a:xfrm>
            <a:custGeom>
              <a:avLst/>
              <a:gdLst/>
              <a:ahLst/>
              <a:cxnLst/>
              <a:rect l="l" t="t" r="r" b="b"/>
              <a:pathLst>
                <a:path w="3789" h="1703" extrusionOk="0">
                  <a:moveTo>
                    <a:pt x="38" y="0"/>
                  </a:moveTo>
                  <a:lnTo>
                    <a:pt x="38" y="0"/>
                  </a:lnTo>
                  <a:cubicBezTo>
                    <a:pt x="38" y="1"/>
                    <a:pt x="0" y="1454"/>
                    <a:pt x="1776" y="1677"/>
                  </a:cubicBezTo>
                  <a:cubicBezTo>
                    <a:pt x="1906" y="1694"/>
                    <a:pt x="2027" y="1702"/>
                    <a:pt x="2140" y="1702"/>
                  </a:cubicBezTo>
                  <a:cubicBezTo>
                    <a:pt x="3575" y="1702"/>
                    <a:pt x="3788" y="423"/>
                    <a:pt x="3788" y="423"/>
                  </a:cubicBezTo>
                  <a:lnTo>
                    <a:pt x="3788" y="423"/>
                  </a:lnTo>
                  <a:cubicBezTo>
                    <a:pt x="3381" y="999"/>
                    <a:pt x="2727" y="1339"/>
                    <a:pt x="2032" y="1339"/>
                  </a:cubicBezTo>
                  <a:cubicBezTo>
                    <a:pt x="1964" y="1339"/>
                    <a:pt x="1895" y="1336"/>
                    <a:pt x="1826" y="1329"/>
                  </a:cubicBezTo>
                  <a:cubicBezTo>
                    <a:pt x="1019" y="1280"/>
                    <a:pt x="311" y="770"/>
                    <a:pt x="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4077;p121">
              <a:extLst>
                <a:ext uri="{FF2B5EF4-FFF2-40B4-BE49-F238E27FC236}">
                  <a16:creationId xmlns:a16="http://schemas.microsoft.com/office/drawing/2014/main" id="{B93548D4-8642-34B9-6E81-B63094208FD0}"/>
                </a:ext>
              </a:extLst>
            </p:cNvPr>
            <p:cNvSpPr/>
            <p:nvPr/>
          </p:nvSpPr>
          <p:spPr>
            <a:xfrm>
              <a:off x="1208685" y="2835962"/>
              <a:ext cx="241340" cy="189994"/>
            </a:xfrm>
            <a:custGeom>
              <a:avLst/>
              <a:gdLst/>
              <a:ahLst/>
              <a:cxnLst/>
              <a:rect l="l" t="t" r="r" b="b"/>
              <a:pathLst>
                <a:path w="12437" h="9791" extrusionOk="0">
                  <a:moveTo>
                    <a:pt x="12126" y="1"/>
                  </a:moveTo>
                  <a:lnTo>
                    <a:pt x="12126" y="1"/>
                  </a:lnTo>
                  <a:cubicBezTo>
                    <a:pt x="11828" y="38"/>
                    <a:pt x="11555" y="100"/>
                    <a:pt x="11270" y="175"/>
                  </a:cubicBezTo>
                  <a:cubicBezTo>
                    <a:pt x="10599" y="349"/>
                    <a:pt x="10028" y="796"/>
                    <a:pt x="9705" y="1417"/>
                  </a:cubicBezTo>
                  <a:cubicBezTo>
                    <a:pt x="9295" y="2087"/>
                    <a:pt x="8016" y="5441"/>
                    <a:pt x="7531" y="6471"/>
                  </a:cubicBezTo>
                  <a:lnTo>
                    <a:pt x="5122" y="4286"/>
                  </a:lnTo>
                  <a:cubicBezTo>
                    <a:pt x="4551" y="3727"/>
                    <a:pt x="4476" y="2969"/>
                    <a:pt x="4128" y="2485"/>
                  </a:cubicBezTo>
                  <a:cubicBezTo>
                    <a:pt x="3793" y="2013"/>
                    <a:pt x="3383" y="1839"/>
                    <a:pt x="2998" y="1417"/>
                  </a:cubicBezTo>
                  <a:cubicBezTo>
                    <a:pt x="2719" y="1111"/>
                    <a:pt x="2564" y="864"/>
                    <a:pt x="2429" y="864"/>
                  </a:cubicBezTo>
                  <a:cubicBezTo>
                    <a:pt x="2378" y="864"/>
                    <a:pt x="2329" y="900"/>
                    <a:pt x="2278" y="982"/>
                  </a:cubicBezTo>
                  <a:cubicBezTo>
                    <a:pt x="2091" y="1280"/>
                    <a:pt x="2514" y="1889"/>
                    <a:pt x="2576" y="2038"/>
                  </a:cubicBezTo>
                  <a:cubicBezTo>
                    <a:pt x="2631" y="2182"/>
                    <a:pt x="3012" y="2474"/>
                    <a:pt x="2628" y="2474"/>
                  </a:cubicBezTo>
                  <a:cubicBezTo>
                    <a:pt x="2581" y="2474"/>
                    <a:pt x="2523" y="2469"/>
                    <a:pt x="2452" y="2460"/>
                  </a:cubicBezTo>
                  <a:cubicBezTo>
                    <a:pt x="1806" y="2361"/>
                    <a:pt x="626" y="1429"/>
                    <a:pt x="328" y="1243"/>
                  </a:cubicBezTo>
                  <a:cubicBezTo>
                    <a:pt x="274" y="1209"/>
                    <a:pt x="229" y="1195"/>
                    <a:pt x="191" y="1195"/>
                  </a:cubicBezTo>
                  <a:cubicBezTo>
                    <a:pt x="17" y="1195"/>
                    <a:pt x="0" y="1501"/>
                    <a:pt x="92" y="1715"/>
                  </a:cubicBezTo>
                  <a:cubicBezTo>
                    <a:pt x="204" y="1976"/>
                    <a:pt x="79" y="2659"/>
                    <a:pt x="266" y="3106"/>
                  </a:cubicBezTo>
                  <a:cubicBezTo>
                    <a:pt x="464" y="3578"/>
                    <a:pt x="589" y="3789"/>
                    <a:pt x="1148" y="4161"/>
                  </a:cubicBezTo>
                  <a:cubicBezTo>
                    <a:pt x="1682" y="4522"/>
                    <a:pt x="2874" y="4832"/>
                    <a:pt x="3420" y="5329"/>
                  </a:cubicBezTo>
                  <a:cubicBezTo>
                    <a:pt x="3954" y="5826"/>
                    <a:pt x="5234" y="7440"/>
                    <a:pt x="6004" y="8421"/>
                  </a:cubicBezTo>
                  <a:cubicBezTo>
                    <a:pt x="6651" y="9241"/>
                    <a:pt x="7277" y="9790"/>
                    <a:pt x="7842" y="9790"/>
                  </a:cubicBezTo>
                  <a:cubicBezTo>
                    <a:pt x="8133" y="9790"/>
                    <a:pt x="8408" y="9645"/>
                    <a:pt x="8661" y="9316"/>
                  </a:cubicBezTo>
                  <a:cubicBezTo>
                    <a:pt x="9220" y="8570"/>
                    <a:pt x="9829" y="7428"/>
                    <a:pt x="10102" y="7005"/>
                  </a:cubicBezTo>
                  <a:cubicBezTo>
                    <a:pt x="10847" y="5838"/>
                    <a:pt x="11816" y="3652"/>
                    <a:pt x="11816" y="3652"/>
                  </a:cubicBezTo>
                  <a:cubicBezTo>
                    <a:pt x="12338" y="2522"/>
                    <a:pt x="12437" y="771"/>
                    <a:pt x="121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4078;p121">
              <a:extLst>
                <a:ext uri="{FF2B5EF4-FFF2-40B4-BE49-F238E27FC236}">
                  <a16:creationId xmlns:a16="http://schemas.microsoft.com/office/drawing/2014/main" id="{70D7208F-AAB1-FA20-7E33-D44E84044BA1}"/>
                </a:ext>
              </a:extLst>
            </p:cNvPr>
            <p:cNvSpPr/>
            <p:nvPr/>
          </p:nvSpPr>
          <p:spPr>
            <a:xfrm>
              <a:off x="1354816" y="2953336"/>
              <a:ext cx="26527" cy="36637"/>
            </a:xfrm>
            <a:custGeom>
              <a:avLst/>
              <a:gdLst/>
              <a:ahLst/>
              <a:cxnLst/>
              <a:rect l="l" t="t" r="r" b="b"/>
              <a:pathLst>
                <a:path w="1367" h="1888" extrusionOk="0">
                  <a:moveTo>
                    <a:pt x="199" y="0"/>
                  </a:moveTo>
                  <a:lnTo>
                    <a:pt x="0" y="422"/>
                  </a:lnTo>
                  <a:cubicBezTo>
                    <a:pt x="460" y="882"/>
                    <a:pt x="857" y="1453"/>
                    <a:pt x="882" y="1888"/>
                  </a:cubicBezTo>
                  <a:cubicBezTo>
                    <a:pt x="882" y="1888"/>
                    <a:pt x="1366" y="1317"/>
                    <a:pt x="19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4079;p121">
              <a:extLst>
                <a:ext uri="{FF2B5EF4-FFF2-40B4-BE49-F238E27FC236}">
                  <a16:creationId xmlns:a16="http://schemas.microsoft.com/office/drawing/2014/main" id="{EAACF36D-3B51-4D21-10E0-B0E06EA360F1}"/>
                </a:ext>
              </a:extLst>
            </p:cNvPr>
            <p:cNvSpPr/>
            <p:nvPr/>
          </p:nvSpPr>
          <p:spPr>
            <a:xfrm>
              <a:off x="1436739" y="2690899"/>
              <a:ext cx="128248" cy="178953"/>
            </a:xfrm>
            <a:custGeom>
              <a:avLst/>
              <a:gdLst/>
              <a:ahLst/>
              <a:cxnLst/>
              <a:rect l="l" t="t" r="r" b="b"/>
              <a:pathLst>
                <a:path w="6609" h="9222" extrusionOk="0">
                  <a:moveTo>
                    <a:pt x="5615" y="0"/>
                  </a:moveTo>
                  <a:lnTo>
                    <a:pt x="5615" y="0"/>
                  </a:lnTo>
                  <a:cubicBezTo>
                    <a:pt x="5677" y="497"/>
                    <a:pt x="5540" y="1603"/>
                    <a:pt x="4000" y="2286"/>
                  </a:cubicBezTo>
                  <a:cubicBezTo>
                    <a:pt x="3491" y="2509"/>
                    <a:pt x="2944" y="2671"/>
                    <a:pt x="2385" y="2733"/>
                  </a:cubicBezTo>
                  <a:cubicBezTo>
                    <a:pt x="2075" y="3342"/>
                    <a:pt x="1752" y="3354"/>
                    <a:pt x="1729" y="3354"/>
                  </a:cubicBezTo>
                  <a:cubicBezTo>
                    <a:pt x="1728" y="3354"/>
                    <a:pt x="1727" y="3354"/>
                    <a:pt x="1727" y="3354"/>
                  </a:cubicBezTo>
                  <a:cubicBezTo>
                    <a:pt x="1678" y="3279"/>
                    <a:pt x="1615" y="3180"/>
                    <a:pt x="1553" y="3118"/>
                  </a:cubicBezTo>
                  <a:cubicBezTo>
                    <a:pt x="1390" y="2948"/>
                    <a:pt x="1170" y="2865"/>
                    <a:pt x="951" y="2865"/>
                  </a:cubicBezTo>
                  <a:cubicBezTo>
                    <a:pt x="736" y="2865"/>
                    <a:pt x="521" y="2945"/>
                    <a:pt x="361" y="3105"/>
                  </a:cubicBezTo>
                  <a:cubicBezTo>
                    <a:pt x="1" y="3490"/>
                    <a:pt x="175" y="4211"/>
                    <a:pt x="672" y="4608"/>
                  </a:cubicBezTo>
                  <a:cubicBezTo>
                    <a:pt x="920" y="4819"/>
                    <a:pt x="1126" y="4880"/>
                    <a:pt x="1280" y="4880"/>
                  </a:cubicBezTo>
                  <a:cubicBezTo>
                    <a:pt x="1488" y="4880"/>
                    <a:pt x="1603" y="4769"/>
                    <a:pt x="1603" y="4769"/>
                  </a:cubicBezTo>
                  <a:lnTo>
                    <a:pt x="1640" y="7266"/>
                  </a:lnTo>
                  <a:cubicBezTo>
                    <a:pt x="1764" y="7725"/>
                    <a:pt x="2050" y="8148"/>
                    <a:pt x="2423" y="8458"/>
                  </a:cubicBezTo>
                  <a:cubicBezTo>
                    <a:pt x="2942" y="8845"/>
                    <a:pt x="3677" y="9221"/>
                    <a:pt x="4305" y="9221"/>
                  </a:cubicBezTo>
                  <a:cubicBezTo>
                    <a:pt x="4383" y="9221"/>
                    <a:pt x="4460" y="9216"/>
                    <a:pt x="4534" y="9203"/>
                  </a:cubicBezTo>
                  <a:cubicBezTo>
                    <a:pt x="5888" y="8992"/>
                    <a:pt x="4224" y="7266"/>
                    <a:pt x="4224" y="7266"/>
                  </a:cubicBezTo>
                  <a:lnTo>
                    <a:pt x="4186" y="6111"/>
                  </a:lnTo>
                  <a:lnTo>
                    <a:pt x="4186" y="6111"/>
                  </a:lnTo>
                  <a:cubicBezTo>
                    <a:pt x="4536" y="6169"/>
                    <a:pt x="4890" y="6215"/>
                    <a:pt x="5186" y="6215"/>
                  </a:cubicBezTo>
                  <a:cubicBezTo>
                    <a:pt x="5394" y="6215"/>
                    <a:pt x="5573" y="6192"/>
                    <a:pt x="5701" y="6136"/>
                  </a:cubicBezTo>
                  <a:cubicBezTo>
                    <a:pt x="6012" y="5974"/>
                    <a:pt x="6608" y="5490"/>
                    <a:pt x="6608" y="3565"/>
                  </a:cubicBezTo>
                  <a:cubicBezTo>
                    <a:pt x="6608" y="1304"/>
                    <a:pt x="6049" y="249"/>
                    <a:pt x="561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4080;p121">
              <a:extLst>
                <a:ext uri="{FF2B5EF4-FFF2-40B4-BE49-F238E27FC236}">
                  <a16:creationId xmlns:a16="http://schemas.microsoft.com/office/drawing/2014/main" id="{AD2C9190-75E1-AF96-D974-9E374EA7DB79}"/>
                </a:ext>
              </a:extLst>
            </p:cNvPr>
            <p:cNvSpPr/>
            <p:nvPr/>
          </p:nvSpPr>
          <p:spPr>
            <a:xfrm>
              <a:off x="1506631" y="2742707"/>
              <a:ext cx="10634" cy="10634"/>
            </a:xfrm>
            <a:custGeom>
              <a:avLst/>
              <a:gdLst/>
              <a:ahLst/>
              <a:cxnLst/>
              <a:rect l="l" t="t" r="r" b="b"/>
              <a:pathLst>
                <a:path w="548" h="548" extrusionOk="0">
                  <a:moveTo>
                    <a:pt x="249" y="1"/>
                  </a:moveTo>
                  <a:cubicBezTo>
                    <a:pt x="112" y="13"/>
                    <a:pt x="1" y="137"/>
                    <a:pt x="1" y="274"/>
                  </a:cubicBezTo>
                  <a:cubicBezTo>
                    <a:pt x="13" y="435"/>
                    <a:pt x="137" y="547"/>
                    <a:pt x="274" y="547"/>
                  </a:cubicBezTo>
                  <a:cubicBezTo>
                    <a:pt x="435" y="522"/>
                    <a:pt x="547" y="398"/>
                    <a:pt x="547" y="261"/>
                  </a:cubicBezTo>
                  <a:cubicBezTo>
                    <a:pt x="547" y="125"/>
                    <a:pt x="398" y="1"/>
                    <a:pt x="2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4081;p121">
              <a:extLst>
                <a:ext uri="{FF2B5EF4-FFF2-40B4-BE49-F238E27FC236}">
                  <a16:creationId xmlns:a16="http://schemas.microsoft.com/office/drawing/2014/main" id="{D5FBB276-D37D-9986-864A-6E8361009830}"/>
                </a:ext>
              </a:extLst>
            </p:cNvPr>
            <p:cNvSpPr/>
            <p:nvPr/>
          </p:nvSpPr>
          <p:spPr>
            <a:xfrm>
              <a:off x="1522290" y="2782466"/>
              <a:ext cx="13040" cy="8364"/>
            </a:xfrm>
            <a:custGeom>
              <a:avLst/>
              <a:gdLst/>
              <a:ahLst/>
              <a:cxnLst/>
              <a:rect l="l" t="t" r="r" b="b"/>
              <a:pathLst>
                <a:path w="672" h="431" extrusionOk="0">
                  <a:moveTo>
                    <a:pt x="51" y="1"/>
                  </a:moveTo>
                  <a:lnTo>
                    <a:pt x="51" y="1"/>
                  </a:lnTo>
                  <a:cubicBezTo>
                    <a:pt x="1" y="187"/>
                    <a:pt x="88" y="361"/>
                    <a:pt x="262" y="423"/>
                  </a:cubicBezTo>
                  <a:lnTo>
                    <a:pt x="274" y="423"/>
                  </a:lnTo>
                  <a:cubicBezTo>
                    <a:pt x="299" y="428"/>
                    <a:pt x="323" y="431"/>
                    <a:pt x="347" y="431"/>
                  </a:cubicBezTo>
                  <a:cubicBezTo>
                    <a:pt x="494" y="431"/>
                    <a:pt x="629" y="336"/>
                    <a:pt x="671" y="187"/>
                  </a:cubicBezTo>
                  <a:lnTo>
                    <a:pt x="51" y="1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4082;p121">
              <a:extLst>
                <a:ext uri="{FF2B5EF4-FFF2-40B4-BE49-F238E27FC236}">
                  <a16:creationId xmlns:a16="http://schemas.microsoft.com/office/drawing/2014/main" id="{DFB9A617-72B4-FE91-C0E1-B0883F73D09D}"/>
                </a:ext>
              </a:extLst>
            </p:cNvPr>
            <p:cNvSpPr/>
            <p:nvPr/>
          </p:nvSpPr>
          <p:spPr>
            <a:xfrm>
              <a:off x="1549048" y="2725108"/>
              <a:ext cx="11100" cy="9179"/>
            </a:xfrm>
            <a:custGeom>
              <a:avLst/>
              <a:gdLst/>
              <a:ahLst/>
              <a:cxnLst/>
              <a:rect l="l" t="t" r="r" b="b"/>
              <a:pathLst>
                <a:path w="572" h="473" extrusionOk="0">
                  <a:moveTo>
                    <a:pt x="241" y="1"/>
                  </a:moveTo>
                  <a:cubicBezTo>
                    <a:pt x="144" y="1"/>
                    <a:pt x="50" y="51"/>
                    <a:pt x="0" y="150"/>
                  </a:cubicBezTo>
                  <a:lnTo>
                    <a:pt x="497" y="473"/>
                  </a:lnTo>
                  <a:cubicBezTo>
                    <a:pt x="572" y="336"/>
                    <a:pt x="547" y="150"/>
                    <a:pt x="410" y="51"/>
                  </a:cubicBezTo>
                  <a:cubicBezTo>
                    <a:pt x="410" y="38"/>
                    <a:pt x="385" y="38"/>
                    <a:pt x="385" y="38"/>
                  </a:cubicBezTo>
                  <a:cubicBezTo>
                    <a:pt x="340" y="13"/>
                    <a:pt x="290" y="1"/>
                    <a:pt x="2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4083;p121">
              <a:extLst>
                <a:ext uri="{FF2B5EF4-FFF2-40B4-BE49-F238E27FC236}">
                  <a16:creationId xmlns:a16="http://schemas.microsoft.com/office/drawing/2014/main" id="{28FA89BE-D256-81D6-C6AF-5622C46913E9}"/>
                </a:ext>
              </a:extLst>
            </p:cNvPr>
            <p:cNvSpPr/>
            <p:nvPr/>
          </p:nvSpPr>
          <p:spPr>
            <a:xfrm>
              <a:off x="1499646" y="2727068"/>
              <a:ext cx="11818" cy="7704"/>
            </a:xfrm>
            <a:custGeom>
              <a:avLst/>
              <a:gdLst/>
              <a:ahLst/>
              <a:cxnLst/>
              <a:rect l="l" t="t" r="r" b="b"/>
              <a:pathLst>
                <a:path w="609" h="397" extrusionOk="0">
                  <a:moveTo>
                    <a:pt x="336" y="0"/>
                  </a:moveTo>
                  <a:cubicBezTo>
                    <a:pt x="297" y="0"/>
                    <a:pt x="259" y="8"/>
                    <a:pt x="224" y="24"/>
                  </a:cubicBezTo>
                  <a:lnTo>
                    <a:pt x="199" y="24"/>
                  </a:lnTo>
                  <a:cubicBezTo>
                    <a:pt x="62" y="86"/>
                    <a:pt x="0" y="260"/>
                    <a:pt x="62" y="397"/>
                  </a:cubicBezTo>
                  <a:lnTo>
                    <a:pt x="609" y="186"/>
                  </a:lnTo>
                  <a:cubicBezTo>
                    <a:pt x="563" y="66"/>
                    <a:pt x="448" y="0"/>
                    <a:pt x="3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4084;p121">
              <a:extLst>
                <a:ext uri="{FF2B5EF4-FFF2-40B4-BE49-F238E27FC236}">
                  <a16:creationId xmlns:a16="http://schemas.microsoft.com/office/drawing/2014/main" id="{B02081E6-B73A-44B8-08A4-CB76ACD69271}"/>
                </a:ext>
              </a:extLst>
            </p:cNvPr>
            <p:cNvSpPr/>
            <p:nvPr/>
          </p:nvSpPr>
          <p:spPr>
            <a:xfrm>
              <a:off x="1546390" y="2740301"/>
              <a:ext cx="10634" cy="10615"/>
            </a:xfrm>
            <a:custGeom>
              <a:avLst/>
              <a:gdLst/>
              <a:ahLst/>
              <a:cxnLst/>
              <a:rect l="l" t="t" r="r" b="b"/>
              <a:pathLst>
                <a:path w="548" h="547" extrusionOk="0">
                  <a:moveTo>
                    <a:pt x="249" y="0"/>
                  </a:moveTo>
                  <a:cubicBezTo>
                    <a:pt x="113" y="13"/>
                    <a:pt x="1" y="137"/>
                    <a:pt x="1" y="274"/>
                  </a:cubicBezTo>
                  <a:cubicBezTo>
                    <a:pt x="13" y="435"/>
                    <a:pt x="137" y="547"/>
                    <a:pt x="274" y="547"/>
                  </a:cubicBezTo>
                  <a:cubicBezTo>
                    <a:pt x="435" y="522"/>
                    <a:pt x="547" y="398"/>
                    <a:pt x="547" y="261"/>
                  </a:cubicBezTo>
                  <a:cubicBezTo>
                    <a:pt x="547" y="112"/>
                    <a:pt x="398" y="0"/>
                    <a:pt x="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4085;p121">
              <a:extLst>
                <a:ext uri="{FF2B5EF4-FFF2-40B4-BE49-F238E27FC236}">
                  <a16:creationId xmlns:a16="http://schemas.microsoft.com/office/drawing/2014/main" id="{7C68C84B-3A83-5E2E-BEEA-B449E294DF9F}"/>
                </a:ext>
              </a:extLst>
            </p:cNvPr>
            <p:cNvSpPr/>
            <p:nvPr/>
          </p:nvSpPr>
          <p:spPr>
            <a:xfrm>
              <a:off x="1534107" y="2745598"/>
              <a:ext cx="15932" cy="28215"/>
            </a:xfrm>
            <a:custGeom>
              <a:avLst/>
              <a:gdLst/>
              <a:ahLst/>
              <a:cxnLst/>
              <a:rect l="l" t="t" r="r" b="b"/>
              <a:pathLst>
                <a:path w="821" h="1454" extrusionOk="0">
                  <a:moveTo>
                    <a:pt x="0" y="1"/>
                  </a:moveTo>
                  <a:lnTo>
                    <a:pt x="62" y="1454"/>
                  </a:lnTo>
                  <a:lnTo>
                    <a:pt x="820" y="120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4086;p121">
              <a:extLst>
                <a:ext uri="{FF2B5EF4-FFF2-40B4-BE49-F238E27FC236}">
                  <a16:creationId xmlns:a16="http://schemas.microsoft.com/office/drawing/2014/main" id="{C3BEFC9E-17FB-A18F-E021-FD221DD66F6C}"/>
                </a:ext>
              </a:extLst>
            </p:cNvPr>
            <p:cNvSpPr/>
            <p:nvPr/>
          </p:nvSpPr>
          <p:spPr>
            <a:xfrm>
              <a:off x="1477467" y="2792109"/>
              <a:ext cx="41236" cy="25091"/>
            </a:xfrm>
            <a:custGeom>
              <a:avLst/>
              <a:gdLst/>
              <a:ahLst/>
              <a:cxnLst/>
              <a:rect l="l" t="t" r="r" b="b"/>
              <a:pathLst>
                <a:path w="2125" h="1293" extrusionOk="0">
                  <a:moveTo>
                    <a:pt x="1" y="1"/>
                  </a:moveTo>
                  <a:cubicBezTo>
                    <a:pt x="88" y="249"/>
                    <a:pt x="249" y="460"/>
                    <a:pt x="460" y="634"/>
                  </a:cubicBezTo>
                  <a:cubicBezTo>
                    <a:pt x="845" y="944"/>
                    <a:pt x="2125" y="1292"/>
                    <a:pt x="2125" y="1292"/>
                  </a:cubicBezTo>
                  <a:lnTo>
                    <a:pt x="2112" y="895"/>
                  </a:lnTo>
                  <a:cubicBezTo>
                    <a:pt x="1491" y="833"/>
                    <a:pt x="212" y="497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4087;p121">
              <a:extLst>
                <a:ext uri="{FF2B5EF4-FFF2-40B4-BE49-F238E27FC236}">
                  <a16:creationId xmlns:a16="http://schemas.microsoft.com/office/drawing/2014/main" id="{D8AD3CA2-CBBE-022C-870B-0FA165BEB091}"/>
                </a:ext>
              </a:extLst>
            </p:cNvPr>
            <p:cNvSpPr/>
            <p:nvPr/>
          </p:nvSpPr>
          <p:spPr>
            <a:xfrm>
              <a:off x="1470249" y="2743910"/>
              <a:ext cx="13389" cy="23694"/>
            </a:xfrm>
            <a:custGeom>
              <a:avLst/>
              <a:gdLst/>
              <a:ahLst/>
              <a:cxnLst/>
              <a:rect l="l" t="t" r="r" b="b"/>
              <a:pathLst>
                <a:path w="690" h="1221" extrusionOk="0">
                  <a:moveTo>
                    <a:pt x="658" y="1"/>
                  </a:moveTo>
                  <a:lnTo>
                    <a:pt x="0" y="622"/>
                  </a:lnTo>
                  <a:lnTo>
                    <a:pt x="0" y="895"/>
                  </a:lnTo>
                  <a:cubicBezTo>
                    <a:pt x="124" y="1118"/>
                    <a:pt x="298" y="1221"/>
                    <a:pt x="440" y="1221"/>
                  </a:cubicBezTo>
                  <a:cubicBezTo>
                    <a:pt x="581" y="1221"/>
                    <a:pt x="689" y="1118"/>
                    <a:pt x="683" y="932"/>
                  </a:cubicBezTo>
                  <a:lnTo>
                    <a:pt x="6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4088;p121">
              <a:extLst>
                <a:ext uri="{FF2B5EF4-FFF2-40B4-BE49-F238E27FC236}">
                  <a16:creationId xmlns:a16="http://schemas.microsoft.com/office/drawing/2014/main" id="{CF7C03E5-6FB9-CD06-A769-649339611CC1}"/>
                </a:ext>
              </a:extLst>
            </p:cNvPr>
            <p:cNvSpPr/>
            <p:nvPr/>
          </p:nvSpPr>
          <p:spPr>
            <a:xfrm>
              <a:off x="1462041" y="2748470"/>
              <a:ext cx="104147" cy="65899"/>
            </a:xfrm>
            <a:custGeom>
              <a:avLst/>
              <a:gdLst/>
              <a:ahLst/>
              <a:cxnLst/>
              <a:rect l="l" t="t" r="r" b="b"/>
              <a:pathLst>
                <a:path w="5367" h="3396" extrusionOk="0">
                  <a:moveTo>
                    <a:pt x="18" y="0"/>
                  </a:moveTo>
                  <a:cubicBezTo>
                    <a:pt x="6" y="0"/>
                    <a:pt x="1" y="2"/>
                    <a:pt x="1" y="2"/>
                  </a:cubicBezTo>
                  <a:cubicBezTo>
                    <a:pt x="200" y="213"/>
                    <a:pt x="336" y="498"/>
                    <a:pt x="436" y="772"/>
                  </a:cubicBezTo>
                  <a:cubicBezTo>
                    <a:pt x="473" y="958"/>
                    <a:pt x="498" y="1144"/>
                    <a:pt x="510" y="1343"/>
                  </a:cubicBezTo>
                  <a:lnTo>
                    <a:pt x="510" y="1691"/>
                  </a:lnTo>
                  <a:cubicBezTo>
                    <a:pt x="510" y="1691"/>
                    <a:pt x="647" y="2448"/>
                    <a:pt x="1230" y="2771"/>
                  </a:cubicBezTo>
                  <a:cubicBezTo>
                    <a:pt x="1674" y="3031"/>
                    <a:pt x="2886" y="3396"/>
                    <a:pt x="3761" y="3396"/>
                  </a:cubicBezTo>
                  <a:cubicBezTo>
                    <a:pt x="4015" y="3396"/>
                    <a:pt x="4240" y="3365"/>
                    <a:pt x="4410" y="3293"/>
                  </a:cubicBezTo>
                  <a:cubicBezTo>
                    <a:pt x="5167" y="2957"/>
                    <a:pt x="5366" y="1492"/>
                    <a:pt x="5329" y="710"/>
                  </a:cubicBezTo>
                  <a:cubicBezTo>
                    <a:pt x="5329" y="710"/>
                    <a:pt x="4488" y="423"/>
                    <a:pt x="4016" y="423"/>
                  </a:cubicBezTo>
                  <a:cubicBezTo>
                    <a:pt x="3959" y="423"/>
                    <a:pt x="3908" y="427"/>
                    <a:pt x="3863" y="436"/>
                  </a:cubicBezTo>
                  <a:cubicBezTo>
                    <a:pt x="3466" y="511"/>
                    <a:pt x="2547" y="846"/>
                    <a:pt x="2174" y="896"/>
                  </a:cubicBezTo>
                  <a:cubicBezTo>
                    <a:pt x="1960" y="933"/>
                    <a:pt x="1782" y="953"/>
                    <a:pt x="1627" y="953"/>
                  </a:cubicBezTo>
                  <a:cubicBezTo>
                    <a:pt x="1205" y="953"/>
                    <a:pt x="948" y="802"/>
                    <a:pt x="585" y="411"/>
                  </a:cubicBezTo>
                  <a:cubicBezTo>
                    <a:pt x="248" y="34"/>
                    <a:pt x="70" y="0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4089;p121">
              <a:extLst>
                <a:ext uri="{FF2B5EF4-FFF2-40B4-BE49-F238E27FC236}">
                  <a16:creationId xmlns:a16="http://schemas.microsoft.com/office/drawing/2014/main" id="{18B4534E-9B17-04FF-5F06-531090F4FBD6}"/>
                </a:ext>
              </a:extLst>
            </p:cNvPr>
            <p:cNvSpPr/>
            <p:nvPr/>
          </p:nvSpPr>
          <p:spPr>
            <a:xfrm>
              <a:off x="1462041" y="2748470"/>
              <a:ext cx="104147" cy="65899"/>
            </a:xfrm>
            <a:custGeom>
              <a:avLst/>
              <a:gdLst/>
              <a:ahLst/>
              <a:cxnLst/>
              <a:rect l="l" t="t" r="r" b="b"/>
              <a:pathLst>
                <a:path w="5367" h="3396" extrusionOk="0">
                  <a:moveTo>
                    <a:pt x="18" y="0"/>
                  </a:moveTo>
                  <a:cubicBezTo>
                    <a:pt x="6" y="0"/>
                    <a:pt x="1" y="2"/>
                    <a:pt x="1" y="2"/>
                  </a:cubicBezTo>
                  <a:cubicBezTo>
                    <a:pt x="200" y="213"/>
                    <a:pt x="336" y="498"/>
                    <a:pt x="436" y="772"/>
                  </a:cubicBezTo>
                  <a:cubicBezTo>
                    <a:pt x="473" y="958"/>
                    <a:pt x="498" y="1144"/>
                    <a:pt x="510" y="1343"/>
                  </a:cubicBezTo>
                  <a:lnTo>
                    <a:pt x="510" y="1691"/>
                  </a:lnTo>
                  <a:cubicBezTo>
                    <a:pt x="510" y="1691"/>
                    <a:pt x="647" y="2448"/>
                    <a:pt x="1230" y="2771"/>
                  </a:cubicBezTo>
                  <a:cubicBezTo>
                    <a:pt x="1674" y="3031"/>
                    <a:pt x="2886" y="3396"/>
                    <a:pt x="3761" y="3396"/>
                  </a:cubicBezTo>
                  <a:cubicBezTo>
                    <a:pt x="4015" y="3396"/>
                    <a:pt x="4240" y="3365"/>
                    <a:pt x="4410" y="3293"/>
                  </a:cubicBezTo>
                  <a:cubicBezTo>
                    <a:pt x="5167" y="2957"/>
                    <a:pt x="5366" y="1492"/>
                    <a:pt x="5329" y="710"/>
                  </a:cubicBezTo>
                  <a:cubicBezTo>
                    <a:pt x="5329" y="710"/>
                    <a:pt x="4488" y="423"/>
                    <a:pt x="4016" y="423"/>
                  </a:cubicBezTo>
                  <a:cubicBezTo>
                    <a:pt x="3959" y="423"/>
                    <a:pt x="3908" y="427"/>
                    <a:pt x="3863" y="436"/>
                  </a:cubicBezTo>
                  <a:cubicBezTo>
                    <a:pt x="3466" y="511"/>
                    <a:pt x="2547" y="846"/>
                    <a:pt x="2174" y="896"/>
                  </a:cubicBezTo>
                  <a:cubicBezTo>
                    <a:pt x="1960" y="933"/>
                    <a:pt x="1782" y="953"/>
                    <a:pt x="1627" y="953"/>
                  </a:cubicBezTo>
                  <a:cubicBezTo>
                    <a:pt x="1205" y="953"/>
                    <a:pt x="948" y="802"/>
                    <a:pt x="585" y="411"/>
                  </a:cubicBezTo>
                  <a:cubicBezTo>
                    <a:pt x="248" y="34"/>
                    <a:pt x="70" y="0"/>
                    <a:pt x="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4090;p121">
              <a:extLst>
                <a:ext uri="{FF2B5EF4-FFF2-40B4-BE49-F238E27FC236}">
                  <a16:creationId xmlns:a16="http://schemas.microsoft.com/office/drawing/2014/main" id="{D33053A3-B54A-01B2-F8DB-B3FF27ABD489}"/>
                </a:ext>
              </a:extLst>
            </p:cNvPr>
            <p:cNvSpPr/>
            <p:nvPr/>
          </p:nvSpPr>
          <p:spPr>
            <a:xfrm>
              <a:off x="1462041" y="2747733"/>
              <a:ext cx="103894" cy="48260"/>
            </a:xfrm>
            <a:custGeom>
              <a:avLst/>
              <a:gdLst/>
              <a:ahLst/>
              <a:cxnLst/>
              <a:rect l="l" t="t" r="r" b="b"/>
              <a:pathLst>
                <a:path w="5354" h="2487" extrusionOk="0">
                  <a:moveTo>
                    <a:pt x="15" y="1"/>
                  </a:moveTo>
                  <a:cubicBezTo>
                    <a:pt x="5" y="1"/>
                    <a:pt x="1" y="2"/>
                    <a:pt x="1" y="2"/>
                  </a:cubicBezTo>
                  <a:cubicBezTo>
                    <a:pt x="200" y="214"/>
                    <a:pt x="336" y="499"/>
                    <a:pt x="436" y="772"/>
                  </a:cubicBezTo>
                  <a:cubicBezTo>
                    <a:pt x="473" y="959"/>
                    <a:pt x="498" y="1145"/>
                    <a:pt x="510" y="1356"/>
                  </a:cubicBezTo>
                  <a:lnTo>
                    <a:pt x="510" y="1691"/>
                  </a:lnTo>
                  <a:cubicBezTo>
                    <a:pt x="547" y="1990"/>
                    <a:pt x="684" y="2275"/>
                    <a:pt x="883" y="2486"/>
                  </a:cubicBezTo>
                  <a:cubicBezTo>
                    <a:pt x="759" y="2263"/>
                    <a:pt x="672" y="1940"/>
                    <a:pt x="672" y="1369"/>
                  </a:cubicBezTo>
                  <a:cubicBezTo>
                    <a:pt x="672" y="1070"/>
                    <a:pt x="585" y="772"/>
                    <a:pt x="448" y="512"/>
                  </a:cubicBezTo>
                  <a:lnTo>
                    <a:pt x="448" y="512"/>
                  </a:lnTo>
                  <a:cubicBezTo>
                    <a:pt x="622" y="810"/>
                    <a:pt x="895" y="1008"/>
                    <a:pt x="1230" y="1083"/>
                  </a:cubicBezTo>
                  <a:cubicBezTo>
                    <a:pt x="1393" y="1126"/>
                    <a:pt x="1548" y="1145"/>
                    <a:pt x="1702" y="1145"/>
                  </a:cubicBezTo>
                  <a:cubicBezTo>
                    <a:pt x="2208" y="1145"/>
                    <a:pt x="2708" y="939"/>
                    <a:pt x="3441" y="710"/>
                  </a:cubicBezTo>
                  <a:cubicBezTo>
                    <a:pt x="3673" y="656"/>
                    <a:pt x="3865" y="632"/>
                    <a:pt x="4045" y="632"/>
                  </a:cubicBezTo>
                  <a:cubicBezTo>
                    <a:pt x="4443" y="632"/>
                    <a:pt x="4780" y="750"/>
                    <a:pt x="5354" y="921"/>
                  </a:cubicBezTo>
                  <a:cubicBezTo>
                    <a:pt x="5354" y="859"/>
                    <a:pt x="5354" y="797"/>
                    <a:pt x="5341" y="735"/>
                  </a:cubicBezTo>
                  <a:cubicBezTo>
                    <a:pt x="5341" y="735"/>
                    <a:pt x="4474" y="439"/>
                    <a:pt x="4007" y="439"/>
                  </a:cubicBezTo>
                  <a:cubicBezTo>
                    <a:pt x="3958" y="439"/>
                    <a:pt x="3914" y="443"/>
                    <a:pt x="3876" y="449"/>
                  </a:cubicBezTo>
                  <a:cubicBezTo>
                    <a:pt x="3478" y="524"/>
                    <a:pt x="2559" y="872"/>
                    <a:pt x="2187" y="921"/>
                  </a:cubicBezTo>
                  <a:cubicBezTo>
                    <a:pt x="1978" y="957"/>
                    <a:pt x="1805" y="977"/>
                    <a:pt x="1653" y="977"/>
                  </a:cubicBezTo>
                  <a:cubicBezTo>
                    <a:pt x="1228" y="977"/>
                    <a:pt x="976" y="822"/>
                    <a:pt x="609" y="437"/>
                  </a:cubicBezTo>
                  <a:cubicBezTo>
                    <a:pt x="228" y="35"/>
                    <a:pt x="61" y="1"/>
                    <a:pt x="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4091;p121">
              <a:extLst>
                <a:ext uri="{FF2B5EF4-FFF2-40B4-BE49-F238E27FC236}">
                  <a16:creationId xmlns:a16="http://schemas.microsoft.com/office/drawing/2014/main" id="{ED797034-4295-F399-3E25-6893FEEF1864}"/>
                </a:ext>
              </a:extLst>
            </p:cNvPr>
            <p:cNvSpPr/>
            <p:nvPr/>
          </p:nvSpPr>
          <p:spPr>
            <a:xfrm>
              <a:off x="1843288" y="3553632"/>
              <a:ext cx="39315" cy="65569"/>
            </a:xfrm>
            <a:custGeom>
              <a:avLst/>
              <a:gdLst/>
              <a:ahLst/>
              <a:cxnLst/>
              <a:rect l="l" t="t" r="r" b="b"/>
              <a:pathLst>
                <a:path w="2026" h="3379" extrusionOk="0">
                  <a:moveTo>
                    <a:pt x="1938" y="0"/>
                  </a:moveTo>
                  <a:lnTo>
                    <a:pt x="1" y="50"/>
                  </a:lnTo>
                  <a:lnTo>
                    <a:pt x="88" y="3378"/>
                  </a:lnTo>
                  <a:lnTo>
                    <a:pt x="2025" y="3328"/>
                  </a:lnTo>
                  <a:lnTo>
                    <a:pt x="193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4092;p121">
              <a:extLst>
                <a:ext uri="{FF2B5EF4-FFF2-40B4-BE49-F238E27FC236}">
                  <a16:creationId xmlns:a16="http://schemas.microsoft.com/office/drawing/2014/main" id="{650B7D2C-5C08-C59A-9499-D5F72338A096}"/>
                </a:ext>
              </a:extLst>
            </p:cNvPr>
            <p:cNvSpPr/>
            <p:nvPr/>
          </p:nvSpPr>
          <p:spPr>
            <a:xfrm>
              <a:off x="1698225" y="3488804"/>
              <a:ext cx="40983" cy="70634"/>
            </a:xfrm>
            <a:custGeom>
              <a:avLst/>
              <a:gdLst/>
              <a:ahLst/>
              <a:cxnLst/>
              <a:rect l="l" t="t" r="r" b="b"/>
              <a:pathLst>
                <a:path w="2112" h="3640" extrusionOk="0">
                  <a:moveTo>
                    <a:pt x="2012" y="0"/>
                  </a:moveTo>
                  <a:lnTo>
                    <a:pt x="0" y="124"/>
                  </a:lnTo>
                  <a:lnTo>
                    <a:pt x="186" y="3639"/>
                  </a:lnTo>
                  <a:lnTo>
                    <a:pt x="2111" y="3515"/>
                  </a:lnTo>
                  <a:lnTo>
                    <a:pt x="201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4093;p121">
              <a:extLst>
                <a:ext uri="{FF2B5EF4-FFF2-40B4-BE49-F238E27FC236}">
                  <a16:creationId xmlns:a16="http://schemas.microsoft.com/office/drawing/2014/main" id="{B9922C32-18DF-EC74-8517-5AB8BA256B38}"/>
                </a:ext>
              </a:extLst>
            </p:cNvPr>
            <p:cNvSpPr/>
            <p:nvPr/>
          </p:nvSpPr>
          <p:spPr>
            <a:xfrm>
              <a:off x="1682546" y="3034774"/>
              <a:ext cx="201502" cy="557098"/>
            </a:xfrm>
            <a:custGeom>
              <a:avLst/>
              <a:gdLst/>
              <a:ahLst/>
              <a:cxnLst/>
              <a:rect l="l" t="t" r="r" b="b"/>
              <a:pathLst>
                <a:path w="10384" h="28709" extrusionOk="0">
                  <a:moveTo>
                    <a:pt x="1" y="1"/>
                  </a:moveTo>
                  <a:cubicBezTo>
                    <a:pt x="1" y="1"/>
                    <a:pt x="200" y="13650"/>
                    <a:pt x="262" y="14991"/>
                  </a:cubicBezTo>
                  <a:cubicBezTo>
                    <a:pt x="311" y="16146"/>
                    <a:pt x="771" y="26107"/>
                    <a:pt x="771" y="26107"/>
                  </a:cubicBezTo>
                  <a:cubicBezTo>
                    <a:pt x="1091" y="26202"/>
                    <a:pt x="1386" y="26238"/>
                    <a:pt x="1649" y="26238"/>
                  </a:cubicBezTo>
                  <a:cubicBezTo>
                    <a:pt x="2488" y="26238"/>
                    <a:pt x="3006" y="25871"/>
                    <a:pt x="3006" y="25871"/>
                  </a:cubicBezTo>
                  <a:cubicBezTo>
                    <a:pt x="3006" y="25871"/>
                    <a:pt x="4025" y="19847"/>
                    <a:pt x="4087" y="18568"/>
                  </a:cubicBezTo>
                  <a:cubicBezTo>
                    <a:pt x="4112" y="17326"/>
                    <a:pt x="4050" y="16109"/>
                    <a:pt x="3913" y="14879"/>
                  </a:cubicBezTo>
                  <a:lnTo>
                    <a:pt x="4770" y="7006"/>
                  </a:lnTo>
                  <a:cubicBezTo>
                    <a:pt x="4770" y="7006"/>
                    <a:pt x="5453" y="13513"/>
                    <a:pt x="5801" y="15898"/>
                  </a:cubicBezTo>
                  <a:cubicBezTo>
                    <a:pt x="6223" y="18655"/>
                    <a:pt x="8185" y="28504"/>
                    <a:pt x="8185" y="28504"/>
                  </a:cubicBezTo>
                  <a:cubicBezTo>
                    <a:pt x="8504" y="28640"/>
                    <a:pt x="8843" y="28709"/>
                    <a:pt x="9180" y="28709"/>
                  </a:cubicBezTo>
                  <a:cubicBezTo>
                    <a:pt x="9580" y="28709"/>
                    <a:pt x="9977" y="28612"/>
                    <a:pt x="10334" y="28417"/>
                  </a:cubicBezTo>
                  <a:cubicBezTo>
                    <a:pt x="10334" y="28417"/>
                    <a:pt x="10384" y="21213"/>
                    <a:pt x="10259" y="18431"/>
                  </a:cubicBezTo>
                  <a:cubicBezTo>
                    <a:pt x="10173" y="16506"/>
                    <a:pt x="9638" y="15575"/>
                    <a:pt x="9576" y="15053"/>
                  </a:cubicBezTo>
                  <a:cubicBezTo>
                    <a:pt x="9576" y="15053"/>
                    <a:pt x="9340" y="6298"/>
                    <a:pt x="9092" y="202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4094;p121">
              <a:extLst>
                <a:ext uri="{FF2B5EF4-FFF2-40B4-BE49-F238E27FC236}">
                  <a16:creationId xmlns:a16="http://schemas.microsoft.com/office/drawing/2014/main" id="{411B79C8-2657-6D22-7CB1-43CC5748F914}"/>
                </a:ext>
              </a:extLst>
            </p:cNvPr>
            <p:cNvSpPr/>
            <p:nvPr/>
          </p:nvSpPr>
          <p:spPr>
            <a:xfrm>
              <a:off x="1787133" y="3625194"/>
              <a:ext cx="104147" cy="74942"/>
            </a:xfrm>
            <a:custGeom>
              <a:avLst/>
              <a:gdLst/>
              <a:ahLst/>
              <a:cxnLst/>
              <a:rect l="l" t="t" r="r" b="b"/>
              <a:pathLst>
                <a:path w="5367" h="3862" extrusionOk="0">
                  <a:moveTo>
                    <a:pt x="5354" y="1"/>
                  </a:moveTo>
                  <a:lnTo>
                    <a:pt x="13" y="3155"/>
                  </a:lnTo>
                  <a:cubicBezTo>
                    <a:pt x="1" y="3279"/>
                    <a:pt x="26" y="3404"/>
                    <a:pt x="100" y="3503"/>
                  </a:cubicBezTo>
                  <a:cubicBezTo>
                    <a:pt x="148" y="3569"/>
                    <a:pt x="573" y="3861"/>
                    <a:pt x="1449" y="3861"/>
                  </a:cubicBezTo>
                  <a:cubicBezTo>
                    <a:pt x="1718" y="3861"/>
                    <a:pt x="2030" y="3834"/>
                    <a:pt x="2386" y="3764"/>
                  </a:cubicBezTo>
                  <a:cubicBezTo>
                    <a:pt x="3926" y="3466"/>
                    <a:pt x="4174" y="2460"/>
                    <a:pt x="4286" y="2037"/>
                  </a:cubicBezTo>
                  <a:cubicBezTo>
                    <a:pt x="4360" y="1652"/>
                    <a:pt x="4571" y="1292"/>
                    <a:pt x="4869" y="1031"/>
                  </a:cubicBezTo>
                  <a:cubicBezTo>
                    <a:pt x="5056" y="858"/>
                    <a:pt x="5217" y="671"/>
                    <a:pt x="5354" y="473"/>
                  </a:cubicBezTo>
                  <a:cubicBezTo>
                    <a:pt x="5366" y="311"/>
                    <a:pt x="5366" y="162"/>
                    <a:pt x="53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4095;p121">
              <a:extLst>
                <a:ext uri="{FF2B5EF4-FFF2-40B4-BE49-F238E27FC236}">
                  <a16:creationId xmlns:a16="http://schemas.microsoft.com/office/drawing/2014/main" id="{A62CE787-03C4-098B-EF59-3E2068E0005D}"/>
                </a:ext>
              </a:extLst>
            </p:cNvPr>
            <p:cNvSpPr/>
            <p:nvPr/>
          </p:nvSpPr>
          <p:spPr>
            <a:xfrm>
              <a:off x="1783039" y="3593837"/>
              <a:ext cx="108959" cy="99140"/>
            </a:xfrm>
            <a:custGeom>
              <a:avLst/>
              <a:gdLst/>
              <a:ahLst/>
              <a:cxnLst/>
              <a:rect l="l" t="t" r="r" b="b"/>
              <a:pathLst>
                <a:path w="5615" h="5109" extrusionOk="0">
                  <a:moveTo>
                    <a:pt x="5092" y="1"/>
                  </a:moveTo>
                  <a:cubicBezTo>
                    <a:pt x="5088" y="1"/>
                    <a:pt x="5084" y="1"/>
                    <a:pt x="5080" y="2"/>
                  </a:cubicBezTo>
                  <a:lnTo>
                    <a:pt x="5080" y="226"/>
                  </a:lnTo>
                  <a:cubicBezTo>
                    <a:pt x="4944" y="375"/>
                    <a:pt x="4559" y="549"/>
                    <a:pt x="4124" y="586"/>
                  </a:cubicBezTo>
                  <a:cubicBezTo>
                    <a:pt x="4099" y="587"/>
                    <a:pt x="4070" y="588"/>
                    <a:pt x="4038" y="588"/>
                  </a:cubicBezTo>
                  <a:cubicBezTo>
                    <a:pt x="3730" y="588"/>
                    <a:pt x="3167" y="529"/>
                    <a:pt x="3155" y="337"/>
                  </a:cubicBezTo>
                  <a:lnTo>
                    <a:pt x="3155" y="52"/>
                  </a:lnTo>
                  <a:cubicBezTo>
                    <a:pt x="2982" y="64"/>
                    <a:pt x="2944" y="375"/>
                    <a:pt x="2696" y="1120"/>
                  </a:cubicBezTo>
                  <a:cubicBezTo>
                    <a:pt x="2472" y="1666"/>
                    <a:pt x="2137" y="2163"/>
                    <a:pt x="1715" y="2573"/>
                  </a:cubicBezTo>
                  <a:cubicBezTo>
                    <a:pt x="1305" y="2958"/>
                    <a:pt x="932" y="3219"/>
                    <a:pt x="436" y="3753"/>
                  </a:cubicBezTo>
                  <a:cubicBezTo>
                    <a:pt x="274" y="3939"/>
                    <a:pt x="1" y="4411"/>
                    <a:pt x="237" y="4771"/>
                  </a:cubicBezTo>
                  <a:cubicBezTo>
                    <a:pt x="570" y="5014"/>
                    <a:pt x="1151" y="5108"/>
                    <a:pt x="1723" y="5108"/>
                  </a:cubicBezTo>
                  <a:cubicBezTo>
                    <a:pt x="1854" y="5108"/>
                    <a:pt x="1985" y="5103"/>
                    <a:pt x="2112" y="5094"/>
                  </a:cubicBezTo>
                  <a:cubicBezTo>
                    <a:pt x="2820" y="5057"/>
                    <a:pt x="3516" y="4895"/>
                    <a:pt x="4062" y="4150"/>
                  </a:cubicBezTo>
                  <a:cubicBezTo>
                    <a:pt x="4310" y="3827"/>
                    <a:pt x="4447" y="3070"/>
                    <a:pt x="4683" y="2759"/>
                  </a:cubicBezTo>
                  <a:cubicBezTo>
                    <a:pt x="4907" y="2449"/>
                    <a:pt x="5441" y="2051"/>
                    <a:pt x="5552" y="1704"/>
                  </a:cubicBezTo>
                  <a:cubicBezTo>
                    <a:pt x="5614" y="1492"/>
                    <a:pt x="5515" y="1058"/>
                    <a:pt x="5403" y="685"/>
                  </a:cubicBezTo>
                  <a:cubicBezTo>
                    <a:pt x="5319" y="361"/>
                    <a:pt x="5212" y="1"/>
                    <a:pt x="509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4096;p121">
              <a:extLst>
                <a:ext uri="{FF2B5EF4-FFF2-40B4-BE49-F238E27FC236}">
                  <a16:creationId xmlns:a16="http://schemas.microsoft.com/office/drawing/2014/main" id="{1378ECF5-7C53-7C56-AA52-09EF9E991813}"/>
                </a:ext>
              </a:extLst>
            </p:cNvPr>
            <p:cNvSpPr/>
            <p:nvPr/>
          </p:nvSpPr>
          <p:spPr>
            <a:xfrm>
              <a:off x="1782321" y="3655076"/>
              <a:ext cx="73526" cy="39392"/>
            </a:xfrm>
            <a:custGeom>
              <a:avLst/>
              <a:gdLst/>
              <a:ahLst/>
              <a:cxnLst/>
              <a:rect l="l" t="t" r="r" b="b"/>
              <a:pathLst>
                <a:path w="3789" h="2030" extrusionOk="0">
                  <a:moveTo>
                    <a:pt x="1634" y="1"/>
                  </a:moveTo>
                  <a:cubicBezTo>
                    <a:pt x="1283" y="1"/>
                    <a:pt x="988" y="57"/>
                    <a:pt x="845" y="162"/>
                  </a:cubicBezTo>
                  <a:cubicBezTo>
                    <a:pt x="224" y="522"/>
                    <a:pt x="1" y="1131"/>
                    <a:pt x="274" y="1615"/>
                  </a:cubicBezTo>
                  <a:cubicBezTo>
                    <a:pt x="274" y="1615"/>
                    <a:pt x="632" y="2030"/>
                    <a:pt x="1718" y="2030"/>
                  </a:cubicBezTo>
                  <a:cubicBezTo>
                    <a:pt x="1879" y="2030"/>
                    <a:pt x="2055" y="2021"/>
                    <a:pt x="2249" y="2000"/>
                  </a:cubicBezTo>
                  <a:cubicBezTo>
                    <a:pt x="3366" y="1876"/>
                    <a:pt x="3739" y="1379"/>
                    <a:pt x="3739" y="1379"/>
                  </a:cubicBezTo>
                  <a:cubicBezTo>
                    <a:pt x="3789" y="920"/>
                    <a:pt x="3627" y="448"/>
                    <a:pt x="2758" y="175"/>
                  </a:cubicBezTo>
                  <a:cubicBezTo>
                    <a:pt x="2391" y="57"/>
                    <a:pt x="1985" y="1"/>
                    <a:pt x="16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4097;p121">
              <a:extLst>
                <a:ext uri="{FF2B5EF4-FFF2-40B4-BE49-F238E27FC236}">
                  <a16:creationId xmlns:a16="http://schemas.microsoft.com/office/drawing/2014/main" id="{41CE3407-3FF1-ECFC-10C3-10D057EC426A}"/>
                </a:ext>
              </a:extLst>
            </p:cNvPr>
            <p:cNvSpPr/>
            <p:nvPr/>
          </p:nvSpPr>
          <p:spPr>
            <a:xfrm>
              <a:off x="1613624" y="3586114"/>
              <a:ext cx="137873" cy="41371"/>
            </a:xfrm>
            <a:custGeom>
              <a:avLst/>
              <a:gdLst/>
              <a:ahLst/>
              <a:cxnLst/>
              <a:rect l="l" t="t" r="r" b="b"/>
              <a:pathLst>
                <a:path w="7105" h="2132" extrusionOk="0">
                  <a:moveTo>
                    <a:pt x="6806" y="1"/>
                  </a:moveTo>
                  <a:cubicBezTo>
                    <a:pt x="5577" y="1"/>
                    <a:pt x="1" y="1232"/>
                    <a:pt x="1" y="1232"/>
                  </a:cubicBezTo>
                  <a:cubicBezTo>
                    <a:pt x="1" y="1518"/>
                    <a:pt x="162" y="1791"/>
                    <a:pt x="448" y="1890"/>
                  </a:cubicBezTo>
                  <a:cubicBezTo>
                    <a:pt x="670" y="2006"/>
                    <a:pt x="1120" y="2131"/>
                    <a:pt x="1695" y="2131"/>
                  </a:cubicBezTo>
                  <a:cubicBezTo>
                    <a:pt x="1988" y="2131"/>
                    <a:pt x="2314" y="2099"/>
                    <a:pt x="2659" y="2015"/>
                  </a:cubicBezTo>
                  <a:cubicBezTo>
                    <a:pt x="3689" y="1766"/>
                    <a:pt x="4385" y="1319"/>
                    <a:pt x="4695" y="1257"/>
                  </a:cubicBezTo>
                  <a:cubicBezTo>
                    <a:pt x="5006" y="1195"/>
                    <a:pt x="5441" y="1245"/>
                    <a:pt x="6037" y="1195"/>
                  </a:cubicBezTo>
                  <a:cubicBezTo>
                    <a:pt x="6620" y="1145"/>
                    <a:pt x="6919" y="996"/>
                    <a:pt x="7043" y="835"/>
                  </a:cubicBezTo>
                  <a:cubicBezTo>
                    <a:pt x="7105" y="574"/>
                    <a:pt x="7105" y="313"/>
                    <a:pt x="7043" y="52"/>
                  </a:cubicBezTo>
                  <a:cubicBezTo>
                    <a:pt x="7030" y="17"/>
                    <a:pt x="6946" y="1"/>
                    <a:pt x="6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4098;p121">
              <a:extLst>
                <a:ext uri="{FF2B5EF4-FFF2-40B4-BE49-F238E27FC236}">
                  <a16:creationId xmlns:a16="http://schemas.microsoft.com/office/drawing/2014/main" id="{B5AB3E76-225A-E27A-E13E-F4FFE09FA1B8}"/>
                </a:ext>
              </a:extLst>
            </p:cNvPr>
            <p:cNvSpPr/>
            <p:nvPr/>
          </p:nvSpPr>
          <p:spPr>
            <a:xfrm>
              <a:off x="1610985" y="3544183"/>
              <a:ext cx="141967" cy="76359"/>
            </a:xfrm>
            <a:custGeom>
              <a:avLst/>
              <a:gdLst/>
              <a:ahLst/>
              <a:cxnLst/>
              <a:rect l="l" t="t" r="r" b="b"/>
              <a:pathLst>
                <a:path w="7316" h="3935" extrusionOk="0">
                  <a:moveTo>
                    <a:pt x="6597" y="1"/>
                  </a:moveTo>
                  <a:cubicBezTo>
                    <a:pt x="6592" y="1"/>
                    <a:pt x="6587" y="1"/>
                    <a:pt x="6583" y="3"/>
                  </a:cubicBezTo>
                  <a:lnTo>
                    <a:pt x="6583" y="189"/>
                  </a:lnTo>
                  <a:cubicBezTo>
                    <a:pt x="6440" y="433"/>
                    <a:pt x="5836" y="591"/>
                    <a:pt x="5303" y="591"/>
                  </a:cubicBezTo>
                  <a:cubicBezTo>
                    <a:pt x="5048" y="591"/>
                    <a:pt x="4810" y="555"/>
                    <a:pt x="4645" y="475"/>
                  </a:cubicBezTo>
                  <a:lnTo>
                    <a:pt x="4633" y="177"/>
                  </a:lnTo>
                  <a:cubicBezTo>
                    <a:pt x="4521" y="177"/>
                    <a:pt x="4446" y="326"/>
                    <a:pt x="4248" y="562"/>
                  </a:cubicBezTo>
                  <a:cubicBezTo>
                    <a:pt x="3975" y="860"/>
                    <a:pt x="3453" y="1046"/>
                    <a:pt x="3018" y="1282"/>
                  </a:cubicBezTo>
                  <a:cubicBezTo>
                    <a:pt x="2310" y="1667"/>
                    <a:pt x="1205" y="1965"/>
                    <a:pt x="423" y="2462"/>
                  </a:cubicBezTo>
                  <a:cubicBezTo>
                    <a:pt x="50" y="2685"/>
                    <a:pt x="0" y="3368"/>
                    <a:pt x="423" y="3642"/>
                  </a:cubicBezTo>
                  <a:cubicBezTo>
                    <a:pt x="688" y="3805"/>
                    <a:pt x="1178" y="3935"/>
                    <a:pt x="1801" y="3935"/>
                  </a:cubicBezTo>
                  <a:cubicBezTo>
                    <a:pt x="2170" y="3935"/>
                    <a:pt x="2587" y="3889"/>
                    <a:pt x="3031" y="3778"/>
                  </a:cubicBezTo>
                  <a:cubicBezTo>
                    <a:pt x="3676" y="3620"/>
                    <a:pt x="4477" y="3020"/>
                    <a:pt x="5023" y="3020"/>
                  </a:cubicBezTo>
                  <a:cubicBezTo>
                    <a:pt x="5034" y="3020"/>
                    <a:pt x="5044" y="3020"/>
                    <a:pt x="5055" y="3021"/>
                  </a:cubicBezTo>
                  <a:cubicBezTo>
                    <a:pt x="5150" y="3023"/>
                    <a:pt x="5265" y="3025"/>
                    <a:pt x="5392" y="3025"/>
                  </a:cubicBezTo>
                  <a:cubicBezTo>
                    <a:pt x="5981" y="3025"/>
                    <a:pt x="6836" y="2970"/>
                    <a:pt x="7204" y="2561"/>
                  </a:cubicBezTo>
                  <a:cubicBezTo>
                    <a:pt x="7315" y="2300"/>
                    <a:pt x="7191" y="1853"/>
                    <a:pt x="7067" y="1356"/>
                  </a:cubicBezTo>
                  <a:cubicBezTo>
                    <a:pt x="6934" y="825"/>
                    <a:pt x="6766" y="1"/>
                    <a:pt x="659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4099;p121">
              <a:extLst>
                <a:ext uri="{FF2B5EF4-FFF2-40B4-BE49-F238E27FC236}">
                  <a16:creationId xmlns:a16="http://schemas.microsoft.com/office/drawing/2014/main" id="{C7EAD155-5E14-A5CF-8727-6D60FAA66284}"/>
                </a:ext>
              </a:extLst>
            </p:cNvPr>
            <p:cNvSpPr/>
            <p:nvPr/>
          </p:nvSpPr>
          <p:spPr>
            <a:xfrm>
              <a:off x="1607124" y="3581748"/>
              <a:ext cx="69664" cy="39412"/>
            </a:xfrm>
            <a:custGeom>
              <a:avLst/>
              <a:gdLst/>
              <a:ahLst/>
              <a:cxnLst/>
              <a:rect l="l" t="t" r="r" b="b"/>
              <a:pathLst>
                <a:path w="3590" h="2031" extrusionOk="0">
                  <a:moveTo>
                    <a:pt x="1821" y="1"/>
                  </a:moveTo>
                  <a:cubicBezTo>
                    <a:pt x="1785" y="1"/>
                    <a:pt x="1750" y="2"/>
                    <a:pt x="1714" y="4"/>
                  </a:cubicBezTo>
                  <a:cubicBezTo>
                    <a:pt x="684" y="240"/>
                    <a:pt x="1" y="613"/>
                    <a:pt x="348" y="1457"/>
                  </a:cubicBezTo>
                  <a:cubicBezTo>
                    <a:pt x="565" y="1862"/>
                    <a:pt x="1273" y="2031"/>
                    <a:pt x="1999" y="2031"/>
                  </a:cubicBezTo>
                  <a:cubicBezTo>
                    <a:pt x="2521" y="2031"/>
                    <a:pt x="3052" y="1943"/>
                    <a:pt x="3416" y="1793"/>
                  </a:cubicBezTo>
                  <a:cubicBezTo>
                    <a:pt x="3590" y="1221"/>
                    <a:pt x="3341" y="600"/>
                    <a:pt x="2820" y="302"/>
                  </a:cubicBezTo>
                  <a:cubicBezTo>
                    <a:pt x="2515" y="110"/>
                    <a:pt x="2170" y="1"/>
                    <a:pt x="18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4100;p121">
              <a:extLst>
                <a:ext uri="{FF2B5EF4-FFF2-40B4-BE49-F238E27FC236}">
                  <a16:creationId xmlns:a16="http://schemas.microsoft.com/office/drawing/2014/main" id="{A63ACBCC-BDC0-99DB-5115-CAF409EC0885}"/>
                </a:ext>
              </a:extLst>
            </p:cNvPr>
            <p:cNvSpPr/>
            <p:nvPr/>
          </p:nvSpPr>
          <p:spPr>
            <a:xfrm>
              <a:off x="1722072" y="3141786"/>
              <a:ext cx="53034" cy="168222"/>
            </a:xfrm>
            <a:custGeom>
              <a:avLst/>
              <a:gdLst/>
              <a:ahLst/>
              <a:cxnLst/>
              <a:rect l="l" t="t" r="r" b="b"/>
              <a:pathLst>
                <a:path w="2733" h="8669" extrusionOk="0">
                  <a:moveTo>
                    <a:pt x="1" y="0"/>
                  </a:moveTo>
                  <a:cubicBezTo>
                    <a:pt x="1" y="0"/>
                    <a:pt x="535" y="969"/>
                    <a:pt x="2112" y="1838"/>
                  </a:cubicBezTo>
                  <a:lnTo>
                    <a:pt x="1951" y="8669"/>
                  </a:lnTo>
                  <a:lnTo>
                    <a:pt x="2733" y="1478"/>
                  </a:lnTo>
                  <a:cubicBezTo>
                    <a:pt x="2733" y="1478"/>
                    <a:pt x="1181" y="1068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4101;p121">
              <a:extLst>
                <a:ext uri="{FF2B5EF4-FFF2-40B4-BE49-F238E27FC236}">
                  <a16:creationId xmlns:a16="http://schemas.microsoft.com/office/drawing/2014/main" id="{6858BD86-1887-75D4-841D-1455D5AFC8BB}"/>
                </a:ext>
              </a:extLst>
            </p:cNvPr>
            <p:cNvSpPr/>
            <p:nvPr/>
          </p:nvSpPr>
          <p:spPr>
            <a:xfrm>
              <a:off x="1681829" y="2819100"/>
              <a:ext cx="185104" cy="286204"/>
            </a:xfrm>
            <a:custGeom>
              <a:avLst/>
              <a:gdLst/>
              <a:ahLst/>
              <a:cxnLst/>
              <a:rect l="l" t="t" r="r" b="b"/>
              <a:pathLst>
                <a:path w="9539" h="14749" extrusionOk="0">
                  <a:moveTo>
                    <a:pt x="5690" y="0"/>
                  </a:moveTo>
                  <a:cubicBezTo>
                    <a:pt x="5179" y="0"/>
                    <a:pt x="3211" y="10"/>
                    <a:pt x="2447" y="150"/>
                  </a:cubicBezTo>
                  <a:cubicBezTo>
                    <a:pt x="1553" y="299"/>
                    <a:pt x="535" y="920"/>
                    <a:pt x="212" y="3813"/>
                  </a:cubicBezTo>
                  <a:cubicBezTo>
                    <a:pt x="50" y="5204"/>
                    <a:pt x="1" y="13463"/>
                    <a:pt x="1" y="13463"/>
                  </a:cubicBezTo>
                  <a:cubicBezTo>
                    <a:pt x="1399" y="14381"/>
                    <a:pt x="3324" y="14748"/>
                    <a:pt x="5075" y="14748"/>
                  </a:cubicBezTo>
                  <a:cubicBezTo>
                    <a:pt x="6950" y="14748"/>
                    <a:pt x="8624" y="14328"/>
                    <a:pt x="9241" y="13712"/>
                  </a:cubicBezTo>
                  <a:lnTo>
                    <a:pt x="8881" y="9439"/>
                  </a:lnTo>
                  <a:cubicBezTo>
                    <a:pt x="8881" y="9439"/>
                    <a:pt x="9539" y="4285"/>
                    <a:pt x="9477" y="1826"/>
                  </a:cubicBezTo>
                  <a:cubicBezTo>
                    <a:pt x="9464" y="1093"/>
                    <a:pt x="9154" y="671"/>
                    <a:pt x="8558" y="423"/>
                  </a:cubicBezTo>
                  <a:cubicBezTo>
                    <a:pt x="7800" y="224"/>
                    <a:pt x="6682" y="87"/>
                    <a:pt x="5813" y="1"/>
                  </a:cubicBezTo>
                  <a:cubicBezTo>
                    <a:pt x="5813" y="1"/>
                    <a:pt x="5769" y="0"/>
                    <a:pt x="56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4102;p121">
              <a:extLst>
                <a:ext uri="{FF2B5EF4-FFF2-40B4-BE49-F238E27FC236}">
                  <a16:creationId xmlns:a16="http://schemas.microsoft.com/office/drawing/2014/main" id="{3FCEA1A7-61B0-48A4-1AE3-117DD831AE88}"/>
                </a:ext>
              </a:extLst>
            </p:cNvPr>
            <p:cNvSpPr/>
            <p:nvPr/>
          </p:nvSpPr>
          <p:spPr>
            <a:xfrm>
              <a:off x="1840882" y="2826570"/>
              <a:ext cx="240777" cy="200104"/>
            </a:xfrm>
            <a:custGeom>
              <a:avLst/>
              <a:gdLst/>
              <a:ahLst/>
              <a:cxnLst/>
              <a:rect l="l" t="t" r="r" b="b"/>
              <a:pathLst>
                <a:path w="12408" h="10312" extrusionOk="0">
                  <a:moveTo>
                    <a:pt x="386" y="1"/>
                  </a:moveTo>
                  <a:lnTo>
                    <a:pt x="386" y="1"/>
                  </a:lnTo>
                  <a:cubicBezTo>
                    <a:pt x="75" y="1764"/>
                    <a:pt x="1" y="3540"/>
                    <a:pt x="746" y="4869"/>
                  </a:cubicBezTo>
                  <a:cubicBezTo>
                    <a:pt x="746" y="4869"/>
                    <a:pt x="2907" y="7750"/>
                    <a:pt x="3950" y="9116"/>
                  </a:cubicBezTo>
                  <a:cubicBezTo>
                    <a:pt x="4626" y="9997"/>
                    <a:pt x="5082" y="10312"/>
                    <a:pt x="5618" y="10312"/>
                  </a:cubicBezTo>
                  <a:cubicBezTo>
                    <a:pt x="5732" y="10312"/>
                    <a:pt x="5850" y="10298"/>
                    <a:pt x="5974" y="10271"/>
                  </a:cubicBezTo>
                  <a:cubicBezTo>
                    <a:pt x="6633" y="10122"/>
                    <a:pt x="7390" y="8930"/>
                    <a:pt x="7639" y="8545"/>
                  </a:cubicBezTo>
                  <a:cubicBezTo>
                    <a:pt x="8769" y="6757"/>
                    <a:pt x="9067" y="6272"/>
                    <a:pt x="10048" y="4956"/>
                  </a:cubicBezTo>
                  <a:cubicBezTo>
                    <a:pt x="10296" y="4633"/>
                    <a:pt x="10806" y="4385"/>
                    <a:pt x="11128" y="4285"/>
                  </a:cubicBezTo>
                  <a:cubicBezTo>
                    <a:pt x="11427" y="4198"/>
                    <a:pt x="11650" y="4161"/>
                    <a:pt x="11774" y="4124"/>
                  </a:cubicBezTo>
                  <a:cubicBezTo>
                    <a:pt x="11985" y="4087"/>
                    <a:pt x="12159" y="3925"/>
                    <a:pt x="12221" y="3702"/>
                  </a:cubicBezTo>
                  <a:cubicBezTo>
                    <a:pt x="12234" y="3639"/>
                    <a:pt x="12234" y="3577"/>
                    <a:pt x="12259" y="3515"/>
                  </a:cubicBezTo>
                  <a:cubicBezTo>
                    <a:pt x="12284" y="3428"/>
                    <a:pt x="12333" y="3329"/>
                    <a:pt x="12358" y="3230"/>
                  </a:cubicBezTo>
                  <a:cubicBezTo>
                    <a:pt x="12408" y="3093"/>
                    <a:pt x="12395" y="2956"/>
                    <a:pt x="12346" y="2820"/>
                  </a:cubicBezTo>
                  <a:cubicBezTo>
                    <a:pt x="12271" y="2807"/>
                    <a:pt x="12234" y="2758"/>
                    <a:pt x="12234" y="2696"/>
                  </a:cubicBezTo>
                  <a:cubicBezTo>
                    <a:pt x="12234" y="2646"/>
                    <a:pt x="12271" y="2596"/>
                    <a:pt x="12284" y="2559"/>
                  </a:cubicBezTo>
                  <a:cubicBezTo>
                    <a:pt x="12383" y="2348"/>
                    <a:pt x="12358" y="2137"/>
                    <a:pt x="12234" y="1950"/>
                  </a:cubicBezTo>
                  <a:lnTo>
                    <a:pt x="12147" y="1801"/>
                  </a:lnTo>
                  <a:cubicBezTo>
                    <a:pt x="12110" y="1702"/>
                    <a:pt x="12110" y="1578"/>
                    <a:pt x="12134" y="1466"/>
                  </a:cubicBezTo>
                  <a:cubicBezTo>
                    <a:pt x="12092" y="1219"/>
                    <a:pt x="11877" y="1141"/>
                    <a:pt x="11633" y="1141"/>
                  </a:cubicBezTo>
                  <a:cubicBezTo>
                    <a:pt x="11375" y="1141"/>
                    <a:pt x="11083" y="1228"/>
                    <a:pt x="10930" y="1292"/>
                  </a:cubicBezTo>
                  <a:cubicBezTo>
                    <a:pt x="10855" y="1329"/>
                    <a:pt x="10433" y="1491"/>
                    <a:pt x="10247" y="1578"/>
                  </a:cubicBezTo>
                  <a:cubicBezTo>
                    <a:pt x="10234" y="1342"/>
                    <a:pt x="10309" y="1081"/>
                    <a:pt x="10185" y="684"/>
                  </a:cubicBezTo>
                  <a:cubicBezTo>
                    <a:pt x="10073" y="324"/>
                    <a:pt x="9891" y="124"/>
                    <a:pt x="9756" y="124"/>
                  </a:cubicBezTo>
                  <a:cubicBezTo>
                    <a:pt x="9695" y="124"/>
                    <a:pt x="9644" y="164"/>
                    <a:pt x="9613" y="249"/>
                  </a:cubicBezTo>
                  <a:cubicBezTo>
                    <a:pt x="9551" y="435"/>
                    <a:pt x="9613" y="485"/>
                    <a:pt x="9427" y="1168"/>
                  </a:cubicBezTo>
                  <a:cubicBezTo>
                    <a:pt x="9365" y="1392"/>
                    <a:pt x="9117" y="1714"/>
                    <a:pt x="9054" y="2199"/>
                  </a:cubicBezTo>
                  <a:cubicBezTo>
                    <a:pt x="8955" y="2646"/>
                    <a:pt x="8781" y="3068"/>
                    <a:pt x="8496" y="3441"/>
                  </a:cubicBezTo>
                  <a:cubicBezTo>
                    <a:pt x="8185" y="3888"/>
                    <a:pt x="6272" y="6012"/>
                    <a:pt x="5763" y="6583"/>
                  </a:cubicBezTo>
                  <a:cubicBezTo>
                    <a:pt x="5763" y="6583"/>
                    <a:pt x="3962" y="3875"/>
                    <a:pt x="3168" y="2547"/>
                  </a:cubicBezTo>
                  <a:cubicBezTo>
                    <a:pt x="2211" y="920"/>
                    <a:pt x="2087" y="485"/>
                    <a:pt x="38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4103;p121">
              <a:extLst>
                <a:ext uri="{FF2B5EF4-FFF2-40B4-BE49-F238E27FC236}">
                  <a16:creationId xmlns:a16="http://schemas.microsoft.com/office/drawing/2014/main" id="{9DFCEB68-7C08-8718-0A58-9AD312E22D58}"/>
                </a:ext>
              </a:extLst>
            </p:cNvPr>
            <p:cNvSpPr/>
            <p:nvPr/>
          </p:nvSpPr>
          <p:spPr>
            <a:xfrm>
              <a:off x="2022832" y="2859596"/>
              <a:ext cx="38092" cy="40207"/>
            </a:xfrm>
            <a:custGeom>
              <a:avLst/>
              <a:gdLst/>
              <a:ahLst/>
              <a:cxnLst/>
              <a:rect l="l" t="t" r="r" b="b"/>
              <a:pathLst>
                <a:path w="1963" h="2072" extrusionOk="0">
                  <a:moveTo>
                    <a:pt x="708" y="0"/>
                  </a:moveTo>
                  <a:cubicBezTo>
                    <a:pt x="485" y="112"/>
                    <a:pt x="360" y="311"/>
                    <a:pt x="373" y="733"/>
                  </a:cubicBezTo>
                  <a:cubicBezTo>
                    <a:pt x="373" y="994"/>
                    <a:pt x="274" y="1441"/>
                    <a:pt x="0" y="1627"/>
                  </a:cubicBezTo>
                  <a:cubicBezTo>
                    <a:pt x="149" y="1615"/>
                    <a:pt x="274" y="1565"/>
                    <a:pt x="360" y="1478"/>
                  </a:cubicBezTo>
                  <a:cubicBezTo>
                    <a:pt x="437" y="1386"/>
                    <a:pt x="485" y="1346"/>
                    <a:pt x="525" y="1346"/>
                  </a:cubicBezTo>
                  <a:cubicBezTo>
                    <a:pt x="550" y="1346"/>
                    <a:pt x="572" y="1362"/>
                    <a:pt x="596" y="1391"/>
                  </a:cubicBezTo>
                  <a:cubicBezTo>
                    <a:pt x="659" y="1441"/>
                    <a:pt x="721" y="1490"/>
                    <a:pt x="783" y="1503"/>
                  </a:cubicBezTo>
                  <a:cubicBezTo>
                    <a:pt x="683" y="1615"/>
                    <a:pt x="671" y="1788"/>
                    <a:pt x="746" y="1913"/>
                  </a:cubicBezTo>
                  <a:cubicBezTo>
                    <a:pt x="818" y="2015"/>
                    <a:pt x="994" y="2071"/>
                    <a:pt x="1211" y="2071"/>
                  </a:cubicBezTo>
                  <a:cubicBezTo>
                    <a:pt x="1439" y="2071"/>
                    <a:pt x="1714" y="2009"/>
                    <a:pt x="1963" y="1875"/>
                  </a:cubicBezTo>
                  <a:lnTo>
                    <a:pt x="1963" y="1875"/>
                  </a:lnTo>
                  <a:cubicBezTo>
                    <a:pt x="1962" y="1875"/>
                    <a:pt x="1621" y="1982"/>
                    <a:pt x="1333" y="1982"/>
                  </a:cubicBezTo>
                  <a:cubicBezTo>
                    <a:pt x="1182" y="1982"/>
                    <a:pt x="1046" y="1953"/>
                    <a:pt x="981" y="1863"/>
                  </a:cubicBezTo>
                  <a:cubicBezTo>
                    <a:pt x="795" y="1602"/>
                    <a:pt x="1217" y="1292"/>
                    <a:pt x="1528" y="1205"/>
                  </a:cubicBezTo>
                  <a:lnTo>
                    <a:pt x="1528" y="1205"/>
                  </a:lnTo>
                  <a:cubicBezTo>
                    <a:pt x="1528" y="1205"/>
                    <a:pt x="1266" y="1269"/>
                    <a:pt x="1025" y="1269"/>
                  </a:cubicBezTo>
                  <a:cubicBezTo>
                    <a:pt x="856" y="1269"/>
                    <a:pt x="697" y="1238"/>
                    <a:pt x="646" y="1130"/>
                  </a:cubicBezTo>
                  <a:cubicBezTo>
                    <a:pt x="510" y="869"/>
                    <a:pt x="845" y="683"/>
                    <a:pt x="1292" y="571"/>
                  </a:cubicBezTo>
                  <a:lnTo>
                    <a:pt x="1292" y="571"/>
                  </a:lnTo>
                  <a:cubicBezTo>
                    <a:pt x="1292" y="571"/>
                    <a:pt x="1134" y="599"/>
                    <a:pt x="961" y="599"/>
                  </a:cubicBezTo>
                  <a:cubicBezTo>
                    <a:pt x="789" y="599"/>
                    <a:pt x="603" y="571"/>
                    <a:pt x="547" y="460"/>
                  </a:cubicBezTo>
                  <a:cubicBezTo>
                    <a:pt x="423" y="236"/>
                    <a:pt x="609" y="87"/>
                    <a:pt x="708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4104;p121">
              <a:extLst>
                <a:ext uri="{FF2B5EF4-FFF2-40B4-BE49-F238E27FC236}">
                  <a16:creationId xmlns:a16="http://schemas.microsoft.com/office/drawing/2014/main" id="{520910D5-66F5-0192-14A2-C871F190A584}"/>
                </a:ext>
              </a:extLst>
            </p:cNvPr>
            <p:cNvSpPr/>
            <p:nvPr/>
          </p:nvSpPr>
          <p:spPr>
            <a:xfrm>
              <a:off x="1929557" y="2950192"/>
              <a:ext cx="22684" cy="42924"/>
            </a:xfrm>
            <a:custGeom>
              <a:avLst/>
              <a:gdLst/>
              <a:ahLst/>
              <a:cxnLst/>
              <a:rect l="l" t="t" r="r" b="b"/>
              <a:pathLst>
                <a:path w="1169" h="2212" extrusionOk="0">
                  <a:moveTo>
                    <a:pt x="995" y="1"/>
                  </a:moveTo>
                  <a:cubicBezTo>
                    <a:pt x="1" y="1354"/>
                    <a:pt x="200" y="2211"/>
                    <a:pt x="200" y="2211"/>
                  </a:cubicBezTo>
                  <a:cubicBezTo>
                    <a:pt x="262" y="1417"/>
                    <a:pt x="672" y="858"/>
                    <a:pt x="1168" y="249"/>
                  </a:cubicBezTo>
                  <a:lnTo>
                    <a:pt x="995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4105;p121">
              <a:extLst>
                <a:ext uri="{FF2B5EF4-FFF2-40B4-BE49-F238E27FC236}">
                  <a16:creationId xmlns:a16="http://schemas.microsoft.com/office/drawing/2014/main" id="{BFDA5B99-73C2-3DC3-39DE-EDD841707E7C}"/>
                </a:ext>
              </a:extLst>
            </p:cNvPr>
            <p:cNvSpPr/>
            <p:nvPr/>
          </p:nvSpPr>
          <p:spPr>
            <a:xfrm>
              <a:off x="1835332" y="2827288"/>
              <a:ext cx="108726" cy="150175"/>
            </a:xfrm>
            <a:custGeom>
              <a:avLst/>
              <a:gdLst/>
              <a:ahLst/>
              <a:cxnLst/>
              <a:rect l="l" t="t" r="r" b="b"/>
              <a:pathLst>
                <a:path w="5603" h="7739" extrusionOk="0">
                  <a:moveTo>
                    <a:pt x="647" y="1"/>
                  </a:moveTo>
                  <a:lnTo>
                    <a:pt x="647" y="1"/>
                  </a:lnTo>
                  <a:cubicBezTo>
                    <a:pt x="1" y="1479"/>
                    <a:pt x="26" y="3155"/>
                    <a:pt x="721" y="4608"/>
                  </a:cubicBezTo>
                  <a:lnTo>
                    <a:pt x="3118" y="7738"/>
                  </a:lnTo>
                  <a:cubicBezTo>
                    <a:pt x="4472" y="7142"/>
                    <a:pt x="4882" y="6571"/>
                    <a:pt x="5602" y="5850"/>
                  </a:cubicBezTo>
                  <a:cubicBezTo>
                    <a:pt x="5602" y="5850"/>
                    <a:pt x="4348" y="3863"/>
                    <a:pt x="3640" y="2659"/>
                  </a:cubicBezTo>
                  <a:cubicBezTo>
                    <a:pt x="2857" y="1317"/>
                    <a:pt x="2299" y="125"/>
                    <a:pt x="6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4106;p121">
              <a:extLst>
                <a:ext uri="{FF2B5EF4-FFF2-40B4-BE49-F238E27FC236}">
                  <a16:creationId xmlns:a16="http://schemas.microsoft.com/office/drawing/2014/main" id="{6C6D613A-1C0F-985C-E5C4-4139FF5D3864}"/>
                </a:ext>
              </a:extLst>
            </p:cNvPr>
            <p:cNvSpPr/>
            <p:nvPr/>
          </p:nvSpPr>
          <p:spPr>
            <a:xfrm>
              <a:off x="1697487" y="2656670"/>
              <a:ext cx="98112" cy="97394"/>
            </a:xfrm>
            <a:custGeom>
              <a:avLst/>
              <a:gdLst/>
              <a:ahLst/>
              <a:cxnLst/>
              <a:rect l="l" t="t" r="r" b="b"/>
              <a:pathLst>
                <a:path w="5056" h="5019" extrusionOk="0">
                  <a:moveTo>
                    <a:pt x="2533" y="1"/>
                  </a:moveTo>
                  <a:cubicBezTo>
                    <a:pt x="2525" y="1"/>
                    <a:pt x="2517" y="1"/>
                    <a:pt x="2510" y="1"/>
                  </a:cubicBezTo>
                  <a:cubicBezTo>
                    <a:pt x="1119" y="26"/>
                    <a:pt x="1" y="1156"/>
                    <a:pt x="26" y="2534"/>
                  </a:cubicBezTo>
                  <a:cubicBezTo>
                    <a:pt x="38" y="3910"/>
                    <a:pt x="1144" y="5019"/>
                    <a:pt x="2502" y="5019"/>
                  </a:cubicBezTo>
                  <a:cubicBezTo>
                    <a:pt x="2517" y="5019"/>
                    <a:pt x="2532" y="5019"/>
                    <a:pt x="2547" y="5018"/>
                  </a:cubicBezTo>
                  <a:cubicBezTo>
                    <a:pt x="3938" y="5006"/>
                    <a:pt x="5056" y="3876"/>
                    <a:pt x="5031" y="2497"/>
                  </a:cubicBezTo>
                  <a:cubicBezTo>
                    <a:pt x="5018" y="1102"/>
                    <a:pt x="3901" y="1"/>
                    <a:pt x="25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4107;p121">
              <a:extLst>
                <a:ext uri="{FF2B5EF4-FFF2-40B4-BE49-F238E27FC236}">
                  <a16:creationId xmlns:a16="http://schemas.microsoft.com/office/drawing/2014/main" id="{F6E93CB0-1109-E97F-5E02-BACBFFAF9DE2}"/>
                </a:ext>
              </a:extLst>
            </p:cNvPr>
            <p:cNvSpPr/>
            <p:nvPr/>
          </p:nvSpPr>
          <p:spPr>
            <a:xfrm>
              <a:off x="1810767" y="2739098"/>
              <a:ext cx="20259" cy="51113"/>
            </a:xfrm>
            <a:custGeom>
              <a:avLst/>
              <a:gdLst/>
              <a:ahLst/>
              <a:cxnLst/>
              <a:rect l="l" t="t" r="r" b="b"/>
              <a:pathLst>
                <a:path w="1044" h="2634" extrusionOk="0">
                  <a:moveTo>
                    <a:pt x="1043" y="0"/>
                  </a:moveTo>
                  <a:lnTo>
                    <a:pt x="25" y="1280"/>
                  </a:lnTo>
                  <a:lnTo>
                    <a:pt x="0" y="2633"/>
                  </a:lnTo>
                  <a:cubicBezTo>
                    <a:pt x="224" y="2571"/>
                    <a:pt x="398" y="2435"/>
                    <a:pt x="497" y="2236"/>
                  </a:cubicBezTo>
                  <a:cubicBezTo>
                    <a:pt x="658" y="1900"/>
                    <a:pt x="1043" y="1"/>
                    <a:pt x="10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4108;p121">
              <a:extLst>
                <a:ext uri="{FF2B5EF4-FFF2-40B4-BE49-F238E27FC236}">
                  <a16:creationId xmlns:a16="http://schemas.microsoft.com/office/drawing/2014/main" id="{36EABE30-0B0C-30EB-11A9-89CB4F16DFF9}"/>
                </a:ext>
              </a:extLst>
            </p:cNvPr>
            <p:cNvSpPr/>
            <p:nvPr/>
          </p:nvSpPr>
          <p:spPr>
            <a:xfrm>
              <a:off x="1816064" y="2685931"/>
              <a:ext cx="26042" cy="54877"/>
            </a:xfrm>
            <a:custGeom>
              <a:avLst/>
              <a:gdLst/>
              <a:ahLst/>
              <a:cxnLst/>
              <a:rect l="l" t="t" r="r" b="b"/>
              <a:pathLst>
                <a:path w="1342" h="2828" extrusionOk="0">
                  <a:moveTo>
                    <a:pt x="343" y="0"/>
                  </a:moveTo>
                  <a:cubicBezTo>
                    <a:pt x="304" y="0"/>
                    <a:pt x="264" y="3"/>
                    <a:pt x="224" y="8"/>
                  </a:cubicBezTo>
                  <a:lnTo>
                    <a:pt x="0" y="2827"/>
                  </a:lnTo>
                  <a:lnTo>
                    <a:pt x="758" y="2740"/>
                  </a:lnTo>
                  <a:cubicBezTo>
                    <a:pt x="1155" y="1685"/>
                    <a:pt x="1342" y="617"/>
                    <a:pt x="1006" y="269"/>
                  </a:cubicBezTo>
                  <a:cubicBezTo>
                    <a:pt x="835" y="98"/>
                    <a:pt x="590" y="0"/>
                    <a:pt x="34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4109;p121">
              <a:extLst>
                <a:ext uri="{FF2B5EF4-FFF2-40B4-BE49-F238E27FC236}">
                  <a16:creationId xmlns:a16="http://schemas.microsoft.com/office/drawing/2014/main" id="{8FD512E6-4D66-C0C9-EA28-FE12CD913685}"/>
                </a:ext>
              </a:extLst>
            </p:cNvPr>
            <p:cNvSpPr/>
            <p:nvPr/>
          </p:nvSpPr>
          <p:spPr>
            <a:xfrm>
              <a:off x="1703522" y="2663753"/>
              <a:ext cx="146779" cy="179826"/>
            </a:xfrm>
            <a:custGeom>
              <a:avLst/>
              <a:gdLst/>
              <a:ahLst/>
              <a:cxnLst/>
              <a:rect l="l" t="t" r="r" b="b"/>
              <a:pathLst>
                <a:path w="7564" h="9267" extrusionOk="0">
                  <a:moveTo>
                    <a:pt x="2670" y="1"/>
                  </a:moveTo>
                  <a:cubicBezTo>
                    <a:pt x="1507" y="1"/>
                    <a:pt x="399" y="561"/>
                    <a:pt x="236" y="2008"/>
                  </a:cubicBezTo>
                  <a:cubicBezTo>
                    <a:pt x="0" y="4119"/>
                    <a:pt x="125" y="4989"/>
                    <a:pt x="435" y="6057"/>
                  </a:cubicBezTo>
                  <a:cubicBezTo>
                    <a:pt x="646" y="6727"/>
                    <a:pt x="1031" y="7199"/>
                    <a:pt x="1652" y="7299"/>
                  </a:cubicBezTo>
                  <a:cubicBezTo>
                    <a:pt x="1727" y="7311"/>
                    <a:pt x="1817" y="7316"/>
                    <a:pt x="1913" y="7316"/>
                  </a:cubicBezTo>
                  <a:cubicBezTo>
                    <a:pt x="2297" y="7316"/>
                    <a:pt x="2782" y="7237"/>
                    <a:pt x="2782" y="7237"/>
                  </a:cubicBezTo>
                  <a:lnTo>
                    <a:pt x="2782" y="8156"/>
                  </a:lnTo>
                  <a:cubicBezTo>
                    <a:pt x="2159" y="8889"/>
                    <a:pt x="2655" y="9266"/>
                    <a:pt x="3416" y="9266"/>
                  </a:cubicBezTo>
                  <a:cubicBezTo>
                    <a:pt x="4112" y="9266"/>
                    <a:pt x="5028" y="8951"/>
                    <a:pt x="5515" y="8305"/>
                  </a:cubicBezTo>
                  <a:lnTo>
                    <a:pt x="5552" y="5187"/>
                  </a:lnTo>
                  <a:cubicBezTo>
                    <a:pt x="5552" y="5187"/>
                    <a:pt x="5631" y="5521"/>
                    <a:pt x="6089" y="5521"/>
                  </a:cubicBezTo>
                  <a:cubicBezTo>
                    <a:pt x="6204" y="5521"/>
                    <a:pt x="6342" y="5500"/>
                    <a:pt x="6508" y="5448"/>
                  </a:cubicBezTo>
                  <a:cubicBezTo>
                    <a:pt x="6993" y="5299"/>
                    <a:pt x="7564" y="4405"/>
                    <a:pt x="7253" y="3759"/>
                  </a:cubicBezTo>
                  <a:cubicBezTo>
                    <a:pt x="7108" y="3451"/>
                    <a:pt x="6894" y="3349"/>
                    <a:pt x="6689" y="3349"/>
                  </a:cubicBezTo>
                  <a:cubicBezTo>
                    <a:pt x="6456" y="3349"/>
                    <a:pt x="6235" y="3480"/>
                    <a:pt x="6136" y="3585"/>
                  </a:cubicBezTo>
                  <a:cubicBezTo>
                    <a:pt x="5972" y="3760"/>
                    <a:pt x="5789" y="4011"/>
                    <a:pt x="5638" y="4011"/>
                  </a:cubicBezTo>
                  <a:cubicBezTo>
                    <a:pt x="5617" y="4011"/>
                    <a:pt x="5597" y="4006"/>
                    <a:pt x="5577" y="3995"/>
                  </a:cubicBezTo>
                  <a:cubicBezTo>
                    <a:pt x="5577" y="3995"/>
                    <a:pt x="6111" y="1449"/>
                    <a:pt x="4645" y="542"/>
                  </a:cubicBezTo>
                  <a:cubicBezTo>
                    <a:pt x="4098" y="206"/>
                    <a:pt x="3374" y="1"/>
                    <a:pt x="26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4110;p121">
              <a:extLst>
                <a:ext uri="{FF2B5EF4-FFF2-40B4-BE49-F238E27FC236}">
                  <a16:creationId xmlns:a16="http://schemas.microsoft.com/office/drawing/2014/main" id="{BB61561A-753C-4D95-3D80-1C8624C43544}"/>
                </a:ext>
              </a:extLst>
            </p:cNvPr>
            <p:cNvSpPr/>
            <p:nvPr/>
          </p:nvSpPr>
          <p:spPr>
            <a:xfrm>
              <a:off x="1697255" y="2649200"/>
              <a:ext cx="130402" cy="96909"/>
            </a:xfrm>
            <a:custGeom>
              <a:avLst/>
              <a:gdLst/>
              <a:ahLst/>
              <a:cxnLst/>
              <a:rect l="l" t="t" r="r" b="b"/>
              <a:pathLst>
                <a:path w="6720" h="4994" extrusionOk="0">
                  <a:moveTo>
                    <a:pt x="4392" y="0"/>
                  </a:moveTo>
                  <a:cubicBezTo>
                    <a:pt x="4177" y="0"/>
                    <a:pt x="3937" y="16"/>
                    <a:pt x="3664" y="51"/>
                  </a:cubicBezTo>
                  <a:cubicBezTo>
                    <a:pt x="2930" y="152"/>
                    <a:pt x="2153" y="337"/>
                    <a:pt x="1420" y="337"/>
                  </a:cubicBezTo>
                  <a:cubicBezTo>
                    <a:pt x="987" y="337"/>
                    <a:pt x="570" y="272"/>
                    <a:pt x="187" y="88"/>
                  </a:cubicBezTo>
                  <a:lnTo>
                    <a:pt x="187" y="88"/>
                  </a:lnTo>
                  <a:cubicBezTo>
                    <a:pt x="0" y="783"/>
                    <a:pt x="249" y="1516"/>
                    <a:pt x="808" y="1951"/>
                  </a:cubicBezTo>
                  <a:cubicBezTo>
                    <a:pt x="808" y="1951"/>
                    <a:pt x="1180" y="2174"/>
                    <a:pt x="2174" y="2286"/>
                  </a:cubicBezTo>
                  <a:cubicBezTo>
                    <a:pt x="2421" y="2314"/>
                    <a:pt x="2704" y="2325"/>
                    <a:pt x="2993" y="2325"/>
                  </a:cubicBezTo>
                  <a:cubicBezTo>
                    <a:pt x="3847" y="2325"/>
                    <a:pt x="4745" y="2230"/>
                    <a:pt x="4894" y="2212"/>
                  </a:cubicBezTo>
                  <a:cubicBezTo>
                    <a:pt x="4914" y="2208"/>
                    <a:pt x="4933" y="2206"/>
                    <a:pt x="4950" y="2206"/>
                  </a:cubicBezTo>
                  <a:cubicBezTo>
                    <a:pt x="5177" y="2206"/>
                    <a:pt x="5242" y="2502"/>
                    <a:pt x="5403" y="3193"/>
                  </a:cubicBezTo>
                  <a:cubicBezTo>
                    <a:pt x="5527" y="3876"/>
                    <a:pt x="5639" y="4993"/>
                    <a:pt x="5900" y="4993"/>
                  </a:cubicBezTo>
                  <a:cubicBezTo>
                    <a:pt x="5974" y="4993"/>
                    <a:pt x="6272" y="4497"/>
                    <a:pt x="6459" y="4323"/>
                  </a:cubicBezTo>
                  <a:cubicBezTo>
                    <a:pt x="6719" y="4074"/>
                    <a:pt x="6372" y="1901"/>
                    <a:pt x="6372" y="1901"/>
                  </a:cubicBezTo>
                  <a:cubicBezTo>
                    <a:pt x="6558" y="1516"/>
                    <a:pt x="6471" y="1044"/>
                    <a:pt x="6185" y="721"/>
                  </a:cubicBezTo>
                  <a:cubicBezTo>
                    <a:pt x="5874" y="400"/>
                    <a:pt x="5476" y="0"/>
                    <a:pt x="43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4111;p121">
              <a:extLst>
                <a:ext uri="{FF2B5EF4-FFF2-40B4-BE49-F238E27FC236}">
                  <a16:creationId xmlns:a16="http://schemas.microsoft.com/office/drawing/2014/main" id="{E02B3ECA-C95F-E631-19EE-9C132CC3BA6D}"/>
                </a:ext>
              </a:extLst>
            </p:cNvPr>
            <p:cNvSpPr/>
            <p:nvPr/>
          </p:nvSpPr>
          <p:spPr>
            <a:xfrm>
              <a:off x="1817985" y="2674250"/>
              <a:ext cx="20511" cy="15466"/>
            </a:xfrm>
            <a:custGeom>
              <a:avLst/>
              <a:gdLst/>
              <a:ahLst/>
              <a:cxnLst/>
              <a:rect l="l" t="t" r="r" b="b"/>
              <a:pathLst>
                <a:path w="1057" h="797" extrusionOk="0">
                  <a:moveTo>
                    <a:pt x="602" y="0"/>
                  </a:moveTo>
                  <a:cubicBezTo>
                    <a:pt x="527" y="0"/>
                    <a:pt x="450" y="16"/>
                    <a:pt x="373" y="51"/>
                  </a:cubicBezTo>
                  <a:cubicBezTo>
                    <a:pt x="361" y="51"/>
                    <a:pt x="361" y="64"/>
                    <a:pt x="348" y="64"/>
                  </a:cubicBezTo>
                  <a:cubicBezTo>
                    <a:pt x="100" y="200"/>
                    <a:pt x="1" y="536"/>
                    <a:pt x="125" y="796"/>
                  </a:cubicBezTo>
                  <a:lnTo>
                    <a:pt x="1056" y="287"/>
                  </a:lnTo>
                  <a:cubicBezTo>
                    <a:pt x="967" y="108"/>
                    <a:pt x="794" y="0"/>
                    <a:pt x="6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4112;p121">
              <a:extLst>
                <a:ext uri="{FF2B5EF4-FFF2-40B4-BE49-F238E27FC236}">
                  <a16:creationId xmlns:a16="http://schemas.microsoft.com/office/drawing/2014/main" id="{54DCE1CE-78F3-50C2-08C1-F6307EE50A20}"/>
                </a:ext>
              </a:extLst>
            </p:cNvPr>
            <p:cNvSpPr/>
            <p:nvPr/>
          </p:nvSpPr>
          <p:spPr>
            <a:xfrm>
              <a:off x="1757018" y="2780545"/>
              <a:ext cx="48707" cy="30873"/>
            </a:xfrm>
            <a:custGeom>
              <a:avLst/>
              <a:gdLst/>
              <a:ahLst/>
              <a:cxnLst/>
              <a:rect l="l" t="t" r="r" b="b"/>
              <a:pathLst>
                <a:path w="2510" h="1591" extrusionOk="0">
                  <a:moveTo>
                    <a:pt x="2509" y="0"/>
                  </a:moveTo>
                  <a:lnTo>
                    <a:pt x="2509" y="0"/>
                  </a:lnTo>
                  <a:cubicBezTo>
                    <a:pt x="2373" y="286"/>
                    <a:pt x="2137" y="522"/>
                    <a:pt x="1863" y="671"/>
                  </a:cubicBezTo>
                  <a:cubicBezTo>
                    <a:pt x="1392" y="919"/>
                    <a:pt x="13" y="1218"/>
                    <a:pt x="13" y="1218"/>
                  </a:cubicBezTo>
                  <a:lnTo>
                    <a:pt x="1" y="1590"/>
                  </a:lnTo>
                  <a:cubicBezTo>
                    <a:pt x="1" y="1590"/>
                    <a:pt x="1801" y="1230"/>
                    <a:pt x="2137" y="783"/>
                  </a:cubicBezTo>
                  <a:cubicBezTo>
                    <a:pt x="2311" y="547"/>
                    <a:pt x="2435" y="286"/>
                    <a:pt x="250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4113;p121">
              <a:extLst>
                <a:ext uri="{FF2B5EF4-FFF2-40B4-BE49-F238E27FC236}">
                  <a16:creationId xmlns:a16="http://schemas.microsoft.com/office/drawing/2014/main" id="{64DCD584-D129-ECD2-B6C6-6E33D591CB0F}"/>
                </a:ext>
              </a:extLst>
            </p:cNvPr>
            <p:cNvSpPr/>
            <p:nvPr/>
          </p:nvSpPr>
          <p:spPr>
            <a:xfrm>
              <a:off x="1763053" y="2729221"/>
              <a:ext cx="10847" cy="10847"/>
            </a:xfrm>
            <a:custGeom>
              <a:avLst/>
              <a:gdLst/>
              <a:ahLst/>
              <a:cxnLst/>
              <a:rect l="l" t="t" r="r" b="b"/>
              <a:pathLst>
                <a:path w="559" h="559" extrusionOk="0">
                  <a:moveTo>
                    <a:pt x="273" y="0"/>
                  </a:moveTo>
                  <a:cubicBezTo>
                    <a:pt x="124" y="0"/>
                    <a:pt x="0" y="137"/>
                    <a:pt x="0" y="286"/>
                  </a:cubicBezTo>
                  <a:cubicBezTo>
                    <a:pt x="0" y="447"/>
                    <a:pt x="137" y="559"/>
                    <a:pt x="286" y="559"/>
                  </a:cubicBezTo>
                  <a:cubicBezTo>
                    <a:pt x="447" y="559"/>
                    <a:pt x="559" y="410"/>
                    <a:pt x="559" y="261"/>
                  </a:cubicBezTo>
                  <a:cubicBezTo>
                    <a:pt x="559" y="99"/>
                    <a:pt x="435" y="0"/>
                    <a:pt x="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4114;p121">
              <a:extLst>
                <a:ext uri="{FF2B5EF4-FFF2-40B4-BE49-F238E27FC236}">
                  <a16:creationId xmlns:a16="http://schemas.microsoft.com/office/drawing/2014/main" id="{1E9BC4DA-762D-9F6C-638F-2C61769FBCF1}"/>
                </a:ext>
              </a:extLst>
            </p:cNvPr>
            <p:cNvSpPr/>
            <p:nvPr/>
          </p:nvSpPr>
          <p:spPr>
            <a:xfrm>
              <a:off x="1768350" y="2711098"/>
              <a:ext cx="13021" cy="9935"/>
            </a:xfrm>
            <a:custGeom>
              <a:avLst/>
              <a:gdLst/>
              <a:ahLst/>
              <a:cxnLst/>
              <a:rect l="l" t="t" r="r" b="b"/>
              <a:pathLst>
                <a:path w="671" h="512" extrusionOk="0">
                  <a:moveTo>
                    <a:pt x="5" y="170"/>
                  </a:moveTo>
                  <a:cubicBezTo>
                    <a:pt x="3" y="170"/>
                    <a:pt x="0" y="177"/>
                    <a:pt x="0" y="189"/>
                  </a:cubicBezTo>
                  <a:cubicBezTo>
                    <a:pt x="6" y="177"/>
                    <a:pt x="6" y="170"/>
                    <a:pt x="5" y="170"/>
                  </a:cubicBezTo>
                  <a:close/>
                  <a:moveTo>
                    <a:pt x="302" y="1"/>
                  </a:moveTo>
                  <a:cubicBezTo>
                    <a:pt x="187" y="1"/>
                    <a:pt x="69" y="68"/>
                    <a:pt x="0" y="189"/>
                  </a:cubicBezTo>
                  <a:lnTo>
                    <a:pt x="596" y="512"/>
                  </a:lnTo>
                  <a:cubicBezTo>
                    <a:pt x="671" y="338"/>
                    <a:pt x="609" y="139"/>
                    <a:pt x="447" y="40"/>
                  </a:cubicBezTo>
                  <a:cubicBezTo>
                    <a:pt x="402" y="14"/>
                    <a:pt x="352" y="1"/>
                    <a:pt x="3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4115;p121">
              <a:extLst>
                <a:ext uri="{FF2B5EF4-FFF2-40B4-BE49-F238E27FC236}">
                  <a16:creationId xmlns:a16="http://schemas.microsoft.com/office/drawing/2014/main" id="{578092FC-9937-A6B7-6D0D-8DAA5662E750}"/>
                </a:ext>
              </a:extLst>
            </p:cNvPr>
            <p:cNvSpPr/>
            <p:nvPr/>
          </p:nvSpPr>
          <p:spPr>
            <a:xfrm>
              <a:off x="1747375" y="2771871"/>
              <a:ext cx="13273" cy="9082"/>
            </a:xfrm>
            <a:custGeom>
              <a:avLst/>
              <a:gdLst/>
              <a:ahLst/>
              <a:cxnLst/>
              <a:rect l="l" t="t" r="r" b="b"/>
              <a:pathLst>
                <a:path w="684" h="468" extrusionOk="0">
                  <a:moveTo>
                    <a:pt x="622" y="0"/>
                  </a:moveTo>
                  <a:lnTo>
                    <a:pt x="1" y="249"/>
                  </a:lnTo>
                  <a:cubicBezTo>
                    <a:pt x="49" y="385"/>
                    <a:pt x="174" y="467"/>
                    <a:pt x="303" y="467"/>
                  </a:cubicBezTo>
                  <a:cubicBezTo>
                    <a:pt x="339" y="467"/>
                    <a:pt x="375" y="461"/>
                    <a:pt x="411" y="447"/>
                  </a:cubicBezTo>
                  <a:lnTo>
                    <a:pt x="435" y="447"/>
                  </a:lnTo>
                  <a:cubicBezTo>
                    <a:pt x="597" y="373"/>
                    <a:pt x="684" y="174"/>
                    <a:pt x="622" y="0"/>
                  </a:cubicBez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4116;p121">
              <a:extLst>
                <a:ext uri="{FF2B5EF4-FFF2-40B4-BE49-F238E27FC236}">
                  <a16:creationId xmlns:a16="http://schemas.microsoft.com/office/drawing/2014/main" id="{DBE8AB0D-E4CC-EC12-2ABC-E87EEA6F7BDF}"/>
                </a:ext>
              </a:extLst>
            </p:cNvPr>
            <p:cNvSpPr/>
            <p:nvPr/>
          </p:nvSpPr>
          <p:spPr>
            <a:xfrm>
              <a:off x="1712913" y="2708673"/>
              <a:ext cx="12788" cy="10925"/>
            </a:xfrm>
            <a:custGeom>
              <a:avLst/>
              <a:gdLst/>
              <a:ahLst/>
              <a:cxnLst/>
              <a:rect l="l" t="t" r="r" b="b"/>
              <a:pathLst>
                <a:path w="659" h="563" extrusionOk="0">
                  <a:moveTo>
                    <a:pt x="374" y="1"/>
                  </a:moveTo>
                  <a:cubicBezTo>
                    <a:pt x="313" y="1"/>
                    <a:pt x="253" y="17"/>
                    <a:pt x="199" y="53"/>
                  </a:cubicBezTo>
                  <a:lnTo>
                    <a:pt x="187" y="53"/>
                  </a:lnTo>
                  <a:cubicBezTo>
                    <a:pt x="38" y="190"/>
                    <a:pt x="1" y="401"/>
                    <a:pt x="113" y="562"/>
                  </a:cubicBezTo>
                  <a:lnTo>
                    <a:pt x="659" y="140"/>
                  </a:lnTo>
                  <a:cubicBezTo>
                    <a:pt x="587" y="53"/>
                    <a:pt x="480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4117;p121">
              <a:extLst>
                <a:ext uri="{FF2B5EF4-FFF2-40B4-BE49-F238E27FC236}">
                  <a16:creationId xmlns:a16="http://schemas.microsoft.com/office/drawing/2014/main" id="{2F62C52A-6158-219E-B27E-5D82379298F0}"/>
                </a:ext>
              </a:extLst>
            </p:cNvPr>
            <p:cNvSpPr/>
            <p:nvPr/>
          </p:nvSpPr>
          <p:spPr>
            <a:xfrm>
              <a:off x="1718463" y="2728018"/>
              <a:ext cx="10867" cy="10847"/>
            </a:xfrm>
            <a:custGeom>
              <a:avLst/>
              <a:gdLst/>
              <a:ahLst/>
              <a:cxnLst/>
              <a:rect l="l" t="t" r="r" b="b"/>
              <a:pathLst>
                <a:path w="560" h="559" extrusionOk="0">
                  <a:moveTo>
                    <a:pt x="274" y="0"/>
                  </a:moveTo>
                  <a:cubicBezTo>
                    <a:pt x="125" y="12"/>
                    <a:pt x="0" y="137"/>
                    <a:pt x="0" y="286"/>
                  </a:cubicBezTo>
                  <a:cubicBezTo>
                    <a:pt x="0" y="447"/>
                    <a:pt x="137" y="559"/>
                    <a:pt x="286" y="559"/>
                  </a:cubicBezTo>
                  <a:cubicBezTo>
                    <a:pt x="447" y="559"/>
                    <a:pt x="559" y="410"/>
                    <a:pt x="559" y="261"/>
                  </a:cubicBezTo>
                  <a:cubicBezTo>
                    <a:pt x="559" y="99"/>
                    <a:pt x="435" y="0"/>
                    <a:pt x="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4118;p121">
              <a:extLst>
                <a:ext uri="{FF2B5EF4-FFF2-40B4-BE49-F238E27FC236}">
                  <a16:creationId xmlns:a16="http://schemas.microsoft.com/office/drawing/2014/main" id="{CDC78490-2B3D-CEF6-7B3E-B6EB4EBE5D71}"/>
                </a:ext>
              </a:extLst>
            </p:cNvPr>
            <p:cNvSpPr/>
            <p:nvPr/>
          </p:nvSpPr>
          <p:spPr>
            <a:xfrm>
              <a:off x="1727369" y="2728251"/>
              <a:ext cx="18338" cy="32309"/>
            </a:xfrm>
            <a:custGeom>
              <a:avLst/>
              <a:gdLst/>
              <a:ahLst/>
              <a:cxnLst/>
              <a:rect l="l" t="t" r="r" b="b"/>
              <a:pathLst>
                <a:path w="945" h="1665" extrusionOk="0">
                  <a:moveTo>
                    <a:pt x="945" y="0"/>
                  </a:moveTo>
                  <a:lnTo>
                    <a:pt x="1" y="1379"/>
                  </a:lnTo>
                  <a:lnTo>
                    <a:pt x="870" y="1665"/>
                  </a:lnTo>
                  <a:lnTo>
                    <a:pt x="94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4119;p121">
              <a:extLst>
                <a:ext uri="{FF2B5EF4-FFF2-40B4-BE49-F238E27FC236}">
                  <a16:creationId xmlns:a16="http://schemas.microsoft.com/office/drawing/2014/main" id="{7BB1454B-C91D-9F20-5AA1-8D6B74082A1F}"/>
                </a:ext>
              </a:extLst>
            </p:cNvPr>
            <p:cNvSpPr/>
            <p:nvPr/>
          </p:nvSpPr>
          <p:spPr>
            <a:xfrm>
              <a:off x="1704240" y="2731822"/>
              <a:ext cx="119554" cy="74884"/>
            </a:xfrm>
            <a:custGeom>
              <a:avLst/>
              <a:gdLst/>
              <a:ahLst/>
              <a:cxnLst/>
              <a:rect l="l" t="t" r="r" b="b"/>
              <a:pathLst>
                <a:path w="6161" h="3859" extrusionOk="0">
                  <a:moveTo>
                    <a:pt x="6142" y="1"/>
                  </a:moveTo>
                  <a:cubicBezTo>
                    <a:pt x="6086" y="1"/>
                    <a:pt x="5892" y="42"/>
                    <a:pt x="5465" y="499"/>
                  </a:cubicBezTo>
                  <a:cubicBezTo>
                    <a:pt x="5051" y="932"/>
                    <a:pt x="4753" y="1106"/>
                    <a:pt x="4262" y="1106"/>
                  </a:cubicBezTo>
                  <a:cubicBezTo>
                    <a:pt x="4090" y="1106"/>
                    <a:pt x="3896" y="1084"/>
                    <a:pt x="3664" y="1046"/>
                  </a:cubicBezTo>
                  <a:cubicBezTo>
                    <a:pt x="3242" y="959"/>
                    <a:pt x="2186" y="574"/>
                    <a:pt x="1739" y="499"/>
                  </a:cubicBezTo>
                  <a:cubicBezTo>
                    <a:pt x="1699" y="493"/>
                    <a:pt x="1653" y="490"/>
                    <a:pt x="1603" y="490"/>
                  </a:cubicBezTo>
                  <a:cubicBezTo>
                    <a:pt x="1070" y="490"/>
                    <a:pt x="63" y="822"/>
                    <a:pt x="63" y="822"/>
                  </a:cubicBezTo>
                  <a:cubicBezTo>
                    <a:pt x="1" y="1692"/>
                    <a:pt x="274" y="3356"/>
                    <a:pt x="1143" y="3729"/>
                  </a:cubicBezTo>
                  <a:cubicBezTo>
                    <a:pt x="1358" y="3821"/>
                    <a:pt x="1633" y="3859"/>
                    <a:pt x="1936" y="3859"/>
                  </a:cubicBezTo>
                  <a:cubicBezTo>
                    <a:pt x="2859" y="3859"/>
                    <a:pt x="4038" y="3503"/>
                    <a:pt x="4534" y="3232"/>
                  </a:cubicBezTo>
                  <a:cubicBezTo>
                    <a:pt x="5180" y="2872"/>
                    <a:pt x="5552" y="1940"/>
                    <a:pt x="5552" y="1940"/>
                  </a:cubicBezTo>
                  <a:lnTo>
                    <a:pt x="5577" y="1543"/>
                  </a:lnTo>
                  <a:cubicBezTo>
                    <a:pt x="5589" y="1319"/>
                    <a:pt x="5614" y="1108"/>
                    <a:pt x="5664" y="884"/>
                  </a:cubicBezTo>
                  <a:cubicBezTo>
                    <a:pt x="5763" y="562"/>
                    <a:pt x="5925" y="264"/>
                    <a:pt x="6161" y="3"/>
                  </a:cubicBezTo>
                  <a:cubicBezTo>
                    <a:pt x="6161" y="3"/>
                    <a:pt x="6155" y="1"/>
                    <a:pt x="61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4120;p121">
              <a:extLst>
                <a:ext uri="{FF2B5EF4-FFF2-40B4-BE49-F238E27FC236}">
                  <a16:creationId xmlns:a16="http://schemas.microsoft.com/office/drawing/2014/main" id="{CF0AE516-E434-A02A-8712-2F61A41717F2}"/>
                </a:ext>
              </a:extLst>
            </p:cNvPr>
            <p:cNvSpPr/>
            <p:nvPr/>
          </p:nvSpPr>
          <p:spPr>
            <a:xfrm>
              <a:off x="1704240" y="2731822"/>
              <a:ext cx="119554" cy="74884"/>
            </a:xfrm>
            <a:custGeom>
              <a:avLst/>
              <a:gdLst/>
              <a:ahLst/>
              <a:cxnLst/>
              <a:rect l="l" t="t" r="r" b="b"/>
              <a:pathLst>
                <a:path w="6161" h="3859" extrusionOk="0">
                  <a:moveTo>
                    <a:pt x="6142" y="1"/>
                  </a:moveTo>
                  <a:cubicBezTo>
                    <a:pt x="6086" y="1"/>
                    <a:pt x="5892" y="42"/>
                    <a:pt x="5465" y="499"/>
                  </a:cubicBezTo>
                  <a:cubicBezTo>
                    <a:pt x="5051" y="932"/>
                    <a:pt x="4753" y="1106"/>
                    <a:pt x="4262" y="1106"/>
                  </a:cubicBezTo>
                  <a:cubicBezTo>
                    <a:pt x="4090" y="1106"/>
                    <a:pt x="3896" y="1084"/>
                    <a:pt x="3664" y="1046"/>
                  </a:cubicBezTo>
                  <a:cubicBezTo>
                    <a:pt x="3242" y="959"/>
                    <a:pt x="2186" y="574"/>
                    <a:pt x="1739" y="499"/>
                  </a:cubicBezTo>
                  <a:cubicBezTo>
                    <a:pt x="1699" y="493"/>
                    <a:pt x="1653" y="490"/>
                    <a:pt x="1603" y="490"/>
                  </a:cubicBezTo>
                  <a:cubicBezTo>
                    <a:pt x="1070" y="490"/>
                    <a:pt x="63" y="822"/>
                    <a:pt x="63" y="822"/>
                  </a:cubicBezTo>
                  <a:cubicBezTo>
                    <a:pt x="1" y="1692"/>
                    <a:pt x="274" y="3356"/>
                    <a:pt x="1143" y="3729"/>
                  </a:cubicBezTo>
                  <a:cubicBezTo>
                    <a:pt x="1358" y="3821"/>
                    <a:pt x="1633" y="3859"/>
                    <a:pt x="1936" y="3859"/>
                  </a:cubicBezTo>
                  <a:cubicBezTo>
                    <a:pt x="2859" y="3859"/>
                    <a:pt x="4038" y="3503"/>
                    <a:pt x="4534" y="3232"/>
                  </a:cubicBezTo>
                  <a:cubicBezTo>
                    <a:pt x="5180" y="2872"/>
                    <a:pt x="5552" y="1940"/>
                    <a:pt x="5552" y="1940"/>
                  </a:cubicBezTo>
                  <a:lnTo>
                    <a:pt x="5577" y="1543"/>
                  </a:lnTo>
                  <a:cubicBezTo>
                    <a:pt x="5589" y="1319"/>
                    <a:pt x="5614" y="1108"/>
                    <a:pt x="5664" y="884"/>
                  </a:cubicBezTo>
                  <a:cubicBezTo>
                    <a:pt x="5763" y="562"/>
                    <a:pt x="5925" y="264"/>
                    <a:pt x="6161" y="3"/>
                  </a:cubicBezTo>
                  <a:cubicBezTo>
                    <a:pt x="6161" y="3"/>
                    <a:pt x="6155" y="1"/>
                    <a:pt x="61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4121;p121">
              <a:extLst>
                <a:ext uri="{FF2B5EF4-FFF2-40B4-BE49-F238E27FC236}">
                  <a16:creationId xmlns:a16="http://schemas.microsoft.com/office/drawing/2014/main" id="{09287F74-3908-303E-EC54-9050BB9DC6CE}"/>
                </a:ext>
              </a:extLst>
            </p:cNvPr>
            <p:cNvSpPr/>
            <p:nvPr/>
          </p:nvSpPr>
          <p:spPr>
            <a:xfrm>
              <a:off x="1705695" y="2731822"/>
              <a:ext cx="118351" cy="53073"/>
            </a:xfrm>
            <a:custGeom>
              <a:avLst/>
              <a:gdLst/>
              <a:ahLst/>
              <a:cxnLst/>
              <a:rect l="l" t="t" r="r" b="b"/>
              <a:pathLst>
                <a:path w="6099" h="2735" extrusionOk="0">
                  <a:moveTo>
                    <a:pt x="6078" y="1"/>
                  </a:moveTo>
                  <a:cubicBezTo>
                    <a:pt x="6018" y="1"/>
                    <a:pt x="5818" y="42"/>
                    <a:pt x="5403" y="487"/>
                  </a:cubicBezTo>
                  <a:cubicBezTo>
                    <a:pt x="4994" y="914"/>
                    <a:pt x="4698" y="1088"/>
                    <a:pt x="4220" y="1088"/>
                  </a:cubicBezTo>
                  <a:cubicBezTo>
                    <a:pt x="4044" y="1088"/>
                    <a:pt x="3842" y="1065"/>
                    <a:pt x="3602" y="1021"/>
                  </a:cubicBezTo>
                  <a:cubicBezTo>
                    <a:pt x="3204" y="947"/>
                    <a:pt x="2149" y="562"/>
                    <a:pt x="1689" y="487"/>
                  </a:cubicBezTo>
                  <a:cubicBezTo>
                    <a:pt x="1645" y="479"/>
                    <a:pt x="1594" y="475"/>
                    <a:pt x="1538" y="475"/>
                  </a:cubicBezTo>
                  <a:cubicBezTo>
                    <a:pt x="1007" y="475"/>
                    <a:pt x="13" y="810"/>
                    <a:pt x="13" y="810"/>
                  </a:cubicBezTo>
                  <a:cubicBezTo>
                    <a:pt x="0" y="872"/>
                    <a:pt x="0" y="947"/>
                    <a:pt x="0" y="1009"/>
                  </a:cubicBezTo>
                  <a:cubicBezTo>
                    <a:pt x="601" y="833"/>
                    <a:pt x="984" y="703"/>
                    <a:pt x="1404" y="703"/>
                  </a:cubicBezTo>
                  <a:cubicBezTo>
                    <a:pt x="1636" y="703"/>
                    <a:pt x="1878" y="742"/>
                    <a:pt x="2174" y="835"/>
                  </a:cubicBezTo>
                  <a:cubicBezTo>
                    <a:pt x="2999" y="1091"/>
                    <a:pt x="3557" y="1333"/>
                    <a:pt x="4134" y="1333"/>
                  </a:cubicBezTo>
                  <a:cubicBezTo>
                    <a:pt x="4312" y="1333"/>
                    <a:pt x="4492" y="1310"/>
                    <a:pt x="4682" y="1257"/>
                  </a:cubicBezTo>
                  <a:cubicBezTo>
                    <a:pt x="5042" y="1170"/>
                    <a:pt x="5353" y="934"/>
                    <a:pt x="5552" y="611"/>
                  </a:cubicBezTo>
                  <a:lnTo>
                    <a:pt x="5552" y="611"/>
                  </a:lnTo>
                  <a:cubicBezTo>
                    <a:pt x="5390" y="897"/>
                    <a:pt x="5303" y="1232"/>
                    <a:pt x="5303" y="1568"/>
                  </a:cubicBezTo>
                  <a:cubicBezTo>
                    <a:pt x="5303" y="2238"/>
                    <a:pt x="5167" y="2474"/>
                    <a:pt x="5030" y="2735"/>
                  </a:cubicBezTo>
                  <a:cubicBezTo>
                    <a:pt x="5229" y="2499"/>
                    <a:pt x="5390" y="2238"/>
                    <a:pt x="5490" y="1940"/>
                  </a:cubicBezTo>
                  <a:lnTo>
                    <a:pt x="5514" y="1543"/>
                  </a:lnTo>
                  <a:cubicBezTo>
                    <a:pt x="5527" y="1319"/>
                    <a:pt x="5564" y="1108"/>
                    <a:pt x="5601" y="884"/>
                  </a:cubicBezTo>
                  <a:cubicBezTo>
                    <a:pt x="5701" y="562"/>
                    <a:pt x="5875" y="264"/>
                    <a:pt x="6098" y="3"/>
                  </a:cubicBezTo>
                  <a:cubicBezTo>
                    <a:pt x="6098" y="3"/>
                    <a:pt x="6092" y="1"/>
                    <a:pt x="60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4122;p121">
              <a:extLst>
                <a:ext uri="{FF2B5EF4-FFF2-40B4-BE49-F238E27FC236}">
                  <a16:creationId xmlns:a16="http://schemas.microsoft.com/office/drawing/2014/main" id="{4FEC6331-80F7-8C51-8B86-43D59E9CFDEE}"/>
                </a:ext>
              </a:extLst>
            </p:cNvPr>
            <p:cNvSpPr/>
            <p:nvPr/>
          </p:nvSpPr>
          <p:spPr>
            <a:xfrm>
              <a:off x="1107067" y="3333360"/>
              <a:ext cx="169444" cy="375933"/>
            </a:xfrm>
            <a:custGeom>
              <a:avLst/>
              <a:gdLst/>
              <a:ahLst/>
              <a:cxnLst/>
              <a:rect l="l" t="t" r="r" b="b"/>
              <a:pathLst>
                <a:path w="8732" h="19373" extrusionOk="0">
                  <a:moveTo>
                    <a:pt x="8372" y="1"/>
                  </a:moveTo>
                  <a:lnTo>
                    <a:pt x="895" y="175"/>
                  </a:lnTo>
                  <a:cubicBezTo>
                    <a:pt x="709" y="3640"/>
                    <a:pt x="560" y="8744"/>
                    <a:pt x="560" y="8744"/>
                  </a:cubicBezTo>
                  <a:cubicBezTo>
                    <a:pt x="535" y="9203"/>
                    <a:pt x="113" y="9986"/>
                    <a:pt x="63" y="11712"/>
                  </a:cubicBezTo>
                  <a:cubicBezTo>
                    <a:pt x="1" y="14382"/>
                    <a:pt x="88" y="16804"/>
                    <a:pt x="51" y="17400"/>
                  </a:cubicBezTo>
                  <a:lnTo>
                    <a:pt x="1" y="18506"/>
                  </a:lnTo>
                  <a:lnTo>
                    <a:pt x="1" y="18555"/>
                  </a:lnTo>
                  <a:lnTo>
                    <a:pt x="26" y="18555"/>
                  </a:lnTo>
                  <a:cubicBezTo>
                    <a:pt x="55" y="18953"/>
                    <a:pt x="1075" y="19373"/>
                    <a:pt x="1521" y="19373"/>
                  </a:cubicBezTo>
                  <a:cubicBezTo>
                    <a:pt x="1647" y="19373"/>
                    <a:pt x="1727" y="19340"/>
                    <a:pt x="1727" y="19263"/>
                  </a:cubicBezTo>
                  <a:cubicBezTo>
                    <a:pt x="1727" y="19263"/>
                    <a:pt x="1516" y="18891"/>
                    <a:pt x="1851" y="17214"/>
                  </a:cubicBezTo>
                  <a:cubicBezTo>
                    <a:pt x="2087" y="16034"/>
                    <a:pt x="3292" y="11861"/>
                    <a:pt x="3789" y="9539"/>
                  </a:cubicBezTo>
                  <a:cubicBezTo>
                    <a:pt x="4174" y="7651"/>
                    <a:pt x="4782" y="4484"/>
                    <a:pt x="4782" y="4484"/>
                  </a:cubicBezTo>
                  <a:lnTo>
                    <a:pt x="5465" y="8583"/>
                  </a:lnTo>
                  <a:cubicBezTo>
                    <a:pt x="5465" y="8583"/>
                    <a:pt x="5316" y="10048"/>
                    <a:pt x="5441" y="11066"/>
                  </a:cubicBezTo>
                  <a:cubicBezTo>
                    <a:pt x="5652" y="12904"/>
                    <a:pt x="6024" y="15500"/>
                    <a:pt x="6062" y="16519"/>
                  </a:cubicBezTo>
                  <a:cubicBezTo>
                    <a:pt x="5987" y="17413"/>
                    <a:pt x="6431" y="17634"/>
                    <a:pt x="6960" y="17634"/>
                  </a:cubicBezTo>
                  <a:cubicBezTo>
                    <a:pt x="7225" y="17634"/>
                    <a:pt x="7511" y="17578"/>
                    <a:pt x="7763" y="17525"/>
                  </a:cubicBezTo>
                  <a:cubicBezTo>
                    <a:pt x="7763" y="17525"/>
                    <a:pt x="7763" y="17425"/>
                    <a:pt x="7776" y="17127"/>
                  </a:cubicBezTo>
                  <a:lnTo>
                    <a:pt x="7800" y="16531"/>
                  </a:lnTo>
                  <a:cubicBezTo>
                    <a:pt x="7925" y="15140"/>
                    <a:pt x="8397" y="9750"/>
                    <a:pt x="8508" y="8297"/>
                  </a:cubicBezTo>
                  <a:cubicBezTo>
                    <a:pt x="8732" y="5440"/>
                    <a:pt x="8384" y="2211"/>
                    <a:pt x="83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4123;p121">
              <a:extLst>
                <a:ext uri="{FF2B5EF4-FFF2-40B4-BE49-F238E27FC236}">
                  <a16:creationId xmlns:a16="http://schemas.microsoft.com/office/drawing/2014/main" id="{89D57BB8-F379-BC8A-CB45-3FACAD24F936}"/>
                </a:ext>
              </a:extLst>
            </p:cNvPr>
            <p:cNvSpPr/>
            <p:nvPr/>
          </p:nvSpPr>
          <p:spPr>
            <a:xfrm>
              <a:off x="1103458" y="3333360"/>
              <a:ext cx="172336" cy="341353"/>
            </a:xfrm>
            <a:custGeom>
              <a:avLst/>
              <a:gdLst/>
              <a:ahLst/>
              <a:cxnLst/>
              <a:rect l="l" t="t" r="r" b="b"/>
              <a:pathLst>
                <a:path w="8881" h="17591" extrusionOk="0">
                  <a:moveTo>
                    <a:pt x="1056" y="1"/>
                  </a:moveTo>
                  <a:cubicBezTo>
                    <a:pt x="1056" y="1"/>
                    <a:pt x="907" y="1975"/>
                    <a:pt x="858" y="3143"/>
                  </a:cubicBezTo>
                  <a:cubicBezTo>
                    <a:pt x="808" y="4298"/>
                    <a:pt x="708" y="8421"/>
                    <a:pt x="559" y="8893"/>
                  </a:cubicBezTo>
                  <a:cubicBezTo>
                    <a:pt x="1" y="10818"/>
                    <a:pt x="100" y="13488"/>
                    <a:pt x="162" y="17214"/>
                  </a:cubicBezTo>
                  <a:cubicBezTo>
                    <a:pt x="484" y="17463"/>
                    <a:pt x="866" y="17591"/>
                    <a:pt x="1249" y="17591"/>
                  </a:cubicBezTo>
                  <a:cubicBezTo>
                    <a:pt x="1518" y="17591"/>
                    <a:pt x="1787" y="17528"/>
                    <a:pt x="2037" y="17400"/>
                  </a:cubicBezTo>
                  <a:cubicBezTo>
                    <a:pt x="2037" y="17400"/>
                    <a:pt x="4012" y="10383"/>
                    <a:pt x="4248" y="9141"/>
                  </a:cubicBezTo>
                  <a:cubicBezTo>
                    <a:pt x="4472" y="7899"/>
                    <a:pt x="4869" y="5589"/>
                    <a:pt x="4869" y="5589"/>
                  </a:cubicBezTo>
                  <a:cubicBezTo>
                    <a:pt x="4869" y="5589"/>
                    <a:pt x="5316" y="8185"/>
                    <a:pt x="5341" y="8682"/>
                  </a:cubicBezTo>
                  <a:cubicBezTo>
                    <a:pt x="5378" y="9179"/>
                    <a:pt x="5552" y="12420"/>
                    <a:pt x="6024" y="15314"/>
                  </a:cubicBezTo>
                  <a:cubicBezTo>
                    <a:pt x="6024" y="15314"/>
                    <a:pt x="6140" y="15464"/>
                    <a:pt x="6720" y="15464"/>
                  </a:cubicBezTo>
                  <a:cubicBezTo>
                    <a:pt x="6849" y="15464"/>
                    <a:pt x="7001" y="15456"/>
                    <a:pt x="7179" y="15438"/>
                  </a:cubicBezTo>
                  <a:cubicBezTo>
                    <a:pt x="8160" y="15314"/>
                    <a:pt x="8160" y="14966"/>
                    <a:pt x="8160" y="14966"/>
                  </a:cubicBezTo>
                  <a:cubicBezTo>
                    <a:pt x="8160" y="14966"/>
                    <a:pt x="8756" y="8570"/>
                    <a:pt x="8818" y="7328"/>
                  </a:cubicBezTo>
                  <a:cubicBezTo>
                    <a:pt x="8881" y="6086"/>
                    <a:pt x="8707" y="1628"/>
                    <a:pt x="8545" y="13"/>
                  </a:cubicBez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4124;p121">
              <a:extLst>
                <a:ext uri="{FF2B5EF4-FFF2-40B4-BE49-F238E27FC236}">
                  <a16:creationId xmlns:a16="http://schemas.microsoft.com/office/drawing/2014/main" id="{BB4E5B74-45E0-1252-F6BC-B990E432497B}"/>
                </a:ext>
              </a:extLst>
            </p:cNvPr>
            <p:cNvSpPr/>
            <p:nvPr/>
          </p:nvSpPr>
          <p:spPr>
            <a:xfrm>
              <a:off x="1198168" y="3399158"/>
              <a:ext cx="49910" cy="97627"/>
            </a:xfrm>
            <a:custGeom>
              <a:avLst/>
              <a:gdLst/>
              <a:ahLst/>
              <a:cxnLst/>
              <a:rect l="l" t="t" r="r" b="b"/>
              <a:pathLst>
                <a:path w="2572" h="5031" extrusionOk="0">
                  <a:moveTo>
                    <a:pt x="2571" y="0"/>
                  </a:moveTo>
                  <a:cubicBezTo>
                    <a:pt x="1851" y="820"/>
                    <a:pt x="199" y="956"/>
                    <a:pt x="199" y="956"/>
                  </a:cubicBezTo>
                  <a:lnTo>
                    <a:pt x="0" y="2198"/>
                  </a:lnTo>
                  <a:cubicBezTo>
                    <a:pt x="174" y="3180"/>
                    <a:pt x="323" y="4123"/>
                    <a:pt x="448" y="5030"/>
                  </a:cubicBezTo>
                  <a:lnTo>
                    <a:pt x="385" y="2447"/>
                  </a:lnTo>
                  <a:lnTo>
                    <a:pt x="597" y="1255"/>
                  </a:lnTo>
                  <a:cubicBezTo>
                    <a:pt x="2323" y="1081"/>
                    <a:pt x="2571" y="0"/>
                    <a:pt x="25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4125;p121">
              <a:extLst>
                <a:ext uri="{FF2B5EF4-FFF2-40B4-BE49-F238E27FC236}">
                  <a16:creationId xmlns:a16="http://schemas.microsoft.com/office/drawing/2014/main" id="{F9F06674-9AD2-7690-A910-E064B37AC7F4}"/>
                </a:ext>
              </a:extLst>
            </p:cNvPr>
            <p:cNvSpPr/>
            <p:nvPr/>
          </p:nvSpPr>
          <p:spPr>
            <a:xfrm>
              <a:off x="1100800" y="3714839"/>
              <a:ext cx="89205" cy="48551"/>
            </a:xfrm>
            <a:custGeom>
              <a:avLst/>
              <a:gdLst/>
              <a:ahLst/>
              <a:cxnLst/>
              <a:rect l="l" t="t" r="r" b="b"/>
              <a:pathLst>
                <a:path w="4597" h="2502" extrusionOk="0">
                  <a:moveTo>
                    <a:pt x="100" y="1"/>
                  </a:moveTo>
                  <a:cubicBezTo>
                    <a:pt x="1" y="26"/>
                    <a:pt x="63" y="286"/>
                    <a:pt x="100" y="386"/>
                  </a:cubicBezTo>
                  <a:cubicBezTo>
                    <a:pt x="200" y="560"/>
                    <a:pt x="374" y="684"/>
                    <a:pt x="560" y="746"/>
                  </a:cubicBezTo>
                  <a:cubicBezTo>
                    <a:pt x="796" y="820"/>
                    <a:pt x="1181" y="1031"/>
                    <a:pt x="1305" y="1317"/>
                  </a:cubicBezTo>
                  <a:cubicBezTo>
                    <a:pt x="1442" y="1739"/>
                    <a:pt x="1777" y="2075"/>
                    <a:pt x="2174" y="2249"/>
                  </a:cubicBezTo>
                  <a:cubicBezTo>
                    <a:pt x="2526" y="2416"/>
                    <a:pt x="2908" y="2502"/>
                    <a:pt x="3288" y="2502"/>
                  </a:cubicBezTo>
                  <a:cubicBezTo>
                    <a:pt x="3499" y="2502"/>
                    <a:pt x="3709" y="2476"/>
                    <a:pt x="3913" y="2422"/>
                  </a:cubicBezTo>
                  <a:cubicBezTo>
                    <a:pt x="4410" y="2273"/>
                    <a:pt x="4547" y="2025"/>
                    <a:pt x="4584" y="1901"/>
                  </a:cubicBezTo>
                  <a:cubicBezTo>
                    <a:pt x="4596" y="1739"/>
                    <a:pt x="4596" y="1566"/>
                    <a:pt x="4584" y="1392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4126;p121">
              <a:extLst>
                <a:ext uri="{FF2B5EF4-FFF2-40B4-BE49-F238E27FC236}">
                  <a16:creationId xmlns:a16="http://schemas.microsoft.com/office/drawing/2014/main" id="{DF8C4A60-D78B-DF86-60B9-80EDBE1F4A1E}"/>
                </a:ext>
              </a:extLst>
            </p:cNvPr>
            <p:cNvSpPr/>
            <p:nvPr/>
          </p:nvSpPr>
          <p:spPr>
            <a:xfrm>
              <a:off x="1102022" y="3683774"/>
              <a:ext cx="88215" cy="74127"/>
            </a:xfrm>
            <a:custGeom>
              <a:avLst/>
              <a:gdLst/>
              <a:ahLst/>
              <a:cxnLst/>
              <a:rect l="l" t="t" r="r" b="b"/>
              <a:pathLst>
                <a:path w="4546" h="3820" extrusionOk="0">
                  <a:moveTo>
                    <a:pt x="1849" y="1"/>
                  </a:moveTo>
                  <a:cubicBezTo>
                    <a:pt x="1636" y="1"/>
                    <a:pt x="1418" y="68"/>
                    <a:pt x="1242" y="198"/>
                  </a:cubicBezTo>
                  <a:cubicBezTo>
                    <a:pt x="1130" y="285"/>
                    <a:pt x="1056" y="397"/>
                    <a:pt x="994" y="521"/>
                  </a:cubicBezTo>
                  <a:cubicBezTo>
                    <a:pt x="981" y="571"/>
                    <a:pt x="944" y="596"/>
                    <a:pt x="919" y="633"/>
                  </a:cubicBezTo>
                  <a:cubicBezTo>
                    <a:pt x="882" y="658"/>
                    <a:pt x="845" y="683"/>
                    <a:pt x="795" y="683"/>
                  </a:cubicBezTo>
                  <a:cubicBezTo>
                    <a:pt x="769" y="686"/>
                    <a:pt x="742" y="687"/>
                    <a:pt x="716" y="687"/>
                  </a:cubicBezTo>
                  <a:cubicBezTo>
                    <a:pt x="632" y="687"/>
                    <a:pt x="551" y="671"/>
                    <a:pt x="484" y="633"/>
                  </a:cubicBezTo>
                  <a:cubicBezTo>
                    <a:pt x="410" y="558"/>
                    <a:pt x="323" y="447"/>
                    <a:pt x="286" y="335"/>
                  </a:cubicBezTo>
                  <a:lnTo>
                    <a:pt x="286" y="86"/>
                  </a:lnTo>
                  <a:cubicBezTo>
                    <a:pt x="267" y="81"/>
                    <a:pt x="249" y="75"/>
                    <a:pt x="233" y="75"/>
                  </a:cubicBezTo>
                  <a:cubicBezTo>
                    <a:pt x="172" y="75"/>
                    <a:pt x="132" y="156"/>
                    <a:pt x="162" y="645"/>
                  </a:cubicBezTo>
                  <a:cubicBezTo>
                    <a:pt x="174" y="981"/>
                    <a:pt x="0" y="1130"/>
                    <a:pt x="50" y="1701"/>
                  </a:cubicBezTo>
                  <a:cubicBezTo>
                    <a:pt x="236" y="1937"/>
                    <a:pt x="410" y="1999"/>
                    <a:pt x="733" y="2136"/>
                  </a:cubicBezTo>
                  <a:cubicBezTo>
                    <a:pt x="1093" y="2297"/>
                    <a:pt x="1366" y="2570"/>
                    <a:pt x="1528" y="2918"/>
                  </a:cubicBezTo>
                  <a:cubicBezTo>
                    <a:pt x="1739" y="3303"/>
                    <a:pt x="2099" y="3576"/>
                    <a:pt x="2521" y="3701"/>
                  </a:cubicBezTo>
                  <a:cubicBezTo>
                    <a:pt x="2730" y="3780"/>
                    <a:pt x="2946" y="3820"/>
                    <a:pt x="3171" y="3820"/>
                  </a:cubicBezTo>
                  <a:cubicBezTo>
                    <a:pt x="3227" y="3820"/>
                    <a:pt x="3284" y="3817"/>
                    <a:pt x="3341" y="3812"/>
                  </a:cubicBezTo>
                  <a:cubicBezTo>
                    <a:pt x="3552" y="3812"/>
                    <a:pt x="3776" y="3763"/>
                    <a:pt x="3974" y="3688"/>
                  </a:cubicBezTo>
                  <a:cubicBezTo>
                    <a:pt x="4210" y="3626"/>
                    <a:pt x="4397" y="3440"/>
                    <a:pt x="4471" y="3229"/>
                  </a:cubicBezTo>
                  <a:cubicBezTo>
                    <a:pt x="4546" y="2918"/>
                    <a:pt x="4459" y="2583"/>
                    <a:pt x="4260" y="2359"/>
                  </a:cubicBezTo>
                  <a:cubicBezTo>
                    <a:pt x="4049" y="2148"/>
                    <a:pt x="3825" y="1987"/>
                    <a:pt x="3577" y="1838"/>
                  </a:cubicBezTo>
                  <a:cubicBezTo>
                    <a:pt x="3329" y="1689"/>
                    <a:pt x="3105" y="1502"/>
                    <a:pt x="2919" y="1279"/>
                  </a:cubicBezTo>
                  <a:cubicBezTo>
                    <a:pt x="2621" y="993"/>
                    <a:pt x="2310" y="621"/>
                    <a:pt x="2236" y="273"/>
                  </a:cubicBezTo>
                  <a:cubicBezTo>
                    <a:pt x="2223" y="198"/>
                    <a:pt x="2223" y="99"/>
                    <a:pt x="2161" y="62"/>
                  </a:cubicBezTo>
                  <a:cubicBezTo>
                    <a:pt x="2124" y="37"/>
                    <a:pt x="2099" y="24"/>
                    <a:pt x="2062" y="24"/>
                  </a:cubicBezTo>
                  <a:cubicBezTo>
                    <a:pt x="1993" y="9"/>
                    <a:pt x="1921" y="1"/>
                    <a:pt x="18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4127;p121">
              <a:extLst>
                <a:ext uri="{FF2B5EF4-FFF2-40B4-BE49-F238E27FC236}">
                  <a16:creationId xmlns:a16="http://schemas.microsoft.com/office/drawing/2014/main" id="{986DC856-8165-8B7C-71B8-0238F7D38077}"/>
                </a:ext>
              </a:extLst>
            </p:cNvPr>
            <p:cNvSpPr/>
            <p:nvPr/>
          </p:nvSpPr>
          <p:spPr>
            <a:xfrm>
              <a:off x="1129246" y="3697842"/>
              <a:ext cx="23635" cy="11061"/>
            </a:xfrm>
            <a:custGeom>
              <a:avLst/>
              <a:gdLst/>
              <a:ahLst/>
              <a:cxnLst/>
              <a:rect l="l" t="t" r="r" b="b"/>
              <a:pathLst>
                <a:path w="1218" h="570" extrusionOk="0">
                  <a:moveTo>
                    <a:pt x="934" y="1"/>
                  </a:moveTo>
                  <a:cubicBezTo>
                    <a:pt x="630" y="1"/>
                    <a:pt x="344" y="121"/>
                    <a:pt x="125" y="318"/>
                  </a:cubicBezTo>
                  <a:cubicBezTo>
                    <a:pt x="75" y="355"/>
                    <a:pt x="0" y="442"/>
                    <a:pt x="25" y="517"/>
                  </a:cubicBezTo>
                  <a:cubicBezTo>
                    <a:pt x="50" y="554"/>
                    <a:pt x="78" y="569"/>
                    <a:pt x="108" y="569"/>
                  </a:cubicBezTo>
                  <a:cubicBezTo>
                    <a:pt x="137" y="569"/>
                    <a:pt x="168" y="554"/>
                    <a:pt x="199" y="529"/>
                  </a:cubicBezTo>
                  <a:cubicBezTo>
                    <a:pt x="440" y="321"/>
                    <a:pt x="749" y="199"/>
                    <a:pt x="1066" y="199"/>
                  </a:cubicBezTo>
                  <a:cubicBezTo>
                    <a:pt x="1108" y="199"/>
                    <a:pt x="1150" y="202"/>
                    <a:pt x="1193" y="206"/>
                  </a:cubicBezTo>
                  <a:cubicBezTo>
                    <a:pt x="1218" y="45"/>
                    <a:pt x="1056" y="7"/>
                    <a:pt x="1056" y="7"/>
                  </a:cubicBezTo>
                  <a:cubicBezTo>
                    <a:pt x="1015" y="3"/>
                    <a:pt x="974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4128;p121">
              <a:extLst>
                <a:ext uri="{FF2B5EF4-FFF2-40B4-BE49-F238E27FC236}">
                  <a16:creationId xmlns:a16="http://schemas.microsoft.com/office/drawing/2014/main" id="{5B1DEABC-FD08-0E0F-5415-3F50D08977CC}"/>
                </a:ext>
              </a:extLst>
            </p:cNvPr>
            <p:cNvSpPr/>
            <p:nvPr/>
          </p:nvSpPr>
          <p:spPr>
            <a:xfrm>
              <a:off x="1135513" y="3705661"/>
              <a:ext cx="24353" cy="10944"/>
            </a:xfrm>
            <a:custGeom>
              <a:avLst/>
              <a:gdLst/>
              <a:ahLst/>
              <a:cxnLst/>
              <a:rect l="l" t="t" r="r" b="b"/>
              <a:pathLst>
                <a:path w="1255" h="564" extrusionOk="0">
                  <a:moveTo>
                    <a:pt x="1002" y="1"/>
                  </a:moveTo>
                  <a:cubicBezTo>
                    <a:pt x="662" y="1"/>
                    <a:pt x="346" y="112"/>
                    <a:pt x="75" y="325"/>
                  </a:cubicBezTo>
                  <a:cubicBezTo>
                    <a:pt x="25" y="374"/>
                    <a:pt x="0" y="424"/>
                    <a:pt x="13" y="499"/>
                  </a:cubicBezTo>
                  <a:lnTo>
                    <a:pt x="38" y="536"/>
                  </a:lnTo>
                  <a:cubicBezTo>
                    <a:pt x="62" y="554"/>
                    <a:pt x="97" y="564"/>
                    <a:pt x="129" y="564"/>
                  </a:cubicBezTo>
                  <a:cubicBezTo>
                    <a:pt x="162" y="564"/>
                    <a:pt x="193" y="554"/>
                    <a:pt x="212" y="536"/>
                  </a:cubicBezTo>
                  <a:cubicBezTo>
                    <a:pt x="582" y="258"/>
                    <a:pt x="894" y="206"/>
                    <a:pt x="1078" y="206"/>
                  </a:cubicBezTo>
                  <a:cubicBezTo>
                    <a:pt x="1190" y="206"/>
                    <a:pt x="1255" y="225"/>
                    <a:pt x="1255" y="225"/>
                  </a:cubicBezTo>
                  <a:cubicBezTo>
                    <a:pt x="1255" y="64"/>
                    <a:pt x="1056" y="2"/>
                    <a:pt x="1056" y="2"/>
                  </a:cubicBezTo>
                  <a:cubicBezTo>
                    <a:pt x="1038" y="1"/>
                    <a:pt x="1020" y="1"/>
                    <a:pt x="10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4129;p121">
              <a:extLst>
                <a:ext uri="{FF2B5EF4-FFF2-40B4-BE49-F238E27FC236}">
                  <a16:creationId xmlns:a16="http://schemas.microsoft.com/office/drawing/2014/main" id="{FFB19472-F163-D386-AD3E-9A5B2DCF8414}"/>
                </a:ext>
              </a:extLst>
            </p:cNvPr>
            <p:cNvSpPr/>
            <p:nvPr/>
          </p:nvSpPr>
          <p:spPr>
            <a:xfrm>
              <a:off x="1142984" y="3713132"/>
              <a:ext cx="25324" cy="11837"/>
            </a:xfrm>
            <a:custGeom>
              <a:avLst/>
              <a:gdLst/>
              <a:ahLst/>
              <a:cxnLst/>
              <a:rect l="l" t="t" r="r" b="b"/>
              <a:pathLst>
                <a:path w="1305" h="610" extrusionOk="0">
                  <a:moveTo>
                    <a:pt x="987" y="1"/>
                  </a:moveTo>
                  <a:cubicBezTo>
                    <a:pt x="653" y="1"/>
                    <a:pt x="312" y="136"/>
                    <a:pt x="62" y="362"/>
                  </a:cubicBezTo>
                  <a:cubicBezTo>
                    <a:pt x="0" y="412"/>
                    <a:pt x="0" y="486"/>
                    <a:pt x="38" y="548"/>
                  </a:cubicBezTo>
                  <a:cubicBezTo>
                    <a:pt x="74" y="592"/>
                    <a:pt x="119" y="610"/>
                    <a:pt x="160" y="610"/>
                  </a:cubicBezTo>
                  <a:cubicBezTo>
                    <a:pt x="189" y="610"/>
                    <a:pt x="216" y="601"/>
                    <a:pt x="236" y="585"/>
                  </a:cubicBezTo>
                  <a:cubicBezTo>
                    <a:pt x="510" y="346"/>
                    <a:pt x="856" y="222"/>
                    <a:pt x="1208" y="222"/>
                  </a:cubicBezTo>
                  <a:cubicBezTo>
                    <a:pt x="1240" y="222"/>
                    <a:pt x="1272" y="223"/>
                    <a:pt x="1304" y="225"/>
                  </a:cubicBezTo>
                  <a:cubicBezTo>
                    <a:pt x="1280" y="64"/>
                    <a:pt x="1031" y="2"/>
                    <a:pt x="1031" y="2"/>
                  </a:cubicBezTo>
                  <a:cubicBezTo>
                    <a:pt x="1017" y="1"/>
                    <a:pt x="1002" y="1"/>
                    <a:pt x="9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4130;p121">
              <a:extLst>
                <a:ext uri="{FF2B5EF4-FFF2-40B4-BE49-F238E27FC236}">
                  <a16:creationId xmlns:a16="http://schemas.microsoft.com/office/drawing/2014/main" id="{38F7D52C-CC84-9DE7-66BE-74524BD186AA}"/>
                </a:ext>
              </a:extLst>
            </p:cNvPr>
            <p:cNvSpPr/>
            <p:nvPr/>
          </p:nvSpPr>
          <p:spPr>
            <a:xfrm>
              <a:off x="1142984" y="3723008"/>
              <a:ext cx="48939" cy="34327"/>
            </a:xfrm>
            <a:custGeom>
              <a:avLst/>
              <a:gdLst/>
              <a:ahLst/>
              <a:cxnLst/>
              <a:rect l="l" t="t" r="r" b="b"/>
              <a:pathLst>
                <a:path w="2522" h="1769" extrusionOk="0">
                  <a:moveTo>
                    <a:pt x="1653" y="1"/>
                  </a:moveTo>
                  <a:cubicBezTo>
                    <a:pt x="1223" y="1"/>
                    <a:pt x="659" y="244"/>
                    <a:pt x="323" y="610"/>
                  </a:cubicBezTo>
                  <a:cubicBezTo>
                    <a:pt x="112" y="846"/>
                    <a:pt x="0" y="1194"/>
                    <a:pt x="50" y="1505"/>
                  </a:cubicBezTo>
                  <a:cubicBezTo>
                    <a:pt x="162" y="1554"/>
                    <a:pt x="286" y="1629"/>
                    <a:pt x="423" y="1654"/>
                  </a:cubicBezTo>
                  <a:cubicBezTo>
                    <a:pt x="643" y="1738"/>
                    <a:pt x="881" y="1768"/>
                    <a:pt x="1115" y="1768"/>
                  </a:cubicBezTo>
                  <a:cubicBezTo>
                    <a:pt x="1158" y="1768"/>
                    <a:pt x="1200" y="1767"/>
                    <a:pt x="1242" y="1765"/>
                  </a:cubicBezTo>
                  <a:cubicBezTo>
                    <a:pt x="1466" y="1765"/>
                    <a:pt x="1677" y="1716"/>
                    <a:pt x="1876" y="1641"/>
                  </a:cubicBezTo>
                  <a:cubicBezTo>
                    <a:pt x="2099" y="1554"/>
                    <a:pt x="2397" y="1405"/>
                    <a:pt x="2459" y="1157"/>
                  </a:cubicBezTo>
                  <a:cubicBezTo>
                    <a:pt x="2522" y="834"/>
                    <a:pt x="2422" y="486"/>
                    <a:pt x="2211" y="238"/>
                  </a:cubicBezTo>
                  <a:cubicBezTo>
                    <a:pt x="2112" y="151"/>
                    <a:pt x="2000" y="64"/>
                    <a:pt x="1876" y="27"/>
                  </a:cubicBezTo>
                  <a:cubicBezTo>
                    <a:pt x="1808" y="9"/>
                    <a:pt x="1733" y="1"/>
                    <a:pt x="1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4131;p121">
              <a:extLst>
                <a:ext uri="{FF2B5EF4-FFF2-40B4-BE49-F238E27FC236}">
                  <a16:creationId xmlns:a16="http://schemas.microsoft.com/office/drawing/2014/main" id="{0E650B4C-0615-0A35-89CC-3A27A9D95E0F}"/>
                </a:ext>
              </a:extLst>
            </p:cNvPr>
            <p:cNvSpPr/>
            <p:nvPr/>
          </p:nvSpPr>
          <p:spPr>
            <a:xfrm>
              <a:off x="1217922" y="3679175"/>
              <a:ext cx="89923" cy="48726"/>
            </a:xfrm>
            <a:custGeom>
              <a:avLst/>
              <a:gdLst/>
              <a:ahLst/>
              <a:cxnLst/>
              <a:rect l="l" t="t" r="r" b="b"/>
              <a:pathLst>
                <a:path w="4634" h="2511" extrusionOk="0">
                  <a:moveTo>
                    <a:pt x="100" y="1"/>
                  </a:moveTo>
                  <a:cubicBezTo>
                    <a:pt x="1" y="38"/>
                    <a:pt x="63" y="299"/>
                    <a:pt x="100" y="386"/>
                  </a:cubicBezTo>
                  <a:cubicBezTo>
                    <a:pt x="212" y="559"/>
                    <a:pt x="373" y="684"/>
                    <a:pt x="560" y="746"/>
                  </a:cubicBezTo>
                  <a:cubicBezTo>
                    <a:pt x="796" y="820"/>
                    <a:pt x="1181" y="1044"/>
                    <a:pt x="1330" y="1317"/>
                  </a:cubicBezTo>
                  <a:cubicBezTo>
                    <a:pt x="1466" y="1739"/>
                    <a:pt x="1777" y="2075"/>
                    <a:pt x="2199" y="2249"/>
                  </a:cubicBezTo>
                  <a:cubicBezTo>
                    <a:pt x="2538" y="2422"/>
                    <a:pt x="2913" y="2510"/>
                    <a:pt x="3293" y="2510"/>
                  </a:cubicBezTo>
                  <a:cubicBezTo>
                    <a:pt x="3512" y="2510"/>
                    <a:pt x="3733" y="2481"/>
                    <a:pt x="3950" y="2422"/>
                  </a:cubicBezTo>
                  <a:cubicBezTo>
                    <a:pt x="4447" y="2286"/>
                    <a:pt x="4596" y="2037"/>
                    <a:pt x="4621" y="1913"/>
                  </a:cubicBezTo>
                  <a:cubicBezTo>
                    <a:pt x="4633" y="1739"/>
                    <a:pt x="4633" y="1565"/>
                    <a:pt x="4621" y="1404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4132;p121">
              <a:extLst>
                <a:ext uri="{FF2B5EF4-FFF2-40B4-BE49-F238E27FC236}">
                  <a16:creationId xmlns:a16="http://schemas.microsoft.com/office/drawing/2014/main" id="{CECBDBC6-4F30-2BD7-A079-6544D95B577B}"/>
                </a:ext>
              </a:extLst>
            </p:cNvPr>
            <p:cNvSpPr/>
            <p:nvPr/>
          </p:nvSpPr>
          <p:spPr>
            <a:xfrm>
              <a:off x="1218892" y="3647877"/>
              <a:ext cx="88700" cy="74263"/>
            </a:xfrm>
            <a:custGeom>
              <a:avLst/>
              <a:gdLst/>
              <a:ahLst/>
              <a:cxnLst/>
              <a:rect l="l" t="t" r="r" b="b"/>
              <a:pathLst>
                <a:path w="4571" h="3827" extrusionOk="0">
                  <a:moveTo>
                    <a:pt x="1844" y="0"/>
                  </a:moveTo>
                  <a:cubicBezTo>
                    <a:pt x="1630" y="0"/>
                    <a:pt x="1419" y="68"/>
                    <a:pt x="1243" y="198"/>
                  </a:cubicBezTo>
                  <a:cubicBezTo>
                    <a:pt x="1131" y="297"/>
                    <a:pt x="1056" y="409"/>
                    <a:pt x="994" y="533"/>
                  </a:cubicBezTo>
                  <a:cubicBezTo>
                    <a:pt x="982" y="570"/>
                    <a:pt x="944" y="608"/>
                    <a:pt x="920" y="632"/>
                  </a:cubicBezTo>
                  <a:cubicBezTo>
                    <a:pt x="870" y="670"/>
                    <a:pt x="845" y="682"/>
                    <a:pt x="795" y="682"/>
                  </a:cubicBezTo>
                  <a:cubicBezTo>
                    <a:pt x="769" y="685"/>
                    <a:pt x="743" y="687"/>
                    <a:pt x="717" y="687"/>
                  </a:cubicBezTo>
                  <a:cubicBezTo>
                    <a:pt x="632" y="687"/>
                    <a:pt x="551" y="670"/>
                    <a:pt x="485" y="632"/>
                  </a:cubicBezTo>
                  <a:cubicBezTo>
                    <a:pt x="410" y="558"/>
                    <a:pt x="323" y="446"/>
                    <a:pt x="286" y="347"/>
                  </a:cubicBezTo>
                  <a:lnTo>
                    <a:pt x="286" y="98"/>
                  </a:lnTo>
                  <a:cubicBezTo>
                    <a:pt x="267" y="90"/>
                    <a:pt x="248" y="82"/>
                    <a:pt x="231" y="82"/>
                  </a:cubicBezTo>
                  <a:cubicBezTo>
                    <a:pt x="172" y="82"/>
                    <a:pt x="133" y="175"/>
                    <a:pt x="162" y="657"/>
                  </a:cubicBezTo>
                  <a:cubicBezTo>
                    <a:pt x="174" y="980"/>
                    <a:pt x="1" y="1129"/>
                    <a:pt x="50" y="1713"/>
                  </a:cubicBezTo>
                  <a:cubicBezTo>
                    <a:pt x="237" y="1936"/>
                    <a:pt x="410" y="1999"/>
                    <a:pt x="733" y="2148"/>
                  </a:cubicBezTo>
                  <a:cubicBezTo>
                    <a:pt x="1093" y="2297"/>
                    <a:pt x="1367" y="2582"/>
                    <a:pt x="1516" y="2905"/>
                  </a:cubicBezTo>
                  <a:cubicBezTo>
                    <a:pt x="1739" y="3290"/>
                    <a:pt x="2099" y="3563"/>
                    <a:pt x="2509" y="3688"/>
                  </a:cubicBezTo>
                  <a:cubicBezTo>
                    <a:pt x="2766" y="3777"/>
                    <a:pt x="3013" y="3826"/>
                    <a:pt x="3268" y="3826"/>
                  </a:cubicBezTo>
                  <a:cubicBezTo>
                    <a:pt x="3296" y="3826"/>
                    <a:pt x="3325" y="3826"/>
                    <a:pt x="3354" y="3824"/>
                  </a:cubicBezTo>
                  <a:cubicBezTo>
                    <a:pt x="3565" y="3824"/>
                    <a:pt x="3789" y="3775"/>
                    <a:pt x="3987" y="3688"/>
                  </a:cubicBezTo>
                  <a:cubicBezTo>
                    <a:pt x="4223" y="3638"/>
                    <a:pt x="4410" y="3439"/>
                    <a:pt x="4484" y="3228"/>
                  </a:cubicBezTo>
                  <a:cubicBezTo>
                    <a:pt x="4571" y="2918"/>
                    <a:pt x="4472" y="2595"/>
                    <a:pt x="4273" y="2359"/>
                  </a:cubicBezTo>
                  <a:cubicBezTo>
                    <a:pt x="4049" y="2160"/>
                    <a:pt x="3826" y="1986"/>
                    <a:pt x="3577" y="1850"/>
                  </a:cubicBezTo>
                  <a:cubicBezTo>
                    <a:pt x="3341" y="1688"/>
                    <a:pt x="3118" y="1502"/>
                    <a:pt x="2919" y="1291"/>
                  </a:cubicBezTo>
                  <a:cubicBezTo>
                    <a:pt x="2621" y="993"/>
                    <a:pt x="2311" y="620"/>
                    <a:pt x="2236" y="272"/>
                  </a:cubicBezTo>
                  <a:cubicBezTo>
                    <a:pt x="2224" y="198"/>
                    <a:pt x="2224" y="111"/>
                    <a:pt x="2162" y="61"/>
                  </a:cubicBezTo>
                  <a:cubicBezTo>
                    <a:pt x="2124" y="49"/>
                    <a:pt x="2099" y="24"/>
                    <a:pt x="2062" y="24"/>
                  </a:cubicBezTo>
                  <a:cubicBezTo>
                    <a:pt x="1990" y="8"/>
                    <a:pt x="1917" y="0"/>
                    <a:pt x="18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4133;p121">
              <a:extLst>
                <a:ext uri="{FF2B5EF4-FFF2-40B4-BE49-F238E27FC236}">
                  <a16:creationId xmlns:a16="http://schemas.microsoft.com/office/drawing/2014/main" id="{EB6109F0-B951-0666-A308-275B4C5C7A42}"/>
                </a:ext>
              </a:extLst>
            </p:cNvPr>
            <p:cNvSpPr/>
            <p:nvPr/>
          </p:nvSpPr>
          <p:spPr>
            <a:xfrm>
              <a:off x="1246368" y="3662236"/>
              <a:ext cx="23868" cy="11119"/>
            </a:xfrm>
            <a:custGeom>
              <a:avLst/>
              <a:gdLst/>
              <a:ahLst/>
              <a:cxnLst/>
              <a:rect l="l" t="t" r="r" b="b"/>
              <a:pathLst>
                <a:path w="1230" h="573" extrusionOk="0">
                  <a:moveTo>
                    <a:pt x="953" y="1"/>
                  </a:moveTo>
                  <a:cubicBezTo>
                    <a:pt x="642" y="1"/>
                    <a:pt x="348" y="102"/>
                    <a:pt x="125" y="315"/>
                  </a:cubicBezTo>
                  <a:cubicBezTo>
                    <a:pt x="62" y="352"/>
                    <a:pt x="0" y="439"/>
                    <a:pt x="50" y="513"/>
                  </a:cubicBezTo>
                  <a:cubicBezTo>
                    <a:pt x="81" y="557"/>
                    <a:pt x="106" y="572"/>
                    <a:pt x="131" y="572"/>
                  </a:cubicBezTo>
                  <a:cubicBezTo>
                    <a:pt x="156" y="572"/>
                    <a:pt x="180" y="557"/>
                    <a:pt x="212" y="538"/>
                  </a:cubicBezTo>
                  <a:cubicBezTo>
                    <a:pt x="462" y="322"/>
                    <a:pt x="774" y="200"/>
                    <a:pt x="1102" y="200"/>
                  </a:cubicBezTo>
                  <a:cubicBezTo>
                    <a:pt x="1132" y="200"/>
                    <a:pt x="1162" y="201"/>
                    <a:pt x="1193" y="203"/>
                  </a:cubicBezTo>
                  <a:cubicBezTo>
                    <a:pt x="1230" y="54"/>
                    <a:pt x="1056" y="4"/>
                    <a:pt x="1056" y="4"/>
                  </a:cubicBezTo>
                  <a:cubicBezTo>
                    <a:pt x="1021" y="2"/>
                    <a:pt x="987" y="1"/>
                    <a:pt x="9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4134;p121">
              <a:extLst>
                <a:ext uri="{FF2B5EF4-FFF2-40B4-BE49-F238E27FC236}">
                  <a16:creationId xmlns:a16="http://schemas.microsoft.com/office/drawing/2014/main" id="{2FCB6C59-0EB5-5A44-4C62-2CBF1CABE332}"/>
                </a:ext>
              </a:extLst>
            </p:cNvPr>
            <p:cNvSpPr/>
            <p:nvPr/>
          </p:nvSpPr>
          <p:spPr>
            <a:xfrm>
              <a:off x="1252635" y="3670191"/>
              <a:ext cx="24120" cy="10925"/>
            </a:xfrm>
            <a:custGeom>
              <a:avLst/>
              <a:gdLst/>
              <a:ahLst/>
              <a:cxnLst/>
              <a:rect l="l" t="t" r="r" b="b"/>
              <a:pathLst>
                <a:path w="1243" h="563" extrusionOk="0">
                  <a:moveTo>
                    <a:pt x="946" y="1"/>
                  </a:moveTo>
                  <a:cubicBezTo>
                    <a:pt x="623" y="1"/>
                    <a:pt x="322" y="113"/>
                    <a:pt x="62" y="327"/>
                  </a:cubicBezTo>
                  <a:cubicBezTo>
                    <a:pt x="13" y="352"/>
                    <a:pt x="0" y="414"/>
                    <a:pt x="0" y="501"/>
                  </a:cubicBezTo>
                  <a:cubicBezTo>
                    <a:pt x="13" y="501"/>
                    <a:pt x="13" y="513"/>
                    <a:pt x="25" y="526"/>
                  </a:cubicBezTo>
                  <a:cubicBezTo>
                    <a:pt x="50" y="551"/>
                    <a:pt x="81" y="563"/>
                    <a:pt x="112" y="563"/>
                  </a:cubicBezTo>
                  <a:cubicBezTo>
                    <a:pt x="143" y="563"/>
                    <a:pt x="174" y="551"/>
                    <a:pt x="199" y="526"/>
                  </a:cubicBezTo>
                  <a:cubicBezTo>
                    <a:pt x="578" y="249"/>
                    <a:pt x="897" y="199"/>
                    <a:pt x="1079" y="199"/>
                  </a:cubicBezTo>
                  <a:cubicBezTo>
                    <a:pt x="1183" y="199"/>
                    <a:pt x="1242" y="215"/>
                    <a:pt x="1242" y="215"/>
                  </a:cubicBezTo>
                  <a:cubicBezTo>
                    <a:pt x="1242" y="54"/>
                    <a:pt x="1044" y="4"/>
                    <a:pt x="1044" y="4"/>
                  </a:cubicBezTo>
                  <a:cubicBezTo>
                    <a:pt x="1011" y="2"/>
                    <a:pt x="978" y="1"/>
                    <a:pt x="94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4135;p121">
              <a:extLst>
                <a:ext uri="{FF2B5EF4-FFF2-40B4-BE49-F238E27FC236}">
                  <a16:creationId xmlns:a16="http://schemas.microsoft.com/office/drawing/2014/main" id="{D2ECBB8D-FEAB-1AF9-09F3-0E01C0F181EE}"/>
                </a:ext>
              </a:extLst>
            </p:cNvPr>
            <p:cNvSpPr/>
            <p:nvPr/>
          </p:nvSpPr>
          <p:spPr>
            <a:xfrm>
              <a:off x="1260105" y="3677720"/>
              <a:ext cx="25809" cy="11721"/>
            </a:xfrm>
            <a:custGeom>
              <a:avLst/>
              <a:gdLst/>
              <a:ahLst/>
              <a:cxnLst/>
              <a:rect l="l" t="t" r="r" b="b"/>
              <a:pathLst>
                <a:path w="1330" h="604" extrusionOk="0">
                  <a:moveTo>
                    <a:pt x="998" y="0"/>
                  </a:moveTo>
                  <a:cubicBezTo>
                    <a:pt x="654" y="0"/>
                    <a:pt x="324" y="135"/>
                    <a:pt x="62" y="361"/>
                  </a:cubicBezTo>
                  <a:cubicBezTo>
                    <a:pt x="0" y="398"/>
                    <a:pt x="0" y="485"/>
                    <a:pt x="38" y="548"/>
                  </a:cubicBezTo>
                  <a:cubicBezTo>
                    <a:pt x="74" y="584"/>
                    <a:pt x="118" y="603"/>
                    <a:pt x="162" y="603"/>
                  </a:cubicBezTo>
                  <a:cubicBezTo>
                    <a:pt x="193" y="603"/>
                    <a:pt x="223" y="593"/>
                    <a:pt x="249" y="572"/>
                  </a:cubicBezTo>
                  <a:cubicBezTo>
                    <a:pt x="545" y="335"/>
                    <a:pt x="898" y="211"/>
                    <a:pt x="1275" y="211"/>
                  </a:cubicBezTo>
                  <a:cubicBezTo>
                    <a:pt x="1293" y="211"/>
                    <a:pt x="1311" y="212"/>
                    <a:pt x="1329" y="212"/>
                  </a:cubicBezTo>
                  <a:cubicBezTo>
                    <a:pt x="1292" y="63"/>
                    <a:pt x="1044" y="1"/>
                    <a:pt x="1044" y="1"/>
                  </a:cubicBezTo>
                  <a:cubicBezTo>
                    <a:pt x="1028" y="1"/>
                    <a:pt x="1013" y="0"/>
                    <a:pt x="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4136;p121">
              <a:extLst>
                <a:ext uri="{FF2B5EF4-FFF2-40B4-BE49-F238E27FC236}">
                  <a16:creationId xmlns:a16="http://schemas.microsoft.com/office/drawing/2014/main" id="{46823B13-8A2E-187D-3D52-84E1D49FEF79}"/>
                </a:ext>
              </a:extLst>
            </p:cNvPr>
            <p:cNvSpPr/>
            <p:nvPr/>
          </p:nvSpPr>
          <p:spPr>
            <a:xfrm>
              <a:off x="1260105" y="3687441"/>
              <a:ext cx="48939" cy="34308"/>
            </a:xfrm>
            <a:custGeom>
              <a:avLst/>
              <a:gdLst/>
              <a:ahLst/>
              <a:cxnLst/>
              <a:rect l="l" t="t" r="r" b="b"/>
              <a:pathLst>
                <a:path w="2522" h="1768" extrusionOk="0">
                  <a:moveTo>
                    <a:pt x="1684" y="1"/>
                  </a:moveTo>
                  <a:cubicBezTo>
                    <a:pt x="1248" y="1"/>
                    <a:pt x="655" y="245"/>
                    <a:pt x="336" y="618"/>
                  </a:cubicBezTo>
                  <a:cubicBezTo>
                    <a:pt x="112" y="866"/>
                    <a:pt x="0" y="1189"/>
                    <a:pt x="50" y="1500"/>
                  </a:cubicBezTo>
                  <a:cubicBezTo>
                    <a:pt x="162" y="1562"/>
                    <a:pt x="286" y="1624"/>
                    <a:pt x="423" y="1661"/>
                  </a:cubicBezTo>
                  <a:cubicBezTo>
                    <a:pt x="630" y="1730"/>
                    <a:pt x="853" y="1768"/>
                    <a:pt x="1074" y="1768"/>
                  </a:cubicBezTo>
                  <a:cubicBezTo>
                    <a:pt x="1130" y="1768"/>
                    <a:pt x="1186" y="1765"/>
                    <a:pt x="1242" y="1760"/>
                  </a:cubicBezTo>
                  <a:cubicBezTo>
                    <a:pt x="1466" y="1760"/>
                    <a:pt x="1677" y="1723"/>
                    <a:pt x="1888" y="1636"/>
                  </a:cubicBezTo>
                  <a:cubicBezTo>
                    <a:pt x="2099" y="1562"/>
                    <a:pt x="2397" y="1413"/>
                    <a:pt x="2459" y="1164"/>
                  </a:cubicBezTo>
                  <a:cubicBezTo>
                    <a:pt x="2521" y="829"/>
                    <a:pt x="2422" y="494"/>
                    <a:pt x="2211" y="245"/>
                  </a:cubicBezTo>
                  <a:cubicBezTo>
                    <a:pt x="2112" y="146"/>
                    <a:pt x="2012" y="71"/>
                    <a:pt x="1888" y="22"/>
                  </a:cubicBezTo>
                  <a:cubicBezTo>
                    <a:pt x="1826" y="7"/>
                    <a:pt x="1757" y="1"/>
                    <a:pt x="16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4137;p121">
              <a:extLst>
                <a:ext uri="{FF2B5EF4-FFF2-40B4-BE49-F238E27FC236}">
                  <a16:creationId xmlns:a16="http://schemas.microsoft.com/office/drawing/2014/main" id="{56AB33BA-13EA-9DBC-7AE1-14BC24E5CCA5}"/>
                </a:ext>
              </a:extLst>
            </p:cNvPr>
            <p:cNvSpPr/>
            <p:nvPr/>
          </p:nvSpPr>
          <p:spPr>
            <a:xfrm>
              <a:off x="1220813" y="3170911"/>
              <a:ext cx="160052" cy="249587"/>
            </a:xfrm>
            <a:custGeom>
              <a:avLst/>
              <a:gdLst/>
              <a:ahLst/>
              <a:cxnLst/>
              <a:rect l="l" t="t" r="r" b="b"/>
              <a:pathLst>
                <a:path w="8248" h="12862" extrusionOk="0">
                  <a:moveTo>
                    <a:pt x="705" y="0"/>
                  </a:moveTo>
                  <a:cubicBezTo>
                    <a:pt x="662" y="0"/>
                    <a:pt x="617" y="1"/>
                    <a:pt x="572" y="2"/>
                  </a:cubicBezTo>
                  <a:cubicBezTo>
                    <a:pt x="771" y="1095"/>
                    <a:pt x="1" y="1554"/>
                    <a:pt x="1777" y="6771"/>
                  </a:cubicBezTo>
                  <a:cubicBezTo>
                    <a:pt x="2137" y="7789"/>
                    <a:pt x="2150" y="8422"/>
                    <a:pt x="3391" y="10186"/>
                  </a:cubicBezTo>
                  <a:cubicBezTo>
                    <a:pt x="3752" y="10708"/>
                    <a:pt x="4137" y="11167"/>
                    <a:pt x="4571" y="11614"/>
                  </a:cubicBezTo>
                  <a:cubicBezTo>
                    <a:pt x="5363" y="12429"/>
                    <a:pt x="6154" y="12862"/>
                    <a:pt x="6905" y="12862"/>
                  </a:cubicBezTo>
                  <a:cubicBezTo>
                    <a:pt x="6955" y="12862"/>
                    <a:pt x="7005" y="12860"/>
                    <a:pt x="7055" y="12856"/>
                  </a:cubicBezTo>
                  <a:cubicBezTo>
                    <a:pt x="8161" y="12769"/>
                    <a:pt x="8248" y="12099"/>
                    <a:pt x="7527" y="11614"/>
                  </a:cubicBezTo>
                  <a:cubicBezTo>
                    <a:pt x="7229" y="11428"/>
                    <a:pt x="6943" y="11217"/>
                    <a:pt x="6720" y="10956"/>
                  </a:cubicBezTo>
                  <a:lnTo>
                    <a:pt x="6720" y="10956"/>
                  </a:lnTo>
                  <a:cubicBezTo>
                    <a:pt x="6910" y="11045"/>
                    <a:pt x="7130" y="11094"/>
                    <a:pt x="7344" y="11094"/>
                  </a:cubicBezTo>
                  <a:cubicBezTo>
                    <a:pt x="7368" y="11094"/>
                    <a:pt x="7392" y="11094"/>
                    <a:pt x="7415" y="11093"/>
                  </a:cubicBezTo>
                  <a:cubicBezTo>
                    <a:pt x="7713" y="11080"/>
                    <a:pt x="7838" y="10956"/>
                    <a:pt x="7838" y="10844"/>
                  </a:cubicBezTo>
                  <a:cubicBezTo>
                    <a:pt x="7838" y="10770"/>
                    <a:pt x="7776" y="10720"/>
                    <a:pt x="7403" y="10558"/>
                  </a:cubicBezTo>
                  <a:cubicBezTo>
                    <a:pt x="7006" y="10397"/>
                    <a:pt x="6844" y="10124"/>
                    <a:pt x="6385" y="10000"/>
                  </a:cubicBezTo>
                  <a:cubicBezTo>
                    <a:pt x="6136" y="9938"/>
                    <a:pt x="5900" y="9813"/>
                    <a:pt x="5714" y="9652"/>
                  </a:cubicBezTo>
                  <a:cubicBezTo>
                    <a:pt x="4919" y="8745"/>
                    <a:pt x="4360" y="7565"/>
                    <a:pt x="4012" y="6460"/>
                  </a:cubicBezTo>
                  <a:cubicBezTo>
                    <a:pt x="3640" y="5243"/>
                    <a:pt x="3317" y="2896"/>
                    <a:pt x="3118" y="2113"/>
                  </a:cubicBezTo>
                  <a:cubicBezTo>
                    <a:pt x="2721" y="584"/>
                    <a:pt x="2102" y="0"/>
                    <a:pt x="7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4138;p121">
              <a:extLst>
                <a:ext uri="{FF2B5EF4-FFF2-40B4-BE49-F238E27FC236}">
                  <a16:creationId xmlns:a16="http://schemas.microsoft.com/office/drawing/2014/main" id="{AA6B82FC-D639-DB4B-5342-39C9B1665918}"/>
                </a:ext>
              </a:extLst>
            </p:cNvPr>
            <p:cNvSpPr/>
            <p:nvPr/>
          </p:nvSpPr>
          <p:spPr>
            <a:xfrm>
              <a:off x="1225877" y="3170620"/>
              <a:ext cx="67258" cy="113403"/>
            </a:xfrm>
            <a:custGeom>
              <a:avLst/>
              <a:gdLst/>
              <a:ahLst/>
              <a:cxnLst/>
              <a:rect l="l" t="t" r="r" b="b"/>
              <a:pathLst>
                <a:path w="3466" h="5844" extrusionOk="0">
                  <a:moveTo>
                    <a:pt x="724" y="1"/>
                  </a:moveTo>
                  <a:cubicBezTo>
                    <a:pt x="665" y="1"/>
                    <a:pt x="605" y="2"/>
                    <a:pt x="547" y="5"/>
                  </a:cubicBezTo>
                  <a:lnTo>
                    <a:pt x="1" y="1669"/>
                  </a:lnTo>
                  <a:lnTo>
                    <a:pt x="709" y="5829"/>
                  </a:lnTo>
                  <a:cubicBezTo>
                    <a:pt x="812" y="5839"/>
                    <a:pt x="913" y="5844"/>
                    <a:pt x="1013" y="5844"/>
                  </a:cubicBezTo>
                  <a:cubicBezTo>
                    <a:pt x="2396" y="5844"/>
                    <a:pt x="3466" y="4947"/>
                    <a:pt x="3466" y="4947"/>
                  </a:cubicBezTo>
                  <a:cubicBezTo>
                    <a:pt x="3106" y="3283"/>
                    <a:pt x="2907" y="1619"/>
                    <a:pt x="2435" y="849"/>
                  </a:cubicBezTo>
                  <a:cubicBezTo>
                    <a:pt x="2017" y="137"/>
                    <a:pt x="1331" y="1"/>
                    <a:pt x="7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4139;p121">
              <a:extLst>
                <a:ext uri="{FF2B5EF4-FFF2-40B4-BE49-F238E27FC236}">
                  <a16:creationId xmlns:a16="http://schemas.microsoft.com/office/drawing/2014/main" id="{53F49658-527A-F1EF-231F-FB055F1DB3E7}"/>
                </a:ext>
              </a:extLst>
            </p:cNvPr>
            <p:cNvSpPr/>
            <p:nvPr/>
          </p:nvSpPr>
          <p:spPr>
            <a:xfrm>
              <a:off x="1117429" y="3166836"/>
              <a:ext cx="155240" cy="210932"/>
            </a:xfrm>
            <a:custGeom>
              <a:avLst/>
              <a:gdLst/>
              <a:ahLst/>
              <a:cxnLst/>
              <a:rect l="l" t="t" r="r" b="b"/>
              <a:pathLst>
                <a:path w="8000" h="10870" extrusionOk="0">
                  <a:moveTo>
                    <a:pt x="1" y="3193"/>
                  </a:moveTo>
                  <a:cubicBezTo>
                    <a:pt x="1" y="3193"/>
                    <a:pt x="1" y="3193"/>
                    <a:pt x="1" y="3193"/>
                  </a:cubicBezTo>
                  <a:lnTo>
                    <a:pt x="1" y="3193"/>
                  </a:lnTo>
                  <a:lnTo>
                    <a:pt x="1" y="3193"/>
                  </a:lnTo>
                  <a:close/>
                  <a:moveTo>
                    <a:pt x="2572" y="1"/>
                  </a:moveTo>
                  <a:lnTo>
                    <a:pt x="1106" y="113"/>
                  </a:lnTo>
                  <a:cubicBezTo>
                    <a:pt x="1008" y="631"/>
                    <a:pt x="15" y="3193"/>
                    <a:pt x="1" y="3193"/>
                  </a:cubicBezTo>
                  <a:cubicBezTo>
                    <a:pt x="1" y="3193"/>
                    <a:pt x="1" y="3193"/>
                    <a:pt x="1" y="3193"/>
                  </a:cubicBezTo>
                  <a:lnTo>
                    <a:pt x="1" y="3193"/>
                  </a:lnTo>
                  <a:lnTo>
                    <a:pt x="373" y="6148"/>
                  </a:lnTo>
                  <a:lnTo>
                    <a:pt x="237" y="9874"/>
                  </a:lnTo>
                  <a:cubicBezTo>
                    <a:pt x="791" y="10474"/>
                    <a:pt x="2227" y="10869"/>
                    <a:pt x="3809" y="10869"/>
                  </a:cubicBezTo>
                  <a:cubicBezTo>
                    <a:pt x="5274" y="10869"/>
                    <a:pt x="6865" y="10530"/>
                    <a:pt x="7999" y="9700"/>
                  </a:cubicBezTo>
                  <a:cubicBezTo>
                    <a:pt x="7999" y="9700"/>
                    <a:pt x="7751" y="3665"/>
                    <a:pt x="7577" y="2485"/>
                  </a:cubicBezTo>
                  <a:cubicBezTo>
                    <a:pt x="7266" y="436"/>
                    <a:pt x="6583" y="162"/>
                    <a:pt x="5167" y="26"/>
                  </a:cubicBezTo>
                  <a:lnTo>
                    <a:pt x="2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4140;p121">
              <a:extLst>
                <a:ext uri="{FF2B5EF4-FFF2-40B4-BE49-F238E27FC236}">
                  <a16:creationId xmlns:a16="http://schemas.microsoft.com/office/drawing/2014/main" id="{3CBE4BF9-2340-E45E-4D9E-870E9DF84347}"/>
                </a:ext>
              </a:extLst>
            </p:cNvPr>
            <p:cNvSpPr/>
            <p:nvPr/>
          </p:nvSpPr>
          <p:spPr>
            <a:xfrm>
              <a:off x="1117429" y="3166836"/>
              <a:ext cx="155240" cy="210932"/>
            </a:xfrm>
            <a:custGeom>
              <a:avLst/>
              <a:gdLst/>
              <a:ahLst/>
              <a:cxnLst/>
              <a:rect l="l" t="t" r="r" b="b"/>
              <a:pathLst>
                <a:path w="8000" h="10870" extrusionOk="0">
                  <a:moveTo>
                    <a:pt x="1" y="3193"/>
                  </a:moveTo>
                  <a:cubicBezTo>
                    <a:pt x="1" y="3193"/>
                    <a:pt x="1" y="3193"/>
                    <a:pt x="1" y="3193"/>
                  </a:cubicBezTo>
                  <a:lnTo>
                    <a:pt x="1" y="3193"/>
                  </a:lnTo>
                  <a:lnTo>
                    <a:pt x="1" y="3193"/>
                  </a:lnTo>
                  <a:close/>
                  <a:moveTo>
                    <a:pt x="2572" y="1"/>
                  </a:moveTo>
                  <a:lnTo>
                    <a:pt x="1106" y="113"/>
                  </a:lnTo>
                  <a:cubicBezTo>
                    <a:pt x="1008" y="631"/>
                    <a:pt x="15" y="3193"/>
                    <a:pt x="1" y="3193"/>
                  </a:cubicBezTo>
                  <a:cubicBezTo>
                    <a:pt x="1" y="3193"/>
                    <a:pt x="1" y="3193"/>
                    <a:pt x="1" y="3193"/>
                  </a:cubicBezTo>
                  <a:lnTo>
                    <a:pt x="1" y="3193"/>
                  </a:lnTo>
                  <a:lnTo>
                    <a:pt x="373" y="6148"/>
                  </a:lnTo>
                  <a:lnTo>
                    <a:pt x="237" y="9874"/>
                  </a:lnTo>
                  <a:cubicBezTo>
                    <a:pt x="791" y="10474"/>
                    <a:pt x="2227" y="10869"/>
                    <a:pt x="3809" y="10869"/>
                  </a:cubicBezTo>
                  <a:cubicBezTo>
                    <a:pt x="5274" y="10869"/>
                    <a:pt x="6865" y="10530"/>
                    <a:pt x="7999" y="9700"/>
                  </a:cubicBezTo>
                  <a:cubicBezTo>
                    <a:pt x="7999" y="9700"/>
                    <a:pt x="7751" y="3665"/>
                    <a:pt x="7577" y="2485"/>
                  </a:cubicBezTo>
                  <a:cubicBezTo>
                    <a:pt x="7266" y="436"/>
                    <a:pt x="6583" y="162"/>
                    <a:pt x="5167" y="26"/>
                  </a:cubicBezTo>
                  <a:lnTo>
                    <a:pt x="257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4141;p121">
              <a:extLst>
                <a:ext uri="{FF2B5EF4-FFF2-40B4-BE49-F238E27FC236}">
                  <a16:creationId xmlns:a16="http://schemas.microsoft.com/office/drawing/2014/main" id="{DCEB1B35-2420-59ED-19B2-C1A3F90331BE}"/>
                </a:ext>
              </a:extLst>
            </p:cNvPr>
            <p:cNvSpPr/>
            <p:nvPr/>
          </p:nvSpPr>
          <p:spPr>
            <a:xfrm>
              <a:off x="957425" y="3134839"/>
              <a:ext cx="183183" cy="177459"/>
            </a:xfrm>
            <a:custGeom>
              <a:avLst/>
              <a:gdLst/>
              <a:ahLst/>
              <a:cxnLst/>
              <a:rect l="l" t="t" r="r" b="b"/>
              <a:pathLst>
                <a:path w="9440" h="9145" extrusionOk="0">
                  <a:moveTo>
                    <a:pt x="2804" y="0"/>
                  </a:moveTo>
                  <a:cubicBezTo>
                    <a:pt x="2677" y="0"/>
                    <a:pt x="2497" y="114"/>
                    <a:pt x="2372" y="371"/>
                  </a:cubicBezTo>
                  <a:cubicBezTo>
                    <a:pt x="2273" y="607"/>
                    <a:pt x="2186" y="867"/>
                    <a:pt x="2149" y="1128"/>
                  </a:cubicBezTo>
                  <a:cubicBezTo>
                    <a:pt x="1987" y="1041"/>
                    <a:pt x="1627" y="843"/>
                    <a:pt x="1553" y="793"/>
                  </a:cubicBezTo>
                  <a:cubicBezTo>
                    <a:pt x="1385" y="697"/>
                    <a:pt x="991" y="503"/>
                    <a:pt x="698" y="503"/>
                  </a:cubicBezTo>
                  <a:cubicBezTo>
                    <a:pt x="536" y="503"/>
                    <a:pt x="405" y="563"/>
                    <a:pt x="360" y="731"/>
                  </a:cubicBezTo>
                  <a:cubicBezTo>
                    <a:pt x="323" y="818"/>
                    <a:pt x="360" y="954"/>
                    <a:pt x="298" y="1041"/>
                  </a:cubicBezTo>
                  <a:cubicBezTo>
                    <a:pt x="261" y="1066"/>
                    <a:pt x="236" y="1116"/>
                    <a:pt x="187" y="1153"/>
                  </a:cubicBezTo>
                  <a:cubicBezTo>
                    <a:pt x="50" y="1290"/>
                    <a:pt x="0" y="1501"/>
                    <a:pt x="62" y="1687"/>
                  </a:cubicBezTo>
                  <a:cubicBezTo>
                    <a:pt x="100" y="1774"/>
                    <a:pt x="100" y="1861"/>
                    <a:pt x="75" y="1935"/>
                  </a:cubicBezTo>
                  <a:cubicBezTo>
                    <a:pt x="50" y="2035"/>
                    <a:pt x="50" y="2122"/>
                    <a:pt x="50" y="2221"/>
                  </a:cubicBezTo>
                  <a:cubicBezTo>
                    <a:pt x="75" y="2283"/>
                    <a:pt x="112" y="2358"/>
                    <a:pt x="137" y="2420"/>
                  </a:cubicBezTo>
                  <a:cubicBezTo>
                    <a:pt x="174" y="2519"/>
                    <a:pt x="187" y="2606"/>
                    <a:pt x="187" y="2705"/>
                  </a:cubicBezTo>
                  <a:cubicBezTo>
                    <a:pt x="187" y="2817"/>
                    <a:pt x="187" y="2904"/>
                    <a:pt x="224" y="3004"/>
                  </a:cubicBezTo>
                  <a:cubicBezTo>
                    <a:pt x="298" y="3215"/>
                    <a:pt x="547" y="3277"/>
                    <a:pt x="733" y="3376"/>
                  </a:cubicBezTo>
                  <a:cubicBezTo>
                    <a:pt x="1006" y="3513"/>
                    <a:pt x="1292" y="3649"/>
                    <a:pt x="1553" y="3823"/>
                  </a:cubicBezTo>
                  <a:cubicBezTo>
                    <a:pt x="1987" y="4183"/>
                    <a:pt x="3031" y="6829"/>
                    <a:pt x="4223" y="8394"/>
                  </a:cubicBezTo>
                  <a:cubicBezTo>
                    <a:pt x="4648" y="8938"/>
                    <a:pt x="5039" y="9145"/>
                    <a:pt x="5406" y="9145"/>
                  </a:cubicBezTo>
                  <a:cubicBezTo>
                    <a:pt x="5768" y="9145"/>
                    <a:pt x="6107" y="8944"/>
                    <a:pt x="6434" y="8667"/>
                  </a:cubicBezTo>
                  <a:cubicBezTo>
                    <a:pt x="7589" y="7636"/>
                    <a:pt x="8942" y="5649"/>
                    <a:pt x="8942" y="5649"/>
                  </a:cubicBezTo>
                  <a:lnTo>
                    <a:pt x="9439" y="1836"/>
                  </a:lnTo>
                  <a:lnTo>
                    <a:pt x="9439" y="1836"/>
                  </a:lnTo>
                  <a:cubicBezTo>
                    <a:pt x="9439" y="1836"/>
                    <a:pt x="8458" y="1849"/>
                    <a:pt x="7986" y="2470"/>
                  </a:cubicBezTo>
                  <a:cubicBezTo>
                    <a:pt x="6943" y="3774"/>
                    <a:pt x="6260" y="4966"/>
                    <a:pt x="5527" y="6084"/>
                  </a:cubicBezTo>
                  <a:cubicBezTo>
                    <a:pt x="5527" y="6084"/>
                    <a:pt x="3826" y="3836"/>
                    <a:pt x="3354" y="2991"/>
                  </a:cubicBezTo>
                  <a:cubicBezTo>
                    <a:pt x="3180" y="2681"/>
                    <a:pt x="3093" y="2333"/>
                    <a:pt x="3080" y="1960"/>
                  </a:cubicBezTo>
                  <a:cubicBezTo>
                    <a:pt x="3031" y="1488"/>
                    <a:pt x="2981" y="1190"/>
                    <a:pt x="2969" y="992"/>
                  </a:cubicBezTo>
                  <a:cubicBezTo>
                    <a:pt x="2931" y="731"/>
                    <a:pt x="2931" y="470"/>
                    <a:pt x="2956" y="197"/>
                  </a:cubicBezTo>
                  <a:cubicBezTo>
                    <a:pt x="2973" y="71"/>
                    <a:pt x="2905" y="0"/>
                    <a:pt x="280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4142;p121">
              <a:extLst>
                <a:ext uri="{FF2B5EF4-FFF2-40B4-BE49-F238E27FC236}">
                  <a16:creationId xmlns:a16="http://schemas.microsoft.com/office/drawing/2014/main" id="{796B8D59-411C-BE2F-7127-658ED9652C03}"/>
                </a:ext>
              </a:extLst>
            </p:cNvPr>
            <p:cNvSpPr/>
            <p:nvPr/>
          </p:nvSpPr>
          <p:spPr>
            <a:xfrm>
              <a:off x="1064418" y="3249264"/>
              <a:ext cx="13273" cy="28215"/>
            </a:xfrm>
            <a:custGeom>
              <a:avLst/>
              <a:gdLst/>
              <a:ahLst/>
              <a:cxnLst/>
              <a:rect l="l" t="t" r="r" b="b"/>
              <a:pathLst>
                <a:path w="684" h="1454" extrusionOk="0">
                  <a:moveTo>
                    <a:pt x="112" y="0"/>
                  </a:moveTo>
                  <a:lnTo>
                    <a:pt x="1" y="174"/>
                  </a:lnTo>
                  <a:cubicBezTo>
                    <a:pt x="336" y="659"/>
                    <a:pt x="485" y="1056"/>
                    <a:pt x="497" y="1453"/>
                  </a:cubicBezTo>
                  <a:cubicBezTo>
                    <a:pt x="497" y="1453"/>
                    <a:pt x="684" y="783"/>
                    <a:pt x="11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4143;p121">
              <a:extLst>
                <a:ext uri="{FF2B5EF4-FFF2-40B4-BE49-F238E27FC236}">
                  <a16:creationId xmlns:a16="http://schemas.microsoft.com/office/drawing/2014/main" id="{85D5EC55-FC78-AA3E-9785-5EFB1510CF0C}"/>
                </a:ext>
              </a:extLst>
            </p:cNvPr>
            <p:cNvSpPr/>
            <p:nvPr/>
          </p:nvSpPr>
          <p:spPr>
            <a:xfrm>
              <a:off x="968272" y="3158415"/>
              <a:ext cx="34483" cy="34153"/>
            </a:xfrm>
            <a:custGeom>
              <a:avLst/>
              <a:gdLst/>
              <a:ahLst/>
              <a:cxnLst/>
              <a:rect l="l" t="t" r="r" b="b"/>
              <a:pathLst>
                <a:path w="1777" h="1760" extrusionOk="0">
                  <a:moveTo>
                    <a:pt x="447" y="981"/>
                  </a:moveTo>
                  <a:lnTo>
                    <a:pt x="447" y="981"/>
                  </a:lnTo>
                  <a:cubicBezTo>
                    <a:pt x="447" y="981"/>
                    <a:pt x="449" y="982"/>
                    <a:pt x="453" y="983"/>
                  </a:cubicBezTo>
                  <a:lnTo>
                    <a:pt x="453" y="983"/>
                  </a:lnTo>
                  <a:cubicBezTo>
                    <a:pt x="451" y="983"/>
                    <a:pt x="449" y="982"/>
                    <a:pt x="447" y="981"/>
                  </a:cubicBezTo>
                  <a:close/>
                  <a:moveTo>
                    <a:pt x="1317" y="0"/>
                  </a:moveTo>
                  <a:cubicBezTo>
                    <a:pt x="1379" y="75"/>
                    <a:pt x="1540" y="236"/>
                    <a:pt x="1379" y="447"/>
                  </a:cubicBezTo>
                  <a:cubicBezTo>
                    <a:pt x="1337" y="505"/>
                    <a:pt x="1250" y="525"/>
                    <a:pt x="1153" y="525"/>
                  </a:cubicBezTo>
                  <a:cubicBezTo>
                    <a:pt x="958" y="525"/>
                    <a:pt x="721" y="447"/>
                    <a:pt x="721" y="447"/>
                  </a:cubicBezTo>
                  <a:lnTo>
                    <a:pt x="721" y="447"/>
                  </a:lnTo>
                  <a:cubicBezTo>
                    <a:pt x="1106" y="609"/>
                    <a:pt x="1354" y="795"/>
                    <a:pt x="1230" y="1006"/>
                  </a:cubicBezTo>
                  <a:cubicBezTo>
                    <a:pt x="1191" y="1075"/>
                    <a:pt x="1101" y="1099"/>
                    <a:pt x="995" y="1099"/>
                  </a:cubicBezTo>
                  <a:cubicBezTo>
                    <a:pt x="779" y="1099"/>
                    <a:pt x="498" y="1000"/>
                    <a:pt x="453" y="983"/>
                  </a:cubicBezTo>
                  <a:lnTo>
                    <a:pt x="453" y="983"/>
                  </a:lnTo>
                  <a:cubicBezTo>
                    <a:pt x="725" y="1086"/>
                    <a:pt x="1042" y="1417"/>
                    <a:pt x="857" y="1615"/>
                  </a:cubicBezTo>
                  <a:cubicBezTo>
                    <a:pt x="812" y="1663"/>
                    <a:pt x="738" y="1681"/>
                    <a:pt x="653" y="1681"/>
                  </a:cubicBezTo>
                  <a:cubicBezTo>
                    <a:pt x="385" y="1681"/>
                    <a:pt x="0" y="1503"/>
                    <a:pt x="0" y="1503"/>
                  </a:cubicBezTo>
                  <a:lnTo>
                    <a:pt x="0" y="1503"/>
                  </a:lnTo>
                  <a:cubicBezTo>
                    <a:pt x="251" y="1678"/>
                    <a:pt x="544" y="1760"/>
                    <a:pt x="765" y="1760"/>
                  </a:cubicBezTo>
                  <a:cubicBezTo>
                    <a:pt x="905" y="1760"/>
                    <a:pt x="1015" y="1727"/>
                    <a:pt x="1068" y="1664"/>
                  </a:cubicBezTo>
                  <a:cubicBezTo>
                    <a:pt x="1155" y="1565"/>
                    <a:pt x="1168" y="1428"/>
                    <a:pt x="1093" y="1317"/>
                  </a:cubicBezTo>
                  <a:cubicBezTo>
                    <a:pt x="1168" y="1304"/>
                    <a:pt x="1230" y="1267"/>
                    <a:pt x="1279" y="1242"/>
                  </a:cubicBezTo>
                  <a:cubicBezTo>
                    <a:pt x="1307" y="1219"/>
                    <a:pt x="1326" y="1206"/>
                    <a:pt x="1345" y="1206"/>
                  </a:cubicBezTo>
                  <a:cubicBezTo>
                    <a:pt x="1377" y="1206"/>
                    <a:pt x="1408" y="1243"/>
                    <a:pt x="1478" y="1329"/>
                  </a:cubicBezTo>
                  <a:cubicBezTo>
                    <a:pt x="1553" y="1416"/>
                    <a:pt x="1664" y="1478"/>
                    <a:pt x="1776" y="1503"/>
                  </a:cubicBezTo>
                  <a:cubicBezTo>
                    <a:pt x="1553" y="1304"/>
                    <a:pt x="1540" y="882"/>
                    <a:pt x="1565" y="671"/>
                  </a:cubicBezTo>
                  <a:cubicBezTo>
                    <a:pt x="1615" y="298"/>
                    <a:pt x="1565" y="124"/>
                    <a:pt x="131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4144;p121">
              <a:extLst>
                <a:ext uri="{FF2B5EF4-FFF2-40B4-BE49-F238E27FC236}">
                  <a16:creationId xmlns:a16="http://schemas.microsoft.com/office/drawing/2014/main" id="{B0A0A1B0-F596-D82B-684A-A8D8185C8EA9}"/>
                </a:ext>
              </a:extLst>
            </p:cNvPr>
            <p:cNvSpPr/>
            <p:nvPr/>
          </p:nvSpPr>
          <p:spPr>
            <a:xfrm>
              <a:off x="1070685" y="3168524"/>
              <a:ext cx="86178" cy="110395"/>
            </a:xfrm>
            <a:custGeom>
              <a:avLst/>
              <a:gdLst/>
              <a:ahLst/>
              <a:cxnLst/>
              <a:rect l="l" t="t" r="r" b="b"/>
              <a:pathLst>
                <a:path w="4441" h="5689" extrusionOk="0">
                  <a:moveTo>
                    <a:pt x="3714" y="1"/>
                  </a:moveTo>
                  <a:cubicBezTo>
                    <a:pt x="3553" y="26"/>
                    <a:pt x="2745" y="26"/>
                    <a:pt x="2248" y="535"/>
                  </a:cubicBezTo>
                  <a:cubicBezTo>
                    <a:pt x="1714" y="1094"/>
                    <a:pt x="994" y="2149"/>
                    <a:pt x="1" y="3727"/>
                  </a:cubicBezTo>
                  <a:cubicBezTo>
                    <a:pt x="1" y="3727"/>
                    <a:pt x="435" y="4807"/>
                    <a:pt x="1801" y="5689"/>
                  </a:cubicBezTo>
                  <a:lnTo>
                    <a:pt x="3242" y="3938"/>
                  </a:lnTo>
                  <a:cubicBezTo>
                    <a:pt x="3242" y="3938"/>
                    <a:pt x="3242" y="3938"/>
                    <a:pt x="3242" y="3938"/>
                  </a:cubicBezTo>
                  <a:cubicBezTo>
                    <a:pt x="3261" y="3938"/>
                    <a:pt x="4441" y="2428"/>
                    <a:pt x="37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4145;p121">
              <a:extLst>
                <a:ext uri="{FF2B5EF4-FFF2-40B4-BE49-F238E27FC236}">
                  <a16:creationId xmlns:a16="http://schemas.microsoft.com/office/drawing/2014/main" id="{2FD6A5FB-88DD-79AC-F41B-C5DA63C1F563}"/>
                </a:ext>
              </a:extLst>
            </p:cNvPr>
            <p:cNvSpPr/>
            <p:nvPr/>
          </p:nvSpPr>
          <p:spPr>
            <a:xfrm>
              <a:off x="1180103" y="3033823"/>
              <a:ext cx="85557" cy="85576"/>
            </a:xfrm>
            <a:custGeom>
              <a:avLst/>
              <a:gdLst/>
              <a:ahLst/>
              <a:cxnLst/>
              <a:rect l="l" t="t" r="r" b="b"/>
              <a:pathLst>
                <a:path w="4409" h="4410" extrusionOk="0">
                  <a:moveTo>
                    <a:pt x="2198" y="0"/>
                  </a:moveTo>
                  <a:cubicBezTo>
                    <a:pt x="981" y="0"/>
                    <a:pt x="0" y="994"/>
                    <a:pt x="0" y="2211"/>
                  </a:cubicBezTo>
                  <a:cubicBezTo>
                    <a:pt x="0" y="3428"/>
                    <a:pt x="981" y="4409"/>
                    <a:pt x="2198" y="4409"/>
                  </a:cubicBezTo>
                  <a:cubicBezTo>
                    <a:pt x="3415" y="4409"/>
                    <a:pt x="4409" y="3428"/>
                    <a:pt x="4409" y="2211"/>
                  </a:cubicBezTo>
                  <a:cubicBezTo>
                    <a:pt x="4409" y="994"/>
                    <a:pt x="3415" y="0"/>
                    <a:pt x="2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4146;p121">
              <a:extLst>
                <a:ext uri="{FF2B5EF4-FFF2-40B4-BE49-F238E27FC236}">
                  <a16:creationId xmlns:a16="http://schemas.microsoft.com/office/drawing/2014/main" id="{F77EB1FB-7136-F48C-1A8E-7070935B19A0}"/>
                </a:ext>
              </a:extLst>
            </p:cNvPr>
            <p:cNvSpPr/>
            <p:nvPr/>
          </p:nvSpPr>
          <p:spPr>
            <a:xfrm>
              <a:off x="1149736" y="3103463"/>
              <a:ext cx="17367" cy="43157"/>
            </a:xfrm>
            <a:custGeom>
              <a:avLst/>
              <a:gdLst/>
              <a:ahLst/>
              <a:cxnLst/>
              <a:rect l="l" t="t" r="r" b="b"/>
              <a:pathLst>
                <a:path w="895" h="2224" extrusionOk="0">
                  <a:moveTo>
                    <a:pt x="0" y="1"/>
                  </a:moveTo>
                  <a:cubicBezTo>
                    <a:pt x="0" y="1"/>
                    <a:pt x="335" y="1615"/>
                    <a:pt x="472" y="1888"/>
                  </a:cubicBezTo>
                  <a:cubicBezTo>
                    <a:pt x="571" y="2050"/>
                    <a:pt x="720" y="2161"/>
                    <a:pt x="894" y="2224"/>
                  </a:cubicBezTo>
                  <a:lnTo>
                    <a:pt x="870" y="109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4147;p121">
              <a:extLst>
                <a:ext uri="{FF2B5EF4-FFF2-40B4-BE49-F238E27FC236}">
                  <a16:creationId xmlns:a16="http://schemas.microsoft.com/office/drawing/2014/main" id="{DCE9B0D5-FC28-1B01-0880-357169E677D2}"/>
                </a:ext>
              </a:extLst>
            </p:cNvPr>
            <p:cNvSpPr/>
            <p:nvPr/>
          </p:nvSpPr>
          <p:spPr>
            <a:xfrm>
              <a:off x="1139608" y="3058252"/>
              <a:ext cx="22665" cy="46436"/>
            </a:xfrm>
            <a:custGeom>
              <a:avLst/>
              <a:gdLst/>
              <a:ahLst/>
              <a:cxnLst/>
              <a:rect l="l" t="t" r="r" b="b"/>
              <a:pathLst>
                <a:path w="1168" h="2393" extrusionOk="0">
                  <a:moveTo>
                    <a:pt x="829" y="0"/>
                  </a:moveTo>
                  <a:cubicBezTo>
                    <a:pt x="622" y="0"/>
                    <a:pt x="436" y="95"/>
                    <a:pt x="286" y="244"/>
                  </a:cubicBezTo>
                  <a:cubicBezTo>
                    <a:pt x="1" y="530"/>
                    <a:pt x="162" y="1436"/>
                    <a:pt x="522" y="2318"/>
                  </a:cubicBezTo>
                  <a:lnTo>
                    <a:pt x="1168" y="2393"/>
                  </a:lnTo>
                  <a:lnTo>
                    <a:pt x="1168" y="2393"/>
                  </a:lnTo>
                  <a:lnTo>
                    <a:pt x="932" y="8"/>
                  </a:lnTo>
                  <a:cubicBezTo>
                    <a:pt x="897" y="3"/>
                    <a:pt x="862" y="0"/>
                    <a:pt x="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4148;p121">
              <a:extLst>
                <a:ext uri="{FF2B5EF4-FFF2-40B4-BE49-F238E27FC236}">
                  <a16:creationId xmlns:a16="http://schemas.microsoft.com/office/drawing/2014/main" id="{C24AB69D-3944-33B5-D1B7-DF4F8639DCE8}"/>
                </a:ext>
              </a:extLst>
            </p:cNvPr>
            <p:cNvSpPr/>
            <p:nvPr/>
          </p:nvSpPr>
          <p:spPr>
            <a:xfrm>
              <a:off x="1133107" y="3039334"/>
              <a:ext cx="128713" cy="160673"/>
            </a:xfrm>
            <a:custGeom>
              <a:avLst/>
              <a:gdLst/>
              <a:ahLst/>
              <a:cxnLst/>
              <a:rect l="l" t="t" r="r" b="b"/>
              <a:pathLst>
                <a:path w="6633" h="8280" extrusionOk="0">
                  <a:moveTo>
                    <a:pt x="4151" y="1"/>
                  </a:moveTo>
                  <a:cubicBezTo>
                    <a:pt x="3530" y="1"/>
                    <a:pt x="2900" y="178"/>
                    <a:pt x="2434" y="474"/>
                  </a:cubicBezTo>
                  <a:cubicBezTo>
                    <a:pt x="1205" y="1244"/>
                    <a:pt x="1689" y="3392"/>
                    <a:pt x="1689" y="3392"/>
                  </a:cubicBezTo>
                  <a:cubicBezTo>
                    <a:pt x="1674" y="3402"/>
                    <a:pt x="1657" y="3406"/>
                    <a:pt x="1640" y="3406"/>
                  </a:cubicBezTo>
                  <a:cubicBezTo>
                    <a:pt x="1519" y="3406"/>
                    <a:pt x="1357" y="3197"/>
                    <a:pt x="1205" y="3045"/>
                  </a:cubicBezTo>
                  <a:cubicBezTo>
                    <a:pt x="1121" y="2954"/>
                    <a:pt x="939" y="2850"/>
                    <a:pt x="747" y="2850"/>
                  </a:cubicBezTo>
                  <a:cubicBezTo>
                    <a:pt x="571" y="2850"/>
                    <a:pt x="386" y="2938"/>
                    <a:pt x="261" y="3206"/>
                  </a:cubicBezTo>
                  <a:cubicBezTo>
                    <a:pt x="0" y="3765"/>
                    <a:pt x="497" y="4510"/>
                    <a:pt x="894" y="4634"/>
                  </a:cubicBezTo>
                  <a:cubicBezTo>
                    <a:pt x="1032" y="4675"/>
                    <a:pt x="1147" y="4691"/>
                    <a:pt x="1244" y="4691"/>
                  </a:cubicBezTo>
                  <a:cubicBezTo>
                    <a:pt x="1653" y="4691"/>
                    <a:pt x="1727" y="4398"/>
                    <a:pt x="1727" y="4398"/>
                  </a:cubicBezTo>
                  <a:lnTo>
                    <a:pt x="1764" y="6957"/>
                  </a:lnTo>
                  <a:cubicBezTo>
                    <a:pt x="1764" y="6957"/>
                    <a:pt x="2236" y="8087"/>
                    <a:pt x="3490" y="8261"/>
                  </a:cubicBezTo>
                  <a:cubicBezTo>
                    <a:pt x="3584" y="8274"/>
                    <a:pt x="3671" y="8280"/>
                    <a:pt x="3750" y="8280"/>
                  </a:cubicBezTo>
                  <a:cubicBezTo>
                    <a:pt x="4740" y="8280"/>
                    <a:pt x="4702" y="7341"/>
                    <a:pt x="4335" y="6870"/>
                  </a:cubicBezTo>
                  <a:lnTo>
                    <a:pt x="4335" y="6150"/>
                  </a:lnTo>
                  <a:cubicBezTo>
                    <a:pt x="4385" y="6152"/>
                    <a:pt x="4435" y="6153"/>
                    <a:pt x="4486" y="6153"/>
                  </a:cubicBezTo>
                  <a:cubicBezTo>
                    <a:pt x="4746" y="6153"/>
                    <a:pt x="5006" y="6125"/>
                    <a:pt x="5266" y="6063"/>
                  </a:cubicBezTo>
                  <a:cubicBezTo>
                    <a:pt x="5664" y="5951"/>
                    <a:pt x="5962" y="5715"/>
                    <a:pt x="6222" y="5094"/>
                  </a:cubicBezTo>
                  <a:cubicBezTo>
                    <a:pt x="6583" y="4274"/>
                    <a:pt x="6632" y="3368"/>
                    <a:pt x="6359" y="1691"/>
                  </a:cubicBezTo>
                  <a:cubicBezTo>
                    <a:pt x="6166" y="479"/>
                    <a:pt x="5171" y="1"/>
                    <a:pt x="41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4149;p121">
              <a:extLst>
                <a:ext uri="{FF2B5EF4-FFF2-40B4-BE49-F238E27FC236}">
                  <a16:creationId xmlns:a16="http://schemas.microsoft.com/office/drawing/2014/main" id="{3DA5D925-8E56-760A-EFAB-AAFF996456D0}"/>
                </a:ext>
              </a:extLst>
            </p:cNvPr>
            <p:cNvSpPr/>
            <p:nvPr/>
          </p:nvSpPr>
          <p:spPr>
            <a:xfrm>
              <a:off x="1154781" y="3012750"/>
              <a:ext cx="108396" cy="98073"/>
            </a:xfrm>
            <a:custGeom>
              <a:avLst/>
              <a:gdLst/>
              <a:ahLst/>
              <a:cxnLst/>
              <a:rect l="l" t="t" r="r" b="b"/>
              <a:pathLst>
                <a:path w="5586" h="5054" extrusionOk="0">
                  <a:moveTo>
                    <a:pt x="4964" y="1"/>
                  </a:moveTo>
                  <a:cubicBezTo>
                    <a:pt x="4905" y="1"/>
                    <a:pt x="4853" y="12"/>
                    <a:pt x="4807" y="31"/>
                  </a:cubicBezTo>
                  <a:cubicBezTo>
                    <a:pt x="4186" y="316"/>
                    <a:pt x="3553" y="540"/>
                    <a:pt x="2907" y="714"/>
                  </a:cubicBezTo>
                  <a:cubicBezTo>
                    <a:pt x="2634" y="825"/>
                    <a:pt x="2361" y="888"/>
                    <a:pt x="2075" y="925"/>
                  </a:cubicBezTo>
                  <a:cubicBezTo>
                    <a:pt x="1814" y="937"/>
                    <a:pt x="1566" y="975"/>
                    <a:pt x="1330" y="999"/>
                  </a:cubicBezTo>
                  <a:cubicBezTo>
                    <a:pt x="995" y="1061"/>
                    <a:pt x="597" y="1136"/>
                    <a:pt x="374" y="1409"/>
                  </a:cubicBezTo>
                  <a:cubicBezTo>
                    <a:pt x="125" y="1633"/>
                    <a:pt x="26" y="2005"/>
                    <a:pt x="150" y="2341"/>
                  </a:cubicBezTo>
                  <a:cubicBezTo>
                    <a:pt x="162" y="2365"/>
                    <a:pt x="138" y="2440"/>
                    <a:pt x="138" y="2477"/>
                  </a:cubicBezTo>
                  <a:cubicBezTo>
                    <a:pt x="125" y="2589"/>
                    <a:pt x="113" y="2688"/>
                    <a:pt x="88" y="2813"/>
                  </a:cubicBezTo>
                  <a:cubicBezTo>
                    <a:pt x="63" y="3123"/>
                    <a:pt x="26" y="3458"/>
                    <a:pt x="13" y="3769"/>
                  </a:cubicBezTo>
                  <a:cubicBezTo>
                    <a:pt x="1" y="3930"/>
                    <a:pt x="13" y="4117"/>
                    <a:pt x="51" y="4291"/>
                  </a:cubicBezTo>
                  <a:cubicBezTo>
                    <a:pt x="75" y="4353"/>
                    <a:pt x="113" y="4415"/>
                    <a:pt x="162" y="4464"/>
                  </a:cubicBezTo>
                  <a:cubicBezTo>
                    <a:pt x="274" y="4601"/>
                    <a:pt x="398" y="4738"/>
                    <a:pt x="473" y="4862"/>
                  </a:cubicBezTo>
                  <a:cubicBezTo>
                    <a:pt x="543" y="4962"/>
                    <a:pt x="637" y="5053"/>
                    <a:pt x="735" y="5053"/>
                  </a:cubicBezTo>
                  <a:cubicBezTo>
                    <a:pt x="759" y="5053"/>
                    <a:pt x="784" y="5048"/>
                    <a:pt x="808" y="5036"/>
                  </a:cubicBezTo>
                  <a:cubicBezTo>
                    <a:pt x="895" y="4961"/>
                    <a:pt x="957" y="4849"/>
                    <a:pt x="945" y="4725"/>
                  </a:cubicBezTo>
                  <a:cubicBezTo>
                    <a:pt x="957" y="4452"/>
                    <a:pt x="932" y="4179"/>
                    <a:pt x="845" y="3918"/>
                  </a:cubicBezTo>
                  <a:cubicBezTo>
                    <a:pt x="1380" y="3769"/>
                    <a:pt x="1740" y="3272"/>
                    <a:pt x="1690" y="2713"/>
                  </a:cubicBezTo>
                  <a:lnTo>
                    <a:pt x="1690" y="2713"/>
                  </a:lnTo>
                  <a:cubicBezTo>
                    <a:pt x="2208" y="2838"/>
                    <a:pt x="2734" y="2941"/>
                    <a:pt x="3262" y="2941"/>
                  </a:cubicBezTo>
                  <a:cubicBezTo>
                    <a:pt x="3417" y="2941"/>
                    <a:pt x="3572" y="2932"/>
                    <a:pt x="3727" y="2912"/>
                  </a:cubicBezTo>
                  <a:cubicBezTo>
                    <a:pt x="4199" y="2850"/>
                    <a:pt x="4671" y="2651"/>
                    <a:pt x="5031" y="2316"/>
                  </a:cubicBezTo>
                  <a:cubicBezTo>
                    <a:pt x="5217" y="2167"/>
                    <a:pt x="5341" y="1980"/>
                    <a:pt x="5416" y="1757"/>
                  </a:cubicBezTo>
                  <a:cubicBezTo>
                    <a:pt x="5440" y="1634"/>
                    <a:pt x="5586" y="1198"/>
                    <a:pt x="5328" y="1198"/>
                  </a:cubicBezTo>
                  <a:cubicBezTo>
                    <a:pt x="5324" y="1198"/>
                    <a:pt x="5320" y="1198"/>
                    <a:pt x="5317" y="1198"/>
                  </a:cubicBezTo>
                  <a:cubicBezTo>
                    <a:pt x="5279" y="1223"/>
                    <a:pt x="5230" y="1248"/>
                    <a:pt x="5180" y="1285"/>
                  </a:cubicBezTo>
                  <a:cubicBezTo>
                    <a:pt x="5130" y="1310"/>
                    <a:pt x="5068" y="1347"/>
                    <a:pt x="5006" y="1360"/>
                  </a:cubicBezTo>
                  <a:cubicBezTo>
                    <a:pt x="5217" y="1012"/>
                    <a:pt x="5279" y="614"/>
                    <a:pt x="5180" y="229"/>
                  </a:cubicBezTo>
                  <a:cubicBezTo>
                    <a:pt x="5167" y="130"/>
                    <a:pt x="5118" y="55"/>
                    <a:pt x="5031" y="6"/>
                  </a:cubicBezTo>
                  <a:cubicBezTo>
                    <a:pt x="5008" y="2"/>
                    <a:pt x="4985" y="1"/>
                    <a:pt x="49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4150;p121">
              <a:extLst>
                <a:ext uri="{FF2B5EF4-FFF2-40B4-BE49-F238E27FC236}">
                  <a16:creationId xmlns:a16="http://schemas.microsoft.com/office/drawing/2014/main" id="{0AD6773E-8E46-A951-8CB9-854A79E56052}"/>
                </a:ext>
              </a:extLst>
            </p:cNvPr>
            <p:cNvSpPr/>
            <p:nvPr/>
          </p:nvSpPr>
          <p:spPr>
            <a:xfrm>
              <a:off x="1142499" y="3048453"/>
              <a:ext cx="17620" cy="12866"/>
            </a:xfrm>
            <a:custGeom>
              <a:avLst/>
              <a:gdLst/>
              <a:ahLst/>
              <a:cxnLst/>
              <a:rect l="l" t="t" r="r" b="b"/>
              <a:pathLst>
                <a:path w="908" h="663" extrusionOk="0">
                  <a:moveTo>
                    <a:pt x="384" y="0"/>
                  </a:moveTo>
                  <a:cubicBezTo>
                    <a:pt x="222" y="0"/>
                    <a:pt x="72" y="91"/>
                    <a:pt x="1" y="252"/>
                  </a:cubicBezTo>
                  <a:lnTo>
                    <a:pt x="783" y="662"/>
                  </a:lnTo>
                  <a:cubicBezTo>
                    <a:pt x="907" y="439"/>
                    <a:pt x="820" y="165"/>
                    <a:pt x="584" y="66"/>
                  </a:cubicBezTo>
                  <a:cubicBezTo>
                    <a:pt x="584" y="41"/>
                    <a:pt x="572" y="41"/>
                    <a:pt x="572" y="41"/>
                  </a:cubicBezTo>
                  <a:cubicBezTo>
                    <a:pt x="510" y="14"/>
                    <a:pt x="446" y="0"/>
                    <a:pt x="3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4151;p121">
              <a:extLst>
                <a:ext uri="{FF2B5EF4-FFF2-40B4-BE49-F238E27FC236}">
                  <a16:creationId xmlns:a16="http://schemas.microsoft.com/office/drawing/2014/main" id="{4110138D-4976-37FD-A5C0-D542A25AA872}"/>
                </a:ext>
              </a:extLst>
            </p:cNvPr>
            <p:cNvSpPr/>
            <p:nvPr/>
          </p:nvSpPr>
          <p:spPr>
            <a:xfrm>
              <a:off x="1171178" y="3138157"/>
              <a:ext cx="46533" cy="26294"/>
            </a:xfrm>
            <a:custGeom>
              <a:avLst/>
              <a:gdLst/>
              <a:ahLst/>
              <a:cxnLst/>
              <a:rect l="l" t="t" r="r" b="b"/>
              <a:pathLst>
                <a:path w="2398" h="1355" extrusionOk="0">
                  <a:moveTo>
                    <a:pt x="0" y="1"/>
                  </a:moveTo>
                  <a:cubicBezTo>
                    <a:pt x="50" y="249"/>
                    <a:pt x="162" y="473"/>
                    <a:pt x="336" y="659"/>
                  </a:cubicBezTo>
                  <a:cubicBezTo>
                    <a:pt x="895" y="1317"/>
                    <a:pt x="2397" y="1355"/>
                    <a:pt x="2397" y="1355"/>
                  </a:cubicBezTo>
                  <a:lnTo>
                    <a:pt x="2385" y="1057"/>
                  </a:lnTo>
                  <a:cubicBezTo>
                    <a:pt x="2385" y="1057"/>
                    <a:pt x="1131" y="932"/>
                    <a:pt x="559" y="560"/>
                  </a:cubicBezTo>
                  <a:cubicBezTo>
                    <a:pt x="336" y="423"/>
                    <a:pt x="150" y="237"/>
                    <a:pt x="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4152;p121">
              <a:extLst>
                <a:ext uri="{FF2B5EF4-FFF2-40B4-BE49-F238E27FC236}">
                  <a16:creationId xmlns:a16="http://schemas.microsoft.com/office/drawing/2014/main" id="{312F7F92-2A39-1F6A-CFD7-98C5A6EF2770}"/>
                </a:ext>
              </a:extLst>
            </p:cNvPr>
            <p:cNvSpPr/>
            <p:nvPr/>
          </p:nvSpPr>
          <p:spPr>
            <a:xfrm>
              <a:off x="1198168" y="3093820"/>
              <a:ext cx="10615" cy="10401"/>
            </a:xfrm>
            <a:custGeom>
              <a:avLst/>
              <a:gdLst/>
              <a:ahLst/>
              <a:cxnLst/>
              <a:rect l="l" t="t" r="r" b="b"/>
              <a:pathLst>
                <a:path w="547" h="536" extrusionOk="0">
                  <a:moveTo>
                    <a:pt x="274" y="1"/>
                  </a:moveTo>
                  <a:cubicBezTo>
                    <a:pt x="137" y="1"/>
                    <a:pt x="13" y="113"/>
                    <a:pt x="13" y="249"/>
                  </a:cubicBezTo>
                  <a:cubicBezTo>
                    <a:pt x="0" y="411"/>
                    <a:pt x="125" y="535"/>
                    <a:pt x="261" y="535"/>
                  </a:cubicBezTo>
                  <a:cubicBezTo>
                    <a:pt x="269" y="535"/>
                    <a:pt x="276" y="536"/>
                    <a:pt x="284" y="536"/>
                  </a:cubicBezTo>
                  <a:cubicBezTo>
                    <a:pt x="434" y="536"/>
                    <a:pt x="547" y="417"/>
                    <a:pt x="547" y="286"/>
                  </a:cubicBezTo>
                  <a:cubicBezTo>
                    <a:pt x="547" y="125"/>
                    <a:pt x="435" y="1"/>
                    <a:pt x="2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4153;p121">
              <a:extLst>
                <a:ext uri="{FF2B5EF4-FFF2-40B4-BE49-F238E27FC236}">
                  <a16:creationId xmlns:a16="http://schemas.microsoft.com/office/drawing/2014/main" id="{A677ECE0-0378-DAEE-3F5E-6CB268A102C4}"/>
                </a:ext>
              </a:extLst>
            </p:cNvPr>
            <p:cNvSpPr/>
            <p:nvPr/>
          </p:nvSpPr>
          <p:spPr>
            <a:xfrm>
              <a:off x="1189728" y="3080586"/>
              <a:ext cx="12322" cy="9411"/>
            </a:xfrm>
            <a:custGeom>
              <a:avLst/>
              <a:gdLst/>
              <a:ahLst/>
              <a:cxnLst/>
              <a:rect l="l" t="t" r="r" b="b"/>
              <a:pathLst>
                <a:path w="635" h="485" extrusionOk="0">
                  <a:moveTo>
                    <a:pt x="359" y="1"/>
                  </a:moveTo>
                  <a:cubicBezTo>
                    <a:pt x="306" y="1"/>
                    <a:pt x="251" y="13"/>
                    <a:pt x="200" y="37"/>
                  </a:cubicBezTo>
                  <a:cubicBezTo>
                    <a:pt x="50" y="124"/>
                    <a:pt x="1" y="335"/>
                    <a:pt x="75" y="484"/>
                  </a:cubicBezTo>
                  <a:lnTo>
                    <a:pt x="634" y="174"/>
                  </a:lnTo>
                  <a:cubicBezTo>
                    <a:pt x="575" y="56"/>
                    <a:pt x="471" y="1"/>
                    <a:pt x="3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4154;p121">
              <a:extLst>
                <a:ext uri="{FF2B5EF4-FFF2-40B4-BE49-F238E27FC236}">
                  <a16:creationId xmlns:a16="http://schemas.microsoft.com/office/drawing/2014/main" id="{FE38CD28-26E4-706B-E938-B2B8FFC08B27}"/>
                </a:ext>
              </a:extLst>
            </p:cNvPr>
            <p:cNvSpPr/>
            <p:nvPr/>
          </p:nvSpPr>
          <p:spPr>
            <a:xfrm>
              <a:off x="1207560" y="3129484"/>
              <a:ext cx="14961" cy="10246"/>
            </a:xfrm>
            <a:custGeom>
              <a:avLst/>
              <a:gdLst/>
              <a:ahLst/>
              <a:cxnLst/>
              <a:rect l="l" t="t" r="r" b="b"/>
              <a:pathLst>
                <a:path w="771" h="528" extrusionOk="0">
                  <a:moveTo>
                    <a:pt x="63" y="1"/>
                  </a:moveTo>
                  <a:lnTo>
                    <a:pt x="63" y="1"/>
                  </a:lnTo>
                  <a:cubicBezTo>
                    <a:pt x="1" y="200"/>
                    <a:pt x="88" y="423"/>
                    <a:pt x="286" y="510"/>
                  </a:cubicBezTo>
                  <a:lnTo>
                    <a:pt x="311" y="510"/>
                  </a:lnTo>
                  <a:cubicBezTo>
                    <a:pt x="346" y="522"/>
                    <a:pt x="382" y="527"/>
                    <a:pt x="418" y="527"/>
                  </a:cubicBezTo>
                  <a:cubicBezTo>
                    <a:pt x="572" y="527"/>
                    <a:pt x="720" y="423"/>
                    <a:pt x="771" y="262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4155;p121">
              <a:extLst>
                <a:ext uri="{FF2B5EF4-FFF2-40B4-BE49-F238E27FC236}">
                  <a16:creationId xmlns:a16="http://schemas.microsoft.com/office/drawing/2014/main" id="{671256E0-F91A-5999-EB3D-2D2AFE5956BD}"/>
                </a:ext>
              </a:extLst>
            </p:cNvPr>
            <p:cNvSpPr/>
            <p:nvPr/>
          </p:nvSpPr>
          <p:spPr>
            <a:xfrm>
              <a:off x="1242506" y="3076589"/>
              <a:ext cx="12070" cy="10032"/>
            </a:xfrm>
            <a:custGeom>
              <a:avLst/>
              <a:gdLst/>
              <a:ahLst/>
              <a:cxnLst/>
              <a:rect l="l" t="t" r="r" b="b"/>
              <a:pathLst>
                <a:path w="622" h="517" extrusionOk="0">
                  <a:moveTo>
                    <a:pt x="251" y="0"/>
                  </a:moveTo>
                  <a:cubicBezTo>
                    <a:pt x="150" y="0"/>
                    <a:pt x="54" y="47"/>
                    <a:pt x="1" y="131"/>
                  </a:cubicBezTo>
                  <a:lnTo>
                    <a:pt x="510" y="516"/>
                  </a:lnTo>
                  <a:cubicBezTo>
                    <a:pt x="622" y="380"/>
                    <a:pt x="584" y="181"/>
                    <a:pt x="448" y="69"/>
                  </a:cubicBezTo>
                  <a:cubicBezTo>
                    <a:pt x="448" y="57"/>
                    <a:pt x="435" y="57"/>
                    <a:pt x="435" y="57"/>
                  </a:cubicBezTo>
                  <a:cubicBezTo>
                    <a:pt x="378" y="19"/>
                    <a:pt x="314" y="0"/>
                    <a:pt x="2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4156;p121">
              <a:extLst>
                <a:ext uri="{FF2B5EF4-FFF2-40B4-BE49-F238E27FC236}">
                  <a16:creationId xmlns:a16="http://schemas.microsoft.com/office/drawing/2014/main" id="{9CF8625D-D31D-7A12-7342-4A3B62CAB897}"/>
                </a:ext>
              </a:extLst>
            </p:cNvPr>
            <p:cNvSpPr/>
            <p:nvPr/>
          </p:nvSpPr>
          <p:spPr>
            <a:xfrm>
              <a:off x="1239382" y="3091413"/>
              <a:ext cx="10615" cy="10401"/>
            </a:xfrm>
            <a:custGeom>
              <a:avLst/>
              <a:gdLst/>
              <a:ahLst/>
              <a:cxnLst/>
              <a:rect l="l" t="t" r="r" b="b"/>
              <a:pathLst>
                <a:path w="547" h="536" extrusionOk="0">
                  <a:moveTo>
                    <a:pt x="286" y="1"/>
                  </a:moveTo>
                  <a:cubicBezTo>
                    <a:pt x="137" y="1"/>
                    <a:pt x="13" y="112"/>
                    <a:pt x="13" y="249"/>
                  </a:cubicBezTo>
                  <a:cubicBezTo>
                    <a:pt x="0" y="410"/>
                    <a:pt x="124" y="535"/>
                    <a:pt x="261" y="535"/>
                  </a:cubicBezTo>
                  <a:cubicBezTo>
                    <a:pt x="269" y="535"/>
                    <a:pt x="276" y="535"/>
                    <a:pt x="283" y="535"/>
                  </a:cubicBezTo>
                  <a:cubicBezTo>
                    <a:pt x="434" y="535"/>
                    <a:pt x="547" y="416"/>
                    <a:pt x="547" y="286"/>
                  </a:cubicBezTo>
                  <a:cubicBezTo>
                    <a:pt x="547" y="150"/>
                    <a:pt x="422" y="25"/>
                    <a:pt x="2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4157;p121">
              <a:extLst>
                <a:ext uri="{FF2B5EF4-FFF2-40B4-BE49-F238E27FC236}">
                  <a16:creationId xmlns:a16="http://schemas.microsoft.com/office/drawing/2014/main" id="{43530701-41EE-BB8D-28AB-A65BC0A00338}"/>
                </a:ext>
              </a:extLst>
            </p:cNvPr>
            <p:cNvSpPr/>
            <p:nvPr/>
          </p:nvSpPr>
          <p:spPr>
            <a:xfrm>
              <a:off x="1224926" y="3090696"/>
              <a:ext cx="15427" cy="30388"/>
            </a:xfrm>
            <a:custGeom>
              <a:avLst/>
              <a:gdLst/>
              <a:ahLst/>
              <a:cxnLst/>
              <a:rect l="l" t="t" r="r" b="b"/>
              <a:pathLst>
                <a:path w="795" h="1566" extrusionOk="0">
                  <a:moveTo>
                    <a:pt x="0" y="0"/>
                  </a:moveTo>
                  <a:lnTo>
                    <a:pt x="50" y="1565"/>
                  </a:lnTo>
                  <a:lnTo>
                    <a:pt x="795" y="13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4158;p121">
              <a:extLst>
                <a:ext uri="{FF2B5EF4-FFF2-40B4-BE49-F238E27FC236}">
                  <a16:creationId xmlns:a16="http://schemas.microsoft.com/office/drawing/2014/main" id="{81733B47-2104-F567-3741-4D702FFE6F82}"/>
                </a:ext>
              </a:extLst>
            </p:cNvPr>
            <p:cNvSpPr/>
            <p:nvPr/>
          </p:nvSpPr>
          <p:spPr>
            <a:xfrm>
              <a:off x="1156470" y="3098379"/>
              <a:ext cx="104612" cy="62717"/>
            </a:xfrm>
            <a:custGeom>
              <a:avLst/>
              <a:gdLst/>
              <a:ahLst/>
              <a:cxnLst/>
              <a:rect l="l" t="t" r="r" b="b"/>
              <a:pathLst>
                <a:path w="5391" h="3232" extrusionOk="0">
                  <a:moveTo>
                    <a:pt x="17" y="0"/>
                  </a:moveTo>
                  <a:cubicBezTo>
                    <a:pt x="6" y="0"/>
                    <a:pt x="1" y="2"/>
                    <a:pt x="1" y="2"/>
                  </a:cubicBezTo>
                  <a:cubicBezTo>
                    <a:pt x="212" y="225"/>
                    <a:pt x="349" y="498"/>
                    <a:pt x="436" y="784"/>
                  </a:cubicBezTo>
                  <a:cubicBezTo>
                    <a:pt x="485" y="970"/>
                    <a:pt x="498" y="1157"/>
                    <a:pt x="523" y="1355"/>
                  </a:cubicBezTo>
                  <a:lnTo>
                    <a:pt x="523" y="1691"/>
                  </a:lnTo>
                  <a:cubicBezTo>
                    <a:pt x="523" y="1691"/>
                    <a:pt x="845" y="2523"/>
                    <a:pt x="1417" y="2833"/>
                  </a:cubicBezTo>
                  <a:cubicBezTo>
                    <a:pt x="1799" y="3041"/>
                    <a:pt x="2674" y="3232"/>
                    <a:pt x="3439" y="3232"/>
                  </a:cubicBezTo>
                  <a:cubicBezTo>
                    <a:pt x="3819" y="3232"/>
                    <a:pt x="4171" y="3185"/>
                    <a:pt x="4422" y="3069"/>
                  </a:cubicBezTo>
                  <a:cubicBezTo>
                    <a:pt x="5192" y="2746"/>
                    <a:pt x="5391" y="1480"/>
                    <a:pt x="5341" y="697"/>
                  </a:cubicBezTo>
                  <a:cubicBezTo>
                    <a:pt x="5341" y="697"/>
                    <a:pt x="4501" y="410"/>
                    <a:pt x="4037" y="410"/>
                  </a:cubicBezTo>
                  <a:cubicBezTo>
                    <a:pt x="3981" y="410"/>
                    <a:pt x="3931" y="415"/>
                    <a:pt x="3888" y="424"/>
                  </a:cubicBezTo>
                  <a:cubicBezTo>
                    <a:pt x="3478" y="498"/>
                    <a:pt x="2559" y="821"/>
                    <a:pt x="2199" y="896"/>
                  </a:cubicBezTo>
                  <a:cubicBezTo>
                    <a:pt x="1982" y="937"/>
                    <a:pt x="1801" y="959"/>
                    <a:pt x="1644" y="959"/>
                  </a:cubicBezTo>
                  <a:cubicBezTo>
                    <a:pt x="1226" y="959"/>
                    <a:pt x="970" y="803"/>
                    <a:pt x="609" y="424"/>
                  </a:cubicBezTo>
                  <a:cubicBezTo>
                    <a:pt x="250" y="34"/>
                    <a:pt x="69" y="0"/>
                    <a:pt x="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4159;p121">
              <a:extLst>
                <a:ext uri="{FF2B5EF4-FFF2-40B4-BE49-F238E27FC236}">
                  <a16:creationId xmlns:a16="http://schemas.microsoft.com/office/drawing/2014/main" id="{21FDEC72-2B6A-057C-8D71-A548722919D3}"/>
                </a:ext>
              </a:extLst>
            </p:cNvPr>
            <p:cNvSpPr/>
            <p:nvPr/>
          </p:nvSpPr>
          <p:spPr>
            <a:xfrm>
              <a:off x="1156470" y="3098379"/>
              <a:ext cx="104612" cy="62717"/>
            </a:xfrm>
            <a:custGeom>
              <a:avLst/>
              <a:gdLst/>
              <a:ahLst/>
              <a:cxnLst/>
              <a:rect l="l" t="t" r="r" b="b"/>
              <a:pathLst>
                <a:path w="5391" h="3232" extrusionOk="0">
                  <a:moveTo>
                    <a:pt x="17" y="0"/>
                  </a:moveTo>
                  <a:cubicBezTo>
                    <a:pt x="6" y="0"/>
                    <a:pt x="1" y="2"/>
                    <a:pt x="1" y="2"/>
                  </a:cubicBezTo>
                  <a:cubicBezTo>
                    <a:pt x="212" y="225"/>
                    <a:pt x="349" y="498"/>
                    <a:pt x="436" y="784"/>
                  </a:cubicBezTo>
                  <a:cubicBezTo>
                    <a:pt x="485" y="970"/>
                    <a:pt x="498" y="1157"/>
                    <a:pt x="523" y="1355"/>
                  </a:cubicBezTo>
                  <a:lnTo>
                    <a:pt x="523" y="1691"/>
                  </a:lnTo>
                  <a:cubicBezTo>
                    <a:pt x="523" y="1691"/>
                    <a:pt x="845" y="2523"/>
                    <a:pt x="1417" y="2833"/>
                  </a:cubicBezTo>
                  <a:cubicBezTo>
                    <a:pt x="1799" y="3041"/>
                    <a:pt x="2674" y="3232"/>
                    <a:pt x="3439" y="3232"/>
                  </a:cubicBezTo>
                  <a:cubicBezTo>
                    <a:pt x="3819" y="3232"/>
                    <a:pt x="4171" y="3185"/>
                    <a:pt x="4422" y="3069"/>
                  </a:cubicBezTo>
                  <a:cubicBezTo>
                    <a:pt x="5192" y="2746"/>
                    <a:pt x="5391" y="1480"/>
                    <a:pt x="5341" y="697"/>
                  </a:cubicBezTo>
                  <a:cubicBezTo>
                    <a:pt x="5341" y="697"/>
                    <a:pt x="4501" y="410"/>
                    <a:pt x="4037" y="410"/>
                  </a:cubicBezTo>
                  <a:cubicBezTo>
                    <a:pt x="3981" y="410"/>
                    <a:pt x="3931" y="415"/>
                    <a:pt x="3888" y="424"/>
                  </a:cubicBezTo>
                  <a:cubicBezTo>
                    <a:pt x="3478" y="498"/>
                    <a:pt x="2559" y="821"/>
                    <a:pt x="2199" y="896"/>
                  </a:cubicBezTo>
                  <a:cubicBezTo>
                    <a:pt x="1982" y="937"/>
                    <a:pt x="1801" y="959"/>
                    <a:pt x="1644" y="959"/>
                  </a:cubicBezTo>
                  <a:cubicBezTo>
                    <a:pt x="1226" y="959"/>
                    <a:pt x="970" y="803"/>
                    <a:pt x="609" y="424"/>
                  </a:cubicBezTo>
                  <a:cubicBezTo>
                    <a:pt x="250" y="34"/>
                    <a:pt x="69" y="0"/>
                    <a:pt x="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4160;p121">
              <a:extLst>
                <a:ext uri="{FF2B5EF4-FFF2-40B4-BE49-F238E27FC236}">
                  <a16:creationId xmlns:a16="http://schemas.microsoft.com/office/drawing/2014/main" id="{5E32851A-1995-0C6A-070A-2E51A436120A}"/>
                </a:ext>
              </a:extLst>
            </p:cNvPr>
            <p:cNvSpPr/>
            <p:nvPr/>
          </p:nvSpPr>
          <p:spPr>
            <a:xfrm>
              <a:off x="1156955" y="3098379"/>
              <a:ext cx="103662" cy="46320"/>
            </a:xfrm>
            <a:custGeom>
              <a:avLst/>
              <a:gdLst/>
              <a:ahLst/>
              <a:cxnLst/>
              <a:rect l="l" t="t" r="r" b="b"/>
              <a:pathLst>
                <a:path w="5342" h="2387" extrusionOk="0">
                  <a:moveTo>
                    <a:pt x="14" y="0"/>
                  </a:moveTo>
                  <a:cubicBezTo>
                    <a:pt x="5" y="0"/>
                    <a:pt x="1" y="2"/>
                    <a:pt x="1" y="2"/>
                  </a:cubicBezTo>
                  <a:cubicBezTo>
                    <a:pt x="199" y="225"/>
                    <a:pt x="336" y="498"/>
                    <a:pt x="435" y="784"/>
                  </a:cubicBezTo>
                  <a:cubicBezTo>
                    <a:pt x="473" y="970"/>
                    <a:pt x="498" y="1157"/>
                    <a:pt x="510" y="1355"/>
                  </a:cubicBezTo>
                  <a:lnTo>
                    <a:pt x="510" y="1691"/>
                  </a:lnTo>
                  <a:cubicBezTo>
                    <a:pt x="597" y="1939"/>
                    <a:pt x="746" y="2175"/>
                    <a:pt x="907" y="2386"/>
                  </a:cubicBezTo>
                  <a:cubicBezTo>
                    <a:pt x="721" y="2076"/>
                    <a:pt x="647" y="1728"/>
                    <a:pt x="684" y="1368"/>
                  </a:cubicBezTo>
                  <a:cubicBezTo>
                    <a:pt x="684" y="1090"/>
                    <a:pt x="630" y="812"/>
                    <a:pt x="492" y="575"/>
                  </a:cubicBezTo>
                  <a:lnTo>
                    <a:pt x="492" y="575"/>
                  </a:lnTo>
                  <a:cubicBezTo>
                    <a:pt x="666" y="844"/>
                    <a:pt x="927" y="1025"/>
                    <a:pt x="1243" y="1107"/>
                  </a:cubicBezTo>
                  <a:cubicBezTo>
                    <a:pt x="1401" y="1150"/>
                    <a:pt x="1553" y="1168"/>
                    <a:pt x="1703" y="1168"/>
                  </a:cubicBezTo>
                  <a:cubicBezTo>
                    <a:pt x="2214" y="1168"/>
                    <a:pt x="2715" y="955"/>
                    <a:pt x="3453" y="734"/>
                  </a:cubicBezTo>
                  <a:cubicBezTo>
                    <a:pt x="3704" y="657"/>
                    <a:pt x="3907" y="624"/>
                    <a:pt x="4101" y="624"/>
                  </a:cubicBezTo>
                  <a:cubicBezTo>
                    <a:pt x="4462" y="624"/>
                    <a:pt x="4791" y="738"/>
                    <a:pt x="5341" y="883"/>
                  </a:cubicBezTo>
                  <a:lnTo>
                    <a:pt x="5341" y="722"/>
                  </a:lnTo>
                  <a:cubicBezTo>
                    <a:pt x="5341" y="722"/>
                    <a:pt x="4474" y="426"/>
                    <a:pt x="4007" y="426"/>
                  </a:cubicBezTo>
                  <a:cubicBezTo>
                    <a:pt x="3958" y="426"/>
                    <a:pt x="3914" y="429"/>
                    <a:pt x="3876" y="436"/>
                  </a:cubicBezTo>
                  <a:cubicBezTo>
                    <a:pt x="3478" y="511"/>
                    <a:pt x="2559" y="846"/>
                    <a:pt x="2187" y="921"/>
                  </a:cubicBezTo>
                  <a:cubicBezTo>
                    <a:pt x="1973" y="958"/>
                    <a:pt x="1794" y="978"/>
                    <a:pt x="1639" y="978"/>
                  </a:cubicBezTo>
                  <a:cubicBezTo>
                    <a:pt x="1217" y="978"/>
                    <a:pt x="960" y="827"/>
                    <a:pt x="597" y="436"/>
                  </a:cubicBezTo>
                  <a:cubicBezTo>
                    <a:pt x="226" y="34"/>
                    <a:pt x="60" y="0"/>
                    <a:pt x="1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Assistant Health App Pitch Deck XL by Slidesgo">
  <a:themeElements>
    <a:clrScheme name="Simple Light">
      <a:dk1>
        <a:srgbClr val="F2F6F8"/>
      </a:dk1>
      <a:lt1>
        <a:srgbClr val="FFFFFF"/>
      </a:lt1>
      <a:dk2>
        <a:srgbClr val="4D4D4D"/>
      </a:dk2>
      <a:lt2>
        <a:srgbClr val="30394B"/>
      </a:lt2>
      <a:accent1>
        <a:srgbClr val="005E7D"/>
      </a:accent1>
      <a:accent2>
        <a:srgbClr val="337E92"/>
      </a:accent2>
      <a:accent3>
        <a:srgbClr val="E4ECF1"/>
      </a:accent3>
      <a:accent4>
        <a:srgbClr val="FC6D78"/>
      </a:accent4>
      <a:accent5>
        <a:srgbClr val="FECACE"/>
      </a:accent5>
      <a:accent6>
        <a:srgbClr val="FDA2A9"/>
      </a:accent6>
      <a:hlink>
        <a:srgbClr val="3039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917</Words>
  <Application>Microsoft Office PowerPoint</Application>
  <PresentationFormat>Presentazione su schermo (16:9)</PresentationFormat>
  <Paragraphs>145</Paragraphs>
  <Slides>30</Slides>
  <Notes>30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Arial</vt:lpstr>
      <vt:lpstr>Montserrat</vt:lpstr>
      <vt:lpstr>Helvetica Neue Light</vt:lpstr>
      <vt:lpstr>Assistant Health App Pitch Deck XL by Slidesgo</vt:lpstr>
      <vt:lpstr>HEALTHCARE SYSTEM</vt:lpstr>
      <vt:lpstr>TABLE OF CONTENTS</vt:lpstr>
      <vt:lpstr>INTRODUCTION</vt:lpstr>
      <vt:lpstr>DOMAIN</vt:lpstr>
      <vt:lpstr>INTENDED USERS</vt:lpstr>
      <vt:lpstr>ARCHITECTURE</vt:lpstr>
      <vt:lpstr>COMPONENT  DIAGRAM</vt:lpstr>
      <vt:lpstr>OUR SERVICES</vt:lpstr>
      <vt:lpstr>PATIENT RECORD SERVICE</vt:lpstr>
      <vt:lpstr>Presentazione standard di PowerPoint</vt:lpstr>
      <vt:lpstr>MEDICAL HISTORY SERVICE</vt:lpstr>
      <vt:lpstr>Presentazione standard di PowerPoint</vt:lpstr>
      <vt:lpstr>HEALTCARE MANAGEMENT SERVICE</vt:lpstr>
      <vt:lpstr>HEALTCARE MANAGEMENT SERVICE</vt:lpstr>
      <vt:lpstr>HEALTCARE MANAGEMENT SERVICE</vt:lpstr>
      <vt:lpstr>GATEWAY</vt:lpstr>
      <vt:lpstr>HOW DOES IT WORK?</vt:lpstr>
      <vt:lpstr>CLIENT</vt:lpstr>
      <vt:lpstr>INTERACTION CLIENT - PRS</vt:lpstr>
      <vt:lpstr>INTERACTION CLIENT - DRS</vt:lpstr>
      <vt:lpstr>INTERACTION CLIENT - ASS</vt:lpstr>
      <vt:lpstr>INTERACTION CLIENT – HMS (INSERT)</vt:lpstr>
      <vt:lpstr>INTERACTION CLIENT – HMS (STATISTICAL)</vt:lpstr>
      <vt:lpstr>INTERACTION CLIENT – HMS (AGGREGATE)</vt:lpstr>
      <vt:lpstr>PROJECT DEMO</vt:lpstr>
      <vt:lpstr>https://github.com/itsrocchi/HealthCare-Sose</vt:lpstr>
      <vt:lpstr>CONCLUSION</vt:lpstr>
      <vt:lpstr>MEETING THE SPECIFICATIONS</vt:lpstr>
      <vt:lpstr>Presentazione standard di PowerPoint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Beatrice Tomassi</cp:lastModifiedBy>
  <cp:revision>4</cp:revision>
  <dcterms:modified xsi:type="dcterms:W3CDTF">2024-07-23T23:28:16Z</dcterms:modified>
</cp:coreProperties>
</file>