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1" r:id="rId6"/>
    <p:sldId id="262" r:id="rId7"/>
    <p:sldId id="263" r:id="rId8"/>
    <p:sldId id="264" r:id="rId9"/>
    <p:sldId id="265" r:id="rId10"/>
    <p:sldId id="266" r:id="rId11"/>
    <p:sldId id="267" r:id="rId12"/>
    <p:sldId id="268" r:id="rId13"/>
    <p:sldId id="260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ohith M.R" initials="RM" lastIdx="1" clrIdx="0">
    <p:extLst>
      <p:ext uri="{19B8F6BF-5375-455C-9EA6-DF929625EA0E}">
        <p15:presenceInfo xmlns:p15="http://schemas.microsoft.com/office/powerpoint/2012/main" userId="8c166c1adf25024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commentAuthors" Target="commentAuthors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 /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19" Type="http://schemas.openxmlformats.org/officeDocument/2006/relationships/image" Target="../media/image1.jpeg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122B01-7F88-0954-737A-ACD22D4B08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392846" y="2544697"/>
            <a:ext cx="7406307" cy="1027371"/>
          </a:xfrm>
        </p:spPr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91560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82438-E179-C50E-8A56-5D38D56BC6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74A7F8-4915-891A-CBA4-33508E059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Project Showcase: Display projects with images, videos, or interactive elements.
Clear Navigation: Easy-to-use menu and Intuitive layout.
Contact Information: Make it easy for visitors to get in touch.
Responsive Design: Ensure a seamless experience across devices.
Easy Updates: Allow for simple content management and updates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37552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9C374-7466-7C41-C4B5-72B3767E08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RESULTS AND SCREENSHOTS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B637E9-89A3-A8B8-8E05-3984B1A0E3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Homepage: A screenshot of your portfolio’s homepage, highlighting your brand and navigation.
Project Showcase: Screenshots of individual projects, showcasing your work and skills.
Case Studies: Screenshots of in-depth case studies, highlighting your problem-solving skills.
Blog or News: Screenshots of your blog or news section, showcasing your thoughts and insights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271384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DEE5A3-FA78-9369-2561-DB67EAFF78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C9F16D-13E5-0BF9-DE28-69848012DD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Clear purpose: Define the purpose and target audience for your portfolio.
High-quality content: Showcase your best work and achievements.
User-friendly design: Ensure easy navigation and a seamless user experience.
Regular updated: Keep your portfolio up-to-date with fresh content and projects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59423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6E17B-E7D2-15BE-02ED-E4E56C7417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GITHUB LINK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985FCF-3D76-3287-2961-3208D79B00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Showcasing Best Projects: Highlight 3-5 projects demonstrating your skills and experience.
README Files: Add detailed descriptions of each project, including technologies used and setup instructions.
GitHub Pages: Host a static website directly from your repository.
Custom Domain: Configure a custom domain (optional).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28074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C41912-C9AF-CAAF-752D-EC9493F71C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DIGITAL PORTFOLIO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67333B-2FAE-3099-202E-00349DD454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/>
              <a:t>STUDENTS NAME                        :ROHITH M. R</a:t>
            </a:r>
          </a:p>
          <a:p>
            <a:r>
              <a:rPr lang="en-IN" dirty="0"/>
              <a:t>REGISTER NO AND NMID          :2426J1176 AND asbru2426j1176</a:t>
            </a:r>
          </a:p>
          <a:p>
            <a:r>
              <a:rPr lang="en-IN" dirty="0"/>
              <a:t>DEPARTMENT                             : INFORMATION TECHNOLOGY </a:t>
            </a:r>
          </a:p>
          <a:p>
            <a:r>
              <a:rPr lang="en-IN" dirty="0"/>
              <a:t>COLLEGE                                   :KSG COLLEGE OF ARTS AND SCIENCE </a:t>
            </a:r>
          </a:p>
          <a:p>
            <a:r>
              <a:rPr lang="en-IN" dirty="0"/>
              <a:t>UNIVERSITY                                 :BHARATHIYAR UNIVERSITY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422253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EB8AF1-1612-24C8-2498-987EE9A9A7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0800000" flipV="1">
            <a:off x="3663811" y="531485"/>
            <a:ext cx="4790495" cy="1854014"/>
          </a:xfrm>
          <a:ln>
            <a:solidFill>
              <a:schemeClr val="accent1"/>
            </a:solidFill>
          </a:ln>
        </p:spPr>
        <p:txBody>
          <a:bodyPr/>
          <a:lstStyle/>
          <a:p>
            <a:r>
              <a:rPr lang="en-IN" i="1" dirty="0">
                <a:solidFill>
                  <a:schemeClr val="bg1"/>
                </a:solidFill>
              </a:rPr>
              <a:t>STUDENT PORTFOLIO  </a:t>
            </a:r>
            <a:endParaRPr lang="en-US" i="1" dirty="0">
              <a:solidFill>
                <a:schemeClr val="bg1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D5B36-F056-D2CD-1183-98E24307E590}"/>
              </a:ext>
            </a:extLst>
          </p:cNvPr>
          <p:cNvSpPr>
            <a:spLocks noGrp="1"/>
          </p:cNvSpPr>
          <p:nvPr>
            <p:ph idx="1"/>
          </p:nvPr>
        </p:nvSpPr>
        <p:spPr>
          <a:xfrm rot="10800000" flipV="1">
            <a:off x="1025888" y="3094754"/>
            <a:ext cx="9267999" cy="1033518"/>
          </a:xfrm>
        </p:spPr>
        <p:txBody>
          <a:bodyPr/>
          <a:lstStyle/>
          <a:p>
            <a:r>
              <a:rPr lang="en-IN" dirty="0"/>
              <a:t>USING FRONTEND DEVEOPMENT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300765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617C4D-E732-97D0-794A-165CC6391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AGENDA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3381A9-64EB-E7DD-02AB-D9FA5A6DA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9A47208-82E8-5560-883C-45A04A180CDB}"/>
              </a:ext>
            </a:extLst>
          </p:cNvPr>
          <p:cNvSpPr txBox="1"/>
          <p:nvPr/>
        </p:nvSpPr>
        <p:spPr>
          <a:xfrm>
            <a:off x="1915814" y="2603500"/>
            <a:ext cx="10184721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IN" dirty="0"/>
              <a:t>1.Problem Statement
2.Project Overview
3. End Users
4. Tools and Technologies
5.Portfolio design and Layout
6. Features and Functionality
7.Results and Screenshots
8.Conclusion
9.Github Link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268093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97FB66-E2EE-D25B-3DF0-A8C05D7DB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30EAB3-7597-4D67-6A9C-9FD0B05B98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Showcase work and skills in a clear and concise manner.
Provide easy navigation and a seamless user experience.</a:t>
            </a:r>
          </a:p>
          <a:p>
            <a:r>
              <a:rPr lang="en-IN" dirty="0"/>
              <a:t>Establish credibility and professionalism in the industry.
Attract potential clients, employers, or collaborators.
Regularly update and maintain the portfolio to reflect growth and progress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16139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4051C2-852C-7D5B-A0EF-206F7D2AD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PROJECT OVERVIEW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256CE-C821-A3C6-AF22-713E9361E4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Design and develop a custom digital portfolio website.
Showcase projects, skills, and experience in a clear and concise manner.
Ensure responsive design for mobile and desktop devices.
Implement easy-to-use interface for adding and managing content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67448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F6ED30-E6EB-8F16-99B1-1D2B24487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END USERS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19243-A048-6163-9A40-8A735590A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IN" dirty="0"/>
              <a:t>Potential Employers: Hiring managers, recruiters, or HR personnel looking for candidates with specific skills and experience.
Clients: Businesses or individuals seeking to hire a professional for a project or service.
Collaborators: Other professionals, entrepreneurs, or creatives interested in partnerships or joint ventures.
Industry Peers: Colleagues, competitors, or peers in the same field looking for inspiration,
networking opportunities, or to stay updated on industry trends.
Mentors or Coaches: Professionals providing guidance, mentorship, or coaching services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03093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DEEC3B-9138-B1EC-80FB-391CD076A9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 AND TECHNOLOGIES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DE49A1-C186-A019-16D9-BAFD04293C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IN" dirty="0" err="1"/>
              <a:t>Wix</a:t>
            </a:r>
            <a:r>
              <a:rPr lang="en-IN" dirty="0"/>
              <a:t>: Offers a drag-and-drop editor, customizable templates, and SEO optimization. It’s ideal for creatives who want a professional online presence.
Squarespace: Known for its sleek templates and user-friendly interface. It’s perfect for showcasing visual work like photography, art, or design.
</a:t>
            </a:r>
            <a:r>
              <a:rPr lang="en-IN" dirty="0" err="1"/>
              <a:t>Weebly</a:t>
            </a:r>
            <a:r>
              <a:rPr lang="en-IN" dirty="0"/>
              <a:t>: Features a drag-and-drop interface and customizable templates. It’s great for students, entrepreneurs, and small businesses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8183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B682F-D966-0E66-31AD-F0B05F1C0B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 DESIGN AND LAYOUT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36A00C-1ADE-D2CD-5359-6F6FC811C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dirty="0"/>
              <a:t>Clear Navigation: Easy-to-use menu and intuitive layout.
Visual Hierarchy: Organize content to guide visitors’ attention.
Consistent Branding: Reflect your personal brand through typography, </a:t>
            </a:r>
            <a:r>
              <a:rPr lang="en-IN" dirty="0" err="1"/>
              <a:t>colors</a:t>
            </a:r>
            <a:r>
              <a:rPr lang="en-IN" dirty="0"/>
              <a:t>, and imagery.
Showcasing Work: Highlight projects with images, videos, or interactive elements.
Storytelling: Use captions, descriptions, or testimonials to provide context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8930660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 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10001029" id="{ED3996BA-162B-43C7-B0E2-A5CA4E649741}" vid="{187088E4-27D7-4455-856F-4A44258D82E2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PresentationFormat>Widescreen</PresentationFormat>
  <Slides>13</Slides>
  <Notes>0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Ion Boardroom</vt:lpstr>
      <vt:lpstr>DIGITAL PORTFOLIO </vt:lpstr>
      <vt:lpstr>DIGITAL PORTFOLIO </vt:lpstr>
      <vt:lpstr>STUDENT PORTFOLIO  </vt:lpstr>
      <vt:lpstr>AGENDA</vt:lpstr>
      <vt:lpstr>PROBLEM STATEMENT 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CONCLUSION</vt:lpstr>
      <vt:lpstr>GITHUB LINK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DIGITAL PORTFOLIO </dc:title>
  <dc:creator>Rohith M.R</dc:creator>
  <cp:lastModifiedBy>Rohith M.R</cp:lastModifiedBy>
  <cp:revision>1</cp:revision>
  <dcterms:created xsi:type="dcterms:W3CDTF">2025-09-03T06:38:38Z</dcterms:created>
  <dcterms:modified xsi:type="dcterms:W3CDTF">2025-09-03T08:58:42Z</dcterms:modified>
</cp:coreProperties>
</file>