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30F4-E484-4BA8-9E48-2930A6011CD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F4B3-B178-40B4-BDEE-B32BD62F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77" descr="Description: BR-PI-04I_W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6350"/>
            <a:ext cx="7875520" cy="594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72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2024-03-26T08:21:38Z</dcterms:created>
  <dcterms:modified xsi:type="dcterms:W3CDTF">2024-03-26T08:24:39Z</dcterms:modified>
</cp:coreProperties>
</file>