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3DFC-CDE4-41B6-8BB2-4D9B3714E2EB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86A1-00B0-4273-BA52-0F2689967B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70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39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22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62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52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9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16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2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0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9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02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8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13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7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56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DB69-234B-41DD-BA66-DD2E4A754F8D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B0F69F-A07E-4801-BEB0-E0DF92E8E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1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092E-71EA-3572-36CF-2E9A6EAA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937" y="788894"/>
            <a:ext cx="7766936" cy="1646302"/>
          </a:xfrm>
        </p:spPr>
        <p:txBody>
          <a:bodyPr/>
          <a:lstStyle/>
          <a:p>
            <a:r>
              <a:rPr lang="en-IN" b="1" i="1" u="sng" dirty="0"/>
              <a:t>Supervised ML Regression</a:t>
            </a:r>
            <a:br>
              <a:rPr lang="en-IN" b="1" i="1" u="sng" dirty="0"/>
            </a:br>
            <a:r>
              <a:rPr lang="en-US" sz="3600" b="1" i="1" u="sng" dirty="0">
                <a:solidFill>
                  <a:schemeClr val="tx1"/>
                </a:solidFill>
              </a:rPr>
              <a:t>BIKE SHARING DEMAND PREDICION</a:t>
            </a:r>
            <a:endParaRPr lang="en-IN" sz="3600" b="1" i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9A55B-5F1F-1F8F-F094-4BF77E6FB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38887"/>
            <a:ext cx="7766936" cy="261709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INDIVIDUAL PROJECT :-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Name :</a:t>
            </a:r>
          </a:p>
          <a:p>
            <a:pPr algn="l"/>
            <a:r>
              <a:rPr lang="en-IN" dirty="0"/>
              <a:t>        Rohit Bodkhe</a:t>
            </a:r>
          </a:p>
          <a:p>
            <a:pPr algn="l"/>
            <a:r>
              <a:rPr lang="en-IN" dirty="0"/>
              <a:t>E-mail :</a:t>
            </a:r>
          </a:p>
          <a:p>
            <a:pPr algn="l"/>
            <a:r>
              <a:rPr lang="en-IN" dirty="0"/>
              <a:t>        rohitbodkhe6441@gmail.com</a:t>
            </a:r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2C766-837F-ABC9-5B9F-5823600CD31B}"/>
              </a:ext>
            </a:extLst>
          </p:cNvPr>
          <p:cNvSpPr txBox="1"/>
          <p:nvPr/>
        </p:nvSpPr>
        <p:spPr>
          <a:xfrm>
            <a:off x="7560732" y="2435196"/>
            <a:ext cx="547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rgbClr val="FF0000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1312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956E-453E-D6D1-D719-AB4B179F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5" y="170329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Months in 2017 and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0A5B5-30B8-7A4E-BD1B-04FDEF762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" y="1675227"/>
            <a:ext cx="4941426" cy="33281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5866A-0025-39DD-751C-2E318D7D8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38" y="1683019"/>
            <a:ext cx="4941426" cy="3366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E3A586-A772-23CA-8DF0-DEF69005D6F9}"/>
              </a:ext>
            </a:extLst>
          </p:cNvPr>
          <p:cNvSpPr txBox="1"/>
          <p:nvPr/>
        </p:nvSpPr>
        <p:spPr>
          <a:xfrm>
            <a:off x="558053" y="5210343"/>
            <a:ext cx="87562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very less bikes have been rented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december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which is winter season.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most bikes have been rented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december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year 2017 as we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dont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have data before that.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68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946F-C7BD-B6DF-A785-1846CF1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Rainfall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306FB-8D2B-83CF-A990-6CBCE81C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0" y="1630819"/>
            <a:ext cx="7258384" cy="37487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4DFE8-7682-F3C1-919D-34703CC85A05}"/>
              </a:ext>
            </a:extLst>
          </p:cNvPr>
          <p:cNvSpPr txBox="1"/>
          <p:nvPr/>
        </p:nvSpPr>
        <p:spPr>
          <a:xfrm>
            <a:off x="922636" y="5754497"/>
            <a:ext cx="7181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people tend to rent bikes when there is no or less rainfall.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4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4A7-D4AA-39F5-2EF0-51747646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Snowfall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B7BF-697F-782E-5AAC-A725A92BE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31792"/>
            <a:ext cx="7516407" cy="38470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C2CE3-DC9F-78BE-9531-2FDCD34486FE}"/>
              </a:ext>
            </a:extLst>
          </p:cNvPr>
          <p:cNvSpPr txBox="1"/>
          <p:nvPr/>
        </p:nvSpPr>
        <p:spPr>
          <a:xfrm>
            <a:off x="1107388" y="5753337"/>
            <a:ext cx="680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people rent more bikes when there is no or less snowfall.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76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1900-6FAF-8104-33C2-4C1C56C3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Visibility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F7570-F34F-FBFD-77CA-79D7E4F7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9" y="1599442"/>
            <a:ext cx="7760442" cy="38690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1D0D5-C4F8-74FE-FE3E-86EF04F6A9E7}"/>
              </a:ext>
            </a:extLst>
          </p:cNvPr>
          <p:cNvSpPr txBox="1"/>
          <p:nvPr/>
        </p:nvSpPr>
        <p:spPr>
          <a:xfrm>
            <a:off x="952500" y="5811982"/>
            <a:ext cx="7572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people rent more bikes when the visibility is between 300 to 1700.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7792-CE5C-757F-7A96-FF921D55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Dates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BD90A-8568-0F84-D838-1C9EF9B14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2" y="1544917"/>
            <a:ext cx="6757499" cy="41576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1A71F-7EB4-B2DE-9D2C-90E9ED570181}"/>
              </a:ext>
            </a:extLst>
          </p:cNvPr>
          <p:cNvSpPr txBox="1"/>
          <p:nvPr/>
        </p:nvSpPr>
        <p:spPr>
          <a:xfrm>
            <a:off x="1131793" y="5991538"/>
            <a:ext cx="6586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is evident from the above plot that rentals increased in year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75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8820-21A4-5AA2-9966-19490E4A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Hours of the Day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35CBC-67B8-8AF7-D211-F4328D25D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1" y="2268570"/>
            <a:ext cx="5654794" cy="39798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E8F2E-39D2-C8E4-9EB4-272D41DB02AF}"/>
              </a:ext>
            </a:extLst>
          </p:cNvPr>
          <p:cNvSpPr txBox="1"/>
          <p:nvPr/>
        </p:nvSpPr>
        <p:spPr>
          <a:xfrm>
            <a:off x="6096000" y="2686191"/>
            <a:ext cx="39310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above its clear that the rentals were more in the morning and evening.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is because people who do not have personal vehicle, coming or going to offices and schools tends to rent bikes.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98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923-733E-99B8-2CDB-21FFB6A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28A1-EC55-7366-E61A-06F90B26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MSE</a:t>
            </a:r>
            <a:r>
              <a:rPr lang="en-IN" sz="2000" dirty="0"/>
              <a:t>:- 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Mean Squared Error measures how close a regression line is to a set of data points.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:- The Root Mean Square Error estimates the deviation of the actual y-values from the regression line.</a:t>
            </a:r>
          </a:p>
          <a:p>
            <a:pPr marL="0" indent="0">
              <a:buNone/>
            </a:pP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R2-Score:- 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sz="200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 measure of the goodness of fit of a model. In regression, the R</a:t>
            </a:r>
            <a:r>
              <a:rPr lang="en-US" sz="200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coefficient of determination is a statistical measure of how well the regression predictions approximate the real data points.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Adjusted R2-Score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:-</a:t>
            </a: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 R</a:t>
            </a:r>
            <a:r>
              <a:rPr lang="en-US" sz="200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 a corrected goodness-of-fit (model accuracy) measure for linear models.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8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56-C628-44DB-26E2-73649B2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197A-70CD-35F0-8A76-BEC7298C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analysis is used to predict the value of a variable based on the value of another variable.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variable you want to predict is called the dependent variable. The variable you are using to predict the other variable's value is called the independent variable.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234427.9324728069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484.1775836124664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0.4398679093079023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Adjusted R2 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0.436650608384915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9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44D-14A3-55AF-610F-1F75BDE1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5732-4232-9674-4290-E32B6DE0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066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 is a regularization technique. It is used over regression methods for a more accurate prediction.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uses shrinkage.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Shrinkage is where data values are shrunk towards a central point as the mean.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234667.18894861892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484.4245957304593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0.43929624010195667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Adjusted R2 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0.4360756556108708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5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06D5-D16C-9A1A-F5A1-1E77ABD5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3D34-A428-9FE2-5AAD-768DFCA7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6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regression is a method of estimating the coefficients of multiple-regression models in scenarios where the independent variables are highly correlated.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has been used in many fields including econometrics, chemistry, and engineering.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234506.37981479266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484.2585877553362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0.4396804705790264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Adjusted R2 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0.4360756556108708</a:t>
            </a: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C4157-16C5-F368-5134-40CD7A806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" y="145397"/>
            <a:ext cx="5938418" cy="34315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1E508-8012-BCBD-2D7D-6CC37617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47" y="3576917"/>
            <a:ext cx="4366998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AC6A-4707-402B-C1C7-27967364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37CB-C730-CD03-E9C4-69A57F27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9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Coming from the beginning we did EDA on the dataset and also cleaned the data according to our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After that we were able to draw relevant conclusions from the given data and then we trained our model on linear regression and other models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Out of all models used , with Linear Regression model we were able to get the r2-score of 0.4398.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model which performed poorly was Lasso Regression with r2-score of 0.4392.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Given the size of data and the amount of irrelevance in the data , the above score is good or normal we can say.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817C-8BC6-10F9-B89B-F120B78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Description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7658-1E01-C00B-C02A-981F6DBD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7" y="2115765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Currently Rental bikes are introduced in many urban cities for the enhancement of mobility comfort.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is important to make the rental bike available and accessible to the public at the right time as it lessens the waiting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Eventually, providing the city with a stable supply of rental bikes becomes a major concern.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crucial part is the prediction of bike count required at each hour for the stable supply of rental bikes.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03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AA5E-1A9C-72DC-8B3E-D56551A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51" y="484093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Data Description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CD65-67E1-889F-E2FF-CCEAC6EB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51" y="1568918"/>
            <a:ext cx="8596668" cy="4930494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Date : year-month-day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Rented Bike count - Count of bikes rented at each hour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Hour - Hour of the day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Temperature-Temperature in Celsius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Humidity - %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Windspeed - m/s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Visibility - 10m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Dew point temperature - Celsius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Solar radiation - MJ/m2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Rainfall - mm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Snowfall - cm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Seasons - Winter, Spring, Summer, Autumn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Holiday - Holiday/No holiday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Functional Day - </a:t>
            </a:r>
            <a:r>
              <a:rPr lang="en-US" sz="8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NoFunc</a:t>
            </a:r>
            <a:r>
              <a:rPr lang="en-US" sz="8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(Non Functional Hours), Fun(Functional hours)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49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DF97-8243-1520-B88A-44968B0F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BB3D-B41C-BF5A-D8C5-74E98B74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7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Bike sharing systems are a means of renting bicycles where the process of obtaining membership, rental, and bike return is automated via a network of kiosk locations throughout a city.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In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Using these systems, people are able rent a bike from a one location and return it to a different place on an as-needed basis. Currently, there are over 500 bike-sharing programs around the world.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/>
              </a:solidFill>
              <a:effectLst/>
              <a:latin typeface="In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In this project, we train a model to predict the number of bike rentals at any hour of the year given the weather conditions.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8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564-525A-F3EB-09DB-98965CDA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9" y="394447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Rented Bike Count </a:t>
            </a:r>
            <a:r>
              <a:rPr lang="en-IN" sz="4000" b="1" i="1" u="sng" dirty="0" err="1"/>
              <a:t>w.r.t.</a:t>
            </a:r>
            <a:r>
              <a:rPr lang="en-IN" sz="4000" b="1" i="1" u="sng" dirty="0"/>
              <a:t>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5246-6F24-4A96-E6BD-C3D5701D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36" y="5261648"/>
            <a:ext cx="8314266" cy="132080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bikes have been rented in the summer season.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Least bike rent count is in winter season.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Autumn and spring seasons have almost equal amounts of bike rent 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A1044-F8B1-1864-758C-3C62B800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9" y="953107"/>
            <a:ext cx="4329614" cy="418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32F13-412C-2AC9-D0C5-848636BA1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20" y="1532963"/>
            <a:ext cx="4814397" cy="32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7D3A-C679-B19B-DD09-B7AD56BF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68" y="474256"/>
            <a:ext cx="8596668" cy="1320800"/>
          </a:xfrm>
        </p:spPr>
        <p:txBody>
          <a:bodyPr/>
          <a:lstStyle/>
          <a:p>
            <a:r>
              <a:rPr lang="en-IN" sz="3600" b="1" i="1" u="sng" dirty="0"/>
              <a:t>Rented Bike Count </a:t>
            </a:r>
            <a:r>
              <a:rPr lang="en-IN" sz="3600" b="1" i="1" u="sng" dirty="0" err="1"/>
              <a:t>w.r.t.</a:t>
            </a:r>
            <a:r>
              <a:rPr lang="en-IN" sz="3600" b="1" i="1" u="sng" dirty="0"/>
              <a:t>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738E8-975D-1F1F-F924-3A0D33F62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8" y="1335835"/>
            <a:ext cx="5611673" cy="38367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55920-9077-3622-ECB5-4982D918BA04}"/>
              </a:ext>
            </a:extLst>
          </p:cNvPr>
          <p:cNvSpPr txBox="1"/>
          <p:nvPr/>
        </p:nvSpPr>
        <p:spPr>
          <a:xfrm>
            <a:off x="677334" y="5683188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most of the bikes have been rented in the year 2018.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24FF-580C-9A88-B844-143819D0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Rented Bike Count w.r.t Holiday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31206A-4C5B-5D37-5170-B45A7642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" y="1739643"/>
            <a:ext cx="5323480" cy="47843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26B78D-B0E6-96C8-C1B9-589AE83A3E28}"/>
              </a:ext>
            </a:extLst>
          </p:cNvPr>
          <p:cNvSpPr txBox="1"/>
          <p:nvPr/>
        </p:nvSpPr>
        <p:spPr>
          <a:xfrm>
            <a:off x="5669386" y="2706905"/>
            <a:ext cx="4478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plot shows that most of the bikes have been rented on working days.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Max. people are renting the bikes on the working days as they have to come and go to the schools ,offices and other workplaces.</a:t>
            </a:r>
          </a:p>
        </p:txBody>
      </p:sp>
    </p:spTree>
    <p:extLst>
      <p:ext uri="{BB962C8B-B14F-4D97-AF65-F5344CB8AC3E}">
        <p14:creationId xmlns:p14="http://schemas.microsoft.com/office/powerpoint/2010/main" val="339271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090C-14D6-04A4-2C78-2725A7B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9" y="430305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Density of Rented Bikes on Holiday in 2017 &amp; 2018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393D5-4FD0-C2E6-DF69-CD6C336BC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9" y="2160588"/>
            <a:ext cx="5248337" cy="45741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7B196-959F-1292-EF3F-DA1BD4FD5FA1}"/>
              </a:ext>
            </a:extLst>
          </p:cNvPr>
          <p:cNvSpPr txBox="1"/>
          <p:nvPr/>
        </p:nvSpPr>
        <p:spPr>
          <a:xfrm>
            <a:off x="5916706" y="3137647"/>
            <a:ext cx="437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It can be clearly seen that more bikes are rented in the year 2018 and in all the work data as compared to the data of year 2017</a:t>
            </a:r>
          </a:p>
        </p:txBody>
      </p:sp>
    </p:spTree>
    <p:extLst>
      <p:ext uri="{BB962C8B-B14F-4D97-AF65-F5344CB8AC3E}">
        <p14:creationId xmlns:p14="http://schemas.microsoft.com/office/powerpoint/2010/main" val="178401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 ML</Template>
  <TotalTime>365</TotalTime>
  <Words>1023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Arial</vt:lpstr>
      <vt:lpstr>Calibri</vt:lpstr>
      <vt:lpstr>Courier New</vt:lpstr>
      <vt:lpstr>Inter</vt:lpstr>
      <vt:lpstr>Roboto</vt:lpstr>
      <vt:lpstr>Trebuchet MS</vt:lpstr>
      <vt:lpstr>Wingdings</vt:lpstr>
      <vt:lpstr>Wingdings 3</vt:lpstr>
      <vt:lpstr>Facet</vt:lpstr>
      <vt:lpstr>Supervised ML Regression BIKE SHARING DEMAND PREDICION</vt:lpstr>
      <vt:lpstr>PowerPoint Presentation</vt:lpstr>
      <vt:lpstr>Description</vt:lpstr>
      <vt:lpstr>Data Description</vt:lpstr>
      <vt:lpstr>About</vt:lpstr>
      <vt:lpstr>Rented Bike Count w.r.t. Seasons</vt:lpstr>
      <vt:lpstr>Rented Bike Count w.r.t. Year</vt:lpstr>
      <vt:lpstr>Rented Bike Count w.r.t Holiday</vt:lpstr>
      <vt:lpstr>Density of Rented Bikes on Holiday in 2017 &amp; 2018</vt:lpstr>
      <vt:lpstr>Rented Bike Count w.r.t. Months in 2017 and 2018</vt:lpstr>
      <vt:lpstr>Rented Bike Count w.r.t. Rainfall</vt:lpstr>
      <vt:lpstr>Rented Bike Count w.r.t. Snowfall</vt:lpstr>
      <vt:lpstr>Rented Bike Count w.r.t. Visibility</vt:lpstr>
      <vt:lpstr>Rented Bike Count w.r.t. Dates</vt:lpstr>
      <vt:lpstr>Rented Bike Count w.r.t. Hours of the Day</vt:lpstr>
      <vt:lpstr>Means</vt:lpstr>
      <vt:lpstr>Linear Regression</vt:lpstr>
      <vt:lpstr>Lasso Regression</vt:lpstr>
      <vt:lpstr>Ridge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MOBILE PRICE RANGE PREDICTION</dc:title>
  <dc:creator>Rohit</dc:creator>
  <cp:lastModifiedBy>Rohit</cp:lastModifiedBy>
  <cp:revision>4</cp:revision>
  <dcterms:created xsi:type="dcterms:W3CDTF">2023-02-22T19:46:32Z</dcterms:created>
  <dcterms:modified xsi:type="dcterms:W3CDTF">2023-02-23T20:07:45Z</dcterms:modified>
</cp:coreProperties>
</file>