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B485-C872-4963-863B-5480AFE592B1}" type="datetimeFigureOut">
              <a:rPr lang="en-GB" smtClean="0"/>
              <a:t>14/06/2025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1A68-3ADB-4D55-9A66-9C29E0E7C7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43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B485-C872-4963-863B-5480AFE592B1}" type="datetimeFigureOut">
              <a:rPr lang="en-GB" smtClean="0"/>
              <a:t>14/06/2025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1A68-3ADB-4D55-9A66-9C29E0E7C7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291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B485-C872-4963-863B-5480AFE592B1}" type="datetimeFigureOut">
              <a:rPr lang="en-GB" smtClean="0"/>
              <a:t>14/06/2025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1A68-3ADB-4D55-9A66-9C29E0E7C7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1555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B485-C872-4963-863B-5480AFE592B1}" type="datetimeFigureOut">
              <a:rPr lang="en-GB" smtClean="0"/>
              <a:t>14/06/2025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1A68-3ADB-4D55-9A66-9C29E0E7C7ED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26681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B485-C872-4963-863B-5480AFE592B1}" type="datetimeFigureOut">
              <a:rPr lang="en-GB" smtClean="0"/>
              <a:t>14/06/2025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1A68-3ADB-4D55-9A66-9C29E0E7C7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335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B485-C872-4963-863B-5480AFE592B1}" type="datetimeFigureOut">
              <a:rPr lang="en-GB" smtClean="0"/>
              <a:t>14/06/2025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1A68-3ADB-4D55-9A66-9C29E0E7C7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9491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B485-C872-4963-863B-5480AFE592B1}" type="datetimeFigureOut">
              <a:rPr lang="en-GB" smtClean="0"/>
              <a:t>14/06/2025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1A68-3ADB-4D55-9A66-9C29E0E7C7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879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B485-C872-4963-863B-5480AFE592B1}" type="datetimeFigureOut">
              <a:rPr lang="en-GB" smtClean="0"/>
              <a:t>14/06/2025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1A68-3ADB-4D55-9A66-9C29E0E7C7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8688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B485-C872-4963-863B-5480AFE592B1}" type="datetimeFigureOut">
              <a:rPr lang="en-GB" smtClean="0"/>
              <a:t>14/06/2025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1A68-3ADB-4D55-9A66-9C29E0E7C7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1208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B485-C872-4963-863B-5480AFE592B1}" type="datetimeFigureOut">
              <a:rPr lang="en-GB" smtClean="0"/>
              <a:t>14/06/2025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1A68-3ADB-4D55-9A66-9C29E0E7C7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419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B485-C872-4963-863B-5480AFE592B1}" type="datetimeFigureOut">
              <a:rPr lang="en-GB" smtClean="0"/>
              <a:t>14/06/2025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1A68-3ADB-4D55-9A66-9C29E0E7C7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357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B485-C872-4963-863B-5480AFE592B1}" type="datetimeFigureOut">
              <a:rPr lang="en-GB" smtClean="0"/>
              <a:t>14/06/2025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1A68-3ADB-4D55-9A66-9C29E0E7C7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943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B485-C872-4963-863B-5480AFE592B1}" type="datetimeFigureOut">
              <a:rPr lang="en-GB" smtClean="0"/>
              <a:t>14/06/2025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1A68-3ADB-4D55-9A66-9C29E0E7C7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257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B485-C872-4963-863B-5480AFE592B1}" type="datetimeFigureOut">
              <a:rPr lang="en-GB" smtClean="0"/>
              <a:t>14/06/2025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1A68-3ADB-4D55-9A66-9C29E0E7C7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083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B485-C872-4963-863B-5480AFE592B1}" type="datetimeFigureOut">
              <a:rPr lang="en-GB" smtClean="0"/>
              <a:t>14/06/2025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1A68-3ADB-4D55-9A66-9C29E0E7C7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029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B485-C872-4963-863B-5480AFE592B1}" type="datetimeFigureOut">
              <a:rPr lang="en-GB" smtClean="0"/>
              <a:t>14/06/2025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1A68-3ADB-4D55-9A66-9C29E0E7C7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198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B485-C872-4963-863B-5480AFE592B1}" type="datetimeFigureOut">
              <a:rPr lang="en-GB" smtClean="0"/>
              <a:t>14/06/2025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1A68-3ADB-4D55-9A66-9C29E0E7C7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2606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40EB485-C872-4963-863B-5480AFE592B1}" type="datetimeFigureOut">
              <a:rPr lang="en-GB" smtClean="0"/>
              <a:t>14/06/2025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9281A68-3ADB-4D55-9A66-9C29E0E7C7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4487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3577B-92DA-A1E8-B6F8-969E185C8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F9A86-033B-A07C-2FC8-6772484E2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GB" dirty="0"/>
              <a:t>1- Preprocess</a:t>
            </a:r>
          </a:p>
          <a:p>
            <a:pPr marL="36900" indent="0">
              <a:buNone/>
            </a:pPr>
            <a:r>
              <a:rPr lang="en-GB" dirty="0"/>
              <a:t>2- Model Specifications</a:t>
            </a:r>
          </a:p>
          <a:p>
            <a:pPr marL="699750" lvl="1" indent="-285750"/>
            <a:r>
              <a:rPr lang="en-GB" dirty="0"/>
              <a:t>Algorithm: Gradient Boosting Classifier</a:t>
            </a:r>
          </a:p>
          <a:p>
            <a:pPr marL="699750" lvl="1" indent="-285750"/>
            <a:r>
              <a:rPr lang="en-GB" dirty="0"/>
              <a:t>Preprocessing: Standard Scaler normalization </a:t>
            </a:r>
          </a:p>
          <a:p>
            <a:pPr marL="699750" lvl="1" indent="-285750"/>
            <a:r>
              <a:rPr lang="en-GB" dirty="0"/>
              <a:t>Optimization: Grid Search with 5-fold cross-validation </a:t>
            </a:r>
          </a:p>
          <a:p>
            <a:pPr marL="699750" lvl="1" indent="-285750"/>
            <a:r>
              <a:rPr lang="en-GB" dirty="0"/>
              <a:t>Target: Binary classification (Home Win vs. Not Home Win)</a:t>
            </a:r>
          </a:p>
          <a:p>
            <a:pPr marL="36900" indent="0">
              <a:buNone/>
            </a:pPr>
            <a:r>
              <a:rPr lang="en-GB" dirty="0"/>
              <a:t>3- Create GUI</a:t>
            </a:r>
          </a:p>
        </p:txBody>
      </p:sp>
    </p:spTree>
    <p:extLst>
      <p:ext uri="{BB962C8B-B14F-4D97-AF65-F5344CB8AC3E}">
        <p14:creationId xmlns:p14="http://schemas.microsoft.com/office/powerpoint/2010/main" val="2822881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66EEEB-C41C-32D9-6A87-BFE02C96D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198" y="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2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Dataset Preview</a:t>
            </a:r>
            <a:endParaRPr lang="en-GB" sz="28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36F3ACE-776C-4AFC-6C23-799FF89CC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934" y="1070452"/>
            <a:ext cx="7397117" cy="534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1101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EA9F5-5BA0-6130-DC59-3EB7AC0EB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GB" dirty="0"/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453FA73-703B-DEED-EF9C-E9F4C772D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81" y="1718314"/>
            <a:ext cx="4701482" cy="4447110"/>
          </a:xfrm>
          <a:prstGeom prst="rect">
            <a:avLst/>
          </a:prstGeom>
        </p:spPr>
      </p:pic>
      <p:pic>
        <p:nvPicPr>
          <p:cNvPr id="11" name="Content Placeholder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7DB2022-C64B-952B-3B79-3D5A5B32E9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738" y="1718314"/>
            <a:ext cx="4701481" cy="4447110"/>
          </a:xfrm>
        </p:spPr>
      </p:pic>
    </p:spTree>
    <p:extLst>
      <p:ext uri="{BB962C8B-B14F-4D97-AF65-F5344CB8AC3E}">
        <p14:creationId xmlns:p14="http://schemas.microsoft.com/office/powerpoint/2010/main" val="42588079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40</TotalTime>
  <Words>42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Calisto MT</vt:lpstr>
      <vt:lpstr>Wingdings 2</vt:lpstr>
      <vt:lpstr>Slate</vt:lpstr>
      <vt:lpstr>Overview</vt:lpstr>
      <vt:lpstr>Dataset Preview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Romen Dinha</dc:creator>
  <cp:lastModifiedBy>Romen Dinha</cp:lastModifiedBy>
  <cp:revision>2</cp:revision>
  <dcterms:created xsi:type="dcterms:W3CDTF">2025-06-14T05:45:15Z</dcterms:created>
  <dcterms:modified xsi:type="dcterms:W3CDTF">2025-06-14T06:25:31Z</dcterms:modified>
</cp:coreProperties>
</file>