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 id="2147483652" r:id="rId2"/>
    <p:sldMasterId id="2147483653" r:id="rId3"/>
    <p:sldMasterId id="2147483654" r:id="rId4"/>
    <p:sldMasterId id="2147483655" r:id="rId5"/>
    <p:sldMasterId id="2147483656" r:id="rId6"/>
    <p:sldMasterId id="2147483657" r:id="rId7"/>
    <p:sldMasterId id="2147483658" r:id="rId8"/>
    <p:sldMasterId id="2147483659" r:id="rId9"/>
    <p:sldMasterId id="2147483660" r:id="rId10"/>
    <p:sldMasterId id="2147483661" r:id="rId11"/>
    <p:sldMasterId id="2147483662" r:id="rId12"/>
    <p:sldMasterId id="2147483663" r:id="rId13"/>
    <p:sldMasterId id="2147483664" r:id="rId14"/>
    <p:sldMasterId id="2147483665" r:id="rId15"/>
    <p:sldMasterId id="2147483666" r:id="rId16"/>
    <p:sldMasterId id="2147483667" r:id="rId17"/>
    <p:sldMasterId id="2147484066" r:id="rId18"/>
  </p:sldMasterIdLst>
  <p:notesMasterIdLst>
    <p:notesMasterId r:id="rId49"/>
  </p:notesMasterIdLst>
  <p:sldIdLst>
    <p:sldId id="256" r:id="rId19"/>
    <p:sldId id="257" r:id="rId20"/>
    <p:sldId id="289" r:id="rId21"/>
    <p:sldId id="300" r:id="rId22"/>
    <p:sldId id="299" r:id="rId23"/>
    <p:sldId id="298" r:id="rId24"/>
    <p:sldId id="301" r:id="rId25"/>
    <p:sldId id="322" r:id="rId26"/>
    <p:sldId id="325" r:id="rId27"/>
    <p:sldId id="324" r:id="rId28"/>
    <p:sldId id="302" r:id="rId29"/>
    <p:sldId id="326" r:id="rId30"/>
    <p:sldId id="328" r:id="rId31"/>
    <p:sldId id="327" r:id="rId32"/>
    <p:sldId id="315" r:id="rId33"/>
    <p:sldId id="303" r:id="rId34"/>
    <p:sldId id="330" r:id="rId35"/>
    <p:sldId id="331" r:id="rId36"/>
    <p:sldId id="304" r:id="rId37"/>
    <p:sldId id="305" r:id="rId38"/>
    <p:sldId id="306" r:id="rId39"/>
    <p:sldId id="307" r:id="rId40"/>
    <p:sldId id="308" r:id="rId41"/>
    <p:sldId id="309" r:id="rId42"/>
    <p:sldId id="310" r:id="rId43"/>
    <p:sldId id="311" r:id="rId44"/>
    <p:sldId id="312" r:id="rId45"/>
    <p:sldId id="313" r:id="rId46"/>
    <p:sldId id="318" r:id="rId47"/>
    <p:sldId id="329" r:id="rId48"/>
  </p:sldIdLst>
  <p:sldSz cx="13004800" cy="9753600"/>
  <p:notesSz cx="6858000" cy="9144000"/>
  <p:custDataLst>
    <p:tags r:id="rId50"/>
  </p:custDataLst>
  <p:defaultTextStyle>
    <a:defPPr>
      <a:defRPr lang="en-US"/>
    </a:defPPr>
    <a:lvl1pPr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1pPr>
    <a:lvl2pPr marL="457200"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2pPr>
    <a:lvl3pPr marL="914400"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3pPr>
    <a:lvl4pPr marL="1371600"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4pPr>
    <a:lvl5pPr marL="1828800"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5pPr>
    <a:lvl6pPr marL="22860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6pPr>
    <a:lvl7pPr marL="27432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7pPr>
    <a:lvl8pPr marL="32004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8pPr>
    <a:lvl9pPr marL="36576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380" y="-108"/>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slide" Target="slides/slide29.xml"/><Relationship Id="rId50" Type="http://schemas.openxmlformats.org/officeDocument/2006/relationships/tags" Target="tags/tag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2.xml"/><Relationship Id="rId29" Type="http://schemas.openxmlformats.org/officeDocument/2006/relationships/slide" Target="slides/slide11.xml"/><Relationship Id="rId41" Type="http://schemas.openxmlformats.org/officeDocument/2006/relationships/slide" Target="slides/slide23.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slide" Target="slides/slide27.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slide" Target="slides/slide30.xml"/><Relationship Id="rId8" Type="http://schemas.openxmlformats.org/officeDocument/2006/relationships/slideMaster" Target="slideMasters/slideMaster8.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F7DBF5E-FD82-40DD-BA9C-1B640D8F8C78}" type="datetime1">
              <a:rPr lang="en-US"/>
              <a:pPr/>
              <a:t>10/10/2016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3E65842-7D62-44B6-9FD7-C2BD081D97E7}" type="slidenum">
              <a:rPr lang="en-US"/>
              <a:pPr/>
              <a:t>‹#›</a:t>
            </a:fld>
            <a:endParaRPr lang="en-US"/>
          </a:p>
        </p:txBody>
      </p:sp>
    </p:spTree>
    <p:extLst>
      <p:ext uri="{BB962C8B-B14F-4D97-AF65-F5344CB8AC3E}">
        <p14:creationId xmlns:p14="http://schemas.microsoft.com/office/powerpoint/2010/main" val="174681774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Rot="1" noChangeAspect="1" noChangeArrowheads="1" noTextEdit="1"/>
          </p:cNvSpPr>
          <p:nvPr>
            <p:ph type="sldImg"/>
          </p:nvPr>
        </p:nvSpPr>
        <p:spPr>
          <a:xfrm>
            <a:off x="1144588" y="684213"/>
            <a:ext cx="4573587" cy="3429000"/>
          </a:xfrm>
          <a:solidFill>
            <a:srgbClr val="FFFFFF"/>
          </a:solidFill>
          <a:ln/>
        </p:spPr>
      </p:sp>
      <p:sp>
        <p:nvSpPr>
          <p:cNvPr id="172034" name="Rectangle 3"/>
          <p:cNvSpPr>
            <a:spLocks noGrp="1" noChangeArrowheads="1"/>
          </p:cNvSpPr>
          <p:nvPr>
            <p:ph type="body" idx="1"/>
          </p:nvPr>
        </p:nvSpPr>
        <p:spPr>
          <a:xfrm>
            <a:off x="913991" y="4342939"/>
            <a:ext cx="5030018" cy="4117424"/>
          </a:xfrm>
          <a:solidFill>
            <a:srgbClr val="FFFFFF"/>
          </a:solidFill>
          <a:ln>
            <a:solidFill>
              <a:srgbClr val="000000"/>
            </a:solidFill>
          </a:ln>
          <a:extLst>
            <a:ext uri="{FAA26D3D-D897-4be2-8F04-BA451C77F1D7}">
              <ma14:placeholderFlag xmlns="" xmlns:ma14="http://schemas.microsoft.com/office/mac/drawingml/2011/main" val="1"/>
            </a:ext>
          </a:extLst>
        </p:spPr>
        <p:txBody>
          <a:bodyPr lIns="88146" tIns="44072" rIns="88146" bIns="44072"/>
          <a:lstStyle/>
          <a:p>
            <a:endParaRPr lang="en-AU">
              <a:latin typeface="Book Antiqua"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p:cNvSpPr>
          <p:nvPr>
            <p:ph type="sldImg"/>
          </p:nvPr>
        </p:nvSpPr>
        <p:spPr bwMode="auto">
          <a:xfrm>
            <a:off x="1147763" y="685800"/>
            <a:ext cx="4567237" cy="3427413"/>
          </a:xfrm>
          <a:solidFill>
            <a:srgbClr val="FFFFFF"/>
          </a:solidFill>
          <a:ln>
            <a:solidFill>
              <a:srgbClr val="000000"/>
            </a:solidFill>
            <a:miter lim="800000"/>
            <a:headEnd/>
            <a:tailEnd/>
          </a:ln>
        </p:spPr>
      </p:sp>
      <p:sp>
        <p:nvSpPr>
          <p:cNvPr id="32770" name="Rectangle 3"/>
          <p:cNvSpPr>
            <a:spLocks noGrp="1" noChangeArrowheads="1"/>
          </p:cNvSpPr>
          <p:nvPr>
            <p:ph type="body" idx="1"/>
          </p:nvPr>
        </p:nvSpPr>
        <p:spPr bwMode="auto">
          <a:xfrm>
            <a:off x="912813" y="4341813"/>
            <a:ext cx="5032375" cy="4116387"/>
          </a:xfrm>
          <a:solidFill>
            <a:srgbClr val="FFFFFF"/>
          </a:solidFill>
          <a:ln>
            <a:solidFill>
              <a:srgbClr val="000000"/>
            </a:solidFill>
            <a:miter lim="800000"/>
            <a:headEnd/>
            <a:tailEnd/>
          </a:ln>
        </p:spPr>
        <p:txBody>
          <a:bodyPr lIns="86491" tIns="43246" rIns="86491" bIns="43246"/>
          <a:lstStyle/>
          <a:p>
            <a:endParaRPr lang="en-AU"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p:cNvSpPr>
          <p:nvPr>
            <p:ph type="sldImg"/>
          </p:nvPr>
        </p:nvSpPr>
        <p:spPr bwMode="auto">
          <a:xfrm>
            <a:off x="1147763" y="685800"/>
            <a:ext cx="4567237" cy="3427413"/>
          </a:xfrm>
          <a:solidFill>
            <a:srgbClr val="FFFFFF"/>
          </a:solidFill>
          <a:ln>
            <a:solidFill>
              <a:srgbClr val="000000"/>
            </a:solidFill>
            <a:miter lim="800000"/>
            <a:headEnd/>
            <a:tailEnd/>
          </a:ln>
        </p:spPr>
      </p:sp>
      <p:sp>
        <p:nvSpPr>
          <p:cNvPr id="34818" name="Rectangle 3"/>
          <p:cNvSpPr>
            <a:spLocks noGrp="1" noChangeArrowheads="1"/>
          </p:cNvSpPr>
          <p:nvPr>
            <p:ph type="body" idx="1"/>
          </p:nvPr>
        </p:nvSpPr>
        <p:spPr bwMode="auto">
          <a:xfrm>
            <a:off x="912813" y="4341813"/>
            <a:ext cx="5032375" cy="4116387"/>
          </a:xfrm>
          <a:solidFill>
            <a:srgbClr val="FFFFFF"/>
          </a:solidFill>
          <a:ln>
            <a:solidFill>
              <a:srgbClr val="000000"/>
            </a:solidFill>
            <a:miter lim="800000"/>
            <a:headEnd/>
            <a:tailEnd/>
          </a:ln>
        </p:spPr>
        <p:txBody>
          <a:bodyPr lIns="86491" tIns="43246" rIns="86491" bIns="43246"/>
          <a:lstStyle/>
          <a:p>
            <a:endParaRPr lang="en-AU"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p:cNvSpPr>
          <p:nvPr>
            <p:ph type="sldImg"/>
          </p:nvPr>
        </p:nvSpPr>
        <p:spPr bwMode="auto">
          <a:xfrm>
            <a:off x="1147763" y="685800"/>
            <a:ext cx="4567237" cy="3427413"/>
          </a:xfrm>
          <a:solidFill>
            <a:srgbClr val="FFFFFF"/>
          </a:solidFill>
          <a:ln>
            <a:solidFill>
              <a:srgbClr val="000000"/>
            </a:solidFill>
            <a:miter lim="800000"/>
            <a:headEnd/>
            <a:tailEnd/>
          </a:ln>
        </p:spPr>
      </p:sp>
      <p:sp>
        <p:nvSpPr>
          <p:cNvPr id="34818" name="Rectangle 3"/>
          <p:cNvSpPr>
            <a:spLocks noGrp="1" noChangeArrowheads="1"/>
          </p:cNvSpPr>
          <p:nvPr>
            <p:ph type="body" idx="1"/>
          </p:nvPr>
        </p:nvSpPr>
        <p:spPr bwMode="auto">
          <a:xfrm>
            <a:off x="912813" y="4341813"/>
            <a:ext cx="5032375" cy="4116387"/>
          </a:xfrm>
          <a:solidFill>
            <a:srgbClr val="FFFFFF"/>
          </a:solidFill>
          <a:ln>
            <a:solidFill>
              <a:srgbClr val="000000"/>
            </a:solidFill>
            <a:miter lim="800000"/>
            <a:headEnd/>
            <a:tailEnd/>
          </a:ln>
        </p:spPr>
        <p:txBody>
          <a:bodyPr lIns="86491" tIns="43246" rIns="86491" bIns="43246"/>
          <a:lstStyle/>
          <a:p>
            <a:endParaRPr lang="en-AU"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p:cNvSpPr>
          <p:nvPr>
            <p:ph type="sldImg"/>
          </p:nvPr>
        </p:nvSpPr>
        <p:spPr bwMode="auto">
          <a:xfrm>
            <a:off x="1147763" y="685800"/>
            <a:ext cx="4567237" cy="3427413"/>
          </a:xfrm>
          <a:solidFill>
            <a:srgbClr val="FFFFFF"/>
          </a:solidFill>
          <a:ln>
            <a:solidFill>
              <a:srgbClr val="000000"/>
            </a:solidFill>
            <a:miter lim="800000"/>
            <a:headEnd/>
            <a:tailEnd/>
          </a:ln>
        </p:spPr>
      </p:sp>
      <p:sp>
        <p:nvSpPr>
          <p:cNvPr id="34818" name="Rectangle 3"/>
          <p:cNvSpPr>
            <a:spLocks noGrp="1" noChangeArrowheads="1"/>
          </p:cNvSpPr>
          <p:nvPr>
            <p:ph type="body" idx="1"/>
          </p:nvPr>
        </p:nvSpPr>
        <p:spPr bwMode="auto">
          <a:xfrm>
            <a:off x="912813" y="4341813"/>
            <a:ext cx="5032375" cy="4116387"/>
          </a:xfrm>
          <a:solidFill>
            <a:srgbClr val="FFFFFF"/>
          </a:solidFill>
          <a:ln>
            <a:solidFill>
              <a:srgbClr val="000000"/>
            </a:solidFill>
            <a:miter lim="800000"/>
            <a:headEnd/>
            <a:tailEnd/>
          </a:ln>
        </p:spPr>
        <p:txBody>
          <a:bodyPr lIns="86491" tIns="43246" rIns="86491" bIns="43246"/>
          <a:lstStyle/>
          <a:p>
            <a:endParaRPr lang="en-AU"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p:cNvSpPr>
          <p:nvPr>
            <p:ph type="sldImg"/>
          </p:nvPr>
        </p:nvSpPr>
        <p:spPr bwMode="auto">
          <a:xfrm>
            <a:off x="1147763" y="685800"/>
            <a:ext cx="4567237" cy="3427413"/>
          </a:xfrm>
          <a:solidFill>
            <a:srgbClr val="FFFFFF"/>
          </a:solidFill>
          <a:ln>
            <a:solidFill>
              <a:srgbClr val="000000"/>
            </a:solidFill>
            <a:miter lim="800000"/>
            <a:headEnd/>
            <a:tailEnd/>
          </a:ln>
        </p:spPr>
      </p:sp>
      <p:sp>
        <p:nvSpPr>
          <p:cNvPr id="34818" name="Rectangle 3"/>
          <p:cNvSpPr>
            <a:spLocks noGrp="1" noChangeArrowheads="1"/>
          </p:cNvSpPr>
          <p:nvPr>
            <p:ph type="body" idx="1"/>
          </p:nvPr>
        </p:nvSpPr>
        <p:spPr bwMode="auto">
          <a:xfrm>
            <a:off x="912813" y="4341813"/>
            <a:ext cx="5032375" cy="4116387"/>
          </a:xfrm>
          <a:solidFill>
            <a:srgbClr val="FFFFFF"/>
          </a:solidFill>
          <a:ln>
            <a:solidFill>
              <a:srgbClr val="000000"/>
            </a:solidFill>
            <a:miter lim="800000"/>
            <a:headEnd/>
            <a:tailEnd/>
          </a:ln>
        </p:spPr>
        <p:txBody>
          <a:bodyPr lIns="86491" tIns="43246" rIns="86491" bIns="43246"/>
          <a:lstStyle/>
          <a:p>
            <a:endParaRPr lang="en-A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Rot="1" noChangeAspect="1" noChangeArrowheads="1" noTextEdit="1"/>
          </p:cNvSpPr>
          <p:nvPr>
            <p:ph type="sldImg"/>
          </p:nvPr>
        </p:nvSpPr>
        <p:spPr>
          <a:xfrm>
            <a:off x="1144588" y="684213"/>
            <a:ext cx="4573587" cy="3429000"/>
          </a:xfrm>
          <a:solidFill>
            <a:srgbClr val="FFFFFF"/>
          </a:solidFill>
          <a:ln/>
        </p:spPr>
      </p:sp>
      <p:sp>
        <p:nvSpPr>
          <p:cNvPr id="172034" name="Rectangle 3"/>
          <p:cNvSpPr>
            <a:spLocks noGrp="1" noChangeArrowheads="1"/>
          </p:cNvSpPr>
          <p:nvPr>
            <p:ph type="body" idx="1"/>
          </p:nvPr>
        </p:nvSpPr>
        <p:spPr>
          <a:xfrm>
            <a:off x="913991" y="4342939"/>
            <a:ext cx="5030018" cy="4117424"/>
          </a:xfrm>
          <a:solidFill>
            <a:srgbClr val="FFFFFF"/>
          </a:solidFill>
          <a:ln>
            <a:solidFill>
              <a:srgbClr val="000000"/>
            </a:solidFill>
          </a:ln>
          <a:extLst>
            <a:ext uri="{FAA26D3D-D897-4be2-8F04-BA451C77F1D7}">
              <ma14:placeholderFlag xmlns="" xmlns:ma14="http://schemas.microsoft.com/office/mac/drawingml/2011/main" val="1"/>
            </a:ext>
          </a:extLst>
        </p:spPr>
        <p:txBody>
          <a:bodyPr lIns="88146" tIns="44072" rIns="88146" bIns="44072"/>
          <a:lstStyle/>
          <a:p>
            <a:endParaRPr lang="en-AU">
              <a:latin typeface="Book Antiqua"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Rot="1" noChangeAspect="1" noChangeArrowheads="1" noTextEdit="1"/>
          </p:cNvSpPr>
          <p:nvPr>
            <p:ph type="sldImg"/>
          </p:nvPr>
        </p:nvSpPr>
        <p:spPr>
          <a:xfrm>
            <a:off x="1144588" y="684213"/>
            <a:ext cx="4573587" cy="3429000"/>
          </a:xfrm>
          <a:solidFill>
            <a:srgbClr val="FFFFFF"/>
          </a:solidFill>
          <a:ln/>
        </p:spPr>
      </p:sp>
      <p:sp>
        <p:nvSpPr>
          <p:cNvPr id="172034" name="Rectangle 3"/>
          <p:cNvSpPr>
            <a:spLocks noGrp="1" noChangeArrowheads="1"/>
          </p:cNvSpPr>
          <p:nvPr>
            <p:ph type="body" idx="1"/>
          </p:nvPr>
        </p:nvSpPr>
        <p:spPr>
          <a:xfrm>
            <a:off x="913991" y="4342939"/>
            <a:ext cx="5030018" cy="4117424"/>
          </a:xfrm>
          <a:solidFill>
            <a:srgbClr val="FFFFFF"/>
          </a:solidFill>
          <a:ln>
            <a:solidFill>
              <a:srgbClr val="000000"/>
            </a:solidFill>
          </a:ln>
          <a:extLst>
            <a:ext uri="{FAA26D3D-D897-4be2-8F04-BA451C77F1D7}">
              <ma14:placeholderFlag xmlns="" xmlns:ma14="http://schemas.microsoft.com/office/mac/drawingml/2011/main" val="1"/>
            </a:ext>
          </a:extLst>
        </p:spPr>
        <p:txBody>
          <a:bodyPr lIns="88146" tIns="44072" rIns="88146" bIns="44072"/>
          <a:lstStyle/>
          <a:p>
            <a:endParaRPr lang="en-AU">
              <a:latin typeface="Book Antiqua"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bwMode="auto">
          <a:xfrm>
            <a:off x="1147763" y="685800"/>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Rectangle 3"/>
          <p:cNvSpPr>
            <a:spLocks noGrp="1" noChangeArrowheads="1"/>
          </p:cNvSpPr>
          <p:nvPr>
            <p:ph type="body" idx="1"/>
          </p:nvPr>
        </p:nvSpPr>
        <p:spPr bwMode="auto">
          <a:xfrm>
            <a:off x="914400" y="4340225"/>
            <a:ext cx="5029200" cy="411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bwMode="auto">
          <a:xfrm>
            <a:off x="1147763" y="685800"/>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Rectangle 3"/>
          <p:cNvSpPr>
            <a:spLocks noGrp="1" noChangeArrowheads="1"/>
          </p:cNvSpPr>
          <p:nvPr>
            <p:ph type="body" idx="1"/>
          </p:nvPr>
        </p:nvSpPr>
        <p:spPr bwMode="auto">
          <a:xfrm>
            <a:off x="914400" y="4340225"/>
            <a:ext cx="5029200" cy="411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bwMode="auto">
          <a:xfrm>
            <a:off x="1147763" y="685800"/>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Rectangle 3"/>
          <p:cNvSpPr>
            <a:spLocks noGrp="1" noChangeArrowheads="1"/>
          </p:cNvSpPr>
          <p:nvPr>
            <p:ph type="body" idx="1"/>
          </p:nvPr>
        </p:nvSpPr>
        <p:spPr bwMode="auto">
          <a:xfrm>
            <a:off x="914400" y="4340225"/>
            <a:ext cx="5029200" cy="411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026"/>
          <p:cNvSpPr>
            <a:spLocks noGrp="1" noRot="1" noChangeAspect="1" noChangeArrowheads="1" noTextEdit="1"/>
          </p:cNvSpPr>
          <p:nvPr>
            <p:ph type="sldImg"/>
          </p:nvPr>
        </p:nvSpPr>
        <p:spPr bwMode="auto">
          <a:xfrm>
            <a:off x="1147763" y="685800"/>
            <a:ext cx="4567237" cy="34274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Rectangle 1027"/>
          <p:cNvSpPr>
            <a:spLocks noGrp="1" noChangeArrowheads="1"/>
          </p:cNvSpPr>
          <p:nvPr>
            <p:ph type="body" idx="1"/>
          </p:nvPr>
        </p:nvSpPr>
        <p:spPr bwMode="auto">
          <a:xfrm>
            <a:off x="912813" y="4341813"/>
            <a:ext cx="5032375"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p:cNvSpPr>
          <p:nvPr>
            <p:ph type="sldImg"/>
          </p:nvPr>
        </p:nvSpPr>
        <p:spPr bwMode="auto">
          <a:xfrm>
            <a:off x="1147763" y="685800"/>
            <a:ext cx="4567237" cy="3427413"/>
          </a:xfrm>
          <a:solidFill>
            <a:srgbClr val="FFFFFF"/>
          </a:solidFill>
          <a:ln>
            <a:solidFill>
              <a:srgbClr val="000000"/>
            </a:solidFill>
            <a:miter lim="800000"/>
            <a:headEnd/>
            <a:tailEnd/>
          </a:ln>
        </p:spPr>
      </p:sp>
      <p:sp>
        <p:nvSpPr>
          <p:cNvPr id="32770" name="Rectangle 3"/>
          <p:cNvSpPr>
            <a:spLocks noGrp="1" noChangeArrowheads="1"/>
          </p:cNvSpPr>
          <p:nvPr>
            <p:ph type="body" idx="1"/>
          </p:nvPr>
        </p:nvSpPr>
        <p:spPr bwMode="auto">
          <a:xfrm>
            <a:off x="912813" y="4341813"/>
            <a:ext cx="5032375" cy="4116387"/>
          </a:xfrm>
          <a:solidFill>
            <a:srgbClr val="FFFFFF"/>
          </a:solidFill>
          <a:ln>
            <a:solidFill>
              <a:srgbClr val="000000"/>
            </a:solidFill>
            <a:miter lim="800000"/>
            <a:headEnd/>
            <a:tailEnd/>
          </a:ln>
        </p:spPr>
        <p:txBody>
          <a:bodyPr lIns="86491" tIns="43246" rIns="86491" bIns="43246"/>
          <a:lstStyle/>
          <a:p>
            <a:endParaRPr lang="en-A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p:cNvSpPr>
          <p:nvPr>
            <p:ph type="sldImg"/>
          </p:nvPr>
        </p:nvSpPr>
        <p:spPr bwMode="auto">
          <a:xfrm>
            <a:off x="1147763" y="685800"/>
            <a:ext cx="4567237" cy="3427413"/>
          </a:xfrm>
          <a:solidFill>
            <a:srgbClr val="FFFFFF"/>
          </a:solidFill>
          <a:ln>
            <a:solidFill>
              <a:srgbClr val="000000"/>
            </a:solidFill>
            <a:miter lim="800000"/>
            <a:headEnd/>
            <a:tailEnd/>
          </a:ln>
        </p:spPr>
      </p:sp>
      <p:sp>
        <p:nvSpPr>
          <p:cNvPr id="32770" name="Rectangle 3"/>
          <p:cNvSpPr>
            <a:spLocks noGrp="1" noChangeArrowheads="1"/>
          </p:cNvSpPr>
          <p:nvPr>
            <p:ph type="body" idx="1"/>
          </p:nvPr>
        </p:nvSpPr>
        <p:spPr bwMode="auto">
          <a:xfrm>
            <a:off x="912813" y="4341813"/>
            <a:ext cx="5032375" cy="4116387"/>
          </a:xfrm>
          <a:solidFill>
            <a:srgbClr val="FFFFFF"/>
          </a:solidFill>
          <a:ln>
            <a:solidFill>
              <a:srgbClr val="000000"/>
            </a:solidFill>
            <a:miter lim="800000"/>
            <a:headEnd/>
            <a:tailEnd/>
          </a:ln>
        </p:spPr>
        <p:txBody>
          <a:bodyPr lIns="86491" tIns="43246" rIns="86491" bIns="43246"/>
          <a:lstStyle/>
          <a:p>
            <a:endParaRPr lang="en-A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9010658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895882956"/>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634404089"/>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737719698"/>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4222896383"/>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571500" y="863600"/>
            <a:ext cx="5854700" cy="802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863600"/>
            <a:ext cx="5854700" cy="802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678208606"/>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415705319"/>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453024546"/>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7466566"/>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537375255"/>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726421905"/>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85616828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43624975"/>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90525"/>
            <a:ext cx="2965450" cy="84994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90525"/>
            <a:ext cx="8743950" cy="84994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25571487"/>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112768172"/>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848310767"/>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339285605"/>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031206919"/>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923510661"/>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3067927829"/>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662319"/>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788398084"/>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77878831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793535430"/>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045232362"/>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3820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0"/>
            <a:ext cx="8743950" cy="8382000"/>
          </a:xfrm>
          <a:prstGeom prst="rect">
            <a:avLst/>
          </a:prstGeo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047422757"/>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439249877"/>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860227807"/>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2452691710"/>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0" y="2324100"/>
            <a:ext cx="58547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2324100"/>
            <a:ext cx="58547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535574301"/>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458862009"/>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990324373"/>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757661"/>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71269267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962990379"/>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340202372"/>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638689836"/>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5598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0"/>
            <a:ext cx="8743950" cy="85598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529657746"/>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4183494285"/>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95137493"/>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3111693880"/>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597774573"/>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22686483"/>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981243922"/>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2657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2605308262"/>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194432155"/>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613180952"/>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525609556"/>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55016006"/>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59580759"/>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678482160"/>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954971934"/>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0" y="5016500"/>
            <a:ext cx="24638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3187700" y="5016500"/>
            <a:ext cx="24638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45265636"/>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752369949"/>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20064559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425411595"/>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0978895"/>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662829241"/>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325400478"/>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786330788"/>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81500" y="1320800"/>
            <a:ext cx="1270000" cy="68707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1320800"/>
            <a:ext cx="3657600" cy="68707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555628708"/>
      </p:ext>
    </p:extLst>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0913174"/>
      </p:ext>
    </p:extLst>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158676882"/>
      </p:ext>
    </p:extLst>
  </p:cSld>
  <p:clrMapOvr>
    <a:masterClrMapping/>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910690816"/>
      </p:ext>
    </p:extLst>
  </p:cSld>
  <p:clrMapOvr>
    <a:masterClrMapping/>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0" y="5016500"/>
            <a:ext cx="58547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5016500"/>
            <a:ext cx="58547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252249833"/>
      </p:ext>
    </p:extLst>
  </p:cSld>
  <p:clrMapOvr>
    <a:masterClrMapping/>
  </p:clrMapOv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84289540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401075793"/>
      </p:ext>
    </p:extLst>
  </p:cSld>
  <p:clrMapOvr>
    <a:masterClrMapping/>
  </p:clrMapOvr>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2944223721"/>
      </p:ext>
    </p:extLst>
  </p:cSld>
  <p:clrMapOvr>
    <a:masterClrMapping/>
  </p:clrMapOv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624268"/>
      </p:ext>
    </p:extLst>
  </p:cSld>
  <p:clrMapOvr>
    <a:masterClrMapping/>
  </p:clrMapOv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4218010347"/>
      </p:ext>
    </p:extLst>
  </p:cSld>
  <p:clrMapOvr>
    <a:masterClrMapping/>
  </p:clrMapOv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054318650"/>
      </p:ext>
    </p:extLst>
  </p:cSld>
  <p:clrMapOvr>
    <a:masterClrMapping/>
  </p:clrMapOv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785544018"/>
      </p:ext>
    </p:extLst>
  </p:cSld>
  <p:clrMapOvr>
    <a:masterClrMapping/>
  </p:clrMapOv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1320800"/>
            <a:ext cx="2965450" cy="68707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1320800"/>
            <a:ext cx="8743950" cy="68707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32455879"/>
      </p:ext>
    </p:extLst>
  </p:cSld>
  <p:clrMapOvr>
    <a:masterClrMapping/>
  </p:clrMapOv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116287925"/>
      </p:ext>
    </p:extLst>
  </p:cSld>
  <p:clrMapOvr>
    <a:masterClrMapping/>
  </p:clrMapOv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342919631"/>
      </p:ext>
    </p:extLst>
  </p:cSld>
  <p:clrMapOvr>
    <a:masterClrMapping/>
  </p:clrMapOv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1056305019"/>
      </p:ext>
    </p:extLst>
  </p:cSld>
  <p:clrMapOvr>
    <a:masterClrMapping/>
  </p:clrMapOv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7848600" y="8470900"/>
            <a:ext cx="2400300" cy="50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10401300" y="8470900"/>
            <a:ext cx="2400300" cy="50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47528602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1788924593"/>
      </p:ext>
    </p:extLst>
  </p:cSld>
  <p:clrMapOvr>
    <a:masterClrMapping/>
  </p:clrMapOvr>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956343992"/>
      </p:ext>
    </p:extLst>
  </p:cSld>
  <p:clrMapOvr>
    <a:masterClrMapping/>
  </p:clrMapOvr>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3357108347"/>
      </p:ext>
    </p:extLst>
  </p:cSld>
  <p:clrMapOvr>
    <a:masterClrMapping/>
  </p:clrMapOv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204164"/>
      </p:ext>
    </p:extLst>
  </p:cSld>
  <p:clrMapOvr>
    <a:masterClrMapping/>
  </p:clrMapOvr>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787675616"/>
      </p:ext>
    </p:extLst>
  </p:cSld>
  <p:clrMapOvr>
    <a:masterClrMapping/>
  </p:clrMapOv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859679934"/>
      </p:ext>
    </p:extLst>
  </p:cSld>
  <p:clrMapOvr>
    <a:masterClrMapping/>
  </p:clrMapOv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120520788"/>
      </p:ext>
    </p:extLst>
  </p:cSld>
  <p:clrMapOvr>
    <a:masterClrMapping/>
  </p:clrMapOv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53625" y="7785100"/>
            <a:ext cx="2847975" cy="17018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1409700" y="7785100"/>
            <a:ext cx="8391525" cy="17018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465358871"/>
      </p:ext>
    </p:extLst>
  </p:cSld>
  <p:clrMapOvr>
    <a:masterClrMapping/>
  </p:clrMapOv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70098089"/>
      </p:ext>
    </p:extLst>
  </p:cSld>
  <p:clrMapOvr>
    <a:masterClrMapping/>
  </p:clrMapOvr>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485267353"/>
      </p:ext>
    </p:extLst>
  </p:cSld>
  <p:clrMapOvr>
    <a:masterClrMapping/>
  </p:clrMapOvr>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5090885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640063"/>
      </p:ext>
    </p:extLst>
  </p:cSld>
  <p:clrMapOvr>
    <a:masterClrMapping/>
  </p:clrMapOvr>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147377526"/>
      </p:ext>
    </p:extLst>
  </p:cSld>
  <p:clrMapOvr>
    <a:masterClrMapping/>
  </p:clrMapOvr>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167207782"/>
      </p:ext>
    </p:extLst>
  </p:cSld>
  <p:clrMapOvr>
    <a:masterClrMapping/>
  </p:clrMapOvr>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3323493882"/>
      </p:ext>
    </p:extLst>
  </p:cSld>
  <p:clrMapOvr>
    <a:masterClrMapping/>
  </p:clrMapOvr>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6082695"/>
      </p:ext>
    </p:extLst>
  </p:cSld>
  <p:clrMapOvr>
    <a:masterClrMapping/>
  </p:clrMapOvr>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304817329"/>
      </p:ext>
    </p:extLst>
  </p:cSld>
  <p:clrMapOvr>
    <a:masterClrMapping/>
  </p:clrMapOvr>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207630005"/>
      </p:ext>
    </p:extLst>
  </p:cSld>
  <p:clrMapOvr>
    <a:masterClrMapping/>
  </p:clrMapOvr>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880594905"/>
      </p:ext>
    </p:extLst>
  </p:cSld>
  <p:clrMapOvr>
    <a:masterClrMapping/>
  </p:clrMapOvr>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155659979"/>
      </p:ext>
    </p:extLst>
  </p:cSld>
  <p:clrMapOvr>
    <a:masterClrMapping/>
  </p:clrMapOvr>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310483" y="2010741"/>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endParaRPr lang="en-US">
              <a:latin typeface="Gill Sans MT" pitchFamily="34" charset="0"/>
            </a:endParaRPr>
          </a:p>
        </p:txBody>
      </p:sp>
      <p:sp>
        <p:nvSpPr>
          <p:cNvPr id="5" name="Oval 4"/>
          <p:cNvSpPr/>
          <p:nvPr/>
        </p:nvSpPr>
        <p:spPr>
          <a:xfrm>
            <a:off x="1646238" y="1912938"/>
            <a:ext cx="90487"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endParaRPr lang="en-US">
              <a:solidFill>
                <a:srgbClr val="000000"/>
              </a:solidFill>
              <a:ea typeface="ヒラギノ角ゴ ProN W3" pitchFamily="-84" charset="-128"/>
            </a:endParaRPr>
          </a:p>
        </p:txBody>
      </p:sp>
      <p:sp>
        <p:nvSpPr>
          <p:cNvPr id="14" name="Title 13"/>
          <p:cNvSpPr>
            <a:spLocks noGrp="1"/>
          </p:cNvSpPr>
          <p:nvPr>
            <p:ph type="ctrTitle"/>
          </p:nvPr>
        </p:nvSpPr>
        <p:spPr>
          <a:xfrm>
            <a:off x="2037419" y="511855"/>
            <a:ext cx="10533888" cy="2093773"/>
          </a:xfrm>
        </p:spPr>
        <p:txBody>
          <a:bodyPr anchor="b"/>
          <a:lstStyle>
            <a:lvl1pPr algn="l">
              <a:defRPr/>
            </a:lvl1pPr>
            <a:extLst/>
          </a:lstStyle>
          <a:p>
            <a:r>
              <a:rPr lang="en-AU" smtClean="0"/>
              <a:t>Click to edit Master title style</a:t>
            </a:r>
            <a:endParaRPr lang="en-US"/>
          </a:p>
        </p:txBody>
      </p:sp>
      <p:sp>
        <p:nvSpPr>
          <p:cNvPr id="22" name="Subtitle 21"/>
          <p:cNvSpPr>
            <a:spLocks noGrp="1"/>
          </p:cNvSpPr>
          <p:nvPr>
            <p:ph type="subTitle" idx="1"/>
          </p:nvPr>
        </p:nvSpPr>
        <p:spPr>
          <a:xfrm>
            <a:off x="2037419" y="2631202"/>
            <a:ext cx="10533888" cy="2492587"/>
          </a:xfrm>
        </p:spPr>
        <p:txBody>
          <a:bodyPr tIns="0"/>
          <a:lstStyle>
            <a:lvl1pPr marL="39014" indent="0" algn="l">
              <a:buNone/>
              <a:defRPr sz="3700">
                <a:solidFill>
                  <a:schemeClr val="tx2">
                    <a:shade val="30000"/>
                    <a:satMod val="150000"/>
                  </a:schemeClr>
                </a:solidFill>
              </a:defRPr>
            </a:lvl1pPr>
            <a:lvl2pPr marL="650230" indent="0" algn="ctr">
              <a:buNone/>
            </a:lvl2pPr>
            <a:lvl3pPr marL="1300460" indent="0" algn="ctr">
              <a:buNone/>
            </a:lvl3pPr>
            <a:lvl4pPr marL="1950690" indent="0" algn="ctr">
              <a:buNone/>
            </a:lvl4pPr>
            <a:lvl5pPr marL="2600919" indent="0" algn="ctr">
              <a:buNone/>
            </a:lvl5pPr>
            <a:lvl6pPr marL="3251149" indent="0" algn="ctr">
              <a:buNone/>
            </a:lvl6pPr>
            <a:lvl7pPr marL="3901379" indent="0" algn="ctr">
              <a:buNone/>
            </a:lvl7pPr>
            <a:lvl8pPr marL="4551609" indent="0" algn="ctr">
              <a:buNone/>
            </a:lvl8pPr>
            <a:lvl9pPr marL="5201839" indent="0" algn="ctr">
              <a:buNone/>
            </a:lvl9pPr>
            <a:extLst/>
          </a:lstStyle>
          <a:p>
            <a:r>
              <a:rPr lang="en-AU" smtClean="0"/>
              <a:t>Click to edit Master subtitle style</a:t>
            </a:r>
            <a:endParaRPr lang="en-US"/>
          </a:p>
        </p:txBody>
      </p:sp>
      <p:sp>
        <p:nvSpPr>
          <p:cNvPr id="6" name="Date Placeholder 6"/>
          <p:cNvSpPr>
            <a:spLocks noGrp="1"/>
          </p:cNvSpPr>
          <p:nvPr>
            <p:ph type="dt" sz="half" idx="10"/>
          </p:nvPr>
        </p:nvSpPr>
        <p:spPr/>
        <p:txBody>
          <a:bodyPr/>
          <a:lstStyle>
            <a:lvl1pPr>
              <a:defRPr/>
            </a:lvl1pPr>
          </a:lstStyle>
          <a:p>
            <a:fld id="{75AFC813-8A45-41AD-A194-AB137517F04A}" type="datetime1">
              <a:rPr lang="en-US"/>
              <a:pPr/>
              <a:t>10/10/2016</a:t>
            </a:fld>
            <a:endParaRPr lang="en-US"/>
          </a:p>
        </p:txBody>
      </p:sp>
      <p:sp>
        <p:nvSpPr>
          <p:cNvPr id="7" name="Footer Placeholder 19"/>
          <p:cNvSpPr>
            <a:spLocks noGrp="1"/>
          </p:cNvSpPr>
          <p:nvPr>
            <p:ph type="ftr" sz="quarter" idx="11"/>
          </p:nvPr>
        </p:nvSpPr>
        <p:spPr/>
        <p:txBody>
          <a:bodyPr/>
          <a:lstStyle>
            <a:lvl1pPr>
              <a:defRPr>
                <a:solidFill>
                  <a:srgbClr val="B5A788"/>
                </a:solidFill>
              </a:defRPr>
            </a:lvl1pPr>
          </a:lstStyle>
          <a:p>
            <a:endParaRPr lang="en-US"/>
          </a:p>
        </p:txBody>
      </p:sp>
      <p:sp>
        <p:nvSpPr>
          <p:cNvPr id="8" name="Slide Number Placeholder 9"/>
          <p:cNvSpPr>
            <a:spLocks noGrp="1"/>
          </p:cNvSpPr>
          <p:nvPr>
            <p:ph type="sldNum" sz="quarter" idx="12"/>
          </p:nvPr>
        </p:nvSpPr>
        <p:spPr/>
        <p:txBody>
          <a:bodyPr/>
          <a:lstStyle>
            <a:lvl1pPr>
              <a:defRPr/>
            </a:lvl1pPr>
          </a:lstStyle>
          <a:p>
            <a:fld id="{AAC897AF-8CCE-4ED2-BC1B-EB7ACE3D683A}" type="slidenum">
              <a:rPr lang="en-US"/>
              <a:pPr/>
              <a:t>‹#›</a:t>
            </a:fld>
            <a:endParaRPr lang="en-US"/>
          </a:p>
        </p:txBody>
      </p:sp>
    </p:spTree>
    <p:extLst>
      <p:ext uri="{BB962C8B-B14F-4D97-AF65-F5344CB8AC3E}">
        <p14:creationId xmlns:p14="http://schemas.microsoft.com/office/powerpoint/2010/main" val="394369899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Content Placeholder 2"/>
          <p:cNvSpPr>
            <a:spLocks noGrp="1"/>
          </p:cNvSpPr>
          <p:nvPr>
            <p:ph idx="1"/>
          </p:nvPr>
        </p:nvSpPr>
        <p:spPr/>
        <p:txBody>
          <a:bodyPr/>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a:lvl1pPr>
          </a:lstStyle>
          <a:p>
            <a:fld id="{D2ED496A-9E64-4645-9FF0-02775DDEAFEA}" type="datetime1">
              <a:rPr lang="en-US"/>
              <a:pPr/>
              <a:t>10/10/2016</a:t>
            </a:fld>
            <a:endParaRPr lang="en-US"/>
          </a:p>
        </p:txBody>
      </p:sp>
      <p:sp>
        <p:nvSpPr>
          <p:cNvPr id="5" name="Footer Placeholder 4"/>
          <p:cNvSpPr>
            <a:spLocks noGrp="1"/>
          </p:cNvSpPr>
          <p:nvPr>
            <p:ph type="ftr" sz="quarter" idx="11"/>
          </p:nvPr>
        </p:nvSpPr>
        <p:spPr/>
        <p:txBody>
          <a:bodyPr/>
          <a:lstStyle>
            <a:lvl1pPr>
              <a:defRPr>
                <a:solidFill>
                  <a:srgbClr val="B5A788"/>
                </a:solidFill>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79E28A-21FF-4693-837B-CDB8151BC7DA}" type="slidenum">
              <a:rPr lang="en-US"/>
              <a:pPr/>
              <a:t>‹#›</a:t>
            </a:fld>
            <a:endParaRPr lang="en-US"/>
          </a:p>
        </p:txBody>
      </p:sp>
    </p:spTree>
    <p:extLst>
      <p:ext uri="{BB962C8B-B14F-4D97-AF65-F5344CB8AC3E}">
        <p14:creationId xmlns:p14="http://schemas.microsoft.com/office/powerpoint/2010/main" val="592468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170841501"/>
      </p:ext>
    </p:extLst>
  </p:cSld>
  <p:clrMapOvr>
    <a:masterClrMapping/>
  </p:clrMapOvr>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246438" y="0"/>
            <a:ext cx="9753600"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endParaRPr lang="en-US">
              <a:solidFill>
                <a:srgbClr val="FFFFFF"/>
              </a:solidFill>
              <a:ea typeface="ヒラギノ角ゴ ProN W3" pitchFamily="-84" charset="-128"/>
            </a:endParaRPr>
          </a:p>
        </p:txBody>
      </p:sp>
      <p:sp>
        <p:nvSpPr>
          <p:cNvPr id="5" name="Rectangle 4"/>
          <p:cNvSpPr>
            <a:spLocks noChangeArrowheads="1"/>
          </p:cNvSpPr>
          <p:nvPr/>
        </p:nvSpPr>
        <p:spPr bwMode="invGray">
          <a:xfrm>
            <a:off x="3251200" y="0"/>
            <a:ext cx="107950"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46" tIns="65023" rIns="130046" bIns="65023" anchor="ctr"/>
          <a:lstStyle/>
          <a:p>
            <a:endParaRPr lang="en-US">
              <a:solidFill>
                <a:srgbClr val="FFFFFF"/>
              </a:solidFill>
              <a:latin typeface="Gill Sans MT" pitchFamily="34" charset="0"/>
            </a:endParaRPr>
          </a:p>
        </p:txBody>
      </p:sp>
      <p:sp>
        <p:nvSpPr>
          <p:cNvPr id="6" name="Oval 5"/>
          <p:cNvSpPr/>
          <p:nvPr/>
        </p:nvSpPr>
        <p:spPr>
          <a:xfrm>
            <a:off x="3089523" y="4003067"/>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endParaRPr lang="en-US">
              <a:latin typeface="Gill Sans MT" pitchFamily="34" charset="0"/>
            </a:endParaRPr>
          </a:p>
        </p:txBody>
      </p:sp>
      <p:sp>
        <p:nvSpPr>
          <p:cNvPr id="7" name="Oval 6"/>
          <p:cNvSpPr/>
          <p:nvPr/>
        </p:nvSpPr>
        <p:spPr>
          <a:xfrm>
            <a:off x="3424238" y="3905250"/>
            <a:ext cx="92075" cy="9048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endParaRPr lang="en-US">
              <a:solidFill>
                <a:srgbClr val="000000"/>
              </a:solidFill>
              <a:ea typeface="ヒラギノ角ゴ ProN W3" pitchFamily="-84" charset="-128"/>
            </a:endParaRPr>
          </a:p>
        </p:txBody>
      </p:sp>
      <p:sp>
        <p:nvSpPr>
          <p:cNvPr id="2" name="Title 1"/>
          <p:cNvSpPr>
            <a:spLocks noGrp="1"/>
          </p:cNvSpPr>
          <p:nvPr>
            <p:ph type="title"/>
          </p:nvPr>
        </p:nvSpPr>
        <p:spPr>
          <a:xfrm>
            <a:off x="3667046" y="3698240"/>
            <a:ext cx="9103360" cy="3251200"/>
          </a:xfrm>
        </p:spPr>
        <p:txBody>
          <a:bodyPr anchor="t"/>
          <a:lstStyle>
            <a:lvl1pPr algn="l">
              <a:lnSpc>
                <a:spcPts val="6400"/>
              </a:lnSpc>
              <a:buNone/>
              <a:defRPr sz="5700" b="1" cap="all"/>
            </a:lvl1pPr>
            <a:extLst/>
          </a:lstStyle>
          <a:p>
            <a:r>
              <a:rPr lang="en-AU" smtClean="0"/>
              <a:t>Click to edit Master title style</a:t>
            </a:r>
            <a:endParaRPr lang="en-US"/>
          </a:p>
        </p:txBody>
      </p:sp>
      <p:sp>
        <p:nvSpPr>
          <p:cNvPr id="3" name="Text Placeholder 2"/>
          <p:cNvSpPr>
            <a:spLocks noGrp="1"/>
          </p:cNvSpPr>
          <p:nvPr>
            <p:ph type="body" idx="1"/>
          </p:nvPr>
        </p:nvSpPr>
        <p:spPr>
          <a:xfrm>
            <a:off x="3667046" y="1517227"/>
            <a:ext cx="9103360" cy="2147146"/>
          </a:xfrm>
        </p:spPr>
        <p:txBody>
          <a:bodyPr anchor="b"/>
          <a:lstStyle>
            <a:lvl1pPr marL="26009" indent="0">
              <a:lnSpc>
                <a:spcPts val="3271"/>
              </a:lnSpc>
              <a:spcBef>
                <a:spcPts val="0"/>
              </a:spcBef>
              <a:buNone/>
              <a:defRPr sz="2800">
                <a:solidFill>
                  <a:schemeClr val="tx2">
                    <a:shade val="30000"/>
                    <a:satMod val="150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a:r>
              <a:rPr lang="en-AU" smtClean="0"/>
              <a:t>Click to edit Master text styles</a:t>
            </a:r>
          </a:p>
        </p:txBody>
      </p:sp>
      <p:sp>
        <p:nvSpPr>
          <p:cNvPr id="8" name="Date Placeholder 3"/>
          <p:cNvSpPr>
            <a:spLocks noGrp="1"/>
          </p:cNvSpPr>
          <p:nvPr>
            <p:ph type="dt" sz="half" idx="10"/>
          </p:nvPr>
        </p:nvSpPr>
        <p:spPr/>
        <p:txBody>
          <a:bodyPr/>
          <a:lstStyle>
            <a:lvl1pPr>
              <a:defRPr/>
            </a:lvl1pPr>
          </a:lstStyle>
          <a:p>
            <a:fld id="{9971CCFF-5201-4528-BB4D-4B28F4707FA9}" type="datetime1">
              <a:rPr lang="en-US"/>
              <a:pPr/>
              <a:t>10/10/2016</a:t>
            </a:fld>
            <a:endParaRPr lang="en-US"/>
          </a:p>
        </p:txBody>
      </p:sp>
      <p:sp>
        <p:nvSpPr>
          <p:cNvPr id="9" name="Footer Placeholder 4"/>
          <p:cNvSpPr>
            <a:spLocks noGrp="1"/>
          </p:cNvSpPr>
          <p:nvPr>
            <p:ph type="ftr" sz="quarter" idx="11"/>
          </p:nvPr>
        </p:nvSpPr>
        <p:spPr/>
        <p:txBody>
          <a:bodyPr/>
          <a:lstStyle>
            <a:lvl1pPr>
              <a:defRPr>
                <a:solidFill>
                  <a:srgbClr val="B5A788"/>
                </a:solidFill>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803C87CE-56BA-4C01-81F6-461BADD66925}" type="slidenum">
              <a:rPr lang="en-US"/>
              <a:pPr/>
              <a:t>‹#›</a:t>
            </a:fld>
            <a:endParaRPr lang="en-US"/>
          </a:p>
        </p:txBody>
      </p:sp>
    </p:spTree>
    <p:extLst>
      <p:ext uri="{BB962C8B-B14F-4D97-AF65-F5344CB8AC3E}">
        <p14:creationId xmlns:p14="http://schemas.microsoft.com/office/powerpoint/2010/main" val="417248671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Content Placeholder 2"/>
          <p:cNvSpPr>
            <a:spLocks noGrp="1"/>
          </p:cNvSpPr>
          <p:nvPr>
            <p:ph sz="half" idx="1"/>
          </p:nvPr>
        </p:nvSpPr>
        <p:spPr>
          <a:xfrm>
            <a:off x="2041754"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7503770"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lvl1pPr>
              <a:defRPr/>
            </a:lvl1pPr>
          </a:lstStyle>
          <a:p>
            <a:fld id="{96D96228-BC2F-4B72-8D50-C2DCF62F89F7}" type="datetime1">
              <a:rPr lang="en-US"/>
              <a:pPr/>
              <a:t>10/10/2016</a:t>
            </a:fld>
            <a:endParaRPr lang="en-US"/>
          </a:p>
        </p:txBody>
      </p:sp>
      <p:sp>
        <p:nvSpPr>
          <p:cNvPr id="6" name="Footer Placeholder 5"/>
          <p:cNvSpPr>
            <a:spLocks noGrp="1"/>
          </p:cNvSpPr>
          <p:nvPr>
            <p:ph type="ftr" sz="quarter" idx="11"/>
          </p:nvPr>
        </p:nvSpPr>
        <p:spPr/>
        <p:txBody>
          <a:bodyPr/>
          <a:lstStyle>
            <a:lvl1pPr>
              <a:defRPr>
                <a:solidFill>
                  <a:srgbClr val="B5A788"/>
                </a:solidFill>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CA74902-E23E-4F1B-9BC4-8D751CBBBA77}" type="slidenum">
              <a:rPr lang="en-US"/>
              <a:pPr/>
              <a:t>‹#›</a:t>
            </a:fld>
            <a:endParaRPr lang="en-US"/>
          </a:p>
        </p:txBody>
      </p:sp>
    </p:spTree>
    <p:extLst>
      <p:ext uri="{BB962C8B-B14F-4D97-AF65-F5344CB8AC3E}">
        <p14:creationId xmlns:p14="http://schemas.microsoft.com/office/powerpoint/2010/main" val="1673329514"/>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7339145"/>
            <a:ext cx="11704320" cy="1625600"/>
          </a:xfrm>
        </p:spPr>
        <p:txBody>
          <a:bodyPr/>
          <a:lstStyle>
            <a:lvl1pPr algn="ctr">
              <a:defRPr sz="6400" b="1" cap="none" baseline="0"/>
            </a:lvl1pPr>
            <a:extLst/>
          </a:lstStyle>
          <a:p>
            <a:r>
              <a:rPr lang="en-AU" smtClean="0"/>
              <a:t>Click to edit Master title style</a:t>
            </a:r>
            <a:endParaRPr lang="en-US"/>
          </a:p>
        </p:txBody>
      </p:sp>
      <p:sp>
        <p:nvSpPr>
          <p:cNvPr id="3" name="Text Placeholder 2"/>
          <p:cNvSpPr>
            <a:spLocks noGrp="1"/>
          </p:cNvSpPr>
          <p:nvPr>
            <p:ph type="body" idx="1"/>
          </p:nvPr>
        </p:nvSpPr>
        <p:spPr>
          <a:xfrm>
            <a:off x="650240"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4" name="Text Placeholder 3"/>
          <p:cNvSpPr>
            <a:spLocks noGrp="1"/>
          </p:cNvSpPr>
          <p:nvPr>
            <p:ph type="body" sz="half" idx="3"/>
          </p:nvPr>
        </p:nvSpPr>
        <p:spPr>
          <a:xfrm>
            <a:off x="6632448"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5" name="Content Placeholder 4"/>
          <p:cNvSpPr>
            <a:spLocks noGrp="1"/>
          </p:cNvSpPr>
          <p:nvPr>
            <p:ph sz="quarter" idx="2"/>
          </p:nvPr>
        </p:nvSpPr>
        <p:spPr>
          <a:xfrm>
            <a:off x="650240"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Content Placeholder 5"/>
          <p:cNvSpPr>
            <a:spLocks noGrp="1"/>
          </p:cNvSpPr>
          <p:nvPr>
            <p:ph sz="quarter" idx="4"/>
          </p:nvPr>
        </p:nvSpPr>
        <p:spPr>
          <a:xfrm>
            <a:off x="6632448"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lvl1pPr>
              <a:defRPr/>
            </a:lvl1pPr>
          </a:lstStyle>
          <a:p>
            <a:fld id="{552C3FCC-6990-477D-AF68-EB6ACE5E77F4}" type="datetime1">
              <a:rPr lang="en-US"/>
              <a:pPr/>
              <a:t>10/10/2016</a:t>
            </a:fld>
            <a:endParaRPr lang="en-US"/>
          </a:p>
        </p:txBody>
      </p:sp>
      <p:sp>
        <p:nvSpPr>
          <p:cNvPr id="8" name="Footer Placeholder 7"/>
          <p:cNvSpPr>
            <a:spLocks noGrp="1"/>
          </p:cNvSpPr>
          <p:nvPr>
            <p:ph type="ftr" sz="quarter" idx="11"/>
          </p:nvPr>
        </p:nvSpPr>
        <p:spPr/>
        <p:txBody>
          <a:bodyPr/>
          <a:lstStyle>
            <a:lvl1pPr>
              <a:defRPr>
                <a:solidFill>
                  <a:srgbClr val="B5A788"/>
                </a:solidFill>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144B6C2-E1CA-4DAC-8EF1-DF1B02192AEB}" type="slidenum">
              <a:rPr lang="en-US"/>
              <a:pPr/>
              <a:t>‹#›</a:t>
            </a:fld>
            <a:endParaRPr lang="en-US"/>
          </a:p>
        </p:txBody>
      </p:sp>
    </p:spTree>
    <p:extLst>
      <p:ext uri="{BB962C8B-B14F-4D97-AF65-F5344CB8AC3E}">
        <p14:creationId xmlns:p14="http://schemas.microsoft.com/office/powerpoint/2010/main" val="198802784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BD57071B-9100-4BF8-A745-C72F9D303C5D}" type="datetime1">
              <a:rPr lang="en-US"/>
              <a:pPr/>
              <a:t>10/10/2016</a:t>
            </a:fld>
            <a:endParaRPr lang="en-US"/>
          </a:p>
        </p:txBody>
      </p:sp>
      <p:sp>
        <p:nvSpPr>
          <p:cNvPr id="4" name="Footer Placeholder 3"/>
          <p:cNvSpPr>
            <a:spLocks noGrp="1"/>
          </p:cNvSpPr>
          <p:nvPr>
            <p:ph type="ftr" sz="quarter" idx="11"/>
          </p:nvPr>
        </p:nvSpPr>
        <p:spPr/>
        <p:txBody>
          <a:bodyPr/>
          <a:lstStyle>
            <a:lvl1pPr>
              <a:defRPr>
                <a:solidFill>
                  <a:srgbClr val="B5A788"/>
                </a:solidFill>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E9C607D-17CB-45BE-BDDD-103DC556987B}" type="slidenum">
              <a:rPr lang="en-US"/>
              <a:pPr/>
              <a:t>‹#›</a:t>
            </a:fld>
            <a:endParaRPr lang="en-US"/>
          </a:p>
        </p:txBody>
      </p:sp>
    </p:spTree>
    <p:extLst>
      <p:ext uri="{BB962C8B-B14F-4D97-AF65-F5344CB8AC3E}">
        <p14:creationId xmlns:p14="http://schemas.microsoft.com/office/powerpoint/2010/main" val="325646206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443038" y="0"/>
            <a:ext cx="11561762"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endParaRPr lang="en-US">
              <a:solidFill>
                <a:srgbClr val="FFFFFF"/>
              </a:solidFill>
              <a:ea typeface="ヒラギノ角ゴ ProN W3" pitchFamily="-84" charset="-128"/>
            </a:endParaRPr>
          </a:p>
        </p:txBody>
      </p:sp>
      <p:sp>
        <p:nvSpPr>
          <p:cNvPr id="3" name="Rectangle 2"/>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46" tIns="65023" rIns="130046" bIns="65023" anchor="ctr"/>
          <a:lstStyle/>
          <a:p>
            <a:endParaRPr lang="en-US">
              <a:solidFill>
                <a:srgbClr val="FFFFFF"/>
              </a:solidFill>
              <a:latin typeface="Gill Sans MT" pitchFamily="34" charset="0"/>
            </a:endParaRPr>
          </a:p>
        </p:txBody>
      </p:sp>
      <p:sp>
        <p:nvSpPr>
          <p:cNvPr id="4" name="Date Placeholder 1"/>
          <p:cNvSpPr>
            <a:spLocks noGrp="1"/>
          </p:cNvSpPr>
          <p:nvPr>
            <p:ph type="dt" sz="half" idx="10"/>
          </p:nvPr>
        </p:nvSpPr>
        <p:spPr/>
        <p:txBody>
          <a:bodyPr/>
          <a:lstStyle>
            <a:lvl1pPr>
              <a:defRPr/>
            </a:lvl1pPr>
          </a:lstStyle>
          <a:p>
            <a:fld id="{02966DFB-B13F-43B1-96A1-60626428E3D0}" type="datetime1">
              <a:rPr lang="en-US"/>
              <a:pPr/>
              <a:t>10/10/2016</a:t>
            </a:fld>
            <a:endParaRPr lang="en-US"/>
          </a:p>
        </p:txBody>
      </p:sp>
      <p:sp>
        <p:nvSpPr>
          <p:cNvPr id="5" name="Footer Placeholder 2"/>
          <p:cNvSpPr>
            <a:spLocks noGrp="1"/>
          </p:cNvSpPr>
          <p:nvPr>
            <p:ph type="ftr" sz="quarter" idx="11"/>
          </p:nvPr>
        </p:nvSpPr>
        <p:spPr/>
        <p:txBody>
          <a:bodyPr/>
          <a:lstStyle>
            <a:lvl1pPr>
              <a:defRPr>
                <a:solidFill>
                  <a:srgbClr val="B5A788"/>
                </a:solidFill>
              </a:defRPr>
            </a:lvl1pPr>
          </a:lstStyle>
          <a:p>
            <a:endParaRPr lang="en-US"/>
          </a:p>
        </p:txBody>
      </p:sp>
      <p:sp>
        <p:nvSpPr>
          <p:cNvPr id="6" name="Slide Number Placeholder 3"/>
          <p:cNvSpPr>
            <a:spLocks noGrp="1"/>
          </p:cNvSpPr>
          <p:nvPr>
            <p:ph type="sldNum" sz="quarter" idx="12"/>
          </p:nvPr>
        </p:nvSpPr>
        <p:spPr/>
        <p:txBody>
          <a:bodyPr/>
          <a:lstStyle>
            <a:lvl1pPr>
              <a:defRPr/>
            </a:lvl1pPr>
          </a:lstStyle>
          <a:p>
            <a:fld id="{8C7063CB-210A-4D36-B20C-057E4D16B5F7}" type="slidenum">
              <a:rPr lang="en-US"/>
              <a:pPr/>
              <a:t>‹#›</a:t>
            </a:fld>
            <a:endParaRPr lang="en-US"/>
          </a:p>
        </p:txBody>
      </p:sp>
    </p:spTree>
    <p:extLst>
      <p:ext uri="{BB962C8B-B14F-4D97-AF65-F5344CB8AC3E}">
        <p14:creationId xmlns:p14="http://schemas.microsoft.com/office/powerpoint/2010/main" val="346307085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08307"/>
            <a:ext cx="5418667" cy="1652693"/>
          </a:xfrm>
          <a:ln>
            <a:noFill/>
          </a:ln>
        </p:spPr>
        <p:txBody>
          <a:bodyPr anchor="b"/>
          <a:lstStyle>
            <a:lvl1pPr algn="l">
              <a:lnSpc>
                <a:spcPts val="2844"/>
              </a:lnSpc>
              <a:buNone/>
              <a:defRPr sz="3100" b="1" cap="all" baseline="0"/>
            </a:lvl1pPr>
            <a:extLst/>
          </a:lstStyle>
          <a:p>
            <a:r>
              <a:rPr lang="en-AU" smtClean="0"/>
              <a:t>Click to edit Master title style</a:t>
            </a:r>
            <a:endParaRPr lang="en-US"/>
          </a:p>
        </p:txBody>
      </p:sp>
      <p:sp>
        <p:nvSpPr>
          <p:cNvPr id="3" name="Text Placeholder 2"/>
          <p:cNvSpPr>
            <a:spLocks noGrp="1"/>
          </p:cNvSpPr>
          <p:nvPr>
            <p:ph type="body" idx="2"/>
          </p:nvPr>
        </p:nvSpPr>
        <p:spPr>
          <a:xfrm>
            <a:off x="650240" y="2001016"/>
            <a:ext cx="5418667" cy="993422"/>
          </a:xfrm>
        </p:spPr>
        <p:txBody>
          <a:bodyPr/>
          <a:lstStyle>
            <a:lvl1pPr marL="65023" indent="0">
              <a:lnSpc>
                <a:spcPct val="100000"/>
              </a:lnSpc>
              <a:spcBef>
                <a:spcPts val="0"/>
              </a:spcBef>
              <a:buNone/>
              <a:defRPr sz="2000"/>
            </a:lvl1pPr>
            <a:lvl2pPr>
              <a:buNone/>
              <a:defRPr sz="1700"/>
            </a:lvl2pPr>
            <a:lvl3pPr>
              <a:buNone/>
              <a:defRPr sz="1400"/>
            </a:lvl3pPr>
            <a:lvl4pPr>
              <a:buNone/>
              <a:defRPr sz="1300"/>
            </a:lvl4pPr>
            <a:lvl5pPr>
              <a:buNone/>
              <a:defRPr sz="1300"/>
            </a:lvl5pPr>
            <a:extLst/>
          </a:lstStyle>
          <a:p>
            <a:pPr lvl="0"/>
            <a:r>
              <a:rPr lang="en-AU" smtClean="0"/>
              <a:t>Click to edit Master text styles</a:t>
            </a:r>
          </a:p>
        </p:txBody>
      </p:sp>
      <p:sp>
        <p:nvSpPr>
          <p:cNvPr id="4" name="Content Placeholder 3"/>
          <p:cNvSpPr>
            <a:spLocks noGrp="1"/>
          </p:cNvSpPr>
          <p:nvPr>
            <p:ph sz="half" idx="1"/>
          </p:nvPr>
        </p:nvSpPr>
        <p:spPr>
          <a:xfrm>
            <a:off x="650240" y="3034454"/>
            <a:ext cx="11595947" cy="5678312"/>
          </a:xfrm>
        </p:spPr>
        <p:txBody>
          <a:bodyPr/>
          <a:lstStyle>
            <a:lvl1pPr>
              <a:defRPr sz="4600"/>
            </a:lvl1pPr>
            <a:lvl2pPr>
              <a:defRPr sz="4000"/>
            </a:lvl2pPr>
            <a:lvl3pPr>
              <a:defRPr sz="3400"/>
            </a:lvl3pPr>
            <a:lvl4pPr>
              <a:defRPr sz="2800"/>
            </a:lvl4pPr>
            <a:lvl5pPr>
              <a:defRPr sz="28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lvl1pPr>
              <a:defRPr/>
            </a:lvl1pPr>
          </a:lstStyle>
          <a:p>
            <a:fld id="{7B11599E-A87D-4575-8A19-A8D69C5D35D8}" type="datetime1">
              <a:rPr lang="en-US"/>
              <a:pPr/>
              <a:t>10/10/2016</a:t>
            </a:fld>
            <a:endParaRPr lang="en-US"/>
          </a:p>
        </p:txBody>
      </p:sp>
      <p:sp>
        <p:nvSpPr>
          <p:cNvPr id="6" name="Footer Placeholder 5"/>
          <p:cNvSpPr>
            <a:spLocks noGrp="1"/>
          </p:cNvSpPr>
          <p:nvPr>
            <p:ph type="ftr" sz="quarter" idx="11"/>
          </p:nvPr>
        </p:nvSpPr>
        <p:spPr/>
        <p:txBody>
          <a:bodyPr/>
          <a:lstStyle>
            <a:lvl1pPr>
              <a:defRPr>
                <a:solidFill>
                  <a:srgbClr val="B5A788"/>
                </a:solidFill>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DDF0F9D-BC0C-4C81-9BDD-CCF843940196}" type="slidenum">
              <a:rPr lang="en-US"/>
              <a:pPr/>
              <a:t>‹#›</a:t>
            </a:fld>
            <a:endParaRPr lang="en-US"/>
          </a:p>
        </p:txBody>
      </p:sp>
    </p:spTree>
    <p:extLst>
      <p:ext uri="{BB962C8B-B14F-4D97-AF65-F5344CB8AC3E}">
        <p14:creationId xmlns:p14="http://schemas.microsoft.com/office/powerpoint/2010/main" val="102934768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83733" y="1517227"/>
            <a:ext cx="6502400" cy="65024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30046" tIns="390138" rIns="130046" bIns="65023">
            <a:normAutofit/>
          </a:bodyPr>
          <a:lstStyle>
            <a:lvl1pPr indent="-401638"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algn="l" eaLnBrk="1" hangingPunct="1">
              <a:lnSpc>
                <a:spcPts val="4263"/>
              </a:lnSpc>
              <a:spcBef>
                <a:spcPts val="850"/>
              </a:spcBef>
              <a:buClr>
                <a:schemeClr val="accent1"/>
              </a:buClr>
              <a:buSzPct val="80000"/>
              <a:buFont typeface="Wingdings 2" pitchFamily="18" charset="2"/>
              <a:buNone/>
            </a:pPr>
            <a:endParaRPr lang="en-US" sz="4600">
              <a:solidFill>
                <a:schemeClr val="tx1"/>
              </a:solidFill>
              <a:latin typeface="Gill Sans MT" pitchFamily="34" charset="0"/>
            </a:endParaRPr>
          </a:p>
        </p:txBody>
      </p:sp>
      <p:sp>
        <p:nvSpPr>
          <p:cNvPr id="6" name="Process 13"/>
          <p:cNvSpPr>
            <a:spLocks noChangeArrowheads="1"/>
          </p:cNvSpPr>
          <p:nvPr/>
        </p:nvSpPr>
        <p:spPr bwMode="auto">
          <a:xfrm rot="19468671">
            <a:off x="563563" y="1357313"/>
            <a:ext cx="976312"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rgbClr val="EBDAB1">
                <a:alpha val="39999"/>
              </a:srgbClr>
            </a:outerShdw>
          </a:effectLst>
        </p:spPr>
        <p:txBody>
          <a:bodyPr lIns="130046" tIns="65023" rIns="130046" bIns="65023" anchor="ctr"/>
          <a:lstStyle/>
          <a:p>
            <a:endParaRPr lang="en-US">
              <a:solidFill>
                <a:srgbClr val="FFFFFF"/>
              </a:solidFill>
              <a:latin typeface="Gill Sans MT" pitchFamily="34" charset="0"/>
            </a:endParaRPr>
          </a:p>
        </p:txBody>
      </p:sp>
      <p:sp>
        <p:nvSpPr>
          <p:cNvPr id="7" name="Process 15"/>
          <p:cNvSpPr>
            <a:spLocks noChangeArrowheads="1"/>
          </p:cNvSpPr>
          <p:nvPr/>
        </p:nvSpPr>
        <p:spPr bwMode="auto">
          <a:xfrm rot="2103354" flipH="1">
            <a:off x="7116763" y="1331913"/>
            <a:ext cx="922337"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chemeClr val="bg2">
                <a:alpha val="20000"/>
              </a:schemeClr>
            </a:outerShdw>
          </a:effectLst>
        </p:spPr>
        <p:txBody>
          <a:bodyPr lIns="130046" tIns="65023" rIns="130046" bIns="65023" anchor="ctr"/>
          <a:lstStyle/>
          <a:p>
            <a:endParaRPr lang="en-US">
              <a:solidFill>
                <a:srgbClr val="FFFFFF"/>
              </a:solidFill>
              <a:latin typeface="Gill Sans MT" pitchFamily="34" charset="0"/>
            </a:endParaRPr>
          </a:p>
        </p:txBody>
      </p:sp>
      <p:sp>
        <p:nvSpPr>
          <p:cNvPr id="2" name="Title 1"/>
          <p:cNvSpPr>
            <a:spLocks noGrp="1"/>
          </p:cNvSpPr>
          <p:nvPr>
            <p:ph type="title"/>
          </p:nvPr>
        </p:nvSpPr>
        <p:spPr>
          <a:xfrm>
            <a:off x="8372474" y="1517227"/>
            <a:ext cx="3901440" cy="2817707"/>
          </a:xfrm>
        </p:spPr>
        <p:txBody>
          <a:bodyPr anchor="b">
            <a:noAutofit/>
          </a:bodyPr>
          <a:lstStyle>
            <a:lvl1pPr algn="l">
              <a:buNone/>
              <a:defRPr sz="3000" b="1">
                <a:effectLst/>
              </a:defRPr>
            </a:lvl1pPr>
            <a:extLst/>
          </a:lstStyle>
          <a:p>
            <a:r>
              <a:rPr lang="en-AU" smtClean="0"/>
              <a:t>Click to edit Master title style</a:t>
            </a:r>
            <a:endParaRPr lang="en-US"/>
          </a:p>
        </p:txBody>
      </p:sp>
      <p:sp>
        <p:nvSpPr>
          <p:cNvPr id="3" name="Picture Placeholder 2"/>
          <p:cNvSpPr>
            <a:spLocks noGrp="1"/>
          </p:cNvSpPr>
          <p:nvPr>
            <p:ph type="pic" idx="1"/>
          </p:nvPr>
        </p:nvSpPr>
        <p:spPr>
          <a:xfrm>
            <a:off x="1192107" y="1625605"/>
            <a:ext cx="6285653" cy="4998444"/>
          </a:xfrm>
          <a:prstGeom prst="roundRect">
            <a:avLst>
              <a:gd name="adj" fmla="val 783"/>
            </a:avLst>
          </a:prstGeom>
          <a:solidFill>
            <a:schemeClr val="bg2"/>
          </a:solidFill>
          <a:ln w="127000">
            <a:noFill/>
            <a:miter lim="800000"/>
          </a:ln>
          <a:effectLst/>
        </p:spPr>
        <p:txBody>
          <a:bodyPr tIns="390138">
            <a:normAutofit/>
          </a:bodyPr>
          <a:lstStyle>
            <a:lvl1pPr marL="0" indent="0" algn="l" eaLnBrk="1" latinLnBrk="0" hangingPunct="1">
              <a:buNone/>
              <a:defRPr sz="4600"/>
            </a:lvl1pPr>
            <a:extLst/>
          </a:lstStyle>
          <a:p>
            <a:pPr lvl="0"/>
            <a:r>
              <a:rPr lang="en-AU" noProof="0" smtClean="0"/>
              <a:t>Drag picture to placeholder or click icon to add</a:t>
            </a:r>
            <a:endParaRPr lang="en-US" noProof="0" dirty="0"/>
          </a:p>
        </p:txBody>
      </p:sp>
      <p:sp>
        <p:nvSpPr>
          <p:cNvPr id="4" name="Text Placeholder 3"/>
          <p:cNvSpPr>
            <a:spLocks noGrp="1"/>
          </p:cNvSpPr>
          <p:nvPr>
            <p:ph type="body" sz="half" idx="2"/>
          </p:nvPr>
        </p:nvSpPr>
        <p:spPr>
          <a:xfrm>
            <a:off x="1192107" y="6827520"/>
            <a:ext cx="6285653" cy="1083733"/>
          </a:xfrm>
        </p:spPr>
        <p:txBody>
          <a:bodyPr anchor="ctr"/>
          <a:lstStyle>
            <a:lvl1pPr marL="0" indent="0" algn="l">
              <a:lnSpc>
                <a:spcPts val="2276"/>
              </a:lnSpc>
              <a:spcBef>
                <a:spcPts val="0"/>
              </a:spcBef>
              <a:buNone/>
              <a:defRPr sz="2000">
                <a:solidFill>
                  <a:srgbClr val="777777"/>
                </a:solidFill>
              </a:defRPr>
            </a:lvl1pPr>
            <a:lvl2pPr>
              <a:defRPr sz="1700"/>
            </a:lvl2pPr>
            <a:lvl3pPr>
              <a:defRPr sz="1400"/>
            </a:lvl3pPr>
            <a:lvl4pPr>
              <a:defRPr sz="1300"/>
            </a:lvl4pPr>
            <a:lvl5pPr>
              <a:defRPr sz="1300"/>
            </a:lvl5pPr>
            <a:extLst/>
          </a:lstStyle>
          <a:p>
            <a:pPr lvl="0"/>
            <a:r>
              <a:rPr lang="en-AU" smtClean="0"/>
              <a:t>Click to edit Master text styles</a:t>
            </a:r>
          </a:p>
        </p:txBody>
      </p:sp>
      <p:sp>
        <p:nvSpPr>
          <p:cNvPr id="8" name="Date Placeholder 4"/>
          <p:cNvSpPr>
            <a:spLocks noGrp="1"/>
          </p:cNvSpPr>
          <p:nvPr>
            <p:ph type="dt" sz="half" idx="10"/>
          </p:nvPr>
        </p:nvSpPr>
        <p:spPr/>
        <p:txBody>
          <a:bodyPr/>
          <a:lstStyle>
            <a:lvl1pPr>
              <a:defRPr/>
            </a:lvl1pPr>
          </a:lstStyle>
          <a:p>
            <a:fld id="{D56A47B9-6551-4291-875E-E9FDE568C84C}" type="datetime1">
              <a:rPr lang="en-US"/>
              <a:pPr/>
              <a:t>10/10/2016</a:t>
            </a:fld>
            <a:endParaRPr lang="en-US"/>
          </a:p>
        </p:txBody>
      </p:sp>
      <p:sp>
        <p:nvSpPr>
          <p:cNvPr id="9" name="Footer Placeholder 5"/>
          <p:cNvSpPr>
            <a:spLocks noGrp="1"/>
          </p:cNvSpPr>
          <p:nvPr>
            <p:ph type="ftr" sz="quarter" idx="11"/>
          </p:nvPr>
        </p:nvSpPr>
        <p:spPr/>
        <p:txBody>
          <a:bodyPr/>
          <a:lstStyle>
            <a:lvl1pPr>
              <a:defRPr>
                <a:solidFill>
                  <a:srgbClr val="B5A788"/>
                </a:solidFill>
              </a:defRPr>
            </a:lvl1pPr>
          </a:lstStyle>
          <a:p>
            <a:endParaRPr lang="en-US"/>
          </a:p>
        </p:txBody>
      </p:sp>
      <p:sp>
        <p:nvSpPr>
          <p:cNvPr id="10" name="Slide Number Placeholder 6"/>
          <p:cNvSpPr>
            <a:spLocks noGrp="1"/>
          </p:cNvSpPr>
          <p:nvPr>
            <p:ph type="sldNum" sz="quarter" idx="12"/>
          </p:nvPr>
        </p:nvSpPr>
        <p:spPr/>
        <p:txBody>
          <a:bodyPr/>
          <a:lstStyle>
            <a:lvl1pPr>
              <a:defRPr/>
            </a:lvl1pPr>
          </a:lstStyle>
          <a:p>
            <a:fld id="{1A09318D-97BD-46A7-A110-5EC0EEE078A8}" type="slidenum">
              <a:rPr lang="en-US"/>
              <a:pPr/>
              <a:t>‹#›</a:t>
            </a:fld>
            <a:endParaRPr lang="en-US"/>
          </a:p>
        </p:txBody>
      </p:sp>
    </p:spTree>
    <p:extLst>
      <p:ext uri="{BB962C8B-B14F-4D97-AF65-F5344CB8AC3E}">
        <p14:creationId xmlns:p14="http://schemas.microsoft.com/office/powerpoint/2010/main" val="421658785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a:lvl1pPr>
          </a:lstStyle>
          <a:p>
            <a:fld id="{66781DB1-B279-4E77-8CF7-14F7D340E7B8}" type="datetime1">
              <a:rPr lang="en-US"/>
              <a:pPr/>
              <a:t>10/10/2016</a:t>
            </a:fld>
            <a:endParaRPr lang="en-US"/>
          </a:p>
        </p:txBody>
      </p:sp>
      <p:sp>
        <p:nvSpPr>
          <p:cNvPr id="5" name="Footer Placeholder 4"/>
          <p:cNvSpPr>
            <a:spLocks noGrp="1"/>
          </p:cNvSpPr>
          <p:nvPr>
            <p:ph type="ftr" sz="quarter" idx="11"/>
          </p:nvPr>
        </p:nvSpPr>
        <p:spPr/>
        <p:txBody>
          <a:bodyPr/>
          <a:lstStyle>
            <a:lvl1pPr>
              <a:defRPr>
                <a:solidFill>
                  <a:srgbClr val="B5A788"/>
                </a:solidFill>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7E797A-1154-49F8-8931-7D9D0043F28F}" type="slidenum">
              <a:rPr lang="en-US"/>
              <a:pPr/>
              <a:t>‹#›</a:t>
            </a:fld>
            <a:endParaRPr lang="en-US"/>
          </a:p>
        </p:txBody>
      </p:sp>
    </p:spTree>
    <p:extLst>
      <p:ext uri="{BB962C8B-B14F-4D97-AF65-F5344CB8AC3E}">
        <p14:creationId xmlns:p14="http://schemas.microsoft.com/office/powerpoint/2010/main" val="55959811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390598"/>
            <a:ext cx="2600960" cy="8322169"/>
          </a:xfrm>
        </p:spPr>
        <p:txBody>
          <a:bodyPr vert="eaVert"/>
          <a:lstStyle>
            <a:extLst/>
          </a:lstStyle>
          <a:p>
            <a:r>
              <a:rPr lang="en-AU" smtClean="0"/>
              <a:t>Click to edit Master title style</a:t>
            </a:r>
            <a:endParaRPr lang="en-US"/>
          </a:p>
        </p:txBody>
      </p:sp>
      <p:sp>
        <p:nvSpPr>
          <p:cNvPr id="3" name="Vertical Text Placeholder 2"/>
          <p:cNvSpPr>
            <a:spLocks noGrp="1"/>
          </p:cNvSpPr>
          <p:nvPr>
            <p:ph type="body" orient="vert" idx="1"/>
          </p:nvPr>
        </p:nvSpPr>
        <p:spPr>
          <a:xfrm>
            <a:off x="1625600" y="390600"/>
            <a:ext cx="7911253" cy="8322169"/>
          </a:xfrm>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a:lvl1pPr>
          </a:lstStyle>
          <a:p>
            <a:fld id="{0553B91A-D439-4F56-AFCC-6097563997E5}" type="datetime1">
              <a:rPr lang="en-US"/>
              <a:pPr/>
              <a:t>10/10/2016</a:t>
            </a:fld>
            <a:endParaRPr lang="en-US"/>
          </a:p>
        </p:txBody>
      </p:sp>
      <p:sp>
        <p:nvSpPr>
          <p:cNvPr id="5" name="Footer Placeholder 4"/>
          <p:cNvSpPr>
            <a:spLocks noGrp="1"/>
          </p:cNvSpPr>
          <p:nvPr>
            <p:ph type="ftr" sz="quarter" idx="11"/>
          </p:nvPr>
        </p:nvSpPr>
        <p:spPr/>
        <p:txBody>
          <a:bodyPr/>
          <a:lstStyle>
            <a:lvl1pPr>
              <a:defRPr>
                <a:solidFill>
                  <a:srgbClr val="B5A788"/>
                </a:solidFill>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DF35348-9C89-4FDA-AD8D-18860A29B16E}" type="slidenum">
              <a:rPr lang="en-US"/>
              <a:pPr/>
              <a:t>‹#›</a:t>
            </a:fld>
            <a:endParaRPr lang="en-US"/>
          </a:p>
        </p:txBody>
      </p:sp>
    </p:spTree>
    <p:extLst>
      <p:ext uri="{BB962C8B-B14F-4D97-AF65-F5344CB8AC3E}">
        <p14:creationId xmlns:p14="http://schemas.microsoft.com/office/powerpoint/2010/main" val="64405647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6" name="Shape 6"/>
          <p:cNvSpPr>
            <a:spLocks noGrp="1"/>
          </p:cNvSpPr>
          <p:nvPr>
            <p:ph type="title"/>
          </p:nvPr>
        </p:nvSpPr>
        <p:spPr>
          <a:xfrm>
            <a:off x="1165225" y="365125"/>
            <a:ext cx="10664825" cy="1625600"/>
          </a:xfrm>
          <a:prstGeom prst="rect">
            <a:avLst/>
          </a:prstGeom>
        </p:spPr>
        <p:txBody>
          <a:bodyPr/>
          <a:lstStyle/>
          <a:p>
            <a:pPr lvl="0">
              <a:defRPr sz="1800">
                <a:uFillTx/>
              </a:defRPr>
            </a:pPr>
            <a:r>
              <a:rPr sz="6200">
                <a:uFill>
                  <a:solidFill/>
                </a:uFill>
              </a:rPr>
              <a:t>Title Text</a:t>
            </a:r>
          </a:p>
        </p:txBody>
      </p:sp>
      <p:sp>
        <p:nvSpPr>
          <p:cNvPr id="7" name="Shape 7"/>
          <p:cNvSpPr>
            <a:spLocks noGrp="1"/>
          </p:cNvSpPr>
          <p:nvPr>
            <p:ph type="body" idx="1"/>
          </p:nvPr>
        </p:nvSpPr>
        <p:spPr>
          <a:xfrm>
            <a:off x="1165225" y="2033587"/>
            <a:ext cx="10664825" cy="7694613"/>
          </a:xfrm>
          <a:prstGeom prst="rect">
            <a:avLst/>
          </a:prstGeom>
        </p:spPr>
        <p:txBody>
          <a:bodyPr/>
          <a:lstStyle>
            <a:lvl1pPr>
              <a:buSzPct val="105000"/>
              <a:buFontTx/>
              <a:buChar char="•"/>
            </a:lvl1pPr>
            <a:lvl2pPr marL="909637" indent="-336550">
              <a:spcBef>
                <a:spcPts val="700"/>
              </a:spcBef>
              <a:buSzPct val="105000"/>
              <a:buFontTx/>
              <a:buChar char="•"/>
              <a:defRPr sz="4000"/>
            </a:lvl2pPr>
            <a:lvl3pPr marL="1260475" indent="-323850">
              <a:buClr>
                <a:srgbClr val="FFC301"/>
              </a:buClr>
              <a:buSzPct val="105000"/>
              <a:buFontTx/>
              <a:buChar char="•"/>
              <a:defRPr sz="3400"/>
            </a:lvl3pPr>
            <a:lvl4pPr marL="1560512" indent="-246062">
              <a:spcBef>
                <a:spcPts val="600"/>
              </a:spcBef>
              <a:buClr>
                <a:srgbClr val="D0423C"/>
              </a:buClr>
              <a:buSzPct val="105000"/>
              <a:buFontTx/>
              <a:buChar char="•"/>
              <a:defRPr sz="2800"/>
            </a:lvl4pPr>
            <a:lvl5pPr marL="1846263" indent="-258763">
              <a:spcBef>
                <a:spcPts val="600"/>
              </a:spcBef>
              <a:buClr>
                <a:srgbClr val="95B542"/>
              </a:buClr>
              <a:buSzPct val="105000"/>
              <a:buFontTx/>
              <a:buChar char="•"/>
              <a:defRPr sz="2800"/>
            </a:lvl5pPr>
          </a:lstStyle>
          <a:p>
            <a:pPr lvl="0">
              <a:defRPr sz="1800">
                <a:uFillTx/>
              </a:defRPr>
            </a:pPr>
            <a:r>
              <a:rPr sz="4600">
                <a:uFill>
                  <a:solidFill/>
                </a:uFill>
              </a:rPr>
              <a:t>Body Level One</a:t>
            </a:r>
          </a:p>
          <a:p>
            <a:pPr lvl="1">
              <a:defRPr sz="1800">
                <a:uFillTx/>
              </a:defRPr>
            </a:pPr>
            <a:r>
              <a:rPr sz="4000">
                <a:uFill>
                  <a:solidFill/>
                </a:uFill>
              </a:rPr>
              <a:t>Body Level Two</a:t>
            </a:r>
          </a:p>
          <a:p>
            <a:pPr lvl="2">
              <a:defRPr sz="1800">
                <a:uFillTx/>
              </a:defRPr>
            </a:pPr>
            <a:r>
              <a:rPr sz="3400">
                <a:uFill>
                  <a:solidFill/>
                </a:uFill>
              </a:rPr>
              <a:t>Body Level Three</a:t>
            </a:r>
          </a:p>
          <a:p>
            <a:pPr lvl="3">
              <a:defRPr sz="1800">
                <a:uFillTx/>
              </a:defRPr>
            </a:pPr>
            <a:r>
              <a:rPr sz="2800">
                <a:uFill>
                  <a:solidFill/>
                </a:uFill>
              </a:rPr>
              <a:t>Body Level Four</a:t>
            </a:r>
          </a:p>
          <a:p>
            <a:pPr lvl="4">
              <a:defRPr sz="1800">
                <a:uFillTx/>
              </a:defRPr>
            </a:pPr>
            <a:r>
              <a:rPr sz="2800">
                <a:uFill>
                  <a:solidFill/>
                </a:uFill>
              </a:rPr>
              <a:t>Body Level Five</a:t>
            </a:r>
          </a:p>
        </p:txBody>
      </p:sp>
    </p:spTree>
    <p:extLst>
      <p:ext uri="{BB962C8B-B14F-4D97-AF65-F5344CB8AC3E}">
        <p14:creationId xmlns:p14="http://schemas.microsoft.com/office/powerpoint/2010/main" val="339374208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29225339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14224203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42294013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71554938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11160798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65890558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326573890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91072900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86326809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423652097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49719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1079477873"/>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95503026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785873705"/>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57824570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78644819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1949900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50023899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337060855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54344950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576477067"/>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35677003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530798949"/>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452969"/>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27539882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639071724"/>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303048013"/>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9922457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322090314"/>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593053111"/>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2778345869"/>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35325475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48431878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351023315"/>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189045448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308738"/>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600715020"/>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082594833"/>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804306977"/>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536920575"/>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3868782749"/>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093110343"/>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54520855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0" y="2324100"/>
            <a:ext cx="2463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3187700" y="2324100"/>
            <a:ext cx="2463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75812023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624994332"/>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055374622"/>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3967613724"/>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677947"/>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727912678"/>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169732163"/>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596845072"/>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81500" y="330200"/>
            <a:ext cx="1270000" cy="85598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0"/>
            <a:ext cx="3657600" cy="85598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625253306"/>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1923848266"/>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33655727"/>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38028258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021602"/>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678506820"/>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2378263"/>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3131681372"/>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195662"/>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633372636"/>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403118845"/>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182306931"/>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855543226"/>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4164501130"/>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37526230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305144061"/>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2633251392"/>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0" y="2324100"/>
            <a:ext cx="2463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3187700" y="2324100"/>
            <a:ext cx="2463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777331352"/>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868202601"/>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3559058031"/>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4807775"/>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511198561"/>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785875362"/>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209484550"/>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5598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0"/>
            <a:ext cx="8743950" cy="85598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075267560"/>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83345797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189443870"/>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711489194"/>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2690839390"/>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8369300" y="2324100"/>
            <a:ext cx="1955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10477500" y="2324100"/>
            <a:ext cx="1955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186338167"/>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733097756"/>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461134529"/>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1259499"/>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828451903"/>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704505134"/>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087034906"/>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5598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0"/>
            <a:ext cx="8743950" cy="85598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01522535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theme" Target="../theme/theme18.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slideLayout" Target="../slideLayouts/slideLayout199.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1027" name="Line 2"/>
          <p:cNvSpPr>
            <a:spLocks noChangeShapeType="1"/>
          </p:cNvSpPr>
          <p:nvPr/>
        </p:nvSpPr>
        <p:spPr bwMode="auto">
          <a:xfrm flipH="1">
            <a:off x="6502400" y="1803400"/>
            <a:ext cx="0" cy="4318000"/>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Lst>
  <p:transitio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body" idx="1"/>
          </p:nvPr>
        </p:nvSpPr>
        <p:spPr bwMode="auto">
          <a:xfrm>
            <a:off x="571500" y="863600"/>
            <a:ext cx="11861800" cy="802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Tree>
  </p:cSld>
  <p:clrMap bg1="lt1" tx1="dk1" bg2="lt2" tx2="dk2" accent1="accent1" accent2="accent2" accent3="accent3" accent4="accent4" accent5="accent5" accent6="accent6" hlink="hlink" folHlink="folHlink"/>
  <p:sldLayoutIdLst>
    <p:sldLayoutId id="2147484188" r:id="rId1"/>
    <p:sldLayoutId id="2147484189" r:id="rId2"/>
    <p:sldLayoutId id="2147484190" r:id="rId3"/>
    <p:sldLayoutId id="2147484191" r:id="rId4"/>
    <p:sldLayoutId id="2147484192" r:id="rId5"/>
    <p:sldLayoutId id="2147484193" r:id="rId6"/>
    <p:sldLayoutId id="2147484194" r:id="rId7"/>
    <p:sldLayoutId id="2147484195" r:id="rId8"/>
    <p:sldLayoutId id="2147484196" r:id="rId9"/>
    <p:sldLayoutId id="2147484197" r:id="rId10"/>
    <p:sldLayoutId id="2147484198"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72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400" indent="-266700" algn="l" rtl="0" eaLnBrk="0" fontAlgn="base" hangingPunct="0">
        <a:spcBef>
          <a:spcPts val="72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900" indent="-266700" algn="l" rtl="0" eaLnBrk="0" fontAlgn="base" hangingPunct="0">
        <a:spcBef>
          <a:spcPts val="72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400" indent="-266700" algn="l" rtl="0" eaLnBrk="0" fontAlgn="base" hangingPunct="0">
        <a:spcBef>
          <a:spcPts val="72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900" indent="-266700" algn="l" rtl="0" eaLnBrk="0" fontAlgn="base" hangingPunct="0">
        <a:spcBef>
          <a:spcPts val="72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11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bwMode="auto">
          <a:xfrm>
            <a:off x="571500" y="330200"/>
            <a:ext cx="118618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
        <p:nvSpPr>
          <p:cNvPr id="11267" name="Line 2"/>
          <p:cNvSpPr>
            <a:spLocks noChangeShapeType="1"/>
          </p:cNvSpPr>
          <p:nvPr/>
        </p:nvSpPr>
        <p:spPr bwMode="auto">
          <a:xfrm>
            <a:off x="647700" y="1968500"/>
            <a:ext cx="11709400"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199" r:id="rId1"/>
    <p:sldLayoutId id="2147484200" r:id="rId2"/>
    <p:sldLayoutId id="2147484201" r:id="rId3"/>
    <p:sldLayoutId id="2147484202" r:id="rId4"/>
    <p:sldLayoutId id="2147484203" r:id="rId5"/>
    <p:sldLayoutId id="2147484204" r:id="rId6"/>
    <p:sldLayoutId id="2147484205" r:id="rId7"/>
    <p:sldLayoutId id="2147484206" r:id="rId8"/>
    <p:sldLayoutId id="2147484207" r:id="rId9"/>
    <p:sldLayoutId id="2147484208" r:id="rId10"/>
    <p:sldLayoutId id="2147484209"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7112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55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6002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2044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5019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59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416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73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body" idx="1"/>
          </p:nvPr>
        </p:nvSpPr>
        <p:spPr bwMode="auto">
          <a:xfrm>
            <a:off x="571500" y="2324100"/>
            <a:ext cx="11861800" cy="656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12291" name="Rectangle 2"/>
          <p:cNvSpPr>
            <a:spLocks noGrp="1" noChangeArrowheads="1"/>
          </p:cNvSpPr>
          <p:nvPr>
            <p:ph type="title"/>
          </p:nvPr>
        </p:nvSpPr>
        <p:spPr bwMode="auto">
          <a:xfrm>
            <a:off x="571500" y="330200"/>
            <a:ext cx="118618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
        <p:nvSpPr>
          <p:cNvPr id="12292" name="Line 3"/>
          <p:cNvSpPr>
            <a:spLocks noChangeShapeType="1"/>
          </p:cNvSpPr>
          <p:nvPr/>
        </p:nvSpPr>
        <p:spPr bwMode="auto">
          <a:xfrm>
            <a:off x="647700" y="1968500"/>
            <a:ext cx="11709400"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1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7112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55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6002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2044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5019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59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416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73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1"/>
          <p:cNvSpPr>
            <a:spLocks noGrp="1" noChangeArrowheads="1"/>
          </p:cNvSpPr>
          <p:nvPr>
            <p:ph type="body" idx="1"/>
          </p:nvPr>
        </p:nvSpPr>
        <p:spPr bwMode="auto">
          <a:xfrm>
            <a:off x="571500" y="5016500"/>
            <a:ext cx="50800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14339" name="Line 2"/>
          <p:cNvSpPr>
            <a:spLocks noChangeShapeType="1"/>
          </p:cNvSpPr>
          <p:nvPr/>
        </p:nvSpPr>
        <p:spPr bwMode="auto">
          <a:xfrm>
            <a:off x="647700" y="4749800"/>
            <a:ext cx="4881563"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14340" name="Rectangle 3"/>
          <p:cNvSpPr>
            <a:spLocks noGrp="1" noChangeArrowheads="1"/>
          </p:cNvSpPr>
          <p:nvPr>
            <p:ph type="title"/>
          </p:nvPr>
        </p:nvSpPr>
        <p:spPr bwMode="auto">
          <a:xfrm>
            <a:off x="571500" y="1320800"/>
            <a:ext cx="50800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Tree>
  </p:cSld>
  <p:clrMap bg1="lt1" tx1="dk1" bg2="lt2" tx2="dk2" accent1="accent1" accent2="accent2" accent3="accent3" accent4="accent4" accent5="accent5" accent6="accent6" hlink="hlink" folHlink="folHlink"/>
  <p:sldLayoutIdLst>
    <p:sldLayoutId id="2147484232"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buChar char="•"/>
        <a:defRPr sz="2600">
          <a:solidFill>
            <a:srgbClr val="606060"/>
          </a:solidFill>
          <a:latin typeface="+mn-lt"/>
          <a:ea typeface="+mn-ea"/>
          <a:cs typeface="+mn-cs"/>
          <a:sym typeface="Helvetica Neue" pitchFamily="-84" charset="0"/>
        </a:defRPr>
      </a:lvl1pPr>
      <a:lvl2pPr marL="742950" indent="-285750" algn="l" rtl="0" eaLnBrk="0" fontAlgn="base" hangingPunct="0">
        <a:spcBef>
          <a:spcPct val="0"/>
        </a:spcBef>
        <a:spcAft>
          <a:spcPct val="0"/>
        </a:spcAft>
        <a:buChar char="–"/>
        <a:defRPr sz="2600">
          <a:solidFill>
            <a:srgbClr val="606060"/>
          </a:solidFill>
          <a:latin typeface="+mn-lt"/>
          <a:ea typeface="+mn-ea"/>
          <a:cs typeface="+mn-cs"/>
          <a:sym typeface="Helvetica Neue" pitchFamily="-84" charset="0"/>
        </a:defRPr>
      </a:lvl2pPr>
      <a:lvl3pPr marL="1143000" indent="-228600" algn="l" rtl="0" eaLnBrk="0" fontAlgn="base" hangingPunct="0">
        <a:spcBef>
          <a:spcPct val="0"/>
        </a:spcBef>
        <a:spcAft>
          <a:spcPct val="0"/>
        </a:spcAft>
        <a:buChar char="•"/>
        <a:defRPr sz="2600">
          <a:solidFill>
            <a:srgbClr val="606060"/>
          </a:solidFill>
          <a:latin typeface="+mn-lt"/>
          <a:ea typeface="+mn-ea"/>
          <a:cs typeface="+mn-cs"/>
          <a:sym typeface="Helvetica Neue" pitchFamily="-84" charset="0"/>
        </a:defRPr>
      </a:lvl3pPr>
      <a:lvl4pPr marL="1600200" indent="-228600" algn="l" rtl="0" eaLnBrk="0" fontAlgn="base" hangingPunct="0">
        <a:spcBef>
          <a:spcPct val="0"/>
        </a:spcBef>
        <a:spcAft>
          <a:spcPct val="0"/>
        </a:spcAft>
        <a:buChar char="–"/>
        <a:defRPr sz="2600">
          <a:solidFill>
            <a:srgbClr val="606060"/>
          </a:solidFill>
          <a:latin typeface="+mn-lt"/>
          <a:ea typeface="+mn-ea"/>
          <a:cs typeface="+mn-cs"/>
          <a:sym typeface="Helvetica Neue" pitchFamily="-84" charset="0"/>
        </a:defRPr>
      </a:lvl4pPr>
      <a:lvl5pPr marL="2057400" indent="-228600" algn="l" rtl="0" eaLnBrk="0" fontAlgn="base" hangingPunct="0">
        <a:spcBef>
          <a:spcPct val="0"/>
        </a:spcBef>
        <a:spcAft>
          <a:spcPct val="0"/>
        </a:spcAft>
        <a:buChar char="»"/>
        <a:defRPr sz="2600">
          <a:solidFill>
            <a:srgbClr val="606060"/>
          </a:solidFill>
          <a:latin typeface="+mn-lt"/>
          <a:ea typeface="+mn-ea"/>
          <a:cs typeface="+mn-cs"/>
          <a:sym typeface="Helvetica Neue" pitchFamily="-84" charset="0"/>
        </a:defRPr>
      </a:lvl5pPr>
      <a:lvl6pPr marL="457200" algn="l" rtl="0" fontAlgn="base">
        <a:spcBef>
          <a:spcPct val="0"/>
        </a:spcBef>
        <a:spcAft>
          <a:spcPct val="0"/>
        </a:spcAft>
        <a:defRPr sz="2600">
          <a:solidFill>
            <a:srgbClr val="606060"/>
          </a:solidFill>
          <a:latin typeface="+mn-lt"/>
          <a:ea typeface="+mn-ea"/>
          <a:cs typeface="+mn-cs"/>
          <a:sym typeface="Helvetica Neue" charset="0"/>
        </a:defRPr>
      </a:lvl6pPr>
      <a:lvl7pPr marL="914400" algn="l" rtl="0" fontAlgn="base">
        <a:spcBef>
          <a:spcPct val="0"/>
        </a:spcBef>
        <a:spcAft>
          <a:spcPct val="0"/>
        </a:spcAft>
        <a:defRPr sz="2600">
          <a:solidFill>
            <a:srgbClr val="606060"/>
          </a:solidFill>
          <a:latin typeface="+mn-lt"/>
          <a:ea typeface="+mn-ea"/>
          <a:cs typeface="+mn-cs"/>
          <a:sym typeface="Helvetica Neue" charset="0"/>
        </a:defRPr>
      </a:lvl7pPr>
      <a:lvl8pPr marL="1371600" algn="l" rtl="0" fontAlgn="base">
        <a:spcBef>
          <a:spcPct val="0"/>
        </a:spcBef>
        <a:spcAft>
          <a:spcPct val="0"/>
        </a:spcAft>
        <a:defRPr sz="2600">
          <a:solidFill>
            <a:srgbClr val="606060"/>
          </a:solidFill>
          <a:latin typeface="+mn-lt"/>
          <a:ea typeface="+mn-ea"/>
          <a:cs typeface="+mn-cs"/>
          <a:sym typeface="Helvetica Neue" charset="0"/>
        </a:defRPr>
      </a:lvl8pPr>
      <a:lvl9pPr marL="1828800" algn="l" rtl="0" fontAlgn="base">
        <a:spcBef>
          <a:spcPct val="0"/>
        </a:spcBef>
        <a:spcAft>
          <a:spcPct val="0"/>
        </a:spcAft>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1"/>
          <p:cNvSpPr>
            <a:spLocks noGrp="1" noChangeArrowheads="1"/>
          </p:cNvSpPr>
          <p:nvPr>
            <p:ph type="body" idx="1"/>
          </p:nvPr>
        </p:nvSpPr>
        <p:spPr bwMode="auto">
          <a:xfrm>
            <a:off x="571500" y="5016500"/>
            <a:ext cx="118618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15363" name="Line 2"/>
          <p:cNvSpPr>
            <a:spLocks noChangeShapeType="1"/>
          </p:cNvSpPr>
          <p:nvPr/>
        </p:nvSpPr>
        <p:spPr bwMode="auto">
          <a:xfrm>
            <a:off x="647700" y="4749800"/>
            <a:ext cx="11709400"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15364" name="Rectangle 3"/>
          <p:cNvSpPr>
            <a:spLocks noGrp="1" noChangeArrowheads="1"/>
          </p:cNvSpPr>
          <p:nvPr>
            <p:ph type="title"/>
          </p:nvPr>
        </p:nvSpPr>
        <p:spPr bwMode="auto">
          <a:xfrm>
            <a:off x="571500" y="1320800"/>
            <a:ext cx="118618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Tree>
  </p:cSld>
  <p:clrMap bg1="lt1" tx1="dk1" bg2="lt2" tx2="dk2" accent1="accent1" accent2="accent2" accent3="accent3" accent4="accent4" accent5="accent5" accent6="accent6" hlink="hlink" folHlink="folHlink"/>
  <p:sldLayoutIdLst>
    <p:sldLayoutId id="2147484243"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 id="2147484252" r:id="rId10"/>
    <p:sldLayoutId id="2147484253"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buChar char="•"/>
        <a:defRPr sz="2600">
          <a:solidFill>
            <a:srgbClr val="606060"/>
          </a:solidFill>
          <a:latin typeface="+mn-lt"/>
          <a:ea typeface="+mn-ea"/>
          <a:cs typeface="+mn-cs"/>
          <a:sym typeface="Helvetica Neue" pitchFamily="-84" charset="0"/>
        </a:defRPr>
      </a:lvl1pPr>
      <a:lvl2pPr marL="742950" indent="-285750" algn="l" rtl="0" eaLnBrk="0" fontAlgn="base" hangingPunct="0">
        <a:spcBef>
          <a:spcPct val="0"/>
        </a:spcBef>
        <a:spcAft>
          <a:spcPct val="0"/>
        </a:spcAft>
        <a:buChar char="–"/>
        <a:defRPr sz="2600">
          <a:solidFill>
            <a:srgbClr val="606060"/>
          </a:solidFill>
          <a:latin typeface="+mn-lt"/>
          <a:ea typeface="+mn-ea"/>
          <a:cs typeface="+mn-cs"/>
          <a:sym typeface="Helvetica Neue" pitchFamily="-84" charset="0"/>
        </a:defRPr>
      </a:lvl2pPr>
      <a:lvl3pPr marL="1143000" indent="-228600" algn="l" rtl="0" eaLnBrk="0" fontAlgn="base" hangingPunct="0">
        <a:spcBef>
          <a:spcPct val="0"/>
        </a:spcBef>
        <a:spcAft>
          <a:spcPct val="0"/>
        </a:spcAft>
        <a:buChar char="•"/>
        <a:defRPr sz="2600">
          <a:solidFill>
            <a:srgbClr val="606060"/>
          </a:solidFill>
          <a:latin typeface="+mn-lt"/>
          <a:ea typeface="+mn-ea"/>
          <a:cs typeface="+mn-cs"/>
          <a:sym typeface="Helvetica Neue" pitchFamily="-84" charset="0"/>
        </a:defRPr>
      </a:lvl3pPr>
      <a:lvl4pPr marL="1600200" indent="-228600" algn="l" rtl="0" eaLnBrk="0" fontAlgn="base" hangingPunct="0">
        <a:spcBef>
          <a:spcPct val="0"/>
        </a:spcBef>
        <a:spcAft>
          <a:spcPct val="0"/>
        </a:spcAft>
        <a:buChar char="–"/>
        <a:defRPr sz="2600">
          <a:solidFill>
            <a:srgbClr val="606060"/>
          </a:solidFill>
          <a:latin typeface="+mn-lt"/>
          <a:ea typeface="+mn-ea"/>
          <a:cs typeface="+mn-cs"/>
          <a:sym typeface="Helvetica Neue" pitchFamily="-84" charset="0"/>
        </a:defRPr>
      </a:lvl4pPr>
      <a:lvl5pPr marL="2057400" indent="-228600" algn="l" rtl="0" eaLnBrk="0" fontAlgn="base" hangingPunct="0">
        <a:spcBef>
          <a:spcPct val="0"/>
        </a:spcBef>
        <a:spcAft>
          <a:spcPct val="0"/>
        </a:spcAft>
        <a:buChar char="»"/>
        <a:defRPr sz="2600">
          <a:solidFill>
            <a:srgbClr val="606060"/>
          </a:solidFill>
          <a:latin typeface="+mn-lt"/>
          <a:ea typeface="+mn-ea"/>
          <a:cs typeface="+mn-cs"/>
          <a:sym typeface="Helvetica Neue" pitchFamily="-84" charset="0"/>
        </a:defRPr>
      </a:lvl5pPr>
      <a:lvl6pPr marL="457200" algn="l" rtl="0" fontAlgn="base">
        <a:spcBef>
          <a:spcPct val="0"/>
        </a:spcBef>
        <a:spcAft>
          <a:spcPct val="0"/>
        </a:spcAft>
        <a:defRPr sz="2600">
          <a:solidFill>
            <a:srgbClr val="606060"/>
          </a:solidFill>
          <a:latin typeface="+mn-lt"/>
          <a:ea typeface="+mn-ea"/>
          <a:cs typeface="+mn-cs"/>
          <a:sym typeface="Helvetica Neue" charset="0"/>
        </a:defRPr>
      </a:lvl6pPr>
      <a:lvl7pPr marL="914400" algn="l" rtl="0" fontAlgn="base">
        <a:spcBef>
          <a:spcPct val="0"/>
        </a:spcBef>
        <a:spcAft>
          <a:spcPct val="0"/>
        </a:spcAft>
        <a:defRPr sz="2600">
          <a:solidFill>
            <a:srgbClr val="606060"/>
          </a:solidFill>
          <a:latin typeface="+mn-lt"/>
          <a:ea typeface="+mn-ea"/>
          <a:cs typeface="+mn-cs"/>
          <a:sym typeface="Helvetica Neue" charset="0"/>
        </a:defRPr>
      </a:lvl7pPr>
      <a:lvl8pPr marL="1371600" algn="l" rtl="0" fontAlgn="base">
        <a:spcBef>
          <a:spcPct val="0"/>
        </a:spcBef>
        <a:spcAft>
          <a:spcPct val="0"/>
        </a:spcAft>
        <a:defRPr sz="2600">
          <a:solidFill>
            <a:srgbClr val="606060"/>
          </a:solidFill>
          <a:latin typeface="+mn-lt"/>
          <a:ea typeface="+mn-ea"/>
          <a:cs typeface="+mn-cs"/>
          <a:sym typeface="Helvetica Neue" charset="0"/>
        </a:defRPr>
      </a:lvl8pPr>
      <a:lvl9pPr marL="1828800" algn="l" rtl="0" fontAlgn="base">
        <a:spcBef>
          <a:spcPct val="0"/>
        </a:spcBef>
        <a:spcAft>
          <a:spcPct val="0"/>
        </a:spcAft>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bwMode="auto">
          <a:xfrm>
            <a:off x="1409700" y="7785100"/>
            <a:ext cx="57912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smtClean="0">
                <a:sym typeface="Helvetica Neue Light" pitchFamily="-84" charset="0"/>
              </a:rPr>
              <a:t>Click to edit Master title style</a:t>
            </a:r>
          </a:p>
        </p:txBody>
      </p:sp>
      <p:sp>
        <p:nvSpPr>
          <p:cNvPr id="16387" name="Line 2"/>
          <p:cNvSpPr>
            <a:spLocks noChangeShapeType="1"/>
          </p:cNvSpPr>
          <p:nvPr/>
        </p:nvSpPr>
        <p:spPr bwMode="auto">
          <a:xfrm flipH="1">
            <a:off x="7543800" y="7975600"/>
            <a:ext cx="0" cy="142240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16388" name="Rectangle 3"/>
          <p:cNvSpPr>
            <a:spLocks noGrp="1" noChangeArrowheads="1"/>
          </p:cNvSpPr>
          <p:nvPr>
            <p:ph type="body" idx="1"/>
          </p:nvPr>
        </p:nvSpPr>
        <p:spPr bwMode="auto">
          <a:xfrm>
            <a:off x="7848600" y="8470900"/>
            <a:ext cx="4953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Tree>
  </p:cSld>
  <p:clrMap bg1="lt1" tx1="dk1" bg2="lt2" tx2="dk2" accent1="accent1" accent2="accent2" accent3="accent3" accent4="accent4" accent5="accent5" accent6="accent6" hlink="hlink" folHlink="folHlink"/>
  <p:sldLayoutIdLst>
    <p:sldLayoutId id="2147484254" r:id="rId1"/>
    <p:sldLayoutId id="2147484255" r:id="rId2"/>
    <p:sldLayoutId id="2147484256" r:id="rId3"/>
    <p:sldLayoutId id="2147484257" r:id="rId4"/>
    <p:sldLayoutId id="2147484258" r:id="rId5"/>
    <p:sldLayoutId id="2147484259" r:id="rId6"/>
    <p:sldLayoutId id="2147484260" r:id="rId7"/>
    <p:sldLayoutId id="2147484261" r:id="rId8"/>
    <p:sldLayoutId id="2147484262" r:id="rId9"/>
    <p:sldLayoutId id="2147484263" r:id="rId10"/>
    <p:sldLayoutId id="2147484264" r:id="rId11"/>
  </p:sldLayoutIdLst>
  <p:transition/>
  <p:txStyles>
    <p:titleStyle>
      <a:lvl1pPr algn="r"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buChar char="•"/>
        <a:defRPr sz="2600">
          <a:solidFill>
            <a:srgbClr val="999999"/>
          </a:solidFill>
          <a:latin typeface="+mn-lt"/>
          <a:ea typeface="+mn-ea"/>
          <a:cs typeface="+mn-cs"/>
          <a:sym typeface="Helvetica Neue" pitchFamily="-84" charset="0"/>
        </a:defRPr>
      </a:lvl1pPr>
      <a:lvl2pPr marL="742950" indent="-285750" algn="l" rtl="0" eaLnBrk="0" fontAlgn="base" hangingPunct="0">
        <a:spcBef>
          <a:spcPct val="0"/>
        </a:spcBef>
        <a:spcAft>
          <a:spcPct val="0"/>
        </a:spcAft>
        <a:buChar char="–"/>
        <a:defRPr sz="2600">
          <a:solidFill>
            <a:srgbClr val="999999"/>
          </a:solidFill>
          <a:latin typeface="+mn-lt"/>
          <a:ea typeface="+mn-ea"/>
          <a:cs typeface="+mn-cs"/>
          <a:sym typeface="Helvetica Neue" pitchFamily="-84" charset="0"/>
        </a:defRPr>
      </a:lvl2pPr>
      <a:lvl3pPr marL="1143000" indent="-228600" algn="l" rtl="0" eaLnBrk="0" fontAlgn="base" hangingPunct="0">
        <a:spcBef>
          <a:spcPct val="0"/>
        </a:spcBef>
        <a:spcAft>
          <a:spcPct val="0"/>
        </a:spcAft>
        <a:buChar char="•"/>
        <a:defRPr sz="2600">
          <a:solidFill>
            <a:srgbClr val="999999"/>
          </a:solidFill>
          <a:latin typeface="+mn-lt"/>
          <a:ea typeface="+mn-ea"/>
          <a:cs typeface="+mn-cs"/>
          <a:sym typeface="Helvetica Neue" pitchFamily="-84" charset="0"/>
        </a:defRPr>
      </a:lvl3pPr>
      <a:lvl4pPr marL="1600200" indent="-228600" algn="l" rtl="0" eaLnBrk="0" fontAlgn="base" hangingPunct="0">
        <a:spcBef>
          <a:spcPct val="0"/>
        </a:spcBef>
        <a:spcAft>
          <a:spcPct val="0"/>
        </a:spcAft>
        <a:buChar char="–"/>
        <a:defRPr sz="2600">
          <a:solidFill>
            <a:srgbClr val="999999"/>
          </a:solidFill>
          <a:latin typeface="+mn-lt"/>
          <a:ea typeface="+mn-ea"/>
          <a:cs typeface="+mn-cs"/>
          <a:sym typeface="Helvetica Neue" pitchFamily="-84" charset="0"/>
        </a:defRPr>
      </a:lvl4pPr>
      <a:lvl5pPr marL="2057400" indent="-228600" algn="l" rtl="0" eaLnBrk="0" fontAlgn="base" hangingPunct="0">
        <a:spcBef>
          <a:spcPct val="0"/>
        </a:spcBef>
        <a:spcAft>
          <a:spcPct val="0"/>
        </a:spcAft>
        <a:buChar char="»"/>
        <a:defRPr sz="2600">
          <a:solidFill>
            <a:srgbClr val="999999"/>
          </a:solidFill>
          <a:latin typeface="+mn-lt"/>
          <a:ea typeface="+mn-ea"/>
          <a:cs typeface="+mn-cs"/>
          <a:sym typeface="Helvetica Neue" pitchFamily="-84" charset="0"/>
        </a:defRPr>
      </a:lvl5pPr>
      <a:lvl6pPr marL="457200" algn="l" rtl="0" fontAlgn="base">
        <a:spcBef>
          <a:spcPct val="0"/>
        </a:spcBef>
        <a:spcAft>
          <a:spcPct val="0"/>
        </a:spcAft>
        <a:defRPr sz="2600">
          <a:solidFill>
            <a:srgbClr val="999999"/>
          </a:solidFill>
          <a:latin typeface="+mn-lt"/>
          <a:ea typeface="+mn-ea"/>
          <a:cs typeface="+mn-cs"/>
          <a:sym typeface="Helvetica Neue" charset="0"/>
        </a:defRPr>
      </a:lvl6pPr>
      <a:lvl7pPr marL="914400" algn="l" rtl="0" fontAlgn="base">
        <a:spcBef>
          <a:spcPct val="0"/>
        </a:spcBef>
        <a:spcAft>
          <a:spcPct val="0"/>
        </a:spcAft>
        <a:defRPr sz="2600">
          <a:solidFill>
            <a:srgbClr val="999999"/>
          </a:solidFill>
          <a:latin typeface="+mn-lt"/>
          <a:ea typeface="+mn-ea"/>
          <a:cs typeface="+mn-cs"/>
          <a:sym typeface="Helvetica Neue" charset="0"/>
        </a:defRPr>
      </a:lvl7pPr>
      <a:lvl8pPr marL="1371600" algn="l" rtl="0" fontAlgn="base">
        <a:spcBef>
          <a:spcPct val="0"/>
        </a:spcBef>
        <a:spcAft>
          <a:spcPct val="0"/>
        </a:spcAft>
        <a:defRPr sz="2600">
          <a:solidFill>
            <a:srgbClr val="999999"/>
          </a:solidFill>
          <a:latin typeface="+mn-lt"/>
          <a:ea typeface="+mn-ea"/>
          <a:cs typeface="+mn-cs"/>
          <a:sym typeface="Helvetica Neue" charset="0"/>
        </a:defRPr>
      </a:lvl8pPr>
      <a:lvl9pPr marL="1828800" algn="l" rtl="0" fontAlgn="base">
        <a:spcBef>
          <a:spcPct val="0"/>
        </a:spcBef>
        <a:spcAft>
          <a:spcPct val="0"/>
        </a:spcAft>
        <a:defRPr sz="2600">
          <a:solidFill>
            <a:srgbClr val="999999"/>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17411" name="Line 2"/>
          <p:cNvSpPr>
            <a:spLocks noChangeShapeType="1"/>
          </p:cNvSpPr>
          <p:nvPr/>
        </p:nvSpPr>
        <p:spPr bwMode="auto">
          <a:xfrm flipH="1">
            <a:off x="9066213" y="519113"/>
            <a:ext cx="1587" cy="7964487"/>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17412" name="Line 3"/>
          <p:cNvSpPr>
            <a:spLocks noChangeShapeType="1"/>
          </p:cNvSpPr>
          <p:nvPr/>
        </p:nvSpPr>
        <p:spPr bwMode="auto">
          <a:xfrm>
            <a:off x="9066213" y="3092450"/>
            <a:ext cx="3430587" cy="0"/>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17413" name="Line 4"/>
          <p:cNvSpPr>
            <a:spLocks noChangeShapeType="1"/>
          </p:cNvSpPr>
          <p:nvPr/>
        </p:nvSpPr>
        <p:spPr bwMode="auto">
          <a:xfrm>
            <a:off x="9066213" y="5873750"/>
            <a:ext cx="3430587" cy="0"/>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Lst>
  <p:transitio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160463" y="-1160463"/>
            <a:ext cx="2330451" cy="2330451"/>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extLst/>
          </a:lstStyle>
          <a:p>
            <a:pPr>
              <a:defRPr/>
            </a:pPr>
            <a:endParaRPr lang="en-US">
              <a:sym typeface="Helvetica Neue Light" charset="0"/>
            </a:endParaRPr>
          </a:p>
        </p:txBody>
      </p:sp>
      <p:sp>
        <p:nvSpPr>
          <p:cNvPr id="8" name="Oval 7"/>
          <p:cNvSpPr>
            <a:spLocks noChangeArrowheads="1"/>
          </p:cNvSpPr>
          <p:nvPr/>
        </p:nvSpPr>
        <p:spPr bwMode="auto">
          <a:xfrm>
            <a:off x="239713" y="30163"/>
            <a:ext cx="2420937" cy="2420937"/>
          </a:xfrm>
          <a:prstGeom prst="ellipse">
            <a:avLst/>
          </a:prstGeom>
          <a:noFill/>
          <a:ln w="27305" cap="rnd">
            <a:solidFill>
              <a:srgbClr val="FFF6DB"/>
            </a:solidFill>
            <a:round/>
            <a:headEnd/>
            <a:tailEnd/>
          </a:ln>
          <a:effectLst>
            <a:outerShdw blurRad="25400" dist="25400" dir="5400000" algn="tl" rotWithShape="0">
              <a:srgbClr val="AFA58D">
                <a:alpha val="84999"/>
              </a:srgbClr>
            </a:outerShdw>
          </a:effectLst>
          <a:extLst>
            <a:ext uri="{909E8E84-426E-40DD-AFC4-6F175D3DCCD1}">
              <a14:hiddenFill xmlns:a14="http://schemas.microsoft.com/office/drawing/2010/main">
                <a:solidFill>
                  <a:srgbClr val="FFFFFF"/>
                </a:solidFill>
              </a14:hiddenFill>
            </a:ext>
          </a:extLst>
        </p:spPr>
        <p:txBody>
          <a:bodyPr lIns="130046" tIns="65023" rIns="130046" bIns="65023" anchor="ctr"/>
          <a:lstStyle/>
          <a:p>
            <a:endParaRPr lang="en-US">
              <a:solidFill>
                <a:srgbClr val="FFFFFF"/>
              </a:solidFill>
              <a:latin typeface="Gill Sans MT" pitchFamily="34" charset="0"/>
            </a:endParaRPr>
          </a:p>
        </p:txBody>
      </p:sp>
      <p:sp>
        <p:nvSpPr>
          <p:cNvPr id="11" name="Donut 10"/>
          <p:cNvSpPr/>
          <p:nvPr/>
        </p:nvSpPr>
        <p:spPr>
          <a:xfrm rot="2315675">
            <a:off x="260098" y="1500554"/>
            <a:ext cx="1601020" cy="1568176"/>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endParaRPr lang="en-US">
              <a:solidFill>
                <a:srgbClr val="FFFFFF"/>
              </a:solidFill>
              <a:latin typeface="Gill Sans MT" pitchFamily="34" charset="0"/>
            </a:endParaRPr>
          </a:p>
        </p:txBody>
      </p:sp>
      <p:sp>
        <p:nvSpPr>
          <p:cNvPr id="12" name="Rectangle 11"/>
          <p:cNvSpPr/>
          <p:nvPr/>
        </p:nvSpPr>
        <p:spPr>
          <a:xfrm>
            <a:off x="1439863" y="0"/>
            <a:ext cx="11564937"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endParaRPr lang="en-US">
              <a:solidFill>
                <a:srgbClr val="FFFFFF"/>
              </a:solidFill>
              <a:ea typeface="ヒラギノ角ゴ ProN W3" pitchFamily="-84" charset="-128"/>
            </a:endParaRPr>
          </a:p>
        </p:txBody>
      </p:sp>
      <p:sp>
        <p:nvSpPr>
          <p:cNvPr id="5" name="Title Placeholder 4"/>
          <p:cNvSpPr>
            <a:spLocks noGrp="1"/>
          </p:cNvSpPr>
          <p:nvPr>
            <p:ph type="title"/>
          </p:nvPr>
        </p:nvSpPr>
        <p:spPr>
          <a:xfrm>
            <a:off x="2041525" y="390525"/>
            <a:ext cx="10664825" cy="1625600"/>
          </a:xfrm>
          <a:prstGeom prst="rect">
            <a:avLst/>
          </a:prstGeom>
        </p:spPr>
        <p:txBody>
          <a:bodyPr vert="horz" wrap="square" lIns="130046" tIns="65023" rIns="130046" bIns="65023" numCol="1" anchor="ctr" anchorCtr="0" compatLnSpc="1">
            <a:prstTxWarp prst="textNoShape">
              <a:avLst/>
            </a:prstTxWarp>
            <a:normAutofit/>
          </a:bodyPr>
          <a:lstStyle/>
          <a:p>
            <a:pPr lvl="0"/>
            <a:r>
              <a:rPr lang="en-AU" smtClean="0"/>
              <a:t>Click to edit Master title style</a:t>
            </a:r>
            <a:endParaRPr lang="en-US" smtClean="0"/>
          </a:p>
        </p:txBody>
      </p:sp>
      <p:sp>
        <p:nvSpPr>
          <p:cNvPr id="45065" name="Text Placeholder 8"/>
          <p:cNvSpPr>
            <a:spLocks noGrp="1"/>
          </p:cNvSpPr>
          <p:nvPr>
            <p:ph type="body" idx="1"/>
          </p:nvPr>
        </p:nvSpPr>
        <p:spPr bwMode="auto">
          <a:xfrm>
            <a:off x="2041525" y="2058988"/>
            <a:ext cx="10664825" cy="682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24" name="Date Placeholder 23"/>
          <p:cNvSpPr>
            <a:spLocks noGrp="1"/>
          </p:cNvSpPr>
          <p:nvPr>
            <p:ph type="dt" sz="half" idx="2"/>
          </p:nvPr>
        </p:nvSpPr>
        <p:spPr>
          <a:xfrm>
            <a:off x="5094288" y="8967788"/>
            <a:ext cx="3033712" cy="677862"/>
          </a:xfrm>
          <a:prstGeom prst="rect">
            <a:avLst/>
          </a:prstGeom>
        </p:spPr>
        <p:txBody>
          <a:bodyPr vert="horz" wrap="square" lIns="130046" tIns="65023" rIns="130046" bIns="65023" numCol="1" anchor="b" anchorCtr="0" compatLnSpc="1">
            <a:prstTxWarp prst="textNoShape">
              <a:avLst/>
            </a:prstTxWarp>
          </a:bodyPr>
          <a:lstStyle>
            <a:lvl1pPr algn="r">
              <a:defRPr sz="1700">
                <a:solidFill>
                  <a:srgbClr val="B5A788"/>
                </a:solidFill>
              </a:defRPr>
            </a:lvl1pPr>
          </a:lstStyle>
          <a:p>
            <a:fld id="{5BC9D812-3F3A-406C-BDD4-544D179ED00A}" type="datetimeFigureOut">
              <a:rPr lang="en-US"/>
              <a:pPr/>
              <a:t>10/10/2016</a:t>
            </a:fld>
            <a:endParaRPr lang="en-US">
              <a:solidFill>
                <a:srgbClr val="AAA393"/>
              </a:solidFill>
            </a:endParaRPr>
          </a:p>
        </p:txBody>
      </p:sp>
      <p:sp>
        <p:nvSpPr>
          <p:cNvPr id="10" name="Footer Placeholder 9"/>
          <p:cNvSpPr>
            <a:spLocks noGrp="1"/>
          </p:cNvSpPr>
          <p:nvPr>
            <p:ph type="ftr" sz="quarter" idx="3"/>
          </p:nvPr>
        </p:nvSpPr>
        <p:spPr>
          <a:xfrm>
            <a:off x="8128000" y="8967788"/>
            <a:ext cx="4117975" cy="677862"/>
          </a:xfrm>
          <a:prstGeom prst="rect">
            <a:avLst/>
          </a:prstGeom>
        </p:spPr>
        <p:txBody>
          <a:bodyPr vert="horz" wrap="square" lIns="130046" tIns="65023" rIns="130046" bIns="65023" numCol="1" anchor="b" anchorCtr="0" compatLnSpc="1">
            <a:prstTxWarp prst="textNoShape">
              <a:avLst/>
            </a:prstTxWarp>
          </a:bodyPr>
          <a:lstStyle>
            <a:lvl1pPr>
              <a:defRPr sz="1700">
                <a:solidFill>
                  <a:srgbClr val="AAA393"/>
                </a:solidFill>
              </a:defRPr>
            </a:lvl1pPr>
          </a:lstStyle>
          <a:p>
            <a:endParaRPr lang="en-US"/>
          </a:p>
        </p:txBody>
      </p:sp>
      <p:sp>
        <p:nvSpPr>
          <p:cNvPr id="22" name="Slide Number Placeholder 21"/>
          <p:cNvSpPr>
            <a:spLocks noGrp="1"/>
          </p:cNvSpPr>
          <p:nvPr>
            <p:ph type="sldNum" sz="quarter" idx="4"/>
          </p:nvPr>
        </p:nvSpPr>
        <p:spPr>
          <a:xfrm>
            <a:off x="12250738" y="8967788"/>
            <a:ext cx="649287" cy="677862"/>
          </a:xfrm>
          <a:prstGeom prst="rect">
            <a:avLst/>
          </a:prstGeom>
        </p:spPr>
        <p:txBody>
          <a:bodyPr vert="horz" wrap="square" lIns="130046" tIns="65023" rIns="130046" bIns="65023" numCol="1" anchor="b" anchorCtr="0" compatLnSpc="1">
            <a:prstTxWarp prst="textNoShape">
              <a:avLst/>
            </a:prstTxWarp>
          </a:bodyPr>
          <a:lstStyle>
            <a:lvl1pPr>
              <a:defRPr sz="1700">
                <a:solidFill>
                  <a:srgbClr val="B5A788"/>
                </a:solidFill>
              </a:defRPr>
            </a:lvl1pPr>
          </a:lstStyle>
          <a:p>
            <a:fld id="{63AE0434-C125-4A08-9222-2F27B3804C31}" type="slidenum">
              <a:rPr lang="en-US"/>
              <a:pPr/>
              <a:t>‹#›</a:t>
            </a:fld>
            <a:endParaRPr lang="en-US">
              <a:solidFill>
                <a:srgbClr val="AAA393"/>
              </a:solidFill>
            </a:endParaRPr>
          </a:p>
        </p:txBody>
      </p:sp>
      <p:sp>
        <p:nvSpPr>
          <p:cNvPr id="15" name="Rectangle 14"/>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46" tIns="65023" rIns="130046" bIns="65023" anchor="ctr"/>
          <a:lstStyle/>
          <a:p>
            <a:endParaRPr lang="en-US">
              <a:solidFill>
                <a:srgbClr val="FFFFFF"/>
              </a:solidFill>
              <a:latin typeface="Gill Sans MT" pitchFamily="34" charset="0"/>
            </a:endParaRPr>
          </a:p>
        </p:txBody>
      </p:sp>
    </p:spTree>
  </p:cSld>
  <p:clrMap bg1="lt1" tx1="dk1" bg2="lt2" tx2="dk2" accent1="accent1" accent2="accent2" accent3="accent3" accent4="accent4" accent5="accent5" accent6="accent6" hlink="hlink" folHlink="folHlink"/>
  <p:sldLayoutIdLst>
    <p:sldLayoutId id="2147484276" r:id="rId1"/>
    <p:sldLayoutId id="2147484277" r:id="rId2"/>
    <p:sldLayoutId id="2147484278" r:id="rId3"/>
    <p:sldLayoutId id="2147484279" r:id="rId4"/>
    <p:sldLayoutId id="2147484280" r:id="rId5"/>
    <p:sldLayoutId id="2147484281" r:id="rId6"/>
    <p:sldLayoutId id="2147484282" r:id="rId7"/>
    <p:sldLayoutId id="2147484283" r:id="rId8"/>
    <p:sldLayoutId id="2147484284" r:id="rId9"/>
    <p:sldLayoutId id="2147484285" r:id="rId10"/>
    <p:sldLayoutId id="2147484286" r:id="rId11"/>
    <p:sldLayoutId id="2147484287" r:id="rId12"/>
  </p:sldLayoutIdLst>
  <p:txStyles>
    <p:titleStyle>
      <a:lvl1pPr algn="l" rtl="0" fontAlgn="base">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fontAlgn="base">
        <a:spcBef>
          <a:spcPct val="0"/>
        </a:spcBef>
        <a:spcAft>
          <a:spcPct val="0"/>
        </a:spcAft>
        <a:defRPr sz="6100">
          <a:solidFill>
            <a:srgbClr val="572314"/>
          </a:solidFill>
          <a:latin typeface="Gill Sans MT" pitchFamily="34" charset="0"/>
          <a:ea typeface="MS PGothic" pitchFamily="34" charset="-128"/>
        </a:defRPr>
      </a:lvl2pPr>
      <a:lvl3pPr algn="l" rtl="0" fontAlgn="base">
        <a:spcBef>
          <a:spcPct val="0"/>
        </a:spcBef>
        <a:spcAft>
          <a:spcPct val="0"/>
        </a:spcAft>
        <a:defRPr sz="6100">
          <a:solidFill>
            <a:srgbClr val="572314"/>
          </a:solidFill>
          <a:latin typeface="Gill Sans MT" pitchFamily="34" charset="0"/>
          <a:ea typeface="MS PGothic" pitchFamily="34" charset="-128"/>
        </a:defRPr>
      </a:lvl3pPr>
      <a:lvl4pPr algn="l" rtl="0" fontAlgn="base">
        <a:spcBef>
          <a:spcPct val="0"/>
        </a:spcBef>
        <a:spcAft>
          <a:spcPct val="0"/>
        </a:spcAft>
        <a:defRPr sz="6100">
          <a:solidFill>
            <a:srgbClr val="572314"/>
          </a:solidFill>
          <a:latin typeface="Gill Sans MT" pitchFamily="34" charset="0"/>
          <a:ea typeface="MS PGothic" pitchFamily="34" charset="-128"/>
        </a:defRPr>
      </a:lvl4pPr>
      <a:lvl5pPr algn="l" rtl="0" fontAlgn="base">
        <a:spcBef>
          <a:spcPct val="0"/>
        </a:spcBef>
        <a:spcAft>
          <a:spcPct val="0"/>
        </a:spcAft>
        <a:defRPr sz="6100">
          <a:solidFill>
            <a:srgbClr val="572314"/>
          </a:solidFill>
          <a:latin typeface="Gill Sans MT" pitchFamily="34" charset="0"/>
          <a:ea typeface="MS PGothic" pitchFamily="34" charset="-128"/>
        </a:defRPr>
      </a:lvl5pPr>
      <a:lvl6pPr marL="457200" algn="l" rtl="0" fontAlgn="base">
        <a:spcBef>
          <a:spcPct val="0"/>
        </a:spcBef>
        <a:spcAft>
          <a:spcPct val="0"/>
        </a:spcAft>
        <a:defRPr sz="6100">
          <a:solidFill>
            <a:srgbClr val="572314"/>
          </a:solidFill>
          <a:latin typeface="Gill Sans MT" pitchFamily="34" charset="0"/>
          <a:ea typeface="MS PGothic" pitchFamily="34" charset="-128"/>
        </a:defRPr>
      </a:lvl6pPr>
      <a:lvl7pPr marL="914400" algn="l" rtl="0" fontAlgn="base">
        <a:spcBef>
          <a:spcPct val="0"/>
        </a:spcBef>
        <a:spcAft>
          <a:spcPct val="0"/>
        </a:spcAft>
        <a:defRPr sz="6100">
          <a:solidFill>
            <a:srgbClr val="572314"/>
          </a:solidFill>
          <a:latin typeface="Gill Sans MT" pitchFamily="34" charset="0"/>
          <a:ea typeface="MS PGothic" pitchFamily="34" charset="-128"/>
        </a:defRPr>
      </a:lvl7pPr>
      <a:lvl8pPr marL="1371600" algn="l" rtl="0" fontAlgn="base">
        <a:spcBef>
          <a:spcPct val="0"/>
        </a:spcBef>
        <a:spcAft>
          <a:spcPct val="0"/>
        </a:spcAft>
        <a:defRPr sz="6100">
          <a:solidFill>
            <a:srgbClr val="572314"/>
          </a:solidFill>
          <a:latin typeface="Gill Sans MT" pitchFamily="34" charset="0"/>
          <a:ea typeface="MS PGothic" pitchFamily="34" charset="-128"/>
        </a:defRPr>
      </a:lvl8pPr>
      <a:lvl9pPr marL="1828800" algn="l" rtl="0" fontAlgn="base">
        <a:spcBef>
          <a:spcPct val="0"/>
        </a:spcBef>
        <a:spcAft>
          <a:spcPct val="0"/>
        </a:spcAft>
        <a:defRPr sz="6100">
          <a:solidFill>
            <a:srgbClr val="572314"/>
          </a:solidFill>
          <a:latin typeface="Gill Sans MT" pitchFamily="34" charset="0"/>
          <a:ea typeface="MS PGothic" pitchFamily="34" charset="-128"/>
        </a:defRPr>
      </a:lvl9pPr>
      <a:extLst/>
    </p:titleStyle>
    <p:body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0230" algn="l" rtl="0" eaLnBrk="1" latinLnBrk="0" hangingPunct="1">
        <a:defRPr kumimoji="0" kern="1200">
          <a:solidFill>
            <a:schemeClr val="tx1"/>
          </a:solidFill>
          <a:latin typeface="+mn-lt"/>
          <a:ea typeface="+mn-ea"/>
          <a:cs typeface="+mn-cs"/>
        </a:defRPr>
      </a:lvl2pPr>
      <a:lvl3pPr marL="1300460" algn="l" rtl="0" eaLnBrk="1" latinLnBrk="0" hangingPunct="1">
        <a:defRPr kumimoji="0" kern="1200">
          <a:solidFill>
            <a:schemeClr val="tx1"/>
          </a:solidFill>
          <a:latin typeface="+mn-lt"/>
          <a:ea typeface="+mn-ea"/>
          <a:cs typeface="+mn-cs"/>
        </a:defRPr>
      </a:lvl3pPr>
      <a:lvl4pPr marL="1950690" algn="l" rtl="0" eaLnBrk="1" latinLnBrk="0" hangingPunct="1">
        <a:defRPr kumimoji="0" kern="1200">
          <a:solidFill>
            <a:schemeClr val="tx1"/>
          </a:solidFill>
          <a:latin typeface="+mn-lt"/>
          <a:ea typeface="+mn-ea"/>
          <a:cs typeface="+mn-cs"/>
        </a:defRPr>
      </a:lvl4pPr>
      <a:lvl5pPr marL="2600919" algn="l" rtl="0" eaLnBrk="1" latinLnBrk="0" hangingPunct="1">
        <a:defRPr kumimoji="0" kern="1200">
          <a:solidFill>
            <a:schemeClr val="tx1"/>
          </a:solidFill>
          <a:latin typeface="+mn-lt"/>
          <a:ea typeface="+mn-ea"/>
          <a:cs typeface="+mn-cs"/>
        </a:defRPr>
      </a:lvl5pPr>
      <a:lvl6pPr marL="3251149" algn="l" rtl="0" eaLnBrk="1" latinLnBrk="0" hangingPunct="1">
        <a:defRPr kumimoji="0" kern="1200">
          <a:solidFill>
            <a:schemeClr val="tx1"/>
          </a:solidFill>
          <a:latin typeface="+mn-lt"/>
          <a:ea typeface="+mn-ea"/>
          <a:cs typeface="+mn-cs"/>
        </a:defRPr>
      </a:lvl6pPr>
      <a:lvl7pPr marL="3901379" algn="l" rtl="0" eaLnBrk="1" latinLnBrk="0" hangingPunct="1">
        <a:defRPr kumimoji="0" kern="1200">
          <a:solidFill>
            <a:schemeClr val="tx1"/>
          </a:solidFill>
          <a:latin typeface="+mn-lt"/>
          <a:ea typeface="+mn-ea"/>
          <a:cs typeface="+mn-cs"/>
        </a:defRPr>
      </a:lvl7pPr>
      <a:lvl8pPr marL="4551609" algn="l" rtl="0" eaLnBrk="1" latinLnBrk="0" hangingPunct="1">
        <a:defRPr kumimoji="0" kern="1200">
          <a:solidFill>
            <a:schemeClr val="tx1"/>
          </a:solidFill>
          <a:latin typeface="+mn-lt"/>
          <a:ea typeface="+mn-ea"/>
          <a:cs typeface="+mn-cs"/>
        </a:defRPr>
      </a:lvl8pPr>
      <a:lvl9pPr marL="5201839"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2051" name="Line 2"/>
          <p:cNvSpPr>
            <a:spLocks noChangeShapeType="1"/>
          </p:cNvSpPr>
          <p:nvPr/>
        </p:nvSpPr>
        <p:spPr bwMode="auto">
          <a:xfrm flipH="1">
            <a:off x="4430713" y="1778000"/>
            <a:ext cx="1587" cy="5054600"/>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Lst>
  <p:transitio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3075" name="Line 2"/>
          <p:cNvSpPr>
            <a:spLocks noChangeShapeType="1"/>
          </p:cNvSpPr>
          <p:nvPr/>
        </p:nvSpPr>
        <p:spPr bwMode="auto">
          <a:xfrm flipH="1">
            <a:off x="6488113" y="508000"/>
            <a:ext cx="1587" cy="8013700"/>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Lst>
  <p:transitio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4099" name="Line 2"/>
          <p:cNvSpPr>
            <a:spLocks noChangeShapeType="1"/>
          </p:cNvSpPr>
          <p:nvPr/>
        </p:nvSpPr>
        <p:spPr bwMode="auto">
          <a:xfrm flipH="1">
            <a:off x="4443413" y="1776413"/>
            <a:ext cx="1587" cy="5068887"/>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4100" name="Line 3"/>
          <p:cNvSpPr>
            <a:spLocks noChangeShapeType="1"/>
          </p:cNvSpPr>
          <p:nvPr/>
        </p:nvSpPr>
        <p:spPr bwMode="auto">
          <a:xfrm flipH="1">
            <a:off x="8545513" y="1776413"/>
            <a:ext cx="1587" cy="5068887"/>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 id="2147484132" r:id="rId11"/>
  </p:sldLayoutIdLst>
  <p:transitio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Tree>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Lst>
  <p:transitio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body" idx="1"/>
          </p:nvPr>
        </p:nvSpPr>
        <p:spPr bwMode="auto">
          <a:xfrm>
            <a:off x="571500" y="2324100"/>
            <a:ext cx="5080000" cy="656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6147" name="Line 2"/>
          <p:cNvSpPr>
            <a:spLocks noChangeShapeType="1"/>
          </p:cNvSpPr>
          <p:nvPr/>
        </p:nvSpPr>
        <p:spPr bwMode="auto">
          <a:xfrm>
            <a:off x="647700" y="1968500"/>
            <a:ext cx="4876800"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6148" name="Rectangle 3"/>
          <p:cNvSpPr>
            <a:spLocks noGrp="1" noChangeArrowheads="1"/>
          </p:cNvSpPr>
          <p:nvPr>
            <p:ph type="title"/>
          </p:nvPr>
        </p:nvSpPr>
        <p:spPr bwMode="auto">
          <a:xfrm>
            <a:off x="571500" y="330200"/>
            <a:ext cx="50800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Tree>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1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7171" name="Line 2"/>
          <p:cNvSpPr>
            <a:spLocks noChangeShapeType="1"/>
          </p:cNvSpPr>
          <p:nvPr/>
        </p:nvSpPr>
        <p:spPr bwMode="auto">
          <a:xfrm flipH="1">
            <a:off x="6488113" y="519113"/>
            <a:ext cx="1587" cy="7964487"/>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7172" name="Line 3"/>
          <p:cNvSpPr>
            <a:spLocks noChangeShapeType="1"/>
          </p:cNvSpPr>
          <p:nvPr/>
        </p:nvSpPr>
        <p:spPr bwMode="auto">
          <a:xfrm>
            <a:off x="6488113" y="4476750"/>
            <a:ext cx="5995987" cy="0"/>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Lst>
  <p:transitio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buChar char="»"/>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body" idx="1"/>
          </p:nvPr>
        </p:nvSpPr>
        <p:spPr bwMode="auto">
          <a:xfrm>
            <a:off x="571500" y="2324100"/>
            <a:ext cx="5080000" cy="656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8195" name="Rectangle 2"/>
          <p:cNvSpPr>
            <a:spLocks noGrp="1" noChangeArrowheads="1"/>
          </p:cNvSpPr>
          <p:nvPr>
            <p:ph type="title"/>
          </p:nvPr>
        </p:nvSpPr>
        <p:spPr bwMode="auto">
          <a:xfrm>
            <a:off x="571500" y="330200"/>
            <a:ext cx="118618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
        <p:nvSpPr>
          <p:cNvPr id="8196" name="Line 3"/>
          <p:cNvSpPr>
            <a:spLocks noChangeShapeType="1"/>
          </p:cNvSpPr>
          <p:nvPr/>
        </p:nvSpPr>
        <p:spPr bwMode="auto">
          <a:xfrm>
            <a:off x="647700" y="1968500"/>
            <a:ext cx="11709400"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 id="2147484176"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1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body" idx="1"/>
          </p:nvPr>
        </p:nvSpPr>
        <p:spPr bwMode="auto">
          <a:xfrm>
            <a:off x="8369300" y="2324100"/>
            <a:ext cx="4064000" cy="656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9219" name="Rectangle 2"/>
          <p:cNvSpPr>
            <a:spLocks noGrp="1" noChangeArrowheads="1"/>
          </p:cNvSpPr>
          <p:nvPr>
            <p:ph type="title"/>
          </p:nvPr>
        </p:nvSpPr>
        <p:spPr bwMode="auto">
          <a:xfrm>
            <a:off x="571500" y="330200"/>
            <a:ext cx="118618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
        <p:nvSpPr>
          <p:cNvPr id="9220" name="Line 3"/>
          <p:cNvSpPr>
            <a:spLocks noChangeShapeType="1"/>
          </p:cNvSpPr>
          <p:nvPr/>
        </p:nvSpPr>
        <p:spPr bwMode="auto">
          <a:xfrm>
            <a:off x="647700" y="1968500"/>
            <a:ext cx="11709400"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1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99.xml"/><Relationship Id="rId2" Type="http://schemas.openxmlformats.org/officeDocument/2006/relationships/tags" Target="../tags/tag7.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89.xml"/><Relationship Id="rId2" Type="http://schemas.openxmlformats.org/officeDocument/2006/relationships/tags" Target="../tags/tag9.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89.xml"/><Relationship Id="rId2" Type="http://schemas.openxmlformats.org/officeDocument/2006/relationships/tags" Target="../tags/tag11.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9.xml"/><Relationship Id="rId2" Type="http://schemas.openxmlformats.org/officeDocument/2006/relationships/tags" Target="../tags/tag3.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9.xml"/><Relationship Id="rId2" Type="http://schemas.openxmlformats.org/officeDocument/2006/relationships/tags" Target="../tags/tag5.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1"/>
          <p:cNvSpPr>
            <a:spLocks noGrp="1" noChangeArrowheads="1"/>
          </p:cNvSpPr>
          <p:nvPr>
            <p:ph type="ctrTitle"/>
          </p:nvPr>
        </p:nvSpPr>
        <p:spPr>
          <a:xfrm>
            <a:off x="1965896" y="5380856"/>
            <a:ext cx="10533888" cy="2093773"/>
          </a:xfrm>
        </p:spPr>
        <p:txBody>
          <a:bodyPr lIns="50800" tIns="50800" rIns="50800" bIns="50800">
            <a:normAutofit fontScale="90000"/>
          </a:bodyPr>
          <a:lstStyle/>
          <a:p>
            <a:pPr algn="ctr"/>
            <a:r>
              <a:rPr lang="en-US" sz="5500" dirty="0">
                <a:effectLst>
                  <a:outerShdw blurRad="38100" dist="38100" dir="2700000" algn="tl">
                    <a:srgbClr val="C0C0C0"/>
                  </a:outerShdw>
                </a:effectLst>
              </a:rPr>
              <a:t>FIT1045</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Introduction to Algorithms and </a:t>
            </a:r>
            <a:r>
              <a:rPr lang="en-US" sz="5500" dirty="0" smtClean="0">
                <a:effectLst>
                  <a:outerShdw blurRad="38100" dist="38100" dir="2700000" algn="tl">
                    <a:srgbClr val="C0C0C0"/>
                  </a:outerShdw>
                </a:effectLst>
              </a:rPr>
              <a:t>Programming</a:t>
            </a:r>
            <a:r>
              <a:rPr lang="en-US" sz="5500" dirty="0" smtClean="0">
                <a:effectLst>
                  <a:outerShdw blurRad="38100" dist="38100" dir="2700000" algn="tl">
                    <a:srgbClr val="C0C0C0"/>
                  </a:outerShdw>
                </a:effectLst>
                <a:latin typeface="Arial" pitchFamily="34" charset="0"/>
              </a:rPr>
              <a:t/>
            </a:r>
            <a:br>
              <a:rPr lang="en-US" sz="5500" dirty="0" smtClean="0">
                <a:effectLst>
                  <a:outerShdw blurRad="38100" dist="38100" dir="2700000" algn="tl">
                    <a:srgbClr val="C0C0C0"/>
                  </a:outerShdw>
                </a:effectLst>
                <a:latin typeface="Arial" pitchFamily="34" charset="0"/>
              </a:rPr>
            </a:br>
            <a:r>
              <a:rPr lang="en-US" sz="5500" dirty="0" smtClean="0">
                <a:effectLst>
                  <a:outerShdw blurRad="38100" dist="38100" dir="2700000" algn="tl">
                    <a:srgbClr val="C0C0C0"/>
                  </a:outerShdw>
                </a:effectLst>
                <a:latin typeface="Arial" pitchFamily="34" charset="0"/>
              </a:rPr>
              <a:t/>
            </a:r>
            <a:br>
              <a:rPr lang="en-US" sz="5500" dirty="0" smtClean="0">
                <a:effectLst>
                  <a:outerShdw blurRad="38100" dist="38100" dir="2700000" algn="tl">
                    <a:srgbClr val="C0C0C0"/>
                  </a:outerShdw>
                </a:effectLst>
                <a:latin typeface="Arial" pitchFamily="34" charset="0"/>
              </a:rPr>
            </a:br>
            <a:r>
              <a:rPr lang="en-US" sz="5500" dirty="0" smtClean="0">
                <a:effectLst>
                  <a:outerShdw blurRad="38100" dist="38100" dir="2700000" algn="tl">
                    <a:srgbClr val="C0C0C0"/>
                  </a:outerShdw>
                </a:effectLst>
                <a:latin typeface="Arial" pitchFamily="34" charset="0"/>
              </a:rPr>
              <a:t>Lecture 19</a:t>
            </a:r>
            <a:br>
              <a:rPr lang="en-US" sz="5500" dirty="0" smtClean="0">
                <a:effectLst>
                  <a:outerShdw blurRad="38100" dist="38100" dir="2700000" algn="tl">
                    <a:srgbClr val="C0C0C0"/>
                  </a:outerShdw>
                </a:effectLst>
                <a:latin typeface="Arial" pitchFamily="34" charset="0"/>
              </a:rPr>
            </a:br>
            <a:r>
              <a:rPr lang="en-US" sz="5500" dirty="0" smtClean="0">
                <a:effectLst>
                  <a:outerShdw blurRad="38100" dist="38100" dir="2700000" algn="tl">
                    <a:srgbClr val="C0C0C0"/>
                  </a:outerShdw>
                </a:effectLst>
                <a:latin typeface="Arial" pitchFamily="34" charset="0"/>
              </a:rPr>
              <a:t/>
            </a:r>
            <a:br>
              <a:rPr lang="en-US" sz="5500" dirty="0" smtClean="0">
                <a:effectLst>
                  <a:outerShdw blurRad="38100" dist="38100" dir="2700000" algn="tl">
                    <a:srgbClr val="C0C0C0"/>
                  </a:outerShdw>
                </a:effectLst>
                <a:latin typeface="Arial" pitchFamily="34" charset="0"/>
              </a:rPr>
            </a:br>
            <a:r>
              <a:rPr lang="en-US" sz="5500" smtClean="0">
                <a:effectLst>
                  <a:outerShdw blurRad="38100" dist="38100" dir="2700000" algn="tl">
                    <a:srgbClr val="C0C0C0"/>
                  </a:outerShdw>
                </a:effectLst>
                <a:latin typeface="Arial" pitchFamily="34" charset="0"/>
              </a:rPr>
              <a:t>Introduction to Complexity</a:t>
            </a:r>
            <a:endParaRPr lang="en-US" sz="5500" dirty="0" smtClean="0">
              <a:effectLst>
                <a:outerShdw blurRad="38100" dist="38100" dir="2700000" algn="tl">
                  <a:srgbClr val="C0C0C0"/>
                </a:outerShdw>
              </a:effectLst>
              <a:latin typeface="Arial" pitchFamily="34" charset="0"/>
            </a:endParaRPr>
          </a:p>
        </p:txBody>
      </p:sp>
      <p:sp>
        <p:nvSpPr>
          <p:cNvPr id="19458" name="Rectangle 2"/>
          <p:cNvSpPr>
            <a:spLocks/>
          </p:cNvSpPr>
          <p:nvPr/>
        </p:nvSpPr>
        <p:spPr bwMode="auto">
          <a:xfrm>
            <a:off x="1584325" y="8864600"/>
            <a:ext cx="10299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r>
              <a:rPr lang="en-US" sz="900">
                <a:solidFill>
                  <a:schemeClr val="tx1"/>
                </a:solidFill>
                <a:latin typeface="Arial" pitchFamily="34" charset="0"/>
                <a:cs typeface="Arial" pitchFamily="34" charset="0"/>
                <a:sym typeface="Arial" pitchFamily="34" charset="0"/>
              </a:rPr>
              <a:t>COMMONWEALTH OF AUSTRALIA</a:t>
            </a:r>
          </a:p>
          <a:p>
            <a:r>
              <a:rPr lang="en-US" sz="900">
                <a:solidFill>
                  <a:schemeClr val="tx1"/>
                </a:solidFill>
                <a:latin typeface="Arial" pitchFamily="34" charset="0"/>
                <a:cs typeface="Arial" pitchFamily="34" charset="0"/>
                <a:sym typeface="Arial" pitchFamily="34" charset="0"/>
              </a:rPr>
              <a:t>Copyright Regulations 1969</a:t>
            </a:r>
          </a:p>
          <a:p>
            <a:r>
              <a:rPr lang="en-US" sz="900">
                <a:solidFill>
                  <a:schemeClr val="tx1"/>
                </a:solidFill>
                <a:latin typeface="Arial" pitchFamily="34" charset="0"/>
                <a:cs typeface="Arial" pitchFamily="34" charset="0"/>
                <a:sym typeface="Arial" pitchFamily="34" charset="0"/>
              </a:rPr>
              <a:t>WARNING</a:t>
            </a:r>
          </a:p>
          <a:p>
            <a:r>
              <a:rPr lang="en-US" sz="900">
                <a:solidFill>
                  <a:schemeClr val="tx1"/>
                </a:solidFill>
                <a:latin typeface="Arial" pitchFamily="34" charset="0"/>
                <a:cs typeface="Arial" pitchFamily="34" charset="0"/>
                <a:sym typeface="Arial" pitchFamily="34" charset="0"/>
              </a:rPr>
              <a:t>This material has been reproduced and communicated to you by or on behalf of Monash University pursuant to Part VB of the Copyright Act 1968 (the Act).The material in this communication may be subject to copyright under the Act.Any further reproduction or communication of this material by you may be the subject of copyright protection under the Act.</a:t>
            </a:r>
          </a:p>
          <a:p>
            <a:r>
              <a:rPr lang="en-US" sz="900">
                <a:solidFill>
                  <a:schemeClr val="tx1"/>
                </a:solidFill>
                <a:latin typeface="Arial" pitchFamily="34" charset="0"/>
                <a:cs typeface="Arial" pitchFamily="34" charset="0"/>
                <a:sym typeface="Arial" pitchFamily="34" charset="0"/>
              </a:rPr>
              <a:t>Do not remove this notice.</a:t>
            </a:r>
          </a:p>
        </p:txBody>
      </p:sp>
      <p:sp>
        <p:nvSpPr>
          <p:cNvPr id="19459" name="TextBox 3"/>
          <p:cNvSpPr txBox="1">
            <a:spLocks noChangeArrowheads="1"/>
          </p:cNvSpPr>
          <p:nvPr/>
        </p:nvSpPr>
        <p:spPr bwMode="auto">
          <a:xfrm>
            <a:off x="3694088" y="7713491"/>
            <a:ext cx="698477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r>
              <a:rPr lang="en-US" sz="1800" dirty="0"/>
              <a:t>Some slides </a:t>
            </a:r>
            <a:r>
              <a:rPr lang="en-US" sz="1800" dirty="0" smtClean="0"/>
              <a:t> based on material by </a:t>
            </a:r>
            <a:r>
              <a:rPr lang="en-US" sz="1800" dirty="0"/>
              <a:t>Maria </a:t>
            </a:r>
            <a:r>
              <a:rPr lang="en-US" sz="1800" dirty="0" err="1"/>
              <a:t>Gracia</a:t>
            </a:r>
            <a:r>
              <a:rPr lang="en-US" sz="1800" dirty="0"/>
              <a:t> de la Banda</a:t>
            </a:r>
            <a:r>
              <a:rPr lang="en-US" dirty="0"/>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6" name="Title 1"/>
          <p:cNvSpPr>
            <a:spLocks noGrp="1"/>
          </p:cNvSpPr>
          <p:nvPr>
            <p:ph type="title"/>
          </p:nvPr>
        </p:nvSpPr>
        <p:spPr/>
        <p:txBody>
          <a:bodyPr/>
          <a:lstStyle/>
          <a:p>
            <a:pPr eaLnBrk="1" hangingPunct="1"/>
            <a:r>
              <a:rPr lang="en-US" dirty="0" smtClean="0">
                <a:latin typeface="Arial" charset="0"/>
              </a:rPr>
              <a:t>Worst Case?</a:t>
            </a:r>
            <a:endParaRPr lang="en-US" dirty="0">
              <a:latin typeface="Arial" charset="0"/>
            </a:endParaRPr>
          </a:p>
        </p:txBody>
      </p:sp>
      <p:sp>
        <p:nvSpPr>
          <p:cNvPr id="3" name="Content Placeholder 2"/>
          <p:cNvSpPr>
            <a:spLocks noGrp="1"/>
          </p:cNvSpPr>
          <p:nvPr>
            <p:ph idx="1"/>
          </p:nvPr>
        </p:nvSpPr>
        <p:spPr>
          <a:xfrm>
            <a:off x="2109912" y="1996480"/>
            <a:ext cx="10664825" cy="5698131"/>
          </a:xfrm>
          <a:solidFill>
            <a:schemeClr val="accent3">
              <a:lumMod val="20000"/>
              <a:lumOff val="80000"/>
            </a:schemeClr>
          </a:solidFill>
        </p:spPr>
        <p:txBody>
          <a:bodyPr>
            <a:normAutofit/>
          </a:bodyPr>
          <a:lstStyle/>
          <a:p>
            <a:pPr marL="117034" indent="0">
              <a:buNone/>
            </a:pPr>
            <a:r>
              <a:rPr lang="en-US" sz="2400" dirty="0">
                <a:solidFill>
                  <a:srgbClr val="008000"/>
                </a:solidFill>
                <a:latin typeface="Arial"/>
                <a:cs typeface="Arial"/>
              </a:rPr>
              <a:t>‘Sort the list using </a:t>
            </a:r>
            <a:r>
              <a:rPr lang="en-US" sz="2400" dirty="0" smtClean="0">
                <a:solidFill>
                  <a:srgbClr val="008000"/>
                </a:solidFill>
                <a:latin typeface="Arial"/>
                <a:cs typeface="Arial"/>
              </a:rPr>
              <a:t>insertion </a:t>
            </a:r>
            <a:r>
              <a:rPr lang="en-US" sz="2400" dirty="0">
                <a:solidFill>
                  <a:srgbClr val="008000"/>
                </a:solidFill>
                <a:latin typeface="Arial"/>
                <a:cs typeface="Arial"/>
              </a:rPr>
              <a:t>sort’</a:t>
            </a:r>
          </a:p>
          <a:p>
            <a:pPr marL="117034" indent="0">
              <a:spcBef>
                <a:spcPts val="589"/>
              </a:spcBef>
              <a:buNone/>
            </a:pPr>
            <a:endParaRPr lang="en-US" sz="2400" dirty="0" smtClean="0">
              <a:latin typeface="Arial"/>
              <a:cs typeface="Arial"/>
            </a:endParaRPr>
          </a:p>
          <a:p>
            <a:pPr marL="117034" indent="0">
              <a:spcBef>
                <a:spcPts val="589"/>
              </a:spcBef>
              <a:buNone/>
            </a:pPr>
            <a:r>
              <a:rPr lang="en-AU" sz="2100" dirty="0" smtClean="0">
                <a:latin typeface="Arial"/>
                <a:cs typeface="Arial"/>
              </a:rPr>
              <a:t>n </a:t>
            </a:r>
            <a:r>
              <a:rPr lang="en-AU" sz="2100" dirty="0">
                <a:latin typeface="Arial"/>
                <a:cs typeface="Arial"/>
              </a:rPr>
              <a:t>= </a:t>
            </a:r>
            <a:r>
              <a:rPr lang="en-AU" sz="2100" dirty="0" err="1">
                <a:latin typeface="Arial"/>
                <a:cs typeface="Arial"/>
              </a:rPr>
              <a:t>len</a:t>
            </a:r>
            <a:r>
              <a:rPr lang="en-AU" sz="2100" dirty="0" smtClean="0">
                <a:latin typeface="Arial"/>
                <a:cs typeface="Arial"/>
              </a:rPr>
              <a:t>(</a:t>
            </a:r>
            <a:r>
              <a:rPr lang="en-AU" sz="2100" dirty="0" err="1" smtClean="0">
                <a:latin typeface="Arial"/>
                <a:cs typeface="Arial"/>
              </a:rPr>
              <a:t>aList</a:t>
            </a:r>
            <a:r>
              <a:rPr lang="en-AU" sz="2100" dirty="0">
                <a:latin typeface="Arial"/>
                <a:cs typeface="Arial"/>
              </a:rPr>
              <a:t>)</a:t>
            </a:r>
          </a:p>
          <a:p>
            <a:pPr marL="117034" indent="0">
              <a:spcBef>
                <a:spcPts val="589"/>
              </a:spcBef>
              <a:buNone/>
            </a:pPr>
            <a:r>
              <a:rPr lang="en-AU" sz="2100" dirty="0" smtClean="0">
                <a:solidFill>
                  <a:srgbClr val="FF6600"/>
                </a:solidFill>
                <a:latin typeface="Arial"/>
                <a:cs typeface="Arial"/>
              </a:rPr>
              <a:t>for</a:t>
            </a:r>
            <a:r>
              <a:rPr lang="en-AU" sz="2100" dirty="0" smtClean="0">
                <a:latin typeface="Arial"/>
                <a:cs typeface="Arial"/>
              </a:rPr>
              <a:t> </a:t>
            </a:r>
            <a:r>
              <a:rPr lang="en-AU" sz="2100" dirty="0">
                <a:latin typeface="Arial"/>
                <a:cs typeface="Arial"/>
              </a:rPr>
              <a:t>k </a:t>
            </a:r>
            <a:r>
              <a:rPr lang="en-AU" sz="2100" dirty="0">
                <a:solidFill>
                  <a:srgbClr val="FF6600"/>
                </a:solidFill>
                <a:latin typeface="Arial"/>
                <a:cs typeface="Arial"/>
              </a:rPr>
              <a:t>in</a:t>
            </a:r>
            <a:r>
              <a:rPr lang="en-AU" sz="2100" dirty="0">
                <a:latin typeface="Arial"/>
                <a:cs typeface="Arial"/>
              </a:rPr>
              <a:t> range(1,n)</a:t>
            </a:r>
            <a:r>
              <a:rPr lang="en-AU" sz="2100" dirty="0" smtClean="0">
                <a:latin typeface="Arial"/>
                <a:cs typeface="Arial"/>
              </a:rPr>
              <a:t>:</a:t>
            </a:r>
          </a:p>
          <a:p>
            <a:pPr marL="117034" indent="0">
              <a:spcBef>
                <a:spcPts val="589"/>
              </a:spcBef>
              <a:buNone/>
            </a:pPr>
            <a:r>
              <a:rPr lang="en-AU" sz="2100" dirty="0" smtClean="0">
                <a:latin typeface="Arial"/>
                <a:cs typeface="Arial"/>
              </a:rPr>
              <a:t>      temp </a:t>
            </a:r>
            <a:r>
              <a:rPr lang="en-AU" sz="2100" dirty="0">
                <a:latin typeface="Arial"/>
                <a:cs typeface="Arial"/>
              </a:rPr>
              <a:t>= </a:t>
            </a:r>
            <a:r>
              <a:rPr lang="en-AU" sz="2100" dirty="0" err="1" smtClean="0">
                <a:latin typeface="Arial"/>
                <a:cs typeface="Arial"/>
              </a:rPr>
              <a:t>aList</a:t>
            </a:r>
            <a:r>
              <a:rPr lang="en-AU" sz="2100" dirty="0" smtClean="0">
                <a:latin typeface="Arial"/>
                <a:cs typeface="Arial"/>
              </a:rPr>
              <a:t>[</a:t>
            </a:r>
            <a:r>
              <a:rPr lang="en-AU" sz="2100" dirty="0">
                <a:latin typeface="Arial"/>
                <a:cs typeface="Arial"/>
              </a:rPr>
              <a:t>k]</a:t>
            </a:r>
          </a:p>
          <a:p>
            <a:pPr marL="117034" indent="0">
              <a:spcBef>
                <a:spcPts val="589"/>
              </a:spcBef>
              <a:buNone/>
            </a:pPr>
            <a:r>
              <a:rPr lang="en-AU" sz="2100" dirty="0">
                <a:latin typeface="Arial"/>
                <a:cs typeface="Arial"/>
              </a:rPr>
              <a:t>      j</a:t>
            </a:r>
            <a:r>
              <a:rPr lang="en-AU" sz="2100" dirty="0" smtClean="0">
                <a:latin typeface="Arial"/>
                <a:cs typeface="Arial"/>
              </a:rPr>
              <a:t> </a:t>
            </a:r>
            <a:r>
              <a:rPr lang="en-AU" sz="2100" dirty="0">
                <a:latin typeface="Arial"/>
                <a:cs typeface="Arial"/>
              </a:rPr>
              <a:t>= k – </a:t>
            </a:r>
            <a:r>
              <a:rPr lang="en-AU" sz="2100" dirty="0" smtClean="0">
                <a:latin typeface="Arial"/>
                <a:cs typeface="Arial"/>
              </a:rPr>
              <a:t>1</a:t>
            </a:r>
          </a:p>
          <a:p>
            <a:pPr marL="117034" indent="0">
              <a:spcBef>
                <a:spcPts val="589"/>
              </a:spcBef>
              <a:buNone/>
            </a:pPr>
            <a:endParaRPr lang="en-AU" sz="2100" dirty="0">
              <a:latin typeface="Arial"/>
              <a:cs typeface="Arial"/>
            </a:endParaRPr>
          </a:p>
          <a:p>
            <a:pPr marL="117034" indent="0">
              <a:spcBef>
                <a:spcPts val="589"/>
              </a:spcBef>
              <a:buNone/>
            </a:pPr>
            <a:r>
              <a:rPr lang="en-AU" sz="2100" dirty="0">
                <a:latin typeface="Arial"/>
                <a:cs typeface="Arial"/>
              </a:rPr>
              <a:t>      </a:t>
            </a:r>
            <a:r>
              <a:rPr lang="en-AU" sz="2100" dirty="0" smtClean="0">
                <a:solidFill>
                  <a:srgbClr val="FF6600"/>
                </a:solidFill>
                <a:latin typeface="Arial"/>
                <a:cs typeface="Arial"/>
              </a:rPr>
              <a:t>while</a:t>
            </a:r>
            <a:r>
              <a:rPr lang="en-AU" sz="2100" dirty="0" smtClean="0">
                <a:latin typeface="Arial"/>
                <a:cs typeface="Arial"/>
              </a:rPr>
              <a:t> </a:t>
            </a:r>
            <a:r>
              <a:rPr lang="en-US" sz="2100" dirty="0" err="1">
                <a:latin typeface="Arial"/>
                <a:cs typeface="Arial"/>
              </a:rPr>
              <a:t>j</a:t>
            </a:r>
            <a:r>
              <a:rPr lang="en-AU" sz="2100" dirty="0" smtClean="0">
                <a:latin typeface="Arial"/>
                <a:cs typeface="Arial"/>
              </a:rPr>
              <a:t> </a:t>
            </a:r>
            <a:r>
              <a:rPr lang="en-AU" sz="2100" dirty="0">
                <a:latin typeface="Arial"/>
                <a:cs typeface="Arial"/>
              </a:rPr>
              <a:t>&gt;= 0 </a:t>
            </a:r>
            <a:r>
              <a:rPr lang="en-AU" sz="2100" dirty="0">
                <a:solidFill>
                  <a:srgbClr val="FF6600"/>
                </a:solidFill>
                <a:latin typeface="Arial"/>
                <a:cs typeface="Arial"/>
              </a:rPr>
              <a:t>and</a:t>
            </a:r>
            <a:r>
              <a:rPr lang="en-AU" sz="2100" dirty="0">
                <a:latin typeface="Arial"/>
                <a:cs typeface="Arial"/>
              </a:rPr>
              <a:t> </a:t>
            </a:r>
            <a:r>
              <a:rPr lang="en-AU" sz="2100" dirty="0" err="1" smtClean="0">
                <a:latin typeface="Arial"/>
                <a:cs typeface="Arial"/>
              </a:rPr>
              <a:t>aList</a:t>
            </a:r>
            <a:r>
              <a:rPr lang="en-AU" sz="2100" dirty="0" smtClean="0">
                <a:latin typeface="Arial"/>
                <a:cs typeface="Arial"/>
              </a:rPr>
              <a:t>[</a:t>
            </a:r>
            <a:r>
              <a:rPr lang="en-AU" sz="2100" dirty="0">
                <a:latin typeface="Arial"/>
                <a:cs typeface="Arial"/>
              </a:rPr>
              <a:t>j</a:t>
            </a:r>
            <a:r>
              <a:rPr lang="en-AU" sz="2100" dirty="0" smtClean="0">
                <a:latin typeface="Arial"/>
                <a:cs typeface="Arial"/>
              </a:rPr>
              <a:t>] </a:t>
            </a:r>
            <a:r>
              <a:rPr lang="en-AU" sz="2100" dirty="0">
                <a:latin typeface="Arial"/>
                <a:cs typeface="Arial"/>
              </a:rPr>
              <a:t>&gt; temp</a:t>
            </a:r>
            <a:r>
              <a:rPr lang="en-AU" sz="2100" dirty="0" smtClean="0">
                <a:latin typeface="Arial"/>
                <a:cs typeface="Arial"/>
              </a:rPr>
              <a:t>:</a:t>
            </a:r>
          </a:p>
          <a:p>
            <a:pPr marL="117034" indent="0">
              <a:spcBef>
                <a:spcPts val="589"/>
              </a:spcBef>
              <a:buNone/>
            </a:pPr>
            <a:r>
              <a:rPr lang="en-AU" sz="2100" dirty="0" smtClean="0">
                <a:latin typeface="Arial"/>
                <a:cs typeface="Arial"/>
              </a:rPr>
              <a:t>            </a:t>
            </a:r>
            <a:r>
              <a:rPr lang="en-AU" sz="2100" dirty="0" smtClean="0">
                <a:solidFill>
                  <a:srgbClr val="008000"/>
                </a:solidFill>
                <a:latin typeface="Arial"/>
                <a:cs typeface="Arial"/>
              </a:rPr>
              <a:t>‘Shuffle items along’</a:t>
            </a:r>
            <a:endParaRPr lang="en-AU" sz="2100" dirty="0">
              <a:solidFill>
                <a:srgbClr val="008000"/>
              </a:solidFill>
              <a:latin typeface="Arial"/>
              <a:cs typeface="Arial"/>
            </a:endParaRPr>
          </a:p>
          <a:p>
            <a:pPr marL="117034" indent="0">
              <a:spcBef>
                <a:spcPts val="589"/>
              </a:spcBef>
              <a:buNone/>
            </a:pPr>
            <a:r>
              <a:rPr lang="en-AU" sz="2100" dirty="0">
                <a:latin typeface="Arial"/>
                <a:cs typeface="Arial"/>
              </a:rPr>
              <a:t>	</a:t>
            </a:r>
            <a:r>
              <a:rPr lang="en-AU" sz="2100" dirty="0" smtClean="0">
                <a:latin typeface="Arial"/>
                <a:cs typeface="Arial"/>
              </a:rPr>
              <a:t> </a:t>
            </a:r>
            <a:r>
              <a:rPr lang="en-AU" sz="2100" dirty="0" err="1" smtClean="0">
                <a:latin typeface="Arial"/>
                <a:cs typeface="Arial"/>
              </a:rPr>
              <a:t>aList</a:t>
            </a:r>
            <a:r>
              <a:rPr lang="en-AU" sz="2100" dirty="0" smtClean="0">
                <a:latin typeface="Arial"/>
                <a:cs typeface="Arial"/>
              </a:rPr>
              <a:t>[</a:t>
            </a:r>
            <a:r>
              <a:rPr lang="en-AU" sz="2100" dirty="0">
                <a:latin typeface="Arial"/>
                <a:cs typeface="Arial"/>
              </a:rPr>
              <a:t>j</a:t>
            </a:r>
            <a:r>
              <a:rPr lang="en-AU" sz="2100" dirty="0" smtClean="0">
                <a:latin typeface="Arial"/>
                <a:cs typeface="Arial"/>
              </a:rPr>
              <a:t>+1</a:t>
            </a:r>
            <a:r>
              <a:rPr lang="en-AU" sz="2100" dirty="0">
                <a:latin typeface="Arial"/>
                <a:cs typeface="Arial"/>
              </a:rPr>
              <a:t>] = </a:t>
            </a:r>
            <a:r>
              <a:rPr lang="en-AU" sz="2100" dirty="0" err="1" smtClean="0">
                <a:latin typeface="Arial"/>
                <a:cs typeface="Arial"/>
              </a:rPr>
              <a:t>aList</a:t>
            </a:r>
            <a:r>
              <a:rPr lang="en-AU" sz="2100" dirty="0" smtClean="0">
                <a:latin typeface="Arial"/>
                <a:cs typeface="Arial"/>
              </a:rPr>
              <a:t>[</a:t>
            </a:r>
            <a:r>
              <a:rPr lang="en-AU" sz="2100" dirty="0">
                <a:latin typeface="Arial"/>
                <a:cs typeface="Arial"/>
              </a:rPr>
              <a:t>j</a:t>
            </a:r>
            <a:r>
              <a:rPr lang="en-AU" sz="2100" dirty="0" smtClean="0">
                <a:latin typeface="Arial"/>
                <a:cs typeface="Arial"/>
              </a:rPr>
              <a:t>]</a:t>
            </a:r>
            <a:endParaRPr lang="en-AU" sz="2100" dirty="0">
              <a:latin typeface="Arial"/>
              <a:cs typeface="Arial"/>
            </a:endParaRPr>
          </a:p>
          <a:p>
            <a:pPr marL="117034" indent="0">
              <a:spcBef>
                <a:spcPts val="589"/>
              </a:spcBef>
              <a:buNone/>
            </a:pPr>
            <a:r>
              <a:rPr lang="en-AU" sz="2100" dirty="0">
                <a:latin typeface="Arial"/>
                <a:cs typeface="Arial"/>
              </a:rPr>
              <a:t>            </a:t>
            </a:r>
            <a:r>
              <a:rPr lang="en-US" sz="2100" dirty="0" err="1">
                <a:latin typeface="Arial"/>
                <a:cs typeface="Arial"/>
              </a:rPr>
              <a:t>j</a:t>
            </a:r>
            <a:r>
              <a:rPr lang="en-AU" sz="2100" dirty="0" smtClean="0">
                <a:latin typeface="Arial"/>
                <a:cs typeface="Arial"/>
              </a:rPr>
              <a:t> </a:t>
            </a:r>
            <a:r>
              <a:rPr lang="en-AU" sz="2100" dirty="0">
                <a:latin typeface="Arial"/>
                <a:cs typeface="Arial"/>
              </a:rPr>
              <a:t>-= </a:t>
            </a:r>
            <a:r>
              <a:rPr lang="en-AU" sz="2100" dirty="0" smtClean="0">
                <a:latin typeface="Arial"/>
                <a:cs typeface="Arial"/>
              </a:rPr>
              <a:t>1</a:t>
            </a:r>
          </a:p>
          <a:p>
            <a:pPr marL="117034" indent="0">
              <a:spcBef>
                <a:spcPts val="589"/>
              </a:spcBef>
              <a:buNone/>
            </a:pPr>
            <a:endParaRPr lang="en-AU" sz="2100" dirty="0">
              <a:solidFill>
                <a:srgbClr val="C32D2E"/>
              </a:solidFill>
              <a:latin typeface="Arial"/>
              <a:cs typeface="Arial"/>
            </a:endParaRPr>
          </a:p>
          <a:p>
            <a:pPr marL="117034" indent="0">
              <a:spcBef>
                <a:spcPts val="589"/>
              </a:spcBef>
              <a:buNone/>
            </a:pPr>
            <a:r>
              <a:rPr lang="en-AU" sz="2100" dirty="0">
                <a:latin typeface="Arial"/>
                <a:cs typeface="Arial"/>
              </a:rPr>
              <a:t>       </a:t>
            </a:r>
            <a:r>
              <a:rPr lang="en-AU" sz="2100" dirty="0" err="1" smtClean="0">
                <a:latin typeface="Arial"/>
                <a:cs typeface="Arial"/>
              </a:rPr>
              <a:t>aList</a:t>
            </a:r>
            <a:r>
              <a:rPr lang="en-AU" sz="2100" dirty="0" smtClean="0">
                <a:latin typeface="Arial"/>
                <a:cs typeface="Arial"/>
              </a:rPr>
              <a:t>[</a:t>
            </a:r>
            <a:r>
              <a:rPr lang="en-AU" sz="2100" dirty="0">
                <a:latin typeface="Arial"/>
                <a:cs typeface="Arial"/>
              </a:rPr>
              <a:t>j</a:t>
            </a:r>
            <a:r>
              <a:rPr lang="en-AU" sz="2100" dirty="0" smtClean="0">
                <a:latin typeface="Arial"/>
                <a:cs typeface="Arial"/>
              </a:rPr>
              <a:t>+</a:t>
            </a:r>
            <a:r>
              <a:rPr lang="en-AU" sz="2100" dirty="0">
                <a:latin typeface="Arial"/>
                <a:cs typeface="Arial"/>
              </a:rPr>
              <a:t>1] = temp  </a:t>
            </a:r>
          </a:p>
          <a:p>
            <a:pPr marL="117034" indent="0">
              <a:spcBef>
                <a:spcPts val="2389"/>
              </a:spcBef>
              <a:buNone/>
            </a:pPr>
            <a:endParaRPr lang="en-AU" dirty="0"/>
          </a:p>
        </p:txBody>
      </p:sp>
      <p:sp>
        <p:nvSpPr>
          <p:cNvPr id="5" name="Right Brace 37"/>
          <p:cNvSpPr>
            <a:spLocks/>
          </p:cNvSpPr>
          <p:nvPr/>
        </p:nvSpPr>
        <p:spPr bwMode="auto">
          <a:xfrm>
            <a:off x="6646416" y="5092824"/>
            <a:ext cx="533400" cy="1368152"/>
          </a:xfrm>
          <a:prstGeom prst="rightBrace">
            <a:avLst>
              <a:gd name="adj1" fmla="val 8333"/>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Right Brace 38"/>
          <p:cNvSpPr>
            <a:spLocks/>
          </p:cNvSpPr>
          <p:nvPr/>
        </p:nvSpPr>
        <p:spPr bwMode="auto">
          <a:xfrm>
            <a:off x="7726536" y="3493444"/>
            <a:ext cx="990600" cy="3888432"/>
          </a:xfrm>
          <a:prstGeom prst="rightBrace">
            <a:avLst>
              <a:gd name="adj1" fmla="val 8324"/>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259360591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txBox="1">
            <a:spLocks/>
          </p:cNvSpPr>
          <p:nvPr/>
        </p:nvSpPr>
        <p:spPr bwMode="auto">
          <a:xfrm>
            <a:off x="2253929" y="1780456"/>
            <a:ext cx="7920880" cy="7704856"/>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normAutofit fontScale="77500" lnSpcReduction="20000"/>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3100" dirty="0" err="1">
                <a:solidFill>
                  <a:srgbClr val="FF6600"/>
                </a:solidFill>
                <a:latin typeface="Arial"/>
                <a:cs typeface="Arial"/>
              </a:rPr>
              <a:t>def</a:t>
            </a:r>
            <a:r>
              <a:rPr lang="en-AU" sz="3100" dirty="0">
                <a:latin typeface="Arial"/>
                <a:cs typeface="Arial"/>
              </a:rPr>
              <a:t> </a:t>
            </a:r>
            <a:r>
              <a:rPr lang="en-AU" sz="3100" dirty="0" err="1" smtClean="0">
                <a:solidFill>
                  <a:srgbClr val="3366FF"/>
                </a:solidFill>
                <a:latin typeface="Arial"/>
                <a:cs typeface="Arial"/>
              </a:rPr>
              <a:t>binarySearch</a:t>
            </a:r>
            <a:r>
              <a:rPr lang="en-AU" sz="3100" dirty="0" smtClean="0">
                <a:latin typeface="Arial"/>
                <a:cs typeface="Arial"/>
              </a:rPr>
              <a:t>(</a:t>
            </a:r>
            <a:r>
              <a:rPr lang="en-AU" sz="3100" dirty="0" err="1" smtClean="0">
                <a:latin typeface="Arial"/>
                <a:cs typeface="Arial"/>
              </a:rPr>
              <a:t>aList</a:t>
            </a:r>
            <a:r>
              <a:rPr lang="en-AU" sz="3100" dirty="0" smtClean="0">
                <a:latin typeface="Arial"/>
                <a:cs typeface="Arial"/>
              </a:rPr>
              <a:t>, target)</a:t>
            </a:r>
            <a:r>
              <a:rPr lang="en-AU" sz="3100" dirty="0">
                <a:latin typeface="Arial"/>
                <a:cs typeface="Arial"/>
              </a:rPr>
              <a:t>:</a:t>
            </a:r>
          </a:p>
          <a:p>
            <a:pPr marL="117023" indent="0">
              <a:buNone/>
            </a:pPr>
            <a:r>
              <a:rPr lang="en-AU" sz="3100" dirty="0">
                <a:solidFill>
                  <a:srgbClr val="008000"/>
                </a:solidFill>
                <a:latin typeface="Arial"/>
                <a:cs typeface="Arial"/>
              </a:rPr>
              <a:t>     </a:t>
            </a:r>
            <a:r>
              <a:rPr lang="en-US" sz="3100" dirty="0" smtClean="0">
                <a:solidFill>
                  <a:srgbClr val="008000"/>
                </a:solidFill>
                <a:latin typeface="Arial"/>
                <a:cs typeface="Arial"/>
              </a:rPr>
              <a:t>’returns true if target is in </a:t>
            </a:r>
            <a:r>
              <a:rPr lang="en-US" sz="3100" dirty="0" err="1" smtClean="0">
                <a:solidFill>
                  <a:srgbClr val="008000"/>
                </a:solidFill>
                <a:latin typeface="Arial"/>
                <a:cs typeface="Arial"/>
              </a:rPr>
              <a:t>aList</a:t>
            </a:r>
            <a:r>
              <a:rPr lang="en-US" sz="3100" dirty="0" smtClean="0">
                <a:solidFill>
                  <a:srgbClr val="008000"/>
                </a:solidFill>
                <a:latin typeface="Arial"/>
                <a:cs typeface="Arial"/>
              </a:rPr>
              <a:t>’</a:t>
            </a:r>
          </a:p>
          <a:p>
            <a:pPr marL="117023" indent="0">
              <a:buNone/>
            </a:pPr>
            <a:r>
              <a:rPr lang="en-US" sz="3100" dirty="0">
                <a:solidFill>
                  <a:srgbClr val="008000"/>
                </a:solidFill>
                <a:latin typeface="Arial"/>
                <a:cs typeface="Arial"/>
              </a:rPr>
              <a:t> </a:t>
            </a:r>
            <a:r>
              <a:rPr lang="en-US" sz="3100" dirty="0" smtClean="0">
                <a:solidFill>
                  <a:srgbClr val="008000"/>
                </a:solidFill>
                <a:latin typeface="Arial"/>
                <a:cs typeface="Arial"/>
              </a:rPr>
              <a:t>    ‘Assumes that </a:t>
            </a:r>
            <a:r>
              <a:rPr lang="en-US" sz="3100" dirty="0" err="1" smtClean="0">
                <a:solidFill>
                  <a:srgbClr val="008000"/>
                </a:solidFill>
                <a:latin typeface="Arial"/>
                <a:cs typeface="Arial"/>
              </a:rPr>
              <a:t>aList</a:t>
            </a:r>
            <a:r>
              <a:rPr lang="en-US" sz="3100" dirty="0" smtClean="0">
                <a:solidFill>
                  <a:srgbClr val="008000"/>
                </a:solidFill>
                <a:latin typeface="Arial"/>
                <a:cs typeface="Arial"/>
              </a:rPr>
              <a:t> is sorted in ascending order’</a:t>
            </a:r>
            <a:endParaRPr lang="en-US" sz="3100" dirty="0">
              <a:solidFill>
                <a:srgbClr val="008000"/>
              </a:solidFill>
              <a:latin typeface="Arial"/>
              <a:cs typeface="Arial"/>
            </a:endParaRPr>
          </a:p>
          <a:p>
            <a:pPr marL="117475" indent="0">
              <a:buNone/>
            </a:pPr>
            <a:endParaRPr lang="en-AU" sz="3200" dirty="0" smtClean="0">
              <a:latin typeface="Arial"/>
              <a:cs typeface="Arial"/>
            </a:endParaRPr>
          </a:p>
          <a:p>
            <a:pPr marL="117475" indent="0">
              <a:buNone/>
            </a:pPr>
            <a:r>
              <a:rPr lang="en-AU" sz="3200" dirty="0">
                <a:latin typeface="Arial"/>
                <a:cs typeface="Arial"/>
              </a:rPr>
              <a:t> </a:t>
            </a:r>
            <a:r>
              <a:rPr lang="en-AU" sz="3200" dirty="0" smtClean="0">
                <a:latin typeface="Arial"/>
                <a:cs typeface="Arial"/>
              </a:rPr>
              <a:t>     low </a:t>
            </a:r>
            <a:r>
              <a:rPr lang="en-AU" sz="3200" dirty="0">
                <a:latin typeface="Arial"/>
                <a:cs typeface="Arial"/>
              </a:rPr>
              <a:t>= 0 </a:t>
            </a:r>
          </a:p>
          <a:p>
            <a:pPr marL="117475" indent="0">
              <a:buNone/>
            </a:pPr>
            <a:r>
              <a:rPr lang="en-AU" sz="3200" dirty="0">
                <a:latin typeface="Arial"/>
                <a:cs typeface="Arial"/>
              </a:rPr>
              <a:t>   </a:t>
            </a:r>
            <a:r>
              <a:rPr lang="en-AU" sz="3200" dirty="0" smtClean="0">
                <a:latin typeface="Arial"/>
                <a:cs typeface="Arial"/>
              </a:rPr>
              <a:t>   </a:t>
            </a:r>
            <a:r>
              <a:rPr lang="en-AU" sz="3200" dirty="0">
                <a:latin typeface="Arial"/>
                <a:cs typeface="Arial"/>
              </a:rPr>
              <a:t>high = </a:t>
            </a:r>
            <a:r>
              <a:rPr lang="en-AU" sz="3200" dirty="0" err="1">
                <a:solidFill>
                  <a:srgbClr val="800000"/>
                </a:solidFill>
                <a:latin typeface="Arial"/>
                <a:cs typeface="Arial"/>
              </a:rPr>
              <a:t>len</a:t>
            </a:r>
            <a:r>
              <a:rPr lang="en-AU" sz="3200" dirty="0" smtClean="0">
                <a:latin typeface="Arial"/>
                <a:cs typeface="Arial"/>
              </a:rPr>
              <a:t>(</a:t>
            </a:r>
            <a:r>
              <a:rPr lang="en-AU" sz="3200" dirty="0" err="1" smtClean="0">
                <a:latin typeface="Arial"/>
                <a:cs typeface="Arial"/>
              </a:rPr>
              <a:t>aList</a:t>
            </a:r>
            <a:r>
              <a:rPr lang="en-AU" sz="3200" dirty="0" smtClean="0">
                <a:latin typeface="Arial"/>
                <a:cs typeface="Arial"/>
              </a:rPr>
              <a:t>)</a:t>
            </a:r>
            <a:r>
              <a:rPr lang="en-AU" sz="3200" dirty="0">
                <a:latin typeface="Arial"/>
                <a:cs typeface="Arial"/>
              </a:rPr>
              <a:t>-1</a:t>
            </a:r>
          </a:p>
          <a:p>
            <a:pPr marL="117475" indent="0">
              <a:buNone/>
            </a:pPr>
            <a:r>
              <a:rPr lang="en-AU" sz="3200" dirty="0">
                <a:latin typeface="Arial"/>
                <a:cs typeface="Arial"/>
              </a:rPr>
              <a:t>    </a:t>
            </a:r>
            <a:endParaRPr lang="en-AU" sz="3200" dirty="0" smtClean="0">
              <a:latin typeface="Arial"/>
              <a:cs typeface="Arial"/>
            </a:endParaRPr>
          </a:p>
          <a:p>
            <a:pPr marL="117475" indent="0">
              <a:buNone/>
            </a:pPr>
            <a:r>
              <a:rPr lang="en-AU" sz="3200" dirty="0">
                <a:latin typeface="Arial"/>
                <a:cs typeface="Arial"/>
              </a:rPr>
              <a:t> </a:t>
            </a:r>
            <a:r>
              <a:rPr lang="en-AU" sz="3200" dirty="0" smtClean="0">
                <a:latin typeface="Arial"/>
                <a:cs typeface="Arial"/>
              </a:rPr>
              <a:t>     </a:t>
            </a:r>
            <a:r>
              <a:rPr lang="en-AU" sz="3200" dirty="0" smtClean="0">
                <a:solidFill>
                  <a:srgbClr val="FF6600"/>
                </a:solidFill>
                <a:latin typeface="Arial"/>
                <a:cs typeface="Arial"/>
              </a:rPr>
              <a:t>while</a:t>
            </a:r>
            <a:r>
              <a:rPr lang="en-AU" sz="3200" dirty="0" smtClean="0">
                <a:latin typeface="Arial"/>
                <a:cs typeface="Arial"/>
              </a:rPr>
              <a:t> </a:t>
            </a:r>
            <a:r>
              <a:rPr lang="en-AU" sz="3200" dirty="0">
                <a:latin typeface="Arial"/>
                <a:cs typeface="Arial"/>
              </a:rPr>
              <a:t>low &lt;= high:       </a:t>
            </a:r>
          </a:p>
          <a:p>
            <a:pPr marL="117475" indent="0">
              <a:buNone/>
            </a:pPr>
            <a:r>
              <a:rPr lang="en-AU" sz="3200" dirty="0">
                <a:latin typeface="Arial"/>
                <a:cs typeface="Arial"/>
              </a:rPr>
              <a:t>        </a:t>
            </a:r>
            <a:r>
              <a:rPr lang="en-AU" sz="3200" dirty="0" smtClean="0">
                <a:latin typeface="Arial"/>
                <a:cs typeface="Arial"/>
              </a:rPr>
              <a:t>    mid </a:t>
            </a:r>
            <a:r>
              <a:rPr lang="en-AU" sz="3200" dirty="0">
                <a:latin typeface="Arial"/>
                <a:cs typeface="Arial"/>
              </a:rPr>
              <a:t>= (low + high) //</a:t>
            </a:r>
            <a:r>
              <a:rPr lang="en-AU" sz="3200" dirty="0">
                <a:solidFill>
                  <a:srgbClr val="FF0000"/>
                </a:solidFill>
                <a:latin typeface="Arial"/>
                <a:cs typeface="Arial"/>
              </a:rPr>
              <a:t> </a:t>
            </a:r>
            <a:r>
              <a:rPr lang="en-AU" sz="3200" dirty="0">
                <a:latin typeface="Arial"/>
                <a:cs typeface="Arial"/>
              </a:rPr>
              <a:t>2</a:t>
            </a:r>
          </a:p>
          <a:p>
            <a:pPr marL="117475" indent="0">
              <a:buNone/>
            </a:pPr>
            <a:r>
              <a:rPr lang="en-AU" sz="3200" dirty="0">
                <a:latin typeface="Arial"/>
                <a:cs typeface="Arial"/>
              </a:rPr>
              <a:t>       </a:t>
            </a:r>
            <a:r>
              <a:rPr lang="en-AU" sz="3200" dirty="0" smtClean="0">
                <a:latin typeface="Arial"/>
                <a:cs typeface="Arial"/>
              </a:rPr>
              <a:t>     </a:t>
            </a:r>
            <a:r>
              <a:rPr lang="en-AU" sz="3200" dirty="0">
                <a:solidFill>
                  <a:srgbClr val="FF6600"/>
                </a:solidFill>
                <a:latin typeface="Arial"/>
                <a:cs typeface="Arial"/>
              </a:rPr>
              <a:t>if</a:t>
            </a:r>
            <a:r>
              <a:rPr lang="en-AU" sz="3200" dirty="0">
                <a:latin typeface="Arial"/>
                <a:cs typeface="Arial"/>
              </a:rPr>
              <a:t> </a:t>
            </a:r>
            <a:r>
              <a:rPr lang="en-AU" sz="3200" dirty="0" err="1" smtClean="0">
                <a:latin typeface="Arial"/>
                <a:cs typeface="Arial"/>
              </a:rPr>
              <a:t>aList</a:t>
            </a:r>
            <a:r>
              <a:rPr lang="en-AU" sz="3200" dirty="0" smtClean="0">
                <a:latin typeface="Arial"/>
                <a:cs typeface="Arial"/>
              </a:rPr>
              <a:t>[</a:t>
            </a:r>
            <a:r>
              <a:rPr lang="en-AU" sz="3200" dirty="0">
                <a:latin typeface="Arial"/>
                <a:cs typeface="Arial"/>
              </a:rPr>
              <a:t>mid] == </a:t>
            </a:r>
            <a:r>
              <a:rPr lang="en-AU" sz="3200" dirty="0" smtClean="0">
                <a:latin typeface="Arial"/>
                <a:cs typeface="Arial"/>
              </a:rPr>
              <a:t>target:</a:t>
            </a:r>
            <a:endParaRPr lang="en-AU" sz="3200" dirty="0">
              <a:latin typeface="Arial"/>
              <a:cs typeface="Arial"/>
            </a:endParaRPr>
          </a:p>
          <a:p>
            <a:pPr marL="117475" indent="0">
              <a:buNone/>
            </a:pPr>
            <a:r>
              <a:rPr lang="en-AU" sz="3200" dirty="0">
                <a:latin typeface="Arial"/>
                <a:cs typeface="Arial"/>
              </a:rPr>
              <a:t>             </a:t>
            </a:r>
            <a:r>
              <a:rPr lang="en-AU" sz="3200" dirty="0" smtClean="0">
                <a:latin typeface="Arial"/>
                <a:cs typeface="Arial"/>
              </a:rPr>
              <a:t>    </a:t>
            </a:r>
            <a:r>
              <a:rPr lang="en-AU" sz="3200" dirty="0" smtClean="0">
                <a:solidFill>
                  <a:srgbClr val="FF6600"/>
                </a:solidFill>
                <a:latin typeface="Arial"/>
                <a:cs typeface="Arial"/>
              </a:rPr>
              <a:t>return</a:t>
            </a:r>
            <a:r>
              <a:rPr lang="en-AU" sz="3200" dirty="0" smtClean="0">
                <a:latin typeface="Arial"/>
                <a:cs typeface="Arial"/>
              </a:rPr>
              <a:t> </a:t>
            </a:r>
            <a:r>
              <a:rPr lang="en-AU" sz="3200" dirty="0">
                <a:solidFill>
                  <a:srgbClr val="FF6600"/>
                </a:solidFill>
                <a:latin typeface="Arial"/>
                <a:cs typeface="Arial"/>
              </a:rPr>
              <a:t>True</a:t>
            </a:r>
          </a:p>
          <a:p>
            <a:pPr marL="117475" indent="0">
              <a:buNone/>
            </a:pPr>
            <a:r>
              <a:rPr lang="en-AU" sz="3200" dirty="0">
                <a:latin typeface="Arial"/>
                <a:cs typeface="Arial"/>
              </a:rPr>
              <a:t>        </a:t>
            </a:r>
            <a:r>
              <a:rPr lang="en-AU" sz="3200" dirty="0" smtClean="0">
                <a:latin typeface="Arial"/>
                <a:cs typeface="Arial"/>
              </a:rPr>
              <a:t>    </a:t>
            </a:r>
            <a:r>
              <a:rPr lang="en-AU" sz="3200" dirty="0" err="1" smtClean="0">
                <a:solidFill>
                  <a:srgbClr val="FF6600"/>
                </a:solidFill>
                <a:latin typeface="Arial"/>
                <a:cs typeface="Arial"/>
              </a:rPr>
              <a:t>elif</a:t>
            </a:r>
            <a:r>
              <a:rPr lang="en-AU" sz="3200" dirty="0" smtClean="0">
                <a:latin typeface="Arial"/>
                <a:cs typeface="Arial"/>
              </a:rPr>
              <a:t> </a:t>
            </a:r>
            <a:r>
              <a:rPr lang="en-AU" sz="3200" dirty="0" err="1" smtClean="0">
                <a:latin typeface="Arial"/>
                <a:cs typeface="Arial"/>
              </a:rPr>
              <a:t>aList</a:t>
            </a:r>
            <a:r>
              <a:rPr lang="en-AU" sz="3200" dirty="0" smtClean="0">
                <a:latin typeface="Arial"/>
                <a:cs typeface="Arial"/>
              </a:rPr>
              <a:t>[</a:t>
            </a:r>
            <a:r>
              <a:rPr lang="en-AU" sz="3200" dirty="0">
                <a:latin typeface="Arial"/>
                <a:cs typeface="Arial"/>
              </a:rPr>
              <a:t>mid] &gt; item:</a:t>
            </a:r>
          </a:p>
          <a:p>
            <a:pPr marL="117475" indent="0">
              <a:buNone/>
            </a:pPr>
            <a:r>
              <a:rPr lang="en-AU" sz="3200" dirty="0">
                <a:latin typeface="Arial"/>
                <a:cs typeface="Arial"/>
              </a:rPr>
              <a:t>            </a:t>
            </a:r>
            <a:r>
              <a:rPr lang="en-AU" sz="3200" dirty="0" smtClean="0">
                <a:latin typeface="Arial"/>
                <a:cs typeface="Arial"/>
              </a:rPr>
              <a:t>     </a:t>
            </a:r>
            <a:r>
              <a:rPr lang="en-AU" sz="3200" dirty="0">
                <a:latin typeface="Arial"/>
                <a:cs typeface="Arial"/>
              </a:rPr>
              <a:t>high = mid-1</a:t>
            </a:r>
          </a:p>
          <a:p>
            <a:pPr marL="117475" indent="0">
              <a:buNone/>
            </a:pPr>
            <a:r>
              <a:rPr lang="en-AU" sz="3200" dirty="0">
                <a:latin typeface="Arial"/>
                <a:cs typeface="Arial"/>
              </a:rPr>
              <a:t>        </a:t>
            </a:r>
            <a:r>
              <a:rPr lang="en-AU" sz="3200" dirty="0" smtClean="0">
                <a:latin typeface="Arial"/>
                <a:cs typeface="Arial"/>
              </a:rPr>
              <a:t>    </a:t>
            </a:r>
            <a:r>
              <a:rPr lang="en-AU" sz="3200" dirty="0" smtClean="0">
                <a:solidFill>
                  <a:srgbClr val="FF6600"/>
                </a:solidFill>
                <a:latin typeface="Arial"/>
                <a:cs typeface="Arial"/>
              </a:rPr>
              <a:t>else</a:t>
            </a:r>
            <a:r>
              <a:rPr lang="en-AU" sz="3200" dirty="0">
                <a:latin typeface="Arial"/>
                <a:cs typeface="Arial"/>
              </a:rPr>
              <a:t>: </a:t>
            </a:r>
          </a:p>
          <a:p>
            <a:pPr marL="117475" indent="0">
              <a:buNone/>
            </a:pPr>
            <a:r>
              <a:rPr lang="en-AU" sz="3200" dirty="0">
                <a:latin typeface="Arial"/>
                <a:cs typeface="Arial"/>
              </a:rPr>
              <a:t>	  </a:t>
            </a:r>
            <a:r>
              <a:rPr lang="en-AU" sz="3200" dirty="0" smtClean="0">
                <a:latin typeface="Arial"/>
                <a:cs typeface="Arial"/>
              </a:rPr>
              <a:t>      </a:t>
            </a:r>
            <a:r>
              <a:rPr lang="en-AU" sz="3200" dirty="0">
                <a:latin typeface="Arial"/>
                <a:cs typeface="Arial"/>
              </a:rPr>
              <a:t>low = mid+1</a:t>
            </a:r>
          </a:p>
          <a:p>
            <a:pPr marL="117475" indent="0">
              <a:buNone/>
            </a:pPr>
            <a:endParaRPr lang="en-AU" sz="3200" dirty="0">
              <a:latin typeface="Arial"/>
              <a:cs typeface="Arial"/>
            </a:endParaRPr>
          </a:p>
          <a:p>
            <a:pPr marL="117475" indent="0">
              <a:buNone/>
            </a:pPr>
            <a:r>
              <a:rPr lang="en-AU" sz="3200" dirty="0">
                <a:latin typeface="Arial"/>
                <a:cs typeface="Arial"/>
              </a:rPr>
              <a:t>  </a:t>
            </a:r>
            <a:r>
              <a:rPr lang="en-AU" sz="3200" dirty="0" smtClean="0">
                <a:latin typeface="Arial"/>
                <a:cs typeface="Arial"/>
              </a:rPr>
              <a:t>    </a:t>
            </a:r>
            <a:r>
              <a:rPr lang="en-AU" sz="3200" dirty="0">
                <a:solidFill>
                  <a:srgbClr val="FF6600"/>
                </a:solidFill>
                <a:latin typeface="Arial"/>
                <a:cs typeface="Arial"/>
              </a:rPr>
              <a:t>return </a:t>
            </a:r>
            <a:r>
              <a:rPr lang="en-AU" sz="3200" dirty="0" smtClean="0">
                <a:solidFill>
                  <a:srgbClr val="FF6600"/>
                </a:solidFill>
                <a:latin typeface="Arial"/>
                <a:cs typeface="Arial"/>
              </a:rPr>
              <a:t>False</a:t>
            </a:r>
            <a:r>
              <a:rPr lang="en-AU" sz="3100" dirty="0" smtClean="0">
                <a:latin typeface="Arial"/>
                <a:cs typeface="Arial"/>
              </a:rPr>
              <a:t>  </a:t>
            </a:r>
            <a:endParaRPr lang="en-AU" sz="3100" dirty="0">
              <a:latin typeface="Arial"/>
              <a:cs typeface="Arial"/>
            </a:endParaRPr>
          </a:p>
          <a:p>
            <a:pPr marL="117023" indent="0">
              <a:buNone/>
            </a:pPr>
            <a:endParaRPr lang="en-AU" sz="3100" dirty="0"/>
          </a:p>
        </p:txBody>
      </p:sp>
      <p:sp>
        <p:nvSpPr>
          <p:cNvPr id="5" name="Right Brace 38"/>
          <p:cNvSpPr>
            <a:spLocks/>
          </p:cNvSpPr>
          <p:nvPr/>
        </p:nvSpPr>
        <p:spPr bwMode="auto">
          <a:xfrm>
            <a:off x="8026400" y="4804792"/>
            <a:ext cx="990600" cy="3096344"/>
          </a:xfrm>
          <a:prstGeom prst="rightBrace">
            <a:avLst>
              <a:gd name="adj1" fmla="val 8324"/>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4143763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749873" y="196280"/>
            <a:ext cx="7056784" cy="1008112"/>
          </a:xfrm>
        </p:spPr>
        <p:txBody>
          <a:bodyPr>
            <a:normAutofit/>
          </a:bodyPr>
          <a:lstStyle/>
          <a:p>
            <a:r>
              <a:rPr lang="en-AU" sz="4400" dirty="0" smtClean="0"/>
              <a:t>Can we stop the loop early?</a:t>
            </a:r>
            <a:endParaRPr lang="en-AU" sz="4400" dirty="0"/>
          </a:p>
        </p:txBody>
      </p:sp>
      <p:sp>
        <p:nvSpPr>
          <p:cNvPr id="3" name="TPAnswers"/>
          <p:cNvSpPr>
            <a:spLocks noGrp="1"/>
          </p:cNvSpPr>
          <p:nvPr>
            <p:ph type="body" idx="1"/>
            <p:custDataLst>
              <p:tags r:id="rId2"/>
            </p:custDataLst>
          </p:nvPr>
        </p:nvSpPr>
        <p:spPr>
          <a:xfrm>
            <a:off x="1605856" y="7541096"/>
            <a:ext cx="2304256" cy="1753717"/>
          </a:xfrm>
        </p:spPr>
        <p:txBody>
          <a:bodyPr>
            <a:normAutofit/>
          </a:bodyPr>
          <a:lstStyle/>
          <a:p>
            <a:pPr marL="1031875" indent="-914400">
              <a:spcBef>
                <a:spcPct val="20000"/>
              </a:spcBef>
              <a:spcAft>
                <a:spcPts val="0"/>
              </a:spcAft>
              <a:buFontTx/>
              <a:buAutoNum type="alphaUcPeriod"/>
            </a:pPr>
            <a:r>
              <a:rPr lang="en-AU" sz="3200" dirty="0" smtClean="0"/>
              <a:t>Yes</a:t>
            </a:r>
          </a:p>
          <a:p>
            <a:pPr marL="1031875" indent="-914400">
              <a:spcBef>
                <a:spcPct val="20000"/>
              </a:spcBef>
              <a:spcAft>
                <a:spcPts val="0"/>
              </a:spcAft>
              <a:buFontTx/>
              <a:buAutoNum type="alphaUcPeriod"/>
            </a:pPr>
            <a:r>
              <a:rPr lang="en-AU" sz="3200" dirty="0" smtClean="0"/>
              <a:t>No</a:t>
            </a:r>
            <a:endParaRPr lang="en-AU" sz="3200"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Content Placeholder 2"/>
          <p:cNvSpPr txBox="1">
            <a:spLocks/>
          </p:cNvSpPr>
          <p:nvPr/>
        </p:nvSpPr>
        <p:spPr bwMode="auto">
          <a:xfrm>
            <a:off x="1749872" y="1204392"/>
            <a:ext cx="6552728" cy="6120680"/>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normAutofit fontScale="62500" lnSpcReduction="20000"/>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3100" dirty="0" err="1">
                <a:solidFill>
                  <a:srgbClr val="FF6600"/>
                </a:solidFill>
                <a:latin typeface="Arial"/>
                <a:cs typeface="Arial"/>
              </a:rPr>
              <a:t>def</a:t>
            </a:r>
            <a:r>
              <a:rPr lang="en-AU" sz="3100" dirty="0">
                <a:latin typeface="Arial"/>
                <a:cs typeface="Arial"/>
              </a:rPr>
              <a:t> </a:t>
            </a:r>
            <a:r>
              <a:rPr lang="en-AU" sz="3100" dirty="0" err="1" smtClean="0">
                <a:solidFill>
                  <a:srgbClr val="3366FF"/>
                </a:solidFill>
                <a:latin typeface="Arial"/>
                <a:cs typeface="Arial"/>
              </a:rPr>
              <a:t>binarySearch</a:t>
            </a:r>
            <a:r>
              <a:rPr lang="en-AU" sz="3100" dirty="0" smtClean="0">
                <a:latin typeface="Arial"/>
                <a:cs typeface="Arial"/>
              </a:rPr>
              <a:t>(</a:t>
            </a:r>
            <a:r>
              <a:rPr lang="en-AU" sz="3100" dirty="0" err="1" smtClean="0">
                <a:latin typeface="Arial"/>
                <a:cs typeface="Arial"/>
              </a:rPr>
              <a:t>aList</a:t>
            </a:r>
            <a:r>
              <a:rPr lang="en-AU" sz="3100" dirty="0" smtClean="0">
                <a:latin typeface="Arial"/>
                <a:cs typeface="Arial"/>
              </a:rPr>
              <a:t>, target)</a:t>
            </a:r>
            <a:r>
              <a:rPr lang="en-AU" sz="3100" dirty="0">
                <a:latin typeface="Arial"/>
                <a:cs typeface="Arial"/>
              </a:rPr>
              <a:t>:</a:t>
            </a:r>
          </a:p>
          <a:p>
            <a:pPr marL="117023" indent="0">
              <a:buNone/>
            </a:pPr>
            <a:r>
              <a:rPr lang="en-AU" sz="3100" dirty="0">
                <a:solidFill>
                  <a:srgbClr val="008000"/>
                </a:solidFill>
                <a:latin typeface="Arial"/>
                <a:cs typeface="Arial"/>
              </a:rPr>
              <a:t>     </a:t>
            </a:r>
            <a:r>
              <a:rPr lang="en-US" sz="3100" dirty="0" smtClean="0">
                <a:solidFill>
                  <a:srgbClr val="008000"/>
                </a:solidFill>
                <a:latin typeface="Arial"/>
                <a:cs typeface="Arial"/>
              </a:rPr>
              <a:t>’returns true if target is in </a:t>
            </a:r>
            <a:r>
              <a:rPr lang="en-US" sz="3100" dirty="0" err="1" smtClean="0">
                <a:solidFill>
                  <a:srgbClr val="008000"/>
                </a:solidFill>
                <a:latin typeface="Arial"/>
                <a:cs typeface="Arial"/>
              </a:rPr>
              <a:t>aList</a:t>
            </a:r>
            <a:r>
              <a:rPr lang="en-US" sz="3100" dirty="0" smtClean="0">
                <a:solidFill>
                  <a:srgbClr val="008000"/>
                </a:solidFill>
                <a:latin typeface="Arial"/>
                <a:cs typeface="Arial"/>
              </a:rPr>
              <a:t>’</a:t>
            </a:r>
          </a:p>
          <a:p>
            <a:pPr marL="117023" indent="0">
              <a:buNone/>
            </a:pPr>
            <a:r>
              <a:rPr lang="en-US" sz="3100" dirty="0">
                <a:solidFill>
                  <a:srgbClr val="008000"/>
                </a:solidFill>
                <a:latin typeface="Arial"/>
                <a:cs typeface="Arial"/>
              </a:rPr>
              <a:t> </a:t>
            </a:r>
            <a:r>
              <a:rPr lang="en-US" sz="3100" dirty="0" smtClean="0">
                <a:solidFill>
                  <a:srgbClr val="008000"/>
                </a:solidFill>
                <a:latin typeface="Arial"/>
                <a:cs typeface="Arial"/>
              </a:rPr>
              <a:t>    ‘Assumes that </a:t>
            </a:r>
            <a:r>
              <a:rPr lang="en-US" sz="3100" dirty="0" err="1" smtClean="0">
                <a:solidFill>
                  <a:srgbClr val="008000"/>
                </a:solidFill>
                <a:latin typeface="Arial"/>
                <a:cs typeface="Arial"/>
              </a:rPr>
              <a:t>aList</a:t>
            </a:r>
            <a:r>
              <a:rPr lang="en-US" sz="3100" dirty="0" smtClean="0">
                <a:solidFill>
                  <a:srgbClr val="008000"/>
                </a:solidFill>
                <a:latin typeface="Arial"/>
                <a:cs typeface="Arial"/>
              </a:rPr>
              <a:t> is sorted in ascending order’</a:t>
            </a:r>
            <a:endParaRPr lang="en-US" sz="3100" dirty="0">
              <a:solidFill>
                <a:srgbClr val="008000"/>
              </a:solidFill>
              <a:latin typeface="Arial"/>
              <a:cs typeface="Arial"/>
            </a:endParaRPr>
          </a:p>
          <a:p>
            <a:pPr marL="117475" indent="0">
              <a:buNone/>
            </a:pPr>
            <a:endParaRPr lang="en-AU" sz="3200" dirty="0" smtClean="0">
              <a:latin typeface="Arial"/>
              <a:cs typeface="Arial"/>
            </a:endParaRPr>
          </a:p>
          <a:p>
            <a:pPr marL="117475" indent="0">
              <a:buNone/>
            </a:pPr>
            <a:r>
              <a:rPr lang="en-AU" sz="3200" dirty="0">
                <a:latin typeface="Arial"/>
                <a:cs typeface="Arial"/>
              </a:rPr>
              <a:t> </a:t>
            </a:r>
            <a:r>
              <a:rPr lang="en-AU" sz="3200" dirty="0" smtClean="0">
                <a:latin typeface="Arial"/>
                <a:cs typeface="Arial"/>
              </a:rPr>
              <a:t>     low </a:t>
            </a:r>
            <a:r>
              <a:rPr lang="en-AU" sz="3200" dirty="0">
                <a:latin typeface="Arial"/>
                <a:cs typeface="Arial"/>
              </a:rPr>
              <a:t>= 0 </a:t>
            </a:r>
          </a:p>
          <a:p>
            <a:pPr marL="117475" indent="0">
              <a:buNone/>
            </a:pPr>
            <a:r>
              <a:rPr lang="en-AU" sz="3200" dirty="0">
                <a:latin typeface="Arial"/>
                <a:cs typeface="Arial"/>
              </a:rPr>
              <a:t>   </a:t>
            </a:r>
            <a:r>
              <a:rPr lang="en-AU" sz="3200" dirty="0" smtClean="0">
                <a:latin typeface="Arial"/>
                <a:cs typeface="Arial"/>
              </a:rPr>
              <a:t>   </a:t>
            </a:r>
            <a:r>
              <a:rPr lang="en-AU" sz="3200" dirty="0">
                <a:latin typeface="Arial"/>
                <a:cs typeface="Arial"/>
              </a:rPr>
              <a:t>high = </a:t>
            </a:r>
            <a:r>
              <a:rPr lang="en-AU" sz="3200" dirty="0" err="1">
                <a:solidFill>
                  <a:srgbClr val="800000"/>
                </a:solidFill>
                <a:latin typeface="Arial"/>
                <a:cs typeface="Arial"/>
              </a:rPr>
              <a:t>len</a:t>
            </a:r>
            <a:r>
              <a:rPr lang="en-AU" sz="3200" dirty="0" smtClean="0">
                <a:latin typeface="Arial"/>
                <a:cs typeface="Arial"/>
              </a:rPr>
              <a:t>(</a:t>
            </a:r>
            <a:r>
              <a:rPr lang="en-AU" sz="3200" dirty="0" err="1" smtClean="0">
                <a:latin typeface="Arial"/>
                <a:cs typeface="Arial"/>
              </a:rPr>
              <a:t>aList</a:t>
            </a:r>
            <a:r>
              <a:rPr lang="en-AU" sz="3200" dirty="0" smtClean="0">
                <a:latin typeface="Arial"/>
                <a:cs typeface="Arial"/>
              </a:rPr>
              <a:t>)</a:t>
            </a:r>
            <a:r>
              <a:rPr lang="en-AU" sz="3200" dirty="0">
                <a:latin typeface="Arial"/>
                <a:cs typeface="Arial"/>
              </a:rPr>
              <a:t>-1</a:t>
            </a:r>
          </a:p>
          <a:p>
            <a:pPr marL="117475" indent="0">
              <a:buNone/>
            </a:pPr>
            <a:r>
              <a:rPr lang="en-AU" sz="3200" dirty="0">
                <a:latin typeface="Arial"/>
                <a:cs typeface="Arial"/>
              </a:rPr>
              <a:t>    </a:t>
            </a:r>
            <a:endParaRPr lang="en-AU" sz="3200" dirty="0" smtClean="0">
              <a:latin typeface="Arial"/>
              <a:cs typeface="Arial"/>
            </a:endParaRPr>
          </a:p>
          <a:p>
            <a:pPr marL="117475" indent="0">
              <a:buNone/>
            </a:pPr>
            <a:r>
              <a:rPr lang="en-AU" sz="3200" dirty="0">
                <a:latin typeface="Arial"/>
                <a:cs typeface="Arial"/>
              </a:rPr>
              <a:t> </a:t>
            </a:r>
            <a:r>
              <a:rPr lang="en-AU" sz="3200" dirty="0" smtClean="0">
                <a:latin typeface="Arial"/>
                <a:cs typeface="Arial"/>
              </a:rPr>
              <a:t>     </a:t>
            </a:r>
            <a:r>
              <a:rPr lang="en-AU" sz="3200" dirty="0" smtClean="0">
                <a:solidFill>
                  <a:srgbClr val="FF6600"/>
                </a:solidFill>
                <a:latin typeface="Arial"/>
                <a:cs typeface="Arial"/>
              </a:rPr>
              <a:t>while</a:t>
            </a:r>
            <a:r>
              <a:rPr lang="en-AU" sz="3200" dirty="0" smtClean="0">
                <a:latin typeface="Arial"/>
                <a:cs typeface="Arial"/>
              </a:rPr>
              <a:t> </a:t>
            </a:r>
            <a:r>
              <a:rPr lang="en-AU" sz="3200" dirty="0">
                <a:latin typeface="Arial"/>
                <a:cs typeface="Arial"/>
              </a:rPr>
              <a:t>low &lt;= high:       </a:t>
            </a:r>
          </a:p>
          <a:p>
            <a:pPr marL="117475" indent="0">
              <a:buNone/>
            </a:pPr>
            <a:r>
              <a:rPr lang="en-AU" sz="3200" dirty="0">
                <a:latin typeface="Arial"/>
                <a:cs typeface="Arial"/>
              </a:rPr>
              <a:t>        </a:t>
            </a:r>
            <a:r>
              <a:rPr lang="en-AU" sz="3200" dirty="0" smtClean="0">
                <a:latin typeface="Arial"/>
                <a:cs typeface="Arial"/>
              </a:rPr>
              <a:t>    mid </a:t>
            </a:r>
            <a:r>
              <a:rPr lang="en-AU" sz="3200" dirty="0">
                <a:latin typeface="Arial"/>
                <a:cs typeface="Arial"/>
              </a:rPr>
              <a:t>= (low + high) //</a:t>
            </a:r>
            <a:r>
              <a:rPr lang="en-AU" sz="3200" dirty="0">
                <a:solidFill>
                  <a:srgbClr val="FF0000"/>
                </a:solidFill>
                <a:latin typeface="Arial"/>
                <a:cs typeface="Arial"/>
              </a:rPr>
              <a:t> </a:t>
            </a:r>
            <a:r>
              <a:rPr lang="en-AU" sz="3200" dirty="0">
                <a:latin typeface="Arial"/>
                <a:cs typeface="Arial"/>
              </a:rPr>
              <a:t>2</a:t>
            </a:r>
          </a:p>
          <a:p>
            <a:pPr marL="117475" indent="0">
              <a:buNone/>
            </a:pPr>
            <a:r>
              <a:rPr lang="en-AU" sz="3200" dirty="0">
                <a:latin typeface="Arial"/>
                <a:cs typeface="Arial"/>
              </a:rPr>
              <a:t>       </a:t>
            </a:r>
            <a:r>
              <a:rPr lang="en-AU" sz="3200" dirty="0" smtClean="0">
                <a:latin typeface="Arial"/>
                <a:cs typeface="Arial"/>
              </a:rPr>
              <a:t>     </a:t>
            </a:r>
            <a:r>
              <a:rPr lang="en-AU" sz="3200" dirty="0">
                <a:solidFill>
                  <a:srgbClr val="FF6600"/>
                </a:solidFill>
                <a:latin typeface="Arial"/>
                <a:cs typeface="Arial"/>
              </a:rPr>
              <a:t>if</a:t>
            </a:r>
            <a:r>
              <a:rPr lang="en-AU" sz="3200" dirty="0">
                <a:latin typeface="Arial"/>
                <a:cs typeface="Arial"/>
              </a:rPr>
              <a:t> </a:t>
            </a:r>
            <a:r>
              <a:rPr lang="en-AU" sz="3200" dirty="0" err="1" smtClean="0">
                <a:latin typeface="Arial"/>
                <a:cs typeface="Arial"/>
              </a:rPr>
              <a:t>aList</a:t>
            </a:r>
            <a:r>
              <a:rPr lang="en-AU" sz="3200" dirty="0" smtClean="0">
                <a:latin typeface="Arial"/>
                <a:cs typeface="Arial"/>
              </a:rPr>
              <a:t>[</a:t>
            </a:r>
            <a:r>
              <a:rPr lang="en-AU" sz="3200" dirty="0">
                <a:latin typeface="Arial"/>
                <a:cs typeface="Arial"/>
              </a:rPr>
              <a:t>mid] == </a:t>
            </a:r>
            <a:r>
              <a:rPr lang="en-AU" sz="3200" dirty="0" smtClean="0">
                <a:latin typeface="Arial"/>
                <a:cs typeface="Arial"/>
              </a:rPr>
              <a:t>target:</a:t>
            </a:r>
            <a:endParaRPr lang="en-AU" sz="3200" dirty="0">
              <a:latin typeface="Arial"/>
              <a:cs typeface="Arial"/>
            </a:endParaRPr>
          </a:p>
          <a:p>
            <a:pPr marL="117475" indent="0">
              <a:buNone/>
            </a:pPr>
            <a:r>
              <a:rPr lang="en-AU" sz="3200" dirty="0">
                <a:latin typeface="Arial"/>
                <a:cs typeface="Arial"/>
              </a:rPr>
              <a:t>             </a:t>
            </a:r>
            <a:r>
              <a:rPr lang="en-AU" sz="3200" dirty="0" smtClean="0">
                <a:latin typeface="Arial"/>
                <a:cs typeface="Arial"/>
              </a:rPr>
              <a:t>    </a:t>
            </a:r>
            <a:r>
              <a:rPr lang="en-AU" sz="3200" dirty="0" smtClean="0">
                <a:solidFill>
                  <a:srgbClr val="FF6600"/>
                </a:solidFill>
                <a:latin typeface="Arial"/>
                <a:cs typeface="Arial"/>
              </a:rPr>
              <a:t>return</a:t>
            </a:r>
            <a:r>
              <a:rPr lang="en-AU" sz="3200" dirty="0" smtClean="0">
                <a:latin typeface="Arial"/>
                <a:cs typeface="Arial"/>
              </a:rPr>
              <a:t> </a:t>
            </a:r>
            <a:r>
              <a:rPr lang="en-AU" sz="3200" dirty="0">
                <a:solidFill>
                  <a:srgbClr val="FF6600"/>
                </a:solidFill>
                <a:latin typeface="Arial"/>
                <a:cs typeface="Arial"/>
              </a:rPr>
              <a:t>True</a:t>
            </a:r>
          </a:p>
          <a:p>
            <a:pPr marL="117475" indent="0">
              <a:buNone/>
            </a:pPr>
            <a:r>
              <a:rPr lang="en-AU" sz="3200" dirty="0">
                <a:latin typeface="Arial"/>
                <a:cs typeface="Arial"/>
              </a:rPr>
              <a:t>        </a:t>
            </a:r>
            <a:r>
              <a:rPr lang="en-AU" sz="3200" dirty="0" smtClean="0">
                <a:latin typeface="Arial"/>
                <a:cs typeface="Arial"/>
              </a:rPr>
              <a:t>    </a:t>
            </a:r>
            <a:r>
              <a:rPr lang="en-AU" sz="3200" dirty="0" err="1" smtClean="0">
                <a:solidFill>
                  <a:srgbClr val="FF6600"/>
                </a:solidFill>
                <a:latin typeface="Arial"/>
                <a:cs typeface="Arial"/>
              </a:rPr>
              <a:t>elif</a:t>
            </a:r>
            <a:r>
              <a:rPr lang="en-AU" sz="3200" dirty="0" smtClean="0">
                <a:latin typeface="Arial"/>
                <a:cs typeface="Arial"/>
              </a:rPr>
              <a:t> </a:t>
            </a:r>
            <a:r>
              <a:rPr lang="en-AU" sz="3200" dirty="0" err="1" smtClean="0">
                <a:latin typeface="Arial"/>
                <a:cs typeface="Arial"/>
              </a:rPr>
              <a:t>aList</a:t>
            </a:r>
            <a:r>
              <a:rPr lang="en-AU" sz="3200" dirty="0" smtClean="0">
                <a:latin typeface="Arial"/>
                <a:cs typeface="Arial"/>
              </a:rPr>
              <a:t>[</a:t>
            </a:r>
            <a:r>
              <a:rPr lang="en-AU" sz="3200" dirty="0">
                <a:latin typeface="Arial"/>
                <a:cs typeface="Arial"/>
              </a:rPr>
              <a:t>mid] &gt; item:</a:t>
            </a:r>
          </a:p>
          <a:p>
            <a:pPr marL="117475" indent="0">
              <a:buNone/>
            </a:pPr>
            <a:r>
              <a:rPr lang="en-AU" sz="3200" dirty="0">
                <a:latin typeface="Arial"/>
                <a:cs typeface="Arial"/>
              </a:rPr>
              <a:t>            </a:t>
            </a:r>
            <a:r>
              <a:rPr lang="en-AU" sz="3200" dirty="0" smtClean="0">
                <a:latin typeface="Arial"/>
                <a:cs typeface="Arial"/>
              </a:rPr>
              <a:t>     </a:t>
            </a:r>
            <a:r>
              <a:rPr lang="en-AU" sz="3200" dirty="0">
                <a:latin typeface="Arial"/>
                <a:cs typeface="Arial"/>
              </a:rPr>
              <a:t>high = mid-1</a:t>
            </a:r>
          </a:p>
          <a:p>
            <a:pPr marL="117475" indent="0">
              <a:buNone/>
            </a:pPr>
            <a:r>
              <a:rPr lang="en-AU" sz="3200" dirty="0">
                <a:latin typeface="Arial"/>
                <a:cs typeface="Arial"/>
              </a:rPr>
              <a:t>        </a:t>
            </a:r>
            <a:r>
              <a:rPr lang="en-AU" sz="3200" dirty="0" smtClean="0">
                <a:latin typeface="Arial"/>
                <a:cs typeface="Arial"/>
              </a:rPr>
              <a:t>    </a:t>
            </a:r>
            <a:r>
              <a:rPr lang="en-AU" sz="3200" dirty="0" smtClean="0">
                <a:solidFill>
                  <a:srgbClr val="FF6600"/>
                </a:solidFill>
                <a:latin typeface="Arial"/>
                <a:cs typeface="Arial"/>
              </a:rPr>
              <a:t>else</a:t>
            </a:r>
            <a:r>
              <a:rPr lang="en-AU" sz="3200" dirty="0">
                <a:latin typeface="Arial"/>
                <a:cs typeface="Arial"/>
              </a:rPr>
              <a:t>: </a:t>
            </a:r>
          </a:p>
          <a:p>
            <a:pPr marL="117475" indent="0">
              <a:buNone/>
            </a:pPr>
            <a:r>
              <a:rPr lang="en-AU" sz="3200" dirty="0">
                <a:latin typeface="Arial"/>
                <a:cs typeface="Arial"/>
              </a:rPr>
              <a:t>	  </a:t>
            </a:r>
            <a:r>
              <a:rPr lang="en-AU" sz="3200" dirty="0" smtClean="0">
                <a:latin typeface="Arial"/>
                <a:cs typeface="Arial"/>
              </a:rPr>
              <a:t>      </a:t>
            </a:r>
            <a:r>
              <a:rPr lang="en-AU" sz="3200" dirty="0">
                <a:latin typeface="Arial"/>
                <a:cs typeface="Arial"/>
              </a:rPr>
              <a:t>low = mid+1</a:t>
            </a:r>
          </a:p>
          <a:p>
            <a:pPr marL="117475" indent="0">
              <a:buNone/>
            </a:pPr>
            <a:endParaRPr lang="en-AU" sz="3200" dirty="0">
              <a:latin typeface="Arial"/>
              <a:cs typeface="Arial"/>
            </a:endParaRPr>
          </a:p>
          <a:p>
            <a:pPr marL="117475" indent="0">
              <a:buNone/>
            </a:pPr>
            <a:r>
              <a:rPr lang="en-AU" sz="3200" dirty="0">
                <a:latin typeface="Arial"/>
                <a:cs typeface="Arial"/>
              </a:rPr>
              <a:t>  </a:t>
            </a:r>
            <a:r>
              <a:rPr lang="en-AU" sz="3200" dirty="0" smtClean="0">
                <a:latin typeface="Arial"/>
                <a:cs typeface="Arial"/>
              </a:rPr>
              <a:t>    </a:t>
            </a:r>
            <a:r>
              <a:rPr lang="en-AU" sz="3200" dirty="0">
                <a:solidFill>
                  <a:srgbClr val="FF6600"/>
                </a:solidFill>
                <a:latin typeface="Arial"/>
                <a:cs typeface="Arial"/>
              </a:rPr>
              <a:t>return </a:t>
            </a:r>
            <a:r>
              <a:rPr lang="en-AU" sz="3200" dirty="0" smtClean="0">
                <a:solidFill>
                  <a:srgbClr val="FF6600"/>
                </a:solidFill>
                <a:latin typeface="Arial"/>
                <a:cs typeface="Arial"/>
              </a:rPr>
              <a:t>False</a:t>
            </a:r>
            <a:r>
              <a:rPr lang="en-AU" sz="3100" dirty="0" smtClean="0">
                <a:latin typeface="Arial"/>
                <a:cs typeface="Arial"/>
              </a:rPr>
              <a:t>  </a:t>
            </a:r>
            <a:endParaRPr lang="en-AU" sz="3100" dirty="0">
              <a:latin typeface="Arial"/>
              <a:cs typeface="Arial"/>
            </a:endParaRPr>
          </a:p>
        </p:txBody>
      </p:sp>
      <p:sp>
        <p:nvSpPr>
          <p:cNvPr id="10" name="Right Brace 9"/>
          <p:cNvSpPr/>
          <p:nvPr/>
        </p:nvSpPr>
        <p:spPr>
          <a:xfrm>
            <a:off x="5926336" y="3652664"/>
            <a:ext cx="1008112" cy="2808312"/>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37403344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Case?</a:t>
            </a:r>
            <a:endParaRPr lang="en-US" dirty="0"/>
          </a:p>
        </p:txBody>
      </p:sp>
      <p:sp>
        <p:nvSpPr>
          <p:cNvPr id="3" name="Content Placeholder 2"/>
          <p:cNvSpPr txBox="1">
            <a:spLocks/>
          </p:cNvSpPr>
          <p:nvPr/>
        </p:nvSpPr>
        <p:spPr bwMode="auto">
          <a:xfrm>
            <a:off x="2253929" y="1780456"/>
            <a:ext cx="7920880" cy="7704856"/>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normAutofit fontScale="77500" lnSpcReduction="20000"/>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3100" dirty="0" err="1">
                <a:solidFill>
                  <a:srgbClr val="FF6600"/>
                </a:solidFill>
                <a:latin typeface="Arial"/>
                <a:cs typeface="Arial"/>
              </a:rPr>
              <a:t>def</a:t>
            </a:r>
            <a:r>
              <a:rPr lang="en-AU" sz="3100" dirty="0">
                <a:latin typeface="Arial"/>
                <a:cs typeface="Arial"/>
              </a:rPr>
              <a:t> </a:t>
            </a:r>
            <a:r>
              <a:rPr lang="en-AU" sz="3100" dirty="0" err="1" smtClean="0">
                <a:solidFill>
                  <a:srgbClr val="3366FF"/>
                </a:solidFill>
                <a:latin typeface="Arial"/>
                <a:cs typeface="Arial"/>
              </a:rPr>
              <a:t>binarySearch</a:t>
            </a:r>
            <a:r>
              <a:rPr lang="en-AU" sz="3100" dirty="0" smtClean="0">
                <a:latin typeface="Arial"/>
                <a:cs typeface="Arial"/>
              </a:rPr>
              <a:t>(</a:t>
            </a:r>
            <a:r>
              <a:rPr lang="en-AU" sz="3100" dirty="0" err="1" smtClean="0">
                <a:latin typeface="Arial"/>
                <a:cs typeface="Arial"/>
              </a:rPr>
              <a:t>aList</a:t>
            </a:r>
            <a:r>
              <a:rPr lang="en-AU" sz="3100" dirty="0" smtClean="0">
                <a:latin typeface="Arial"/>
                <a:cs typeface="Arial"/>
              </a:rPr>
              <a:t>, target)</a:t>
            </a:r>
            <a:r>
              <a:rPr lang="en-AU" sz="3100" dirty="0">
                <a:latin typeface="Arial"/>
                <a:cs typeface="Arial"/>
              </a:rPr>
              <a:t>:</a:t>
            </a:r>
          </a:p>
          <a:p>
            <a:pPr marL="117023" indent="0">
              <a:buNone/>
            </a:pPr>
            <a:r>
              <a:rPr lang="en-AU" sz="3100" dirty="0">
                <a:solidFill>
                  <a:srgbClr val="008000"/>
                </a:solidFill>
                <a:latin typeface="Arial"/>
                <a:cs typeface="Arial"/>
              </a:rPr>
              <a:t>     </a:t>
            </a:r>
            <a:r>
              <a:rPr lang="en-US" sz="3100" dirty="0" smtClean="0">
                <a:solidFill>
                  <a:srgbClr val="008000"/>
                </a:solidFill>
                <a:latin typeface="Arial"/>
                <a:cs typeface="Arial"/>
              </a:rPr>
              <a:t>’returns true if target is in </a:t>
            </a:r>
            <a:r>
              <a:rPr lang="en-US" sz="3100" dirty="0" err="1" smtClean="0">
                <a:solidFill>
                  <a:srgbClr val="008000"/>
                </a:solidFill>
                <a:latin typeface="Arial"/>
                <a:cs typeface="Arial"/>
              </a:rPr>
              <a:t>aList</a:t>
            </a:r>
            <a:r>
              <a:rPr lang="en-US" sz="3100" dirty="0" smtClean="0">
                <a:solidFill>
                  <a:srgbClr val="008000"/>
                </a:solidFill>
                <a:latin typeface="Arial"/>
                <a:cs typeface="Arial"/>
              </a:rPr>
              <a:t>’</a:t>
            </a:r>
          </a:p>
          <a:p>
            <a:pPr marL="117023" indent="0">
              <a:buNone/>
            </a:pPr>
            <a:r>
              <a:rPr lang="en-US" sz="3100" dirty="0">
                <a:solidFill>
                  <a:srgbClr val="008000"/>
                </a:solidFill>
                <a:latin typeface="Arial"/>
                <a:cs typeface="Arial"/>
              </a:rPr>
              <a:t> </a:t>
            </a:r>
            <a:r>
              <a:rPr lang="en-US" sz="3100" dirty="0" smtClean="0">
                <a:solidFill>
                  <a:srgbClr val="008000"/>
                </a:solidFill>
                <a:latin typeface="Arial"/>
                <a:cs typeface="Arial"/>
              </a:rPr>
              <a:t>    ‘Assumes that </a:t>
            </a:r>
            <a:r>
              <a:rPr lang="en-US" sz="3100" dirty="0" err="1" smtClean="0">
                <a:solidFill>
                  <a:srgbClr val="008000"/>
                </a:solidFill>
                <a:latin typeface="Arial"/>
                <a:cs typeface="Arial"/>
              </a:rPr>
              <a:t>aList</a:t>
            </a:r>
            <a:r>
              <a:rPr lang="en-US" sz="3100" dirty="0" smtClean="0">
                <a:solidFill>
                  <a:srgbClr val="008000"/>
                </a:solidFill>
                <a:latin typeface="Arial"/>
                <a:cs typeface="Arial"/>
              </a:rPr>
              <a:t> is sorted in ascending order’</a:t>
            </a:r>
            <a:endParaRPr lang="en-US" sz="3100" dirty="0">
              <a:solidFill>
                <a:srgbClr val="008000"/>
              </a:solidFill>
              <a:latin typeface="Arial"/>
              <a:cs typeface="Arial"/>
            </a:endParaRPr>
          </a:p>
          <a:p>
            <a:pPr marL="117475" indent="0">
              <a:buNone/>
            </a:pPr>
            <a:endParaRPr lang="en-AU" sz="3200" dirty="0" smtClean="0">
              <a:latin typeface="Arial"/>
              <a:cs typeface="Arial"/>
            </a:endParaRPr>
          </a:p>
          <a:p>
            <a:pPr marL="117475" indent="0">
              <a:buNone/>
            </a:pPr>
            <a:r>
              <a:rPr lang="en-AU" sz="3200" dirty="0">
                <a:latin typeface="Arial"/>
                <a:cs typeface="Arial"/>
              </a:rPr>
              <a:t> </a:t>
            </a:r>
            <a:r>
              <a:rPr lang="en-AU" sz="3200" dirty="0" smtClean="0">
                <a:latin typeface="Arial"/>
                <a:cs typeface="Arial"/>
              </a:rPr>
              <a:t>     low </a:t>
            </a:r>
            <a:r>
              <a:rPr lang="en-AU" sz="3200" dirty="0">
                <a:latin typeface="Arial"/>
                <a:cs typeface="Arial"/>
              </a:rPr>
              <a:t>= 0 </a:t>
            </a:r>
          </a:p>
          <a:p>
            <a:pPr marL="117475" indent="0">
              <a:buNone/>
            </a:pPr>
            <a:r>
              <a:rPr lang="en-AU" sz="3200" dirty="0">
                <a:latin typeface="Arial"/>
                <a:cs typeface="Arial"/>
              </a:rPr>
              <a:t>   </a:t>
            </a:r>
            <a:r>
              <a:rPr lang="en-AU" sz="3200" dirty="0" smtClean="0">
                <a:latin typeface="Arial"/>
                <a:cs typeface="Arial"/>
              </a:rPr>
              <a:t>   </a:t>
            </a:r>
            <a:r>
              <a:rPr lang="en-AU" sz="3200" dirty="0">
                <a:latin typeface="Arial"/>
                <a:cs typeface="Arial"/>
              </a:rPr>
              <a:t>high = </a:t>
            </a:r>
            <a:r>
              <a:rPr lang="en-AU" sz="3200" dirty="0" err="1">
                <a:solidFill>
                  <a:srgbClr val="800000"/>
                </a:solidFill>
                <a:latin typeface="Arial"/>
                <a:cs typeface="Arial"/>
              </a:rPr>
              <a:t>len</a:t>
            </a:r>
            <a:r>
              <a:rPr lang="en-AU" sz="3200" dirty="0" smtClean="0">
                <a:latin typeface="Arial"/>
                <a:cs typeface="Arial"/>
              </a:rPr>
              <a:t>(</a:t>
            </a:r>
            <a:r>
              <a:rPr lang="en-AU" sz="3200" dirty="0" err="1" smtClean="0">
                <a:latin typeface="Arial"/>
                <a:cs typeface="Arial"/>
              </a:rPr>
              <a:t>aList</a:t>
            </a:r>
            <a:r>
              <a:rPr lang="en-AU" sz="3200" dirty="0" smtClean="0">
                <a:latin typeface="Arial"/>
                <a:cs typeface="Arial"/>
              </a:rPr>
              <a:t>)</a:t>
            </a:r>
            <a:r>
              <a:rPr lang="en-AU" sz="3200" dirty="0">
                <a:latin typeface="Arial"/>
                <a:cs typeface="Arial"/>
              </a:rPr>
              <a:t>-1</a:t>
            </a:r>
          </a:p>
          <a:p>
            <a:pPr marL="117475" indent="0">
              <a:buNone/>
            </a:pPr>
            <a:r>
              <a:rPr lang="en-AU" sz="3200" dirty="0">
                <a:latin typeface="Arial"/>
                <a:cs typeface="Arial"/>
              </a:rPr>
              <a:t>    </a:t>
            </a:r>
            <a:endParaRPr lang="en-AU" sz="3200" dirty="0" smtClean="0">
              <a:latin typeface="Arial"/>
              <a:cs typeface="Arial"/>
            </a:endParaRPr>
          </a:p>
          <a:p>
            <a:pPr marL="117475" indent="0">
              <a:buNone/>
            </a:pPr>
            <a:r>
              <a:rPr lang="en-AU" sz="3200" dirty="0">
                <a:latin typeface="Arial"/>
                <a:cs typeface="Arial"/>
              </a:rPr>
              <a:t> </a:t>
            </a:r>
            <a:r>
              <a:rPr lang="en-AU" sz="3200" dirty="0" smtClean="0">
                <a:latin typeface="Arial"/>
                <a:cs typeface="Arial"/>
              </a:rPr>
              <a:t>     </a:t>
            </a:r>
            <a:r>
              <a:rPr lang="en-AU" sz="3200" dirty="0" smtClean="0">
                <a:solidFill>
                  <a:srgbClr val="FF6600"/>
                </a:solidFill>
                <a:latin typeface="Arial"/>
                <a:cs typeface="Arial"/>
              </a:rPr>
              <a:t>while</a:t>
            </a:r>
            <a:r>
              <a:rPr lang="en-AU" sz="3200" dirty="0" smtClean="0">
                <a:latin typeface="Arial"/>
                <a:cs typeface="Arial"/>
              </a:rPr>
              <a:t> </a:t>
            </a:r>
            <a:r>
              <a:rPr lang="en-AU" sz="3200" dirty="0">
                <a:latin typeface="Arial"/>
                <a:cs typeface="Arial"/>
              </a:rPr>
              <a:t>low &lt;= high:       </a:t>
            </a:r>
          </a:p>
          <a:p>
            <a:pPr marL="117475" indent="0">
              <a:buNone/>
            </a:pPr>
            <a:r>
              <a:rPr lang="en-AU" sz="3200" dirty="0">
                <a:latin typeface="Arial"/>
                <a:cs typeface="Arial"/>
              </a:rPr>
              <a:t>        </a:t>
            </a:r>
            <a:r>
              <a:rPr lang="en-AU" sz="3200" dirty="0" smtClean="0">
                <a:latin typeface="Arial"/>
                <a:cs typeface="Arial"/>
              </a:rPr>
              <a:t>    mid </a:t>
            </a:r>
            <a:r>
              <a:rPr lang="en-AU" sz="3200" dirty="0">
                <a:latin typeface="Arial"/>
                <a:cs typeface="Arial"/>
              </a:rPr>
              <a:t>= (low + high) //</a:t>
            </a:r>
            <a:r>
              <a:rPr lang="en-AU" sz="3200" dirty="0">
                <a:solidFill>
                  <a:srgbClr val="FF0000"/>
                </a:solidFill>
                <a:latin typeface="Arial"/>
                <a:cs typeface="Arial"/>
              </a:rPr>
              <a:t> </a:t>
            </a:r>
            <a:r>
              <a:rPr lang="en-AU" sz="3200" dirty="0">
                <a:latin typeface="Arial"/>
                <a:cs typeface="Arial"/>
              </a:rPr>
              <a:t>2</a:t>
            </a:r>
          </a:p>
          <a:p>
            <a:pPr marL="117475" indent="0">
              <a:buNone/>
            </a:pPr>
            <a:r>
              <a:rPr lang="en-AU" sz="3200" dirty="0">
                <a:latin typeface="Arial"/>
                <a:cs typeface="Arial"/>
              </a:rPr>
              <a:t>       </a:t>
            </a:r>
            <a:r>
              <a:rPr lang="en-AU" sz="3200" dirty="0" smtClean="0">
                <a:latin typeface="Arial"/>
                <a:cs typeface="Arial"/>
              </a:rPr>
              <a:t>     </a:t>
            </a:r>
            <a:r>
              <a:rPr lang="en-AU" sz="3200" dirty="0">
                <a:solidFill>
                  <a:srgbClr val="FF6600"/>
                </a:solidFill>
                <a:latin typeface="Arial"/>
                <a:cs typeface="Arial"/>
              </a:rPr>
              <a:t>if</a:t>
            </a:r>
            <a:r>
              <a:rPr lang="en-AU" sz="3200" dirty="0">
                <a:latin typeface="Arial"/>
                <a:cs typeface="Arial"/>
              </a:rPr>
              <a:t> </a:t>
            </a:r>
            <a:r>
              <a:rPr lang="en-AU" sz="3200" dirty="0" err="1" smtClean="0">
                <a:latin typeface="Arial"/>
                <a:cs typeface="Arial"/>
              </a:rPr>
              <a:t>aList</a:t>
            </a:r>
            <a:r>
              <a:rPr lang="en-AU" sz="3200" dirty="0" smtClean="0">
                <a:latin typeface="Arial"/>
                <a:cs typeface="Arial"/>
              </a:rPr>
              <a:t>[</a:t>
            </a:r>
            <a:r>
              <a:rPr lang="en-AU" sz="3200" dirty="0">
                <a:latin typeface="Arial"/>
                <a:cs typeface="Arial"/>
              </a:rPr>
              <a:t>mid] == </a:t>
            </a:r>
            <a:r>
              <a:rPr lang="en-AU" sz="3200" dirty="0" smtClean="0">
                <a:latin typeface="Arial"/>
                <a:cs typeface="Arial"/>
              </a:rPr>
              <a:t>target:</a:t>
            </a:r>
            <a:endParaRPr lang="en-AU" sz="3200" dirty="0">
              <a:latin typeface="Arial"/>
              <a:cs typeface="Arial"/>
            </a:endParaRPr>
          </a:p>
          <a:p>
            <a:pPr marL="117475" indent="0">
              <a:buNone/>
            </a:pPr>
            <a:r>
              <a:rPr lang="en-AU" sz="3200" dirty="0">
                <a:latin typeface="Arial"/>
                <a:cs typeface="Arial"/>
              </a:rPr>
              <a:t>             </a:t>
            </a:r>
            <a:r>
              <a:rPr lang="en-AU" sz="3200" dirty="0" smtClean="0">
                <a:latin typeface="Arial"/>
                <a:cs typeface="Arial"/>
              </a:rPr>
              <a:t>    </a:t>
            </a:r>
            <a:r>
              <a:rPr lang="en-AU" sz="3200" dirty="0" smtClean="0">
                <a:solidFill>
                  <a:srgbClr val="FF6600"/>
                </a:solidFill>
                <a:latin typeface="Arial"/>
                <a:cs typeface="Arial"/>
              </a:rPr>
              <a:t>return</a:t>
            </a:r>
            <a:r>
              <a:rPr lang="en-AU" sz="3200" dirty="0" smtClean="0">
                <a:latin typeface="Arial"/>
                <a:cs typeface="Arial"/>
              </a:rPr>
              <a:t> </a:t>
            </a:r>
            <a:r>
              <a:rPr lang="en-AU" sz="3200" dirty="0">
                <a:solidFill>
                  <a:srgbClr val="FF6600"/>
                </a:solidFill>
                <a:latin typeface="Arial"/>
                <a:cs typeface="Arial"/>
              </a:rPr>
              <a:t>True</a:t>
            </a:r>
          </a:p>
          <a:p>
            <a:pPr marL="117475" indent="0">
              <a:buNone/>
            </a:pPr>
            <a:r>
              <a:rPr lang="en-AU" sz="3200" dirty="0">
                <a:latin typeface="Arial"/>
                <a:cs typeface="Arial"/>
              </a:rPr>
              <a:t>        </a:t>
            </a:r>
            <a:r>
              <a:rPr lang="en-AU" sz="3200" dirty="0" smtClean="0">
                <a:latin typeface="Arial"/>
                <a:cs typeface="Arial"/>
              </a:rPr>
              <a:t>    </a:t>
            </a:r>
            <a:r>
              <a:rPr lang="en-AU" sz="3200" dirty="0" err="1" smtClean="0">
                <a:solidFill>
                  <a:srgbClr val="FF6600"/>
                </a:solidFill>
                <a:latin typeface="Arial"/>
                <a:cs typeface="Arial"/>
              </a:rPr>
              <a:t>elif</a:t>
            </a:r>
            <a:r>
              <a:rPr lang="en-AU" sz="3200" dirty="0" smtClean="0">
                <a:latin typeface="Arial"/>
                <a:cs typeface="Arial"/>
              </a:rPr>
              <a:t> </a:t>
            </a:r>
            <a:r>
              <a:rPr lang="en-AU" sz="3200" dirty="0" err="1" smtClean="0">
                <a:latin typeface="Arial"/>
                <a:cs typeface="Arial"/>
              </a:rPr>
              <a:t>aList</a:t>
            </a:r>
            <a:r>
              <a:rPr lang="en-AU" sz="3200" dirty="0" smtClean="0">
                <a:latin typeface="Arial"/>
                <a:cs typeface="Arial"/>
              </a:rPr>
              <a:t>[</a:t>
            </a:r>
            <a:r>
              <a:rPr lang="en-AU" sz="3200" dirty="0">
                <a:latin typeface="Arial"/>
                <a:cs typeface="Arial"/>
              </a:rPr>
              <a:t>mid] &gt; item:</a:t>
            </a:r>
          </a:p>
          <a:p>
            <a:pPr marL="117475" indent="0">
              <a:buNone/>
            </a:pPr>
            <a:r>
              <a:rPr lang="en-AU" sz="3200" dirty="0">
                <a:latin typeface="Arial"/>
                <a:cs typeface="Arial"/>
              </a:rPr>
              <a:t>            </a:t>
            </a:r>
            <a:r>
              <a:rPr lang="en-AU" sz="3200" dirty="0" smtClean="0">
                <a:latin typeface="Arial"/>
                <a:cs typeface="Arial"/>
              </a:rPr>
              <a:t>     </a:t>
            </a:r>
            <a:r>
              <a:rPr lang="en-AU" sz="3200" dirty="0">
                <a:latin typeface="Arial"/>
                <a:cs typeface="Arial"/>
              </a:rPr>
              <a:t>high = mid-1</a:t>
            </a:r>
          </a:p>
          <a:p>
            <a:pPr marL="117475" indent="0">
              <a:buNone/>
            </a:pPr>
            <a:r>
              <a:rPr lang="en-AU" sz="3200" dirty="0">
                <a:latin typeface="Arial"/>
                <a:cs typeface="Arial"/>
              </a:rPr>
              <a:t>        </a:t>
            </a:r>
            <a:r>
              <a:rPr lang="en-AU" sz="3200" dirty="0" smtClean="0">
                <a:latin typeface="Arial"/>
                <a:cs typeface="Arial"/>
              </a:rPr>
              <a:t>    </a:t>
            </a:r>
            <a:r>
              <a:rPr lang="en-AU" sz="3200" dirty="0" smtClean="0">
                <a:solidFill>
                  <a:srgbClr val="FF6600"/>
                </a:solidFill>
                <a:latin typeface="Arial"/>
                <a:cs typeface="Arial"/>
              </a:rPr>
              <a:t>else</a:t>
            </a:r>
            <a:r>
              <a:rPr lang="en-AU" sz="3200" dirty="0">
                <a:latin typeface="Arial"/>
                <a:cs typeface="Arial"/>
              </a:rPr>
              <a:t>: </a:t>
            </a:r>
          </a:p>
          <a:p>
            <a:pPr marL="117475" indent="0">
              <a:buNone/>
            </a:pPr>
            <a:r>
              <a:rPr lang="en-AU" sz="3200" dirty="0">
                <a:latin typeface="Arial"/>
                <a:cs typeface="Arial"/>
              </a:rPr>
              <a:t>	  </a:t>
            </a:r>
            <a:r>
              <a:rPr lang="en-AU" sz="3200" dirty="0" smtClean="0">
                <a:latin typeface="Arial"/>
                <a:cs typeface="Arial"/>
              </a:rPr>
              <a:t>      </a:t>
            </a:r>
            <a:r>
              <a:rPr lang="en-AU" sz="3200" dirty="0">
                <a:latin typeface="Arial"/>
                <a:cs typeface="Arial"/>
              </a:rPr>
              <a:t>low = mid+1</a:t>
            </a:r>
          </a:p>
          <a:p>
            <a:pPr marL="117475" indent="0">
              <a:buNone/>
            </a:pPr>
            <a:endParaRPr lang="en-AU" sz="3200" dirty="0">
              <a:latin typeface="Arial"/>
              <a:cs typeface="Arial"/>
            </a:endParaRPr>
          </a:p>
          <a:p>
            <a:pPr marL="117475" indent="0">
              <a:buNone/>
            </a:pPr>
            <a:r>
              <a:rPr lang="en-AU" sz="3200" dirty="0">
                <a:latin typeface="Arial"/>
                <a:cs typeface="Arial"/>
              </a:rPr>
              <a:t>  </a:t>
            </a:r>
            <a:r>
              <a:rPr lang="en-AU" sz="3200" dirty="0" smtClean="0">
                <a:latin typeface="Arial"/>
                <a:cs typeface="Arial"/>
              </a:rPr>
              <a:t>    </a:t>
            </a:r>
            <a:r>
              <a:rPr lang="en-AU" sz="3200" dirty="0">
                <a:solidFill>
                  <a:srgbClr val="FF6600"/>
                </a:solidFill>
                <a:latin typeface="Arial"/>
                <a:cs typeface="Arial"/>
              </a:rPr>
              <a:t>return </a:t>
            </a:r>
            <a:r>
              <a:rPr lang="en-AU" sz="3200" dirty="0" smtClean="0">
                <a:solidFill>
                  <a:srgbClr val="FF6600"/>
                </a:solidFill>
                <a:latin typeface="Arial"/>
                <a:cs typeface="Arial"/>
              </a:rPr>
              <a:t>False</a:t>
            </a:r>
            <a:r>
              <a:rPr lang="en-AU" sz="3100" dirty="0" smtClean="0">
                <a:latin typeface="Arial"/>
                <a:cs typeface="Arial"/>
              </a:rPr>
              <a:t>  </a:t>
            </a:r>
            <a:endParaRPr lang="en-AU" sz="3100" dirty="0">
              <a:latin typeface="Arial"/>
              <a:cs typeface="Arial"/>
            </a:endParaRPr>
          </a:p>
          <a:p>
            <a:pPr marL="117023" indent="0">
              <a:buNone/>
            </a:pPr>
            <a:endParaRPr lang="en-AU" sz="3100" dirty="0"/>
          </a:p>
        </p:txBody>
      </p:sp>
    </p:spTree>
    <p:extLst>
      <p:ext uri="{BB962C8B-B14F-4D97-AF65-F5344CB8AC3E}">
        <p14:creationId xmlns:p14="http://schemas.microsoft.com/office/powerpoint/2010/main" val="385900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Worst Case?</a:t>
            </a:r>
            <a:endParaRPr lang="en-US" dirty="0"/>
          </a:p>
        </p:txBody>
      </p:sp>
      <p:sp>
        <p:nvSpPr>
          <p:cNvPr id="3" name="Content Placeholder 2"/>
          <p:cNvSpPr txBox="1">
            <a:spLocks/>
          </p:cNvSpPr>
          <p:nvPr/>
        </p:nvSpPr>
        <p:spPr bwMode="auto">
          <a:xfrm>
            <a:off x="2253929" y="1780456"/>
            <a:ext cx="7920880" cy="7704856"/>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normAutofit fontScale="77500" lnSpcReduction="20000"/>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3100" dirty="0" err="1">
                <a:solidFill>
                  <a:srgbClr val="FF6600"/>
                </a:solidFill>
                <a:latin typeface="Arial"/>
                <a:cs typeface="Arial"/>
              </a:rPr>
              <a:t>def</a:t>
            </a:r>
            <a:r>
              <a:rPr lang="en-AU" sz="3100" dirty="0">
                <a:latin typeface="Arial"/>
                <a:cs typeface="Arial"/>
              </a:rPr>
              <a:t> </a:t>
            </a:r>
            <a:r>
              <a:rPr lang="en-AU" sz="3100" dirty="0" err="1" smtClean="0">
                <a:solidFill>
                  <a:srgbClr val="3366FF"/>
                </a:solidFill>
                <a:latin typeface="Arial"/>
                <a:cs typeface="Arial"/>
              </a:rPr>
              <a:t>binarySearch</a:t>
            </a:r>
            <a:r>
              <a:rPr lang="en-AU" sz="3100" dirty="0" smtClean="0">
                <a:latin typeface="Arial"/>
                <a:cs typeface="Arial"/>
              </a:rPr>
              <a:t>(</a:t>
            </a:r>
            <a:r>
              <a:rPr lang="en-AU" sz="3100" dirty="0" err="1" smtClean="0">
                <a:latin typeface="Arial"/>
                <a:cs typeface="Arial"/>
              </a:rPr>
              <a:t>aList</a:t>
            </a:r>
            <a:r>
              <a:rPr lang="en-AU" sz="3100" dirty="0" smtClean="0">
                <a:latin typeface="Arial"/>
                <a:cs typeface="Arial"/>
              </a:rPr>
              <a:t>, target)</a:t>
            </a:r>
            <a:r>
              <a:rPr lang="en-AU" sz="3100" dirty="0">
                <a:latin typeface="Arial"/>
                <a:cs typeface="Arial"/>
              </a:rPr>
              <a:t>:</a:t>
            </a:r>
          </a:p>
          <a:p>
            <a:pPr marL="117023" indent="0">
              <a:buNone/>
            </a:pPr>
            <a:r>
              <a:rPr lang="en-AU" sz="3100" dirty="0">
                <a:solidFill>
                  <a:srgbClr val="008000"/>
                </a:solidFill>
                <a:latin typeface="Arial"/>
                <a:cs typeface="Arial"/>
              </a:rPr>
              <a:t>     </a:t>
            </a:r>
            <a:r>
              <a:rPr lang="en-US" sz="3100" dirty="0" smtClean="0">
                <a:solidFill>
                  <a:srgbClr val="008000"/>
                </a:solidFill>
                <a:latin typeface="Arial"/>
                <a:cs typeface="Arial"/>
              </a:rPr>
              <a:t>’returns true if target is in </a:t>
            </a:r>
            <a:r>
              <a:rPr lang="en-US" sz="3100" dirty="0" err="1" smtClean="0">
                <a:solidFill>
                  <a:srgbClr val="008000"/>
                </a:solidFill>
                <a:latin typeface="Arial"/>
                <a:cs typeface="Arial"/>
              </a:rPr>
              <a:t>aList</a:t>
            </a:r>
            <a:r>
              <a:rPr lang="en-US" sz="3100" dirty="0" smtClean="0">
                <a:solidFill>
                  <a:srgbClr val="008000"/>
                </a:solidFill>
                <a:latin typeface="Arial"/>
                <a:cs typeface="Arial"/>
              </a:rPr>
              <a:t>’</a:t>
            </a:r>
          </a:p>
          <a:p>
            <a:pPr marL="117023" indent="0">
              <a:buNone/>
            </a:pPr>
            <a:r>
              <a:rPr lang="en-US" sz="3100" dirty="0">
                <a:solidFill>
                  <a:srgbClr val="008000"/>
                </a:solidFill>
                <a:latin typeface="Arial"/>
                <a:cs typeface="Arial"/>
              </a:rPr>
              <a:t> </a:t>
            </a:r>
            <a:r>
              <a:rPr lang="en-US" sz="3100" dirty="0" smtClean="0">
                <a:solidFill>
                  <a:srgbClr val="008000"/>
                </a:solidFill>
                <a:latin typeface="Arial"/>
                <a:cs typeface="Arial"/>
              </a:rPr>
              <a:t>    ‘Assumes that </a:t>
            </a:r>
            <a:r>
              <a:rPr lang="en-US" sz="3100" dirty="0" err="1" smtClean="0">
                <a:solidFill>
                  <a:srgbClr val="008000"/>
                </a:solidFill>
                <a:latin typeface="Arial"/>
                <a:cs typeface="Arial"/>
              </a:rPr>
              <a:t>aList</a:t>
            </a:r>
            <a:r>
              <a:rPr lang="en-US" sz="3100" dirty="0" smtClean="0">
                <a:solidFill>
                  <a:srgbClr val="008000"/>
                </a:solidFill>
                <a:latin typeface="Arial"/>
                <a:cs typeface="Arial"/>
              </a:rPr>
              <a:t> is sorted in ascending order’</a:t>
            </a:r>
            <a:endParaRPr lang="en-US" sz="3100" dirty="0">
              <a:solidFill>
                <a:srgbClr val="008000"/>
              </a:solidFill>
              <a:latin typeface="Arial"/>
              <a:cs typeface="Arial"/>
            </a:endParaRPr>
          </a:p>
          <a:p>
            <a:pPr marL="117475" indent="0">
              <a:buNone/>
            </a:pPr>
            <a:endParaRPr lang="en-AU" sz="3200" dirty="0" smtClean="0">
              <a:latin typeface="Arial"/>
              <a:cs typeface="Arial"/>
            </a:endParaRPr>
          </a:p>
          <a:p>
            <a:pPr marL="117475" indent="0">
              <a:buNone/>
            </a:pPr>
            <a:r>
              <a:rPr lang="en-AU" sz="3200" dirty="0">
                <a:latin typeface="Arial"/>
                <a:cs typeface="Arial"/>
              </a:rPr>
              <a:t> </a:t>
            </a:r>
            <a:r>
              <a:rPr lang="en-AU" sz="3200" dirty="0" smtClean="0">
                <a:latin typeface="Arial"/>
                <a:cs typeface="Arial"/>
              </a:rPr>
              <a:t>     low </a:t>
            </a:r>
            <a:r>
              <a:rPr lang="en-AU" sz="3200" dirty="0">
                <a:latin typeface="Arial"/>
                <a:cs typeface="Arial"/>
              </a:rPr>
              <a:t>= 0 </a:t>
            </a:r>
          </a:p>
          <a:p>
            <a:pPr marL="117475" indent="0">
              <a:buNone/>
            </a:pPr>
            <a:r>
              <a:rPr lang="en-AU" sz="3200" dirty="0">
                <a:latin typeface="Arial"/>
                <a:cs typeface="Arial"/>
              </a:rPr>
              <a:t>   </a:t>
            </a:r>
            <a:r>
              <a:rPr lang="en-AU" sz="3200" dirty="0" smtClean="0">
                <a:latin typeface="Arial"/>
                <a:cs typeface="Arial"/>
              </a:rPr>
              <a:t>   </a:t>
            </a:r>
            <a:r>
              <a:rPr lang="en-AU" sz="3200" dirty="0">
                <a:latin typeface="Arial"/>
                <a:cs typeface="Arial"/>
              </a:rPr>
              <a:t>high = </a:t>
            </a:r>
            <a:r>
              <a:rPr lang="en-AU" sz="3200" dirty="0" err="1">
                <a:solidFill>
                  <a:srgbClr val="800000"/>
                </a:solidFill>
                <a:latin typeface="Arial"/>
                <a:cs typeface="Arial"/>
              </a:rPr>
              <a:t>len</a:t>
            </a:r>
            <a:r>
              <a:rPr lang="en-AU" sz="3200" dirty="0" smtClean="0">
                <a:latin typeface="Arial"/>
                <a:cs typeface="Arial"/>
              </a:rPr>
              <a:t>(</a:t>
            </a:r>
            <a:r>
              <a:rPr lang="en-AU" sz="3200" dirty="0" err="1" smtClean="0">
                <a:latin typeface="Arial"/>
                <a:cs typeface="Arial"/>
              </a:rPr>
              <a:t>aList</a:t>
            </a:r>
            <a:r>
              <a:rPr lang="en-AU" sz="3200" dirty="0" smtClean="0">
                <a:latin typeface="Arial"/>
                <a:cs typeface="Arial"/>
              </a:rPr>
              <a:t>)</a:t>
            </a:r>
            <a:r>
              <a:rPr lang="en-AU" sz="3200" dirty="0">
                <a:latin typeface="Arial"/>
                <a:cs typeface="Arial"/>
              </a:rPr>
              <a:t>-1</a:t>
            </a:r>
          </a:p>
          <a:p>
            <a:pPr marL="117475" indent="0">
              <a:buNone/>
            </a:pPr>
            <a:r>
              <a:rPr lang="en-AU" sz="3200" dirty="0">
                <a:latin typeface="Arial"/>
                <a:cs typeface="Arial"/>
              </a:rPr>
              <a:t>    </a:t>
            </a:r>
            <a:endParaRPr lang="en-AU" sz="3200" dirty="0" smtClean="0">
              <a:latin typeface="Arial"/>
              <a:cs typeface="Arial"/>
            </a:endParaRPr>
          </a:p>
          <a:p>
            <a:pPr marL="117475" indent="0">
              <a:buNone/>
            </a:pPr>
            <a:r>
              <a:rPr lang="en-AU" sz="3200" dirty="0">
                <a:latin typeface="Arial"/>
                <a:cs typeface="Arial"/>
              </a:rPr>
              <a:t> </a:t>
            </a:r>
            <a:r>
              <a:rPr lang="en-AU" sz="3200" dirty="0" smtClean="0">
                <a:latin typeface="Arial"/>
                <a:cs typeface="Arial"/>
              </a:rPr>
              <a:t>     </a:t>
            </a:r>
            <a:r>
              <a:rPr lang="en-AU" sz="3200" dirty="0" smtClean="0">
                <a:solidFill>
                  <a:srgbClr val="FF6600"/>
                </a:solidFill>
                <a:latin typeface="Arial"/>
                <a:cs typeface="Arial"/>
              </a:rPr>
              <a:t>while</a:t>
            </a:r>
            <a:r>
              <a:rPr lang="en-AU" sz="3200" dirty="0" smtClean="0">
                <a:latin typeface="Arial"/>
                <a:cs typeface="Arial"/>
              </a:rPr>
              <a:t> </a:t>
            </a:r>
            <a:r>
              <a:rPr lang="en-AU" sz="3200" dirty="0">
                <a:latin typeface="Arial"/>
                <a:cs typeface="Arial"/>
              </a:rPr>
              <a:t>low &lt;= high:       </a:t>
            </a:r>
          </a:p>
          <a:p>
            <a:pPr marL="117475" indent="0">
              <a:buNone/>
            </a:pPr>
            <a:r>
              <a:rPr lang="en-AU" sz="3200" dirty="0">
                <a:latin typeface="Arial"/>
                <a:cs typeface="Arial"/>
              </a:rPr>
              <a:t>        </a:t>
            </a:r>
            <a:r>
              <a:rPr lang="en-AU" sz="3200" dirty="0" smtClean="0">
                <a:latin typeface="Arial"/>
                <a:cs typeface="Arial"/>
              </a:rPr>
              <a:t>    mid </a:t>
            </a:r>
            <a:r>
              <a:rPr lang="en-AU" sz="3200" dirty="0">
                <a:latin typeface="Arial"/>
                <a:cs typeface="Arial"/>
              </a:rPr>
              <a:t>= (low + high) //</a:t>
            </a:r>
            <a:r>
              <a:rPr lang="en-AU" sz="3200" dirty="0">
                <a:solidFill>
                  <a:srgbClr val="FF0000"/>
                </a:solidFill>
                <a:latin typeface="Arial"/>
                <a:cs typeface="Arial"/>
              </a:rPr>
              <a:t> </a:t>
            </a:r>
            <a:r>
              <a:rPr lang="en-AU" sz="3200" dirty="0">
                <a:latin typeface="Arial"/>
                <a:cs typeface="Arial"/>
              </a:rPr>
              <a:t>2</a:t>
            </a:r>
          </a:p>
          <a:p>
            <a:pPr marL="117475" indent="0">
              <a:buNone/>
            </a:pPr>
            <a:r>
              <a:rPr lang="en-AU" sz="3200" dirty="0">
                <a:latin typeface="Arial"/>
                <a:cs typeface="Arial"/>
              </a:rPr>
              <a:t>       </a:t>
            </a:r>
            <a:r>
              <a:rPr lang="en-AU" sz="3200" dirty="0" smtClean="0">
                <a:latin typeface="Arial"/>
                <a:cs typeface="Arial"/>
              </a:rPr>
              <a:t>     </a:t>
            </a:r>
            <a:r>
              <a:rPr lang="en-AU" sz="3200" dirty="0">
                <a:solidFill>
                  <a:srgbClr val="FF6600"/>
                </a:solidFill>
                <a:latin typeface="Arial"/>
                <a:cs typeface="Arial"/>
              </a:rPr>
              <a:t>if</a:t>
            </a:r>
            <a:r>
              <a:rPr lang="en-AU" sz="3200" dirty="0">
                <a:latin typeface="Arial"/>
                <a:cs typeface="Arial"/>
              </a:rPr>
              <a:t> </a:t>
            </a:r>
            <a:r>
              <a:rPr lang="en-AU" sz="3200" dirty="0" err="1" smtClean="0">
                <a:latin typeface="Arial"/>
                <a:cs typeface="Arial"/>
              </a:rPr>
              <a:t>aList</a:t>
            </a:r>
            <a:r>
              <a:rPr lang="en-AU" sz="3200" dirty="0" smtClean="0">
                <a:latin typeface="Arial"/>
                <a:cs typeface="Arial"/>
              </a:rPr>
              <a:t>[</a:t>
            </a:r>
            <a:r>
              <a:rPr lang="en-AU" sz="3200" dirty="0">
                <a:latin typeface="Arial"/>
                <a:cs typeface="Arial"/>
              </a:rPr>
              <a:t>mid] == </a:t>
            </a:r>
            <a:r>
              <a:rPr lang="en-AU" sz="3200" dirty="0" smtClean="0">
                <a:latin typeface="Arial"/>
                <a:cs typeface="Arial"/>
              </a:rPr>
              <a:t>target:</a:t>
            </a:r>
            <a:endParaRPr lang="en-AU" sz="3200" dirty="0">
              <a:latin typeface="Arial"/>
              <a:cs typeface="Arial"/>
            </a:endParaRPr>
          </a:p>
          <a:p>
            <a:pPr marL="117475" indent="0">
              <a:buNone/>
            </a:pPr>
            <a:r>
              <a:rPr lang="en-AU" sz="3200" dirty="0">
                <a:latin typeface="Arial"/>
                <a:cs typeface="Arial"/>
              </a:rPr>
              <a:t>             </a:t>
            </a:r>
            <a:r>
              <a:rPr lang="en-AU" sz="3200" dirty="0" smtClean="0">
                <a:latin typeface="Arial"/>
                <a:cs typeface="Arial"/>
              </a:rPr>
              <a:t>    </a:t>
            </a:r>
            <a:r>
              <a:rPr lang="en-AU" sz="3200" dirty="0" smtClean="0">
                <a:solidFill>
                  <a:srgbClr val="FF6600"/>
                </a:solidFill>
                <a:latin typeface="Arial"/>
                <a:cs typeface="Arial"/>
              </a:rPr>
              <a:t>return</a:t>
            </a:r>
            <a:r>
              <a:rPr lang="en-AU" sz="3200" dirty="0" smtClean="0">
                <a:latin typeface="Arial"/>
                <a:cs typeface="Arial"/>
              </a:rPr>
              <a:t> </a:t>
            </a:r>
            <a:r>
              <a:rPr lang="en-AU" sz="3200" dirty="0">
                <a:solidFill>
                  <a:srgbClr val="FF6600"/>
                </a:solidFill>
                <a:latin typeface="Arial"/>
                <a:cs typeface="Arial"/>
              </a:rPr>
              <a:t>True</a:t>
            </a:r>
          </a:p>
          <a:p>
            <a:pPr marL="117475" indent="0">
              <a:buNone/>
            </a:pPr>
            <a:r>
              <a:rPr lang="en-AU" sz="3200" dirty="0">
                <a:latin typeface="Arial"/>
                <a:cs typeface="Arial"/>
              </a:rPr>
              <a:t>        </a:t>
            </a:r>
            <a:r>
              <a:rPr lang="en-AU" sz="3200" dirty="0" smtClean="0">
                <a:latin typeface="Arial"/>
                <a:cs typeface="Arial"/>
              </a:rPr>
              <a:t>    </a:t>
            </a:r>
            <a:r>
              <a:rPr lang="en-AU" sz="3200" dirty="0" err="1" smtClean="0">
                <a:solidFill>
                  <a:srgbClr val="FF6600"/>
                </a:solidFill>
                <a:latin typeface="Arial"/>
                <a:cs typeface="Arial"/>
              </a:rPr>
              <a:t>elif</a:t>
            </a:r>
            <a:r>
              <a:rPr lang="en-AU" sz="3200" dirty="0" smtClean="0">
                <a:latin typeface="Arial"/>
                <a:cs typeface="Arial"/>
              </a:rPr>
              <a:t> </a:t>
            </a:r>
            <a:r>
              <a:rPr lang="en-AU" sz="3200" dirty="0" err="1" smtClean="0">
                <a:latin typeface="Arial"/>
                <a:cs typeface="Arial"/>
              </a:rPr>
              <a:t>aList</a:t>
            </a:r>
            <a:r>
              <a:rPr lang="en-AU" sz="3200" dirty="0" smtClean="0">
                <a:latin typeface="Arial"/>
                <a:cs typeface="Arial"/>
              </a:rPr>
              <a:t>[</a:t>
            </a:r>
            <a:r>
              <a:rPr lang="en-AU" sz="3200" dirty="0">
                <a:latin typeface="Arial"/>
                <a:cs typeface="Arial"/>
              </a:rPr>
              <a:t>mid] &gt; item:</a:t>
            </a:r>
          </a:p>
          <a:p>
            <a:pPr marL="117475" indent="0">
              <a:buNone/>
            </a:pPr>
            <a:r>
              <a:rPr lang="en-AU" sz="3200" dirty="0">
                <a:latin typeface="Arial"/>
                <a:cs typeface="Arial"/>
              </a:rPr>
              <a:t>            </a:t>
            </a:r>
            <a:r>
              <a:rPr lang="en-AU" sz="3200" dirty="0" smtClean="0">
                <a:latin typeface="Arial"/>
                <a:cs typeface="Arial"/>
              </a:rPr>
              <a:t>     </a:t>
            </a:r>
            <a:r>
              <a:rPr lang="en-AU" sz="3200" dirty="0">
                <a:latin typeface="Arial"/>
                <a:cs typeface="Arial"/>
              </a:rPr>
              <a:t>high = mid-1</a:t>
            </a:r>
          </a:p>
          <a:p>
            <a:pPr marL="117475" indent="0">
              <a:buNone/>
            </a:pPr>
            <a:r>
              <a:rPr lang="en-AU" sz="3200" dirty="0">
                <a:latin typeface="Arial"/>
                <a:cs typeface="Arial"/>
              </a:rPr>
              <a:t>        </a:t>
            </a:r>
            <a:r>
              <a:rPr lang="en-AU" sz="3200" dirty="0" smtClean="0">
                <a:latin typeface="Arial"/>
                <a:cs typeface="Arial"/>
              </a:rPr>
              <a:t>    </a:t>
            </a:r>
            <a:r>
              <a:rPr lang="en-AU" sz="3200" dirty="0" smtClean="0">
                <a:solidFill>
                  <a:srgbClr val="FF6600"/>
                </a:solidFill>
                <a:latin typeface="Arial"/>
                <a:cs typeface="Arial"/>
              </a:rPr>
              <a:t>else</a:t>
            </a:r>
            <a:r>
              <a:rPr lang="en-AU" sz="3200" dirty="0">
                <a:latin typeface="Arial"/>
                <a:cs typeface="Arial"/>
              </a:rPr>
              <a:t>: </a:t>
            </a:r>
          </a:p>
          <a:p>
            <a:pPr marL="117475" indent="0">
              <a:buNone/>
            </a:pPr>
            <a:r>
              <a:rPr lang="en-AU" sz="3200" dirty="0">
                <a:latin typeface="Arial"/>
                <a:cs typeface="Arial"/>
              </a:rPr>
              <a:t>	  </a:t>
            </a:r>
            <a:r>
              <a:rPr lang="en-AU" sz="3200" dirty="0" smtClean="0">
                <a:latin typeface="Arial"/>
                <a:cs typeface="Arial"/>
              </a:rPr>
              <a:t>      </a:t>
            </a:r>
            <a:r>
              <a:rPr lang="en-AU" sz="3200" dirty="0">
                <a:latin typeface="Arial"/>
                <a:cs typeface="Arial"/>
              </a:rPr>
              <a:t>low = mid+1</a:t>
            </a:r>
          </a:p>
          <a:p>
            <a:pPr marL="117475" indent="0">
              <a:buNone/>
            </a:pPr>
            <a:endParaRPr lang="en-AU" sz="3200" dirty="0">
              <a:latin typeface="Arial"/>
              <a:cs typeface="Arial"/>
            </a:endParaRPr>
          </a:p>
          <a:p>
            <a:pPr marL="117475" indent="0">
              <a:buNone/>
            </a:pPr>
            <a:r>
              <a:rPr lang="en-AU" sz="3200" dirty="0">
                <a:latin typeface="Arial"/>
                <a:cs typeface="Arial"/>
              </a:rPr>
              <a:t>  </a:t>
            </a:r>
            <a:r>
              <a:rPr lang="en-AU" sz="3200" dirty="0" smtClean="0">
                <a:latin typeface="Arial"/>
                <a:cs typeface="Arial"/>
              </a:rPr>
              <a:t>    </a:t>
            </a:r>
            <a:r>
              <a:rPr lang="en-AU" sz="3200" dirty="0">
                <a:solidFill>
                  <a:srgbClr val="FF6600"/>
                </a:solidFill>
                <a:latin typeface="Arial"/>
                <a:cs typeface="Arial"/>
              </a:rPr>
              <a:t>return </a:t>
            </a:r>
            <a:r>
              <a:rPr lang="en-AU" sz="3200" dirty="0" smtClean="0">
                <a:solidFill>
                  <a:srgbClr val="FF6600"/>
                </a:solidFill>
                <a:latin typeface="Arial"/>
                <a:cs typeface="Arial"/>
              </a:rPr>
              <a:t>False</a:t>
            </a:r>
            <a:r>
              <a:rPr lang="en-AU" sz="3100" dirty="0" smtClean="0">
                <a:latin typeface="Arial"/>
                <a:cs typeface="Arial"/>
              </a:rPr>
              <a:t>  </a:t>
            </a:r>
            <a:endParaRPr lang="en-AU" sz="3100" dirty="0">
              <a:latin typeface="Arial"/>
              <a:cs typeface="Arial"/>
            </a:endParaRPr>
          </a:p>
          <a:p>
            <a:pPr marL="117023" indent="0">
              <a:buNone/>
            </a:pPr>
            <a:endParaRPr lang="en-AU" sz="3100" dirty="0"/>
          </a:p>
        </p:txBody>
      </p:sp>
    </p:spTree>
    <p:extLst>
      <p:ext uri="{BB962C8B-B14F-4D97-AF65-F5344CB8AC3E}">
        <p14:creationId xmlns:p14="http://schemas.microsoft.com/office/powerpoint/2010/main" val="385900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9" name="Group 939"/>
          <p:cNvGrpSpPr/>
          <p:nvPr/>
        </p:nvGrpSpPr>
        <p:grpSpPr>
          <a:xfrm>
            <a:off x="2325936" y="844352"/>
            <a:ext cx="7857700" cy="708428"/>
            <a:chOff x="-241303" y="0"/>
            <a:chExt cx="7857699" cy="708427"/>
          </a:xfrm>
        </p:grpSpPr>
        <p:sp>
          <p:nvSpPr>
            <p:cNvPr id="937" name="Shape 937"/>
            <p:cNvSpPr/>
            <p:nvPr/>
          </p:nvSpPr>
          <p:spPr>
            <a:xfrm>
              <a:off x="1228296" y="101600"/>
              <a:ext cx="6388101" cy="508000"/>
            </a:xfrm>
            <a:prstGeom prst="rect">
              <a:avLst/>
            </a:prstGeom>
            <a:noFill/>
            <a:ln w="25400" cap="flat">
              <a:solidFill>
                <a:srgbClr val="000000"/>
              </a:solidFill>
              <a:prstDash val="solid"/>
              <a:miter lim="400000"/>
            </a:ln>
            <a:effectLst/>
          </p:spPr>
          <p:txBody>
            <a:bodyPr wrap="square" lIns="38100" tIns="38100" rIns="38100" bIns="38100" numCol="1" anchor="ctr">
              <a:noAutofit/>
            </a:bodyPr>
            <a:lstStyle/>
            <a:p>
              <a:pPr lvl="0" algn="ctr" defTabSz="584200">
                <a:buClr>
                  <a:srgbClr val="000000"/>
                </a:buClr>
                <a:defRPr sz="4000">
                  <a:solidFill>
                    <a:srgbClr val="FFFFFF"/>
                  </a:solidFill>
                  <a:effectLst>
                    <a:outerShdw blurRad="38100" dist="12700" dir="5400000" rotWithShape="0">
                      <a:srgbClr val="000000">
                        <a:alpha val="50000"/>
                      </a:srgbClr>
                    </a:outerShdw>
                  </a:effectLst>
                  <a:latin typeface="Helvetica Neue Light"/>
                  <a:ea typeface="Helvetica Neue Light"/>
                  <a:cs typeface="Helvetica Neue Light"/>
                  <a:sym typeface="Helvetica Neue Light"/>
                </a:defRPr>
              </a:pPr>
              <a:endParaRPr/>
            </a:p>
          </p:txBody>
        </p:sp>
        <p:sp>
          <p:nvSpPr>
            <p:cNvPr id="938" name="Shape 938"/>
            <p:cNvSpPr/>
            <p:nvPr/>
          </p:nvSpPr>
          <p:spPr>
            <a:xfrm>
              <a:off x="-241304" y="0"/>
              <a:ext cx="375337" cy="7084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lgn="ctr" defTabSz="914400">
                <a:buClr>
                  <a:srgbClr val="000000"/>
                </a:buClr>
                <a:defRPr sz="4200">
                  <a:uFill>
                    <a:solidFill/>
                  </a:uFill>
                  <a:latin typeface="Helvetica Neue Light"/>
                  <a:ea typeface="Helvetica Neue Light"/>
                  <a:cs typeface="Helvetica Neue Light"/>
                  <a:sym typeface="Helvetica Neue Light"/>
                </a:defRPr>
              </a:lvl1pPr>
            </a:lstStyle>
            <a:p>
              <a:pPr lvl="0">
                <a:defRPr sz="1800">
                  <a:uFillTx/>
                </a:defRPr>
              </a:pPr>
              <a:r>
                <a:rPr sz="4200">
                  <a:uFill>
                    <a:solidFill/>
                  </a:uFill>
                </a:rPr>
                <a:t>n</a:t>
              </a:r>
            </a:p>
          </p:txBody>
        </p:sp>
      </p:grpSp>
      <p:grpSp>
        <p:nvGrpSpPr>
          <p:cNvPr id="942" name="Group 942"/>
          <p:cNvGrpSpPr/>
          <p:nvPr/>
        </p:nvGrpSpPr>
        <p:grpSpPr>
          <a:xfrm>
            <a:off x="2326536" y="1860352"/>
            <a:ext cx="4885300" cy="708428"/>
            <a:chOff x="-5" y="0"/>
            <a:chExt cx="4885299" cy="708427"/>
          </a:xfrm>
        </p:grpSpPr>
        <p:sp>
          <p:nvSpPr>
            <p:cNvPr id="940" name="Shape 940"/>
            <p:cNvSpPr/>
            <p:nvPr/>
          </p:nvSpPr>
          <p:spPr>
            <a:xfrm>
              <a:off x="1595994" y="101600"/>
              <a:ext cx="3289301" cy="508000"/>
            </a:xfrm>
            <a:prstGeom prst="rect">
              <a:avLst/>
            </a:prstGeom>
            <a:noFill/>
            <a:ln w="25400" cap="flat">
              <a:solidFill>
                <a:srgbClr val="000000"/>
              </a:solidFill>
              <a:prstDash val="solid"/>
              <a:miter lim="400000"/>
            </a:ln>
            <a:effectLst/>
          </p:spPr>
          <p:txBody>
            <a:bodyPr wrap="square" lIns="38100" tIns="38100" rIns="38100" bIns="38100" numCol="1" anchor="ctr">
              <a:noAutofit/>
            </a:bodyPr>
            <a:lstStyle/>
            <a:p>
              <a:pPr lvl="0" algn="ctr" defTabSz="584200">
                <a:buClr>
                  <a:srgbClr val="000000"/>
                </a:buClr>
                <a:defRPr sz="4000">
                  <a:solidFill>
                    <a:srgbClr val="FFFFFF"/>
                  </a:solidFill>
                  <a:effectLst>
                    <a:outerShdw blurRad="38100" dist="12700" dir="5400000" rotWithShape="0">
                      <a:srgbClr val="000000">
                        <a:alpha val="50000"/>
                      </a:srgbClr>
                    </a:outerShdw>
                  </a:effectLst>
                  <a:latin typeface="Helvetica Neue Light"/>
                  <a:ea typeface="Helvetica Neue Light"/>
                  <a:cs typeface="Helvetica Neue Light"/>
                  <a:sym typeface="Helvetica Neue Light"/>
                </a:defRPr>
              </a:pPr>
              <a:endParaRPr/>
            </a:p>
          </p:txBody>
        </p:sp>
        <p:sp>
          <p:nvSpPr>
            <p:cNvPr id="941" name="Shape 941"/>
            <p:cNvSpPr/>
            <p:nvPr/>
          </p:nvSpPr>
          <p:spPr>
            <a:xfrm>
              <a:off x="-6" y="0"/>
              <a:ext cx="849529" cy="7084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lgn="ctr" defTabSz="914400">
                <a:buClr>
                  <a:srgbClr val="000000"/>
                </a:buClr>
                <a:defRPr sz="4200">
                  <a:uFill>
                    <a:solidFill/>
                  </a:uFill>
                  <a:latin typeface="Helvetica Neue Light"/>
                  <a:ea typeface="Helvetica Neue Light"/>
                  <a:cs typeface="Helvetica Neue Light"/>
                  <a:sym typeface="Helvetica Neue Light"/>
                </a:defRPr>
              </a:lvl1pPr>
            </a:lstStyle>
            <a:p>
              <a:pPr lvl="0">
                <a:defRPr sz="1800">
                  <a:uFillTx/>
                </a:defRPr>
              </a:pPr>
              <a:r>
                <a:rPr sz="4200" dirty="0">
                  <a:uFill>
                    <a:solidFill/>
                  </a:uFill>
                </a:rPr>
                <a:t>n/2</a:t>
              </a:r>
            </a:p>
          </p:txBody>
        </p:sp>
      </p:grpSp>
      <p:grpSp>
        <p:nvGrpSpPr>
          <p:cNvPr id="945" name="Group 945"/>
          <p:cNvGrpSpPr/>
          <p:nvPr/>
        </p:nvGrpSpPr>
        <p:grpSpPr>
          <a:xfrm>
            <a:off x="2322330" y="2876352"/>
            <a:ext cx="3378206" cy="708428"/>
            <a:chOff x="-5" y="0"/>
            <a:chExt cx="3378205" cy="708427"/>
          </a:xfrm>
        </p:grpSpPr>
        <p:sp>
          <p:nvSpPr>
            <p:cNvPr id="943" name="Shape 943"/>
            <p:cNvSpPr/>
            <p:nvPr/>
          </p:nvSpPr>
          <p:spPr>
            <a:xfrm>
              <a:off x="1600200" y="101600"/>
              <a:ext cx="1778000" cy="508000"/>
            </a:xfrm>
            <a:prstGeom prst="rect">
              <a:avLst/>
            </a:prstGeom>
            <a:noFill/>
            <a:ln w="25400" cap="flat">
              <a:solidFill>
                <a:srgbClr val="000000"/>
              </a:solidFill>
              <a:prstDash val="solid"/>
              <a:miter lim="400000"/>
            </a:ln>
            <a:effectLst/>
          </p:spPr>
          <p:txBody>
            <a:bodyPr wrap="square" lIns="38100" tIns="38100" rIns="38100" bIns="38100" numCol="1" anchor="ctr">
              <a:noAutofit/>
            </a:bodyPr>
            <a:lstStyle/>
            <a:p>
              <a:pPr lvl="0" algn="ctr" defTabSz="584200">
                <a:buClr>
                  <a:srgbClr val="000000"/>
                </a:buClr>
                <a:defRPr sz="4000">
                  <a:solidFill>
                    <a:srgbClr val="FFFFFF"/>
                  </a:solidFill>
                  <a:effectLst>
                    <a:outerShdw blurRad="38100" dist="12700" dir="5400000" rotWithShape="0">
                      <a:srgbClr val="000000">
                        <a:alpha val="50000"/>
                      </a:srgbClr>
                    </a:outerShdw>
                  </a:effectLst>
                  <a:latin typeface="Helvetica Neue Light"/>
                  <a:ea typeface="Helvetica Neue Light"/>
                  <a:cs typeface="Helvetica Neue Light"/>
                  <a:sym typeface="Helvetica Neue Light"/>
                </a:defRPr>
              </a:pPr>
              <a:endParaRPr/>
            </a:p>
          </p:txBody>
        </p:sp>
        <p:sp>
          <p:nvSpPr>
            <p:cNvPr id="944" name="Shape 944"/>
            <p:cNvSpPr/>
            <p:nvPr/>
          </p:nvSpPr>
          <p:spPr>
            <a:xfrm>
              <a:off x="-6" y="0"/>
              <a:ext cx="849529" cy="7084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lgn="ctr" defTabSz="914400">
                <a:buClr>
                  <a:srgbClr val="000000"/>
                </a:buClr>
                <a:defRPr sz="4200">
                  <a:uFill>
                    <a:solidFill/>
                  </a:uFill>
                  <a:latin typeface="Helvetica Neue Light"/>
                  <a:ea typeface="Helvetica Neue Light"/>
                  <a:cs typeface="Helvetica Neue Light"/>
                  <a:sym typeface="Helvetica Neue Light"/>
                </a:defRPr>
              </a:lvl1pPr>
            </a:lstStyle>
            <a:p>
              <a:pPr lvl="0">
                <a:defRPr sz="1800">
                  <a:uFillTx/>
                </a:defRPr>
              </a:pPr>
              <a:r>
                <a:rPr sz="4200">
                  <a:uFill>
                    <a:solidFill/>
                  </a:uFill>
                </a:rPr>
                <a:t>n/4</a:t>
              </a:r>
            </a:p>
          </p:txBody>
        </p:sp>
      </p:grpSp>
      <p:grpSp>
        <p:nvGrpSpPr>
          <p:cNvPr id="948" name="Group 948"/>
          <p:cNvGrpSpPr/>
          <p:nvPr/>
        </p:nvGrpSpPr>
        <p:grpSpPr>
          <a:xfrm>
            <a:off x="2322330" y="4019352"/>
            <a:ext cx="2717806" cy="708428"/>
            <a:chOff x="-5" y="0"/>
            <a:chExt cx="2717805" cy="708427"/>
          </a:xfrm>
        </p:grpSpPr>
        <p:sp>
          <p:nvSpPr>
            <p:cNvPr id="946" name="Shape 946"/>
            <p:cNvSpPr/>
            <p:nvPr/>
          </p:nvSpPr>
          <p:spPr>
            <a:xfrm>
              <a:off x="1727200" y="101600"/>
              <a:ext cx="990600" cy="508000"/>
            </a:xfrm>
            <a:prstGeom prst="rect">
              <a:avLst/>
            </a:prstGeom>
            <a:noFill/>
            <a:ln w="25400" cap="flat">
              <a:solidFill>
                <a:srgbClr val="000000"/>
              </a:solidFill>
              <a:prstDash val="solid"/>
              <a:miter lim="400000"/>
            </a:ln>
            <a:effectLst/>
          </p:spPr>
          <p:txBody>
            <a:bodyPr wrap="square" lIns="38100" tIns="38100" rIns="38100" bIns="38100" numCol="1" anchor="ctr">
              <a:noAutofit/>
            </a:bodyPr>
            <a:lstStyle/>
            <a:p>
              <a:pPr lvl="0" algn="ctr" defTabSz="584200">
                <a:buClr>
                  <a:srgbClr val="000000"/>
                </a:buClr>
                <a:defRPr sz="4000">
                  <a:solidFill>
                    <a:srgbClr val="FFFFFF"/>
                  </a:solidFill>
                  <a:effectLst>
                    <a:outerShdw blurRad="38100" dist="12700" dir="5400000" rotWithShape="0">
                      <a:srgbClr val="000000">
                        <a:alpha val="50000"/>
                      </a:srgbClr>
                    </a:outerShdw>
                  </a:effectLst>
                  <a:latin typeface="Helvetica Neue Light"/>
                  <a:ea typeface="Helvetica Neue Light"/>
                  <a:cs typeface="Helvetica Neue Light"/>
                  <a:sym typeface="Helvetica Neue Light"/>
                </a:defRPr>
              </a:pPr>
              <a:endParaRPr/>
            </a:p>
          </p:txBody>
        </p:sp>
        <p:sp>
          <p:nvSpPr>
            <p:cNvPr id="947" name="Shape 947"/>
            <p:cNvSpPr/>
            <p:nvPr/>
          </p:nvSpPr>
          <p:spPr>
            <a:xfrm>
              <a:off x="-6" y="0"/>
              <a:ext cx="849529" cy="7084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lgn="ctr" defTabSz="914400">
                <a:buClr>
                  <a:srgbClr val="000000"/>
                </a:buClr>
                <a:defRPr sz="4200">
                  <a:uFill>
                    <a:solidFill/>
                  </a:uFill>
                  <a:latin typeface="Helvetica Neue Light"/>
                  <a:ea typeface="Helvetica Neue Light"/>
                  <a:cs typeface="Helvetica Neue Light"/>
                  <a:sym typeface="Helvetica Neue Light"/>
                </a:defRPr>
              </a:lvl1pPr>
            </a:lstStyle>
            <a:p>
              <a:pPr lvl="0">
                <a:defRPr sz="1800">
                  <a:uFillTx/>
                </a:defRPr>
              </a:pPr>
              <a:r>
                <a:rPr sz="4200">
                  <a:uFill>
                    <a:solidFill/>
                  </a:uFill>
                </a:rPr>
                <a:t>n/8</a:t>
              </a:r>
            </a:p>
          </p:txBody>
        </p:sp>
      </p:grpSp>
      <p:grpSp>
        <p:nvGrpSpPr>
          <p:cNvPr id="956" name="Group 956"/>
          <p:cNvGrpSpPr/>
          <p:nvPr/>
        </p:nvGrpSpPr>
        <p:grpSpPr>
          <a:xfrm>
            <a:off x="2430286" y="4645626"/>
            <a:ext cx="2055890" cy="1936357"/>
            <a:chOff x="0" y="106030"/>
            <a:chExt cx="2108462" cy="1936356"/>
          </a:xfrm>
        </p:grpSpPr>
        <p:sp>
          <p:nvSpPr>
            <p:cNvPr id="949" name="Shape 949"/>
            <p:cNvSpPr/>
            <p:nvPr/>
          </p:nvSpPr>
          <p:spPr>
            <a:xfrm rot="16200000">
              <a:off x="1425376" y="158174"/>
              <a:ext cx="735229" cy="6309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spAutoFit/>
            </a:bodyPr>
            <a:lstStyle>
              <a:lvl1pPr defTabSz="914400">
                <a:buClr>
                  <a:srgbClr val="FF2600"/>
                </a:buClr>
                <a:defRPr sz="3600" b="1">
                  <a:uFill>
                    <a:solidFill/>
                  </a:uFill>
                  <a:latin typeface="Helvetica Neue"/>
                  <a:ea typeface="Helvetica Neue"/>
                  <a:cs typeface="Helvetica Neue"/>
                  <a:sym typeface="Helvetica Neue"/>
                </a:defRPr>
              </a:lvl1pPr>
            </a:lstStyle>
            <a:p>
              <a:pPr lvl="0" algn="l">
                <a:defRPr sz="1800" b="0">
                  <a:uFillTx/>
                </a:defRPr>
              </a:pPr>
              <a:r>
                <a:rPr sz="3600" b="1" dirty="0">
                  <a:uFill>
                    <a:solidFill/>
                  </a:uFill>
                </a:rPr>
                <a:t>....</a:t>
              </a:r>
            </a:p>
          </p:txBody>
        </p:sp>
        <p:grpSp>
          <p:nvGrpSpPr>
            <p:cNvPr id="955" name="Group 955"/>
            <p:cNvGrpSpPr/>
            <p:nvPr/>
          </p:nvGrpSpPr>
          <p:grpSpPr>
            <a:xfrm>
              <a:off x="0" y="622756"/>
              <a:ext cx="1911874" cy="1419630"/>
              <a:chOff x="0" y="0"/>
              <a:chExt cx="1911874" cy="1419628"/>
            </a:xfrm>
          </p:grpSpPr>
          <p:sp>
            <p:nvSpPr>
              <p:cNvPr id="950" name="Shape 950"/>
              <p:cNvSpPr/>
              <p:nvPr/>
            </p:nvSpPr>
            <p:spPr>
              <a:xfrm>
                <a:off x="1623842" y="406400"/>
                <a:ext cx="288032" cy="388166"/>
              </a:xfrm>
              <a:prstGeom prst="rect">
                <a:avLst/>
              </a:prstGeom>
              <a:noFill/>
              <a:ln w="25400" cap="flat">
                <a:solidFill>
                  <a:srgbClr val="000000"/>
                </a:solidFill>
                <a:prstDash val="solid"/>
                <a:miter lim="400000"/>
              </a:ln>
              <a:effectLst/>
            </p:spPr>
            <p:txBody>
              <a:bodyPr wrap="square" lIns="38100" tIns="38100" rIns="38100" bIns="38100" numCol="1" anchor="ctr">
                <a:noAutofit/>
              </a:bodyPr>
              <a:lstStyle/>
              <a:p>
                <a:pPr lvl="0" algn="ctr" defTabSz="584200">
                  <a:buClr>
                    <a:srgbClr val="000000"/>
                  </a:buClr>
                  <a:defRPr sz="4000">
                    <a:solidFill>
                      <a:srgbClr val="FFFFFF"/>
                    </a:solidFill>
                    <a:effectLst>
                      <a:outerShdw blurRad="38100" dist="12700" dir="5400000" rotWithShape="0">
                        <a:srgbClr val="000000">
                          <a:alpha val="50000"/>
                        </a:srgbClr>
                      </a:outerShdw>
                    </a:effectLst>
                    <a:latin typeface="Helvetica Neue Light"/>
                    <a:ea typeface="Helvetica Neue Light"/>
                    <a:cs typeface="Helvetica Neue Light"/>
                    <a:sym typeface="Helvetica Neue Light"/>
                  </a:defRPr>
                </a:pPr>
                <a:endParaRPr/>
              </a:p>
            </p:txBody>
          </p:sp>
          <p:sp>
            <p:nvSpPr>
              <p:cNvPr id="951" name="Shape 951"/>
              <p:cNvSpPr/>
              <p:nvPr/>
            </p:nvSpPr>
            <p:spPr>
              <a:xfrm>
                <a:off x="129140" y="0"/>
                <a:ext cx="375337" cy="7084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lgn="ctr" defTabSz="914400">
                  <a:buClr>
                    <a:srgbClr val="000000"/>
                  </a:buClr>
                  <a:defRPr sz="4200">
                    <a:uFill>
                      <a:solidFill/>
                    </a:uFill>
                    <a:latin typeface="Helvetica Neue Light"/>
                    <a:ea typeface="Helvetica Neue Light"/>
                    <a:cs typeface="Helvetica Neue Light"/>
                    <a:sym typeface="Helvetica Neue Light"/>
                  </a:defRPr>
                </a:lvl1pPr>
              </a:lstStyle>
              <a:p>
                <a:pPr lvl="0">
                  <a:defRPr sz="1800">
                    <a:uFillTx/>
                  </a:defRPr>
                </a:pPr>
                <a:r>
                  <a:rPr sz="4200">
                    <a:uFill>
                      <a:solidFill/>
                    </a:uFill>
                  </a:rPr>
                  <a:t>n</a:t>
                </a:r>
              </a:p>
            </p:txBody>
          </p:sp>
          <p:sp>
            <p:nvSpPr>
              <p:cNvPr id="952" name="Shape 952"/>
              <p:cNvSpPr/>
              <p:nvPr/>
            </p:nvSpPr>
            <p:spPr>
              <a:xfrm>
                <a:off x="42214" y="711200"/>
                <a:ext cx="563272" cy="7084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p>
                <a:pPr lvl="0" algn="ctr" defTabSz="914400">
                  <a:buClr>
                    <a:srgbClr val="000000"/>
                  </a:buClr>
                  <a:defRPr sz="1800"/>
                </a:pPr>
                <a:r>
                  <a:rPr sz="4200">
                    <a:uFill>
                      <a:solidFill/>
                    </a:uFill>
                    <a:latin typeface="Helvetica Neue Light"/>
                    <a:ea typeface="Helvetica Neue Light"/>
                    <a:cs typeface="Helvetica Neue Light"/>
                    <a:sym typeface="Helvetica Neue Light"/>
                  </a:rPr>
                  <a:t>2</a:t>
                </a:r>
                <a:r>
                  <a:rPr sz="4200" baseline="31999">
                    <a:uFill>
                      <a:solidFill/>
                    </a:uFill>
                    <a:latin typeface="Helvetica Neue Light"/>
                    <a:ea typeface="Helvetica Neue Light"/>
                    <a:cs typeface="Helvetica Neue Light"/>
                    <a:sym typeface="Helvetica Neue Light"/>
                  </a:rPr>
                  <a:t>k</a:t>
                </a:r>
              </a:p>
            </p:txBody>
          </p:sp>
          <p:sp>
            <p:nvSpPr>
              <p:cNvPr id="953" name="Shape 953"/>
              <p:cNvSpPr/>
              <p:nvPr/>
            </p:nvSpPr>
            <p:spPr>
              <a:xfrm>
                <a:off x="0" y="165100"/>
                <a:ext cx="622300" cy="7084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lgn="ctr" defTabSz="914400">
                  <a:buClr>
                    <a:srgbClr val="000000"/>
                  </a:buClr>
                  <a:defRPr sz="4200">
                    <a:uFill>
                      <a:solidFill/>
                    </a:uFill>
                    <a:latin typeface="Helvetica Neue Light"/>
                    <a:ea typeface="Helvetica Neue Light"/>
                    <a:cs typeface="Helvetica Neue Light"/>
                    <a:sym typeface="Helvetica Neue Light"/>
                  </a:defRPr>
                </a:lvl1pPr>
              </a:lstStyle>
              <a:p>
                <a:pPr lvl="0">
                  <a:defRPr sz="1800">
                    <a:uFillTx/>
                  </a:defRPr>
                </a:pPr>
                <a:r>
                  <a:rPr sz="4200">
                    <a:uFill>
                      <a:solidFill/>
                    </a:uFill>
                  </a:rPr>
                  <a:t>__</a:t>
                </a:r>
              </a:p>
            </p:txBody>
          </p:sp>
          <p:sp>
            <p:nvSpPr>
              <p:cNvPr id="954" name="Shape 954"/>
              <p:cNvSpPr/>
              <p:nvPr/>
            </p:nvSpPr>
            <p:spPr>
              <a:xfrm>
                <a:off x="834694" y="419100"/>
                <a:ext cx="705511" cy="7084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lgn="ctr" defTabSz="914400">
                  <a:buClr>
                    <a:srgbClr val="000000"/>
                  </a:buClr>
                  <a:defRPr sz="4200">
                    <a:uFill>
                      <a:solidFill/>
                    </a:uFill>
                    <a:latin typeface="Helvetica Neue Light"/>
                    <a:ea typeface="Helvetica Neue Light"/>
                    <a:cs typeface="Helvetica Neue Light"/>
                    <a:sym typeface="Helvetica Neue Light"/>
                  </a:defRPr>
                </a:lvl1pPr>
              </a:lstStyle>
              <a:p>
                <a:pPr lvl="0">
                  <a:defRPr sz="1800">
                    <a:uFillTx/>
                  </a:defRPr>
                </a:pPr>
                <a:r>
                  <a:rPr sz="4200">
                    <a:uFill>
                      <a:solidFill/>
                    </a:uFill>
                  </a:rPr>
                  <a:t>=1</a:t>
                </a:r>
              </a:p>
            </p:txBody>
          </p:sp>
        </p:grpSp>
      </p:grpSp>
      <p:grpSp>
        <p:nvGrpSpPr>
          <p:cNvPr id="961" name="Group 961"/>
          <p:cNvGrpSpPr/>
          <p:nvPr/>
        </p:nvGrpSpPr>
        <p:grpSpPr>
          <a:xfrm>
            <a:off x="8432800" y="3517900"/>
            <a:ext cx="1540205" cy="1419628"/>
            <a:chOff x="0" y="0"/>
            <a:chExt cx="1540204" cy="1419627"/>
          </a:xfrm>
        </p:grpSpPr>
        <p:sp>
          <p:nvSpPr>
            <p:cNvPr id="957" name="Shape 957"/>
            <p:cNvSpPr/>
            <p:nvPr/>
          </p:nvSpPr>
          <p:spPr>
            <a:xfrm>
              <a:off x="129140" y="0"/>
              <a:ext cx="375337" cy="7084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lgn="ctr" defTabSz="914400">
                <a:buClr>
                  <a:srgbClr val="000000"/>
                </a:buClr>
                <a:defRPr sz="4200">
                  <a:solidFill>
                    <a:srgbClr val="0056D6"/>
                  </a:solidFill>
                  <a:uFill>
                    <a:solidFill>
                      <a:srgbClr val="0056D6"/>
                    </a:solidFill>
                  </a:uFill>
                  <a:latin typeface="Helvetica Neue Light"/>
                  <a:ea typeface="Helvetica Neue Light"/>
                  <a:cs typeface="Helvetica Neue Light"/>
                  <a:sym typeface="Helvetica Neue Light"/>
                </a:defRPr>
              </a:lvl1pPr>
            </a:lstStyle>
            <a:p>
              <a:pPr lvl="0">
                <a:defRPr sz="1800">
                  <a:solidFill>
                    <a:srgbClr val="000000"/>
                  </a:solidFill>
                  <a:uFillTx/>
                </a:defRPr>
              </a:pPr>
              <a:r>
                <a:rPr sz="4200">
                  <a:solidFill>
                    <a:srgbClr val="0056D6"/>
                  </a:solidFill>
                  <a:uFill>
                    <a:solidFill>
                      <a:srgbClr val="0056D6"/>
                    </a:solidFill>
                  </a:uFill>
                </a:rPr>
                <a:t>n</a:t>
              </a:r>
            </a:p>
          </p:txBody>
        </p:sp>
        <p:sp>
          <p:nvSpPr>
            <p:cNvPr id="958" name="Shape 958"/>
            <p:cNvSpPr/>
            <p:nvPr/>
          </p:nvSpPr>
          <p:spPr>
            <a:xfrm>
              <a:off x="42214" y="711200"/>
              <a:ext cx="563271" cy="7084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p>
              <a:pPr lvl="0" algn="ctr" defTabSz="914400">
                <a:buClr>
                  <a:srgbClr val="000000"/>
                </a:buClr>
                <a:defRPr sz="1800"/>
              </a:pPr>
              <a:r>
                <a:rPr sz="4200">
                  <a:solidFill>
                    <a:srgbClr val="0061FF"/>
                  </a:solidFill>
                  <a:uFill>
                    <a:solidFill>
                      <a:srgbClr val="0061FF"/>
                    </a:solidFill>
                  </a:uFill>
                  <a:latin typeface="Helvetica Neue Light"/>
                  <a:ea typeface="Helvetica Neue Light"/>
                  <a:cs typeface="Helvetica Neue Light"/>
                  <a:sym typeface="Helvetica Neue Light"/>
                </a:rPr>
                <a:t>2</a:t>
              </a:r>
              <a:r>
                <a:rPr sz="4200" baseline="31999">
                  <a:solidFill>
                    <a:srgbClr val="0061FF"/>
                  </a:solidFill>
                  <a:uFill>
                    <a:solidFill>
                      <a:srgbClr val="0061FF"/>
                    </a:solidFill>
                  </a:uFill>
                  <a:latin typeface="Helvetica Neue Light"/>
                  <a:ea typeface="Helvetica Neue Light"/>
                  <a:cs typeface="Helvetica Neue Light"/>
                  <a:sym typeface="Helvetica Neue Light"/>
                </a:rPr>
                <a:t>k</a:t>
              </a:r>
            </a:p>
          </p:txBody>
        </p:sp>
        <p:sp>
          <p:nvSpPr>
            <p:cNvPr id="959" name="Shape 959"/>
            <p:cNvSpPr/>
            <p:nvPr/>
          </p:nvSpPr>
          <p:spPr>
            <a:xfrm>
              <a:off x="0" y="165100"/>
              <a:ext cx="622300" cy="7084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lgn="ctr" defTabSz="914400">
                <a:buClr>
                  <a:srgbClr val="000000"/>
                </a:buClr>
                <a:defRPr sz="4200">
                  <a:solidFill>
                    <a:srgbClr val="0061FF"/>
                  </a:solidFill>
                  <a:uFill>
                    <a:solidFill>
                      <a:srgbClr val="0061FF"/>
                    </a:solidFill>
                  </a:uFill>
                  <a:latin typeface="Helvetica Neue Light"/>
                  <a:ea typeface="Helvetica Neue Light"/>
                  <a:cs typeface="Helvetica Neue Light"/>
                  <a:sym typeface="Helvetica Neue Light"/>
                </a:defRPr>
              </a:lvl1pPr>
            </a:lstStyle>
            <a:p>
              <a:pPr lvl="0">
                <a:defRPr sz="1800">
                  <a:solidFill>
                    <a:srgbClr val="000000"/>
                  </a:solidFill>
                  <a:uFillTx/>
                </a:defRPr>
              </a:pPr>
              <a:r>
                <a:rPr sz="4200">
                  <a:solidFill>
                    <a:srgbClr val="0061FF"/>
                  </a:solidFill>
                  <a:uFill>
                    <a:solidFill>
                      <a:srgbClr val="0061FF"/>
                    </a:solidFill>
                  </a:uFill>
                </a:rPr>
                <a:t>__</a:t>
              </a:r>
            </a:p>
          </p:txBody>
        </p:sp>
        <p:sp>
          <p:nvSpPr>
            <p:cNvPr id="960" name="Shape 960"/>
            <p:cNvSpPr/>
            <p:nvPr/>
          </p:nvSpPr>
          <p:spPr>
            <a:xfrm>
              <a:off x="834694" y="419100"/>
              <a:ext cx="705511" cy="7084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lgn="ctr" defTabSz="914400">
                <a:buClr>
                  <a:srgbClr val="000000"/>
                </a:buClr>
                <a:defRPr sz="4200">
                  <a:solidFill>
                    <a:srgbClr val="0061FF"/>
                  </a:solidFill>
                  <a:uFill>
                    <a:solidFill>
                      <a:srgbClr val="0061FF"/>
                    </a:solidFill>
                  </a:uFill>
                  <a:latin typeface="Helvetica Neue Light"/>
                  <a:ea typeface="Helvetica Neue Light"/>
                  <a:cs typeface="Helvetica Neue Light"/>
                  <a:sym typeface="Helvetica Neue Light"/>
                </a:defRPr>
              </a:lvl1pPr>
            </a:lstStyle>
            <a:p>
              <a:pPr lvl="0">
                <a:defRPr sz="1800">
                  <a:solidFill>
                    <a:srgbClr val="000000"/>
                  </a:solidFill>
                  <a:uFillTx/>
                </a:defRPr>
              </a:pPr>
              <a:r>
                <a:rPr sz="4200">
                  <a:solidFill>
                    <a:srgbClr val="0061FF"/>
                  </a:solidFill>
                  <a:uFill>
                    <a:solidFill>
                      <a:srgbClr val="0061FF"/>
                    </a:solidFill>
                  </a:uFill>
                </a:rPr>
                <a:t>=1</a:t>
              </a:r>
            </a:p>
          </p:txBody>
        </p:sp>
      </p:grpSp>
      <p:sp>
        <p:nvSpPr>
          <p:cNvPr id="962" name="Shape 962"/>
          <p:cNvSpPr/>
          <p:nvPr/>
        </p:nvSpPr>
        <p:spPr>
          <a:xfrm>
            <a:off x="8471598" y="5194300"/>
            <a:ext cx="1318033" cy="7112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p>
            <a:pPr lvl="0" algn="ctr" defTabSz="914400">
              <a:buClr>
                <a:srgbClr val="000000"/>
              </a:buClr>
              <a:defRPr sz="1800"/>
            </a:pPr>
            <a:r>
              <a:rPr sz="4200">
                <a:solidFill>
                  <a:srgbClr val="0061FF"/>
                </a:solidFill>
                <a:uFill>
                  <a:solidFill>
                    <a:srgbClr val="0061FF"/>
                  </a:solidFill>
                </a:uFill>
                <a:latin typeface="Helvetica Neue Light"/>
                <a:ea typeface="Helvetica Neue Light"/>
                <a:cs typeface="Helvetica Neue Light"/>
                <a:sym typeface="Helvetica Neue Light"/>
              </a:rPr>
              <a:t>n= 2</a:t>
            </a:r>
            <a:r>
              <a:rPr sz="4200" baseline="31999">
                <a:solidFill>
                  <a:srgbClr val="0061FF"/>
                </a:solidFill>
                <a:uFill>
                  <a:solidFill>
                    <a:srgbClr val="0061FF"/>
                  </a:solidFill>
                </a:uFill>
                <a:latin typeface="Helvetica Neue Light"/>
                <a:ea typeface="Helvetica Neue Light"/>
                <a:cs typeface="Helvetica Neue Light"/>
                <a:sym typeface="Helvetica Neue Light"/>
              </a:rPr>
              <a:t>k</a:t>
            </a:r>
          </a:p>
        </p:txBody>
      </p:sp>
      <p:sp>
        <p:nvSpPr>
          <p:cNvPr id="963" name="Shape 963"/>
          <p:cNvSpPr/>
          <p:nvPr/>
        </p:nvSpPr>
        <p:spPr>
          <a:xfrm>
            <a:off x="8079011" y="6350000"/>
            <a:ext cx="2256994" cy="7112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p>
            <a:pPr lvl="0" algn="ctr" defTabSz="914400">
              <a:buClr>
                <a:srgbClr val="000000"/>
              </a:buClr>
              <a:defRPr sz="1800"/>
            </a:pPr>
            <a:r>
              <a:rPr sz="4200">
                <a:solidFill>
                  <a:srgbClr val="0061FF"/>
                </a:solidFill>
                <a:uFill>
                  <a:solidFill>
                    <a:srgbClr val="0061FF"/>
                  </a:solidFill>
                </a:uFill>
                <a:latin typeface="Helvetica Neue Light"/>
                <a:ea typeface="Helvetica Neue Light"/>
                <a:cs typeface="Helvetica Neue Light"/>
                <a:sym typeface="Helvetica Neue Light"/>
              </a:rPr>
              <a:t>log</a:t>
            </a:r>
            <a:r>
              <a:rPr sz="4200" baseline="-5999">
                <a:solidFill>
                  <a:srgbClr val="0061FF"/>
                </a:solidFill>
                <a:uFill>
                  <a:solidFill>
                    <a:srgbClr val="0061FF"/>
                  </a:solidFill>
                </a:uFill>
                <a:latin typeface="Helvetica Neue Light"/>
                <a:ea typeface="Helvetica Neue Light"/>
                <a:cs typeface="Helvetica Neue Light"/>
                <a:sym typeface="Helvetica Neue Light"/>
              </a:rPr>
              <a:t>2</a:t>
            </a:r>
            <a:r>
              <a:rPr sz="4200">
                <a:solidFill>
                  <a:srgbClr val="0061FF"/>
                </a:solidFill>
                <a:uFill>
                  <a:solidFill>
                    <a:srgbClr val="0061FF"/>
                  </a:solidFill>
                </a:uFill>
                <a:latin typeface="Helvetica Neue Light"/>
                <a:ea typeface="Helvetica Neue Light"/>
                <a:cs typeface="Helvetica Neue Light"/>
                <a:sym typeface="Helvetica Neue Light"/>
              </a:rPr>
              <a:t>(n)= k</a:t>
            </a:r>
          </a:p>
        </p:txBody>
      </p:sp>
    </p:spTree>
    <p:extLst>
      <p:ext uri="{BB962C8B-B14F-4D97-AF65-F5344CB8AC3E}">
        <p14:creationId xmlns:p14="http://schemas.microsoft.com/office/powerpoint/2010/main" val="244516617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9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9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9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9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9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 grpId="0" animBg="1" advAuto="0"/>
      <p:bldP spid="945" grpId="0" animBg="1" advAuto="0"/>
      <p:bldP spid="948" grpId="0" animBg="1" advAuto="0"/>
      <p:bldP spid="956" grpId="0" animBg="1" advAuto="0"/>
      <p:bldP spid="961" grpId="0" animBg="1" advAuto="0"/>
      <p:bldP spid="962" grpId="0" animBg="1" advAuto="0"/>
      <p:bldP spid="963"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2041525" y="-91752"/>
            <a:ext cx="10664825" cy="1625600"/>
          </a:xfrm>
        </p:spPr>
        <p:txBody>
          <a:bodyPr lIns="50797" tIns="50797" rIns="50797" bIns="50797"/>
          <a:lstStyle/>
          <a:p>
            <a:r>
              <a:rPr lang="en-US" dirty="0" smtClean="0">
                <a:effectLst>
                  <a:outerShdw blurRad="38100" dist="38100" dir="2700000" algn="tl">
                    <a:srgbClr val="C0C0C0"/>
                  </a:outerShdw>
                </a:effectLst>
                <a:latin typeface="Arial" pitchFamily="34" charset="0"/>
              </a:rPr>
              <a:t>Big O notation</a:t>
            </a:r>
          </a:p>
        </p:txBody>
      </p:sp>
      <p:sp>
        <p:nvSpPr>
          <p:cNvPr id="29698" name="Rectangle 3"/>
          <p:cNvSpPr>
            <a:spLocks noGrp="1" noChangeArrowheads="1"/>
          </p:cNvSpPr>
          <p:nvPr>
            <p:ph idx="1"/>
          </p:nvPr>
        </p:nvSpPr>
        <p:spPr>
          <a:xfrm>
            <a:off x="1821880" y="1420416"/>
            <a:ext cx="10852720" cy="6275388"/>
          </a:xfrm>
        </p:spPr>
        <p:txBody>
          <a:bodyPr lIns="50797" tIns="50797" rIns="50797" bIns="50797"/>
          <a:lstStyle/>
          <a:p>
            <a:pPr>
              <a:spcBef>
                <a:spcPts val="1801"/>
              </a:spcBef>
            </a:pPr>
            <a:r>
              <a:rPr lang="en-US" sz="3100" dirty="0">
                <a:latin typeface="Arial" pitchFamily="34" charset="0"/>
              </a:rPr>
              <a:t>Function g(N) is said to be O(f(N)) if there exist constants k and L such that </a:t>
            </a:r>
          </a:p>
          <a:p>
            <a:pPr algn="ctr">
              <a:spcBef>
                <a:spcPts val="1801"/>
              </a:spcBef>
              <a:buNone/>
            </a:pPr>
            <a:r>
              <a:rPr lang="en-US" sz="3100" dirty="0">
                <a:latin typeface="Arial" pitchFamily="34" charset="0"/>
              </a:rPr>
              <a:t>g(N) &lt; k*f(N) for all N &gt; L</a:t>
            </a:r>
          </a:p>
          <a:p>
            <a:pPr>
              <a:spcBef>
                <a:spcPts val="1801"/>
              </a:spcBef>
            </a:pPr>
            <a:r>
              <a:rPr lang="en-US" sz="3100" dirty="0">
                <a:latin typeface="Arial" pitchFamily="34" charset="0"/>
              </a:rPr>
              <a:t>Intuitively: f(N) gives an </a:t>
            </a:r>
            <a:r>
              <a:rPr lang="en-US" sz="3100" dirty="0">
                <a:solidFill>
                  <a:srgbClr val="006600"/>
                </a:solidFill>
                <a:latin typeface="Arial" pitchFamily="34" charset="0"/>
              </a:rPr>
              <a:t>upper bound</a:t>
            </a:r>
            <a:r>
              <a:rPr lang="en-US" sz="3100" dirty="0">
                <a:latin typeface="Arial" pitchFamily="34" charset="0"/>
              </a:rPr>
              <a:t> to the complexity of g(N) which </a:t>
            </a:r>
          </a:p>
          <a:p>
            <a:pPr lvl="1">
              <a:spcBef>
                <a:spcPts val="1801"/>
              </a:spcBef>
            </a:pPr>
            <a:r>
              <a:rPr lang="en-US" sz="3100" dirty="0">
                <a:latin typeface="Arial" pitchFamily="34" charset="0"/>
              </a:rPr>
              <a:t>ignores parts of the algorithm that do not contribute significantly to the total running time</a:t>
            </a:r>
          </a:p>
          <a:p>
            <a:pPr>
              <a:spcBef>
                <a:spcPts val="1801"/>
              </a:spcBef>
            </a:pPr>
            <a:r>
              <a:rPr lang="en-US" sz="3100" dirty="0" smtClean="0">
                <a:latin typeface="Arial" pitchFamily="34" charset="0"/>
              </a:rPr>
              <a:t>In </a:t>
            </a:r>
            <a:r>
              <a:rPr lang="en-US" sz="3100" dirty="0">
                <a:latin typeface="Arial" pitchFamily="34" charset="0"/>
              </a:rPr>
              <a:t>other words: gives an idea of the function</a:t>
            </a:r>
            <a:r>
              <a:rPr lang="en-AU" sz="3100" dirty="0">
                <a:latin typeface="Arial" pitchFamily="34" charset="0"/>
                <a:ea typeface="MS Gothic" pitchFamily="49" charset="-128"/>
              </a:rPr>
              <a:t>’</a:t>
            </a:r>
            <a:r>
              <a:rPr lang="en-US" altLang="ja-JP" sz="3100" dirty="0">
                <a:latin typeface="Arial" pitchFamily="34" charset="0"/>
              </a:rPr>
              <a:t>s behavior for </a:t>
            </a:r>
            <a:r>
              <a:rPr lang="en-US" altLang="ja-JP" sz="3100" dirty="0">
                <a:solidFill>
                  <a:srgbClr val="006600"/>
                </a:solidFill>
                <a:latin typeface="Arial" pitchFamily="34" charset="0"/>
              </a:rPr>
              <a:t>large inputs</a:t>
            </a:r>
            <a:r>
              <a:rPr lang="en-US" altLang="ja-JP" sz="3100" dirty="0">
                <a:latin typeface="Arial" pitchFamily="34" charset="0"/>
              </a:rPr>
              <a:t> that is simple but formal </a:t>
            </a:r>
            <a:endParaRPr lang="en-US" altLang="ja-JP" sz="3100" dirty="0" smtClean="0">
              <a:latin typeface="Arial" pitchFamily="34" charset="0"/>
            </a:endParaRPr>
          </a:p>
          <a:p>
            <a:pPr>
              <a:spcBef>
                <a:spcPts val="1801"/>
              </a:spcBef>
            </a:pPr>
            <a:r>
              <a:rPr lang="en-US" sz="3100" dirty="0" smtClean="0">
                <a:latin typeface="Arial" pitchFamily="34" charset="0"/>
              </a:rPr>
              <a:t>Typically, we use the following simplification rules</a:t>
            </a:r>
          </a:p>
          <a:p>
            <a:pPr lvl="1">
              <a:spcBef>
                <a:spcPts val="1801"/>
              </a:spcBef>
            </a:pPr>
            <a:r>
              <a:rPr lang="en-US" sz="2500" dirty="0" smtClean="0">
                <a:latin typeface="Arial" pitchFamily="34" charset="0"/>
              </a:rPr>
              <a:t>If g(N) is a sum of several terms, if there is one with the largest growth rate, it can be kept and others can be omitted</a:t>
            </a:r>
          </a:p>
          <a:p>
            <a:pPr lvl="1">
              <a:spcBef>
                <a:spcPts val="1801"/>
              </a:spcBef>
            </a:pPr>
            <a:r>
              <a:rPr lang="en-US" sz="2500" dirty="0" smtClean="0">
                <a:latin typeface="Arial" pitchFamily="34" charset="0"/>
              </a:rPr>
              <a:t>If g(N) is a product of several terms, any constants that do not depend on N can be ignored</a:t>
            </a:r>
          </a:p>
          <a:p>
            <a:pPr lvl="1">
              <a:spcBef>
                <a:spcPts val="1801"/>
              </a:spcBef>
            </a:pPr>
            <a:endParaRPr lang="en-US" sz="2500" dirty="0">
              <a:latin typeface="Arial" pitchFamily="34" charset="0"/>
            </a:endParaRPr>
          </a:p>
        </p:txBody>
      </p:sp>
    </p:spTree>
    <p:extLst>
      <p:ext uri="{BB962C8B-B14F-4D97-AF65-F5344CB8AC3E}">
        <p14:creationId xmlns:p14="http://schemas.microsoft.com/office/powerpoint/2010/main" val="344001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69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698">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698">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6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1173808" y="484312"/>
            <a:ext cx="10852720" cy="6275388"/>
          </a:xfrm>
        </p:spPr>
        <p:txBody>
          <a:bodyPr lIns="50797" tIns="50797" rIns="50797" bIns="50797"/>
          <a:lstStyle/>
          <a:p>
            <a:pPr marL="573088" lvl="1" indent="0">
              <a:spcBef>
                <a:spcPts val="1801"/>
              </a:spcBef>
              <a:buNone/>
            </a:pPr>
            <a:r>
              <a:rPr lang="en-US" sz="2800" b="1" dirty="0">
                <a:solidFill>
                  <a:srgbClr val="572314"/>
                </a:solidFill>
                <a:latin typeface="Arial" pitchFamily="34" charset="0"/>
                <a:cs typeface="+mj-cs"/>
              </a:rPr>
              <a:t>What is the complexity of an algorithm in Big-O notation that runs in </a:t>
            </a:r>
            <a:r>
              <a:rPr lang="en-US" sz="2800" b="1" dirty="0" smtClean="0">
                <a:solidFill>
                  <a:srgbClr val="572314"/>
                </a:solidFill>
                <a:latin typeface="Arial" pitchFamily="34" charset="0"/>
                <a:cs typeface="+mj-cs"/>
              </a:rPr>
              <a:t>8N</a:t>
            </a:r>
            <a:r>
              <a:rPr lang="en-US" sz="2800" b="1" baseline="30000" dirty="0" smtClean="0">
                <a:solidFill>
                  <a:srgbClr val="572314"/>
                </a:solidFill>
                <a:latin typeface="Arial" pitchFamily="34" charset="0"/>
                <a:cs typeface="+mj-cs"/>
              </a:rPr>
              <a:t>3</a:t>
            </a:r>
            <a:r>
              <a:rPr lang="en-US" sz="2800" b="1" dirty="0" smtClean="0">
                <a:solidFill>
                  <a:srgbClr val="572314"/>
                </a:solidFill>
                <a:latin typeface="Arial" pitchFamily="34" charset="0"/>
                <a:cs typeface="+mj-cs"/>
              </a:rPr>
              <a:t> </a:t>
            </a:r>
            <a:r>
              <a:rPr lang="en-US" sz="2800" b="1" dirty="0">
                <a:solidFill>
                  <a:srgbClr val="572314"/>
                </a:solidFill>
                <a:latin typeface="Arial" pitchFamily="34" charset="0"/>
                <a:cs typeface="+mj-cs"/>
              </a:rPr>
              <a:t>+ 17 N</a:t>
            </a:r>
            <a:r>
              <a:rPr lang="en-US" sz="2800" b="1" baseline="30000" dirty="0" smtClean="0">
                <a:solidFill>
                  <a:srgbClr val="572314"/>
                </a:solidFill>
                <a:latin typeface="Arial" pitchFamily="34" charset="0"/>
                <a:cs typeface="+mj-cs"/>
              </a:rPr>
              <a:t>2</a:t>
            </a:r>
            <a:r>
              <a:rPr lang="en-US" sz="2800" b="1" dirty="0" smtClean="0">
                <a:solidFill>
                  <a:srgbClr val="572314"/>
                </a:solidFill>
                <a:latin typeface="Arial" pitchFamily="34" charset="0"/>
                <a:cs typeface="+mj-cs"/>
              </a:rPr>
              <a:t> </a:t>
            </a:r>
            <a:r>
              <a:rPr lang="en-US" sz="2800" b="1" dirty="0">
                <a:solidFill>
                  <a:srgbClr val="572314"/>
                </a:solidFill>
                <a:latin typeface="Arial" pitchFamily="34" charset="0"/>
                <a:cs typeface="+mj-cs"/>
              </a:rPr>
              <a:t>+ </a:t>
            </a:r>
            <a:r>
              <a:rPr lang="en-US" sz="2800" b="1" dirty="0" smtClean="0">
                <a:solidFill>
                  <a:srgbClr val="572314"/>
                </a:solidFill>
                <a:latin typeface="Arial" pitchFamily="34" charset="0"/>
                <a:cs typeface="+mj-cs"/>
              </a:rPr>
              <a:t>150?</a:t>
            </a:r>
          </a:p>
          <a:p>
            <a:pPr marL="573088" lvl="1" indent="0">
              <a:spcBef>
                <a:spcPts val="1801"/>
              </a:spcBef>
              <a:buNone/>
            </a:pPr>
            <a:endParaRPr lang="en-US" sz="2800" b="1" dirty="0">
              <a:solidFill>
                <a:srgbClr val="572314"/>
              </a:solidFill>
              <a:latin typeface="Arial" pitchFamily="34" charset="0"/>
              <a:cs typeface="+mj-cs"/>
            </a:endParaRPr>
          </a:p>
          <a:p>
            <a:pPr marL="1087438" lvl="1" indent="-514350">
              <a:spcBef>
                <a:spcPts val="1801"/>
              </a:spcBef>
              <a:buFont typeface="+mj-lt"/>
              <a:buAutoNum type="alphaUcPeriod"/>
            </a:pPr>
            <a:r>
              <a:rPr lang="en-US" sz="2800" b="1" dirty="0" smtClean="0">
                <a:solidFill>
                  <a:srgbClr val="572314"/>
                </a:solidFill>
                <a:latin typeface="Arial" pitchFamily="34" charset="0"/>
                <a:cs typeface="+mj-cs"/>
              </a:rPr>
              <a:t>O(8N</a:t>
            </a:r>
            <a:r>
              <a:rPr lang="en-US" sz="2800" b="1" baseline="30000" dirty="0" smtClean="0">
                <a:solidFill>
                  <a:srgbClr val="572314"/>
                </a:solidFill>
                <a:latin typeface="Arial" pitchFamily="34" charset="0"/>
                <a:cs typeface="+mj-cs"/>
              </a:rPr>
              <a:t>3</a:t>
            </a:r>
            <a:r>
              <a:rPr lang="en-US" sz="2800" b="1" dirty="0" smtClean="0">
                <a:solidFill>
                  <a:srgbClr val="572314"/>
                </a:solidFill>
                <a:latin typeface="Arial" pitchFamily="34" charset="0"/>
                <a:cs typeface="+mj-cs"/>
              </a:rPr>
              <a:t>)</a:t>
            </a:r>
          </a:p>
          <a:p>
            <a:pPr marL="1087438" lvl="1" indent="-514350">
              <a:spcBef>
                <a:spcPts val="1801"/>
              </a:spcBef>
              <a:buFont typeface="+mj-lt"/>
              <a:buAutoNum type="alphaUcPeriod"/>
            </a:pPr>
            <a:r>
              <a:rPr lang="en-US" sz="2800" b="1" dirty="0" smtClean="0">
                <a:solidFill>
                  <a:srgbClr val="572314"/>
                </a:solidFill>
                <a:latin typeface="Arial" pitchFamily="34" charset="0"/>
              </a:rPr>
              <a:t>O(N</a:t>
            </a:r>
            <a:r>
              <a:rPr lang="en-US" sz="2800" b="1" baseline="30000" dirty="0" smtClean="0">
                <a:solidFill>
                  <a:srgbClr val="572314"/>
                </a:solidFill>
                <a:latin typeface="Arial" pitchFamily="34" charset="0"/>
              </a:rPr>
              <a:t>3 </a:t>
            </a:r>
            <a:r>
              <a:rPr lang="en-US" sz="2800" b="1" dirty="0" smtClean="0">
                <a:solidFill>
                  <a:srgbClr val="572314"/>
                </a:solidFill>
                <a:latin typeface="Arial" pitchFamily="34" charset="0"/>
              </a:rPr>
              <a:t>+ N</a:t>
            </a:r>
            <a:r>
              <a:rPr lang="en-US" sz="2800" b="1" baseline="30000" dirty="0" smtClean="0">
                <a:solidFill>
                  <a:srgbClr val="572314"/>
                </a:solidFill>
                <a:latin typeface="Arial" pitchFamily="34" charset="0"/>
              </a:rPr>
              <a:t>2</a:t>
            </a:r>
            <a:r>
              <a:rPr lang="en-US" sz="2800" b="1" dirty="0" smtClean="0">
                <a:solidFill>
                  <a:srgbClr val="572314"/>
                </a:solidFill>
                <a:latin typeface="Arial" pitchFamily="34" charset="0"/>
              </a:rPr>
              <a:t>)</a:t>
            </a:r>
          </a:p>
          <a:p>
            <a:pPr marL="1087438" lvl="1" indent="-514350">
              <a:spcBef>
                <a:spcPts val="1801"/>
              </a:spcBef>
              <a:buFont typeface="+mj-lt"/>
              <a:buAutoNum type="alphaUcPeriod"/>
            </a:pPr>
            <a:r>
              <a:rPr lang="en-US" sz="2800" b="1" dirty="0" smtClean="0">
                <a:solidFill>
                  <a:srgbClr val="572314"/>
                </a:solidFill>
                <a:latin typeface="Arial" pitchFamily="34" charset="0"/>
              </a:rPr>
              <a:t>O(N</a:t>
            </a:r>
            <a:r>
              <a:rPr lang="en-US" sz="2800" b="1" baseline="30000" dirty="0" smtClean="0">
                <a:solidFill>
                  <a:srgbClr val="572314"/>
                </a:solidFill>
                <a:latin typeface="Arial" pitchFamily="34" charset="0"/>
              </a:rPr>
              <a:t>3</a:t>
            </a:r>
            <a:r>
              <a:rPr lang="en-US" sz="2800" b="1" dirty="0" smtClean="0">
                <a:solidFill>
                  <a:srgbClr val="572314"/>
                </a:solidFill>
                <a:latin typeface="Arial" pitchFamily="34" charset="0"/>
              </a:rPr>
              <a:t>)</a:t>
            </a:r>
          </a:p>
          <a:p>
            <a:pPr marL="1087438" lvl="1" indent="-514350">
              <a:spcBef>
                <a:spcPts val="1801"/>
              </a:spcBef>
              <a:buFont typeface="+mj-lt"/>
              <a:buAutoNum type="alphaUcPeriod"/>
            </a:pPr>
            <a:r>
              <a:rPr lang="en-US" sz="2800" b="1" dirty="0" smtClean="0">
                <a:solidFill>
                  <a:srgbClr val="572314"/>
                </a:solidFill>
                <a:latin typeface="Arial" pitchFamily="34" charset="0"/>
              </a:rPr>
              <a:t>O(8N</a:t>
            </a:r>
            <a:r>
              <a:rPr lang="en-US" sz="2800" b="1" baseline="30000" dirty="0" smtClean="0">
                <a:solidFill>
                  <a:srgbClr val="572314"/>
                </a:solidFill>
                <a:latin typeface="Arial" pitchFamily="34" charset="0"/>
              </a:rPr>
              <a:t>3</a:t>
            </a:r>
            <a:r>
              <a:rPr lang="en-US" sz="2800" b="1" dirty="0" smtClean="0">
                <a:solidFill>
                  <a:srgbClr val="572314"/>
                </a:solidFill>
                <a:latin typeface="Arial" pitchFamily="34" charset="0"/>
              </a:rPr>
              <a:t>)</a:t>
            </a:r>
          </a:p>
          <a:p>
            <a:pPr marL="1087438" lvl="1" indent="-514350">
              <a:spcBef>
                <a:spcPts val="1801"/>
              </a:spcBef>
              <a:buFont typeface="+mj-lt"/>
              <a:buAutoNum type="alphaUcPeriod"/>
            </a:pPr>
            <a:r>
              <a:rPr lang="en-US" sz="2800" b="1" dirty="0" smtClean="0">
                <a:solidFill>
                  <a:srgbClr val="572314"/>
                </a:solidFill>
                <a:latin typeface="Arial" pitchFamily="34" charset="0"/>
              </a:rPr>
              <a:t>O(</a:t>
            </a:r>
            <a:r>
              <a:rPr lang="en-US" sz="2800" b="1" dirty="0">
                <a:solidFill>
                  <a:srgbClr val="572314"/>
                </a:solidFill>
                <a:latin typeface="Arial" pitchFamily="34" charset="0"/>
              </a:rPr>
              <a:t>8N</a:t>
            </a:r>
            <a:r>
              <a:rPr lang="en-US" sz="2800" b="1" baseline="30000" dirty="0">
                <a:solidFill>
                  <a:srgbClr val="572314"/>
                </a:solidFill>
                <a:latin typeface="Arial" pitchFamily="34" charset="0"/>
              </a:rPr>
              <a:t>3</a:t>
            </a:r>
            <a:r>
              <a:rPr lang="en-US" sz="2800" b="1" dirty="0">
                <a:solidFill>
                  <a:srgbClr val="572314"/>
                </a:solidFill>
                <a:latin typeface="Arial" pitchFamily="34" charset="0"/>
              </a:rPr>
              <a:t> + 17 N</a:t>
            </a:r>
            <a:r>
              <a:rPr lang="en-US" sz="2800" b="1" baseline="30000" dirty="0">
                <a:solidFill>
                  <a:srgbClr val="572314"/>
                </a:solidFill>
                <a:latin typeface="Arial" pitchFamily="34" charset="0"/>
              </a:rPr>
              <a:t>2</a:t>
            </a:r>
            <a:r>
              <a:rPr lang="en-US" sz="2800" b="1" dirty="0">
                <a:solidFill>
                  <a:srgbClr val="572314"/>
                </a:solidFill>
                <a:latin typeface="Arial" pitchFamily="34" charset="0"/>
              </a:rPr>
              <a:t> + 150</a:t>
            </a:r>
            <a:r>
              <a:rPr lang="en-US" sz="2800" b="1" dirty="0" smtClean="0">
                <a:solidFill>
                  <a:srgbClr val="572314"/>
                </a:solidFill>
                <a:latin typeface="Arial" pitchFamily="34" charset="0"/>
              </a:rPr>
              <a:t>)</a:t>
            </a:r>
          </a:p>
          <a:p>
            <a:pPr marL="1087438" lvl="1" indent="-514350">
              <a:spcBef>
                <a:spcPts val="1801"/>
              </a:spcBef>
              <a:buFont typeface="+mj-lt"/>
              <a:buAutoNum type="alphaUcPeriod"/>
            </a:pPr>
            <a:r>
              <a:rPr lang="en-US" sz="2800" b="1" dirty="0" smtClean="0">
                <a:solidFill>
                  <a:srgbClr val="572314"/>
                </a:solidFill>
                <a:latin typeface="Arial" pitchFamily="34" charset="0"/>
              </a:rPr>
              <a:t>None of the above</a:t>
            </a:r>
            <a:endParaRPr lang="en-US" sz="2800" b="1" dirty="0">
              <a:solidFill>
                <a:srgbClr val="572314"/>
              </a:solidFill>
              <a:latin typeface="Arial" pitchFamily="34" charset="0"/>
            </a:endParaRPr>
          </a:p>
          <a:p>
            <a:pPr marL="1087438" lvl="1" indent="-514350">
              <a:spcBef>
                <a:spcPts val="1801"/>
              </a:spcBef>
              <a:buFont typeface="+mj-lt"/>
              <a:buAutoNum type="alphaUcPeriod"/>
            </a:pPr>
            <a:endParaRPr lang="en-US" sz="2800" b="1" dirty="0">
              <a:solidFill>
                <a:srgbClr val="572314"/>
              </a:solidFill>
              <a:latin typeface="Arial" pitchFamily="34" charset="0"/>
            </a:endParaRPr>
          </a:p>
          <a:p>
            <a:pPr marL="1087438" lvl="1" indent="-514350">
              <a:spcBef>
                <a:spcPts val="1801"/>
              </a:spcBef>
              <a:buFont typeface="+mj-lt"/>
              <a:buAutoNum type="alphaUcPeriod"/>
            </a:pPr>
            <a:endParaRPr lang="en-US" sz="2800" b="1" dirty="0" smtClean="0">
              <a:solidFill>
                <a:srgbClr val="572314"/>
              </a:solidFill>
              <a:latin typeface="Arial" pitchFamily="34" charset="0"/>
            </a:endParaRPr>
          </a:p>
          <a:p>
            <a:pPr marL="1087438" lvl="1" indent="-514350">
              <a:spcBef>
                <a:spcPts val="1801"/>
              </a:spcBef>
              <a:buFont typeface="+mj-lt"/>
              <a:buAutoNum type="alphaUcPeriod"/>
            </a:pPr>
            <a:endParaRPr lang="en-US" sz="2800" b="1" dirty="0" smtClean="0">
              <a:solidFill>
                <a:srgbClr val="572314"/>
              </a:solidFill>
              <a:latin typeface="Arial" pitchFamily="34" charset="0"/>
              <a:cs typeface="+mj-cs"/>
            </a:endParaRPr>
          </a:p>
          <a:p>
            <a:pPr marL="1087438" lvl="1" indent="-514350">
              <a:spcBef>
                <a:spcPts val="1801"/>
              </a:spcBef>
              <a:buFont typeface="+mj-lt"/>
              <a:buAutoNum type="alphaUcPeriod"/>
            </a:pPr>
            <a:endParaRPr lang="en-US" sz="2800" b="1" dirty="0" smtClean="0">
              <a:solidFill>
                <a:srgbClr val="572314"/>
              </a:solidFill>
              <a:latin typeface="Arial" pitchFamily="34" charset="0"/>
              <a:cs typeface="+mj-cs"/>
            </a:endParaRPr>
          </a:p>
          <a:p>
            <a:pPr marL="1087438" lvl="1" indent="-514350">
              <a:spcBef>
                <a:spcPts val="1801"/>
              </a:spcBef>
              <a:buFont typeface="+mj-lt"/>
              <a:buAutoNum type="alphaUcPeriod"/>
            </a:pPr>
            <a:endParaRPr lang="en-US" sz="2800" b="1" dirty="0">
              <a:solidFill>
                <a:srgbClr val="572314"/>
              </a:solidFill>
              <a:latin typeface="Arial" pitchFamily="34" charset="0"/>
              <a:cs typeface="+mj-cs"/>
            </a:endParaRPr>
          </a:p>
        </p:txBody>
      </p:sp>
    </p:spTree>
    <p:extLst>
      <p:ext uri="{BB962C8B-B14F-4D97-AF65-F5344CB8AC3E}">
        <p14:creationId xmlns:p14="http://schemas.microsoft.com/office/powerpoint/2010/main" val="864143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1173808" y="484312"/>
            <a:ext cx="10852720" cy="6275388"/>
          </a:xfrm>
        </p:spPr>
        <p:txBody>
          <a:bodyPr lIns="50797" tIns="50797" rIns="50797" bIns="50797"/>
          <a:lstStyle/>
          <a:p>
            <a:pPr marL="573088" lvl="1" indent="0">
              <a:spcBef>
                <a:spcPts val="1801"/>
              </a:spcBef>
              <a:buNone/>
            </a:pPr>
            <a:r>
              <a:rPr lang="en-US" sz="2800" b="1" dirty="0">
                <a:solidFill>
                  <a:srgbClr val="572314"/>
                </a:solidFill>
                <a:latin typeface="Arial" pitchFamily="34" charset="0"/>
                <a:cs typeface="+mj-cs"/>
              </a:rPr>
              <a:t>What is the complexity of an algorithm in Big-O notation that runs in </a:t>
            </a:r>
            <a:r>
              <a:rPr lang="en-US" sz="2800" b="1" dirty="0" smtClean="0">
                <a:solidFill>
                  <a:srgbClr val="572314"/>
                </a:solidFill>
                <a:latin typeface="Arial" pitchFamily="34" charset="0"/>
                <a:cs typeface="+mj-cs"/>
              </a:rPr>
              <a:t>30N log (N</a:t>
            </a:r>
            <a:r>
              <a:rPr lang="en-US" sz="2800" b="1" baseline="30000" dirty="0" smtClean="0">
                <a:solidFill>
                  <a:srgbClr val="572314"/>
                </a:solidFill>
                <a:latin typeface="Arial" pitchFamily="34" charset="0"/>
                <a:cs typeface="+mj-cs"/>
              </a:rPr>
              <a:t>2</a:t>
            </a:r>
            <a:r>
              <a:rPr lang="en-US" sz="2800" b="1" dirty="0" smtClean="0">
                <a:solidFill>
                  <a:srgbClr val="572314"/>
                </a:solidFill>
                <a:latin typeface="Arial" pitchFamily="34" charset="0"/>
                <a:cs typeface="+mj-cs"/>
              </a:rPr>
              <a:t>) </a:t>
            </a:r>
            <a:r>
              <a:rPr lang="en-US" sz="2800" b="1" dirty="0">
                <a:solidFill>
                  <a:srgbClr val="572314"/>
                </a:solidFill>
                <a:latin typeface="Arial" pitchFamily="34" charset="0"/>
                <a:cs typeface="+mj-cs"/>
              </a:rPr>
              <a:t>+ </a:t>
            </a:r>
            <a:r>
              <a:rPr lang="en-US" sz="2800" b="1" dirty="0" smtClean="0">
                <a:solidFill>
                  <a:srgbClr val="572314"/>
                </a:solidFill>
                <a:latin typeface="Arial" pitchFamily="34" charset="0"/>
                <a:cs typeface="+mj-cs"/>
              </a:rPr>
              <a:t>10 log N + 8N?</a:t>
            </a:r>
          </a:p>
          <a:p>
            <a:pPr marL="573088" lvl="1" indent="0">
              <a:spcBef>
                <a:spcPts val="1801"/>
              </a:spcBef>
              <a:buNone/>
            </a:pPr>
            <a:endParaRPr lang="en-US" sz="2800" b="1" dirty="0">
              <a:solidFill>
                <a:srgbClr val="572314"/>
              </a:solidFill>
              <a:latin typeface="Arial" pitchFamily="34" charset="0"/>
              <a:cs typeface="+mj-cs"/>
            </a:endParaRPr>
          </a:p>
          <a:p>
            <a:pPr marL="1087438" lvl="1" indent="-514350">
              <a:spcBef>
                <a:spcPts val="1801"/>
              </a:spcBef>
              <a:buFont typeface="+mj-lt"/>
              <a:buAutoNum type="alphaUcPeriod"/>
            </a:pPr>
            <a:r>
              <a:rPr lang="en-US" sz="2800" b="1" dirty="0" smtClean="0">
                <a:solidFill>
                  <a:srgbClr val="572314"/>
                </a:solidFill>
                <a:latin typeface="Arial" pitchFamily="34" charset="0"/>
                <a:cs typeface="+mj-cs"/>
              </a:rPr>
              <a:t>O(N log N)</a:t>
            </a:r>
          </a:p>
          <a:p>
            <a:pPr marL="1087438" lvl="1" indent="-514350">
              <a:spcBef>
                <a:spcPts val="1801"/>
              </a:spcBef>
              <a:buFont typeface="+mj-lt"/>
              <a:buAutoNum type="alphaUcPeriod"/>
            </a:pPr>
            <a:r>
              <a:rPr lang="en-US" sz="2800" b="1" dirty="0" smtClean="0">
                <a:solidFill>
                  <a:srgbClr val="572314"/>
                </a:solidFill>
                <a:latin typeface="Arial" pitchFamily="34" charset="0"/>
              </a:rPr>
              <a:t>O(</a:t>
            </a:r>
            <a:r>
              <a:rPr lang="en-US" sz="2800" b="1" dirty="0">
                <a:solidFill>
                  <a:srgbClr val="572314"/>
                </a:solidFill>
                <a:latin typeface="Arial" pitchFamily="34" charset="0"/>
              </a:rPr>
              <a:t>N log (N</a:t>
            </a:r>
            <a:r>
              <a:rPr lang="en-US" sz="2800" b="1" baseline="30000" dirty="0">
                <a:solidFill>
                  <a:srgbClr val="572314"/>
                </a:solidFill>
                <a:latin typeface="Arial" pitchFamily="34" charset="0"/>
              </a:rPr>
              <a:t>2</a:t>
            </a:r>
            <a:r>
              <a:rPr lang="en-US" sz="2800" b="1" dirty="0">
                <a:solidFill>
                  <a:srgbClr val="572314"/>
                </a:solidFill>
                <a:latin typeface="Arial" pitchFamily="34" charset="0"/>
              </a:rPr>
              <a:t>)</a:t>
            </a:r>
            <a:r>
              <a:rPr lang="en-US" sz="2800" b="1" dirty="0" smtClean="0">
                <a:solidFill>
                  <a:srgbClr val="572314"/>
                </a:solidFill>
                <a:latin typeface="Arial" pitchFamily="34" charset="0"/>
              </a:rPr>
              <a:t>)</a:t>
            </a:r>
          </a:p>
          <a:p>
            <a:pPr marL="1087438" lvl="1" indent="-514350">
              <a:spcBef>
                <a:spcPts val="1801"/>
              </a:spcBef>
              <a:buFont typeface="+mj-lt"/>
              <a:buAutoNum type="alphaUcPeriod"/>
            </a:pPr>
            <a:r>
              <a:rPr lang="en-US" sz="2800" b="1" dirty="0" smtClean="0">
                <a:solidFill>
                  <a:srgbClr val="572314"/>
                </a:solidFill>
                <a:latin typeface="Arial" pitchFamily="34" charset="0"/>
              </a:rPr>
              <a:t>O(</a:t>
            </a:r>
            <a:r>
              <a:rPr lang="en-US" sz="2800" b="1" dirty="0">
                <a:solidFill>
                  <a:srgbClr val="572314"/>
                </a:solidFill>
                <a:latin typeface="Arial" pitchFamily="34" charset="0"/>
              </a:rPr>
              <a:t>N log (</a:t>
            </a:r>
            <a:r>
              <a:rPr lang="en-US" sz="2800" b="1" dirty="0" smtClean="0">
                <a:solidFill>
                  <a:srgbClr val="572314"/>
                </a:solidFill>
                <a:latin typeface="Arial" pitchFamily="34" charset="0"/>
              </a:rPr>
              <a:t>N</a:t>
            </a:r>
            <a:r>
              <a:rPr lang="en-US" sz="2800" b="1" baseline="30000" dirty="0" smtClean="0">
                <a:solidFill>
                  <a:srgbClr val="572314"/>
                </a:solidFill>
                <a:latin typeface="Arial" pitchFamily="34" charset="0"/>
              </a:rPr>
              <a:t>2</a:t>
            </a:r>
            <a:r>
              <a:rPr lang="en-US" sz="2800" b="1" dirty="0" smtClean="0">
                <a:solidFill>
                  <a:srgbClr val="572314"/>
                </a:solidFill>
                <a:latin typeface="Arial" pitchFamily="34" charset="0"/>
              </a:rPr>
              <a:t>) + N + log N)</a:t>
            </a:r>
          </a:p>
          <a:p>
            <a:pPr marL="1087438" lvl="1" indent="-514350">
              <a:spcBef>
                <a:spcPts val="1801"/>
              </a:spcBef>
              <a:buFont typeface="+mj-lt"/>
              <a:buAutoNum type="alphaUcPeriod"/>
            </a:pPr>
            <a:r>
              <a:rPr lang="en-US" sz="2800" b="1" dirty="0" smtClean="0">
                <a:solidFill>
                  <a:srgbClr val="572314"/>
                </a:solidFill>
                <a:latin typeface="Arial" pitchFamily="34" charset="0"/>
              </a:rPr>
              <a:t>None of the above</a:t>
            </a:r>
          </a:p>
          <a:p>
            <a:pPr marL="1087438" lvl="1" indent="-514350">
              <a:spcBef>
                <a:spcPts val="1801"/>
              </a:spcBef>
              <a:buFont typeface="+mj-lt"/>
              <a:buAutoNum type="alphaUcPeriod"/>
            </a:pPr>
            <a:endParaRPr lang="en-US" sz="2800" b="1" dirty="0">
              <a:solidFill>
                <a:srgbClr val="572314"/>
              </a:solidFill>
              <a:latin typeface="Arial" pitchFamily="34" charset="0"/>
            </a:endParaRPr>
          </a:p>
          <a:p>
            <a:pPr marL="1087438" lvl="1" indent="-514350">
              <a:spcBef>
                <a:spcPts val="1801"/>
              </a:spcBef>
              <a:buFont typeface="+mj-lt"/>
              <a:buAutoNum type="alphaUcPeriod"/>
            </a:pPr>
            <a:endParaRPr lang="en-US" sz="2800" b="1" dirty="0" smtClean="0">
              <a:solidFill>
                <a:srgbClr val="572314"/>
              </a:solidFill>
              <a:latin typeface="Arial" pitchFamily="34" charset="0"/>
            </a:endParaRPr>
          </a:p>
          <a:p>
            <a:pPr marL="1087438" lvl="1" indent="-514350">
              <a:spcBef>
                <a:spcPts val="1801"/>
              </a:spcBef>
              <a:buFont typeface="+mj-lt"/>
              <a:buAutoNum type="alphaUcPeriod"/>
            </a:pPr>
            <a:endParaRPr lang="en-US" sz="2800" b="1" dirty="0" smtClean="0">
              <a:solidFill>
                <a:srgbClr val="572314"/>
              </a:solidFill>
              <a:latin typeface="Arial" pitchFamily="34" charset="0"/>
              <a:cs typeface="+mj-cs"/>
            </a:endParaRPr>
          </a:p>
          <a:p>
            <a:pPr marL="1087438" lvl="1" indent="-514350">
              <a:spcBef>
                <a:spcPts val="1801"/>
              </a:spcBef>
              <a:buFont typeface="+mj-lt"/>
              <a:buAutoNum type="alphaUcPeriod"/>
            </a:pPr>
            <a:endParaRPr lang="en-US" sz="2800" b="1" dirty="0" smtClean="0">
              <a:solidFill>
                <a:srgbClr val="572314"/>
              </a:solidFill>
              <a:latin typeface="Arial" pitchFamily="34" charset="0"/>
              <a:cs typeface="+mj-cs"/>
            </a:endParaRPr>
          </a:p>
          <a:p>
            <a:pPr marL="1087438" lvl="1" indent="-514350">
              <a:spcBef>
                <a:spcPts val="1801"/>
              </a:spcBef>
              <a:buFont typeface="+mj-lt"/>
              <a:buAutoNum type="alphaUcPeriod"/>
            </a:pPr>
            <a:endParaRPr lang="en-US" sz="2800" b="1" dirty="0">
              <a:solidFill>
                <a:srgbClr val="572314"/>
              </a:solidFill>
              <a:latin typeface="Arial" pitchFamily="34" charset="0"/>
              <a:cs typeface="+mj-cs"/>
            </a:endParaRPr>
          </a:p>
        </p:txBody>
      </p:sp>
    </p:spTree>
    <p:extLst>
      <p:ext uri="{BB962C8B-B14F-4D97-AF65-F5344CB8AC3E}">
        <p14:creationId xmlns:p14="http://schemas.microsoft.com/office/powerpoint/2010/main" val="19011981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lIns="50797" tIns="50797" rIns="50797" bIns="50797">
            <a:normAutofit fontScale="90000"/>
          </a:bodyPr>
          <a:lstStyle/>
          <a:p>
            <a:r>
              <a:rPr lang="en-US" sz="5500" dirty="0">
                <a:effectLst>
                  <a:outerShdw blurRad="38100" dist="38100" dir="2700000" algn="tl">
                    <a:srgbClr val="C0C0C0"/>
                  </a:outerShdw>
                </a:effectLst>
                <a:latin typeface="Arial" pitchFamily="34" charset="0"/>
              </a:rPr>
              <a:t>Order Algorithmic Time Complexity  </a:t>
            </a:r>
          </a:p>
        </p:txBody>
      </p:sp>
      <p:sp>
        <p:nvSpPr>
          <p:cNvPr id="36866" name="Content Placeholder 4"/>
          <p:cNvSpPr>
            <a:spLocks noGrp="1"/>
          </p:cNvSpPr>
          <p:nvPr>
            <p:ph idx="1"/>
          </p:nvPr>
        </p:nvSpPr>
        <p:spPr/>
        <p:txBody>
          <a:bodyPr lIns="50797" tIns="50797" rIns="50797" bIns="50797"/>
          <a:lstStyle/>
          <a:p>
            <a:pPr>
              <a:spcBef>
                <a:spcPts val="1274"/>
              </a:spcBef>
              <a:buFontTx/>
              <a:buChar char="•"/>
            </a:pPr>
            <a:r>
              <a:rPr lang="en-US" sz="4400" dirty="0">
                <a:latin typeface="Times New Roman" pitchFamily="18" charset="0"/>
              </a:rPr>
              <a:t>The following are in order of increasing time complexity:</a:t>
            </a:r>
          </a:p>
          <a:p>
            <a:pPr marL="1325495" lvl="2" indent="-338121">
              <a:spcBef>
                <a:spcPts val="1274"/>
              </a:spcBef>
              <a:buFont typeface="Wingdings" pitchFamily="2" charset="2"/>
              <a:buChar char="v"/>
            </a:pPr>
            <a:r>
              <a:rPr lang="en-US" dirty="0" smtClean="0">
                <a:latin typeface="Times New Roman" pitchFamily="18" charset="0"/>
              </a:rPr>
              <a:t>Constant           O(1) </a:t>
            </a:r>
          </a:p>
          <a:p>
            <a:pPr marL="1325495" lvl="2" indent="-338121">
              <a:spcBef>
                <a:spcPts val="1274"/>
              </a:spcBef>
              <a:buFont typeface="Wingdings" pitchFamily="2" charset="2"/>
              <a:buChar char="v"/>
            </a:pPr>
            <a:r>
              <a:rPr lang="en-US" dirty="0" smtClean="0">
                <a:latin typeface="Times New Roman" pitchFamily="18" charset="0"/>
              </a:rPr>
              <a:t>Logarithmic      O(log N)</a:t>
            </a:r>
          </a:p>
          <a:p>
            <a:pPr marL="1325495" lvl="2" indent="-338121">
              <a:spcBef>
                <a:spcPts val="1274"/>
              </a:spcBef>
              <a:buFont typeface="Wingdings" pitchFamily="2" charset="2"/>
              <a:buChar char="v"/>
            </a:pPr>
            <a:r>
              <a:rPr lang="en-US" dirty="0" smtClean="0">
                <a:latin typeface="Times New Roman" pitchFamily="18" charset="0"/>
              </a:rPr>
              <a:t>Linear               O(N)</a:t>
            </a:r>
          </a:p>
          <a:p>
            <a:pPr marL="1325495" lvl="2" indent="-338121">
              <a:spcBef>
                <a:spcPts val="1274"/>
              </a:spcBef>
              <a:buFont typeface="Wingdings" pitchFamily="2" charset="2"/>
              <a:buChar char="v"/>
            </a:pPr>
            <a:r>
              <a:rPr lang="en-US" dirty="0" err="1" smtClean="0">
                <a:latin typeface="Times New Roman" pitchFamily="18" charset="0"/>
              </a:rPr>
              <a:t>Superlinear</a:t>
            </a:r>
            <a:r>
              <a:rPr lang="en-US" dirty="0" smtClean="0">
                <a:latin typeface="Times New Roman" pitchFamily="18" charset="0"/>
              </a:rPr>
              <a:t>       O(N log N)</a:t>
            </a:r>
          </a:p>
          <a:p>
            <a:pPr marL="1325495" lvl="2" indent="-338121">
              <a:spcBef>
                <a:spcPts val="1274"/>
              </a:spcBef>
              <a:buFont typeface="Wingdings" pitchFamily="2" charset="2"/>
              <a:buChar char="v"/>
            </a:pPr>
            <a:r>
              <a:rPr lang="en-US" dirty="0" smtClean="0">
                <a:latin typeface="Times New Roman" pitchFamily="18" charset="0"/>
              </a:rPr>
              <a:t>Quadratic          O(N</a:t>
            </a:r>
            <a:r>
              <a:rPr lang="en-US" baseline="30000" dirty="0" smtClean="0">
                <a:latin typeface="Times New Roman" pitchFamily="18" charset="0"/>
              </a:rPr>
              <a:t>2</a:t>
            </a:r>
            <a:r>
              <a:rPr lang="en-US" dirty="0" smtClean="0">
                <a:latin typeface="Times New Roman" pitchFamily="18" charset="0"/>
              </a:rPr>
              <a:t>)</a:t>
            </a:r>
          </a:p>
          <a:p>
            <a:pPr marL="1325495" lvl="2" indent="-338121">
              <a:spcBef>
                <a:spcPts val="1274"/>
              </a:spcBef>
              <a:buFont typeface="Wingdings" pitchFamily="2" charset="2"/>
              <a:buChar char="v"/>
            </a:pPr>
            <a:r>
              <a:rPr lang="en-US" dirty="0" smtClean="0">
                <a:latin typeface="Times New Roman" pitchFamily="18" charset="0"/>
              </a:rPr>
              <a:t>Exponential      O(2</a:t>
            </a:r>
            <a:r>
              <a:rPr lang="en-US" baseline="30000" dirty="0" smtClean="0">
                <a:latin typeface="Times New Roman" pitchFamily="18" charset="0"/>
              </a:rPr>
              <a:t>N</a:t>
            </a:r>
            <a:r>
              <a:rPr lang="en-US" dirty="0" smtClean="0">
                <a:latin typeface="Times New Roman" pitchFamily="18" charset="0"/>
              </a:rPr>
              <a:t>)</a:t>
            </a:r>
          </a:p>
          <a:p>
            <a:pPr marL="1325495" lvl="2" indent="-338121">
              <a:spcBef>
                <a:spcPts val="1274"/>
              </a:spcBef>
              <a:buFont typeface="Wingdings" pitchFamily="2" charset="2"/>
              <a:buChar char="v"/>
            </a:pPr>
            <a:r>
              <a:rPr lang="en-US" dirty="0" smtClean="0">
                <a:latin typeface="Times New Roman" pitchFamily="18" charset="0"/>
              </a:rPr>
              <a:t>Factorial            O(N!)</a:t>
            </a:r>
          </a:p>
        </p:txBody>
      </p:sp>
    </p:spTree>
    <p:extLst>
      <p:ext uri="{BB962C8B-B14F-4D97-AF65-F5344CB8AC3E}">
        <p14:creationId xmlns:p14="http://schemas.microsoft.com/office/powerpoint/2010/main" val="122424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86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86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6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86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1"/>
          <p:cNvSpPr>
            <a:spLocks noGrp="1" noChangeArrowheads="1"/>
          </p:cNvSpPr>
          <p:nvPr>
            <p:ph type="title"/>
          </p:nvPr>
        </p:nvSpPr>
        <p:spPr/>
        <p:txBody>
          <a:bodyPr lIns="50800" tIns="50800" rIns="50800" bIns="50800"/>
          <a:lstStyle/>
          <a:p>
            <a:r>
              <a:rPr lang="en-US" smtClean="0">
                <a:effectLst>
                  <a:outerShdw blurRad="38100" dist="38100" dir="2700000" algn="tl">
                    <a:srgbClr val="C0C0C0"/>
                  </a:outerShdw>
                </a:effectLst>
                <a:latin typeface="Arial" pitchFamily="34" charset="0"/>
              </a:rPr>
              <a:t>Overview</a:t>
            </a:r>
          </a:p>
        </p:txBody>
      </p:sp>
      <p:sp>
        <p:nvSpPr>
          <p:cNvPr id="20482" name="Rectangle 2"/>
          <p:cNvSpPr>
            <a:spLocks noGrp="1" noChangeArrowheads="1"/>
          </p:cNvSpPr>
          <p:nvPr>
            <p:ph idx="1"/>
          </p:nvPr>
        </p:nvSpPr>
        <p:spPr/>
        <p:txBody>
          <a:bodyPr lIns="50800" tIns="50800" rIns="50800" bIns="50800"/>
          <a:lstStyle/>
          <a:p>
            <a:r>
              <a:rPr lang="en-US" smtClean="0">
                <a:latin typeface="Arial" pitchFamily="34" charset="0"/>
              </a:rPr>
              <a:t>Running Time</a:t>
            </a:r>
          </a:p>
          <a:p>
            <a:r>
              <a:rPr lang="en-US" smtClean="0">
                <a:latin typeface="Arial" pitchFamily="34" charset="0"/>
              </a:rPr>
              <a:t>RAM model</a:t>
            </a:r>
          </a:p>
          <a:p>
            <a:r>
              <a:rPr lang="en-US" smtClean="0">
                <a:latin typeface="Arial" pitchFamily="34" charset="0"/>
              </a:rPr>
              <a:t>Insertion Sort</a:t>
            </a:r>
          </a:p>
          <a:p>
            <a:r>
              <a:rPr lang="en-US" smtClean="0">
                <a:latin typeface="Arial" pitchFamily="34" charset="0"/>
              </a:rPr>
              <a:t>Binary Search</a:t>
            </a:r>
          </a:p>
          <a:p>
            <a:r>
              <a:rPr lang="en-US" smtClean="0">
                <a:latin typeface="Arial" pitchFamily="34" charset="0"/>
              </a:rPr>
              <a:t>Big O</a:t>
            </a:r>
          </a:p>
          <a:p>
            <a:r>
              <a:rPr lang="en-US" smtClean="0">
                <a:latin typeface="Arial" pitchFamily="34" charset="0"/>
              </a:rPr>
              <a:t>Growth rates</a:t>
            </a:r>
          </a:p>
          <a:p>
            <a:r>
              <a:rPr lang="en-US" smtClean="0">
                <a:latin typeface="Arial" pitchFamily="34" charset="0"/>
              </a:rPr>
              <a:t>Points to Keep in Mind</a:t>
            </a:r>
          </a:p>
          <a:p>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lIns="50797" tIns="50797" rIns="50797" bIns="50797"/>
          <a:lstStyle/>
          <a:p>
            <a:r>
              <a:rPr lang="en-US" dirty="0" smtClean="0">
                <a:effectLst>
                  <a:outerShdw blurRad="38100" dist="38100" dir="2700000" algn="tl">
                    <a:srgbClr val="C0C0C0"/>
                  </a:outerShdw>
                </a:effectLst>
                <a:latin typeface="Arial" pitchFamily="34" charset="0"/>
              </a:rPr>
              <a:t>Constant O(1)</a:t>
            </a:r>
          </a:p>
        </p:txBody>
      </p:sp>
      <p:sp>
        <p:nvSpPr>
          <p:cNvPr id="1027077" name="Rectangle 5"/>
          <p:cNvSpPr>
            <a:spLocks noGrp="1" noChangeArrowheads="1"/>
          </p:cNvSpPr>
          <p:nvPr>
            <p:ph idx="1"/>
          </p:nvPr>
        </p:nvSpPr>
        <p:spPr>
          <a:xfrm>
            <a:off x="2041527" y="2356521"/>
            <a:ext cx="10664825" cy="6530305"/>
          </a:xfrm>
        </p:spPr>
        <p:txBody>
          <a:bodyPr lIns="50797" tIns="50797" rIns="50797" bIns="50797"/>
          <a:lstStyle/>
          <a:p>
            <a:pPr>
              <a:lnSpc>
                <a:spcPct val="90000"/>
              </a:lnSpc>
              <a:spcBef>
                <a:spcPts val="1200"/>
              </a:spcBef>
            </a:pPr>
            <a:r>
              <a:rPr lang="en-US" sz="3600" dirty="0">
                <a:latin typeface="Times New Roman" pitchFamily="18" charset="0"/>
              </a:rPr>
              <a:t>All instructions are performed a fixed amount of times</a:t>
            </a:r>
          </a:p>
          <a:p>
            <a:pPr>
              <a:lnSpc>
                <a:spcPct val="90000"/>
              </a:lnSpc>
              <a:spcBef>
                <a:spcPts val="1200"/>
              </a:spcBef>
            </a:pPr>
            <a:r>
              <a:rPr lang="en-US" sz="3600" dirty="0">
                <a:latin typeface="Times New Roman" pitchFamily="18" charset="0"/>
              </a:rPr>
              <a:t>Example: </a:t>
            </a:r>
          </a:p>
          <a:p>
            <a:pPr marL="117469" indent="0" algn="ctr">
              <a:lnSpc>
                <a:spcPct val="90000"/>
              </a:lnSpc>
              <a:spcBef>
                <a:spcPts val="1200"/>
              </a:spcBef>
              <a:buNone/>
            </a:pPr>
            <a:r>
              <a:rPr lang="en-US" sz="3600" dirty="0" smtClean="0">
                <a:latin typeface="Times New Roman" pitchFamily="18" charset="0"/>
              </a:rPr>
              <a:t>Print the first number in a list</a:t>
            </a:r>
            <a:endParaRPr lang="en-US" sz="3600" dirty="0">
              <a:latin typeface="Times New Roman" pitchFamily="18" charset="0"/>
            </a:endParaRPr>
          </a:p>
          <a:p>
            <a:pPr marL="117469" indent="0" algn="ctr">
              <a:lnSpc>
                <a:spcPct val="90000"/>
              </a:lnSpc>
              <a:spcBef>
                <a:spcPts val="1200"/>
              </a:spcBef>
              <a:buNone/>
            </a:pPr>
            <a:endParaRPr lang="en-US" sz="3600" dirty="0">
              <a:latin typeface="Times New Roman" pitchFamily="18" charset="0"/>
            </a:endParaRPr>
          </a:p>
          <a:p>
            <a:pPr>
              <a:lnSpc>
                <a:spcPct val="90000"/>
              </a:lnSpc>
              <a:spcBef>
                <a:spcPts val="1200"/>
              </a:spcBef>
            </a:pPr>
            <a:r>
              <a:rPr lang="en-US" sz="3600" dirty="0">
                <a:latin typeface="Times New Roman" pitchFamily="18" charset="0"/>
              </a:rPr>
              <a:t>The algorithm does not depend on N.</a:t>
            </a:r>
          </a:p>
          <a:p>
            <a:pPr>
              <a:lnSpc>
                <a:spcPct val="90000"/>
              </a:lnSpc>
              <a:spcBef>
                <a:spcPts val="1200"/>
              </a:spcBef>
            </a:pPr>
            <a:r>
              <a:rPr lang="en-US" sz="3600" dirty="0">
                <a:latin typeface="Times New Roman" pitchFamily="18" charset="0"/>
              </a:rPr>
              <a:t>If N doubles, its running time T remains </a:t>
            </a:r>
            <a:r>
              <a:rPr lang="en-US" sz="3600" dirty="0">
                <a:solidFill>
                  <a:srgbClr val="006600"/>
                </a:solidFill>
                <a:latin typeface="Times New Roman" pitchFamily="18" charset="0"/>
              </a:rPr>
              <a:t>constant </a:t>
            </a:r>
            <a:endParaRPr lang="en-US" sz="3600" dirty="0">
              <a:latin typeface="Times New Roman" pitchFamily="18" charset="0"/>
            </a:endParaRPr>
          </a:p>
        </p:txBody>
      </p:sp>
    </p:spTree>
    <p:extLst>
      <p:ext uri="{BB962C8B-B14F-4D97-AF65-F5344CB8AC3E}">
        <p14:creationId xmlns:p14="http://schemas.microsoft.com/office/powerpoint/2010/main" val="78660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0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70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70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707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707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7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lIns="50797" tIns="50797" rIns="50797" bIns="50797"/>
          <a:lstStyle/>
          <a:p>
            <a:pPr>
              <a:lnSpc>
                <a:spcPct val="90000"/>
              </a:lnSpc>
              <a:spcBef>
                <a:spcPts val="1200"/>
              </a:spcBef>
            </a:pPr>
            <a:r>
              <a:rPr lang="en-US" sz="6500" dirty="0">
                <a:latin typeface="Times New Roman" pitchFamily="18" charset="0"/>
              </a:rPr>
              <a:t>Logarithmic O(log N)</a:t>
            </a:r>
          </a:p>
        </p:txBody>
      </p:sp>
      <p:sp>
        <p:nvSpPr>
          <p:cNvPr id="1027077" name="Rectangle 5"/>
          <p:cNvSpPr>
            <a:spLocks noGrp="1" noChangeArrowheads="1"/>
          </p:cNvSpPr>
          <p:nvPr>
            <p:ph idx="1"/>
          </p:nvPr>
        </p:nvSpPr>
        <p:spPr>
          <a:xfrm>
            <a:off x="1821881" y="2356520"/>
            <a:ext cx="10889233" cy="6933530"/>
          </a:xfrm>
        </p:spPr>
        <p:txBody>
          <a:bodyPr lIns="50797" tIns="50797" rIns="50797" bIns="50797"/>
          <a:lstStyle/>
          <a:p>
            <a:pPr>
              <a:lnSpc>
                <a:spcPct val="90000"/>
              </a:lnSpc>
              <a:spcBef>
                <a:spcPts val="1200"/>
              </a:spcBef>
            </a:pPr>
            <a:r>
              <a:rPr lang="en-US" sz="3600" dirty="0">
                <a:latin typeface="Times New Roman" pitchFamily="18" charset="0"/>
              </a:rPr>
              <a:t>Problem is broken up into smaller problems and solved independently. Each step cuts the size by a constant factor</a:t>
            </a:r>
          </a:p>
          <a:p>
            <a:pPr>
              <a:lnSpc>
                <a:spcPct val="90000"/>
              </a:lnSpc>
              <a:spcBef>
                <a:spcPts val="1200"/>
              </a:spcBef>
            </a:pPr>
            <a:r>
              <a:rPr lang="en-US" sz="3600" dirty="0">
                <a:latin typeface="Times New Roman" pitchFamily="18" charset="0"/>
              </a:rPr>
              <a:t>Example: </a:t>
            </a:r>
          </a:p>
          <a:p>
            <a:pPr marL="117469" indent="0" algn="ctr">
              <a:lnSpc>
                <a:spcPct val="90000"/>
              </a:lnSpc>
              <a:spcBef>
                <a:spcPts val="1200"/>
              </a:spcBef>
              <a:buNone/>
            </a:pPr>
            <a:r>
              <a:rPr lang="en-US" sz="3600" dirty="0">
                <a:latin typeface="Times New Roman" pitchFamily="18" charset="0"/>
              </a:rPr>
              <a:t>Binary search algorithm</a:t>
            </a:r>
          </a:p>
          <a:p>
            <a:pPr marL="117469" indent="0" algn="ctr">
              <a:lnSpc>
                <a:spcPct val="90000"/>
              </a:lnSpc>
              <a:spcBef>
                <a:spcPts val="1200"/>
              </a:spcBef>
              <a:buNone/>
            </a:pPr>
            <a:endParaRPr lang="en-US" sz="3600" dirty="0">
              <a:latin typeface="Times New Roman" pitchFamily="18" charset="0"/>
            </a:endParaRPr>
          </a:p>
          <a:p>
            <a:pPr>
              <a:lnSpc>
                <a:spcPct val="90000"/>
              </a:lnSpc>
              <a:spcBef>
                <a:spcPts val="1200"/>
              </a:spcBef>
            </a:pPr>
            <a:r>
              <a:rPr lang="en-US" sz="3600" dirty="0">
                <a:latin typeface="Times New Roman" pitchFamily="18" charset="0"/>
              </a:rPr>
              <a:t>If N doubles, running time T gets </a:t>
            </a:r>
            <a:r>
              <a:rPr lang="en-US" sz="3600" dirty="0">
                <a:solidFill>
                  <a:srgbClr val="006600"/>
                </a:solidFill>
                <a:latin typeface="Times New Roman" pitchFamily="18" charset="0"/>
              </a:rPr>
              <a:t>slightly</a:t>
            </a:r>
            <a:r>
              <a:rPr lang="en-US" sz="3600" dirty="0">
                <a:latin typeface="Times New Roman" pitchFamily="18" charset="0"/>
              </a:rPr>
              <a:t> slower (T and a bit</a:t>
            </a:r>
            <a:r>
              <a:rPr lang="en-US" sz="3400" dirty="0">
                <a:latin typeface="Times New Roman" pitchFamily="18" charset="0"/>
              </a:rPr>
              <a:t>)</a:t>
            </a:r>
          </a:p>
          <a:p>
            <a:pPr>
              <a:lnSpc>
                <a:spcPct val="90000"/>
              </a:lnSpc>
              <a:spcBef>
                <a:spcPts val="1200"/>
              </a:spcBef>
            </a:pPr>
            <a:r>
              <a:rPr lang="en-US" sz="3400" dirty="0">
                <a:latin typeface="Times New Roman" pitchFamily="18" charset="0"/>
              </a:rPr>
              <a:t>In general practical for most values of N </a:t>
            </a:r>
          </a:p>
        </p:txBody>
      </p:sp>
    </p:spTree>
    <p:extLst>
      <p:ext uri="{BB962C8B-B14F-4D97-AF65-F5344CB8AC3E}">
        <p14:creationId xmlns:p14="http://schemas.microsoft.com/office/powerpoint/2010/main" val="361443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0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70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70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707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707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7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lIns="50797" tIns="50797" rIns="50797" bIns="50797"/>
          <a:lstStyle/>
          <a:p>
            <a:r>
              <a:rPr lang="en-US" sz="6500" dirty="0">
                <a:latin typeface="Times New Roman" pitchFamily="18" charset="0"/>
              </a:rPr>
              <a:t>Linear O(N)</a:t>
            </a:r>
            <a:endParaRPr lang="en-US" dirty="0" smtClean="0">
              <a:effectLst>
                <a:outerShdw blurRad="38100" dist="38100" dir="2700000" algn="tl">
                  <a:srgbClr val="C0C0C0"/>
                </a:outerShdw>
              </a:effectLst>
              <a:latin typeface="Arial" pitchFamily="34" charset="0"/>
            </a:endParaRPr>
          </a:p>
        </p:txBody>
      </p:sp>
      <p:sp>
        <p:nvSpPr>
          <p:cNvPr id="1027077" name="Rectangle 5"/>
          <p:cNvSpPr>
            <a:spLocks noGrp="1" noChangeArrowheads="1"/>
          </p:cNvSpPr>
          <p:nvPr>
            <p:ph idx="1"/>
          </p:nvPr>
        </p:nvSpPr>
        <p:spPr>
          <a:xfrm>
            <a:off x="1821881" y="1981200"/>
            <a:ext cx="10889233" cy="7308850"/>
          </a:xfrm>
        </p:spPr>
        <p:txBody>
          <a:bodyPr lIns="50797" tIns="50797" rIns="50797" bIns="50797"/>
          <a:lstStyle/>
          <a:p>
            <a:pPr>
              <a:lnSpc>
                <a:spcPct val="90000"/>
              </a:lnSpc>
              <a:spcBef>
                <a:spcPts val="1200"/>
              </a:spcBef>
            </a:pPr>
            <a:r>
              <a:rPr lang="en-US" sz="3600" dirty="0">
                <a:latin typeface="Times New Roman" pitchFamily="18" charset="0"/>
              </a:rPr>
              <a:t>Each element requires a certain (fixed) amount of processing</a:t>
            </a:r>
          </a:p>
          <a:p>
            <a:pPr>
              <a:lnSpc>
                <a:spcPct val="90000"/>
              </a:lnSpc>
              <a:spcBef>
                <a:spcPts val="1200"/>
              </a:spcBef>
            </a:pPr>
            <a:r>
              <a:rPr lang="en-US" sz="3600" dirty="0">
                <a:latin typeface="Times New Roman" pitchFamily="18" charset="0"/>
              </a:rPr>
              <a:t>Example: </a:t>
            </a:r>
          </a:p>
          <a:p>
            <a:pPr marL="117469" indent="0" algn="ctr">
              <a:lnSpc>
                <a:spcPct val="90000"/>
              </a:lnSpc>
              <a:spcBef>
                <a:spcPts val="1200"/>
              </a:spcBef>
              <a:buNone/>
            </a:pPr>
            <a:r>
              <a:rPr lang="en-US" sz="3600" dirty="0">
                <a:latin typeface="Times New Roman" pitchFamily="18" charset="0"/>
              </a:rPr>
              <a:t>Linear search</a:t>
            </a:r>
          </a:p>
          <a:p>
            <a:pPr marL="117469" indent="0" algn="ctr">
              <a:lnSpc>
                <a:spcPct val="90000"/>
              </a:lnSpc>
              <a:spcBef>
                <a:spcPts val="1200"/>
              </a:spcBef>
              <a:buNone/>
            </a:pPr>
            <a:endParaRPr lang="en-US" sz="3600" dirty="0">
              <a:latin typeface="Times New Roman" pitchFamily="18" charset="0"/>
            </a:endParaRPr>
          </a:p>
          <a:p>
            <a:pPr>
              <a:lnSpc>
                <a:spcPct val="90000"/>
              </a:lnSpc>
              <a:spcBef>
                <a:spcPts val="1200"/>
              </a:spcBef>
            </a:pPr>
            <a:r>
              <a:rPr lang="en-US" sz="3600" dirty="0">
                <a:latin typeface="Times New Roman" pitchFamily="18" charset="0"/>
              </a:rPr>
              <a:t>If N doubles, running time T </a:t>
            </a:r>
            <a:r>
              <a:rPr lang="en-US" sz="3600" dirty="0">
                <a:solidFill>
                  <a:srgbClr val="006600"/>
                </a:solidFill>
                <a:latin typeface="Times New Roman" pitchFamily="18" charset="0"/>
              </a:rPr>
              <a:t>doubles </a:t>
            </a:r>
            <a:r>
              <a:rPr lang="en-US" sz="3600" dirty="0">
                <a:latin typeface="Times New Roman" pitchFamily="18" charset="0"/>
              </a:rPr>
              <a:t>(2*T)</a:t>
            </a:r>
          </a:p>
          <a:p>
            <a:pPr>
              <a:lnSpc>
                <a:spcPct val="90000"/>
              </a:lnSpc>
              <a:spcBef>
                <a:spcPts val="1200"/>
              </a:spcBef>
            </a:pPr>
            <a:r>
              <a:rPr lang="en-US" sz="3600" dirty="0">
                <a:latin typeface="Times New Roman" pitchFamily="18" charset="0"/>
              </a:rPr>
              <a:t>Practical for N around 1 billion</a:t>
            </a:r>
          </a:p>
        </p:txBody>
      </p:sp>
    </p:spTree>
    <p:extLst>
      <p:ext uri="{BB962C8B-B14F-4D97-AF65-F5344CB8AC3E}">
        <p14:creationId xmlns:p14="http://schemas.microsoft.com/office/powerpoint/2010/main" val="55376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0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70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70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707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707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7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lIns="50797" tIns="50797" rIns="50797" bIns="50797"/>
          <a:lstStyle/>
          <a:p>
            <a:pPr>
              <a:lnSpc>
                <a:spcPct val="90000"/>
              </a:lnSpc>
              <a:spcBef>
                <a:spcPts val="1200"/>
              </a:spcBef>
            </a:pPr>
            <a:r>
              <a:rPr lang="en-US" sz="6500" dirty="0" err="1">
                <a:latin typeface="Times New Roman" pitchFamily="18" charset="0"/>
              </a:rPr>
              <a:t>Superlinear</a:t>
            </a:r>
            <a:r>
              <a:rPr lang="en-US" sz="6500" dirty="0">
                <a:latin typeface="Times New Roman" pitchFamily="18" charset="0"/>
              </a:rPr>
              <a:t> O(N log N)</a:t>
            </a:r>
          </a:p>
        </p:txBody>
      </p:sp>
      <p:sp>
        <p:nvSpPr>
          <p:cNvPr id="1030147" name="Rectangle 3"/>
          <p:cNvSpPr>
            <a:spLocks noGrp="1" noChangeArrowheads="1"/>
          </p:cNvSpPr>
          <p:nvPr>
            <p:ph idx="1"/>
          </p:nvPr>
        </p:nvSpPr>
        <p:spPr>
          <a:xfrm>
            <a:off x="1605858" y="2133601"/>
            <a:ext cx="10713143" cy="7308850"/>
          </a:xfrm>
        </p:spPr>
        <p:txBody>
          <a:bodyPr lIns="50797" tIns="50797" rIns="50797" bIns="50797"/>
          <a:lstStyle/>
          <a:p>
            <a:pPr>
              <a:lnSpc>
                <a:spcPct val="90000"/>
              </a:lnSpc>
              <a:spcBef>
                <a:spcPts val="1200"/>
              </a:spcBef>
            </a:pPr>
            <a:r>
              <a:rPr lang="en-US" sz="3600" dirty="0">
                <a:latin typeface="Times New Roman" pitchFamily="18" charset="0"/>
              </a:rPr>
              <a:t>Problem is broken up into smaller problems and solved independently. Each step cuts the size by a constant factor and the final solution is obtained by combining the sub-solutions.</a:t>
            </a:r>
          </a:p>
          <a:p>
            <a:pPr>
              <a:lnSpc>
                <a:spcPct val="90000"/>
              </a:lnSpc>
              <a:spcBef>
                <a:spcPts val="1200"/>
              </a:spcBef>
            </a:pPr>
            <a:r>
              <a:rPr lang="en-US" sz="3600" dirty="0">
                <a:latin typeface="Times New Roman" pitchFamily="18" charset="0"/>
              </a:rPr>
              <a:t>Example: </a:t>
            </a:r>
          </a:p>
          <a:p>
            <a:pPr marL="117469" indent="0" algn="ctr">
              <a:lnSpc>
                <a:spcPct val="90000"/>
              </a:lnSpc>
              <a:spcBef>
                <a:spcPts val="1200"/>
              </a:spcBef>
              <a:buNone/>
            </a:pPr>
            <a:r>
              <a:rPr lang="en-US" sz="3600" dirty="0">
                <a:latin typeface="Times New Roman" pitchFamily="18" charset="0"/>
              </a:rPr>
              <a:t>Merge sort</a:t>
            </a:r>
          </a:p>
          <a:p>
            <a:pPr marL="117469" indent="0" algn="ctr">
              <a:lnSpc>
                <a:spcPct val="90000"/>
              </a:lnSpc>
              <a:spcBef>
                <a:spcPts val="1200"/>
              </a:spcBef>
              <a:buNone/>
            </a:pPr>
            <a:endParaRPr lang="en-US" sz="3600" dirty="0">
              <a:latin typeface="Times New Roman" pitchFamily="18" charset="0"/>
            </a:endParaRPr>
          </a:p>
          <a:p>
            <a:pPr>
              <a:lnSpc>
                <a:spcPct val="90000"/>
              </a:lnSpc>
              <a:spcBef>
                <a:spcPts val="1200"/>
              </a:spcBef>
            </a:pPr>
            <a:r>
              <a:rPr lang="en-US" sz="3600" dirty="0">
                <a:latin typeface="Times New Roman" pitchFamily="18" charset="0"/>
              </a:rPr>
              <a:t>If N doubles, running time T gets </a:t>
            </a:r>
            <a:r>
              <a:rPr lang="en-US" sz="3600" dirty="0">
                <a:solidFill>
                  <a:srgbClr val="006600"/>
                </a:solidFill>
                <a:latin typeface="Times New Roman" pitchFamily="18" charset="0"/>
              </a:rPr>
              <a:t>slightly bigger than double </a:t>
            </a:r>
            <a:r>
              <a:rPr lang="en-US" sz="3600" dirty="0">
                <a:latin typeface="Times New Roman" pitchFamily="18" charset="0"/>
              </a:rPr>
              <a:t>(2*T and a bit)</a:t>
            </a:r>
          </a:p>
          <a:p>
            <a:pPr>
              <a:lnSpc>
                <a:spcPct val="90000"/>
              </a:lnSpc>
              <a:spcBef>
                <a:spcPts val="1200"/>
              </a:spcBef>
            </a:pPr>
            <a:r>
              <a:rPr lang="en-US" sz="3600" dirty="0">
                <a:latin typeface="Times New Roman" pitchFamily="18" charset="0"/>
              </a:rPr>
              <a:t>Practical for N around 1 billion.</a:t>
            </a:r>
          </a:p>
        </p:txBody>
      </p:sp>
    </p:spTree>
    <p:extLst>
      <p:ext uri="{BB962C8B-B14F-4D97-AF65-F5344CB8AC3E}">
        <p14:creationId xmlns:p14="http://schemas.microsoft.com/office/powerpoint/2010/main" val="176301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0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0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0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0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0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14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lIns="50797" tIns="50797" rIns="50797" bIns="50797"/>
          <a:lstStyle/>
          <a:p>
            <a:pPr>
              <a:lnSpc>
                <a:spcPct val="90000"/>
              </a:lnSpc>
              <a:spcBef>
                <a:spcPts val="1200"/>
              </a:spcBef>
            </a:pPr>
            <a:r>
              <a:rPr lang="en-US" sz="6500" dirty="0">
                <a:latin typeface="Times New Roman" pitchFamily="18" charset="0"/>
              </a:rPr>
              <a:t>Quadratic O(N</a:t>
            </a:r>
            <a:r>
              <a:rPr lang="en-US" sz="6500" baseline="30000" dirty="0">
                <a:latin typeface="Times New Roman" pitchFamily="18" charset="0"/>
              </a:rPr>
              <a:t>2</a:t>
            </a:r>
            <a:r>
              <a:rPr lang="en-US" sz="6500" dirty="0">
                <a:latin typeface="Times New Roman" pitchFamily="18" charset="0"/>
              </a:rPr>
              <a:t>)</a:t>
            </a:r>
          </a:p>
        </p:txBody>
      </p:sp>
      <p:sp>
        <p:nvSpPr>
          <p:cNvPr id="1030147" name="Rectangle 3"/>
          <p:cNvSpPr>
            <a:spLocks noGrp="1" noChangeArrowheads="1"/>
          </p:cNvSpPr>
          <p:nvPr>
            <p:ph idx="1"/>
          </p:nvPr>
        </p:nvSpPr>
        <p:spPr>
          <a:xfrm>
            <a:off x="1605858" y="2133601"/>
            <a:ext cx="10713143" cy="7308850"/>
          </a:xfrm>
        </p:spPr>
        <p:txBody>
          <a:bodyPr lIns="50797" tIns="50797" rIns="50797" bIns="50797"/>
          <a:lstStyle/>
          <a:p>
            <a:pPr>
              <a:lnSpc>
                <a:spcPct val="90000"/>
              </a:lnSpc>
              <a:spcBef>
                <a:spcPts val="1200"/>
              </a:spcBef>
            </a:pPr>
            <a:r>
              <a:rPr lang="en-US" sz="3600" dirty="0">
                <a:latin typeface="Times New Roman" pitchFamily="18" charset="0"/>
              </a:rPr>
              <a:t>Processes all pairs of data items </a:t>
            </a:r>
          </a:p>
          <a:p>
            <a:pPr lvl="1">
              <a:lnSpc>
                <a:spcPct val="90000"/>
              </a:lnSpc>
              <a:spcBef>
                <a:spcPts val="1200"/>
              </a:spcBef>
            </a:pPr>
            <a:r>
              <a:rPr lang="en-US" sz="3000" dirty="0">
                <a:latin typeface="Times New Roman" pitchFamily="18" charset="0"/>
              </a:rPr>
              <a:t>Often occurs when you have double nested loop</a:t>
            </a:r>
          </a:p>
          <a:p>
            <a:pPr marL="573058" lvl="1" indent="0">
              <a:lnSpc>
                <a:spcPct val="90000"/>
              </a:lnSpc>
              <a:spcBef>
                <a:spcPts val="1200"/>
              </a:spcBef>
              <a:buNone/>
            </a:pPr>
            <a:endParaRPr lang="en-US" sz="3000" dirty="0">
              <a:latin typeface="Times New Roman" pitchFamily="18" charset="0"/>
            </a:endParaRPr>
          </a:p>
          <a:p>
            <a:pPr>
              <a:lnSpc>
                <a:spcPct val="90000"/>
              </a:lnSpc>
              <a:spcBef>
                <a:spcPts val="1200"/>
              </a:spcBef>
            </a:pPr>
            <a:r>
              <a:rPr lang="en-US" sz="3600" dirty="0">
                <a:latin typeface="Times New Roman" pitchFamily="18" charset="0"/>
              </a:rPr>
              <a:t>Example: </a:t>
            </a:r>
          </a:p>
          <a:p>
            <a:pPr marL="117469" indent="0" algn="ctr">
              <a:lnSpc>
                <a:spcPct val="90000"/>
              </a:lnSpc>
              <a:spcBef>
                <a:spcPts val="1200"/>
              </a:spcBef>
              <a:buNone/>
            </a:pPr>
            <a:r>
              <a:rPr lang="en-US" sz="3600" dirty="0">
                <a:latin typeface="Times New Roman" pitchFamily="18" charset="0"/>
              </a:rPr>
              <a:t>Insertion Sort</a:t>
            </a:r>
          </a:p>
          <a:p>
            <a:pPr marL="117469" indent="0" algn="ctr">
              <a:lnSpc>
                <a:spcPct val="90000"/>
              </a:lnSpc>
              <a:spcBef>
                <a:spcPts val="1200"/>
              </a:spcBef>
              <a:buNone/>
            </a:pPr>
            <a:endParaRPr lang="en-US" sz="3600" dirty="0">
              <a:latin typeface="Times New Roman" pitchFamily="18" charset="0"/>
            </a:endParaRPr>
          </a:p>
          <a:p>
            <a:pPr>
              <a:lnSpc>
                <a:spcPct val="90000"/>
              </a:lnSpc>
              <a:spcBef>
                <a:spcPts val="1200"/>
              </a:spcBef>
            </a:pPr>
            <a:r>
              <a:rPr lang="en-US" sz="3600" dirty="0">
                <a:latin typeface="Times New Roman" pitchFamily="18" charset="0"/>
              </a:rPr>
              <a:t>If N doubles, running time T </a:t>
            </a:r>
            <a:r>
              <a:rPr lang="en-US" sz="3600" dirty="0">
                <a:solidFill>
                  <a:srgbClr val="006600"/>
                </a:solidFill>
                <a:latin typeface="Times New Roman" pitchFamily="18" charset="0"/>
              </a:rPr>
              <a:t>increases four times</a:t>
            </a:r>
            <a:r>
              <a:rPr lang="en-US" sz="3600" dirty="0">
                <a:latin typeface="Times New Roman" pitchFamily="18" charset="0"/>
              </a:rPr>
              <a:t> (4*T)</a:t>
            </a:r>
          </a:p>
          <a:p>
            <a:pPr>
              <a:lnSpc>
                <a:spcPct val="90000"/>
              </a:lnSpc>
              <a:spcBef>
                <a:spcPts val="1200"/>
              </a:spcBef>
            </a:pPr>
            <a:r>
              <a:rPr lang="en-US" sz="3600" dirty="0">
                <a:latin typeface="Times New Roman" pitchFamily="18" charset="0"/>
              </a:rPr>
              <a:t>Impractical for N &gt; 1 million.</a:t>
            </a:r>
          </a:p>
        </p:txBody>
      </p:sp>
    </p:spTree>
    <p:extLst>
      <p:ext uri="{BB962C8B-B14F-4D97-AF65-F5344CB8AC3E}">
        <p14:creationId xmlns:p14="http://schemas.microsoft.com/office/powerpoint/2010/main" val="222388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0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01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301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01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3014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301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14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lIns="50797" tIns="50797" rIns="50797" bIns="50797"/>
          <a:lstStyle/>
          <a:p>
            <a:pPr>
              <a:lnSpc>
                <a:spcPct val="90000"/>
              </a:lnSpc>
              <a:spcBef>
                <a:spcPts val="1200"/>
              </a:spcBef>
            </a:pPr>
            <a:r>
              <a:rPr lang="en-US" sz="6500" dirty="0">
                <a:latin typeface="Times New Roman" pitchFamily="18" charset="0"/>
              </a:rPr>
              <a:t>Exponential O(2</a:t>
            </a:r>
            <a:r>
              <a:rPr lang="en-US" sz="6500" baseline="30000" dirty="0">
                <a:latin typeface="Times New Roman" pitchFamily="18" charset="0"/>
              </a:rPr>
              <a:t>N</a:t>
            </a:r>
            <a:r>
              <a:rPr lang="en-US" sz="6500" dirty="0">
                <a:latin typeface="Times New Roman" pitchFamily="18" charset="0"/>
              </a:rPr>
              <a:t>)</a:t>
            </a:r>
          </a:p>
        </p:txBody>
      </p:sp>
      <p:sp>
        <p:nvSpPr>
          <p:cNvPr id="1030147" name="Rectangle 3"/>
          <p:cNvSpPr>
            <a:spLocks noGrp="1" noChangeArrowheads="1"/>
          </p:cNvSpPr>
          <p:nvPr>
            <p:ph idx="1"/>
          </p:nvPr>
        </p:nvSpPr>
        <p:spPr>
          <a:xfrm>
            <a:off x="1605858" y="2133601"/>
            <a:ext cx="10713143" cy="7308850"/>
          </a:xfrm>
        </p:spPr>
        <p:txBody>
          <a:bodyPr lIns="50797" tIns="50797" rIns="50797" bIns="50797"/>
          <a:lstStyle/>
          <a:p>
            <a:pPr>
              <a:lnSpc>
                <a:spcPct val="90000"/>
              </a:lnSpc>
              <a:spcBef>
                <a:spcPts val="1200"/>
              </a:spcBef>
            </a:pPr>
            <a:r>
              <a:rPr lang="en-US" sz="3600">
                <a:latin typeface="Times New Roman" pitchFamily="18" charset="0"/>
              </a:rPr>
              <a:t>Combinatorial </a:t>
            </a:r>
            <a:r>
              <a:rPr lang="en-US" sz="3600" smtClean="0">
                <a:latin typeface="Times New Roman" pitchFamily="18" charset="0"/>
              </a:rPr>
              <a:t>explosion</a:t>
            </a:r>
          </a:p>
          <a:p>
            <a:pPr>
              <a:lnSpc>
                <a:spcPct val="90000"/>
              </a:lnSpc>
              <a:spcBef>
                <a:spcPts val="1200"/>
              </a:spcBef>
            </a:pPr>
            <a:r>
              <a:rPr lang="en-US" sz="3600" smtClean="0">
                <a:latin typeface="Times New Roman" pitchFamily="18" charset="0"/>
              </a:rPr>
              <a:t>Example</a:t>
            </a:r>
            <a:r>
              <a:rPr lang="en-US" sz="3600" dirty="0">
                <a:latin typeface="Times New Roman" pitchFamily="18" charset="0"/>
              </a:rPr>
              <a:t>: </a:t>
            </a:r>
          </a:p>
          <a:p>
            <a:pPr marL="117469" indent="0" algn="ctr">
              <a:lnSpc>
                <a:spcPct val="90000"/>
              </a:lnSpc>
              <a:spcBef>
                <a:spcPts val="1200"/>
              </a:spcBef>
              <a:buNone/>
            </a:pPr>
            <a:r>
              <a:rPr lang="en-US" sz="3600" dirty="0">
                <a:latin typeface="Times New Roman" pitchFamily="18" charset="0"/>
              </a:rPr>
              <a:t>Finding all the subsets of N items</a:t>
            </a:r>
          </a:p>
          <a:p>
            <a:pPr marL="117469" indent="0" algn="ctr">
              <a:lnSpc>
                <a:spcPct val="90000"/>
              </a:lnSpc>
              <a:spcBef>
                <a:spcPts val="1200"/>
              </a:spcBef>
              <a:buNone/>
            </a:pPr>
            <a:endParaRPr lang="en-US" sz="3600" dirty="0">
              <a:latin typeface="Times New Roman" pitchFamily="18" charset="0"/>
            </a:endParaRPr>
          </a:p>
          <a:p>
            <a:pPr>
              <a:lnSpc>
                <a:spcPct val="90000"/>
              </a:lnSpc>
              <a:spcBef>
                <a:spcPts val="1200"/>
              </a:spcBef>
            </a:pPr>
            <a:r>
              <a:rPr lang="en-US" sz="3600" dirty="0">
                <a:latin typeface="Times New Roman" pitchFamily="18" charset="0"/>
              </a:rPr>
              <a:t>If N doubles, running time </a:t>
            </a:r>
            <a:r>
              <a:rPr lang="en-US" sz="3600" dirty="0">
                <a:solidFill>
                  <a:srgbClr val="006600"/>
                </a:solidFill>
                <a:latin typeface="Times New Roman" pitchFamily="18" charset="0"/>
              </a:rPr>
              <a:t>T squares</a:t>
            </a:r>
            <a:r>
              <a:rPr lang="en-US" sz="3600" dirty="0">
                <a:latin typeface="Times New Roman" pitchFamily="18" charset="0"/>
              </a:rPr>
              <a:t> (T*T)</a:t>
            </a:r>
          </a:p>
          <a:p>
            <a:pPr>
              <a:lnSpc>
                <a:spcPct val="90000"/>
              </a:lnSpc>
              <a:spcBef>
                <a:spcPts val="1200"/>
              </a:spcBef>
            </a:pPr>
            <a:r>
              <a:rPr lang="en-US" sz="3600" dirty="0">
                <a:latin typeface="Times New Roman" pitchFamily="18" charset="0"/>
              </a:rPr>
              <a:t>Impractical if N &gt; 40</a:t>
            </a:r>
          </a:p>
        </p:txBody>
      </p:sp>
    </p:spTree>
    <p:extLst>
      <p:ext uri="{BB962C8B-B14F-4D97-AF65-F5344CB8AC3E}">
        <p14:creationId xmlns:p14="http://schemas.microsoft.com/office/powerpoint/2010/main" val="143551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0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0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0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0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0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14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lIns="50797" tIns="50797" rIns="50797" bIns="50797"/>
          <a:lstStyle/>
          <a:p>
            <a:pPr>
              <a:lnSpc>
                <a:spcPct val="90000"/>
              </a:lnSpc>
              <a:spcBef>
                <a:spcPts val="1200"/>
              </a:spcBef>
            </a:pPr>
            <a:r>
              <a:rPr lang="en-US" sz="6500" dirty="0">
                <a:latin typeface="Times New Roman" pitchFamily="18" charset="0"/>
              </a:rPr>
              <a:t>Factorial O(N!)</a:t>
            </a:r>
          </a:p>
        </p:txBody>
      </p:sp>
      <p:sp>
        <p:nvSpPr>
          <p:cNvPr id="1030147" name="Rectangle 3"/>
          <p:cNvSpPr>
            <a:spLocks noGrp="1" noChangeArrowheads="1"/>
          </p:cNvSpPr>
          <p:nvPr>
            <p:ph idx="1"/>
          </p:nvPr>
        </p:nvSpPr>
        <p:spPr>
          <a:xfrm>
            <a:off x="1605858" y="2133601"/>
            <a:ext cx="10713143" cy="7308850"/>
          </a:xfrm>
        </p:spPr>
        <p:txBody>
          <a:bodyPr lIns="50797" tIns="50797" rIns="50797" bIns="50797"/>
          <a:lstStyle/>
          <a:p>
            <a:pPr>
              <a:lnSpc>
                <a:spcPct val="90000"/>
              </a:lnSpc>
              <a:spcBef>
                <a:spcPts val="1200"/>
              </a:spcBef>
            </a:pPr>
            <a:r>
              <a:rPr lang="en-US" sz="3600" dirty="0">
                <a:latin typeface="Times New Roman" pitchFamily="18" charset="0"/>
              </a:rPr>
              <a:t>Example: </a:t>
            </a:r>
          </a:p>
          <a:p>
            <a:pPr marL="117469" indent="0" algn="ctr">
              <a:lnSpc>
                <a:spcPct val="90000"/>
              </a:lnSpc>
              <a:spcBef>
                <a:spcPts val="1200"/>
              </a:spcBef>
              <a:buNone/>
            </a:pPr>
            <a:r>
              <a:rPr lang="en-US" sz="3600" dirty="0">
                <a:latin typeface="Times New Roman" pitchFamily="18" charset="0"/>
              </a:rPr>
              <a:t>Finding all the permutations of N items</a:t>
            </a:r>
          </a:p>
          <a:p>
            <a:pPr marL="117469" indent="0">
              <a:lnSpc>
                <a:spcPct val="90000"/>
              </a:lnSpc>
              <a:spcBef>
                <a:spcPts val="1200"/>
              </a:spcBef>
              <a:buNone/>
            </a:pPr>
            <a:endParaRPr lang="en-US" sz="3600" dirty="0">
              <a:latin typeface="Times New Roman" pitchFamily="18" charset="0"/>
            </a:endParaRPr>
          </a:p>
          <a:p>
            <a:pPr>
              <a:lnSpc>
                <a:spcPct val="90000"/>
              </a:lnSpc>
              <a:spcBef>
                <a:spcPts val="1200"/>
              </a:spcBef>
            </a:pPr>
            <a:r>
              <a:rPr lang="en-US" sz="3600" dirty="0">
                <a:latin typeface="Times New Roman" pitchFamily="18" charset="0"/>
              </a:rPr>
              <a:t>Impractical for N &gt; 20</a:t>
            </a:r>
          </a:p>
          <a:p>
            <a:pPr marL="117469" indent="0" algn="ctr">
              <a:lnSpc>
                <a:spcPct val="90000"/>
              </a:lnSpc>
              <a:spcBef>
                <a:spcPts val="1200"/>
              </a:spcBef>
              <a:buNone/>
            </a:pPr>
            <a:endParaRPr lang="en-US" sz="3600" dirty="0">
              <a:latin typeface="Times New Roman" pitchFamily="18" charset="0"/>
            </a:endParaRPr>
          </a:p>
        </p:txBody>
      </p:sp>
    </p:spTree>
    <p:extLst>
      <p:ext uri="{BB962C8B-B14F-4D97-AF65-F5344CB8AC3E}">
        <p14:creationId xmlns:p14="http://schemas.microsoft.com/office/powerpoint/2010/main" val="347374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0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0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0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14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Growth Rates</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4285866892"/>
              </p:ext>
            </p:extLst>
          </p:nvPr>
        </p:nvGraphicFramePr>
        <p:xfrm>
          <a:off x="1605859" y="2068489"/>
          <a:ext cx="11161234" cy="5328596"/>
        </p:xfrm>
        <a:graphic>
          <a:graphicData uri="http://schemas.openxmlformats.org/drawingml/2006/table">
            <a:tbl>
              <a:tblPr firstRow="1" bandRow="1">
                <a:tableStyleId>{5C22544A-7EE6-4342-B048-85BDC9FD1C3A}</a:tableStyleId>
              </a:tblPr>
              <a:tblGrid>
                <a:gridCol w="1594462"/>
                <a:gridCol w="1594462"/>
                <a:gridCol w="1594462"/>
                <a:gridCol w="1594462"/>
                <a:gridCol w="1594462"/>
                <a:gridCol w="1594462"/>
                <a:gridCol w="1594462"/>
              </a:tblGrid>
              <a:tr h="380614">
                <a:tc>
                  <a:txBody>
                    <a:bodyPr/>
                    <a:lstStyle/>
                    <a:p>
                      <a:r>
                        <a:rPr lang="en-AU" sz="1800" dirty="0" smtClean="0"/>
                        <a:t>N</a:t>
                      </a:r>
                      <a:endParaRPr lang="en-AU" sz="1800" dirty="0"/>
                    </a:p>
                  </a:txBody>
                  <a:tcPr/>
                </a:tc>
                <a:tc>
                  <a:txBody>
                    <a:bodyPr/>
                    <a:lstStyle/>
                    <a:p>
                      <a:r>
                        <a:rPr lang="en-AU" sz="1800" dirty="0" smtClean="0"/>
                        <a:t>log(N)</a:t>
                      </a:r>
                      <a:endParaRPr lang="en-AU" sz="1800" dirty="0"/>
                    </a:p>
                  </a:txBody>
                  <a:tcPr/>
                </a:tc>
                <a:tc>
                  <a:txBody>
                    <a:bodyPr/>
                    <a:lstStyle/>
                    <a:p>
                      <a:r>
                        <a:rPr lang="en-AU" sz="1800" dirty="0" smtClean="0"/>
                        <a:t>N</a:t>
                      </a:r>
                      <a:endParaRPr lang="en-AU" sz="1800" dirty="0"/>
                    </a:p>
                  </a:txBody>
                  <a:tcPr/>
                </a:tc>
                <a:tc>
                  <a:txBody>
                    <a:bodyPr/>
                    <a:lstStyle/>
                    <a:p>
                      <a:r>
                        <a:rPr lang="en-AU" sz="1800" dirty="0" err="1" smtClean="0"/>
                        <a:t>Nlog</a:t>
                      </a:r>
                      <a:r>
                        <a:rPr lang="en-AU" sz="1800" dirty="0" smtClean="0"/>
                        <a:t>(N)</a:t>
                      </a:r>
                      <a:endParaRPr lang="en-AU" sz="1800" dirty="0"/>
                    </a:p>
                  </a:txBody>
                  <a:tcPr/>
                </a:tc>
                <a:tc>
                  <a:txBody>
                    <a:bodyPr/>
                    <a:lstStyle/>
                    <a:p>
                      <a:r>
                        <a:rPr lang="en-AU" sz="1800" dirty="0" smtClean="0"/>
                        <a:t>N</a:t>
                      </a:r>
                      <a:r>
                        <a:rPr lang="en-AU" sz="1800" baseline="30000" dirty="0" smtClean="0"/>
                        <a:t>2</a:t>
                      </a:r>
                      <a:endParaRPr lang="en-AU" sz="1800" baseline="30000" dirty="0"/>
                    </a:p>
                  </a:txBody>
                  <a:tcPr/>
                </a:tc>
                <a:tc>
                  <a:txBody>
                    <a:bodyPr/>
                    <a:lstStyle/>
                    <a:p>
                      <a:r>
                        <a:rPr lang="en-AU" sz="1800" dirty="0" smtClean="0"/>
                        <a:t>2</a:t>
                      </a:r>
                      <a:r>
                        <a:rPr lang="en-AU" sz="1800" baseline="30000" dirty="0" smtClean="0"/>
                        <a:t>N</a:t>
                      </a:r>
                      <a:endParaRPr lang="en-AU" sz="1800" baseline="30000" dirty="0"/>
                    </a:p>
                  </a:txBody>
                  <a:tcPr/>
                </a:tc>
                <a:tc>
                  <a:txBody>
                    <a:bodyPr/>
                    <a:lstStyle/>
                    <a:p>
                      <a:r>
                        <a:rPr lang="en-AU" sz="1800" dirty="0" smtClean="0"/>
                        <a:t>N!</a:t>
                      </a:r>
                      <a:endParaRPr lang="en-AU" sz="1800" dirty="0"/>
                    </a:p>
                  </a:txBody>
                  <a:tcPr/>
                </a:tc>
              </a:tr>
              <a:tr h="380614">
                <a:tc>
                  <a:txBody>
                    <a:bodyPr/>
                    <a:lstStyle/>
                    <a:p>
                      <a:r>
                        <a:rPr lang="en-AU" sz="1800" dirty="0" smtClean="0"/>
                        <a:t>10</a:t>
                      </a:r>
                      <a:endParaRPr lang="en-AU" sz="1800" dirty="0"/>
                    </a:p>
                  </a:txBody>
                  <a:tcPr/>
                </a:tc>
                <a:tc>
                  <a:txBody>
                    <a:bodyPr/>
                    <a:lstStyle/>
                    <a:p>
                      <a:r>
                        <a:rPr lang="en-AU" sz="1800" dirty="0" smtClean="0"/>
                        <a:t>0.003</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a:p>
                  </a:txBody>
                  <a:tcPr/>
                </a:tc>
                <a:tc>
                  <a:txBody>
                    <a:bodyPr/>
                    <a:lstStyle/>
                    <a:p>
                      <a:r>
                        <a:rPr lang="en-AU" sz="1800" dirty="0" smtClean="0"/>
                        <a:t>0.01</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a:p>
                  </a:txBody>
                  <a:tcPr/>
                </a:tc>
                <a:tc>
                  <a:txBody>
                    <a:bodyPr/>
                    <a:lstStyle/>
                    <a:p>
                      <a:r>
                        <a:rPr lang="en-AU" sz="1800" dirty="0" smtClean="0"/>
                        <a:t>0.033</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a:p>
                  </a:txBody>
                  <a:tcPr/>
                </a:tc>
                <a:tc>
                  <a:txBody>
                    <a:bodyPr/>
                    <a:lstStyle/>
                    <a:p>
                      <a:r>
                        <a:rPr lang="en-AU" sz="1800" dirty="0" smtClean="0"/>
                        <a:t>0.1</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1</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r>
                        <a:rPr lang="en-AU" sz="1800" dirty="0" smtClean="0"/>
                        <a:t>3.63 </a:t>
                      </a:r>
                      <a:r>
                        <a:rPr lang="en-AU" sz="1800" dirty="0" err="1" smtClean="0"/>
                        <a:t>ms</a:t>
                      </a:r>
                      <a:endParaRPr lang="en-AU" sz="1800" dirty="0"/>
                    </a:p>
                  </a:txBody>
                  <a:tcPr/>
                </a:tc>
              </a:tr>
              <a:tr h="380614">
                <a:tc>
                  <a:txBody>
                    <a:bodyPr/>
                    <a:lstStyle/>
                    <a:p>
                      <a:r>
                        <a:rPr lang="en-AU" sz="1800" dirty="0" smtClean="0"/>
                        <a:t>20</a:t>
                      </a:r>
                      <a:endParaRPr lang="en-AU"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0.004</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0.02</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0.086</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0.4</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r>
                        <a:rPr lang="en-AU" sz="1800" dirty="0" smtClean="0"/>
                        <a:t>1 </a:t>
                      </a:r>
                      <a:r>
                        <a:rPr lang="en-AU" sz="1800" dirty="0" err="1" smtClean="0"/>
                        <a:t>ms</a:t>
                      </a:r>
                      <a:endParaRPr lang="en-AU" sz="1800" dirty="0"/>
                    </a:p>
                  </a:txBody>
                  <a:tcPr/>
                </a:tc>
                <a:tc>
                  <a:txBody>
                    <a:bodyPr/>
                    <a:lstStyle/>
                    <a:p>
                      <a:r>
                        <a:rPr lang="en-AU" sz="1800" dirty="0" smtClean="0"/>
                        <a:t>77.1 years</a:t>
                      </a:r>
                      <a:endParaRPr lang="en-AU" sz="1800" dirty="0"/>
                    </a:p>
                  </a:txBody>
                  <a:tcPr/>
                </a:tc>
              </a:tr>
              <a:tr h="380614">
                <a:tc>
                  <a:txBody>
                    <a:bodyPr/>
                    <a:lstStyle/>
                    <a:p>
                      <a:r>
                        <a:rPr lang="en-AU" sz="1800" dirty="0" smtClean="0"/>
                        <a:t>30</a:t>
                      </a:r>
                      <a:endParaRPr lang="en-AU"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0.00</a:t>
                      </a:r>
                      <a:r>
                        <a:rPr lang="en-AU" sz="1800" baseline="0" dirty="0" smtClean="0"/>
                        <a:t>5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0.03</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0.147</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0.9</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r>
                        <a:rPr lang="en-AU" sz="1800" dirty="0" smtClean="0"/>
                        <a:t>1 sec</a:t>
                      </a:r>
                      <a:endParaRPr lang="en-AU"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8.4x10</a:t>
                      </a:r>
                      <a:r>
                        <a:rPr lang="en-AU" sz="1800" baseline="30000" dirty="0" smtClean="0"/>
                        <a:t>15</a:t>
                      </a:r>
                      <a:r>
                        <a:rPr lang="en-AU" sz="1800" baseline="0" dirty="0" smtClean="0"/>
                        <a:t> years</a:t>
                      </a:r>
                      <a:endParaRPr lang="en-AU" sz="1800" baseline="30000" dirty="0" smtClean="0"/>
                    </a:p>
                  </a:txBody>
                  <a:tcPr/>
                </a:tc>
              </a:tr>
              <a:tr h="380614">
                <a:tc>
                  <a:txBody>
                    <a:bodyPr/>
                    <a:lstStyle/>
                    <a:p>
                      <a:r>
                        <a:rPr lang="en-AU" sz="1800" dirty="0" smtClean="0"/>
                        <a:t>40</a:t>
                      </a:r>
                      <a:endParaRPr lang="en-AU"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0.005</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0.04</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0.213</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aseline="0" dirty="0" smtClean="0"/>
                        <a:t>1.6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r>
                        <a:rPr lang="en-AU" sz="1800" dirty="0" smtClean="0"/>
                        <a:t>18.3 min</a:t>
                      </a:r>
                      <a:endParaRPr lang="en-AU" sz="1800" dirty="0"/>
                    </a:p>
                  </a:txBody>
                  <a:tcPr/>
                </a:tc>
                <a:tc>
                  <a:txBody>
                    <a:bodyPr/>
                    <a:lstStyle/>
                    <a:p>
                      <a:endParaRPr lang="en-AU" sz="1800"/>
                    </a:p>
                  </a:txBody>
                  <a:tcPr/>
                </a:tc>
              </a:tr>
              <a:tr h="380614">
                <a:tc>
                  <a:txBody>
                    <a:bodyPr/>
                    <a:lstStyle/>
                    <a:p>
                      <a:r>
                        <a:rPr lang="en-AU" sz="1800" dirty="0" smtClean="0"/>
                        <a:t>50</a:t>
                      </a:r>
                      <a:endParaRPr lang="en-AU"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0.006</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0.05</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0.282</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aseline="0" dirty="0" smtClean="0"/>
                        <a:t>2.5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r>
                        <a:rPr lang="en-AU" sz="1800" dirty="0" smtClean="0"/>
                        <a:t>13 days</a:t>
                      </a:r>
                      <a:endParaRPr lang="en-AU" sz="1800" dirty="0"/>
                    </a:p>
                  </a:txBody>
                  <a:tcPr/>
                </a:tc>
                <a:tc>
                  <a:txBody>
                    <a:bodyPr/>
                    <a:lstStyle/>
                    <a:p>
                      <a:endParaRPr lang="en-AU" sz="1800"/>
                    </a:p>
                  </a:txBody>
                  <a:tcPr/>
                </a:tc>
              </a:tr>
              <a:tr h="380614">
                <a:tc>
                  <a:txBody>
                    <a:bodyPr/>
                    <a:lstStyle/>
                    <a:p>
                      <a:r>
                        <a:rPr lang="en-AU" sz="1800" dirty="0" smtClean="0"/>
                        <a:t>100</a:t>
                      </a:r>
                      <a:endParaRPr lang="en-AU"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0.007</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0.1</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0.644</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aseline="0" dirty="0" smtClean="0"/>
                        <a:t>10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r>
                        <a:rPr lang="en-AU" sz="1800" dirty="0" smtClean="0"/>
                        <a:t>4x10</a:t>
                      </a:r>
                      <a:r>
                        <a:rPr lang="en-AU" sz="1800" baseline="30000" dirty="0" smtClean="0"/>
                        <a:t>13</a:t>
                      </a:r>
                      <a:r>
                        <a:rPr lang="en-AU" sz="1800" baseline="0" dirty="0" smtClean="0"/>
                        <a:t> years</a:t>
                      </a:r>
                      <a:endParaRPr lang="en-AU" sz="1800" baseline="30000" dirty="0"/>
                    </a:p>
                  </a:txBody>
                  <a:tcPr/>
                </a:tc>
                <a:tc>
                  <a:txBody>
                    <a:bodyPr/>
                    <a:lstStyle/>
                    <a:p>
                      <a:endParaRPr lang="en-AU" sz="1800" dirty="0"/>
                    </a:p>
                  </a:txBody>
                  <a:tcPr/>
                </a:tc>
              </a:tr>
              <a:tr h="380614">
                <a:tc>
                  <a:txBody>
                    <a:bodyPr/>
                    <a:lstStyle/>
                    <a:p>
                      <a:r>
                        <a:rPr lang="en-AU" sz="1800" dirty="0" smtClean="0"/>
                        <a:t>1,000</a:t>
                      </a:r>
                      <a:endParaRPr lang="en-AU"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0.010</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aseline="0" dirty="0" smtClean="0"/>
                        <a:t>1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aseline="0" dirty="0" smtClean="0"/>
                        <a:t>9.966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aseline="0" dirty="0" smtClean="0">
                          <a:latin typeface="+mn-lt"/>
                          <a:ea typeface="+mn-ea"/>
                        </a:rPr>
                        <a:t>1 </a:t>
                      </a:r>
                      <a:r>
                        <a:rPr lang="en-AU" sz="1800" baseline="0" dirty="0" err="1" smtClean="0">
                          <a:latin typeface="+mn-lt"/>
                          <a:ea typeface="+mn-ea"/>
                        </a:rPr>
                        <a:t>m</a:t>
                      </a:r>
                      <a:r>
                        <a:rPr lang="en-AU" sz="1800" baseline="0" dirty="0" err="1" smtClean="0">
                          <a:latin typeface="Cambria Math"/>
                          <a:ea typeface="Cambria Math"/>
                        </a:rPr>
                        <a:t>s</a:t>
                      </a:r>
                      <a:endParaRPr lang="en-AU" sz="1800" dirty="0" smtClean="0"/>
                    </a:p>
                  </a:txBody>
                  <a:tcPr/>
                </a:tc>
                <a:tc>
                  <a:txBody>
                    <a:bodyPr/>
                    <a:lstStyle/>
                    <a:p>
                      <a:endParaRPr lang="en-AU" sz="1800"/>
                    </a:p>
                  </a:txBody>
                  <a:tcPr/>
                </a:tc>
                <a:tc>
                  <a:txBody>
                    <a:bodyPr/>
                    <a:lstStyle/>
                    <a:p>
                      <a:endParaRPr lang="en-AU" sz="1800" dirty="0"/>
                    </a:p>
                  </a:txBody>
                  <a:tcPr/>
                </a:tc>
              </a:tr>
              <a:tr h="380614">
                <a:tc>
                  <a:txBody>
                    <a:bodyPr/>
                    <a:lstStyle/>
                    <a:p>
                      <a:r>
                        <a:rPr lang="en-AU" sz="1800" dirty="0" smtClean="0"/>
                        <a:t>10,000</a:t>
                      </a:r>
                      <a:endParaRPr lang="en-AU"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0.013</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aseline="0" dirty="0" smtClean="0"/>
                        <a:t>10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aseline="0" dirty="0" smtClean="0"/>
                        <a:t>130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r>
                        <a:rPr lang="en-AU" sz="1800" dirty="0" smtClean="0"/>
                        <a:t>100 </a:t>
                      </a:r>
                      <a:r>
                        <a:rPr lang="en-AU" sz="1800" dirty="0" err="1" smtClean="0"/>
                        <a:t>ms</a:t>
                      </a:r>
                      <a:endParaRPr lang="en-AU" sz="1800" dirty="0"/>
                    </a:p>
                  </a:txBody>
                  <a:tcPr/>
                </a:tc>
                <a:tc>
                  <a:txBody>
                    <a:bodyPr/>
                    <a:lstStyle/>
                    <a:p>
                      <a:endParaRPr lang="en-AU" sz="1800"/>
                    </a:p>
                  </a:txBody>
                  <a:tcPr/>
                </a:tc>
                <a:tc>
                  <a:txBody>
                    <a:bodyPr/>
                    <a:lstStyle/>
                    <a:p>
                      <a:endParaRPr lang="en-AU" sz="1800" dirty="0"/>
                    </a:p>
                  </a:txBody>
                  <a:tcPr/>
                </a:tc>
              </a:tr>
              <a:tr h="380614">
                <a:tc>
                  <a:txBody>
                    <a:bodyPr/>
                    <a:lstStyle/>
                    <a:p>
                      <a:r>
                        <a:rPr lang="en-AU" sz="1800" dirty="0" smtClean="0"/>
                        <a:t>100,000</a:t>
                      </a:r>
                      <a:endParaRPr lang="en-AU"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0.017</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100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r>
                        <a:rPr lang="en-AU" sz="1800" dirty="0" smtClean="0"/>
                        <a:t>1.67 </a:t>
                      </a:r>
                      <a:r>
                        <a:rPr lang="en-AU" sz="1800" dirty="0" err="1" smtClean="0"/>
                        <a:t>ms</a:t>
                      </a:r>
                      <a:endParaRPr lang="en-AU" sz="1800" dirty="0"/>
                    </a:p>
                  </a:txBody>
                  <a:tcPr/>
                </a:tc>
                <a:tc>
                  <a:txBody>
                    <a:bodyPr/>
                    <a:lstStyle/>
                    <a:p>
                      <a:r>
                        <a:rPr lang="en-AU" sz="1800" dirty="0" smtClean="0"/>
                        <a:t>10 sec</a:t>
                      </a:r>
                      <a:endParaRPr lang="en-AU" sz="1800" dirty="0"/>
                    </a:p>
                  </a:txBody>
                  <a:tcPr/>
                </a:tc>
                <a:tc>
                  <a:txBody>
                    <a:bodyPr/>
                    <a:lstStyle/>
                    <a:p>
                      <a:endParaRPr lang="en-AU" sz="1800"/>
                    </a:p>
                  </a:txBody>
                  <a:tcPr/>
                </a:tc>
                <a:tc>
                  <a:txBody>
                    <a:bodyPr/>
                    <a:lstStyle/>
                    <a:p>
                      <a:endParaRPr lang="en-AU" sz="1800" dirty="0"/>
                    </a:p>
                  </a:txBody>
                  <a:tcPr/>
                </a:tc>
              </a:tr>
              <a:tr h="380614">
                <a:tc>
                  <a:txBody>
                    <a:bodyPr/>
                    <a:lstStyle/>
                    <a:p>
                      <a:r>
                        <a:rPr lang="en-AU" sz="1800" dirty="0" smtClean="0"/>
                        <a:t>1,000,000</a:t>
                      </a:r>
                      <a:endParaRPr lang="en-AU"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0.020</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r>
                        <a:rPr lang="en-AU" sz="1800" dirty="0" smtClean="0"/>
                        <a:t>1 </a:t>
                      </a:r>
                      <a:r>
                        <a:rPr lang="en-AU" sz="1800" dirty="0" err="1" smtClean="0"/>
                        <a:t>ms</a:t>
                      </a:r>
                      <a:endParaRPr lang="en-AU" sz="1800" dirty="0"/>
                    </a:p>
                  </a:txBody>
                  <a:tcPr/>
                </a:tc>
                <a:tc>
                  <a:txBody>
                    <a:bodyPr/>
                    <a:lstStyle/>
                    <a:p>
                      <a:r>
                        <a:rPr lang="en-AU" sz="1800" dirty="0" smtClean="0"/>
                        <a:t>19.93 </a:t>
                      </a:r>
                      <a:r>
                        <a:rPr lang="en-AU" sz="1800" dirty="0" err="1" smtClean="0"/>
                        <a:t>ms</a:t>
                      </a:r>
                      <a:endParaRPr lang="en-AU" sz="1800" dirty="0"/>
                    </a:p>
                  </a:txBody>
                  <a:tcPr/>
                </a:tc>
                <a:tc>
                  <a:txBody>
                    <a:bodyPr/>
                    <a:lstStyle/>
                    <a:p>
                      <a:r>
                        <a:rPr lang="en-AU" sz="1800" dirty="0" smtClean="0"/>
                        <a:t>16.7 min</a:t>
                      </a:r>
                      <a:endParaRPr lang="en-AU" sz="1800" dirty="0"/>
                    </a:p>
                  </a:txBody>
                  <a:tcPr/>
                </a:tc>
                <a:tc>
                  <a:txBody>
                    <a:bodyPr/>
                    <a:lstStyle/>
                    <a:p>
                      <a:endParaRPr lang="en-AU" sz="1800"/>
                    </a:p>
                  </a:txBody>
                  <a:tcPr/>
                </a:tc>
                <a:tc>
                  <a:txBody>
                    <a:bodyPr/>
                    <a:lstStyle/>
                    <a:p>
                      <a:endParaRPr lang="en-AU" sz="1800" dirty="0"/>
                    </a:p>
                  </a:txBody>
                  <a:tcPr/>
                </a:tc>
              </a:tr>
              <a:tr h="380614">
                <a:tc>
                  <a:txBody>
                    <a:bodyPr/>
                    <a:lstStyle/>
                    <a:p>
                      <a:r>
                        <a:rPr lang="en-AU" sz="1800" dirty="0" smtClean="0"/>
                        <a:t>10,000,000</a:t>
                      </a:r>
                      <a:endParaRPr lang="en-AU"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0.023</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r>
                        <a:rPr lang="en-AU" sz="1800" dirty="0" smtClean="0"/>
                        <a:t>10 </a:t>
                      </a:r>
                      <a:r>
                        <a:rPr lang="en-AU" sz="1800" dirty="0" err="1" smtClean="0"/>
                        <a:t>ms</a:t>
                      </a:r>
                      <a:endParaRPr lang="en-AU" sz="1800" dirty="0"/>
                    </a:p>
                  </a:txBody>
                  <a:tcPr/>
                </a:tc>
                <a:tc>
                  <a:txBody>
                    <a:bodyPr/>
                    <a:lstStyle/>
                    <a:p>
                      <a:r>
                        <a:rPr lang="en-AU" sz="1800" dirty="0" smtClean="0"/>
                        <a:t>0.23 sec</a:t>
                      </a:r>
                      <a:endParaRPr lang="en-AU" sz="1800" dirty="0"/>
                    </a:p>
                  </a:txBody>
                  <a:tcPr/>
                </a:tc>
                <a:tc>
                  <a:txBody>
                    <a:bodyPr/>
                    <a:lstStyle/>
                    <a:p>
                      <a:r>
                        <a:rPr lang="en-AU" sz="1800" dirty="0" smtClean="0"/>
                        <a:t>1.16 days</a:t>
                      </a:r>
                      <a:endParaRPr lang="en-AU" sz="1800" dirty="0"/>
                    </a:p>
                  </a:txBody>
                  <a:tcPr/>
                </a:tc>
                <a:tc>
                  <a:txBody>
                    <a:bodyPr/>
                    <a:lstStyle/>
                    <a:p>
                      <a:endParaRPr lang="en-AU" sz="1800"/>
                    </a:p>
                  </a:txBody>
                  <a:tcPr/>
                </a:tc>
                <a:tc>
                  <a:txBody>
                    <a:bodyPr/>
                    <a:lstStyle/>
                    <a:p>
                      <a:endParaRPr lang="en-AU" sz="1800" dirty="0"/>
                    </a:p>
                  </a:txBody>
                  <a:tcPr/>
                </a:tc>
              </a:tr>
              <a:tr h="380614">
                <a:tc>
                  <a:txBody>
                    <a:bodyPr/>
                    <a:lstStyle/>
                    <a:p>
                      <a:r>
                        <a:rPr lang="en-AU" sz="1800" dirty="0" smtClean="0"/>
                        <a:t>100,000,000</a:t>
                      </a:r>
                      <a:endParaRPr lang="en-AU"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0.027</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r>
                        <a:rPr lang="en-AU" sz="1800" dirty="0" smtClean="0"/>
                        <a:t>0.1 sec</a:t>
                      </a:r>
                      <a:endParaRPr lang="en-AU" sz="1800" dirty="0"/>
                    </a:p>
                  </a:txBody>
                  <a:tcPr/>
                </a:tc>
                <a:tc>
                  <a:txBody>
                    <a:bodyPr/>
                    <a:lstStyle/>
                    <a:p>
                      <a:r>
                        <a:rPr lang="en-AU" sz="1800" dirty="0" smtClean="0"/>
                        <a:t>2.66 sec</a:t>
                      </a:r>
                      <a:endParaRPr lang="en-AU" sz="1800" dirty="0"/>
                    </a:p>
                  </a:txBody>
                  <a:tcPr/>
                </a:tc>
                <a:tc>
                  <a:txBody>
                    <a:bodyPr/>
                    <a:lstStyle/>
                    <a:p>
                      <a:r>
                        <a:rPr lang="en-AU" sz="1800" dirty="0" smtClean="0"/>
                        <a:t>115.7 days</a:t>
                      </a:r>
                      <a:endParaRPr lang="en-AU" sz="1800" dirty="0"/>
                    </a:p>
                  </a:txBody>
                  <a:tcPr/>
                </a:tc>
                <a:tc>
                  <a:txBody>
                    <a:bodyPr/>
                    <a:lstStyle/>
                    <a:p>
                      <a:endParaRPr lang="en-AU" sz="1800"/>
                    </a:p>
                  </a:txBody>
                  <a:tcPr/>
                </a:tc>
                <a:tc>
                  <a:txBody>
                    <a:bodyPr/>
                    <a:lstStyle/>
                    <a:p>
                      <a:endParaRPr lang="en-AU" sz="1800" dirty="0"/>
                    </a:p>
                  </a:txBody>
                  <a:tcPr/>
                </a:tc>
              </a:tr>
              <a:tr h="380614">
                <a:tc>
                  <a:txBody>
                    <a:bodyPr/>
                    <a:lstStyle/>
                    <a:p>
                      <a:r>
                        <a:rPr lang="en-AU" sz="1800" dirty="0" smtClean="0"/>
                        <a:t>1,000,000,000</a:t>
                      </a:r>
                      <a:endParaRPr lang="en-AU"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dirty="0" smtClean="0"/>
                        <a:t>0.030</a:t>
                      </a:r>
                      <a:r>
                        <a:rPr lang="en-AU" sz="1800" baseline="0" dirty="0" smtClean="0"/>
                        <a:t> </a:t>
                      </a:r>
                      <a:r>
                        <a:rPr lang="el-GR" sz="1800" baseline="0" dirty="0" smtClean="0">
                          <a:latin typeface="Cambria Math"/>
                          <a:ea typeface="Cambria Math"/>
                        </a:rPr>
                        <a:t>μ</a:t>
                      </a:r>
                      <a:r>
                        <a:rPr lang="en-AU" sz="1800" baseline="0" dirty="0" smtClean="0">
                          <a:latin typeface="Cambria Math"/>
                          <a:ea typeface="Cambria Math"/>
                        </a:rPr>
                        <a:t>s</a:t>
                      </a:r>
                      <a:endParaRPr lang="en-AU" sz="1800" dirty="0" smtClean="0"/>
                    </a:p>
                  </a:txBody>
                  <a:tcPr/>
                </a:tc>
                <a:tc>
                  <a:txBody>
                    <a:bodyPr/>
                    <a:lstStyle/>
                    <a:p>
                      <a:r>
                        <a:rPr lang="en-AU" sz="1800" dirty="0" smtClean="0"/>
                        <a:t>1 sec</a:t>
                      </a:r>
                      <a:endParaRPr lang="en-AU" sz="1800" dirty="0"/>
                    </a:p>
                  </a:txBody>
                  <a:tcPr/>
                </a:tc>
                <a:tc>
                  <a:txBody>
                    <a:bodyPr/>
                    <a:lstStyle/>
                    <a:p>
                      <a:r>
                        <a:rPr lang="en-AU" sz="1800" dirty="0" smtClean="0"/>
                        <a:t>29.90 sec</a:t>
                      </a:r>
                      <a:endParaRPr lang="en-AU" sz="1800" dirty="0"/>
                    </a:p>
                  </a:txBody>
                  <a:tcPr/>
                </a:tc>
                <a:tc>
                  <a:txBody>
                    <a:bodyPr/>
                    <a:lstStyle/>
                    <a:p>
                      <a:r>
                        <a:rPr lang="en-AU" sz="1800" dirty="0" smtClean="0"/>
                        <a:t>31.7 years</a:t>
                      </a:r>
                      <a:endParaRPr lang="en-AU" sz="1800" dirty="0"/>
                    </a:p>
                  </a:txBody>
                  <a:tcPr/>
                </a:tc>
                <a:tc>
                  <a:txBody>
                    <a:bodyPr/>
                    <a:lstStyle/>
                    <a:p>
                      <a:endParaRPr lang="en-AU" sz="1800"/>
                    </a:p>
                  </a:txBody>
                  <a:tcPr/>
                </a:tc>
                <a:tc>
                  <a:txBody>
                    <a:bodyPr/>
                    <a:lstStyle/>
                    <a:p>
                      <a:endParaRPr lang="en-AU" sz="1800" dirty="0"/>
                    </a:p>
                  </a:txBody>
                  <a:tcPr/>
                </a:tc>
              </a:tr>
            </a:tbl>
          </a:graphicData>
        </a:graphic>
      </p:graphicFrame>
      <p:sp>
        <p:nvSpPr>
          <p:cNvPr id="4" name="TextBox 3"/>
          <p:cNvSpPr txBox="1"/>
          <p:nvPr/>
        </p:nvSpPr>
        <p:spPr>
          <a:xfrm>
            <a:off x="3478065" y="7999566"/>
            <a:ext cx="6984777" cy="530057"/>
          </a:xfrm>
          <a:prstGeom prst="rect">
            <a:avLst/>
          </a:prstGeom>
          <a:noFill/>
        </p:spPr>
        <p:txBody>
          <a:bodyPr wrap="square" lIns="91435" tIns="45718" rIns="91435" bIns="45718" rtlCol="0">
            <a:spAutoFit/>
          </a:bodyPr>
          <a:lstStyle/>
          <a:p>
            <a:r>
              <a:rPr lang="en-AU" sz="2800" dirty="0"/>
              <a:t>Measured in nanoseconds (10</a:t>
            </a:r>
            <a:r>
              <a:rPr lang="en-AU" sz="2800" baseline="30000" dirty="0"/>
              <a:t>-9</a:t>
            </a:r>
            <a:r>
              <a:rPr lang="en-AU" sz="2800" dirty="0"/>
              <a:t> </a:t>
            </a:r>
            <a:r>
              <a:rPr lang="en-AU" sz="2800" dirty="0" err="1"/>
              <a:t>secs</a:t>
            </a:r>
            <a:r>
              <a:rPr lang="en-AU" sz="2800" dirty="0"/>
              <a:t>)</a:t>
            </a:r>
          </a:p>
        </p:txBody>
      </p:sp>
    </p:spTree>
    <p:extLst>
      <p:ext uri="{BB962C8B-B14F-4D97-AF65-F5344CB8AC3E}">
        <p14:creationId xmlns:p14="http://schemas.microsoft.com/office/powerpoint/2010/main" val="2219531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itle 1"/>
          <p:cNvSpPr>
            <a:spLocks noGrp="1"/>
          </p:cNvSpPr>
          <p:nvPr>
            <p:ph type="title"/>
          </p:nvPr>
        </p:nvSpPr>
        <p:spPr/>
        <p:txBody>
          <a:bodyPr lIns="50797" tIns="50797" rIns="50797" bIns="50797"/>
          <a:lstStyle/>
          <a:p>
            <a:r>
              <a:rPr lang="en-US" smtClean="0">
                <a:effectLst>
                  <a:outerShdw blurRad="38100" dist="38100" dir="2700000" algn="tl">
                    <a:srgbClr val="C0C0C0"/>
                  </a:outerShdw>
                </a:effectLst>
                <a:latin typeface="Arial" pitchFamily="34" charset="0"/>
              </a:rPr>
              <a:t>Points to keep in mind </a:t>
            </a:r>
          </a:p>
        </p:txBody>
      </p:sp>
      <p:sp>
        <p:nvSpPr>
          <p:cNvPr id="43010" name="Content Placeholder 2"/>
          <p:cNvSpPr>
            <a:spLocks noGrp="1"/>
          </p:cNvSpPr>
          <p:nvPr>
            <p:ph idx="1"/>
          </p:nvPr>
        </p:nvSpPr>
        <p:spPr/>
        <p:txBody>
          <a:bodyPr lIns="50797" tIns="50797" rIns="50797" bIns="50797"/>
          <a:lstStyle/>
          <a:p>
            <a:pPr>
              <a:lnSpc>
                <a:spcPct val="80000"/>
              </a:lnSpc>
              <a:spcBef>
                <a:spcPts val="1801"/>
              </a:spcBef>
            </a:pPr>
            <a:r>
              <a:rPr lang="en-US" sz="2600" dirty="0">
                <a:latin typeface="Arial" pitchFamily="34" charset="0"/>
              </a:rPr>
              <a:t>Big-O is used to give an upper bound, which may be much larger than the actual value.</a:t>
            </a:r>
          </a:p>
          <a:p>
            <a:pPr>
              <a:lnSpc>
                <a:spcPct val="80000"/>
              </a:lnSpc>
              <a:spcBef>
                <a:spcPts val="1801"/>
              </a:spcBef>
            </a:pPr>
            <a:r>
              <a:rPr lang="en-US" sz="2600" dirty="0">
                <a:latin typeface="Arial" pitchFamily="34" charset="0"/>
              </a:rPr>
              <a:t>The input that produces the worst case may be very unlikely to occur.</a:t>
            </a:r>
          </a:p>
          <a:p>
            <a:pPr>
              <a:lnSpc>
                <a:spcPct val="80000"/>
              </a:lnSpc>
              <a:spcBef>
                <a:spcPts val="1801"/>
              </a:spcBef>
            </a:pPr>
            <a:r>
              <a:rPr lang="en-US" sz="2600" dirty="0">
                <a:latin typeface="Arial" pitchFamily="34" charset="0"/>
              </a:rPr>
              <a:t>Big-O ignores constants, which in practice may be very large.</a:t>
            </a:r>
          </a:p>
          <a:p>
            <a:pPr>
              <a:lnSpc>
                <a:spcPct val="80000"/>
              </a:lnSpc>
              <a:spcBef>
                <a:spcPts val="1801"/>
              </a:spcBef>
            </a:pPr>
            <a:r>
              <a:rPr lang="en-US" sz="2600" dirty="0">
                <a:latin typeface="Arial" pitchFamily="34" charset="0"/>
              </a:rPr>
              <a:t>If a program is used only a few times, then the actual running time may not be a big factor in the overall costs.</a:t>
            </a:r>
          </a:p>
          <a:p>
            <a:pPr>
              <a:lnSpc>
                <a:spcPct val="80000"/>
              </a:lnSpc>
              <a:spcBef>
                <a:spcPts val="1801"/>
              </a:spcBef>
            </a:pPr>
            <a:r>
              <a:rPr lang="en-US" sz="2600" dirty="0">
                <a:latin typeface="Arial" pitchFamily="34" charset="0"/>
              </a:rPr>
              <a:t>If a program is only used on small inputs, the growth rate of the running time may be less important than other factors.</a:t>
            </a:r>
          </a:p>
          <a:p>
            <a:pPr>
              <a:lnSpc>
                <a:spcPct val="80000"/>
              </a:lnSpc>
              <a:spcBef>
                <a:spcPts val="1801"/>
              </a:spcBef>
            </a:pPr>
            <a:r>
              <a:rPr lang="en-US" sz="2600" dirty="0">
                <a:latin typeface="Arial" pitchFamily="34" charset="0"/>
              </a:rPr>
              <a:t>A complicated but efficient algorithm may be less desirable than a simpler algorithm.</a:t>
            </a:r>
          </a:p>
          <a:p>
            <a:pPr>
              <a:lnSpc>
                <a:spcPct val="80000"/>
              </a:lnSpc>
              <a:spcBef>
                <a:spcPts val="1801"/>
              </a:spcBef>
            </a:pPr>
            <a:r>
              <a:rPr lang="en-US" sz="2600" dirty="0">
                <a:latin typeface="Arial" pitchFamily="34" charset="0"/>
              </a:rPr>
              <a:t>In numerical algorithms, accuracy and stability are just as important as efficiency.</a:t>
            </a:r>
          </a:p>
          <a:p>
            <a:pPr>
              <a:lnSpc>
                <a:spcPct val="80000"/>
              </a:lnSpc>
              <a:spcBef>
                <a:spcPts val="1801"/>
              </a:spcBef>
            </a:pPr>
            <a:r>
              <a:rPr lang="en-US" sz="2600" dirty="0">
                <a:latin typeface="Arial" pitchFamily="34" charset="0"/>
              </a:rPr>
              <a:t>The average case complexity is always between the best and the worst cases.</a:t>
            </a:r>
          </a:p>
        </p:txBody>
      </p:sp>
    </p:spTree>
    <p:extLst>
      <p:ext uri="{BB962C8B-B14F-4D97-AF65-F5344CB8AC3E}">
        <p14:creationId xmlns:p14="http://schemas.microsoft.com/office/powerpoint/2010/main" val="3642541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0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0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PQuestion"/>
          <p:cNvSpPr>
            <a:spLocks noGrp="1"/>
          </p:cNvSpPr>
          <p:nvPr>
            <p:ph type="title"/>
          </p:nvPr>
        </p:nvSpPr>
        <p:spPr>
          <a:xfrm>
            <a:off x="1677864" y="196280"/>
            <a:ext cx="10664825" cy="1625600"/>
          </a:xfrm>
          <a:prstGeom prst="rect">
            <a:avLst/>
          </a:prstGeom>
        </p:spPr>
        <p:txBody>
          <a:bodyPr/>
          <a:lstStyle>
            <a:lvl1pPr algn="l">
              <a:defRPr sz="3500"/>
            </a:lvl1pPr>
          </a:lstStyle>
          <a:p>
            <a:pPr lvl="0">
              <a:defRPr sz="1800">
                <a:uFillTx/>
              </a:defRPr>
            </a:pPr>
            <a:r>
              <a:rPr lang="en-AU" sz="3500" dirty="0" smtClean="0">
                <a:uFill>
                  <a:solidFill/>
                </a:uFill>
              </a:rPr>
              <a:t>What is the time complexity for the following algorithm?</a:t>
            </a:r>
            <a:endParaRPr sz="3500" dirty="0">
              <a:uFill>
                <a:solidFill/>
              </a:uFill>
            </a:endParaRPr>
          </a:p>
        </p:txBody>
      </p:sp>
      <p:sp>
        <p:nvSpPr>
          <p:cNvPr id="2" name="TPAnswers"/>
          <p:cNvSpPr>
            <a:spLocks noGrp="1"/>
          </p:cNvSpPr>
          <p:nvPr>
            <p:ph idx="1"/>
            <p:custDataLst>
              <p:tags r:id="rId2"/>
            </p:custDataLst>
          </p:nvPr>
        </p:nvSpPr>
        <p:spPr>
          <a:xfrm>
            <a:off x="2015391" y="5884912"/>
            <a:ext cx="4100835" cy="3249860"/>
          </a:xfrm>
        </p:spPr>
        <p:txBody>
          <a:bodyPr>
            <a:normAutofit fontScale="92500" lnSpcReduction="20000"/>
          </a:bodyPr>
          <a:lstStyle/>
          <a:p>
            <a:pPr marL="1031875" indent="-914400">
              <a:spcBef>
                <a:spcPct val="20000"/>
              </a:spcBef>
              <a:spcAft>
                <a:spcPts val="0"/>
              </a:spcAft>
              <a:buFont typeface="Wingdings 2" pitchFamily="18" charset="2"/>
              <a:buAutoNum type="alphaUcPeriod"/>
            </a:pPr>
            <a:r>
              <a:rPr lang="en-AU" dirty="0" smtClean="0"/>
              <a:t>O(1)</a:t>
            </a:r>
          </a:p>
          <a:p>
            <a:pPr marL="1031875" indent="-914400">
              <a:spcBef>
                <a:spcPct val="20000"/>
              </a:spcBef>
              <a:spcAft>
                <a:spcPts val="0"/>
              </a:spcAft>
              <a:buFont typeface="Wingdings 2" pitchFamily="18" charset="2"/>
              <a:buAutoNum type="alphaUcPeriod"/>
            </a:pPr>
            <a:r>
              <a:rPr lang="en-AU" dirty="0" smtClean="0"/>
              <a:t>O(N)</a:t>
            </a:r>
          </a:p>
          <a:p>
            <a:pPr marL="1031875" indent="-914400">
              <a:spcBef>
                <a:spcPct val="20000"/>
              </a:spcBef>
              <a:spcAft>
                <a:spcPts val="0"/>
              </a:spcAft>
              <a:buFont typeface="Wingdings 2" pitchFamily="18" charset="2"/>
              <a:buAutoNum type="alphaUcPeriod"/>
            </a:pPr>
            <a:r>
              <a:rPr lang="en-AU" dirty="0" smtClean="0"/>
              <a:t>O(N</a:t>
            </a:r>
            <a:r>
              <a:rPr lang="en-AU" baseline="30000" dirty="0" smtClean="0"/>
              <a:t>2</a:t>
            </a:r>
            <a:r>
              <a:rPr lang="en-AU" dirty="0" smtClean="0"/>
              <a:t>)</a:t>
            </a:r>
          </a:p>
          <a:p>
            <a:pPr marL="1031875" indent="-914400">
              <a:spcBef>
                <a:spcPct val="20000"/>
              </a:spcBef>
              <a:spcAft>
                <a:spcPts val="0"/>
              </a:spcAft>
              <a:buFont typeface="Wingdings 2" pitchFamily="18" charset="2"/>
              <a:buAutoNum type="alphaUcPeriod"/>
            </a:pPr>
            <a:r>
              <a:rPr lang="en-AU" dirty="0" smtClean="0"/>
              <a:t>None of the above</a:t>
            </a:r>
            <a:endParaRPr lang="en-AU" dirty="0"/>
          </a:p>
        </p:txBody>
      </p:sp>
      <p:sp>
        <p:nvSpPr>
          <p:cNvPr id="7" name="Content Placeholder 2"/>
          <p:cNvSpPr txBox="1">
            <a:spLocks/>
          </p:cNvSpPr>
          <p:nvPr/>
        </p:nvSpPr>
        <p:spPr bwMode="auto">
          <a:xfrm>
            <a:off x="1677864" y="1564432"/>
            <a:ext cx="4896544" cy="2304256"/>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noAutofit/>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2800" dirty="0" err="1">
                <a:solidFill>
                  <a:srgbClr val="FF6600"/>
                </a:solidFill>
                <a:latin typeface="Arial"/>
                <a:cs typeface="Arial"/>
              </a:rPr>
              <a:t>def</a:t>
            </a:r>
            <a:r>
              <a:rPr lang="en-AU" sz="2800" dirty="0">
                <a:latin typeface="Arial"/>
                <a:cs typeface="Arial"/>
              </a:rPr>
              <a:t> </a:t>
            </a:r>
            <a:r>
              <a:rPr lang="en-AU" sz="2800" dirty="0" smtClean="0">
                <a:solidFill>
                  <a:srgbClr val="3366FF"/>
                </a:solidFill>
                <a:latin typeface="Arial"/>
                <a:cs typeface="Arial"/>
              </a:rPr>
              <a:t>pairs</a:t>
            </a:r>
            <a:r>
              <a:rPr lang="en-AU" sz="2800" dirty="0" smtClean="0">
                <a:latin typeface="Arial"/>
                <a:cs typeface="Arial"/>
              </a:rPr>
              <a:t>(n</a:t>
            </a:r>
            <a:r>
              <a:rPr lang="en-AU" sz="2800" dirty="0">
                <a:latin typeface="Arial"/>
                <a:cs typeface="Arial"/>
              </a:rPr>
              <a:t>)</a:t>
            </a:r>
            <a:r>
              <a:rPr lang="en-AU" sz="2800" dirty="0" smtClean="0">
                <a:latin typeface="Arial"/>
                <a:cs typeface="Arial"/>
              </a:rPr>
              <a:t>:</a:t>
            </a:r>
            <a:endParaRPr lang="en-AU" sz="2800" dirty="0">
              <a:solidFill>
                <a:srgbClr val="FF6600"/>
              </a:solidFill>
              <a:latin typeface="Arial"/>
              <a:cs typeface="Arial"/>
            </a:endParaRPr>
          </a:p>
          <a:p>
            <a:pPr marL="117023" indent="0">
              <a:buNone/>
            </a:pPr>
            <a:r>
              <a:rPr lang="en-AU" sz="2800" dirty="0">
                <a:solidFill>
                  <a:srgbClr val="FF6600"/>
                </a:solidFill>
                <a:latin typeface="Arial"/>
                <a:cs typeface="Arial"/>
              </a:rPr>
              <a:t>     </a:t>
            </a:r>
            <a:r>
              <a:rPr lang="en-AU" sz="2800" dirty="0" smtClean="0">
                <a:solidFill>
                  <a:srgbClr val="FF6600"/>
                </a:solidFill>
                <a:latin typeface="Arial"/>
                <a:cs typeface="Arial"/>
              </a:rPr>
              <a:t>for </a:t>
            </a:r>
            <a:r>
              <a:rPr lang="en-AU" sz="2800" dirty="0" smtClean="0">
                <a:latin typeface="Arial"/>
                <a:cs typeface="Arial"/>
              </a:rPr>
              <a:t>k</a:t>
            </a:r>
            <a:r>
              <a:rPr lang="en-AU" sz="2800" dirty="0" smtClean="0">
                <a:solidFill>
                  <a:srgbClr val="FF6600"/>
                </a:solidFill>
                <a:latin typeface="Arial"/>
                <a:cs typeface="Arial"/>
              </a:rPr>
              <a:t> in </a:t>
            </a:r>
            <a:r>
              <a:rPr lang="en-AU" sz="2800" dirty="0" smtClean="0">
                <a:solidFill>
                  <a:srgbClr val="800000"/>
                </a:solidFill>
                <a:latin typeface="Arial"/>
                <a:cs typeface="Arial"/>
              </a:rPr>
              <a:t>range</a:t>
            </a:r>
            <a:r>
              <a:rPr lang="en-AU" sz="2800" dirty="0" smtClean="0">
                <a:solidFill>
                  <a:srgbClr val="000000"/>
                </a:solidFill>
                <a:latin typeface="Arial"/>
                <a:cs typeface="Arial"/>
              </a:rPr>
              <a:t>(n):</a:t>
            </a:r>
          </a:p>
          <a:p>
            <a:pPr marL="117023" indent="0">
              <a:buNone/>
            </a:pPr>
            <a:r>
              <a:rPr lang="en-AU" sz="2800" dirty="0">
                <a:solidFill>
                  <a:srgbClr val="FF6600"/>
                </a:solidFill>
                <a:latin typeface="Arial"/>
                <a:cs typeface="Arial"/>
              </a:rPr>
              <a:t> </a:t>
            </a:r>
            <a:r>
              <a:rPr lang="en-AU" sz="2800" dirty="0" smtClean="0">
                <a:solidFill>
                  <a:srgbClr val="FF6600"/>
                </a:solidFill>
                <a:latin typeface="Arial"/>
                <a:cs typeface="Arial"/>
              </a:rPr>
              <a:t>         for </a:t>
            </a:r>
            <a:r>
              <a:rPr lang="en-AU" sz="2800" dirty="0" smtClean="0">
                <a:solidFill>
                  <a:srgbClr val="000000"/>
                </a:solidFill>
                <a:latin typeface="Arial"/>
                <a:cs typeface="Arial"/>
              </a:rPr>
              <a:t>j</a:t>
            </a:r>
            <a:r>
              <a:rPr lang="en-AU" sz="2800" dirty="0" smtClean="0">
                <a:solidFill>
                  <a:srgbClr val="FF6600"/>
                </a:solidFill>
                <a:latin typeface="Arial"/>
                <a:cs typeface="Arial"/>
              </a:rPr>
              <a:t> in </a:t>
            </a:r>
            <a:r>
              <a:rPr lang="en-AU" sz="2800" dirty="0" smtClean="0">
                <a:solidFill>
                  <a:srgbClr val="800000"/>
                </a:solidFill>
                <a:latin typeface="Arial"/>
                <a:cs typeface="Arial"/>
              </a:rPr>
              <a:t>range</a:t>
            </a:r>
            <a:r>
              <a:rPr lang="en-AU" sz="2800" dirty="0" smtClean="0">
                <a:latin typeface="Arial"/>
                <a:cs typeface="Arial"/>
              </a:rPr>
              <a:t>(k+1, n):</a:t>
            </a:r>
          </a:p>
          <a:p>
            <a:pPr marL="117023" indent="0">
              <a:buNone/>
            </a:pPr>
            <a:r>
              <a:rPr lang="en-AU" sz="2800" dirty="0">
                <a:solidFill>
                  <a:srgbClr val="FF6600"/>
                </a:solidFill>
                <a:latin typeface="Arial"/>
                <a:cs typeface="Arial"/>
              </a:rPr>
              <a:t> </a:t>
            </a:r>
            <a:r>
              <a:rPr lang="en-AU" sz="2800" dirty="0" smtClean="0">
                <a:solidFill>
                  <a:srgbClr val="FF6600"/>
                </a:solidFill>
                <a:latin typeface="Arial"/>
                <a:cs typeface="Arial"/>
              </a:rPr>
              <a:t>             </a:t>
            </a:r>
            <a:r>
              <a:rPr lang="en-AU" sz="2800" dirty="0" smtClean="0">
                <a:solidFill>
                  <a:srgbClr val="800000"/>
                </a:solidFill>
                <a:latin typeface="Arial"/>
                <a:cs typeface="Arial"/>
              </a:rPr>
              <a:t>print</a:t>
            </a:r>
            <a:r>
              <a:rPr lang="en-AU" sz="2800" dirty="0" smtClean="0">
                <a:solidFill>
                  <a:srgbClr val="000000"/>
                </a:solidFill>
                <a:latin typeface="Arial"/>
                <a:cs typeface="Arial"/>
              </a:rPr>
              <a:t>([k, j])</a:t>
            </a:r>
            <a:endParaRPr lang="en-AU" sz="2800" dirty="0">
              <a:solidFill>
                <a:srgbClr val="000000"/>
              </a:solidFill>
            </a:endParaRPr>
          </a:p>
        </p:txBody>
      </p:sp>
      <p:sp>
        <p:nvSpPr>
          <p:cNvPr id="4"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1419744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itle 1"/>
          <p:cNvSpPr>
            <a:spLocks noGrp="1"/>
          </p:cNvSpPr>
          <p:nvPr>
            <p:ph type="title"/>
          </p:nvPr>
        </p:nvSpPr>
        <p:spPr/>
        <p:txBody>
          <a:bodyPr lIns="50800" tIns="50800" rIns="50800" bIns="50800"/>
          <a:lstStyle/>
          <a:p>
            <a:r>
              <a:rPr lang="en-US" smtClean="0">
                <a:effectLst>
                  <a:outerShdw blurRad="38100" dist="38100" dir="2700000" algn="tl">
                    <a:srgbClr val="C0C0C0"/>
                  </a:outerShdw>
                </a:effectLst>
                <a:latin typeface="Arial" pitchFamily="34" charset="0"/>
              </a:rPr>
              <a:t>Running Time</a:t>
            </a:r>
          </a:p>
        </p:txBody>
      </p:sp>
      <p:sp>
        <p:nvSpPr>
          <p:cNvPr id="21506" name="Content Placeholder 2"/>
          <p:cNvSpPr>
            <a:spLocks noGrp="1"/>
          </p:cNvSpPr>
          <p:nvPr>
            <p:ph idx="1"/>
          </p:nvPr>
        </p:nvSpPr>
        <p:spPr/>
        <p:txBody>
          <a:bodyPr lIns="50800" tIns="50800" rIns="50800" bIns="50800"/>
          <a:lstStyle/>
          <a:p>
            <a:pPr>
              <a:buFont typeface="Wingdings" pitchFamily="2" charset="2"/>
              <a:buNone/>
            </a:pPr>
            <a:r>
              <a:rPr lang="en-US" smtClean="0">
                <a:latin typeface="Arial" pitchFamily="34" charset="0"/>
              </a:rPr>
              <a:t>Depends on a number of factors including:</a:t>
            </a:r>
          </a:p>
          <a:p>
            <a:pPr lvl="1">
              <a:buFont typeface="Arial" pitchFamily="34" charset="0"/>
              <a:buChar char="•"/>
            </a:pPr>
            <a:r>
              <a:rPr lang="en-US" smtClean="0">
                <a:latin typeface="Arial" pitchFamily="34" charset="0"/>
              </a:rPr>
              <a:t>The input</a:t>
            </a:r>
          </a:p>
          <a:p>
            <a:pPr lvl="1">
              <a:buFont typeface="Arial" pitchFamily="34" charset="0"/>
              <a:buChar char="•"/>
            </a:pPr>
            <a:r>
              <a:rPr lang="en-US" smtClean="0">
                <a:latin typeface="Arial" pitchFamily="34" charset="0"/>
              </a:rPr>
              <a:t>The quality of the code generated by the compiler</a:t>
            </a:r>
          </a:p>
          <a:p>
            <a:pPr lvl="1">
              <a:buFont typeface="Arial" pitchFamily="34" charset="0"/>
              <a:buChar char="•"/>
            </a:pPr>
            <a:r>
              <a:rPr lang="en-US" smtClean="0">
                <a:latin typeface="Arial" pitchFamily="34" charset="0"/>
              </a:rPr>
              <a:t>The nature and speed of the instructions on the machine used to execute the program</a:t>
            </a:r>
          </a:p>
          <a:p>
            <a:pPr lvl="1">
              <a:buFont typeface="Arial" pitchFamily="34" charset="0"/>
              <a:buChar char="•"/>
            </a:pPr>
            <a:r>
              <a:rPr lang="en-US" smtClean="0">
                <a:latin typeface="Arial" pitchFamily="34" charset="0"/>
              </a:rPr>
              <a:t>The time complexity of the algorithm</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PQuestion"/>
          <p:cNvSpPr>
            <a:spLocks noGrp="1"/>
          </p:cNvSpPr>
          <p:nvPr>
            <p:ph type="title"/>
          </p:nvPr>
        </p:nvSpPr>
        <p:spPr>
          <a:xfrm>
            <a:off x="1677864" y="196280"/>
            <a:ext cx="10664825" cy="1296144"/>
          </a:xfrm>
          <a:prstGeom prst="rect">
            <a:avLst/>
          </a:prstGeom>
        </p:spPr>
        <p:txBody>
          <a:bodyPr>
            <a:normAutofit fontScale="90000"/>
          </a:bodyPr>
          <a:lstStyle>
            <a:lvl1pPr algn="l">
              <a:defRPr sz="3500"/>
            </a:lvl1pPr>
          </a:lstStyle>
          <a:p>
            <a:pPr lvl="0">
              <a:defRPr sz="1800">
                <a:uFillTx/>
              </a:defRPr>
            </a:pPr>
            <a:r>
              <a:rPr lang="en-AU" sz="4400" dirty="0" smtClean="0">
                <a:uFill>
                  <a:solidFill/>
                </a:uFill>
              </a:rPr>
              <a:t>What is the time complexity for the following algorithm?</a:t>
            </a:r>
            <a:endParaRPr sz="4400" dirty="0">
              <a:uFill>
                <a:solidFill/>
              </a:uFill>
            </a:endParaRPr>
          </a:p>
        </p:txBody>
      </p:sp>
      <p:sp>
        <p:nvSpPr>
          <p:cNvPr id="2" name="TPAnswers"/>
          <p:cNvSpPr>
            <a:spLocks noGrp="1"/>
          </p:cNvSpPr>
          <p:nvPr>
            <p:ph idx="1"/>
            <p:custDataLst>
              <p:tags r:id="rId2"/>
            </p:custDataLst>
          </p:nvPr>
        </p:nvSpPr>
        <p:spPr>
          <a:xfrm>
            <a:off x="1931702" y="6316960"/>
            <a:ext cx="5650818" cy="3136156"/>
          </a:xfrm>
        </p:spPr>
        <p:txBody>
          <a:bodyPr>
            <a:normAutofit fontScale="92500" lnSpcReduction="10000"/>
          </a:bodyPr>
          <a:lstStyle/>
          <a:p>
            <a:pPr marL="1031875" indent="-914400">
              <a:spcBef>
                <a:spcPct val="20000"/>
              </a:spcBef>
              <a:spcAft>
                <a:spcPts val="0"/>
              </a:spcAft>
              <a:buFont typeface="Wingdings 2" pitchFamily="18" charset="2"/>
              <a:buAutoNum type="alphaUcPeriod"/>
            </a:pPr>
            <a:r>
              <a:rPr lang="en-AU" dirty="0" smtClean="0"/>
              <a:t>O(1)</a:t>
            </a:r>
          </a:p>
          <a:p>
            <a:pPr marL="1031875" indent="-914400">
              <a:spcBef>
                <a:spcPct val="20000"/>
              </a:spcBef>
              <a:spcAft>
                <a:spcPts val="0"/>
              </a:spcAft>
              <a:buFont typeface="Wingdings 2" pitchFamily="18" charset="2"/>
              <a:buAutoNum type="alphaUcPeriod"/>
            </a:pPr>
            <a:r>
              <a:rPr lang="en-AU" dirty="0" smtClean="0"/>
              <a:t>O(N)</a:t>
            </a:r>
          </a:p>
          <a:p>
            <a:pPr marL="1031875" indent="-914400">
              <a:spcBef>
                <a:spcPct val="20000"/>
              </a:spcBef>
              <a:spcAft>
                <a:spcPts val="0"/>
              </a:spcAft>
              <a:buFont typeface="Wingdings 2" pitchFamily="18" charset="2"/>
              <a:buAutoNum type="alphaUcPeriod"/>
            </a:pPr>
            <a:r>
              <a:rPr lang="en-AU" dirty="0" smtClean="0"/>
              <a:t>O(N</a:t>
            </a:r>
            <a:r>
              <a:rPr lang="en-AU" baseline="30000" dirty="0" smtClean="0"/>
              <a:t>2</a:t>
            </a:r>
            <a:r>
              <a:rPr lang="en-AU" dirty="0" smtClean="0"/>
              <a:t>)</a:t>
            </a:r>
          </a:p>
          <a:p>
            <a:pPr marL="1031875" indent="-914400">
              <a:spcBef>
                <a:spcPct val="20000"/>
              </a:spcBef>
              <a:spcAft>
                <a:spcPts val="0"/>
              </a:spcAft>
              <a:buFont typeface="Wingdings 2" pitchFamily="18" charset="2"/>
              <a:buAutoNum type="alphaUcPeriod"/>
            </a:pPr>
            <a:r>
              <a:rPr lang="en-AU" dirty="0" smtClean="0"/>
              <a:t>None of the above</a:t>
            </a:r>
            <a:endParaRPr lang="en-AU" dirty="0"/>
          </a:p>
        </p:txBody>
      </p:sp>
      <p:sp>
        <p:nvSpPr>
          <p:cNvPr id="4"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0" name="Content Placeholder 2"/>
          <p:cNvSpPr txBox="1">
            <a:spLocks/>
          </p:cNvSpPr>
          <p:nvPr/>
        </p:nvSpPr>
        <p:spPr bwMode="auto">
          <a:xfrm>
            <a:off x="1620564" y="1492424"/>
            <a:ext cx="4752528" cy="4824536"/>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noAutofit/>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1800" dirty="0" err="1">
                <a:solidFill>
                  <a:srgbClr val="FF6600"/>
                </a:solidFill>
                <a:latin typeface="Arial"/>
                <a:cs typeface="Arial"/>
              </a:rPr>
              <a:t>def</a:t>
            </a:r>
            <a:r>
              <a:rPr lang="en-AU" sz="1800" dirty="0">
                <a:latin typeface="Arial"/>
                <a:cs typeface="Arial"/>
              </a:rPr>
              <a:t> </a:t>
            </a:r>
            <a:r>
              <a:rPr lang="en-AU" sz="1800" dirty="0">
                <a:solidFill>
                  <a:srgbClr val="3366FF"/>
                </a:solidFill>
                <a:latin typeface="Arial"/>
                <a:cs typeface="Arial"/>
              </a:rPr>
              <a:t>power</a:t>
            </a:r>
            <a:r>
              <a:rPr lang="en-AU" sz="1800" dirty="0" smtClean="0">
                <a:latin typeface="Arial"/>
                <a:cs typeface="Arial"/>
              </a:rPr>
              <a:t>(x, n</a:t>
            </a:r>
            <a:r>
              <a:rPr lang="en-AU" sz="1800" dirty="0">
                <a:latin typeface="Arial"/>
                <a:cs typeface="Arial"/>
              </a:rPr>
              <a:t>):</a:t>
            </a:r>
          </a:p>
          <a:p>
            <a:pPr marL="117023" indent="0">
              <a:buNone/>
            </a:pPr>
            <a:r>
              <a:rPr lang="en-AU" sz="1800" dirty="0">
                <a:solidFill>
                  <a:srgbClr val="008000"/>
                </a:solidFill>
                <a:latin typeface="Arial"/>
                <a:cs typeface="Arial"/>
              </a:rPr>
              <a:t>     </a:t>
            </a:r>
            <a:r>
              <a:rPr lang="en-US" sz="1800" dirty="0">
                <a:solidFill>
                  <a:srgbClr val="008000"/>
                </a:solidFill>
                <a:latin typeface="Arial"/>
                <a:cs typeface="Arial"/>
              </a:rPr>
              <a:t>’computes x to the power of n’</a:t>
            </a:r>
          </a:p>
          <a:p>
            <a:pPr marL="117023" indent="0">
              <a:buNone/>
            </a:pPr>
            <a:endParaRPr lang="en-AU" sz="1800" dirty="0">
              <a:solidFill>
                <a:srgbClr val="FF6600"/>
              </a:solidFill>
              <a:latin typeface="Arial"/>
              <a:cs typeface="Arial"/>
            </a:endParaRPr>
          </a:p>
          <a:p>
            <a:pPr marL="117023" indent="0">
              <a:buNone/>
            </a:pPr>
            <a:r>
              <a:rPr lang="en-AU" sz="1800" dirty="0">
                <a:solidFill>
                  <a:srgbClr val="FF6600"/>
                </a:solidFill>
                <a:latin typeface="Arial"/>
                <a:cs typeface="Arial"/>
              </a:rPr>
              <a:t>    </a:t>
            </a:r>
            <a:r>
              <a:rPr lang="en-AU" sz="1800" dirty="0">
                <a:latin typeface="Arial"/>
                <a:cs typeface="Arial"/>
              </a:rPr>
              <a:t>value = 1</a:t>
            </a:r>
          </a:p>
          <a:p>
            <a:pPr marL="117023" indent="0">
              <a:buNone/>
            </a:pPr>
            <a:r>
              <a:rPr lang="en-AU" sz="1800" dirty="0">
                <a:latin typeface="Arial"/>
                <a:cs typeface="Arial"/>
              </a:rPr>
              <a:t>     </a:t>
            </a:r>
            <a:r>
              <a:rPr lang="en-AU" sz="1800" dirty="0">
                <a:solidFill>
                  <a:srgbClr val="FF6600"/>
                </a:solidFill>
                <a:latin typeface="Arial"/>
                <a:cs typeface="Arial"/>
              </a:rPr>
              <a:t>if</a:t>
            </a:r>
            <a:r>
              <a:rPr lang="en-AU" sz="1800" dirty="0">
                <a:latin typeface="Arial"/>
                <a:cs typeface="Arial"/>
              </a:rPr>
              <a:t> n &gt; 0:</a:t>
            </a:r>
          </a:p>
          <a:p>
            <a:pPr marL="117023" indent="0">
              <a:buNone/>
            </a:pPr>
            <a:r>
              <a:rPr lang="en-AU" sz="1800" dirty="0">
                <a:latin typeface="Arial"/>
                <a:cs typeface="Arial"/>
              </a:rPr>
              <a:t>           value = power(x, n//2)</a:t>
            </a:r>
          </a:p>
          <a:p>
            <a:pPr marL="117023" indent="0">
              <a:buNone/>
            </a:pPr>
            <a:r>
              <a:rPr lang="en-AU" sz="1800" dirty="0">
                <a:latin typeface="Arial"/>
                <a:cs typeface="Arial"/>
              </a:rPr>
              <a:t>           </a:t>
            </a:r>
            <a:r>
              <a:rPr lang="en-AU" sz="1800" dirty="0">
                <a:solidFill>
                  <a:srgbClr val="FF6600"/>
                </a:solidFill>
                <a:latin typeface="Arial"/>
                <a:cs typeface="Arial"/>
              </a:rPr>
              <a:t>if</a:t>
            </a:r>
            <a:r>
              <a:rPr lang="en-AU" sz="1800" dirty="0">
                <a:latin typeface="Arial"/>
                <a:cs typeface="Arial"/>
              </a:rPr>
              <a:t> n % 2 == 0:</a:t>
            </a:r>
          </a:p>
          <a:p>
            <a:pPr marL="117023" indent="0">
              <a:buNone/>
            </a:pPr>
            <a:r>
              <a:rPr lang="en-AU" sz="1800" dirty="0">
                <a:latin typeface="Arial"/>
                <a:cs typeface="Arial"/>
              </a:rPr>
              <a:t>                 value = value*value</a:t>
            </a:r>
          </a:p>
          <a:p>
            <a:pPr marL="117023" indent="0">
              <a:buNone/>
            </a:pPr>
            <a:r>
              <a:rPr lang="en-AU" sz="1800" dirty="0">
                <a:latin typeface="Arial"/>
                <a:cs typeface="Arial"/>
              </a:rPr>
              <a:t>           </a:t>
            </a:r>
            <a:r>
              <a:rPr lang="en-AU" sz="1800" dirty="0">
                <a:solidFill>
                  <a:srgbClr val="FF6600"/>
                </a:solidFill>
                <a:latin typeface="Arial"/>
                <a:cs typeface="Arial"/>
              </a:rPr>
              <a:t>else</a:t>
            </a:r>
            <a:r>
              <a:rPr lang="en-AU" sz="1800" dirty="0">
                <a:latin typeface="Arial"/>
                <a:cs typeface="Arial"/>
              </a:rPr>
              <a:t>:</a:t>
            </a:r>
          </a:p>
          <a:p>
            <a:pPr marL="117023" indent="0">
              <a:buNone/>
            </a:pPr>
            <a:r>
              <a:rPr lang="en-AU" sz="1800" dirty="0">
                <a:latin typeface="Arial"/>
                <a:cs typeface="Arial"/>
              </a:rPr>
              <a:t>                 value = value*value*x</a:t>
            </a:r>
          </a:p>
          <a:p>
            <a:pPr marL="117023" indent="0">
              <a:buNone/>
            </a:pPr>
            <a:endParaRPr lang="en-AU" sz="1800" dirty="0">
              <a:latin typeface="Arial"/>
              <a:cs typeface="Arial"/>
            </a:endParaRPr>
          </a:p>
          <a:p>
            <a:pPr marL="117023" indent="0">
              <a:buNone/>
            </a:pPr>
            <a:r>
              <a:rPr lang="en-AU" sz="1800" dirty="0">
                <a:solidFill>
                  <a:srgbClr val="FF0000"/>
                </a:solidFill>
                <a:latin typeface="Arial"/>
                <a:cs typeface="Arial"/>
              </a:rPr>
              <a:t>     </a:t>
            </a:r>
            <a:r>
              <a:rPr lang="en-AU" sz="1800" dirty="0">
                <a:solidFill>
                  <a:srgbClr val="FF6600"/>
                </a:solidFill>
                <a:latin typeface="Arial"/>
                <a:cs typeface="Arial"/>
              </a:rPr>
              <a:t>return</a:t>
            </a:r>
            <a:r>
              <a:rPr lang="en-AU" sz="1800" dirty="0">
                <a:solidFill>
                  <a:srgbClr val="FF0000"/>
                </a:solidFill>
                <a:latin typeface="Arial"/>
                <a:cs typeface="Arial"/>
              </a:rPr>
              <a:t> </a:t>
            </a:r>
            <a:r>
              <a:rPr lang="en-AU" sz="1800" dirty="0">
                <a:solidFill>
                  <a:srgbClr val="000000"/>
                </a:solidFill>
                <a:latin typeface="Arial"/>
                <a:cs typeface="Arial"/>
              </a:rPr>
              <a:t>value</a:t>
            </a:r>
          </a:p>
          <a:p>
            <a:pPr marL="117023" indent="0">
              <a:buNone/>
            </a:pPr>
            <a:endParaRPr lang="en-AU" sz="1800" dirty="0"/>
          </a:p>
        </p:txBody>
      </p:sp>
    </p:spTree>
    <p:custDataLst>
      <p:tags r:id="rId1"/>
    </p:custDataLst>
    <p:extLst>
      <p:ext uri="{BB962C8B-B14F-4D97-AF65-F5344CB8AC3E}">
        <p14:creationId xmlns:p14="http://schemas.microsoft.com/office/powerpoint/2010/main" val="3167451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itle 1"/>
          <p:cNvSpPr>
            <a:spLocks noGrp="1"/>
          </p:cNvSpPr>
          <p:nvPr>
            <p:ph type="title"/>
          </p:nvPr>
        </p:nvSpPr>
        <p:spPr/>
        <p:txBody>
          <a:bodyPr lIns="50800" tIns="50800" rIns="50800" bIns="50800"/>
          <a:lstStyle/>
          <a:p>
            <a:r>
              <a:rPr lang="en-US" smtClean="0">
                <a:effectLst>
                  <a:outerShdw blurRad="38100" dist="38100" dir="2700000" algn="tl">
                    <a:srgbClr val="C0C0C0"/>
                  </a:outerShdw>
                </a:effectLst>
                <a:latin typeface="Arial" pitchFamily="34" charset="0"/>
              </a:rPr>
              <a:t>Simple computation model</a:t>
            </a:r>
          </a:p>
        </p:txBody>
      </p:sp>
      <p:sp>
        <p:nvSpPr>
          <p:cNvPr id="22530" name="Content Placeholder 2"/>
          <p:cNvSpPr>
            <a:spLocks noGrp="1"/>
          </p:cNvSpPr>
          <p:nvPr>
            <p:ph idx="1"/>
          </p:nvPr>
        </p:nvSpPr>
        <p:spPr/>
        <p:txBody>
          <a:bodyPr lIns="50800" tIns="50800" rIns="50800" bIns="50800"/>
          <a:lstStyle/>
          <a:p>
            <a:r>
              <a:rPr lang="en-US" sz="3600" dirty="0" smtClean="0">
                <a:latin typeface="Arial" pitchFamily="34" charset="0"/>
              </a:rPr>
              <a:t>Each read, print, return statement, and assignment takes one time step.</a:t>
            </a:r>
          </a:p>
          <a:p>
            <a:r>
              <a:rPr lang="en-US" sz="3600" dirty="0" smtClean="0">
                <a:latin typeface="Arial" pitchFamily="34" charset="0"/>
              </a:rPr>
              <a:t>Each comparison takes one time step</a:t>
            </a:r>
          </a:p>
          <a:p>
            <a:r>
              <a:rPr lang="en-US" sz="3600" dirty="0" smtClean="0">
                <a:latin typeface="Arial" pitchFamily="34" charset="0"/>
              </a:rPr>
              <a:t>The running time of the sequence of statements is the sum of running times of the statements.</a:t>
            </a:r>
          </a:p>
          <a:p>
            <a:r>
              <a:rPr lang="en-US" sz="3600" dirty="0" smtClean="0">
                <a:latin typeface="Arial" pitchFamily="34" charset="0"/>
              </a:rPr>
              <a:t>Loops and functions are considered as the composition of many simple operations, and their running time depends upon how many times each of these simple operations are performed.</a:t>
            </a:r>
            <a:endParaRPr lang="en-US" dirty="0" smtClean="0">
              <a:latin typeface="Arial" pitchFamily="34" charset="0"/>
            </a:endParaRPr>
          </a:p>
        </p:txBody>
      </p:sp>
    </p:spTree>
    <p:extLst>
      <p:ext uri="{BB962C8B-B14F-4D97-AF65-F5344CB8AC3E}">
        <p14:creationId xmlns:p14="http://schemas.microsoft.com/office/powerpoint/2010/main" val="344794693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txBox="1">
            <a:spLocks/>
          </p:cNvSpPr>
          <p:nvPr/>
        </p:nvSpPr>
        <p:spPr bwMode="auto">
          <a:xfrm>
            <a:off x="2253929" y="2932584"/>
            <a:ext cx="7920880" cy="4824536"/>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normAutofit fontScale="85000" lnSpcReduction="20000"/>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3100" dirty="0" err="1">
                <a:solidFill>
                  <a:srgbClr val="FF6600"/>
                </a:solidFill>
                <a:latin typeface="Arial"/>
                <a:cs typeface="Arial"/>
              </a:rPr>
              <a:t>def</a:t>
            </a:r>
            <a:r>
              <a:rPr lang="en-AU" sz="3100" dirty="0">
                <a:latin typeface="Arial"/>
                <a:cs typeface="Arial"/>
              </a:rPr>
              <a:t> </a:t>
            </a:r>
            <a:r>
              <a:rPr lang="en-AU" sz="3100" dirty="0">
                <a:solidFill>
                  <a:srgbClr val="3366FF"/>
                </a:solidFill>
                <a:latin typeface="Arial"/>
                <a:cs typeface="Arial"/>
              </a:rPr>
              <a:t>power</a:t>
            </a:r>
            <a:r>
              <a:rPr lang="en-AU" sz="3100" dirty="0">
                <a:latin typeface="Arial"/>
                <a:cs typeface="Arial"/>
              </a:rPr>
              <a:t>(x, n):</a:t>
            </a:r>
          </a:p>
          <a:p>
            <a:pPr marL="117023" indent="0">
              <a:buNone/>
            </a:pPr>
            <a:r>
              <a:rPr lang="en-AU" sz="3100" dirty="0">
                <a:solidFill>
                  <a:srgbClr val="008000"/>
                </a:solidFill>
                <a:latin typeface="Arial"/>
                <a:cs typeface="Arial"/>
              </a:rPr>
              <a:t>     </a:t>
            </a:r>
            <a:r>
              <a:rPr lang="en-US" sz="3100" dirty="0">
                <a:solidFill>
                  <a:srgbClr val="008000"/>
                </a:solidFill>
                <a:latin typeface="Arial"/>
                <a:cs typeface="Arial"/>
              </a:rPr>
              <a:t>’computes x to the power of n’</a:t>
            </a:r>
          </a:p>
          <a:p>
            <a:pPr marL="117023" indent="0">
              <a:buNone/>
            </a:pPr>
            <a:endParaRPr lang="en-AU" sz="3100" dirty="0">
              <a:solidFill>
                <a:srgbClr val="FF6600"/>
              </a:solidFill>
              <a:latin typeface="Arial"/>
              <a:cs typeface="Arial"/>
            </a:endParaRPr>
          </a:p>
          <a:p>
            <a:pPr marL="117023" indent="0">
              <a:buNone/>
            </a:pPr>
            <a:r>
              <a:rPr lang="en-AU" sz="3100" dirty="0">
                <a:solidFill>
                  <a:srgbClr val="FF6600"/>
                </a:solidFill>
                <a:latin typeface="Arial"/>
                <a:cs typeface="Arial"/>
              </a:rPr>
              <a:t>     </a:t>
            </a:r>
            <a:r>
              <a:rPr lang="en-AU" sz="3100" dirty="0">
                <a:latin typeface="Arial"/>
                <a:cs typeface="Arial"/>
              </a:rPr>
              <a:t>value = </a:t>
            </a:r>
            <a:r>
              <a:rPr lang="en-AU" sz="3100" dirty="0" smtClean="0">
                <a:latin typeface="Arial"/>
                <a:cs typeface="Arial"/>
              </a:rPr>
              <a:t>1</a:t>
            </a:r>
          </a:p>
          <a:p>
            <a:pPr marL="117023" indent="0">
              <a:buNone/>
            </a:pPr>
            <a:r>
              <a:rPr lang="en-AU" sz="3100" dirty="0">
                <a:latin typeface="Arial"/>
                <a:cs typeface="Arial"/>
              </a:rPr>
              <a:t> </a:t>
            </a:r>
            <a:r>
              <a:rPr lang="en-AU" sz="3100" dirty="0" smtClean="0">
                <a:latin typeface="Arial"/>
                <a:cs typeface="Arial"/>
              </a:rPr>
              <a:t>    k = 1</a:t>
            </a:r>
            <a:endParaRPr lang="en-AU" sz="3100" dirty="0">
              <a:latin typeface="Arial"/>
              <a:cs typeface="Arial"/>
            </a:endParaRPr>
          </a:p>
          <a:p>
            <a:pPr marL="117023" indent="0">
              <a:buNone/>
            </a:pPr>
            <a:r>
              <a:rPr lang="en-AU" sz="3100" dirty="0">
                <a:solidFill>
                  <a:srgbClr val="FF6600"/>
                </a:solidFill>
                <a:latin typeface="Arial"/>
                <a:cs typeface="Arial"/>
              </a:rPr>
              <a:t>     </a:t>
            </a:r>
            <a:r>
              <a:rPr lang="en-AU" sz="3100" dirty="0" smtClean="0">
                <a:solidFill>
                  <a:srgbClr val="FF6600"/>
                </a:solidFill>
                <a:latin typeface="Arial"/>
                <a:cs typeface="Arial"/>
              </a:rPr>
              <a:t>while</a:t>
            </a:r>
            <a:r>
              <a:rPr lang="en-AU" sz="3100" dirty="0" smtClean="0">
                <a:latin typeface="Arial"/>
                <a:cs typeface="Arial"/>
              </a:rPr>
              <a:t> </a:t>
            </a:r>
            <a:r>
              <a:rPr lang="en-AU" sz="3100" dirty="0">
                <a:latin typeface="Arial"/>
                <a:cs typeface="Arial"/>
              </a:rPr>
              <a:t>k </a:t>
            </a:r>
            <a:r>
              <a:rPr lang="en-AU" sz="3100" dirty="0" smtClean="0">
                <a:latin typeface="Arial"/>
                <a:cs typeface="Arial"/>
              </a:rPr>
              <a:t>&lt;= n:  </a:t>
            </a:r>
            <a:endParaRPr lang="en-AU" sz="3100" dirty="0">
              <a:latin typeface="Arial"/>
              <a:cs typeface="Arial"/>
            </a:endParaRPr>
          </a:p>
          <a:p>
            <a:pPr marL="117023" indent="0">
              <a:buNone/>
            </a:pPr>
            <a:r>
              <a:rPr lang="en-AU" sz="3100" dirty="0">
                <a:latin typeface="Arial"/>
                <a:cs typeface="Arial"/>
              </a:rPr>
              <a:t>           value *= </a:t>
            </a:r>
            <a:r>
              <a:rPr lang="en-AU" sz="3100" dirty="0" smtClean="0">
                <a:latin typeface="Arial"/>
                <a:cs typeface="Arial"/>
              </a:rPr>
              <a:t>x</a:t>
            </a:r>
          </a:p>
          <a:p>
            <a:pPr marL="117023" indent="0">
              <a:buNone/>
            </a:pPr>
            <a:r>
              <a:rPr lang="en-AU" sz="3100" dirty="0">
                <a:latin typeface="Arial"/>
                <a:cs typeface="Arial"/>
              </a:rPr>
              <a:t> </a:t>
            </a:r>
            <a:r>
              <a:rPr lang="en-AU" sz="3100" dirty="0" smtClean="0">
                <a:latin typeface="Arial"/>
                <a:cs typeface="Arial"/>
              </a:rPr>
              <a:t>          k += 1</a:t>
            </a:r>
            <a:endParaRPr lang="en-AU" sz="3100" dirty="0">
              <a:latin typeface="Arial"/>
              <a:cs typeface="Arial"/>
            </a:endParaRPr>
          </a:p>
          <a:p>
            <a:pPr marL="117023" indent="0">
              <a:buNone/>
            </a:pPr>
            <a:endParaRPr lang="en-AU" sz="3100" dirty="0">
              <a:solidFill>
                <a:srgbClr val="FF0000"/>
              </a:solidFill>
              <a:latin typeface="Arial"/>
              <a:cs typeface="Arial"/>
            </a:endParaRPr>
          </a:p>
          <a:p>
            <a:pPr marL="117023" indent="0">
              <a:buNone/>
            </a:pPr>
            <a:r>
              <a:rPr lang="en-AU" sz="3100" dirty="0">
                <a:solidFill>
                  <a:srgbClr val="FF0000"/>
                </a:solidFill>
                <a:latin typeface="Arial"/>
                <a:cs typeface="Arial"/>
              </a:rPr>
              <a:t>     </a:t>
            </a:r>
            <a:r>
              <a:rPr lang="en-AU" sz="3100" dirty="0">
                <a:solidFill>
                  <a:srgbClr val="FF6600"/>
                </a:solidFill>
                <a:latin typeface="Arial"/>
                <a:cs typeface="Arial"/>
              </a:rPr>
              <a:t>return</a:t>
            </a:r>
            <a:r>
              <a:rPr lang="en-AU" sz="3100" dirty="0">
                <a:solidFill>
                  <a:srgbClr val="FF0000"/>
                </a:solidFill>
                <a:latin typeface="Arial"/>
                <a:cs typeface="Arial"/>
              </a:rPr>
              <a:t> </a:t>
            </a:r>
            <a:r>
              <a:rPr lang="en-AU" sz="3100" dirty="0">
                <a:solidFill>
                  <a:srgbClr val="000000"/>
                </a:solidFill>
                <a:latin typeface="Arial"/>
                <a:cs typeface="Arial"/>
              </a:rPr>
              <a:t>value</a:t>
            </a:r>
          </a:p>
          <a:p>
            <a:pPr marL="117023" indent="0">
              <a:buNone/>
            </a:pPr>
            <a:r>
              <a:rPr lang="en-AU" sz="3100" dirty="0">
                <a:latin typeface="Arial"/>
                <a:cs typeface="Arial"/>
              </a:rPr>
              <a:t>   </a:t>
            </a:r>
          </a:p>
          <a:p>
            <a:pPr marL="117023" indent="0">
              <a:buNone/>
            </a:pPr>
            <a:endParaRPr lang="en-AU" sz="3100" dirty="0"/>
          </a:p>
        </p:txBody>
      </p:sp>
    </p:spTree>
    <p:extLst>
      <p:ext uri="{BB962C8B-B14F-4D97-AF65-F5344CB8AC3E}">
        <p14:creationId xmlns:p14="http://schemas.microsoft.com/office/powerpoint/2010/main" val="2596495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PQuestion"/>
          <p:cNvSpPr>
            <a:spLocks noGrp="1"/>
          </p:cNvSpPr>
          <p:nvPr>
            <p:ph type="title"/>
          </p:nvPr>
        </p:nvSpPr>
        <p:spPr>
          <a:xfrm>
            <a:off x="1461840" y="124272"/>
            <a:ext cx="10664825" cy="1625600"/>
          </a:xfrm>
          <a:prstGeom prst="rect">
            <a:avLst/>
          </a:prstGeom>
        </p:spPr>
        <p:txBody>
          <a:bodyPr>
            <a:normAutofit/>
          </a:bodyPr>
          <a:lstStyle>
            <a:lvl1pPr algn="l">
              <a:defRPr sz="3500"/>
            </a:lvl1pPr>
          </a:lstStyle>
          <a:p>
            <a:pPr lvl="0">
              <a:defRPr sz="1800">
                <a:uFillTx/>
              </a:defRPr>
            </a:pPr>
            <a:r>
              <a:rPr sz="4400" dirty="0">
                <a:uFill>
                  <a:solidFill/>
                </a:uFill>
              </a:rPr>
              <a:t>According to the RAM model, what is the running time for power(2, 5</a:t>
            </a:r>
            <a:r>
              <a:rPr sz="4400" dirty="0" smtClean="0">
                <a:uFill>
                  <a:solidFill/>
                </a:uFill>
              </a:rPr>
              <a:t>)?</a:t>
            </a:r>
            <a:endParaRPr sz="4400" dirty="0">
              <a:uFill>
                <a:solidFill/>
              </a:uFill>
            </a:endParaRPr>
          </a:p>
        </p:txBody>
      </p:sp>
      <p:sp>
        <p:nvSpPr>
          <p:cNvPr id="2" name="TPAnswers"/>
          <p:cNvSpPr>
            <a:spLocks noGrp="1"/>
          </p:cNvSpPr>
          <p:nvPr>
            <p:ph idx="1"/>
            <p:custDataLst>
              <p:tags r:id="rId2"/>
            </p:custDataLst>
          </p:nvPr>
        </p:nvSpPr>
        <p:spPr>
          <a:xfrm>
            <a:off x="1605856" y="3976700"/>
            <a:ext cx="5180955" cy="4910125"/>
          </a:xfrm>
        </p:spPr>
        <p:txBody>
          <a:bodyPr>
            <a:normAutofit/>
          </a:bodyPr>
          <a:lstStyle/>
          <a:p>
            <a:pPr marL="1031875" indent="-914400">
              <a:spcBef>
                <a:spcPct val="20000"/>
              </a:spcBef>
              <a:spcAft>
                <a:spcPts val="0"/>
              </a:spcAft>
              <a:buFont typeface="Wingdings 2" pitchFamily="18" charset="2"/>
              <a:buAutoNum type="alphaUcPeriod"/>
            </a:pPr>
            <a:r>
              <a:rPr lang="en-AU" dirty="0" smtClean="0"/>
              <a:t>5</a:t>
            </a:r>
          </a:p>
          <a:p>
            <a:pPr marL="1031875" indent="-914400">
              <a:spcBef>
                <a:spcPct val="20000"/>
              </a:spcBef>
              <a:spcAft>
                <a:spcPts val="0"/>
              </a:spcAft>
              <a:buFont typeface="Wingdings 2" pitchFamily="18" charset="2"/>
              <a:buAutoNum type="alphaUcPeriod"/>
            </a:pPr>
            <a:r>
              <a:rPr lang="en-AU" dirty="0" smtClean="0"/>
              <a:t>18</a:t>
            </a:r>
          </a:p>
          <a:p>
            <a:pPr marL="1031875" indent="-914400">
              <a:spcBef>
                <a:spcPct val="20000"/>
              </a:spcBef>
              <a:spcAft>
                <a:spcPts val="0"/>
              </a:spcAft>
              <a:buFont typeface="Wingdings 2" pitchFamily="18" charset="2"/>
              <a:buAutoNum type="alphaUcPeriod"/>
            </a:pPr>
            <a:r>
              <a:rPr lang="en-AU" dirty="0" smtClean="0"/>
              <a:t>19</a:t>
            </a:r>
          </a:p>
          <a:p>
            <a:pPr marL="1031875" indent="-914400">
              <a:spcBef>
                <a:spcPct val="20000"/>
              </a:spcBef>
              <a:spcAft>
                <a:spcPts val="0"/>
              </a:spcAft>
              <a:buFont typeface="Wingdings 2" pitchFamily="18" charset="2"/>
              <a:buAutoNum type="alphaUcPeriod"/>
            </a:pPr>
            <a:r>
              <a:rPr lang="en-AU" dirty="0" smtClean="0"/>
              <a:t>None of the above</a:t>
            </a:r>
            <a:endParaRPr lang="en-AU" dirty="0"/>
          </a:p>
        </p:txBody>
      </p:sp>
      <p:sp>
        <p:nvSpPr>
          <p:cNvPr id="7" name="Content Placeholder 2"/>
          <p:cNvSpPr txBox="1">
            <a:spLocks/>
          </p:cNvSpPr>
          <p:nvPr/>
        </p:nvSpPr>
        <p:spPr bwMode="auto">
          <a:xfrm>
            <a:off x="3982120" y="1996480"/>
            <a:ext cx="4752528" cy="3960440"/>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noAutofit/>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1800" dirty="0" err="1">
                <a:solidFill>
                  <a:srgbClr val="FF6600"/>
                </a:solidFill>
                <a:latin typeface="Arial"/>
                <a:cs typeface="Arial"/>
              </a:rPr>
              <a:t>def</a:t>
            </a:r>
            <a:r>
              <a:rPr lang="en-AU" sz="1800" dirty="0">
                <a:latin typeface="Arial"/>
                <a:cs typeface="Arial"/>
              </a:rPr>
              <a:t> </a:t>
            </a:r>
            <a:r>
              <a:rPr lang="en-AU" sz="1800" dirty="0">
                <a:solidFill>
                  <a:srgbClr val="3366FF"/>
                </a:solidFill>
                <a:latin typeface="Arial"/>
                <a:cs typeface="Arial"/>
              </a:rPr>
              <a:t>power</a:t>
            </a:r>
            <a:r>
              <a:rPr lang="en-AU" sz="1800" dirty="0">
                <a:latin typeface="Arial"/>
                <a:cs typeface="Arial"/>
              </a:rPr>
              <a:t>(x, n):</a:t>
            </a:r>
          </a:p>
          <a:p>
            <a:pPr marL="117023" indent="0">
              <a:buNone/>
            </a:pPr>
            <a:r>
              <a:rPr lang="en-AU" sz="1800" dirty="0">
                <a:solidFill>
                  <a:srgbClr val="008000"/>
                </a:solidFill>
                <a:latin typeface="Arial"/>
                <a:cs typeface="Arial"/>
              </a:rPr>
              <a:t>     </a:t>
            </a:r>
            <a:r>
              <a:rPr lang="en-US" sz="1800" dirty="0">
                <a:solidFill>
                  <a:srgbClr val="008000"/>
                </a:solidFill>
                <a:latin typeface="Arial"/>
                <a:cs typeface="Arial"/>
              </a:rPr>
              <a:t>’computes x to the power of n’</a:t>
            </a:r>
          </a:p>
          <a:p>
            <a:pPr marL="117023" indent="0">
              <a:buNone/>
            </a:pPr>
            <a:endParaRPr lang="en-AU" sz="1800" dirty="0">
              <a:solidFill>
                <a:srgbClr val="FF6600"/>
              </a:solidFill>
              <a:latin typeface="Arial"/>
              <a:cs typeface="Arial"/>
            </a:endParaRPr>
          </a:p>
          <a:p>
            <a:pPr marL="117023" indent="0">
              <a:buNone/>
            </a:pPr>
            <a:r>
              <a:rPr lang="en-AU" sz="1800" dirty="0">
                <a:solidFill>
                  <a:srgbClr val="FF6600"/>
                </a:solidFill>
                <a:latin typeface="Arial"/>
                <a:cs typeface="Arial"/>
              </a:rPr>
              <a:t>     </a:t>
            </a:r>
            <a:r>
              <a:rPr lang="en-AU" sz="1800" dirty="0">
                <a:latin typeface="Arial"/>
                <a:cs typeface="Arial"/>
              </a:rPr>
              <a:t>value = </a:t>
            </a:r>
            <a:r>
              <a:rPr lang="en-AU" sz="1800" dirty="0" smtClean="0">
                <a:latin typeface="Arial"/>
                <a:cs typeface="Arial"/>
              </a:rPr>
              <a:t>1</a:t>
            </a:r>
          </a:p>
          <a:p>
            <a:pPr marL="117023" indent="0">
              <a:buNone/>
            </a:pPr>
            <a:r>
              <a:rPr lang="en-AU" sz="1800" dirty="0">
                <a:latin typeface="Arial"/>
                <a:cs typeface="Arial"/>
              </a:rPr>
              <a:t> </a:t>
            </a:r>
            <a:r>
              <a:rPr lang="en-AU" sz="1800" dirty="0" smtClean="0">
                <a:latin typeface="Arial"/>
                <a:cs typeface="Arial"/>
              </a:rPr>
              <a:t>    k = 1</a:t>
            </a:r>
            <a:endParaRPr lang="en-AU" sz="1800" dirty="0">
              <a:latin typeface="Arial"/>
              <a:cs typeface="Arial"/>
            </a:endParaRPr>
          </a:p>
          <a:p>
            <a:pPr marL="117023" indent="0">
              <a:buNone/>
            </a:pPr>
            <a:r>
              <a:rPr lang="en-AU" sz="1800" dirty="0">
                <a:solidFill>
                  <a:srgbClr val="FF6600"/>
                </a:solidFill>
                <a:latin typeface="Arial"/>
                <a:cs typeface="Arial"/>
              </a:rPr>
              <a:t>     </a:t>
            </a:r>
            <a:r>
              <a:rPr lang="en-AU" sz="1800" dirty="0" smtClean="0">
                <a:solidFill>
                  <a:srgbClr val="FF6600"/>
                </a:solidFill>
                <a:latin typeface="Arial"/>
                <a:cs typeface="Arial"/>
              </a:rPr>
              <a:t>while</a:t>
            </a:r>
            <a:r>
              <a:rPr lang="en-AU" sz="1800" dirty="0" smtClean="0">
                <a:latin typeface="Arial"/>
                <a:cs typeface="Arial"/>
              </a:rPr>
              <a:t> </a:t>
            </a:r>
            <a:r>
              <a:rPr lang="en-AU" sz="1800" dirty="0">
                <a:latin typeface="Arial"/>
                <a:cs typeface="Arial"/>
              </a:rPr>
              <a:t>k </a:t>
            </a:r>
            <a:r>
              <a:rPr lang="en-AU" sz="1800" dirty="0" smtClean="0">
                <a:latin typeface="Arial"/>
                <a:cs typeface="Arial"/>
              </a:rPr>
              <a:t>&lt;= n:  </a:t>
            </a:r>
            <a:endParaRPr lang="en-AU" sz="1800" dirty="0">
              <a:latin typeface="Arial"/>
              <a:cs typeface="Arial"/>
            </a:endParaRPr>
          </a:p>
          <a:p>
            <a:pPr marL="117023" indent="0">
              <a:buNone/>
            </a:pPr>
            <a:r>
              <a:rPr lang="en-AU" sz="1800" dirty="0">
                <a:latin typeface="Arial"/>
                <a:cs typeface="Arial"/>
              </a:rPr>
              <a:t>           value *= </a:t>
            </a:r>
            <a:r>
              <a:rPr lang="en-AU" sz="1800" dirty="0" smtClean="0">
                <a:latin typeface="Arial"/>
                <a:cs typeface="Arial"/>
              </a:rPr>
              <a:t>x</a:t>
            </a:r>
          </a:p>
          <a:p>
            <a:pPr marL="117023" indent="0">
              <a:buNone/>
            </a:pPr>
            <a:r>
              <a:rPr lang="en-AU" sz="1800" dirty="0">
                <a:latin typeface="Arial"/>
                <a:cs typeface="Arial"/>
              </a:rPr>
              <a:t> </a:t>
            </a:r>
            <a:r>
              <a:rPr lang="en-AU" sz="1800" dirty="0" smtClean="0">
                <a:latin typeface="Arial"/>
                <a:cs typeface="Arial"/>
              </a:rPr>
              <a:t>          k += 1</a:t>
            </a:r>
            <a:endParaRPr lang="en-AU" sz="1800" dirty="0">
              <a:latin typeface="Arial"/>
              <a:cs typeface="Arial"/>
            </a:endParaRPr>
          </a:p>
          <a:p>
            <a:pPr marL="117023" indent="0">
              <a:buNone/>
            </a:pPr>
            <a:endParaRPr lang="en-AU" sz="1800" dirty="0">
              <a:solidFill>
                <a:srgbClr val="FF0000"/>
              </a:solidFill>
              <a:latin typeface="Arial"/>
              <a:cs typeface="Arial"/>
            </a:endParaRPr>
          </a:p>
          <a:p>
            <a:pPr marL="117023" indent="0">
              <a:buNone/>
            </a:pPr>
            <a:r>
              <a:rPr lang="en-AU" sz="1800" dirty="0">
                <a:solidFill>
                  <a:srgbClr val="FF0000"/>
                </a:solidFill>
                <a:latin typeface="Arial"/>
                <a:cs typeface="Arial"/>
              </a:rPr>
              <a:t>     </a:t>
            </a:r>
            <a:r>
              <a:rPr lang="en-AU" sz="1800" dirty="0">
                <a:solidFill>
                  <a:srgbClr val="FF6600"/>
                </a:solidFill>
                <a:latin typeface="Arial"/>
                <a:cs typeface="Arial"/>
              </a:rPr>
              <a:t>return</a:t>
            </a:r>
            <a:r>
              <a:rPr lang="en-AU" sz="1800" dirty="0">
                <a:solidFill>
                  <a:srgbClr val="FF0000"/>
                </a:solidFill>
                <a:latin typeface="Arial"/>
                <a:cs typeface="Arial"/>
              </a:rPr>
              <a:t> </a:t>
            </a:r>
            <a:r>
              <a:rPr lang="en-AU" sz="1800" dirty="0" smtClean="0">
                <a:solidFill>
                  <a:srgbClr val="000000"/>
                </a:solidFill>
                <a:latin typeface="Arial"/>
                <a:cs typeface="Arial"/>
              </a:rPr>
              <a:t>value</a:t>
            </a:r>
            <a:endParaRPr lang="en-AU" sz="1800" dirty="0">
              <a:latin typeface="Arial"/>
              <a:cs typeface="Arial"/>
            </a:endParaRPr>
          </a:p>
          <a:p>
            <a:pPr marL="117023" indent="0">
              <a:buNone/>
            </a:pPr>
            <a:endParaRPr lang="en-AU" sz="1800" dirty="0"/>
          </a:p>
        </p:txBody>
      </p:sp>
      <p:sp>
        <p:nvSpPr>
          <p:cNvPr id="4"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1809656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6" name="Title 1"/>
          <p:cNvSpPr>
            <a:spLocks noGrp="1"/>
          </p:cNvSpPr>
          <p:nvPr>
            <p:ph type="title"/>
          </p:nvPr>
        </p:nvSpPr>
        <p:spPr/>
        <p:txBody>
          <a:bodyPr/>
          <a:lstStyle/>
          <a:p>
            <a:pPr eaLnBrk="1" hangingPunct="1"/>
            <a:r>
              <a:rPr lang="en-US">
                <a:latin typeface="Arial" charset="0"/>
              </a:rPr>
              <a:t>Insertion Sort: Code</a:t>
            </a:r>
          </a:p>
        </p:txBody>
      </p:sp>
      <p:sp>
        <p:nvSpPr>
          <p:cNvPr id="3" name="Content Placeholder 2"/>
          <p:cNvSpPr>
            <a:spLocks noGrp="1"/>
          </p:cNvSpPr>
          <p:nvPr>
            <p:ph idx="1"/>
          </p:nvPr>
        </p:nvSpPr>
        <p:spPr>
          <a:xfrm>
            <a:off x="1965896" y="1924472"/>
            <a:ext cx="10664825" cy="5698131"/>
          </a:xfrm>
          <a:solidFill>
            <a:schemeClr val="accent3">
              <a:lumMod val="20000"/>
              <a:lumOff val="80000"/>
            </a:schemeClr>
          </a:solidFill>
        </p:spPr>
        <p:txBody>
          <a:bodyPr>
            <a:normAutofit/>
          </a:bodyPr>
          <a:lstStyle/>
          <a:p>
            <a:pPr marL="117034" indent="0">
              <a:buNone/>
            </a:pPr>
            <a:r>
              <a:rPr lang="en-US" sz="2400" dirty="0">
                <a:solidFill>
                  <a:srgbClr val="008000"/>
                </a:solidFill>
                <a:latin typeface="Arial"/>
                <a:cs typeface="Arial"/>
              </a:rPr>
              <a:t>‘Sort the list using </a:t>
            </a:r>
            <a:r>
              <a:rPr lang="en-US" sz="2400" dirty="0" smtClean="0">
                <a:solidFill>
                  <a:srgbClr val="008000"/>
                </a:solidFill>
                <a:latin typeface="Arial"/>
                <a:cs typeface="Arial"/>
              </a:rPr>
              <a:t>insertion </a:t>
            </a:r>
            <a:r>
              <a:rPr lang="en-US" sz="2400" dirty="0">
                <a:solidFill>
                  <a:srgbClr val="008000"/>
                </a:solidFill>
                <a:latin typeface="Arial"/>
                <a:cs typeface="Arial"/>
              </a:rPr>
              <a:t>sort’</a:t>
            </a:r>
          </a:p>
          <a:p>
            <a:pPr marL="117034" indent="0">
              <a:spcBef>
                <a:spcPts val="589"/>
              </a:spcBef>
              <a:buNone/>
            </a:pPr>
            <a:endParaRPr lang="en-US" sz="2400" dirty="0" smtClean="0">
              <a:latin typeface="Arial"/>
              <a:cs typeface="Arial"/>
            </a:endParaRPr>
          </a:p>
          <a:p>
            <a:pPr marL="117034" indent="0">
              <a:spcBef>
                <a:spcPts val="589"/>
              </a:spcBef>
              <a:buNone/>
            </a:pPr>
            <a:r>
              <a:rPr lang="en-AU" sz="2100" dirty="0" smtClean="0">
                <a:latin typeface="Arial"/>
                <a:cs typeface="Arial"/>
              </a:rPr>
              <a:t>n </a:t>
            </a:r>
            <a:r>
              <a:rPr lang="en-AU" sz="2100" dirty="0">
                <a:latin typeface="Arial"/>
                <a:cs typeface="Arial"/>
              </a:rPr>
              <a:t>= </a:t>
            </a:r>
            <a:r>
              <a:rPr lang="en-AU" sz="2100" dirty="0" err="1">
                <a:latin typeface="Arial"/>
                <a:cs typeface="Arial"/>
              </a:rPr>
              <a:t>len</a:t>
            </a:r>
            <a:r>
              <a:rPr lang="en-AU" sz="2100" dirty="0" smtClean="0">
                <a:latin typeface="Arial"/>
                <a:cs typeface="Arial"/>
              </a:rPr>
              <a:t>(</a:t>
            </a:r>
            <a:r>
              <a:rPr lang="en-AU" sz="2100" dirty="0" err="1" smtClean="0">
                <a:latin typeface="Arial"/>
                <a:cs typeface="Arial"/>
              </a:rPr>
              <a:t>aList</a:t>
            </a:r>
            <a:r>
              <a:rPr lang="en-AU" sz="2100" dirty="0">
                <a:latin typeface="Arial"/>
                <a:cs typeface="Arial"/>
              </a:rPr>
              <a:t>)</a:t>
            </a:r>
          </a:p>
          <a:p>
            <a:pPr marL="117034" indent="0">
              <a:spcBef>
                <a:spcPts val="589"/>
              </a:spcBef>
              <a:buNone/>
            </a:pPr>
            <a:r>
              <a:rPr lang="en-AU" sz="2100" dirty="0" smtClean="0">
                <a:solidFill>
                  <a:srgbClr val="FF6600"/>
                </a:solidFill>
                <a:latin typeface="Arial"/>
                <a:cs typeface="Arial"/>
              </a:rPr>
              <a:t>for</a:t>
            </a:r>
            <a:r>
              <a:rPr lang="en-AU" sz="2100" dirty="0" smtClean="0">
                <a:latin typeface="Arial"/>
                <a:cs typeface="Arial"/>
              </a:rPr>
              <a:t> </a:t>
            </a:r>
            <a:r>
              <a:rPr lang="en-AU" sz="2100" dirty="0">
                <a:latin typeface="Arial"/>
                <a:cs typeface="Arial"/>
              </a:rPr>
              <a:t>k </a:t>
            </a:r>
            <a:r>
              <a:rPr lang="en-AU" sz="2100" dirty="0">
                <a:solidFill>
                  <a:srgbClr val="FF6600"/>
                </a:solidFill>
                <a:latin typeface="Arial"/>
                <a:cs typeface="Arial"/>
              </a:rPr>
              <a:t>in</a:t>
            </a:r>
            <a:r>
              <a:rPr lang="en-AU" sz="2100" dirty="0">
                <a:latin typeface="Arial"/>
                <a:cs typeface="Arial"/>
              </a:rPr>
              <a:t> range(1,n)</a:t>
            </a:r>
            <a:r>
              <a:rPr lang="en-AU" sz="2100" dirty="0" smtClean="0">
                <a:latin typeface="Arial"/>
                <a:cs typeface="Arial"/>
              </a:rPr>
              <a:t>:</a:t>
            </a:r>
          </a:p>
          <a:p>
            <a:pPr marL="117034" indent="0">
              <a:spcBef>
                <a:spcPts val="589"/>
              </a:spcBef>
              <a:buNone/>
            </a:pPr>
            <a:r>
              <a:rPr lang="en-AU" sz="2100" dirty="0" smtClean="0">
                <a:latin typeface="Arial"/>
                <a:cs typeface="Arial"/>
              </a:rPr>
              <a:t>      temp </a:t>
            </a:r>
            <a:r>
              <a:rPr lang="en-AU" sz="2100" dirty="0">
                <a:latin typeface="Arial"/>
                <a:cs typeface="Arial"/>
              </a:rPr>
              <a:t>= </a:t>
            </a:r>
            <a:r>
              <a:rPr lang="en-AU" sz="2100" dirty="0" err="1" smtClean="0">
                <a:latin typeface="Arial"/>
                <a:cs typeface="Arial"/>
              </a:rPr>
              <a:t>aList</a:t>
            </a:r>
            <a:r>
              <a:rPr lang="en-AU" sz="2100" dirty="0" smtClean="0">
                <a:latin typeface="Arial"/>
                <a:cs typeface="Arial"/>
              </a:rPr>
              <a:t>[</a:t>
            </a:r>
            <a:r>
              <a:rPr lang="en-AU" sz="2100" dirty="0">
                <a:latin typeface="Arial"/>
                <a:cs typeface="Arial"/>
              </a:rPr>
              <a:t>k]</a:t>
            </a:r>
          </a:p>
          <a:p>
            <a:pPr marL="117034" indent="0">
              <a:spcBef>
                <a:spcPts val="589"/>
              </a:spcBef>
              <a:buNone/>
            </a:pPr>
            <a:r>
              <a:rPr lang="en-AU" sz="2100" dirty="0">
                <a:latin typeface="Arial"/>
                <a:cs typeface="Arial"/>
              </a:rPr>
              <a:t>      j</a:t>
            </a:r>
            <a:r>
              <a:rPr lang="en-AU" sz="2100" dirty="0" smtClean="0">
                <a:latin typeface="Arial"/>
                <a:cs typeface="Arial"/>
              </a:rPr>
              <a:t> </a:t>
            </a:r>
            <a:r>
              <a:rPr lang="en-AU" sz="2100" dirty="0">
                <a:latin typeface="Arial"/>
                <a:cs typeface="Arial"/>
              </a:rPr>
              <a:t>= k – </a:t>
            </a:r>
            <a:r>
              <a:rPr lang="en-AU" sz="2100" dirty="0" smtClean="0">
                <a:latin typeface="Arial"/>
                <a:cs typeface="Arial"/>
              </a:rPr>
              <a:t>1</a:t>
            </a:r>
          </a:p>
          <a:p>
            <a:pPr marL="117034" indent="0">
              <a:spcBef>
                <a:spcPts val="589"/>
              </a:spcBef>
              <a:buNone/>
            </a:pPr>
            <a:endParaRPr lang="en-AU" sz="2100" dirty="0">
              <a:latin typeface="Arial"/>
              <a:cs typeface="Arial"/>
            </a:endParaRPr>
          </a:p>
          <a:p>
            <a:pPr marL="117034" indent="0">
              <a:spcBef>
                <a:spcPts val="589"/>
              </a:spcBef>
              <a:buNone/>
            </a:pPr>
            <a:r>
              <a:rPr lang="en-AU" sz="2100" dirty="0">
                <a:latin typeface="Arial"/>
                <a:cs typeface="Arial"/>
              </a:rPr>
              <a:t>      </a:t>
            </a:r>
            <a:r>
              <a:rPr lang="en-AU" sz="2100" dirty="0" smtClean="0">
                <a:solidFill>
                  <a:srgbClr val="FF6600"/>
                </a:solidFill>
                <a:latin typeface="Arial"/>
                <a:cs typeface="Arial"/>
              </a:rPr>
              <a:t>while</a:t>
            </a:r>
            <a:r>
              <a:rPr lang="en-AU" sz="2100" dirty="0" smtClean="0">
                <a:latin typeface="Arial"/>
                <a:cs typeface="Arial"/>
              </a:rPr>
              <a:t> </a:t>
            </a:r>
            <a:r>
              <a:rPr lang="en-US" sz="2100" dirty="0" err="1">
                <a:latin typeface="Arial"/>
                <a:cs typeface="Arial"/>
              </a:rPr>
              <a:t>j</a:t>
            </a:r>
            <a:r>
              <a:rPr lang="en-AU" sz="2100" dirty="0" smtClean="0">
                <a:latin typeface="Arial"/>
                <a:cs typeface="Arial"/>
              </a:rPr>
              <a:t> </a:t>
            </a:r>
            <a:r>
              <a:rPr lang="en-AU" sz="2100" dirty="0">
                <a:latin typeface="Arial"/>
                <a:cs typeface="Arial"/>
              </a:rPr>
              <a:t>&gt;= 0 </a:t>
            </a:r>
            <a:r>
              <a:rPr lang="en-AU" sz="2100" dirty="0">
                <a:solidFill>
                  <a:srgbClr val="FF6600"/>
                </a:solidFill>
                <a:latin typeface="Arial"/>
                <a:cs typeface="Arial"/>
              </a:rPr>
              <a:t>and</a:t>
            </a:r>
            <a:r>
              <a:rPr lang="en-AU" sz="2100" dirty="0">
                <a:latin typeface="Arial"/>
                <a:cs typeface="Arial"/>
              </a:rPr>
              <a:t> </a:t>
            </a:r>
            <a:r>
              <a:rPr lang="en-AU" sz="2100" dirty="0" err="1" smtClean="0">
                <a:latin typeface="Arial"/>
                <a:cs typeface="Arial"/>
              </a:rPr>
              <a:t>aList</a:t>
            </a:r>
            <a:r>
              <a:rPr lang="en-AU" sz="2100" dirty="0" smtClean="0">
                <a:latin typeface="Arial"/>
                <a:cs typeface="Arial"/>
              </a:rPr>
              <a:t>[</a:t>
            </a:r>
            <a:r>
              <a:rPr lang="en-AU" sz="2100" dirty="0">
                <a:latin typeface="Arial"/>
                <a:cs typeface="Arial"/>
              </a:rPr>
              <a:t>j</a:t>
            </a:r>
            <a:r>
              <a:rPr lang="en-AU" sz="2100" dirty="0" smtClean="0">
                <a:latin typeface="Arial"/>
                <a:cs typeface="Arial"/>
              </a:rPr>
              <a:t>] </a:t>
            </a:r>
            <a:r>
              <a:rPr lang="en-AU" sz="2100" dirty="0">
                <a:latin typeface="Arial"/>
                <a:cs typeface="Arial"/>
              </a:rPr>
              <a:t>&gt; temp</a:t>
            </a:r>
            <a:r>
              <a:rPr lang="en-AU" sz="2100" dirty="0" smtClean="0">
                <a:latin typeface="Arial"/>
                <a:cs typeface="Arial"/>
              </a:rPr>
              <a:t>:</a:t>
            </a:r>
          </a:p>
          <a:p>
            <a:pPr marL="117034" indent="0">
              <a:spcBef>
                <a:spcPts val="589"/>
              </a:spcBef>
              <a:buNone/>
            </a:pPr>
            <a:r>
              <a:rPr lang="en-AU" sz="2100" dirty="0" smtClean="0">
                <a:latin typeface="Arial"/>
                <a:cs typeface="Arial"/>
              </a:rPr>
              <a:t>            </a:t>
            </a:r>
            <a:r>
              <a:rPr lang="en-AU" sz="2100" dirty="0" smtClean="0">
                <a:solidFill>
                  <a:srgbClr val="008000"/>
                </a:solidFill>
                <a:latin typeface="Arial"/>
                <a:cs typeface="Arial"/>
              </a:rPr>
              <a:t>‘Shuffle items along’</a:t>
            </a:r>
            <a:endParaRPr lang="en-AU" sz="2100" dirty="0">
              <a:solidFill>
                <a:srgbClr val="008000"/>
              </a:solidFill>
              <a:latin typeface="Arial"/>
              <a:cs typeface="Arial"/>
            </a:endParaRPr>
          </a:p>
          <a:p>
            <a:pPr marL="117034" indent="0">
              <a:spcBef>
                <a:spcPts val="589"/>
              </a:spcBef>
              <a:buNone/>
            </a:pPr>
            <a:r>
              <a:rPr lang="en-AU" sz="2100" dirty="0">
                <a:latin typeface="Arial"/>
                <a:cs typeface="Arial"/>
              </a:rPr>
              <a:t>	</a:t>
            </a:r>
            <a:r>
              <a:rPr lang="en-AU" sz="2100" dirty="0" smtClean="0">
                <a:latin typeface="Arial"/>
                <a:cs typeface="Arial"/>
              </a:rPr>
              <a:t> </a:t>
            </a:r>
            <a:r>
              <a:rPr lang="en-AU" sz="2100" dirty="0" err="1" smtClean="0">
                <a:latin typeface="Arial"/>
                <a:cs typeface="Arial"/>
              </a:rPr>
              <a:t>aList</a:t>
            </a:r>
            <a:r>
              <a:rPr lang="en-AU" sz="2100" dirty="0" smtClean="0">
                <a:latin typeface="Arial"/>
                <a:cs typeface="Arial"/>
              </a:rPr>
              <a:t>[</a:t>
            </a:r>
            <a:r>
              <a:rPr lang="en-AU" sz="2100" dirty="0">
                <a:latin typeface="Arial"/>
                <a:cs typeface="Arial"/>
              </a:rPr>
              <a:t>j</a:t>
            </a:r>
            <a:r>
              <a:rPr lang="en-AU" sz="2100" dirty="0" smtClean="0">
                <a:latin typeface="Arial"/>
                <a:cs typeface="Arial"/>
              </a:rPr>
              <a:t>+1</a:t>
            </a:r>
            <a:r>
              <a:rPr lang="en-AU" sz="2100" dirty="0">
                <a:latin typeface="Arial"/>
                <a:cs typeface="Arial"/>
              </a:rPr>
              <a:t>] = </a:t>
            </a:r>
            <a:r>
              <a:rPr lang="en-AU" sz="2100" dirty="0" err="1" smtClean="0">
                <a:latin typeface="Arial"/>
                <a:cs typeface="Arial"/>
              </a:rPr>
              <a:t>aList</a:t>
            </a:r>
            <a:r>
              <a:rPr lang="en-AU" sz="2100" dirty="0" smtClean="0">
                <a:latin typeface="Arial"/>
                <a:cs typeface="Arial"/>
              </a:rPr>
              <a:t>[</a:t>
            </a:r>
            <a:r>
              <a:rPr lang="en-AU" sz="2100" dirty="0">
                <a:latin typeface="Arial"/>
                <a:cs typeface="Arial"/>
              </a:rPr>
              <a:t>j</a:t>
            </a:r>
            <a:r>
              <a:rPr lang="en-AU" sz="2100" dirty="0" smtClean="0">
                <a:latin typeface="Arial"/>
                <a:cs typeface="Arial"/>
              </a:rPr>
              <a:t>]</a:t>
            </a:r>
            <a:endParaRPr lang="en-AU" sz="2100" dirty="0">
              <a:latin typeface="Arial"/>
              <a:cs typeface="Arial"/>
            </a:endParaRPr>
          </a:p>
          <a:p>
            <a:pPr marL="117034" indent="0">
              <a:spcBef>
                <a:spcPts val="589"/>
              </a:spcBef>
              <a:buNone/>
            </a:pPr>
            <a:r>
              <a:rPr lang="en-AU" sz="2100" dirty="0">
                <a:latin typeface="Arial"/>
                <a:cs typeface="Arial"/>
              </a:rPr>
              <a:t>            </a:t>
            </a:r>
            <a:r>
              <a:rPr lang="en-US" sz="2100" dirty="0" err="1">
                <a:latin typeface="Arial"/>
                <a:cs typeface="Arial"/>
              </a:rPr>
              <a:t>j</a:t>
            </a:r>
            <a:r>
              <a:rPr lang="en-AU" sz="2100" dirty="0" smtClean="0">
                <a:latin typeface="Arial"/>
                <a:cs typeface="Arial"/>
              </a:rPr>
              <a:t> </a:t>
            </a:r>
            <a:r>
              <a:rPr lang="en-AU" sz="2100" dirty="0">
                <a:latin typeface="Arial"/>
                <a:cs typeface="Arial"/>
              </a:rPr>
              <a:t>-= </a:t>
            </a:r>
            <a:r>
              <a:rPr lang="en-AU" sz="2100" dirty="0" smtClean="0">
                <a:latin typeface="Arial"/>
                <a:cs typeface="Arial"/>
              </a:rPr>
              <a:t>1</a:t>
            </a:r>
          </a:p>
          <a:p>
            <a:pPr marL="117034" indent="0">
              <a:spcBef>
                <a:spcPts val="589"/>
              </a:spcBef>
              <a:buNone/>
            </a:pPr>
            <a:endParaRPr lang="en-AU" sz="2100" dirty="0">
              <a:solidFill>
                <a:srgbClr val="C32D2E"/>
              </a:solidFill>
              <a:latin typeface="Arial"/>
              <a:cs typeface="Arial"/>
            </a:endParaRPr>
          </a:p>
          <a:p>
            <a:pPr marL="117034" indent="0">
              <a:spcBef>
                <a:spcPts val="589"/>
              </a:spcBef>
              <a:buNone/>
            </a:pPr>
            <a:r>
              <a:rPr lang="en-AU" sz="2100" dirty="0">
                <a:latin typeface="Arial"/>
                <a:cs typeface="Arial"/>
              </a:rPr>
              <a:t>       </a:t>
            </a:r>
            <a:r>
              <a:rPr lang="en-AU" sz="2100" dirty="0" err="1" smtClean="0">
                <a:latin typeface="Arial"/>
                <a:cs typeface="Arial"/>
              </a:rPr>
              <a:t>aList</a:t>
            </a:r>
            <a:r>
              <a:rPr lang="en-AU" sz="2100" dirty="0" smtClean="0">
                <a:latin typeface="Arial"/>
                <a:cs typeface="Arial"/>
              </a:rPr>
              <a:t>[</a:t>
            </a:r>
            <a:r>
              <a:rPr lang="en-AU" sz="2100" dirty="0">
                <a:latin typeface="Arial"/>
                <a:cs typeface="Arial"/>
              </a:rPr>
              <a:t>j</a:t>
            </a:r>
            <a:r>
              <a:rPr lang="en-AU" sz="2100" dirty="0" smtClean="0">
                <a:latin typeface="Arial"/>
                <a:cs typeface="Arial"/>
              </a:rPr>
              <a:t>+</a:t>
            </a:r>
            <a:r>
              <a:rPr lang="en-AU" sz="2100" dirty="0">
                <a:latin typeface="Arial"/>
                <a:cs typeface="Arial"/>
              </a:rPr>
              <a:t>1] = temp  </a:t>
            </a:r>
          </a:p>
          <a:p>
            <a:pPr marL="117034" indent="0">
              <a:spcBef>
                <a:spcPts val="2389"/>
              </a:spcBef>
              <a:buNone/>
            </a:pPr>
            <a:endParaRPr lang="en-AU" dirty="0"/>
          </a:p>
        </p:txBody>
      </p:sp>
      <p:sp>
        <p:nvSpPr>
          <p:cNvPr id="5" name="Right Brace 37"/>
          <p:cNvSpPr>
            <a:spLocks/>
          </p:cNvSpPr>
          <p:nvPr/>
        </p:nvSpPr>
        <p:spPr bwMode="auto">
          <a:xfrm>
            <a:off x="6646416" y="5092824"/>
            <a:ext cx="533400" cy="1368152"/>
          </a:xfrm>
          <a:prstGeom prst="rightBrace">
            <a:avLst>
              <a:gd name="adj1" fmla="val 8333"/>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Right Brace 38"/>
          <p:cNvSpPr>
            <a:spLocks/>
          </p:cNvSpPr>
          <p:nvPr/>
        </p:nvSpPr>
        <p:spPr bwMode="auto">
          <a:xfrm>
            <a:off x="7222480" y="3493444"/>
            <a:ext cx="990600" cy="3888432"/>
          </a:xfrm>
          <a:prstGeom prst="rightBrace">
            <a:avLst>
              <a:gd name="adj1" fmla="val 8324"/>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9" name="Group 18"/>
          <p:cNvGrpSpPr/>
          <p:nvPr/>
        </p:nvGrpSpPr>
        <p:grpSpPr>
          <a:xfrm>
            <a:off x="6952473" y="8383488"/>
            <a:ext cx="1249519" cy="368588"/>
            <a:chOff x="3531358" y="5334000"/>
            <a:chExt cx="1249519" cy="368588"/>
          </a:xfrm>
        </p:grpSpPr>
        <p:sp>
          <p:nvSpPr>
            <p:cNvPr id="20" name="Rectangle 19"/>
            <p:cNvSpPr/>
            <p:nvPr/>
          </p:nvSpPr>
          <p:spPr>
            <a:xfrm>
              <a:off x="3531358" y="53340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21" name="Rectangle 20"/>
            <p:cNvSpPr/>
            <p:nvPr/>
          </p:nvSpPr>
          <p:spPr>
            <a:xfrm>
              <a:off x="4171277" y="53340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8</a:t>
              </a:r>
            </a:p>
          </p:txBody>
        </p:sp>
      </p:grpSp>
      <p:sp>
        <p:nvSpPr>
          <p:cNvPr id="22" name="Rectangle 21"/>
          <p:cNvSpPr/>
          <p:nvPr/>
        </p:nvSpPr>
        <p:spPr>
          <a:xfrm>
            <a:off x="8201992" y="8383488"/>
            <a:ext cx="609600" cy="368588"/>
          </a:xfrm>
          <a:prstGeom prst="rect">
            <a:avLst/>
          </a:prstGeom>
          <a:no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5</a:t>
            </a:r>
            <a:endParaRPr lang="en-AU" sz="2800" dirty="0">
              <a:solidFill>
                <a:schemeClr val="tx1"/>
              </a:solidFill>
            </a:endParaRPr>
          </a:p>
        </p:txBody>
      </p:sp>
      <p:sp>
        <p:nvSpPr>
          <p:cNvPr id="23" name="Rectangle 22"/>
          <p:cNvSpPr/>
          <p:nvPr/>
        </p:nvSpPr>
        <p:spPr>
          <a:xfrm>
            <a:off x="5683231" y="838348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2</a:t>
            </a:r>
            <a:endParaRPr lang="en-AU" sz="2800" dirty="0">
              <a:solidFill>
                <a:schemeClr val="tx1"/>
              </a:solidFill>
            </a:endParaRPr>
          </a:p>
        </p:txBody>
      </p:sp>
      <p:sp>
        <p:nvSpPr>
          <p:cNvPr id="24" name="Rectangle 23"/>
          <p:cNvSpPr/>
          <p:nvPr/>
        </p:nvSpPr>
        <p:spPr>
          <a:xfrm>
            <a:off x="6323150" y="838348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4</a:t>
            </a:r>
            <a:endParaRPr lang="en-AU" sz="2800" dirty="0">
              <a:solidFill>
                <a:schemeClr val="tx1"/>
              </a:solidFill>
            </a:endParaRPr>
          </a:p>
        </p:txBody>
      </p:sp>
      <p:sp>
        <p:nvSpPr>
          <p:cNvPr id="25" name="Rectangle 24"/>
          <p:cNvSpPr/>
          <p:nvPr/>
        </p:nvSpPr>
        <p:spPr>
          <a:xfrm>
            <a:off x="8811592" y="8383488"/>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dirty="0">
              <a:solidFill>
                <a:schemeClr val="tx1"/>
              </a:solidFill>
            </a:endParaRPr>
          </a:p>
        </p:txBody>
      </p:sp>
      <p:sp>
        <p:nvSpPr>
          <p:cNvPr id="26" name="Rectangle 25"/>
          <p:cNvSpPr/>
          <p:nvPr/>
        </p:nvSpPr>
        <p:spPr>
          <a:xfrm>
            <a:off x="9421192" y="8383488"/>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dirty="0">
              <a:solidFill>
                <a:schemeClr val="tx1"/>
              </a:solidFill>
            </a:endParaRPr>
          </a:p>
        </p:txBody>
      </p:sp>
      <p:grpSp>
        <p:nvGrpSpPr>
          <p:cNvPr id="27" name="Group 26"/>
          <p:cNvGrpSpPr/>
          <p:nvPr/>
        </p:nvGrpSpPr>
        <p:grpSpPr>
          <a:xfrm>
            <a:off x="8347030" y="8777195"/>
            <a:ext cx="300082" cy="749293"/>
            <a:chOff x="7298759" y="2209800"/>
            <a:chExt cx="300082" cy="749293"/>
          </a:xfrm>
        </p:grpSpPr>
        <p:cxnSp>
          <p:nvCxnSpPr>
            <p:cNvPr id="28" name="Straight Arrow Connector 27"/>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298759" y="2589761"/>
              <a:ext cx="300082" cy="369332"/>
            </a:xfrm>
            <a:prstGeom prst="rect">
              <a:avLst/>
            </a:prstGeom>
            <a:noFill/>
          </p:spPr>
          <p:txBody>
            <a:bodyPr wrap="none" rtlCol="0">
              <a:spAutoFit/>
            </a:bodyPr>
            <a:lstStyle/>
            <a:p>
              <a:r>
                <a:rPr lang="en-AU" dirty="0" smtClean="0"/>
                <a:t>k</a:t>
              </a:r>
              <a:endParaRPr lang="en-AU" dirty="0"/>
            </a:p>
          </p:txBody>
        </p:sp>
      </p:grpSp>
      <p:sp>
        <p:nvSpPr>
          <p:cNvPr id="30" name="Rectangle 29"/>
          <p:cNvSpPr/>
          <p:nvPr/>
        </p:nvSpPr>
        <p:spPr>
          <a:xfrm>
            <a:off x="8157140" y="753254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5</a:t>
            </a:r>
            <a:endParaRPr lang="en-AU" sz="2800" dirty="0">
              <a:solidFill>
                <a:schemeClr val="tx1"/>
              </a:solidFill>
            </a:endParaRPr>
          </a:p>
        </p:txBody>
      </p:sp>
    </p:spTree>
    <p:extLst>
      <p:ext uri="{BB962C8B-B14F-4D97-AF65-F5344CB8AC3E}">
        <p14:creationId xmlns:p14="http://schemas.microsoft.com/office/powerpoint/2010/main" val="2371480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0" presetClass="exit" presetSubtype="0" fill="hold" grpId="0" nodeType="with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42" presetClass="path" presetSubtype="0" accel="50000" decel="50000" fill="hold" nodeType="withEffect">
                                  <p:stCondLst>
                                    <p:cond delay="0"/>
                                  </p:stCondLst>
                                  <p:childTnLst>
                                    <p:animMotion origin="layout" path="M 0.01148 -0.00195 L 0.04519 0.00049 " pathEditMode="relative" rAng="0" ptsTypes="AA">
                                      <p:cBhvr>
                                        <p:cTn id="31" dur="2000" fill="hold"/>
                                        <p:tgtEl>
                                          <p:spTgt spid="19"/>
                                        </p:tgtEl>
                                        <p:attrNameLst>
                                          <p:attrName>ppt_x</p:attrName>
                                          <p:attrName>ppt_y</p:attrName>
                                        </p:attrNameLst>
                                      </p:cBhvr>
                                      <p:rCtr x="1686" y="114"/>
                                    </p:animMotion>
                                  </p:childTnLst>
                                </p:cTn>
                              </p:par>
                            </p:childTnLst>
                          </p:cTn>
                        </p:par>
                        <p:par>
                          <p:cTn id="32" fill="hold">
                            <p:stCondLst>
                              <p:cond delay="2000"/>
                            </p:stCondLst>
                            <p:childTnLst>
                              <p:par>
                                <p:cTn id="33" presetID="42" presetClass="path" presetSubtype="0" accel="50000" decel="50000" fill="hold" grpId="1" nodeType="afterEffect">
                                  <p:stCondLst>
                                    <p:cond delay="0"/>
                                  </p:stCondLst>
                                  <p:childTnLst>
                                    <p:animMotion origin="layout" path="M 0.00293 0.00245 L -0.09234 0.08697 " pathEditMode="relative" rAng="0" ptsTypes="AA">
                                      <p:cBhvr>
                                        <p:cTn id="34" dur="2000" fill="hold"/>
                                        <p:tgtEl>
                                          <p:spTgt spid="30"/>
                                        </p:tgtEl>
                                        <p:attrNameLst>
                                          <p:attrName>ppt_x</p:attrName>
                                          <p:attrName>ppt_y</p:attrName>
                                        </p:attrNameLst>
                                      </p:cBhvr>
                                      <p:rCtr x="-4764" y="42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4" grpId="0" animBg="1"/>
      <p:bldP spid="25" grpId="0" animBg="1"/>
      <p:bldP spid="26" grpId="0" animBg="1"/>
      <p:bldP spid="30" grpId="0" animBg="1"/>
      <p:bldP spid="30" grpId="1" animBg="1"/>
      <p:bldP spid="30"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549359" y="274638"/>
            <a:ext cx="9572666" cy="1625600"/>
          </a:xfrm>
        </p:spPr>
        <p:txBody>
          <a:bodyPr>
            <a:normAutofit/>
          </a:bodyPr>
          <a:lstStyle/>
          <a:p>
            <a:r>
              <a:rPr lang="en-US" sz="4400" dirty="0">
                <a:latin typeface="Arial" charset="0"/>
              </a:rPr>
              <a:t>Can we stop one of these loops early? </a:t>
            </a:r>
            <a:endParaRPr lang="en-AU" sz="4400" dirty="0"/>
          </a:p>
        </p:txBody>
      </p:sp>
      <p:sp>
        <p:nvSpPr>
          <p:cNvPr id="3" name="TPAnswers"/>
          <p:cNvSpPr>
            <a:spLocks noGrp="1"/>
          </p:cNvSpPr>
          <p:nvPr>
            <p:ph type="body" idx="1"/>
            <p:custDataLst>
              <p:tags r:id="rId2"/>
            </p:custDataLst>
          </p:nvPr>
        </p:nvSpPr>
        <p:spPr>
          <a:xfrm>
            <a:off x="1677864" y="7310826"/>
            <a:ext cx="4896544" cy="1656184"/>
          </a:xfrm>
        </p:spPr>
        <p:txBody>
          <a:bodyPr>
            <a:normAutofit/>
          </a:bodyPr>
          <a:lstStyle/>
          <a:p>
            <a:pPr marL="1031875" indent="-914400">
              <a:spcBef>
                <a:spcPct val="20000"/>
              </a:spcBef>
              <a:spcAft>
                <a:spcPts val="0"/>
              </a:spcAft>
              <a:buFontTx/>
              <a:buAutoNum type="alphaUcPeriod"/>
            </a:pPr>
            <a:r>
              <a:rPr lang="en-AU" sz="3200" dirty="0" smtClean="0"/>
              <a:t>Yes</a:t>
            </a:r>
          </a:p>
          <a:p>
            <a:pPr marL="1031875" indent="-914400">
              <a:spcBef>
                <a:spcPct val="20000"/>
              </a:spcBef>
              <a:spcAft>
                <a:spcPts val="0"/>
              </a:spcAft>
              <a:buFontTx/>
              <a:buAutoNum type="alphaUcPeriod"/>
            </a:pPr>
            <a:r>
              <a:rPr lang="en-AU" sz="3200" dirty="0" smtClean="0"/>
              <a:t>No</a:t>
            </a:r>
            <a:endParaRPr lang="en-AU" sz="3200" dirty="0"/>
          </a:p>
        </p:txBody>
      </p:sp>
      <p:sp>
        <p:nvSpPr>
          <p:cNvPr id="5" name="Content Placeholder 2"/>
          <p:cNvSpPr txBox="1">
            <a:spLocks/>
          </p:cNvSpPr>
          <p:nvPr/>
        </p:nvSpPr>
        <p:spPr bwMode="auto">
          <a:xfrm>
            <a:off x="1549359" y="2258455"/>
            <a:ext cx="7041273" cy="4778585"/>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normAutofit fontScale="92500" lnSpcReduction="10000"/>
          </a:bodyPr>
          <a:lstStyle>
            <a:lvl1pPr marL="519113" indent="-401638" algn="l" rtl="0" fontAlgn="base">
              <a:spcBef>
                <a:spcPts val="850"/>
              </a:spcBef>
              <a:spcAft>
                <a:spcPct val="0"/>
              </a:spcAft>
              <a:buClr>
                <a:schemeClr val="accent1"/>
              </a:buClr>
              <a:buSzPct val="105000"/>
              <a:buFontTx/>
              <a:buChar char="•"/>
              <a:defRPr sz="4600" kern="1200">
                <a:solidFill>
                  <a:schemeClr val="tx1"/>
                </a:solidFill>
                <a:latin typeface="+mn-lt"/>
                <a:ea typeface="MS PGothic" pitchFamily="34" charset="-128"/>
                <a:cs typeface="+mn-cs"/>
              </a:defRPr>
            </a:lvl1pPr>
            <a:lvl2pPr marL="909637" indent="-336550" algn="l" rtl="0" fontAlgn="base">
              <a:spcBef>
                <a:spcPts val="700"/>
              </a:spcBef>
              <a:spcAft>
                <a:spcPct val="0"/>
              </a:spcAft>
              <a:buClr>
                <a:schemeClr val="accent1"/>
              </a:buClr>
              <a:buSzPct val="105000"/>
              <a:buFontTx/>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rgbClr val="FFC301"/>
              </a:buClr>
              <a:buSzPct val="105000"/>
              <a:buFontTx/>
              <a:buChar char="•"/>
              <a:defRPr sz="3400" kern="1200">
                <a:solidFill>
                  <a:schemeClr val="tx1"/>
                </a:solidFill>
                <a:latin typeface="+mn-lt"/>
                <a:ea typeface="MS PGothic" pitchFamily="34" charset="-128"/>
                <a:cs typeface="+mn-cs"/>
              </a:defRPr>
            </a:lvl3pPr>
            <a:lvl4pPr marL="1560512" indent="-246062" algn="l" rtl="0" fontAlgn="base">
              <a:spcBef>
                <a:spcPts val="600"/>
              </a:spcBef>
              <a:spcAft>
                <a:spcPct val="0"/>
              </a:spcAft>
              <a:buClr>
                <a:srgbClr val="D0423C"/>
              </a:buClr>
              <a:buSzPct val="105000"/>
              <a:buFontTx/>
              <a:buChar char="•"/>
              <a:defRPr sz="2800" kern="1200">
                <a:solidFill>
                  <a:schemeClr val="tx1"/>
                </a:solidFill>
                <a:latin typeface="+mn-lt"/>
                <a:ea typeface="MS PGothic" pitchFamily="34" charset="-128"/>
                <a:cs typeface="+mn-cs"/>
              </a:defRPr>
            </a:lvl4pPr>
            <a:lvl5pPr marL="1846263" indent="-258763" algn="l" rtl="0" fontAlgn="base">
              <a:spcBef>
                <a:spcPts val="600"/>
              </a:spcBef>
              <a:spcAft>
                <a:spcPct val="0"/>
              </a:spcAft>
              <a:buClr>
                <a:srgbClr val="95B542"/>
              </a:buClr>
              <a:buSzPct val="105000"/>
              <a:buFontTx/>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34" indent="0">
              <a:buFontTx/>
              <a:buNone/>
            </a:pPr>
            <a:r>
              <a:rPr lang="en-US" sz="2400" dirty="0" smtClean="0">
                <a:solidFill>
                  <a:srgbClr val="008000"/>
                </a:solidFill>
                <a:latin typeface="Arial"/>
                <a:cs typeface="Arial"/>
              </a:rPr>
              <a:t>‘Sort the list using insertion sort’</a:t>
            </a:r>
          </a:p>
          <a:p>
            <a:pPr marL="117034" indent="0">
              <a:spcBef>
                <a:spcPts val="589"/>
              </a:spcBef>
              <a:buFontTx/>
              <a:buNone/>
            </a:pPr>
            <a:endParaRPr lang="en-US" sz="2400" dirty="0" smtClean="0">
              <a:latin typeface="Arial"/>
              <a:cs typeface="Arial"/>
            </a:endParaRPr>
          </a:p>
          <a:p>
            <a:pPr marL="117034" indent="0">
              <a:spcBef>
                <a:spcPts val="589"/>
              </a:spcBef>
              <a:buFontTx/>
              <a:buNone/>
            </a:pPr>
            <a:r>
              <a:rPr lang="en-AU" sz="2100" dirty="0" smtClean="0">
                <a:latin typeface="Arial"/>
                <a:cs typeface="Arial"/>
              </a:rPr>
              <a:t>n = </a:t>
            </a:r>
            <a:r>
              <a:rPr lang="en-AU" sz="2100" dirty="0" err="1" smtClean="0">
                <a:latin typeface="Arial"/>
                <a:cs typeface="Arial"/>
              </a:rPr>
              <a:t>len</a:t>
            </a:r>
            <a:r>
              <a:rPr lang="en-AU" sz="2100" dirty="0" smtClean="0">
                <a:latin typeface="Arial"/>
                <a:cs typeface="Arial"/>
              </a:rPr>
              <a:t>(</a:t>
            </a:r>
            <a:r>
              <a:rPr lang="en-AU" sz="2100" dirty="0" err="1" smtClean="0">
                <a:latin typeface="Arial"/>
                <a:cs typeface="Arial"/>
              </a:rPr>
              <a:t>aList</a:t>
            </a:r>
            <a:r>
              <a:rPr lang="en-AU" sz="2100" dirty="0" smtClean="0">
                <a:latin typeface="Arial"/>
                <a:cs typeface="Arial"/>
              </a:rPr>
              <a:t>)</a:t>
            </a:r>
          </a:p>
          <a:p>
            <a:pPr marL="117034" indent="0">
              <a:spcBef>
                <a:spcPts val="589"/>
              </a:spcBef>
              <a:buFontTx/>
              <a:buNone/>
            </a:pPr>
            <a:r>
              <a:rPr lang="en-AU" sz="2100" dirty="0" smtClean="0">
                <a:solidFill>
                  <a:srgbClr val="FF6600"/>
                </a:solidFill>
                <a:latin typeface="Arial"/>
                <a:cs typeface="Arial"/>
              </a:rPr>
              <a:t>for</a:t>
            </a:r>
            <a:r>
              <a:rPr lang="en-AU" sz="2100" dirty="0" smtClean="0">
                <a:latin typeface="Arial"/>
                <a:cs typeface="Arial"/>
              </a:rPr>
              <a:t> k </a:t>
            </a:r>
            <a:r>
              <a:rPr lang="en-AU" sz="2100" dirty="0" smtClean="0">
                <a:solidFill>
                  <a:srgbClr val="FF6600"/>
                </a:solidFill>
                <a:latin typeface="Arial"/>
                <a:cs typeface="Arial"/>
              </a:rPr>
              <a:t>in</a:t>
            </a:r>
            <a:r>
              <a:rPr lang="en-AU" sz="2100" dirty="0" smtClean="0">
                <a:latin typeface="Arial"/>
                <a:cs typeface="Arial"/>
              </a:rPr>
              <a:t> range(1,n):</a:t>
            </a:r>
          </a:p>
          <a:p>
            <a:pPr marL="117034" indent="0">
              <a:spcBef>
                <a:spcPts val="589"/>
              </a:spcBef>
              <a:buFontTx/>
              <a:buNone/>
            </a:pPr>
            <a:r>
              <a:rPr lang="en-AU" sz="2100" dirty="0" smtClean="0">
                <a:latin typeface="Arial"/>
                <a:cs typeface="Arial"/>
              </a:rPr>
              <a:t>      temp = </a:t>
            </a:r>
            <a:r>
              <a:rPr lang="en-AU" sz="2100" dirty="0" err="1" smtClean="0">
                <a:latin typeface="Arial"/>
                <a:cs typeface="Arial"/>
              </a:rPr>
              <a:t>aList</a:t>
            </a:r>
            <a:r>
              <a:rPr lang="en-AU" sz="2100" dirty="0" smtClean="0">
                <a:latin typeface="Arial"/>
                <a:cs typeface="Arial"/>
              </a:rPr>
              <a:t>[k]</a:t>
            </a:r>
          </a:p>
          <a:p>
            <a:pPr marL="117034" indent="0">
              <a:spcBef>
                <a:spcPts val="589"/>
              </a:spcBef>
              <a:buFontTx/>
              <a:buNone/>
            </a:pPr>
            <a:r>
              <a:rPr lang="en-AU" sz="2100" dirty="0" smtClean="0">
                <a:latin typeface="Arial"/>
                <a:cs typeface="Arial"/>
              </a:rPr>
              <a:t>      j = k – 1</a:t>
            </a:r>
          </a:p>
          <a:p>
            <a:pPr marL="117034" indent="0">
              <a:spcBef>
                <a:spcPts val="589"/>
              </a:spcBef>
              <a:buFontTx/>
              <a:buNone/>
            </a:pPr>
            <a:endParaRPr lang="en-AU" sz="2100" dirty="0" smtClean="0">
              <a:latin typeface="Arial"/>
              <a:cs typeface="Arial"/>
            </a:endParaRPr>
          </a:p>
          <a:p>
            <a:pPr marL="117034" indent="0">
              <a:spcBef>
                <a:spcPts val="589"/>
              </a:spcBef>
              <a:buFontTx/>
              <a:buNone/>
            </a:pPr>
            <a:r>
              <a:rPr lang="en-AU" sz="2100" dirty="0" smtClean="0">
                <a:latin typeface="Arial"/>
                <a:cs typeface="Arial"/>
              </a:rPr>
              <a:t>      </a:t>
            </a:r>
            <a:r>
              <a:rPr lang="en-AU" sz="2100" dirty="0" smtClean="0">
                <a:solidFill>
                  <a:srgbClr val="FF6600"/>
                </a:solidFill>
                <a:latin typeface="Arial"/>
                <a:cs typeface="Arial"/>
              </a:rPr>
              <a:t>while</a:t>
            </a:r>
            <a:r>
              <a:rPr lang="en-AU" sz="2100" dirty="0" smtClean="0">
                <a:latin typeface="Arial"/>
                <a:cs typeface="Arial"/>
              </a:rPr>
              <a:t> </a:t>
            </a:r>
            <a:r>
              <a:rPr lang="en-US" sz="2100" dirty="0" smtClean="0">
                <a:latin typeface="Arial"/>
                <a:cs typeface="Arial"/>
              </a:rPr>
              <a:t>j</a:t>
            </a:r>
            <a:r>
              <a:rPr lang="en-AU" sz="2100" dirty="0" smtClean="0">
                <a:latin typeface="Arial"/>
                <a:cs typeface="Arial"/>
              </a:rPr>
              <a:t> &gt;= 0 </a:t>
            </a:r>
            <a:r>
              <a:rPr lang="en-AU" sz="2100" dirty="0" smtClean="0">
                <a:solidFill>
                  <a:srgbClr val="FF6600"/>
                </a:solidFill>
                <a:latin typeface="Arial"/>
                <a:cs typeface="Arial"/>
              </a:rPr>
              <a:t>and</a:t>
            </a:r>
            <a:r>
              <a:rPr lang="en-AU" sz="2100" dirty="0" smtClean="0">
                <a:latin typeface="Arial"/>
                <a:cs typeface="Arial"/>
              </a:rPr>
              <a:t> </a:t>
            </a:r>
            <a:r>
              <a:rPr lang="en-AU" sz="2100" dirty="0" err="1" smtClean="0">
                <a:latin typeface="Arial"/>
                <a:cs typeface="Arial"/>
              </a:rPr>
              <a:t>aList</a:t>
            </a:r>
            <a:r>
              <a:rPr lang="en-AU" sz="2100" dirty="0" smtClean="0">
                <a:latin typeface="Arial"/>
                <a:cs typeface="Arial"/>
              </a:rPr>
              <a:t>[j] &gt; temp:</a:t>
            </a:r>
          </a:p>
          <a:p>
            <a:pPr marL="117034" indent="0">
              <a:spcBef>
                <a:spcPts val="589"/>
              </a:spcBef>
              <a:buFontTx/>
              <a:buNone/>
            </a:pPr>
            <a:r>
              <a:rPr lang="en-AU" sz="2100" dirty="0" smtClean="0">
                <a:latin typeface="Arial"/>
                <a:cs typeface="Arial"/>
              </a:rPr>
              <a:t>            </a:t>
            </a:r>
            <a:r>
              <a:rPr lang="en-AU" sz="2100" dirty="0" smtClean="0">
                <a:solidFill>
                  <a:srgbClr val="008000"/>
                </a:solidFill>
                <a:latin typeface="Arial"/>
                <a:cs typeface="Arial"/>
              </a:rPr>
              <a:t>‘Shuffle items along’</a:t>
            </a:r>
          </a:p>
          <a:p>
            <a:pPr marL="117034" indent="0">
              <a:spcBef>
                <a:spcPts val="589"/>
              </a:spcBef>
              <a:buFontTx/>
              <a:buNone/>
            </a:pPr>
            <a:r>
              <a:rPr lang="en-AU" sz="2100" dirty="0" smtClean="0">
                <a:latin typeface="Arial"/>
                <a:cs typeface="Arial"/>
              </a:rPr>
              <a:t>	 </a:t>
            </a:r>
            <a:r>
              <a:rPr lang="en-AU" sz="2100" dirty="0" err="1" smtClean="0">
                <a:latin typeface="Arial"/>
                <a:cs typeface="Arial"/>
              </a:rPr>
              <a:t>aList</a:t>
            </a:r>
            <a:r>
              <a:rPr lang="en-AU" sz="2100" dirty="0" smtClean="0">
                <a:latin typeface="Arial"/>
                <a:cs typeface="Arial"/>
              </a:rPr>
              <a:t>[j+1] = </a:t>
            </a:r>
            <a:r>
              <a:rPr lang="en-AU" sz="2100" dirty="0" err="1" smtClean="0">
                <a:latin typeface="Arial"/>
                <a:cs typeface="Arial"/>
              </a:rPr>
              <a:t>aList</a:t>
            </a:r>
            <a:r>
              <a:rPr lang="en-AU" sz="2100" dirty="0" smtClean="0">
                <a:latin typeface="Arial"/>
                <a:cs typeface="Arial"/>
              </a:rPr>
              <a:t>[j]</a:t>
            </a:r>
          </a:p>
          <a:p>
            <a:pPr marL="117034" indent="0">
              <a:spcBef>
                <a:spcPts val="589"/>
              </a:spcBef>
              <a:buFontTx/>
              <a:buNone/>
            </a:pPr>
            <a:r>
              <a:rPr lang="en-AU" sz="2100" dirty="0" smtClean="0">
                <a:latin typeface="Arial"/>
                <a:cs typeface="Arial"/>
              </a:rPr>
              <a:t>            </a:t>
            </a:r>
            <a:r>
              <a:rPr lang="en-US" sz="2100" dirty="0" smtClean="0">
                <a:latin typeface="Arial"/>
                <a:cs typeface="Arial"/>
              </a:rPr>
              <a:t>j</a:t>
            </a:r>
            <a:r>
              <a:rPr lang="en-AU" sz="2100" dirty="0" smtClean="0">
                <a:latin typeface="Arial"/>
                <a:cs typeface="Arial"/>
              </a:rPr>
              <a:t> -= 1</a:t>
            </a:r>
          </a:p>
          <a:p>
            <a:pPr marL="117034" indent="0">
              <a:spcBef>
                <a:spcPts val="589"/>
              </a:spcBef>
              <a:buFontTx/>
              <a:buNone/>
            </a:pPr>
            <a:endParaRPr lang="en-AU" sz="2100" dirty="0" smtClean="0">
              <a:solidFill>
                <a:srgbClr val="C32D2E"/>
              </a:solidFill>
              <a:latin typeface="Arial"/>
              <a:cs typeface="Arial"/>
            </a:endParaRPr>
          </a:p>
          <a:p>
            <a:pPr marL="117034" indent="0">
              <a:spcBef>
                <a:spcPts val="589"/>
              </a:spcBef>
              <a:buFontTx/>
              <a:buNone/>
            </a:pPr>
            <a:r>
              <a:rPr lang="en-AU" sz="2100" dirty="0" smtClean="0">
                <a:latin typeface="Arial"/>
                <a:cs typeface="Arial"/>
              </a:rPr>
              <a:t>       </a:t>
            </a:r>
            <a:r>
              <a:rPr lang="en-AU" sz="2100" dirty="0" err="1" smtClean="0">
                <a:latin typeface="Arial"/>
                <a:cs typeface="Arial"/>
              </a:rPr>
              <a:t>aList</a:t>
            </a:r>
            <a:r>
              <a:rPr lang="en-AU" sz="2100" dirty="0" smtClean="0">
                <a:latin typeface="Arial"/>
                <a:cs typeface="Arial"/>
              </a:rPr>
              <a:t>[j+1] = temp  </a:t>
            </a:r>
          </a:p>
          <a:p>
            <a:pPr marL="117034" indent="0">
              <a:spcBef>
                <a:spcPts val="2389"/>
              </a:spcBef>
              <a:buFontTx/>
              <a:buNone/>
            </a:pPr>
            <a:endParaRPr lang="en-AU" dirty="0"/>
          </a:p>
        </p:txBody>
      </p:sp>
      <p:sp>
        <p:nvSpPr>
          <p:cNvPr id="6"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0" name="Right Brace 37"/>
          <p:cNvSpPr>
            <a:spLocks/>
          </p:cNvSpPr>
          <p:nvPr/>
        </p:nvSpPr>
        <p:spPr bwMode="auto">
          <a:xfrm>
            <a:off x="5782320" y="4801542"/>
            <a:ext cx="533400" cy="1299394"/>
          </a:xfrm>
          <a:prstGeom prst="rightBrace">
            <a:avLst>
              <a:gd name="adj1" fmla="val 8333"/>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Right Brace 38"/>
          <p:cNvSpPr>
            <a:spLocks/>
          </p:cNvSpPr>
          <p:nvPr/>
        </p:nvSpPr>
        <p:spPr bwMode="auto">
          <a:xfrm>
            <a:off x="6790432" y="3148608"/>
            <a:ext cx="990600" cy="3600400"/>
          </a:xfrm>
          <a:prstGeom prst="rightBrace">
            <a:avLst>
              <a:gd name="adj1" fmla="val 8324"/>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ustDataLst>
      <p:tags r:id="rId1"/>
    </p:custDataLst>
    <p:extLst>
      <p:ext uri="{BB962C8B-B14F-4D97-AF65-F5344CB8AC3E}">
        <p14:creationId xmlns:p14="http://schemas.microsoft.com/office/powerpoint/2010/main" val="174517156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6" name="Title 1"/>
          <p:cNvSpPr>
            <a:spLocks noGrp="1"/>
          </p:cNvSpPr>
          <p:nvPr>
            <p:ph type="title"/>
          </p:nvPr>
        </p:nvSpPr>
        <p:spPr/>
        <p:txBody>
          <a:bodyPr/>
          <a:lstStyle/>
          <a:p>
            <a:pPr eaLnBrk="1" hangingPunct="1"/>
            <a:r>
              <a:rPr lang="en-US" dirty="0" smtClean="0">
                <a:latin typeface="Arial" charset="0"/>
              </a:rPr>
              <a:t>Best Case?</a:t>
            </a:r>
            <a:endParaRPr lang="en-US" dirty="0">
              <a:latin typeface="Arial" charset="0"/>
            </a:endParaRPr>
          </a:p>
        </p:txBody>
      </p:sp>
      <p:sp>
        <p:nvSpPr>
          <p:cNvPr id="3" name="Content Placeholder 2"/>
          <p:cNvSpPr>
            <a:spLocks noGrp="1"/>
          </p:cNvSpPr>
          <p:nvPr>
            <p:ph idx="1"/>
          </p:nvPr>
        </p:nvSpPr>
        <p:spPr>
          <a:xfrm>
            <a:off x="2109912" y="1996480"/>
            <a:ext cx="10664825" cy="5698131"/>
          </a:xfrm>
          <a:solidFill>
            <a:schemeClr val="accent3">
              <a:lumMod val="20000"/>
              <a:lumOff val="80000"/>
            </a:schemeClr>
          </a:solidFill>
        </p:spPr>
        <p:txBody>
          <a:bodyPr>
            <a:normAutofit/>
          </a:bodyPr>
          <a:lstStyle/>
          <a:p>
            <a:pPr marL="117034" indent="0">
              <a:buNone/>
            </a:pPr>
            <a:r>
              <a:rPr lang="en-US" sz="2400" dirty="0">
                <a:solidFill>
                  <a:srgbClr val="008000"/>
                </a:solidFill>
                <a:latin typeface="Arial"/>
                <a:cs typeface="Arial"/>
              </a:rPr>
              <a:t>‘Sort the list using </a:t>
            </a:r>
            <a:r>
              <a:rPr lang="en-US" sz="2400" dirty="0" smtClean="0">
                <a:solidFill>
                  <a:srgbClr val="008000"/>
                </a:solidFill>
                <a:latin typeface="Arial"/>
                <a:cs typeface="Arial"/>
              </a:rPr>
              <a:t>insertion </a:t>
            </a:r>
            <a:r>
              <a:rPr lang="en-US" sz="2400" dirty="0">
                <a:solidFill>
                  <a:srgbClr val="008000"/>
                </a:solidFill>
                <a:latin typeface="Arial"/>
                <a:cs typeface="Arial"/>
              </a:rPr>
              <a:t>sort’</a:t>
            </a:r>
          </a:p>
          <a:p>
            <a:pPr marL="117034" indent="0">
              <a:spcBef>
                <a:spcPts val="589"/>
              </a:spcBef>
              <a:buNone/>
            </a:pPr>
            <a:endParaRPr lang="en-US" sz="2400" dirty="0" smtClean="0">
              <a:latin typeface="Arial"/>
              <a:cs typeface="Arial"/>
            </a:endParaRPr>
          </a:p>
          <a:p>
            <a:pPr marL="117034" indent="0">
              <a:spcBef>
                <a:spcPts val="589"/>
              </a:spcBef>
              <a:buNone/>
            </a:pPr>
            <a:r>
              <a:rPr lang="en-AU" sz="2100" dirty="0" smtClean="0">
                <a:latin typeface="Arial"/>
                <a:cs typeface="Arial"/>
              </a:rPr>
              <a:t>n </a:t>
            </a:r>
            <a:r>
              <a:rPr lang="en-AU" sz="2100" dirty="0">
                <a:latin typeface="Arial"/>
                <a:cs typeface="Arial"/>
              </a:rPr>
              <a:t>= </a:t>
            </a:r>
            <a:r>
              <a:rPr lang="en-AU" sz="2100" dirty="0" err="1">
                <a:latin typeface="Arial"/>
                <a:cs typeface="Arial"/>
              </a:rPr>
              <a:t>len</a:t>
            </a:r>
            <a:r>
              <a:rPr lang="en-AU" sz="2100" dirty="0" smtClean="0">
                <a:latin typeface="Arial"/>
                <a:cs typeface="Arial"/>
              </a:rPr>
              <a:t>(</a:t>
            </a:r>
            <a:r>
              <a:rPr lang="en-AU" sz="2100" dirty="0" err="1" smtClean="0">
                <a:latin typeface="Arial"/>
                <a:cs typeface="Arial"/>
              </a:rPr>
              <a:t>aList</a:t>
            </a:r>
            <a:r>
              <a:rPr lang="en-AU" sz="2100" dirty="0">
                <a:latin typeface="Arial"/>
                <a:cs typeface="Arial"/>
              </a:rPr>
              <a:t>)</a:t>
            </a:r>
          </a:p>
          <a:p>
            <a:pPr marL="117034" indent="0">
              <a:spcBef>
                <a:spcPts val="589"/>
              </a:spcBef>
              <a:buNone/>
            </a:pPr>
            <a:r>
              <a:rPr lang="en-AU" sz="2100" dirty="0" smtClean="0">
                <a:solidFill>
                  <a:srgbClr val="FF6600"/>
                </a:solidFill>
                <a:latin typeface="Arial"/>
                <a:cs typeface="Arial"/>
              </a:rPr>
              <a:t>for</a:t>
            </a:r>
            <a:r>
              <a:rPr lang="en-AU" sz="2100" dirty="0" smtClean="0">
                <a:latin typeface="Arial"/>
                <a:cs typeface="Arial"/>
              </a:rPr>
              <a:t> </a:t>
            </a:r>
            <a:r>
              <a:rPr lang="en-AU" sz="2100" dirty="0">
                <a:latin typeface="Arial"/>
                <a:cs typeface="Arial"/>
              </a:rPr>
              <a:t>k </a:t>
            </a:r>
            <a:r>
              <a:rPr lang="en-AU" sz="2100" dirty="0">
                <a:solidFill>
                  <a:srgbClr val="FF6600"/>
                </a:solidFill>
                <a:latin typeface="Arial"/>
                <a:cs typeface="Arial"/>
              </a:rPr>
              <a:t>in</a:t>
            </a:r>
            <a:r>
              <a:rPr lang="en-AU" sz="2100" dirty="0">
                <a:latin typeface="Arial"/>
                <a:cs typeface="Arial"/>
              </a:rPr>
              <a:t> range(1,n)</a:t>
            </a:r>
            <a:r>
              <a:rPr lang="en-AU" sz="2100" dirty="0" smtClean="0">
                <a:latin typeface="Arial"/>
                <a:cs typeface="Arial"/>
              </a:rPr>
              <a:t>:</a:t>
            </a:r>
          </a:p>
          <a:p>
            <a:pPr marL="117034" indent="0">
              <a:spcBef>
                <a:spcPts val="589"/>
              </a:spcBef>
              <a:buNone/>
            </a:pPr>
            <a:r>
              <a:rPr lang="en-AU" sz="2100" dirty="0" smtClean="0">
                <a:latin typeface="Arial"/>
                <a:cs typeface="Arial"/>
              </a:rPr>
              <a:t>      temp </a:t>
            </a:r>
            <a:r>
              <a:rPr lang="en-AU" sz="2100" dirty="0">
                <a:latin typeface="Arial"/>
                <a:cs typeface="Arial"/>
              </a:rPr>
              <a:t>= </a:t>
            </a:r>
            <a:r>
              <a:rPr lang="en-AU" sz="2100" dirty="0" err="1" smtClean="0">
                <a:latin typeface="Arial"/>
                <a:cs typeface="Arial"/>
              </a:rPr>
              <a:t>aList</a:t>
            </a:r>
            <a:r>
              <a:rPr lang="en-AU" sz="2100" dirty="0" smtClean="0">
                <a:latin typeface="Arial"/>
                <a:cs typeface="Arial"/>
              </a:rPr>
              <a:t>[</a:t>
            </a:r>
            <a:r>
              <a:rPr lang="en-AU" sz="2100" dirty="0">
                <a:latin typeface="Arial"/>
                <a:cs typeface="Arial"/>
              </a:rPr>
              <a:t>k]</a:t>
            </a:r>
          </a:p>
          <a:p>
            <a:pPr marL="117034" indent="0">
              <a:spcBef>
                <a:spcPts val="589"/>
              </a:spcBef>
              <a:buNone/>
            </a:pPr>
            <a:r>
              <a:rPr lang="en-AU" sz="2100" dirty="0">
                <a:latin typeface="Arial"/>
                <a:cs typeface="Arial"/>
              </a:rPr>
              <a:t>      j</a:t>
            </a:r>
            <a:r>
              <a:rPr lang="en-AU" sz="2100" dirty="0" smtClean="0">
                <a:latin typeface="Arial"/>
                <a:cs typeface="Arial"/>
              </a:rPr>
              <a:t> </a:t>
            </a:r>
            <a:r>
              <a:rPr lang="en-AU" sz="2100" dirty="0">
                <a:latin typeface="Arial"/>
                <a:cs typeface="Arial"/>
              </a:rPr>
              <a:t>= k – </a:t>
            </a:r>
            <a:r>
              <a:rPr lang="en-AU" sz="2100" dirty="0" smtClean="0">
                <a:latin typeface="Arial"/>
                <a:cs typeface="Arial"/>
              </a:rPr>
              <a:t>1</a:t>
            </a:r>
          </a:p>
          <a:p>
            <a:pPr marL="117034" indent="0">
              <a:spcBef>
                <a:spcPts val="589"/>
              </a:spcBef>
              <a:buNone/>
            </a:pPr>
            <a:endParaRPr lang="en-AU" sz="2100" dirty="0">
              <a:latin typeface="Arial"/>
              <a:cs typeface="Arial"/>
            </a:endParaRPr>
          </a:p>
          <a:p>
            <a:pPr marL="117034" indent="0">
              <a:spcBef>
                <a:spcPts val="589"/>
              </a:spcBef>
              <a:buNone/>
            </a:pPr>
            <a:r>
              <a:rPr lang="en-AU" sz="2100" dirty="0">
                <a:latin typeface="Arial"/>
                <a:cs typeface="Arial"/>
              </a:rPr>
              <a:t>      </a:t>
            </a:r>
            <a:r>
              <a:rPr lang="en-AU" sz="2100" dirty="0" smtClean="0">
                <a:solidFill>
                  <a:srgbClr val="FF6600"/>
                </a:solidFill>
                <a:latin typeface="Arial"/>
                <a:cs typeface="Arial"/>
              </a:rPr>
              <a:t>while</a:t>
            </a:r>
            <a:r>
              <a:rPr lang="en-AU" sz="2100" dirty="0" smtClean="0">
                <a:latin typeface="Arial"/>
                <a:cs typeface="Arial"/>
              </a:rPr>
              <a:t> </a:t>
            </a:r>
            <a:r>
              <a:rPr lang="en-US" sz="2100" dirty="0" err="1">
                <a:latin typeface="Arial"/>
                <a:cs typeface="Arial"/>
              </a:rPr>
              <a:t>j</a:t>
            </a:r>
            <a:r>
              <a:rPr lang="en-AU" sz="2100" dirty="0" smtClean="0">
                <a:latin typeface="Arial"/>
                <a:cs typeface="Arial"/>
              </a:rPr>
              <a:t> </a:t>
            </a:r>
            <a:r>
              <a:rPr lang="en-AU" sz="2100" dirty="0">
                <a:latin typeface="Arial"/>
                <a:cs typeface="Arial"/>
              </a:rPr>
              <a:t>&gt;= 0 </a:t>
            </a:r>
            <a:r>
              <a:rPr lang="en-AU" sz="2100" dirty="0">
                <a:solidFill>
                  <a:srgbClr val="FF6600"/>
                </a:solidFill>
                <a:latin typeface="Arial"/>
                <a:cs typeface="Arial"/>
              </a:rPr>
              <a:t>and</a:t>
            </a:r>
            <a:r>
              <a:rPr lang="en-AU" sz="2100" dirty="0">
                <a:latin typeface="Arial"/>
                <a:cs typeface="Arial"/>
              </a:rPr>
              <a:t> </a:t>
            </a:r>
            <a:r>
              <a:rPr lang="en-AU" sz="2100" dirty="0" err="1" smtClean="0">
                <a:latin typeface="Arial"/>
                <a:cs typeface="Arial"/>
              </a:rPr>
              <a:t>aList</a:t>
            </a:r>
            <a:r>
              <a:rPr lang="en-AU" sz="2100" dirty="0" smtClean="0">
                <a:latin typeface="Arial"/>
                <a:cs typeface="Arial"/>
              </a:rPr>
              <a:t>[</a:t>
            </a:r>
            <a:r>
              <a:rPr lang="en-AU" sz="2100" dirty="0">
                <a:latin typeface="Arial"/>
                <a:cs typeface="Arial"/>
              </a:rPr>
              <a:t>j</a:t>
            </a:r>
            <a:r>
              <a:rPr lang="en-AU" sz="2100" dirty="0" smtClean="0">
                <a:latin typeface="Arial"/>
                <a:cs typeface="Arial"/>
              </a:rPr>
              <a:t>] </a:t>
            </a:r>
            <a:r>
              <a:rPr lang="en-AU" sz="2100" dirty="0">
                <a:latin typeface="Arial"/>
                <a:cs typeface="Arial"/>
              </a:rPr>
              <a:t>&gt; temp</a:t>
            </a:r>
            <a:r>
              <a:rPr lang="en-AU" sz="2100" dirty="0" smtClean="0">
                <a:latin typeface="Arial"/>
                <a:cs typeface="Arial"/>
              </a:rPr>
              <a:t>:</a:t>
            </a:r>
          </a:p>
          <a:p>
            <a:pPr marL="117034" indent="0">
              <a:spcBef>
                <a:spcPts val="589"/>
              </a:spcBef>
              <a:buNone/>
            </a:pPr>
            <a:r>
              <a:rPr lang="en-AU" sz="2100" dirty="0" smtClean="0">
                <a:latin typeface="Arial"/>
                <a:cs typeface="Arial"/>
              </a:rPr>
              <a:t>            </a:t>
            </a:r>
            <a:r>
              <a:rPr lang="en-AU" sz="2100" dirty="0" smtClean="0">
                <a:solidFill>
                  <a:srgbClr val="008000"/>
                </a:solidFill>
                <a:latin typeface="Arial"/>
                <a:cs typeface="Arial"/>
              </a:rPr>
              <a:t>‘Shuffle items along’</a:t>
            </a:r>
            <a:endParaRPr lang="en-AU" sz="2100" dirty="0">
              <a:solidFill>
                <a:srgbClr val="008000"/>
              </a:solidFill>
              <a:latin typeface="Arial"/>
              <a:cs typeface="Arial"/>
            </a:endParaRPr>
          </a:p>
          <a:p>
            <a:pPr marL="117034" indent="0">
              <a:spcBef>
                <a:spcPts val="589"/>
              </a:spcBef>
              <a:buNone/>
            </a:pPr>
            <a:r>
              <a:rPr lang="en-AU" sz="2100" dirty="0">
                <a:latin typeface="Arial"/>
                <a:cs typeface="Arial"/>
              </a:rPr>
              <a:t>	</a:t>
            </a:r>
            <a:r>
              <a:rPr lang="en-AU" sz="2100" dirty="0" smtClean="0">
                <a:latin typeface="Arial"/>
                <a:cs typeface="Arial"/>
              </a:rPr>
              <a:t> </a:t>
            </a:r>
            <a:r>
              <a:rPr lang="en-AU" sz="2100" dirty="0" err="1" smtClean="0">
                <a:latin typeface="Arial"/>
                <a:cs typeface="Arial"/>
              </a:rPr>
              <a:t>aList</a:t>
            </a:r>
            <a:r>
              <a:rPr lang="en-AU" sz="2100" dirty="0" smtClean="0">
                <a:latin typeface="Arial"/>
                <a:cs typeface="Arial"/>
              </a:rPr>
              <a:t>[</a:t>
            </a:r>
            <a:r>
              <a:rPr lang="en-AU" sz="2100" dirty="0">
                <a:latin typeface="Arial"/>
                <a:cs typeface="Arial"/>
              </a:rPr>
              <a:t>j</a:t>
            </a:r>
            <a:r>
              <a:rPr lang="en-AU" sz="2100" dirty="0" smtClean="0">
                <a:latin typeface="Arial"/>
                <a:cs typeface="Arial"/>
              </a:rPr>
              <a:t>+1</a:t>
            </a:r>
            <a:r>
              <a:rPr lang="en-AU" sz="2100" dirty="0">
                <a:latin typeface="Arial"/>
                <a:cs typeface="Arial"/>
              </a:rPr>
              <a:t>] = </a:t>
            </a:r>
            <a:r>
              <a:rPr lang="en-AU" sz="2100" dirty="0" err="1" smtClean="0">
                <a:latin typeface="Arial"/>
                <a:cs typeface="Arial"/>
              </a:rPr>
              <a:t>aList</a:t>
            </a:r>
            <a:r>
              <a:rPr lang="en-AU" sz="2100" dirty="0" smtClean="0">
                <a:latin typeface="Arial"/>
                <a:cs typeface="Arial"/>
              </a:rPr>
              <a:t>[</a:t>
            </a:r>
            <a:r>
              <a:rPr lang="en-AU" sz="2100" dirty="0">
                <a:latin typeface="Arial"/>
                <a:cs typeface="Arial"/>
              </a:rPr>
              <a:t>j</a:t>
            </a:r>
            <a:r>
              <a:rPr lang="en-AU" sz="2100" dirty="0" smtClean="0">
                <a:latin typeface="Arial"/>
                <a:cs typeface="Arial"/>
              </a:rPr>
              <a:t>]</a:t>
            </a:r>
            <a:endParaRPr lang="en-AU" sz="2100" dirty="0">
              <a:latin typeface="Arial"/>
              <a:cs typeface="Arial"/>
            </a:endParaRPr>
          </a:p>
          <a:p>
            <a:pPr marL="117034" indent="0">
              <a:spcBef>
                <a:spcPts val="589"/>
              </a:spcBef>
              <a:buNone/>
            </a:pPr>
            <a:r>
              <a:rPr lang="en-AU" sz="2100" dirty="0">
                <a:latin typeface="Arial"/>
                <a:cs typeface="Arial"/>
              </a:rPr>
              <a:t>            </a:t>
            </a:r>
            <a:r>
              <a:rPr lang="en-US" sz="2100" dirty="0" err="1">
                <a:latin typeface="Arial"/>
                <a:cs typeface="Arial"/>
              </a:rPr>
              <a:t>j</a:t>
            </a:r>
            <a:r>
              <a:rPr lang="en-AU" sz="2100" dirty="0" smtClean="0">
                <a:latin typeface="Arial"/>
                <a:cs typeface="Arial"/>
              </a:rPr>
              <a:t> </a:t>
            </a:r>
            <a:r>
              <a:rPr lang="en-AU" sz="2100" dirty="0">
                <a:latin typeface="Arial"/>
                <a:cs typeface="Arial"/>
              </a:rPr>
              <a:t>-= </a:t>
            </a:r>
            <a:r>
              <a:rPr lang="en-AU" sz="2100" dirty="0" smtClean="0">
                <a:latin typeface="Arial"/>
                <a:cs typeface="Arial"/>
              </a:rPr>
              <a:t>1</a:t>
            </a:r>
          </a:p>
          <a:p>
            <a:pPr marL="117034" indent="0">
              <a:spcBef>
                <a:spcPts val="589"/>
              </a:spcBef>
              <a:buNone/>
            </a:pPr>
            <a:endParaRPr lang="en-AU" sz="2100" dirty="0">
              <a:solidFill>
                <a:srgbClr val="C32D2E"/>
              </a:solidFill>
              <a:latin typeface="Arial"/>
              <a:cs typeface="Arial"/>
            </a:endParaRPr>
          </a:p>
          <a:p>
            <a:pPr marL="117034" indent="0">
              <a:spcBef>
                <a:spcPts val="589"/>
              </a:spcBef>
              <a:buNone/>
            </a:pPr>
            <a:r>
              <a:rPr lang="en-AU" sz="2100" dirty="0">
                <a:latin typeface="Arial"/>
                <a:cs typeface="Arial"/>
              </a:rPr>
              <a:t>       </a:t>
            </a:r>
            <a:r>
              <a:rPr lang="en-AU" sz="2100" dirty="0" err="1" smtClean="0">
                <a:latin typeface="Arial"/>
                <a:cs typeface="Arial"/>
              </a:rPr>
              <a:t>aList</a:t>
            </a:r>
            <a:r>
              <a:rPr lang="en-AU" sz="2100" dirty="0" smtClean="0">
                <a:latin typeface="Arial"/>
                <a:cs typeface="Arial"/>
              </a:rPr>
              <a:t>[</a:t>
            </a:r>
            <a:r>
              <a:rPr lang="en-AU" sz="2100" dirty="0">
                <a:latin typeface="Arial"/>
                <a:cs typeface="Arial"/>
              </a:rPr>
              <a:t>j</a:t>
            </a:r>
            <a:r>
              <a:rPr lang="en-AU" sz="2100" dirty="0" smtClean="0">
                <a:latin typeface="Arial"/>
                <a:cs typeface="Arial"/>
              </a:rPr>
              <a:t>+</a:t>
            </a:r>
            <a:r>
              <a:rPr lang="en-AU" sz="2100" dirty="0">
                <a:latin typeface="Arial"/>
                <a:cs typeface="Arial"/>
              </a:rPr>
              <a:t>1] = temp  </a:t>
            </a:r>
          </a:p>
          <a:p>
            <a:pPr marL="117034" indent="0">
              <a:spcBef>
                <a:spcPts val="2389"/>
              </a:spcBef>
              <a:buNone/>
            </a:pPr>
            <a:endParaRPr lang="en-AU" dirty="0"/>
          </a:p>
        </p:txBody>
      </p:sp>
      <p:sp>
        <p:nvSpPr>
          <p:cNvPr id="5" name="Right Brace 37"/>
          <p:cNvSpPr>
            <a:spLocks/>
          </p:cNvSpPr>
          <p:nvPr/>
        </p:nvSpPr>
        <p:spPr bwMode="auto">
          <a:xfrm>
            <a:off x="6646416" y="5092824"/>
            <a:ext cx="533400" cy="1368152"/>
          </a:xfrm>
          <a:prstGeom prst="rightBrace">
            <a:avLst>
              <a:gd name="adj1" fmla="val 8333"/>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Right Brace 38"/>
          <p:cNvSpPr>
            <a:spLocks/>
          </p:cNvSpPr>
          <p:nvPr/>
        </p:nvSpPr>
        <p:spPr bwMode="auto">
          <a:xfrm>
            <a:off x="7726536" y="3493444"/>
            <a:ext cx="990600" cy="3888432"/>
          </a:xfrm>
          <a:prstGeom prst="rightBrace">
            <a:avLst>
              <a:gd name="adj1" fmla="val 8324"/>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2917768824"/>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1.3337"/>
  <p:tag name="PPTVERSION" val="14"/>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6C5E92F7D8274F6A96B0F9776458A388&lt;/guid&gt;&#10;        &lt;description /&gt;&#10;        &lt;date&gt;5/15/2016 3:50:4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8314E7C508DB4482AB005EC6722EE556&lt;/guid&gt;&#10;            &lt;repollguid&gt;E202C8E9B3A84C89ADF1BF42490AC92A&lt;/repollguid&gt;&#10;            &lt;sourceid&gt;431C98C0D0BD4F66926AB7C7A4E6FE44&lt;/sourceid&gt;&#10;            &lt;questiontext&gt;What is the time complexity for the following algorithm?&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18C213A7E9694E39958DEEDD438A4C13&lt;/guid&gt;&#10;                    &lt;answertext&gt;O(1)&lt;/answertext&gt;&#10;                    &lt;valuetype&gt;0&lt;/valuetype&gt;&#10;                &lt;/answer&gt;&#10;                &lt;answer&gt;&#10;                    &lt;guid&gt;64416B2A88C94115A81309F32F03326B&lt;/guid&gt;&#10;                    &lt;answertext&gt;O(N)&lt;/answertext&gt;&#10;                    &lt;valuetype&gt;0&lt;/valuetype&gt;&#10;                &lt;/answer&gt;&#10;                &lt;answer&gt;&#10;                    &lt;guid&gt;FBDA62BF81B5405C86A8724D9EB87085&lt;/guid&gt;&#10;                    &lt;answertext&gt;O(N2)&lt;/answertext&gt;&#10;                    &lt;valuetype&gt;0&lt;/valuetype&gt;&#10;                &lt;/answer&gt;&#10;                &lt;answer&gt;&#10;                    &lt;guid&gt;8D35F508CEE249C09FD788716D7283FC&lt;/guid&gt;&#10;                    &lt;answertext&gt;None of the above&lt;/answertext&gt;&#10;                    &lt;valuetype&gt;0&lt;/valuetype&gt;&#10;                &lt;/answer&gt;&#10;            &lt;/answers&gt;&#10;        &lt;/multichoice&gt;&#10;    &lt;/questions&gt;&#10;&lt;/questionlist&gt;"/>
  <p:tag name="AUTOOPENPOLL" val="True"/>
  <p:tag name="AUTOFORMATCHART" val="True"/>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3C443EA73A934EDABC4405E96D40F9EE&lt;/guid&gt;&#10;        &lt;description /&gt;&#10;        &lt;date&gt;5/15/2016 9:36:14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22B21E26DE6F493C8236DB0043802361&lt;/guid&gt;&#10;            &lt;repollguid&gt;F775EF1EBE6B4DCF84A804C0EB278016&lt;/repollguid&gt;&#10;            &lt;sourceid&gt;6B28846ACCCD460FB7FBA068175044ED&lt;/sourceid&gt;&#10;            &lt;questiontext&gt;According to the RAM model, what is the running time for power(2, 5)?&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7885E0EFD9CA4B25AAACA8DF90F864BA&lt;/guid&gt;&#10;                    &lt;answertext&gt;5&lt;/answertext&gt;&#10;                    &lt;valuetype&gt;0&lt;/valuetype&gt;&#10;                &lt;/answer&gt;&#10;                &lt;answer&gt;&#10;                    &lt;guid&gt;38D271A269734533A39D950302144D26&lt;/guid&gt;&#10;                    &lt;answertext&gt;18&lt;/answertext&gt;&#10;                    &lt;valuetype&gt;0&lt;/valuetype&gt;&#10;                &lt;/answer&gt;&#10;                &lt;answer&gt;&#10;                    &lt;guid&gt;599CFFDD4CE847E2AC9CD49A6595B9D8&lt;/guid&gt;&#10;                    &lt;answertext&gt;19&lt;/answertext&gt;&#10;                    &lt;valuetype&gt;0&lt;/valuetype&gt;&#10;                &lt;/answer&gt;&#10;                &lt;answer&gt;&#10;                    &lt;guid&gt;8911044E1E674E3391EF5BCE7680153C&lt;/guid&gt;&#10;                    &lt;answertext&gt;None of the above&lt;/answertext&gt;&#10;                    &lt;valuetype&gt;0&lt;/valuetype&gt;&#10;                &lt;/answer&gt;&#10;            &lt;/answers&gt;&#10;        &lt;/multichoice&gt;&#10;    &lt;/questions&gt;&#10;&lt;/questionlist&gt;"/>
  <p:tag name="AUTOOPENPOLL" val="True"/>
  <p:tag name="AUTOFORMATCHART" val="True"/>
  <p:tag name="LIVECHARTING" val="Fals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83EA88DF229745E7B7AB66BAAD4A2B7F&lt;/guid&gt;&#10;        &lt;description /&gt;&#10;        &lt;date&gt;5/15/2016 9:48:02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414F620EAF64C0CA1B77DA417C137A7&lt;/guid&gt;&#10;            &lt;repollguid&gt;015BC823871F47E5A6BC6B5A04EF8872&lt;/repollguid&gt;&#10;            &lt;sourceid&gt;5FC81CC9034749428B7544828C1071B0&lt;/sourceid&gt;&#10;            &lt;questiontext&gt;Can we stop one of these loops early?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9CF3AC053094CB3B2223827F70ACFAF&lt;/guid&gt;&#10;                    &lt;answertext&gt;Yes&lt;/answertext&gt;&#10;                    &lt;valuetype&gt;0&lt;/valuetype&gt;&#10;                &lt;/answer&gt;&#10;                &lt;answer&gt;&#10;                    &lt;guid&gt;FAC9C8C21813418DB4EF6FFA0EB2FED7&lt;/guid&gt;&#10;                    &lt;answertext&gt;No&lt;/answertext&gt;&#10;                    &lt;valuetype&gt;0&lt;/valuetype&gt;&#10;                &lt;/answer&gt;&#10;            &lt;/answers&gt;&#10;        &lt;/multichoice&gt;&#10;    &lt;/questions&gt;&#10;&lt;/questionlist&gt;"/>
  <p:tag name="AUTOOPENPOLL" val="True"/>
  <p:tag name="AUTOFORMATCHART" val="True"/>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9D831BAA05D4410C88ABECFF71416E7C&lt;/guid&gt;&#10;        &lt;description /&gt;&#10;        &lt;date&gt;5/15/2016 3:46:0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B0BF9DDA7684FCC851C8BC5819E14D7&lt;/guid&gt;&#10;            &lt;repollguid&gt;B8864ED155274B2BA2EE2836F415760B&lt;/repollguid&gt;&#10;            &lt;sourceid&gt;DD1E838107D04641BAA69C20C6B7C70D&lt;/sourceid&gt;&#10;            &lt;questiontext&gt;Can we stop the loop earl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F648C27E792F4B228CEBC49CE757AFE5&lt;/guid&gt;&#10;                    &lt;answertext&gt;Yes&lt;/answertext&gt;&#10;                    &lt;valuetype&gt;0&lt;/valuetype&gt;&#10;                &lt;/answer&gt;&#10;                &lt;answer&gt;&#10;                    &lt;guid&gt;4242906A74F94DD48A1E4963E5DE87E5&lt;/guid&gt;&#10;                    &lt;answertext&gt;No&lt;/answertext&gt;&#10;                    &lt;valuetype&gt;0&lt;/valuetype&gt;&#10;                &lt;/answer&gt;&#10;            &lt;/answers&gt;&#10;        &lt;/multichoice&gt;&#10;    &lt;/questions&gt;&#10;&lt;/questionlist&gt;"/>
  <p:tag name="AUTOOPENPOLL" val="True"/>
  <p:tag name="AUTOFORMATCHART" val="True"/>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6C5E92F7D8274F6A96B0F9776458A388&lt;/guid&gt;&#10;        &lt;description /&gt;&#10;        &lt;date&gt;5/15/2016 3:50:4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2A12AD847FD24C80AEA7F207B889D7DA&lt;/guid&gt;&#10;            &lt;repollguid&gt;E202C8E9B3A84C89ADF1BF42490AC92A&lt;/repollguid&gt;&#10;            &lt;sourceid&gt;431C98C0D0BD4F66926AB7C7A4E6FE44&lt;/sourceid&gt;&#10;            &lt;questiontext&gt;What is the time complexity for the following algorithm?&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18C213A7E9694E39958DEEDD438A4C13&lt;/guid&gt;&#10;                    &lt;answertext&gt;O(1)&lt;/answertext&gt;&#10;                    &lt;valuetype&gt;0&lt;/valuetype&gt;&#10;                &lt;/answer&gt;&#10;                &lt;answer&gt;&#10;                    &lt;guid&gt;64416B2A88C94115A81309F32F03326B&lt;/guid&gt;&#10;                    &lt;answertext&gt;O(N)&lt;/answertext&gt;&#10;                    &lt;valuetype&gt;0&lt;/valuetype&gt;&#10;                &lt;/answer&gt;&#10;                &lt;answer&gt;&#10;                    &lt;guid&gt;FBDA62BF81B5405C86A8724D9EB87085&lt;/guid&gt;&#10;                    &lt;answertext&gt;O(N2)&lt;/answertext&gt;&#10;                    &lt;valuetype&gt;0&lt;/valuetype&gt;&#10;                &lt;/answer&gt;&#10;                &lt;answer&gt;&#10;                    &lt;guid&gt;8D35F508CEE249C09FD788716D7283FC&lt;/guid&gt;&#10;                    &lt;answertext&gt;None of the above&lt;/answertext&gt;&#10;                    &lt;valuetype&gt;0&lt;/valuetype&gt;&#10;                &lt;/answer&gt;&#10;            &lt;/answers&gt;&#10;        &lt;/multichoice&gt;&#10;    &lt;/questions&gt;&#10;&lt;/questionlist&gt;"/>
  <p:tag name="AUTOOPENPOLL" val="True"/>
  <p:tag name="AUTOFORMATCHART"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hoto - 2 Up Landscap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2 Up Landscap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2 Up Landscap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ullets">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Bullets">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 Top">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 Top">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 2 Column">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Blank">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Blank">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Photo - Vertical">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Vertical">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Subtitl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Photo - Horizontal">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Horizontal">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Photo - 4 Up">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4 Up">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4 U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hoto - 2 Up Portrait &amp; Landscap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2 Up Portrait &amp; Landscap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2 Up Portrait &amp; Landscap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hoto - 2 Up Portrai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2 Up Portrai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2 Up Portra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hoto - 3 Up Portrai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3 Up Portrai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3 Up Portra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Big">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Big">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Bi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itle, Bullets &amp; Photo">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Bullets &amp; Photo">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3 Up">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3 Up">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3 U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Title &amp; Bullets - Lef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 Lef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amp; Bullets - Righ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 Righ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1501</TotalTime>
  <Pages>0</Pages>
  <Words>1873</Words>
  <Characters>0</Characters>
  <Application>Microsoft Office PowerPoint</Application>
  <PresentationFormat>Custom</PresentationFormat>
  <Lines>0</Lines>
  <Paragraphs>412</Paragraphs>
  <Slides>30</Slides>
  <Notes>14</Notes>
  <HiddenSlides>0</HiddenSlides>
  <MMClips>0</MMClips>
  <ScaleCrop>false</ScaleCrop>
  <HeadingPairs>
    <vt:vector size="4" baseType="variant">
      <vt:variant>
        <vt:lpstr>Theme</vt:lpstr>
      </vt:variant>
      <vt:variant>
        <vt:i4>18</vt:i4>
      </vt:variant>
      <vt:variant>
        <vt:lpstr>Slide Titles</vt:lpstr>
      </vt:variant>
      <vt:variant>
        <vt:i4>30</vt:i4>
      </vt:variant>
    </vt:vector>
  </HeadingPairs>
  <TitlesOfParts>
    <vt:vector size="48" baseType="lpstr">
      <vt:lpstr>Photo - 2 Up Landscape</vt:lpstr>
      <vt:lpstr>Photo - 2 Up Portrait &amp; Landscape</vt:lpstr>
      <vt:lpstr>Photo - 2 Up Portrait</vt:lpstr>
      <vt:lpstr>Photo - 3 Up Portrait</vt:lpstr>
      <vt:lpstr>Photo - Big</vt:lpstr>
      <vt:lpstr>Title, Bullets &amp; Photo</vt:lpstr>
      <vt:lpstr>Photo - 3 Up</vt:lpstr>
      <vt:lpstr>Title &amp; Bullets - Left</vt:lpstr>
      <vt:lpstr>Title &amp; Bullets - Right</vt:lpstr>
      <vt:lpstr>Bullets</vt:lpstr>
      <vt:lpstr>Title - Top</vt:lpstr>
      <vt:lpstr>Title &amp; Bullets - 2 Column</vt:lpstr>
      <vt:lpstr>Blank</vt:lpstr>
      <vt:lpstr>Photo - Vertical</vt:lpstr>
      <vt:lpstr>Title &amp; Subtitle</vt:lpstr>
      <vt:lpstr>Photo - Horizontal</vt:lpstr>
      <vt:lpstr>Photo - 4 Up</vt:lpstr>
      <vt:lpstr>Solstice</vt:lpstr>
      <vt:lpstr>FIT1045 Introduction to Algorithms and Programming  Lecture 19  Introduction to Complexity</vt:lpstr>
      <vt:lpstr>Overview</vt:lpstr>
      <vt:lpstr>Running Time</vt:lpstr>
      <vt:lpstr>Simple computation model</vt:lpstr>
      <vt:lpstr>Power</vt:lpstr>
      <vt:lpstr>According to the RAM model, what is the running time for power(2, 5)?</vt:lpstr>
      <vt:lpstr>Insertion Sort: Code</vt:lpstr>
      <vt:lpstr>Can we stop one of these loops early? </vt:lpstr>
      <vt:lpstr>Best Case?</vt:lpstr>
      <vt:lpstr>Worst Case?</vt:lpstr>
      <vt:lpstr>Binary Search</vt:lpstr>
      <vt:lpstr>Can we stop the loop early?</vt:lpstr>
      <vt:lpstr>Best Case?</vt:lpstr>
      <vt:lpstr>Worst Case?</vt:lpstr>
      <vt:lpstr>PowerPoint Presentation</vt:lpstr>
      <vt:lpstr>Big O notation</vt:lpstr>
      <vt:lpstr>PowerPoint Presentation</vt:lpstr>
      <vt:lpstr>PowerPoint Presentation</vt:lpstr>
      <vt:lpstr>Order Algorithmic Time Complexity  </vt:lpstr>
      <vt:lpstr>Constant O(1)</vt:lpstr>
      <vt:lpstr>Logarithmic O(log N)</vt:lpstr>
      <vt:lpstr>Linear O(N)</vt:lpstr>
      <vt:lpstr>Superlinear O(N log N)</vt:lpstr>
      <vt:lpstr>Quadratic O(N2)</vt:lpstr>
      <vt:lpstr>Exponential O(2N)</vt:lpstr>
      <vt:lpstr>Factorial O(N!)</vt:lpstr>
      <vt:lpstr>Growth Rates</vt:lpstr>
      <vt:lpstr>Points to keep in mind </vt:lpstr>
      <vt:lpstr>What is the time complexity for the following algorithm?</vt:lpstr>
      <vt:lpstr>What is the time complexity for the following algorithm?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FIT1029 Algorithmic Problem Solving Lecture 3  Finding an Algorithm</dc:title>
  <dc:creator>David Albrecht</dc:creator>
  <cp:lastModifiedBy>cse</cp:lastModifiedBy>
  <cp:revision>188</cp:revision>
  <dcterms:created xsi:type="dcterms:W3CDTF">2011-05-12T19:29:34Z</dcterms:created>
  <dcterms:modified xsi:type="dcterms:W3CDTF">2016-10-10T00:40:48Z</dcterms:modified>
</cp:coreProperties>
</file>