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4" r:id="rId1"/>
  </p:sldMasterIdLst>
  <p:notesMasterIdLst>
    <p:notesMasterId r:id="rId40"/>
  </p:notesMasterIdLst>
  <p:sldIdLst>
    <p:sldId id="256" r:id="rId2"/>
    <p:sldId id="307" r:id="rId3"/>
    <p:sldId id="257" r:id="rId4"/>
    <p:sldId id="276" r:id="rId5"/>
    <p:sldId id="278" r:id="rId6"/>
    <p:sldId id="301" r:id="rId7"/>
    <p:sldId id="277" r:id="rId8"/>
    <p:sldId id="304" r:id="rId9"/>
    <p:sldId id="302" r:id="rId10"/>
    <p:sldId id="279" r:id="rId11"/>
    <p:sldId id="280" r:id="rId12"/>
    <p:sldId id="281" r:id="rId13"/>
    <p:sldId id="305" r:id="rId14"/>
    <p:sldId id="282" r:id="rId15"/>
    <p:sldId id="283" r:id="rId16"/>
    <p:sldId id="284" r:id="rId17"/>
    <p:sldId id="285" r:id="rId18"/>
    <p:sldId id="290" r:id="rId19"/>
    <p:sldId id="263" r:id="rId20"/>
    <p:sldId id="291" r:id="rId21"/>
    <p:sldId id="292" r:id="rId22"/>
    <p:sldId id="293" r:id="rId23"/>
    <p:sldId id="294" r:id="rId24"/>
    <p:sldId id="295" r:id="rId25"/>
    <p:sldId id="296" r:id="rId26"/>
    <p:sldId id="297" r:id="rId27"/>
    <p:sldId id="298" r:id="rId28"/>
    <p:sldId id="299" r:id="rId29"/>
    <p:sldId id="300" r:id="rId30"/>
    <p:sldId id="265" r:id="rId31"/>
    <p:sldId id="303" r:id="rId32"/>
    <p:sldId id="266" r:id="rId33"/>
    <p:sldId id="267" r:id="rId34"/>
    <p:sldId id="268" r:id="rId35"/>
    <p:sldId id="269" r:id="rId36"/>
    <p:sldId id="270" r:id="rId37"/>
    <p:sldId id="306" r:id="rId38"/>
    <p:sldId id="271" r:id="rId39"/>
  </p:sldIdLst>
  <p:sldSz cx="13004800" cy="9753600"/>
  <p:notesSz cx="6858000" cy="9144000"/>
  <p:custDataLst>
    <p:tags r:id="rId41"/>
  </p:custDataLst>
  <p:defaultTextStyle>
    <a:defPPr>
      <a:defRPr lang="en-US"/>
    </a:defPPr>
    <a:lvl1pPr algn="l" rtl="0" fontAlgn="base">
      <a:spcBef>
        <a:spcPct val="0"/>
      </a:spcBef>
      <a:spcAft>
        <a:spcPct val="0"/>
      </a:spcAft>
      <a:defRPr kern="1200">
        <a:solidFill>
          <a:schemeClr val="tx1"/>
        </a:solidFill>
        <a:latin typeface="Arial" pitchFamily="34" charset="0"/>
        <a:ea typeface="ヒラギノ角ゴ ProN W3" pitchFamily="-84" charset="-128"/>
        <a:cs typeface="+mn-cs"/>
      </a:defRPr>
    </a:lvl1pPr>
    <a:lvl2pPr marL="457176" algn="l" rtl="0" fontAlgn="base">
      <a:spcBef>
        <a:spcPct val="0"/>
      </a:spcBef>
      <a:spcAft>
        <a:spcPct val="0"/>
      </a:spcAft>
      <a:defRPr kern="1200">
        <a:solidFill>
          <a:schemeClr val="tx1"/>
        </a:solidFill>
        <a:latin typeface="Arial" pitchFamily="34" charset="0"/>
        <a:ea typeface="ヒラギノ角ゴ ProN W3" pitchFamily="-84" charset="-128"/>
        <a:cs typeface="+mn-cs"/>
      </a:defRPr>
    </a:lvl2pPr>
    <a:lvl3pPr marL="914354" algn="l" rtl="0" fontAlgn="base">
      <a:spcBef>
        <a:spcPct val="0"/>
      </a:spcBef>
      <a:spcAft>
        <a:spcPct val="0"/>
      </a:spcAft>
      <a:defRPr kern="1200">
        <a:solidFill>
          <a:schemeClr val="tx1"/>
        </a:solidFill>
        <a:latin typeface="Arial" pitchFamily="34" charset="0"/>
        <a:ea typeface="ヒラギノ角ゴ ProN W3" pitchFamily="-84" charset="-128"/>
        <a:cs typeface="+mn-cs"/>
      </a:defRPr>
    </a:lvl3pPr>
    <a:lvl4pPr marL="1371530" algn="l" rtl="0" fontAlgn="base">
      <a:spcBef>
        <a:spcPct val="0"/>
      </a:spcBef>
      <a:spcAft>
        <a:spcPct val="0"/>
      </a:spcAft>
      <a:defRPr kern="1200">
        <a:solidFill>
          <a:schemeClr val="tx1"/>
        </a:solidFill>
        <a:latin typeface="Arial" pitchFamily="34" charset="0"/>
        <a:ea typeface="ヒラギノ角ゴ ProN W3" pitchFamily="-84" charset="-128"/>
        <a:cs typeface="+mn-cs"/>
      </a:defRPr>
    </a:lvl4pPr>
    <a:lvl5pPr marL="1828706" algn="l" rtl="0" fontAlgn="base">
      <a:spcBef>
        <a:spcPct val="0"/>
      </a:spcBef>
      <a:spcAft>
        <a:spcPct val="0"/>
      </a:spcAft>
      <a:defRPr kern="1200">
        <a:solidFill>
          <a:schemeClr val="tx1"/>
        </a:solidFill>
        <a:latin typeface="Arial" pitchFamily="34" charset="0"/>
        <a:ea typeface="ヒラギノ角ゴ ProN W3" pitchFamily="-84" charset="-128"/>
        <a:cs typeface="+mn-cs"/>
      </a:defRPr>
    </a:lvl5pPr>
    <a:lvl6pPr marL="2285884" algn="l" defTabSz="914354" rtl="0" eaLnBrk="1" latinLnBrk="0" hangingPunct="1">
      <a:defRPr kern="1200">
        <a:solidFill>
          <a:schemeClr val="tx1"/>
        </a:solidFill>
        <a:latin typeface="Arial" pitchFamily="34" charset="0"/>
        <a:ea typeface="ヒラギノ角ゴ ProN W3" pitchFamily="-84" charset="-128"/>
        <a:cs typeface="+mn-cs"/>
      </a:defRPr>
    </a:lvl6pPr>
    <a:lvl7pPr marL="2743060" algn="l" defTabSz="914354" rtl="0" eaLnBrk="1" latinLnBrk="0" hangingPunct="1">
      <a:defRPr kern="1200">
        <a:solidFill>
          <a:schemeClr val="tx1"/>
        </a:solidFill>
        <a:latin typeface="Arial" pitchFamily="34" charset="0"/>
        <a:ea typeface="ヒラギノ角ゴ ProN W3" pitchFamily="-84" charset="-128"/>
        <a:cs typeface="+mn-cs"/>
      </a:defRPr>
    </a:lvl7pPr>
    <a:lvl8pPr marL="3200236" algn="l" defTabSz="914354" rtl="0" eaLnBrk="1" latinLnBrk="0" hangingPunct="1">
      <a:defRPr kern="1200">
        <a:solidFill>
          <a:schemeClr val="tx1"/>
        </a:solidFill>
        <a:latin typeface="Arial" pitchFamily="34" charset="0"/>
        <a:ea typeface="ヒラギノ角ゴ ProN W3" pitchFamily="-84" charset="-128"/>
        <a:cs typeface="+mn-cs"/>
      </a:defRPr>
    </a:lvl8pPr>
    <a:lvl9pPr marL="3657413" algn="l" defTabSz="914354" rtl="0" eaLnBrk="1" latinLnBrk="0" hangingPunct="1">
      <a:defRPr kern="1200">
        <a:solidFill>
          <a:schemeClr val="tx1"/>
        </a:solidFill>
        <a:latin typeface="Arial" pitchFamily="34" charset="0"/>
        <a:ea typeface="ヒラギノ角ゴ ProN W3" pitchFamily="-84" charset="-128"/>
        <a:cs typeface="+mn-cs"/>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77"/>
    <p:restoredTop sz="94656"/>
  </p:normalViewPr>
  <p:slideViewPr>
    <p:cSldViewPr>
      <p:cViewPr>
        <p:scale>
          <a:sx n="114" d="100"/>
          <a:sy n="114" d="100"/>
        </p:scale>
        <p:origin x="1512" y="680"/>
      </p:cViewPr>
      <p:guideLst>
        <p:guide orient="horz" pos="3072"/>
        <p:guide pos="4096"/>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512"/>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tags" Target="tags/tag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 Id="rId2"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Helvetica Neue Light" pitchFamily="-84" charset="0"/>
                <a:sym typeface="Helvetica Neue Light" pitchFamily="-84" charset="0"/>
              </a:defRPr>
            </a:lvl1pPr>
          </a:lstStyle>
          <a:p>
            <a:endParaRPr lang="en-AU"/>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Helvetica Neue Light" pitchFamily="-84" charset="0"/>
                <a:sym typeface="Helvetica Neue Light" pitchFamily="-84" charset="0"/>
              </a:defRPr>
            </a:lvl1pPr>
          </a:lstStyle>
          <a:p>
            <a:endParaRPr lang="en-AU"/>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Helvetica Neue Light" pitchFamily="-84" charset="0"/>
                <a:sym typeface="Helvetica Neue Light" pitchFamily="-84" charset="0"/>
              </a:defRPr>
            </a:lvl1pPr>
          </a:lstStyle>
          <a:p>
            <a:endParaRPr lang="en-AU"/>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Helvetica Neue Light" pitchFamily="-84" charset="0"/>
                <a:sym typeface="Helvetica Neue Light" pitchFamily="-84" charset="0"/>
              </a:defRPr>
            </a:lvl1pPr>
          </a:lstStyle>
          <a:p>
            <a:fld id="{C450E712-5F48-45A8-84C3-436E6E0E6D98}" type="slidenum">
              <a:rPr lang="en-AU"/>
              <a:pPr/>
              <a:t>‹#›</a:t>
            </a:fld>
            <a:endParaRPr lang="en-AU"/>
          </a:p>
        </p:txBody>
      </p:sp>
    </p:spTree>
    <p:extLst>
      <p:ext uri="{BB962C8B-B14F-4D97-AF65-F5344CB8AC3E}">
        <p14:creationId xmlns:p14="http://schemas.microsoft.com/office/powerpoint/2010/main" val="3099655480"/>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100" kern="1200">
        <a:solidFill>
          <a:schemeClr val="tx1"/>
        </a:solidFill>
        <a:latin typeface="Helvetica Neue Light" charset="0"/>
        <a:ea typeface="MS PGothic" pitchFamily="34" charset="-128"/>
        <a:cs typeface="ＭＳ Ｐゴシック" charset="-128"/>
      </a:defRPr>
    </a:lvl1pPr>
    <a:lvl2pPr marL="457176" algn="l" rtl="0" eaLnBrk="0" fontAlgn="base" hangingPunct="0">
      <a:spcBef>
        <a:spcPct val="0"/>
      </a:spcBef>
      <a:spcAft>
        <a:spcPct val="0"/>
      </a:spcAft>
      <a:defRPr sz="1100" kern="1200">
        <a:solidFill>
          <a:schemeClr val="tx1"/>
        </a:solidFill>
        <a:latin typeface="Helvetica Neue Light" charset="0"/>
        <a:ea typeface="MS PGothic" pitchFamily="34" charset="-128"/>
        <a:cs typeface="+mn-cs"/>
      </a:defRPr>
    </a:lvl2pPr>
    <a:lvl3pPr marL="914354" algn="l" rtl="0" eaLnBrk="0" fontAlgn="base" hangingPunct="0">
      <a:spcBef>
        <a:spcPct val="0"/>
      </a:spcBef>
      <a:spcAft>
        <a:spcPct val="0"/>
      </a:spcAft>
      <a:defRPr sz="1100" kern="1200">
        <a:solidFill>
          <a:schemeClr val="tx1"/>
        </a:solidFill>
        <a:latin typeface="Helvetica Neue Light" charset="0"/>
        <a:ea typeface="MS PGothic" pitchFamily="34" charset="-128"/>
        <a:cs typeface="+mn-cs"/>
      </a:defRPr>
    </a:lvl3pPr>
    <a:lvl4pPr marL="1371530" algn="l" rtl="0" eaLnBrk="0" fontAlgn="base" hangingPunct="0">
      <a:spcBef>
        <a:spcPct val="0"/>
      </a:spcBef>
      <a:spcAft>
        <a:spcPct val="0"/>
      </a:spcAft>
      <a:defRPr sz="1100" kern="1200">
        <a:solidFill>
          <a:schemeClr val="tx1"/>
        </a:solidFill>
        <a:latin typeface="Helvetica Neue Light" charset="0"/>
        <a:ea typeface="MS PGothic" pitchFamily="34" charset="-128"/>
        <a:cs typeface="+mn-cs"/>
      </a:defRPr>
    </a:lvl4pPr>
    <a:lvl5pPr marL="1828706" algn="l" rtl="0" eaLnBrk="0" fontAlgn="base" hangingPunct="0">
      <a:spcBef>
        <a:spcPct val="0"/>
      </a:spcBef>
      <a:spcAft>
        <a:spcPct val="0"/>
      </a:spcAft>
      <a:defRPr sz="1100" kern="1200">
        <a:solidFill>
          <a:schemeClr val="tx1"/>
        </a:solidFill>
        <a:latin typeface="Helvetica Neue Light" charset="0"/>
        <a:ea typeface="MS PGothic" pitchFamily="34" charset="-128"/>
        <a:cs typeface="+mn-cs"/>
      </a:defRPr>
    </a:lvl5pPr>
    <a:lvl6pPr marL="2285884" algn="l" defTabSz="457176" rtl="0" eaLnBrk="1" latinLnBrk="0" hangingPunct="1">
      <a:defRPr sz="1100" kern="1200">
        <a:solidFill>
          <a:schemeClr val="tx1"/>
        </a:solidFill>
        <a:latin typeface="+mn-lt"/>
        <a:ea typeface="+mn-ea"/>
        <a:cs typeface="+mn-cs"/>
      </a:defRPr>
    </a:lvl6pPr>
    <a:lvl7pPr marL="2743060" algn="l" defTabSz="457176" rtl="0" eaLnBrk="1" latinLnBrk="0" hangingPunct="1">
      <a:defRPr sz="1100" kern="1200">
        <a:solidFill>
          <a:schemeClr val="tx1"/>
        </a:solidFill>
        <a:latin typeface="+mn-lt"/>
        <a:ea typeface="+mn-ea"/>
        <a:cs typeface="+mn-cs"/>
      </a:defRPr>
    </a:lvl7pPr>
    <a:lvl8pPr marL="3200236" algn="l" defTabSz="457176" rtl="0" eaLnBrk="1" latinLnBrk="0" hangingPunct="1">
      <a:defRPr sz="1100" kern="1200">
        <a:solidFill>
          <a:schemeClr val="tx1"/>
        </a:solidFill>
        <a:latin typeface="+mn-lt"/>
        <a:ea typeface="+mn-ea"/>
        <a:cs typeface="+mn-cs"/>
      </a:defRPr>
    </a:lvl8pPr>
    <a:lvl9pPr marL="3657413" algn="l" defTabSz="457176"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Rot="1" noChangeAspect="1" noChangeArrowheads="1" noTextEdit="1"/>
          </p:cNvSpPr>
          <p:nvPr>
            <p:ph type="sldImg"/>
          </p:nvPr>
        </p:nvSpPr>
        <p:spPr>
          <a:xfrm>
            <a:off x="1144588" y="684213"/>
            <a:ext cx="4573587" cy="3429000"/>
          </a:xfrm>
          <a:solidFill>
            <a:srgbClr val="FFFFFF"/>
          </a:solidFill>
          <a:ln/>
        </p:spPr>
      </p:sp>
      <p:sp>
        <p:nvSpPr>
          <p:cNvPr id="172034" name="Rectangle 3"/>
          <p:cNvSpPr>
            <a:spLocks noGrp="1" noChangeArrowheads="1"/>
          </p:cNvSpPr>
          <p:nvPr>
            <p:ph type="body" idx="1"/>
          </p:nvPr>
        </p:nvSpPr>
        <p:spPr>
          <a:xfrm>
            <a:off x="913991" y="4342939"/>
            <a:ext cx="5030018" cy="4117424"/>
          </a:xfrm>
          <a:solidFill>
            <a:srgbClr val="FFFFFF"/>
          </a:solidFill>
          <a:ln>
            <a:solidFill>
              <a:srgbClr val="000000"/>
            </a:solidFill>
          </a:ln>
          <a:extLst>
            <a:ext uri="{FAA26D3D-D897-4be2-8F04-BA451C77F1D7}">
              <ma14:placeholderFlag xmlns:ma14="http://schemas.microsoft.com/office/mac/drawingml/2011/main" val="1"/>
            </a:ext>
          </a:extLst>
        </p:spPr>
        <p:txBody>
          <a:bodyPr lIns="88146" tIns="44072" rIns="88146" bIns="44072"/>
          <a:lstStyle/>
          <a:p>
            <a:endParaRPr lang="en-AU">
              <a:latin typeface="Book Antiqua" charset="0"/>
            </a:endParaRPr>
          </a:p>
        </p:txBody>
      </p:sp>
    </p:spTree>
    <p:extLst>
      <p:ext uri="{BB962C8B-B14F-4D97-AF65-F5344CB8AC3E}">
        <p14:creationId xmlns:p14="http://schemas.microsoft.com/office/powerpoint/2010/main" val="216468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EB34A4AF-C0A1-4CE0-B62E-995799C933BD}" type="slidenum">
              <a:rPr lang="en-US" sz="1200">
                <a:latin typeface="Helvetica Neue Light" pitchFamily="-84" charset="0"/>
              </a:rPr>
              <a:pPr eaLnBrk="1" hangingPunct="1"/>
              <a:t>35</a:t>
            </a:fld>
            <a:endParaRPr lang="en-US" sz="1200">
              <a:latin typeface="Helvetica Neue Light" pitchFamily="-84" charset="0"/>
            </a:endParaRPr>
          </a:p>
        </p:txBody>
      </p:sp>
      <p:sp>
        <p:nvSpPr>
          <p:cNvPr id="26626" name="Rectangle 2"/>
          <p:cNvSpPr>
            <a:spLocks noGrp="1" noRot="1" noChangeAspect="1" noChangeArrowheads="1" noTextEdit="1"/>
          </p:cNvSpPr>
          <p:nvPr>
            <p:ph type="sldImg"/>
          </p:nvPr>
        </p:nvSpPr>
        <p:spPr>
          <a:ln/>
        </p:spPr>
      </p:sp>
      <p:sp>
        <p:nvSpPr>
          <p:cNvPr id="26627" name="Rectangle 3"/>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latin typeface="Helvetica Neue Light" pitchFamily="-84" charset="0"/>
            </a:endParaRPr>
          </a:p>
        </p:txBody>
      </p:sp>
    </p:spTree>
    <p:extLst>
      <p:ext uri="{BB962C8B-B14F-4D97-AF65-F5344CB8AC3E}">
        <p14:creationId xmlns:p14="http://schemas.microsoft.com/office/powerpoint/2010/main" val="2065163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p:cNvSpPr>
          <p:nvPr>
            <p:ph type="sldNum" sz="quarter" idx="5"/>
          </p:nvPr>
        </p:nvSpPr>
        <p:spPr>
          <a:extLst>
            <a:ext uri="{FAA26D3D-D897-4be2-8F04-BA451C77F1D7}">
              <ma14:placeholderFlag xmlns:ma14="http://schemas.microsoft.com/office/mac/drawingml/2011/main" val="1"/>
            </a:ext>
          </a:extLst>
        </p:spPr>
        <p:txBody>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97EF82D7-A30F-4DC2-9C74-8E699F710030}" type="slidenum">
              <a:rPr lang="en-US" sz="1200"/>
              <a:pPr eaLnBrk="1" hangingPunct="1"/>
              <a:t>36</a:t>
            </a:fld>
            <a:endParaRPr lang="en-US" sz="1200"/>
          </a:p>
        </p:txBody>
      </p:sp>
      <p:sp>
        <p:nvSpPr>
          <p:cNvPr id="839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3971" name="Rectangle 3"/>
          <p:cNvSpPr>
            <a:spLocks noGrp="1"/>
          </p:cNvSpPr>
          <p:nvPr>
            <p:ph type="body" idx="1"/>
          </p:nvPr>
        </p:nvSpPr>
        <p:spPr/>
        <p:txBody>
          <a:bodyPr/>
          <a:lstStyle/>
          <a:p>
            <a:pPr eaLnBrk="1" hangingPunct="1"/>
            <a:endParaRPr lang="en-AU" smtClean="0">
              <a:latin typeface="Helvetica Neue Light" pitchFamily="-84" charset="0"/>
            </a:endParaRPr>
          </a:p>
        </p:txBody>
      </p:sp>
    </p:spTree>
    <p:extLst>
      <p:ext uri="{BB962C8B-B14F-4D97-AF65-F5344CB8AC3E}">
        <p14:creationId xmlns:p14="http://schemas.microsoft.com/office/powerpoint/2010/main" val="1568359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p:cNvSpPr>
          <p:nvPr>
            <p:ph type="sldNum" sz="quarter" idx="5"/>
          </p:nvPr>
        </p:nvSpPr>
        <p:spPr>
          <a:extLst>
            <a:ext uri="{FAA26D3D-D897-4be2-8F04-BA451C77F1D7}">
              <ma14:placeholderFlag xmlns:ma14="http://schemas.microsoft.com/office/mac/drawingml/2011/main" val="1"/>
            </a:ext>
          </a:extLst>
        </p:spPr>
        <p:txBody>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97EF82D7-A30F-4DC2-9C74-8E699F710030}" type="slidenum">
              <a:rPr lang="en-US" sz="1200"/>
              <a:pPr eaLnBrk="1" hangingPunct="1"/>
              <a:t>37</a:t>
            </a:fld>
            <a:endParaRPr lang="en-US" sz="1200"/>
          </a:p>
        </p:txBody>
      </p:sp>
      <p:sp>
        <p:nvSpPr>
          <p:cNvPr id="839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3971" name="Rectangle 3"/>
          <p:cNvSpPr>
            <a:spLocks noGrp="1"/>
          </p:cNvSpPr>
          <p:nvPr>
            <p:ph type="body" idx="1"/>
          </p:nvPr>
        </p:nvSpPr>
        <p:spPr/>
        <p:txBody>
          <a:bodyPr/>
          <a:lstStyle/>
          <a:p>
            <a:pPr eaLnBrk="1" hangingPunct="1"/>
            <a:endParaRPr lang="en-AU" smtClean="0">
              <a:latin typeface="Helvetica Neue Light" pitchFamily="-84" charset="0"/>
            </a:endParaRPr>
          </a:p>
        </p:txBody>
      </p:sp>
    </p:spTree>
    <p:extLst>
      <p:ext uri="{BB962C8B-B14F-4D97-AF65-F5344CB8AC3E}">
        <p14:creationId xmlns:p14="http://schemas.microsoft.com/office/powerpoint/2010/main" val="1609164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txBox="1">
            <a:spLocks noGrp="1"/>
          </p:cNvSpPr>
          <p:nvPr/>
        </p:nvSpPr>
        <p:spPr bwMode="auto">
          <a:xfrm>
            <a:off x="3886200" y="86868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r" eaLnBrk="1" hangingPunct="1"/>
            <a:fld id="{2EB79FE5-112C-44E2-86E8-E7EC1BABAFED}" type="slidenum">
              <a:rPr lang="en-US" sz="1200">
                <a:solidFill>
                  <a:srgbClr val="000000"/>
                </a:solidFill>
                <a:latin typeface="Helvetica Neue Light" pitchFamily="-84" charset="0"/>
                <a:sym typeface="Helvetica Neue Light" pitchFamily="-84" charset="0"/>
              </a:rPr>
              <a:pPr algn="r" eaLnBrk="1" hangingPunct="1"/>
              <a:t>38</a:t>
            </a:fld>
            <a:endParaRPr lang="en-US" sz="1200">
              <a:solidFill>
                <a:srgbClr val="000000"/>
              </a:solidFill>
              <a:latin typeface="Helvetica Neue Light" pitchFamily="-84" charset="0"/>
              <a:sym typeface="Helvetica Neue Light" pitchFamily="-84" charset="0"/>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latin typeface="Helvetica Neue Light" pitchFamily="-84" charset="0"/>
            </a:endParaRPr>
          </a:p>
        </p:txBody>
      </p:sp>
    </p:spTree>
    <p:extLst>
      <p:ext uri="{BB962C8B-B14F-4D97-AF65-F5344CB8AC3E}">
        <p14:creationId xmlns:p14="http://schemas.microsoft.com/office/powerpoint/2010/main" val="1199950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Rot="1" noChangeAspect="1" noChangeArrowheads="1" noTextEdit="1"/>
          </p:cNvSpPr>
          <p:nvPr>
            <p:ph type="sldImg"/>
          </p:nvPr>
        </p:nvSpPr>
        <p:spPr>
          <a:ln/>
        </p:spPr>
      </p:sp>
      <p:sp>
        <p:nvSpPr>
          <p:cNvPr id="129026" name="Rectangle 3"/>
          <p:cNvSpPr>
            <a:spLocks noGrp="1" noChangeArrowheads="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AU">
              <a:latin typeface="Book Antiqua" charset="0"/>
            </a:endParaRPr>
          </a:p>
        </p:txBody>
      </p:sp>
    </p:spTree>
    <p:extLst>
      <p:ext uri="{BB962C8B-B14F-4D97-AF65-F5344CB8AC3E}">
        <p14:creationId xmlns:p14="http://schemas.microsoft.com/office/powerpoint/2010/main" val="342394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Rot="1" noChangeAspect="1" noChangeArrowheads="1" noTextEdit="1"/>
          </p:cNvSpPr>
          <p:nvPr>
            <p:ph type="sldImg"/>
          </p:nvPr>
        </p:nvSpPr>
        <p:spPr>
          <a:xfrm>
            <a:off x="1154113" y="690563"/>
            <a:ext cx="4556125" cy="3416300"/>
          </a:xfrm>
          <a:ln cap="flat"/>
        </p:spPr>
      </p:sp>
      <p:sp>
        <p:nvSpPr>
          <p:cNvPr id="131074" name="Rectangle 3"/>
          <p:cNvSpPr>
            <a:spLocks noGrp="1" noChangeArrowheads="1"/>
          </p:cNvSpPr>
          <p:nvPr>
            <p:ph type="body" idx="1"/>
          </p:nvPr>
        </p:nvSpPr>
        <p:spPr>
          <a:xfrm>
            <a:off x="913991" y="4340103"/>
            <a:ext cx="5030018" cy="4117424"/>
          </a:xfrm>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7746" tIns="43873" rIns="87746" bIns="43873"/>
          <a:lstStyle/>
          <a:p>
            <a:endParaRPr lang="en-AU">
              <a:latin typeface="Book Antiqua" charset="0"/>
            </a:endParaRPr>
          </a:p>
        </p:txBody>
      </p:sp>
    </p:spTree>
    <p:extLst>
      <p:ext uri="{BB962C8B-B14F-4D97-AF65-F5344CB8AC3E}">
        <p14:creationId xmlns:p14="http://schemas.microsoft.com/office/powerpoint/2010/main" val="1521083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Rot="1" noChangeAspect="1" noChangeArrowheads="1" noTextEdit="1"/>
          </p:cNvSpPr>
          <p:nvPr>
            <p:ph type="sldImg"/>
          </p:nvPr>
        </p:nvSpPr>
        <p:spPr>
          <a:xfrm>
            <a:off x="1154113" y="690563"/>
            <a:ext cx="4556125" cy="3416300"/>
          </a:xfrm>
          <a:ln cap="flat"/>
        </p:spPr>
      </p:sp>
      <p:sp>
        <p:nvSpPr>
          <p:cNvPr id="133122" name="Rectangle 3"/>
          <p:cNvSpPr>
            <a:spLocks noGrp="1" noChangeArrowheads="1"/>
          </p:cNvSpPr>
          <p:nvPr>
            <p:ph type="body" idx="1"/>
          </p:nvPr>
        </p:nvSpPr>
        <p:spPr>
          <a:xfrm>
            <a:off x="913991" y="4340103"/>
            <a:ext cx="5030018" cy="4117424"/>
          </a:xfrm>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7746" tIns="43873" rIns="87746" bIns="43873"/>
          <a:lstStyle/>
          <a:p>
            <a:endParaRPr lang="en-AU">
              <a:latin typeface="Book Antiqua" charset="0"/>
            </a:endParaRPr>
          </a:p>
        </p:txBody>
      </p:sp>
    </p:spTree>
    <p:extLst>
      <p:ext uri="{BB962C8B-B14F-4D97-AF65-F5344CB8AC3E}">
        <p14:creationId xmlns:p14="http://schemas.microsoft.com/office/powerpoint/2010/main" val="1197336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ChangeArrowheads="1" noTextEdit="1"/>
          </p:cNvSpPr>
          <p:nvPr>
            <p:ph type="sldImg"/>
          </p:nvPr>
        </p:nvSpPr>
        <p:spPr>
          <a:xfrm>
            <a:off x="1154113" y="690563"/>
            <a:ext cx="4556125" cy="3416300"/>
          </a:xfrm>
          <a:ln cap="flat"/>
        </p:spPr>
      </p:sp>
      <p:sp>
        <p:nvSpPr>
          <p:cNvPr id="135170" name="Rectangle 3"/>
          <p:cNvSpPr>
            <a:spLocks noGrp="1" noChangeArrowheads="1"/>
          </p:cNvSpPr>
          <p:nvPr>
            <p:ph type="body" idx="1"/>
          </p:nvPr>
        </p:nvSpPr>
        <p:spPr>
          <a:xfrm>
            <a:off x="913991" y="4340103"/>
            <a:ext cx="5030018" cy="4117424"/>
          </a:xfrm>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7746" tIns="43873" rIns="87746" bIns="43873"/>
          <a:lstStyle/>
          <a:p>
            <a:endParaRPr lang="en-AU">
              <a:latin typeface="Book Antiqua" charset="0"/>
            </a:endParaRPr>
          </a:p>
        </p:txBody>
      </p:sp>
    </p:spTree>
    <p:extLst>
      <p:ext uri="{BB962C8B-B14F-4D97-AF65-F5344CB8AC3E}">
        <p14:creationId xmlns:p14="http://schemas.microsoft.com/office/powerpoint/2010/main" val="1707724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txBox="1">
            <a:spLocks noGrp="1"/>
          </p:cNvSpPr>
          <p:nvPr/>
        </p:nvSpPr>
        <p:spPr bwMode="auto">
          <a:xfrm>
            <a:off x="3886200" y="86868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r" eaLnBrk="1" hangingPunct="1"/>
            <a:fld id="{29678298-0EE9-40BF-92CA-81089710E476}" type="slidenum">
              <a:rPr lang="en-US" sz="1200">
                <a:solidFill>
                  <a:srgbClr val="000000"/>
                </a:solidFill>
                <a:latin typeface="Helvetica Neue Light" pitchFamily="-84" charset="0"/>
                <a:sym typeface="Helvetica Neue Light" pitchFamily="-84" charset="0"/>
              </a:rPr>
              <a:pPr algn="r" eaLnBrk="1" hangingPunct="1"/>
              <a:t>30</a:t>
            </a:fld>
            <a:endParaRPr lang="en-US" sz="1200">
              <a:solidFill>
                <a:srgbClr val="000000"/>
              </a:solidFill>
              <a:latin typeface="Helvetica Neue Light" pitchFamily="-84" charset="0"/>
              <a:sym typeface="Helvetica Neue Light" pitchFamily="-84"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latin typeface="Helvetica Neue Light" pitchFamily="-84" charset="0"/>
            </a:endParaRPr>
          </a:p>
        </p:txBody>
      </p:sp>
    </p:spTree>
    <p:extLst>
      <p:ext uri="{BB962C8B-B14F-4D97-AF65-F5344CB8AC3E}">
        <p14:creationId xmlns:p14="http://schemas.microsoft.com/office/powerpoint/2010/main" val="601737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BD488B38-DA5C-4048-9418-3D96B8B8A53A}" type="slidenum">
              <a:rPr lang="en-US" sz="1200">
                <a:latin typeface="Helvetica Neue Light" pitchFamily="-84" charset="0"/>
              </a:rPr>
              <a:pPr eaLnBrk="1" hangingPunct="1"/>
              <a:t>32</a:t>
            </a:fld>
            <a:endParaRPr lang="en-US" sz="1200">
              <a:latin typeface="Helvetica Neue Light" pitchFamily="-84"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latin typeface="Helvetica Neue Light" pitchFamily="-84" charset="0"/>
            </a:endParaRPr>
          </a:p>
        </p:txBody>
      </p:sp>
    </p:spTree>
    <p:extLst>
      <p:ext uri="{BB962C8B-B14F-4D97-AF65-F5344CB8AC3E}">
        <p14:creationId xmlns:p14="http://schemas.microsoft.com/office/powerpoint/2010/main" val="904458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2F6ED0A6-C334-4769-BD91-E21D723EC16E}" type="slidenum">
              <a:rPr lang="en-US" sz="1200">
                <a:latin typeface="Helvetica Neue Light" pitchFamily="-84" charset="0"/>
              </a:rPr>
              <a:pPr eaLnBrk="1" hangingPunct="1"/>
              <a:t>33</a:t>
            </a:fld>
            <a:endParaRPr lang="en-US" sz="1200">
              <a:latin typeface="Helvetica Neue Light" pitchFamily="-84"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latin typeface="Helvetica Neue Light" pitchFamily="-84" charset="0"/>
            </a:endParaRPr>
          </a:p>
        </p:txBody>
      </p:sp>
    </p:spTree>
    <p:extLst>
      <p:ext uri="{BB962C8B-B14F-4D97-AF65-F5344CB8AC3E}">
        <p14:creationId xmlns:p14="http://schemas.microsoft.com/office/powerpoint/2010/main" val="1348772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797BE8A3-2D3F-41E1-BD39-3D7AA95FD690}" type="slidenum">
              <a:rPr lang="en-US" sz="1200">
                <a:latin typeface="Helvetica Neue Light" pitchFamily="-84" charset="0"/>
              </a:rPr>
              <a:pPr eaLnBrk="1" hangingPunct="1"/>
              <a:t>34</a:t>
            </a:fld>
            <a:endParaRPr lang="en-US" sz="1200">
              <a:latin typeface="Helvetica Neue Light" pitchFamily="-84"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latin typeface="Helvetica Neue Light" pitchFamily="-84" charset="0"/>
            </a:endParaRPr>
          </a:p>
        </p:txBody>
      </p:sp>
    </p:spTree>
    <p:extLst>
      <p:ext uri="{BB962C8B-B14F-4D97-AF65-F5344CB8AC3E}">
        <p14:creationId xmlns:p14="http://schemas.microsoft.com/office/powerpoint/2010/main" val="2136353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1310483" y="2010741"/>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39" tIns="65020" rIns="130039" bIns="65020"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endParaRPr lang="en-US" sz="1800">
              <a:solidFill>
                <a:srgbClr val="000000"/>
              </a:solidFill>
              <a:latin typeface="Gill Sans MT" pitchFamily="34" charset="0"/>
            </a:endParaRPr>
          </a:p>
        </p:txBody>
      </p:sp>
      <p:sp>
        <p:nvSpPr>
          <p:cNvPr id="5" name="Oval 4"/>
          <p:cNvSpPr/>
          <p:nvPr/>
        </p:nvSpPr>
        <p:spPr>
          <a:xfrm>
            <a:off x="1646238" y="1912939"/>
            <a:ext cx="90487" cy="904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39" tIns="65020" rIns="130039" bIns="65020" anchor="ctr"/>
          <a:lstStyle/>
          <a:p>
            <a:pPr algn="ctr"/>
            <a:endParaRPr lang="en-US">
              <a:solidFill>
                <a:srgbClr val="000000"/>
              </a:solidFill>
              <a:ea typeface="ヒラギノ角ゴ ProN W3" pitchFamily="-84" charset="-128"/>
            </a:endParaRPr>
          </a:p>
        </p:txBody>
      </p:sp>
      <p:sp>
        <p:nvSpPr>
          <p:cNvPr id="14" name="Title 13"/>
          <p:cNvSpPr>
            <a:spLocks noGrp="1"/>
          </p:cNvSpPr>
          <p:nvPr>
            <p:ph type="ctrTitle"/>
          </p:nvPr>
        </p:nvSpPr>
        <p:spPr>
          <a:xfrm>
            <a:off x="2037419" y="511855"/>
            <a:ext cx="10533888" cy="2093773"/>
          </a:xfrm>
        </p:spPr>
        <p:txBody>
          <a:bodyPr anchor="b"/>
          <a:lstStyle>
            <a:lvl1pPr algn="l">
              <a:defRPr/>
            </a:lvl1pPr>
            <a:extLst/>
          </a:lstStyle>
          <a:p>
            <a:r>
              <a:rPr lang="en-AU" smtClean="0"/>
              <a:t>Click to edit Master title style</a:t>
            </a:r>
            <a:endParaRPr lang="en-US"/>
          </a:p>
        </p:txBody>
      </p:sp>
      <p:sp>
        <p:nvSpPr>
          <p:cNvPr id="22" name="Subtitle 21"/>
          <p:cNvSpPr>
            <a:spLocks noGrp="1"/>
          </p:cNvSpPr>
          <p:nvPr>
            <p:ph type="subTitle" idx="1"/>
          </p:nvPr>
        </p:nvSpPr>
        <p:spPr>
          <a:xfrm>
            <a:off x="2037419" y="2631202"/>
            <a:ext cx="10533888" cy="2492587"/>
          </a:xfrm>
        </p:spPr>
        <p:txBody>
          <a:bodyPr tIns="0"/>
          <a:lstStyle>
            <a:lvl1pPr marL="39012" indent="0" algn="l">
              <a:buNone/>
              <a:defRPr sz="3700">
                <a:solidFill>
                  <a:schemeClr val="tx2">
                    <a:shade val="30000"/>
                    <a:satMod val="150000"/>
                  </a:schemeClr>
                </a:solidFill>
              </a:defRPr>
            </a:lvl1pPr>
            <a:lvl2pPr marL="650197" indent="0" algn="ctr">
              <a:buNone/>
            </a:lvl2pPr>
            <a:lvl3pPr marL="1300393" indent="0" algn="ctr">
              <a:buNone/>
            </a:lvl3pPr>
            <a:lvl4pPr marL="1950590" indent="0" algn="ctr">
              <a:buNone/>
            </a:lvl4pPr>
            <a:lvl5pPr marL="2600786" indent="0" algn="ctr">
              <a:buNone/>
            </a:lvl5pPr>
            <a:lvl6pPr marL="3250983" indent="0" algn="ctr">
              <a:buNone/>
            </a:lvl6pPr>
            <a:lvl7pPr marL="3901180" indent="0" algn="ctr">
              <a:buNone/>
            </a:lvl7pPr>
            <a:lvl8pPr marL="4551376" indent="0" algn="ctr">
              <a:buNone/>
            </a:lvl8pPr>
            <a:lvl9pPr marL="5201573" indent="0" algn="ctr">
              <a:buNone/>
            </a:lvl9pPr>
            <a:extLst/>
          </a:lstStyle>
          <a:p>
            <a:r>
              <a:rPr lang="en-AU" smtClean="0"/>
              <a:t>Click to edit Master subtitle style</a:t>
            </a:r>
            <a:endParaRPr lang="en-US"/>
          </a:p>
        </p:txBody>
      </p:sp>
      <p:sp>
        <p:nvSpPr>
          <p:cNvPr id="6" name="Date Placeholder 6"/>
          <p:cNvSpPr>
            <a:spLocks noGrp="1"/>
          </p:cNvSpPr>
          <p:nvPr>
            <p:ph type="dt" sz="half" idx="10"/>
          </p:nvPr>
        </p:nvSpPr>
        <p:spPr/>
        <p:txBody>
          <a:bodyPr/>
          <a:lstStyle>
            <a:lvl1pPr>
              <a:defRPr/>
            </a:lvl1pPr>
          </a:lstStyle>
          <a:p>
            <a:fld id="{3A43E0A0-D739-4CC9-AA01-F919608CC02C}" type="datetime1">
              <a:rPr lang="en-US"/>
              <a:pPr/>
              <a:t>8/29/16</a:t>
            </a:fld>
            <a:endParaRPr lang="en-US"/>
          </a:p>
        </p:txBody>
      </p:sp>
      <p:sp>
        <p:nvSpPr>
          <p:cNvPr id="7" name="Footer Placeholder 19"/>
          <p:cNvSpPr>
            <a:spLocks noGrp="1"/>
          </p:cNvSpPr>
          <p:nvPr>
            <p:ph type="ftr" sz="quarter" idx="11"/>
          </p:nvPr>
        </p:nvSpPr>
        <p:spPr/>
        <p:txBody>
          <a:bodyPr/>
          <a:lstStyle>
            <a:lvl1pPr>
              <a:defRPr/>
            </a:lvl1pPr>
          </a:lstStyle>
          <a:p>
            <a:endParaRPr lang="en-US"/>
          </a:p>
        </p:txBody>
      </p:sp>
      <p:sp>
        <p:nvSpPr>
          <p:cNvPr id="8" name="Slide Number Placeholder 9"/>
          <p:cNvSpPr>
            <a:spLocks noGrp="1"/>
          </p:cNvSpPr>
          <p:nvPr>
            <p:ph type="sldNum" sz="quarter" idx="12"/>
          </p:nvPr>
        </p:nvSpPr>
        <p:spPr/>
        <p:txBody>
          <a:bodyPr/>
          <a:lstStyle>
            <a:lvl1pPr>
              <a:defRPr/>
            </a:lvl1pPr>
          </a:lstStyle>
          <a:p>
            <a:fld id="{B2612AAB-ADC2-417F-A606-508FBF4BF2B9}" type="slidenum">
              <a:rPr lang="en-US"/>
              <a:pPr/>
              <a:t>‹#›</a:t>
            </a:fld>
            <a:endParaRPr lang="en-US"/>
          </a:p>
        </p:txBody>
      </p:sp>
    </p:spTree>
    <p:extLst>
      <p:ext uri="{BB962C8B-B14F-4D97-AF65-F5344CB8AC3E}">
        <p14:creationId xmlns:p14="http://schemas.microsoft.com/office/powerpoint/2010/main" val="3600207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C045C83E-E1E6-4617-AE3F-18DBC86AD200}" type="datetime1">
              <a:rPr lang="en-US"/>
              <a:pPr/>
              <a:t>8/29/16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FC80857D-E5DA-480F-8675-7C9E3986B8F4}" type="slidenum">
              <a:rPr lang="en-US"/>
              <a:pPr/>
              <a:t>‹#›</a:t>
            </a:fld>
            <a:endParaRPr lang="en-US"/>
          </a:p>
        </p:txBody>
      </p:sp>
    </p:spTree>
    <p:extLst>
      <p:ext uri="{BB962C8B-B14F-4D97-AF65-F5344CB8AC3E}">
        <p14:creationId xmlns:p14="http://schemas.microsoft.com/office/powerpoint/2010/main" val="3391070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3600" y="390600"/>
            <a:ext cx="2600960" cy="8322169"/>
          </a:xfrm>
        </p:spPr>
        <p:txBody>
          <a:bodyPr vert="eaVert"/>
          <a:lstStyle>
            <a:extLst/>
          </a:lstStyle>
          <a:p>
            <a:r>
              <a:rPr lang="en-AU" smtClean="0"/>
              <a:t>Click to edit Master title style</a:t>
            </a:r>
            <a:endParaRPr lang="en-US"/>
          </a:p>
        </p:txBody>
      </p:sp>
      <p:sp>
        <p:nvSpPr>
          <p:cNvPr id="3" name="Vertical Text Placeholder 2"/>
          <p:cNvSpPr>
            <a:spLocks noGrp="1"/>
          </p:cNvSpPr>
          <p:nvPr>
            <p:ph type="body" orient="vert" idx="1"/>
          </p:nvPr>
        </p:nvSpPr>
        <p:spPr>
          <a:xfrm>
            <a:off x="1625600" y="390601"/>
            <a:ext cx="7911253" cy="8322169"/>
          </a:xfrm>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0EDE24EC-CB26-4B89-987B-74F1B21E0962}" type="datetime1">
              <a:rPr lang="en-US"/>
              <a:pPr/>
              <a:t>8/29/16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27991440-E7F1-40F7-BC38-9215A171FCC0}" type="slidenum">
              <a:rPr lang="en-US"/>
              <a:pPr/>
              <a:t>‹#›</a:t>
            </a:fld>
            <a:endParaRPr lang="en-US"/>
          </a:p>
        </p:txBody>
      </p:sp>
    </p:spTree>
    <p:extLst>
      <p:ext uri="{BB962C8B-B14F-4D97-AF65-F5344CB8AC3E}">
        <p14:creationId xmlns:p14="http://schemas.microsoft.com/office/powerpoint/2010/main" val="2855076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5" name="Shape 5"/>
          <p:cNvSpPr>
            <a:spLocks noGrp="1"/>
          </p:cNvSpPr>
          <p:nvPr>
            <p:ph type="title"/>
          </p:nvPr>
        </p:nvSpPr>
        <p:spPr>
          <a:prstGeom prst="rect">
            <a:avLst/>
          </a:prstGeom>
        </p:spPr>
        <p:txBody>
          <a:bodyPr/>
          <a:lstStyle/>
          <a:p>
            <a:pPr lvl="0">
              <a:defRPr sz="1800">
                <a:uFillTx/>
              </a:defRPr>
            </a:pPr>
            <a:r>
              <a:rPr sz="6200">
                <a:uFill>
                  <a:solidFill/>
                </a:uFill>
              </a:rPr>
              <a:t>Title Text</a:t>
            </a:r>
          </a:p>
        </p:txBody>
      </p:sp>
      <p:sp>
        <p:nvSpPr>
          <p:cNvPr id="6" name="Shape 6"/>
          <p:cNvSpPr>
            <a:spLocks noGrp="1"/>
          </p:cNvSpPr>
          <p:nvPr>
            <p:ph type="body" idx="1"/>
          </p:nvPr>
        </p:nvSpPr>
        <p:spPr>
          <a:prstGeom prst="rect">
            <a:avLst/>
          </a:prstGeom>
        </p:spPr>
        <p:txBody>
          <a:bodyPr/>
          <a:lstStyle>
            <a:lvl2pPr marL="909637" indent="-336550">
              <a:spcBef>
                <a:spcPts val="700"/>
              </a:spcBef>
              <a:buFont typeface="Verdana"/>
              <a:buChar char="◦"/>
              <a:defRPr sz="4000"/>
            </a:lvl2pPr>
            <a:lvl3pPr marL="1260475" indent="-323850">
              <a:buClr>
                <a:srgbClr val="FFC301"/>
              </a:buClr>
              <a:buChar char=""/>
              <a:defRPr sz="3400"/>
            </a:lvl3pPr>
            <a:lvl4pPr marL="1560512" indent="-246062">
              <a:spcBef>
                <a:spcPts val="600"/>
              </a:spcBef>
              <a:buClr>
                <a:srgbClr val="D0423C"/>
              </a:buClr>
              <a:buChar char=""/>
              <a:defRPr sz="2800"/>
            </a:lvl4pPr>
            <a:lvl5pPr marL="1846263" indent="-258763">
              <a:spcBef>
                <a:spcPts val="600"/>
              </a:spcBef>
              <a:buClr>
                <a:srgbClr val="95B542"/>
              </a:buClr>
              <a:buChar char=""/>
              <a:defRPr sz="2800"/>
            </a:lvl5pPr>
          </a:lstStyle>
          <a:p>
            <a:pPr lvl="0">
              <a:defRPr sz="1800">
                <a:uFillTx/>
              </a:defRPr>
            </a:pPr>
            <a:r>
              <a:rPr sz="4600">
                <a:uFill>
                  <a:solidFill/>
                </a:uFill>
              </a:rPr>
              <a:t>Body Level One</a:t>
            </a:r>
          </a:p>
          <a:p>
            <a:pPr lvl="1">
              <a:defRPr sz="1800">
                <a:uFillTx/>
              </a:defRPr>
            </a:pPr>
            <a:r>
              <a:rPr sz="4000">
                <a:uFill>
                  <a:solidFill/>
                </a:uFill>
              </a:rPr>
              <a:t>Body Level Two</a:t>
            </a:r>
          </a:p>
          <a:p>
            <a:pPr lvl="2">
              <a:defRPr sz="1800">
                <a:uFillTx/>
              </a:defRPr>
            </a:pPr>
            <a:r>
              <a:rPr sz="3400">
                <a:uFill>
                  <a:solidFill/>
                </a:uFill>
              </a:rPr>
              <a:t>Body Level Three</a:t>
            </a:r>
          </a:p>
          <a:p>
            <a:pPr lvl="3">
              <a:defRPr sz="1800">
                <a:uFillTx/>
              </a:defRPr>
            </a:pPr>
            <a:r>
              <a:rPr sz="2800">
                <a:uFill>
                  <a:solidFill/>
                </a:uFill>
              </a:rPr>
              <a:t>Body Level Four</a:t>
            </a:r>
          </a:p>
          <a:p>
            <a:pPr lvl="4">
              <a:defRPr sz="1800">
                <a:uFillTx/>
              </a:defRPr>
            </a:pPr>
            <a:r>
              <a:rPr sz="2800">
                <a:uFill>
                  <a:solidFill/>
                </a:uFill>
              </a:rPr>
              <a:t>Body Level Five</a:t>
            </a:r>
          </a:p>
        </p:txBody>
      </p:sp>
    </p:spTree>
    <p:extLst>
      <p:ext uri="{BB962C8B-B14F-4D97-AF65-F5344CB8AC3E}">
        <p14:creationId xmlns:p14="http://schemas.microsoft.com/office/powerpoint/2010/main" val="385189195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Content Placeholder 2"/>
          <p:cNvSpPr>
            <a:spLocks noGrp="1"/>
          </p:cNvSpPr>
          <p:nvPr>
            <p:ph idx="1"/>
          </p:nvPr>
        </p:nvSpPr>
        <p:spPr/>
        <p:txBody>
          <a:bodyPr/>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57621C28-655A-4FAB-A555-1ED162ED20F1}" type="datetime1">
              <a:rPr lang="en-US"/>
              <a:pPr/>
              <a:t>8/29/16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D3403977-7D7F-4C8C-94AC-288E80687643}" type="slidenum">
              <a:rPr lang="en-US"/>
              <a:pPr/>
              <a:t>‹#›</a:t>
            </a:fld>
            <a:endParaRPr lang="en-US"/>
          </a:p>
        </p:txBody>
      </p:sp>
    </p:spTree>
    <p:extLst>
      <p:ext uri="{BB962C8B-B14F-4D97-AF65-F5344CB8AC3E}">
        <p14:creationId xmlns:p14="http://schemas.microsoft.com/office/powerpoint/2010/main" val="164539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246438" y="0"/>
            <a:ext cx="9753600"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39" tIns="65020" rIns="130039" bIns="65020" anchor="ctr"/>
          <a:lstStyle/>
          <a:p>
            <a:pPr algn="ctr"/>
            <a:endParaRPr lang="en-US">
              <a:solidFill>
                <a:srgbClr val="FFFFFF"/>
              </a:solidFill>
              <a:ea typeface="ヒラギノ角ゴ ProN W3" pitchFamily="-84" charset="-128"/>
            </a:endParaRPr>
          </a:p>
        </p:txBody>
      </p:sp>
      <p:sp>
        <p:nvSpPr>
          <p:cNvPr id="5" name="Rectangle 4"/>
          <p:cNvSpPr>
            <a:spLocks noChangeArrowheads="1"/>
          </p:cNvSpPr>
          <p:nvPr/>
        </p:nvSpPr>
        <p:spPr bwMode="invGray">
          <a:xfrm>
            <a:off x="3251200" y="0"/>
            <a:ext cx="107950"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 xmlns:a14="http://schemas.microsoft.com/office/drawing/2010/main" w="25400" cap="rnd">
                <a:solidFill>
                  <a:srgbClr val="000000"/>
                </a:solidFill>
                <a:miter lim="800000"/>
                <a:headEnd/>
                <a:tailEnd/>
              </a14:hiddenLine>
            </a:ext>
          </a:extLst>
        </p:spPr>
        <p:txBody>
          <a:bodyPr lIns="130039" tIns="65020" rIns="130039" bIns="65020" anchor="ctr"/>
          <a:lstStyle/>
          <a:p>
            <a:pPr algn="ctr"/>
            <a:endParaRPr lang="en-US">
              <a:solidFill>
                <a:srgbClr val="FFFFFF"/>
              </a:solidFill>
              <a:latin typeface="Gill Sans MT" pitchFamily="34" charset="0"/>
            </a:endParaRPr>
          </a:p>
        </p:txBody>
      </p:sp>
      <p:sp>
        <p:nvSpPr>
          <p:cNvPr id="6" name="Oval 5"/>
          <p:cNvSpPr/>
          <p:nvPr/>
        </p:nvSpPr>
        <p:spPr>
          <a:xfrm>
            <a:off x="3089523" y="4003067"/>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39" tIns="65020" rIns="130039" bIns="65020"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endParaRPr lang="en-US" sz="1800">
              <a:solidFill>
                <a:srgbClr val="000000"/>
              </a:solidFill>
              <a:latin typeface="Gill Sans MT" pitchFamily="34" charset="0"/>
            </a:endParaRPr>
          </a:p>
        </p:txBody>
      </p:sp>
      <p:sp>
        <p:nvSpPr>
          <p:cNvPr id="7" name="Oval 6"/>
          <p:cNvSpPr/>
          <p:nvPr/>
        </p:nvSpPr>
        <p:spPr>
          <a:xfrm>
            <a:off x="3424239" y="3905250"/>
            <a:ext cx="92075" cy="904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39" tIns="65020" rIns="130039" bIns="65020" anchor="ctr"/>
          <a:lstStyle/>
          <a:p>
            <a:pPr algn="ctr"/>
            <a:endParaRPr lang="en-US">
              <a:solidFill>
                <a:srgbClr val="000000"/>
              </a:solidFill>
              <a:ea typeface="ヒラギノ角ゴ ProN W3" pitchFamily="-84" charset="-128"/>
            </a:endParaRPr>
          </a:p>
        </p:txBody>
      </p:sp>
      <p:sp>
        <p:nvSpPr>
          <p:cNvPr id="2" name="Title 1"/>
          <p:cNvSpPr>
            <a:spLocks noGrp="1"/>
          </p:cNvSpPr>
          <p:nvPr>
            <p:ph type="title"/>
          </p:nvPr>
        </p:nvSpPr>
        <p:spPr>
          <a:xfrm>
            <a:off x="3667046" y="3698240"/>
            <a:ext cx="9103360" cy="3251200"/>
          </a:xfrm>
        </p:spPr>
        <p:txBody>
          <a:bodyPr anchor="t"/>
          <a:lstStyle>
            <a:lvl1pPr algn="l">
              <a:lnSpc>
                <a:spcPts val="6400"/>
              </a:lnSpc>
              <a:buNone/>
              <a:defRPr sz="5700" b="1" cap="all"/>
            </a:lvl1pPr>
            <a:extLst/>
          </a:lstStyle>
          <a:p>
            <a:r>
              <a:rPr lang="en-AU" smtClean="0"/>
              <a:t>Click to edit Master title style</a:t>
            </a:r>
            <a:endParaRPr lang="en-US"/>
          </a:p>
        </p:txBody>
      </p:sp>
      <p:sp>
        <p:nvSpPr>
          <p:cNvPr id="3" name="Text Placeholder 2"/>
          <p:cNvSpPr>
            <a:spLocks noGrp="1"/>
          </p:cNvSpPr>
          <p:nvPr>
            <p:ph type="body" idx="1"/>
          </p:nvPr>
        </p:nvSpPr>
        <p:spPr>
          <a:xfrm>
            <a:off x="3667046" y="1517227"/>
            <a:ext cx="9103360" cy="2147146"/>
          </a:xfrm>
        </p:spPr>
        <p:txBody>
          <a:bodyPr anchor="b"/>
          <a:lstStyle>
            <a:lvl1pPr marL="26008" indent="0">
              <a:lnSpc>
                <a:spcPts val="3271"/>
              </a:lnSpc>
              <a:spcBef>
                <a:spcPts val="0"/>
              </a:spcBef>
              <a:buNone/>
              <a:defRPr sz="2800">
                <a:solidFill>
                  <a:schemeClr val="tx2">
                    <a:shade val="30000"/>
                    <a:satMod val="150000"/>
                  </a:schemeClr>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a:r>
              <a:rPr lang="en-AU" smtClean="0"/>
              <a:t>Click to edit Master text styles</a:t>
            </a:r>
          </a:p>
        </p:txBody>
      </p:sp>
      <p:sp>
        <p:nvSpPr>
          <p:cNvPr id="8" name="Date Placeholder 3"/>
          <p:cNvSpPr>
            <a:spLocks noGrp="1"/>
          </p:cNvSpPr>
          <p:nvPr>
            <p:ph type="dt" sz="half" idx="10"/>
          </p:nvPr>
        </p:nvSpPr>
        <p:spPr/>
        <p:txBody>
          <a:bodyPr/>
          <a:lstStyle>
            <a:lvl1pPr>
              <a:defRPr/>
            </a:lvl1pPr>
          </a:lstStyle>
          <a:p>
            <a:fld id="{CAB6FB6F-2975-4952-B4C5-DAB33F80BD4C}" type="datetime1">
              <a:rPr lang="en-US"/>
              <a:pPr/>
              <a:t>8/29/16</a:t>
            </a:fld>
            <a:endParaRPr lang="en-US"/>
          </a:p>
        </p:txBody>
      </p:sp>
      <p:sp>
        <p:nvSpPr>
          <p:cNvPr id="9"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p:txBody>
          <a:bodyPr/>
          <a:lstStyle>
            <a:lvl1pPr>
              <a:defRPr/>
            </a:lvl1pPr>
          </a:lstStyle>
          <a:p>
            <a:fld id="{1B30691A-6D0A-46AF-8249-84A60F799ACC}" type="slidenum">
              <a:rPr lang="en-US"/>
              <a:pPr/>
              <a:t>‹#›</a:t>
            </a:fld>
            <a:endParaRPr lang="en-US"/>
          </a:p>
        </p:txBody>
      </p:sp>
    </p:spTree>
    <p:extLst>
      <p:ext uri="{BB962C8B-B14F-4D97-AF65-F5344CB8AC3E}">
        <p14:creationId xmlns:p14="http://schemas.microsoft.com/office/powerpoint/2010/main" val="483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Content Placeholder 2"/>
          <p:cNvSpPr>
            <a:spLocks noGrp="1"/>
          </p:cNvSpPr>
          <p:nvPr>
            <p:ph sz="half" idx="1"/>
          </p:nvPr>
        </p:nvSpPr>
        <p:spPr>
          <a:xfrm>
            <a:off x="2041754"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7503770"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23"/>
          <p:cNvSpPr>
            <a:spLocks noGrp="1"/>
          </p:cNvSpPr>
          <p:nvPr>
            <p:ph type="dt" sz="half" idx="10"/>
          </p:nvPr>
        </p:nvSpPr>
        <p:spPr/>
        <p:txBody>
          <a:bodyPr/>
          <a:lstStyle>
            <a:lvl1pPr>
              <a:defRPr/>
            </a:lvl1pPr>
          </a:lstStyle>
          <a:p>
            <a:fld id="{6EBDB3CE-D3F3-4DE7-965E-ED8C7A629918}" type="datetime1">
              <a:rPr lang="en-US"/>
              <a:pPr/>
              <a:t>8/29/16</a:t>
            </a:fld>
            <a:endParaRPr lang="en-US"/>
          </a:p>
        </p:txBody>
      </p:sp>
      <p:sp>
        <p:nvSpPr>
          <p:cNvPr id="6" name="Footer Placeholder 9"/>
          <p:cNvSpPr>
            <a:spLocks noGrp="1"/>
          </p:cNvSpPr>
          <p:nvPr>
            <p:ph type="ftr" sz="quarter" idx="11"/>
          </p:nvPr>
        </p:nvSpPr>
        <p:spPr/>
        <p:txBody>
          <a:bodyPr/>
          <a:lstStyle>
            <a:lvl1pPr>
              <a:defRPr/>
            </a:lvl1pPr>
          </a:lstStyle>
          <a:p>
            <a:endParaRPr lang="en-US"/>
          </a:p>
        </p:txBody>
      </p:sp>
      <p:sp>
        <p:nvSpPr>
          <p:cNvPr id="7" name="Slide Number Placeholder 21"/>
          <p:cNvSpPr>
            <a:spLocks noGrp="1"/>
          </p:cNvSpPr>
          <p:nvPr>
            <p:ph type="sldNum" sz="quarter" idx="12"/>
          </p:nvPr>
        </p:nvSpPr>
        <p:spPr/>
        <p:txBody>
          <a:bodyPr/>
          <a:lstStyle>
            <a:lvl1pPr>
              <a:defRPr/>
            </a:lvl1pPr>
          </a:lstStyle>
          <a:p>
            <a:fld id="{0294BC74-33B0-4B55-8D51-7921A03F1599}" type="slidenum">
              <a:rPr lang="en-US"/>
              <a:pPr/>
              <a:t>‹#›</a:t>
            </a:fld>
            <a:endParaRPr lang="en-US"/>
          </a:p>
        </p:txBody>
      </p:sp>
    </p:spTree>
    <p:extLst>
      <p:ext uri="{BB962C8B-B14F-4D97-AF65-F5344CB8AC3E}">
        <p14:creationId xmlns:p14="http://schemas.microsoft.com/office/powerpoint/2010/main" val="839179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240" y="7339145"/>
            <a:ext cx="11704320" cy="1625600"/>
          </a:xfrm>
        </p:spPr>
        <p:txBody>
          <a:bodyPr/>
          <a:lstStyle>
            <a:lvl1pPr algn="ctr">
              <a:defRPr sz="6400" b="1" cap="none" baseline="0"/>
            </a:lvl1pPr>
            <a:extLst/>
          </a:lstStyle>
          <a:p>
            <a:r>
              <a:rPr lang="en-AU" smtClean="0"/>
              <a:t>Click to edit Master title style</a:t>
            </a:r>
            <a:endParaRPr lang="en-US"/>
          </a:p>
        </p:txBody>
      </p:sp>
      <p:sp>
        <p:nvSpPr>
          <p:cNvPr id="3" name="Text Placeholder 2"/>
          <p:cNvSpPr>
            <a:spLocks noGrp="1"/>
          </p:cNvSpPr>
          <p:nvPr>
            <p:ph type="body" idx="1"/>
          </p:nvPr>
        </p:nvSpPr>
        <p:spPr>
          <a:xfrm>
            <a:off x="650240" y="466884"/>
            <a:ext cx="5722112" cy="910336"/>
          </a:xfrm>
          <a:solidFill>
            <a:schemeClr val="bg1"/>
          </a:solidFill>
          <a:ln w="10795">
            <a:solidFill>
              <a:schemeClr val="bg1"/>
            </a:solidFill>
            <a:miter lim="800000"/>
          </a:ln>
        </p:spPr>
        <p:txBody>
          <a:bodyPr anchor="ctr"/>
          <a:lstStyle>
            <a:lvl1pPr marL="91028"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4" name="Text Placeholder 3"/>
          <p:cNvSpPr>
            <a:spLocks noGrp="1"/>
          </p:cNvSpPr>
          <p:nvPr>
            <p:ph type="body" sz="half" idx="3"/>
          </p:nvPr>
        </p:nvSpPr>
        <p:spPr>
          <a:xfrm>
            <a:off x="6632448" y="466884"/>
            <a:ext cx="5722112" cy="910336"/>
          </a:xfrm>
          <a:solidFill>
            <a:schemeClr val="bg1"/>
          </a:solidFill>
          <a:ln w="10795">
            <a:solidFill>
              <a:schemeClr val="bg1"/>
            </a:solidFill>
            <a:miter lim="800000"/>
          </a:ln>
        </p:spPr>
        <p:txBody>
          <a:bodyPr anchor="ctr"/>
          <a:lstStyle>
            <a:lvl1pPr marL="91028"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5" name="Content Placeholder 4"/>
          <p:cNvSpPr>
            <a:spLocks noGrp="1"/>
          </p:cNvSpPr>
          <p:nvPr>
            <p:ph sz="quarter" idx="2"/>
          </p:nvPr>
        </p:nvSpPr>
        <p:spPr>
          <a:xfrm>
            <a:off x="650240" y="1378611"/>
            <a:ext cx="5722112" cy="5852160"/>
          </a:xfrm>
          <a:ln w="10795">
            <a:solidFill>
              <a:schemeClr val="bg1"/>
            </a:solidFill>
            <a:prstDash val="dash"/>
            <a:miter lim="800000"/>
          </a:ln>
        </p:spPr>
        <p:txBody>
          <a:bodyPr/>
          <a:lstStyle>
            <a:lvl1pPr marL="559169" indent="-39011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Content Placeholder 5"/>
          <p:cNvSpPr>
            <a:spLocks noGrp="1"/>
          </p:cNvSpPr>
          <p:nvPr>
            <p:ph sz="quarter" idx="4"/>
          </p:nvPr>
        </p:nvSpPr>
        <p:spPr>
          <a:xfrm>
            <a:off x="6632448" y="1378611"/>
            <a:ext cx="5722112" cy="5852160"/>
          </a:xfrm>
          <a:ln w="10795">
            <a:solidFill>
              <a:schemeClr val="bg1"/>
            </a:solidFill>
            <a:prstDash val="dash"/>
            <a:miter lim="800000"/>
          </a:ln>
        </p:spPr>
        <p:txBody>
          <a:bodyPr/>
          <a:lstStyle>
            <a:lvl1pPr marL="559169" indent="-39011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23"/>
          <p:cNvSpPr>
            <a:spLocks noGrp="1"/>
          </p:cNvSpPr>
          <p:nvPr>
            <p:ph type="dt" sz="half" idx="10"/>
          </p:nvPr>
        </p:nvSpPr>
        <p:spPr/>
        <p:txBody>
          <a:bodyPr/>
          <a:lstStyle>
            <a:lvl1pPr>
              <a:defRPr/>
            </a:lvl1pPr>
          </a:lstStyle>
          <a:p>
            <a:fld id="{0214392E-5DB9-421A-8DF2-9DE35A452C7A}" type="datetime1">
              <a:rPr lang="en-US"/>
              <a:pPr/>
              <a:t>8/29/16</a:t>
            </a:fld>
            <a:endParaRPr lang="en-US"/>
          </a:p>
        </p:txBody>
      </p:sp>
      <p:sp>
        <p:nvSpPr>
          <p:cNvPr id="8" name="Footer Placeholder 9"/>
          <p:cNvSpPr>
            <a:spLocks noGrp="1"/>
          </p:cNvSpPr>
          <p:nvPr>
            <p:ph type="ftr" sz="quarter" idx="11"/>
          </p:nvPr>
        </p:nvSpPr>
        <p:spPr/>
        <p:txBody>
          <a:bodyPr/>
          <a:lstStyle>
            <a:lvl1pPr>
              <a:defRPr/>
            </a:lvl1pPr>
          </a:lstStyle>
          <a:p>
            <a:endParaRPr lang="en-US"/>
          </a:p>
        </p:txBody>
      </p:sp>
      <p:sp>
        <p:nvSpPr>
          <p:cNvPr id="9" name="Slide Number Placeholder 21"/>
          <p:cNvSpPr>
            <a:spLocks noGrp="1"/>
          </p:cNvSpPr>
          <p:nvPr>
            <p:ph type="sldNum" sz="quarter" idx="12"/>
          </p:nvPr>
        </p:nvSpPr>
        <p:spPr/>
        <p:txBody>
          <a:bodyPr/>
          <a:lstStyle>
            <a:lvl1pPr>
              <a:defRPr/>
            </a:lvl1pPr>
          </a:lstStyle>
          <a:p>
            <a:fld id="{86B2B36E-9F28-4DE3-8912-4A122695D2DA}" type="slidenum">
              <a:rPr lang="en-US"/>
              <a:pPr/>
              <a:t>‹#›</a:t>
            </a:fld>
            <a:endParaRPr lang="en-US"/>
          </a:p>
        </p:txBody>
      </p:sp>
    </p:spTree>
    <p:extLst>
      <p:ext uri="{BB962C8B-B14F-4D97-AF65-F5344CB8AC3E}">
        <p14:creationId xmlns:p14="http://schemas.microsoft.com/office/powerpoint/2010/main" val="2183073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fld id="{3CD105C6-7ABC-4F4E-9791-515D93D0588E}" type="datetime1">
              <a:rPr lang="en-US"/>
              <a:pPr/>
              <a:t>8/29/16</a:t>
            </a:fld>
            <a:endParaRPr lang="en-US"/>
          </a:p>
        </p:txBody>
      </p:sp>
      <p:sp>
        <p:nvSpPr>
          <p:cNvPr id="4" name="Footer Placeholder 9"/>
          <p:cNvSpPr>
            <a:spLocks noGrp="1"/>
          </p:cNvSpPr>
          <p:nvPr>
            <p:ph type="ftr" sz="quarter" idx="11"/>
          </p:nvPr>
        </p:nvSpPr>
        <p:spPr/>
        <p:txBody>
          <a:bodyPr/>
          <a:lstStyle>
            <a:lvl1pPr>
              <a:defRPr/>
            </a:lvl1pPr>
          </a:lstStyle>
          <a:p>
            <a:endParaRPr lang="en-US"/>
          </a:p>
        </p:txBody>
      </p:sp>
      <p:sp>
        <p:nvSpPr>
          <p:cNvPr id="5" name="Slide Number Placeholder 21"/>
          <p:cNvSpPr>
            <a:spLocks noGrp="1"/>
          </p:cNvSpPr>
          <p:nvPr>
            <p:ph type="sldNum" sz="quarter" idx="12"/>
          </p:nvPr>
        </p:nvSpPr>
        <p:spPr/>
        <p:txBody>
          <a:bodyPr/>
          <a:lstStyle>
            <a:lvl1pPr>
              <a:defRPr/>
            </a:lvl1pPr>
          </a:lstStyle>
          <a:p>
            <a:fld id="{4D082FDE-1826-4D5A-819E-4762463E49A4}" type="slidenum">
              <a:rPr lang="en-US"/>
              <a:pPr/>
              <a:t>‹#›</a:t>
            </a:fld>
            <a:endParaRPr lang="en-US"/>
          </a:p>
        </p:txBody>
      </p:sp>
    </p:spTree>
    <p:extLst>
      <p:ext uri="{BB962C8B-B14F-4D97-AF65-F5344CB8AC3E}">
        <p14:creationId xmlns:p14="http://schemas.microsoft.com/office/powerpoint/2010/main" val="377223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443038" y="0"/>
            <a:ext cx="11561762"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39" tIns="65020" rIns="130039" bIns="65020" anchor="ctr"/>
          <a:lstStyle/>
          <a:p>
            <a:pPr algn="ctr"/>
            <a:endParaRPr lang="en-US">
              <a:solidFill>
                <a:srgbClr val="FFFFFF"/>
              </a:solidFill>
              <a:ea typeface="ヒラギノ角ゴ ProN W3" pitchFamily="-84" charset="-128"/>
            </a:endParaRPr>
          </a:p>
        </p:txBody>
      </p:sp>
      <p:sp>
        <p:nvSpPr>
          <p:cNvPr id="3" name="Rectangle 2"/>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 xmlns:a14="http://schemas.microsoft.com/office/drawing/2010/main" w="25400" cap="rnd">
                <a:solidFill>
                  <a:srgbClr val="000000"/>
                </a:solidFill>
                <a:miter lim="800000"/>
                <a:headEnd/>
                <a:tailEnd/>
              </a14:hiddenLine>
            </a:ext>
          </a:extLst>
        </p:spPr>
        <p:txBody>
          <a:bodyPr lIns="130039" tIns="65020" rIns="130039" bIns="65020" anchor="ctr"/>
          <a:lstStyle/>
          <a:p>
            <a:pPr algn="ctr"/>
            <a:endParaRPr lang="en-US">
              <a:solidFill>
                <a:srgbClr val="FFFFFF"/>
              </a:solidFill>
              <a:latin typeface="Gill Sans MT" pitchFamily="34" charset="0"/>
            </a:endParaRPr>
          </a:p>
        </p:txBody>
      </p:sp>
      <p:sp>
        <p:nvSpPr>
          <p:cNvPr id="4" name="Date Placeholder 1"/>
          <p:cNvSpPr>
            <a:spLocks noGrp="1"/>
          </p:cNvSpPr>
          <p:nvPr>
            <p:ph type="dt" sz="half" idx="10"/>
          </p:nvPr>
        </p:nvSpPr>
        <p:spPr/>
        <p:txBody>
          <a:bodyPr/>
          <a:lstStyle>
            <a:lvl1pPr>
              <a:defRPr/>
            </a:lvl1pPr>
          </a:lstStyle>
          <a:p>
            <a:fld id="{EC57A68E-3113-4F12-929E-83DC8CD70EC7}" type="datetime1">
              <a:rPr lang="en-US"/>
              <a:pPr/>
              <a:t>8/29/16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3"/>
          <p:cNvSpPr>
            <a:spLocks noGrp="1"/>
          </p:cNvSpPr>
          <p:nvPr>
            <p:ph type="sldNum" sz="quarter" idx="12"/>
          </p:nvPr>
        </p:nvSpPr>
        <p:spPr/>
        <p:txBody>
          <a:bodyPr/>
          <a:lstStyle>
            <a:lvl1pPr>
              <a:defRPr/>
            </a:lvl1pPr>
          </a:lstStyle>
          <a:p>
            <a:fld id="{59F1E21C-66E6-4B13-A3B5-CA89C0A5A877}" type="slidenum">
              <a:rPr lang="en-US"/>
              <a:pPr/>
              <a:t>‹#›</a:t>
            </a:fld>
            <a:endParaRPr lang="en-US"/>
          </a:p>
        </p:txBody>
      </p:sp>
    </p:spTree>
    <p:extLst>
      <p:ext uri="{BB962C8B-B14F-4D97-AF65-F5344CB8AC3E}">
        <p14:creationId xmlns:p14="http://schemas.microsoft.com/office/powerpoint/2010/main" val="245759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0" y="308308"/>
            <a:ext cx="5418667" cy="1652693"/>
          </a:xfrm>
          <a:ln>
            <a:noFill/>
          </a:ln>
        </p:spPr>
        <p:txBody>
          <a:bodyPr anchor="b"/>
          <a:lstStyle>
            <a:lvl1pPr algn="l">
              <a:lnSpc>
                <a:spcPts val="2844"/>
              </a:lnSpc>
              <a:buNone/>
              <a:defRPr sz="3100" b="1" cap="all" baseline="0"/>
            </a:lvl1pPr>
            <a:extLst/>
          </a:lstStyle>
          <a:p>
            <a:r>
              <a:rPr lang="en-AU" smtClean="0"/>
              <a:t>Click to edit Master title style</a:t>
            </a:r>
            <a:endParaRPr lang="en-US"/>
          </a:p>
        </p:txBody>
      </p:sp>
      <p:sp>
        <p:nvSpPr>
          <p:cNvPr id="3" name="Text Placeholder 2"/>
          <p:cNvSpPr>
            <a:spLocks noGrp="1"/>
          </p:cNvSpPr>
          <p:nvPr>
            <p:ph type="body" idx="2"/>
          </p:nvPr>
        </p:nvSpPr>
        <p:spPr>
          <a:xfrm>
            <a:off x="650240" y="2001016"/>
            <a:ext cx="5418667" cy="993422"/>
          </a:xfrm>
        </p:spPr>
        <p:txBody>
          <a:bodyPr/>
          <a:lstStyle>
            <a:lvl1pPr marL="65020" indent="0">
              <a:lnSpc>
                <a:spcPct val="100000"/>
              </a:lnSpc>
              <a:spcBef>
                <a:spcPts val="0"/>
              </a:spcBef>
              <a:buNone/>
              <a:defRPr sz="2000"/>
            </a:lvl1pPr>
            <a:lvl2pPr>
              <a:buNone/>
              <a:defRPr sz="1700"/>
            </a:lvl2pPr>
            <a:lvl3pPr>
              <a:buNone/>
              <a:defRPr sz="1400"/>
            </a:lvl3pPr>
            <a:lvl4pPr>
              <a:buNone/>
              <a:defRPr sz="1300"/>
            </a:lvl4pPr>
            <a:lvl5pPr>
              <a:buNone/>
              <a:defRPr sz="1300"/>
            </a:lvl5pPr>
            <a:extLst/>
          </a:lstStyle>
          <a:p>
            <a:pPr lvl="0"/>
            <a:r>
              <a:rPr lang="en-AU" smtClean="0"/>
              <a:t>Click to edit Master text styles</a:t>
            </a:r>
          </a:p>
        </p:txBody>
      </p:sp>
      <p:sp>
        <p:nvSpPr>
          <p:cNvPr id="4" name="Content Placeholder 3"/>
          <p:cNvSpPr>
            <a:spLocks noGrp="1"/>
          </p:cNvSpPr>
          <p:nvPr>
            <p:ph sz="half" idx="1"/>
          </p:nvPr>
        </p:nvSpPr>
        <p:spPr>
          <a:xfrm>
            <a:off x="650240" y="3034455"/>
            <a:ext cx="11595947" cy="5678312"/>
          </a:xfrm>
        </p:spPr>
        <p:txBody>
          <a:bodyPr/>
          <a:lstStyle>
            <a:lvl1pPr>
              <a:defRPr sz="4600"/>
            </a:lvl1pPr>
            <a:lvl2pPr>
              <a:defRPr sz="4000"/>
            </a:lvl2pPr>
            <a:lvl3pPr>
              <a:defRPr sz="3400"/>
            </a:lvl3pPr>
            <a:lvl4pPr>
              <a:defRPr sz="2800"/>
            </a:lvl4pPr>
            <a:lvl5pPr>
              <a:defRPr sz="28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23"/>
          <p:cNvSpPr>
            <a:spLocks noGrp="1"/>
          </p:cNvSpPr>
          <p:nvPr>
            <p:ph type="dt" sz="half" idx="10"/>
          </p:nvPr>
        </p:nvSpPr>
        <p:spPr/>
        <p:txBody>
          <a:bodyPr/>
          <a:lstStyle>
            <a:lvl1pPr>
              <a:defRPr/>
            </a:lvl1pPr>
          </a:lstStyle>
          <a:p>
            <a:fld id="{BB5CC035-B7B4-49F8-9B62-0DFE9B7312A6}" type="datetime1">
              <a:rPr lang="en-US"/>
              <a:pPr/>
              <a:t>8/29/16</a:t>
            </a:fld>
            <a:endParaRPr lang="en-US"/>
          </a:p>
        </p:txBody>
      </p:sp>
      <p:sp>
        <p:nvSpPr>
          <p:cNvPr id="6" name="Footer Placeholder 9"/>
          <p:cNvSpPr>
            <a:spLocks noGrp="1"/>
          </p:cNvSpPr>
          <p:nvPr>
            <p:ph type="ftr" sz="quarter" idx="11"/>
          </p:nvPr>
        </p:nvSpPr>
        <p:spPr/>
        <p:txBody>
          <a:bodyPr/>
          <a:lstStyle>
            <a:lvl1pPr>
              <a:defRPr/>
            </a:lvl1pPr>
          </a:lstStyle>
          <a:p>
            <a:endParaRPr lang="en-US"/>
          </a:p>
        </p:txBody>
      </p:sp>
      <p:sp>
        <p:nvSpPr>
          <p:cNvPr id="7" name="Slide Number Placeholder 21"/>
          <p:cNvSpPr>
            <a:spLocks noGrp="1"/>
          </p:cNvSpPr>
          <p:nvPr>
            <p:ph type="sldNum" sz="quarter" idx="12"/>
          </p:nvPr>
        </p:nvSpPr>
        <p:spPr/>
        <p:txBody>
          <a:bodyPr/>
          <a:lstStyle>
            <a:lvl1pPr>
              <a:defRPr/>
            </a:lvl1pPr>
          </a:lstStyle>
          <a:p>
            <a:fld id="{1213706A-8283-4E32-A3A1-51B2AAC00985}" type="slidenum">
              <a:rPr lang="en-US"/>
              <a:pPr/>
              <a:t>‹#›</a:t>
            </a:fld>
            <a:endParaRPr lang="en-US"/>
          </a:p>
        </p:txBody>
      </p:sp>
    </p:spTree>
    <p:extLst>
      <p:ext uri="{BB962C8B-B14F-4D97-AF65-F5344CB8AC3E}">
        <p14:creationId xmlns:p14="http://schemas.microsoft.com/office/powerpoint/2010/main" val="803677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1083733" y="1517227"/>
            <a:ext cx="6502400" cy="65024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130039" tIns="390118" rIns="130039" bIns="65020">
            <a:normAutofit/>
          </a:bodyPr>
          <a:lstStyle>
            <a:lvl1pPr indent="-401638"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lnSpc>
                <a:spcPts val="4262"/>
              </a:lnSpc>
              <a:spcBef>
                <a:spcPts val="850"/>
              </a:spcBef>
              <a:buClr>
                <a:schemeClr val="accent1"/>
              </a:buClr>
              <a:buSzPct val="80000"/>
              <a:buFont typeface="Wingdings 2" pitchFamily="18" charset="2"/>
              <a:buNone/>
            </a:pPr>
            <a:endParaRPr lang="en-US" sz="4600">
              <a:latin typeface="Gill Sans MT" pitchFamily="34" charset="0"/>
            </a:endParaRPr>
          </a:p>
        </p:txBody>
      </p:sp>
      <p:sp>
        <p:nvSpPr>
          <p:cNvPr id="6" name="Process 13"/>
          <p:cNvSpPr>
            <a:spLocks noChangeArrowheads="1"/>
          </p:cNvSpPr>
          <p:nvPr/>
        </p:nvSpPr>
        <p:spPr bwMode="auto">
          <a:xfrm rot="19468671">
            <a:off x="563564" y="1357313"/>
            <a:ext cx="976311"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rgbClr val="EBDAB1">
                <a:alpha val="39999"/>
              </a:srgbClr>
            </a:outerShdw>
          </a:effectLst>
        </p:spPr>
        <p:txBody>
          <a:bodyPr lIns="130039" tIns="65020" rIns="130039" bIns="65020" anchor="ctr"/>
          <a:lstStyle/>
          <a:p>
            <a:pPr algn="ctr"/>
            <a:endParaRPr lang="en-US">
              <a:solidFill>
                <a:srgbClr val="FFFFFF"/>
              </a:solidFill>
              <a:latin typeface="Gill Sans MT" pitchFamily="34" charset="0"/>
            </a:endParaRPr>
          </a:p>
        </p:txBody>
      </p:sp>
      <p:sp>
        <p:nvSpPr>
          <p:cNvPr id="7" name="Process 15"/>
          <p:cNvSpPr>
            <a:spLocks noChangeArrowheads="1"/>
          </p:cNvSpPr>
          <p:nvPr/>
        </p:nvSpPr>
        <p:spPr bwMode="auto">
          <a:xfrm rot="2103354" flipH="1">
            <a:off x="7116763" y="1331912"/>
            <a:ext cx="922337"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chemeClr val="bg2">
                <a:alpha val="20000"/>
              </a:schemeClr>
            </a:outerShdw>
          </a:effectLst>
        </p:spPr>
        <p:txBody>
          <a:bodyPr lIns="130039" tIns="65020" rIns="130039" bIns="65020" anchor="ctr"/>
          <a:lstStyle/>
          <a:p>
            <a:pPr algn="ctr"/>
            <a:endParaRPr lang="en-US">
              <a:solidFill>
                <a:srgbClr val="FFFFFF"/>
              </a:solidFill>
              <a:latin typeface="Gill Sans MT" pitchFamily="34" charset="0"/>
            </a:endParaRPr>
          </a:p>
        </p:txBody>
      </p:sp>
      <p:sp>
        <p:nvSpPr>
          <p:cNvPr id="2" name="Title 1"/>
          <p:cNvSpPr>
            <a:spLocks noGrp="1"/>
          </p:cNvSpPr>
          <p:nvPr>
            <p:ph type="title"/>
          </p:nvPr>
        </p:nvSpPr>
        <p:spPr>
          <a:xfrm>
            <a:off x="8372474" y="1517228"/>
            <a:ext cx="3901440" cy="2817707"/>
          </a:xfrm>
        </p:spPr>
        <p:txBody>
          <a:bodyPr anchor="b">
            <a:noAutofit/>
          </a:bodyPr>
          <a:lstStyle>
            <a:lvl1pPr algn="l">
              <a:buNone/>
              <a:defRPr sz="3000" b="1">
                <a:effectLst/>
              </a:defRPr>
            </a:lvl1pPr>
            <a:extLst/>
          </a:lstStyle>
          <a:p>
            <a:r>
              <a:rPr lang="en-AU" smtClean="0"/>
              <a:t>Click to edit Master title style</a:t>
            </a:r>
            <a:endParaRPr lang="en-US"/>
          </a:p>
        </p:txBody>
      </p:sp>
      <p:sp>
        <p:nvSpPr>
          <p:cNvPr id="3" name="Picture Placeholder 2"/>
          <p:cNvSpPr>
            <a:spLocks noGrp="1"/>
          </p:cNvSpPr>
          <p:nvPr>
            <p:ph type="pic" idx="1"/>
          </p:nvPr>
        </p:nvSpPr>
        <p:spPr>
          <a:xfrm>
            <a:off x="1192107" y="1625605"/>
            <a:ext cx="6285653" cy="4998444"/>
          </a:xfrm>
          <a:prstGeom prst="roundRect">
            <a:avLst>
              <a:gd name="adj" fmla="val 783"/>
            </a:avLst>
          </a:prstGeom>
          <a:solidFill>
            <a:schemeClr val="bg2"/>
          </a:solidFill>
          <a:ln w="127000">
            <a:noFill/>
            <a:miter lim="800000"/>
          </a:ln>
          <a:effectLst/>
        </p:spPr>
        <p:txBody>
          <a:bodyPr tIns="390118">
            <a:normAutofit/>
          </a:bodyPr>
          <a:lstStyle>
            <a:lvl1pPr marL="0" indent="0" algn="l" eaLnBrk="1" latinLnBrk="0" hangingPunct="1">
              <a:buNone/>
              <a:defRPr sz="4600"/>
            </a:lvl1pPr>
            <a:extLst/>
          </a:lstStyle>
          <a:p>
            <a:pPr lvl="0"/>
            <a:r>
              <a:rPr lang="en-AU" noProof="0" smtClean="0"/>
              <a:t>Drag picture to placeholder or click icon to add</a:t>
            </a:r>
            <a:endParaRPr lang="en-US" noProof="0" dirty="0"/>
          </a:p>
        </p:txBody>
      </p:sp>
      <p:sp>
        <p:nvSpPr>
          <p:cNvPr id="4" name="Text Placeholder 3"/>
          <p:cNvSpPr>
            <a:spLocks noGrp="1"/>
          </p:cNvSpPr>
          <p:nvPr>
            <p:ph type="body" sz="half" idx="2"/>
          </p:nvPr>
        </p:nvSpPr>
        <p:spPr>
          <a:xfrm>
            <a:off x="1192107" y="6827520"/>
            <a:ext cx="6285653" cy="1083733"/>
          </a:xfrm>
        </p:spPr>
        <p:txBody>
          <a:bodyPr anchor="ctr"/>
          <a:lstStyle>
            <a:lvl1pPr marL="0" indent="0" algn="l">
              <a:lnSpc>
                <a:spcPts val="2276"/>
              </a:lnSpc>
              <a:spcBef>
                <a:spcPts val="0"/>
              </a:spcBef>
              <a:buNone/>
              <a:defRPr sz="2000">
                <a:solidFill>
                  <a:srgbClr val="777777"/>
                </a:solidFill>
              </a:defRPr>
            </a:lvl1pPr>
            <a:lvl2pPr>
              <a:defRPr sz="1700"/>
            </a:lvl2pPr>
            <a:lvl3pPr>
              <a:defRPr sz="1400"/>
            </a:lvl3pPr>
            <a:lvl4pPr>
              <a:defRPr sz="1300"/>
            </a:lvl4pPr>
            <a:lvl5pPr>
              <a:defRPr sz="1300"/>
            </a:lvl5pPr>
            <a:extLst/>
          </a:lstStyle>
          <a:p>
            <a:pPr lvl="0"/>
            <a:r>
              <a:rPr lang="en-AU" smtClean="0"/>
              <a:t>Click to edit Master text styles</a:t>
            </a:r>
          </a:p>
        </p:txBody>
      </p:sp>
      <p:sp>
        <p:nvSpPr>
          <p:cNvPr id="8" name="Date Placeholder 4"/>
          <p:cNvSpPr>
            <a:spLocks noGrp="1"/>
          </p:cNvSpPr>
          <p:nvPr>
            <p:ph type="dt" sz="half" idx="10"/>
          </p:nvPr>
        </p:nvSpPr>
        <p:spPr/>
        <p:txBody>
          <a:bodyPr/>
          <a:lstStyle>
            <a:lvl1pPr>
              <a:defRPr/>
            </a:lvl1pPr>
          </a:lstStyle>
          <a:p>
            <a:fld id="{580534A8-1017-4EF1-B4B3-4FDACB0235D3}" type="datetime1">
              <a:rPr lang="en-US"/>
              <a:pPr/>
              <a:t>8/29/16</a:t>
            </a:fld>
            <a:endParaRPr lang="en-US"/>
          </a:p>
        </p:txBody>
      </p:sp>
      <p:sp>
        <p:nvSpPr>
          <p:cNvPr id="9" name="Footer Placeholder 5"/>
          <p:cNvSpPr>
            <a:spLocks noGrp="1"/>
          </p:cNvSpPr>
          <p:nvPr>
            <p:ph type="ftr" sz="quarter" idx="11"/>
          </p:nvPr>
        </p:nvSpPr>
        <p:spPr/>
        <p:txBody>
          <a:bodyPr/>
          <a:lstStyle>
            <a:lvl1pPr>
              <a:defRPr/>
            </a:lvl1pPr>
          </a:lstStyle>
          <a:p>
            <a:endParaRPr lang="en-US"/>
          </a:p>
        </p:txBody>
      </p:sp>
      <p:sp>
        <p:nvSpPr>
          <p:cNvPr id="10" name="Slide Number Placeholder 6"/>
          <p:cNvSpPr>
            <a:spLocks noGrp="1"/>
          </p:cNvSpPr>
          <p:nvPr>
            <p:ph type="sldNum" sz="quarter" idx="12"/>
          </p:nvPr>
        </p:nvSpPr>
        <p:spPr/>
        <p:txBody>
          <a:bodyPr/>
          <a:lstStyle>
            <a:lvl1pPr>
              <a:defRPr/>
            </a:lvl1pPr>
          </a:lstStyle>
          <a:p>
            <a:fld id="{F0310589-C3E4-4155-934E-3507A15C6842}" type="slidenum">
              <a:rPr lang="en-US"/>
              <a:pPr/>
              <a:t>‹#›</a:t>
            </a:fld>
            <a:endParaRPr lang="en-US"/>
          </a:p>
        </p:txBody>
      </p:sp>
    </p:spTree>
    <p:extLst>
      <p:ext uri="{BB962C8B-B14F-4D97-AF65-F5344CB8AC3E}">
        <p14:creationId xmlns:p14="http://schemas.microsoft.com/office/powerpoint/2010/main" val="39421355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160462" y="-1160462"/>
            <a:ext cx="2330450" cy="233045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lIns="130039" tIns="65020" rIns="130039" bIns="65020" anchor="ctr"/>
          <a:lstStyle>
            <a:extLst/>
          </a:lstStyle>
          <a:p>
            <a:pPr algn="ctr">
              <a:defRPr/>
            </a:pPr>
            <a:endParaRPr lang="en-US"/>
          </a:p>
        </p:txBody>
      </p:sp>
      <p:sp>
        <p:nvSpPr>
          <p:cNvPr id="8" name="Oval 7"/>
          <p:cNvSpPr>
            <a:spLocks noChangeArrowheads="1"/>
          </p:cNvSpPr>
          <p:nvPr/>
        </p:nvSpPr>
        <p:spPr bwMode="auto">
          <a:xfrm>
            <a:off x="239715" y="30164"/>
            <a:ext cx="2420937" cy="2420937"/>
          </a:xfrm>
          <a:prstGeom prst="ellipse">
            <a:avLst/>
          </a:prstGeom>
          <a:noFill/>
          <a:ln w="27305" cap="rnd">
            <a:solidFill>
              <a:srgbClr val="FFF6DB"/>
            </a:solidFill>
            <a:round/>
            <a:headEnd/>
            <a:tailEnd/>
          </a:ln>
          <a:effectLst>
            <a:outerShdw blurRad="25400" dist="25400" dir="5400000" algn="tl" rotWithShape="0">
              <a:srgbClr val="AFA58D">
                <a:alpha val="84999"/>
              </a:srgbClr>
            </a:outerShdw>
          </a:effectLst>
          <a:extLst>
            <a:ext uri="{909E8E84-426E-40dd-AFC4-6F175D3DCCD1}">
              <a14:hiddenFill xmlns="" xmlns:a14="http://schemas.microsoft.com/office/drawing/2010/main">
                <a:solidFill>
                  <a:srgbClr val="FFFFFF"/>
                </a:solidFill>
              </a14:hiddenFill>
            </a:ext>
          </a:extLst>
        </p:spPr>
        <p:txBody>
          <a:bodyPr lIns="130039" tIns="65020" rIns="130039" bIns="65020" anchor="ctr"/>
          <a:lstStyle/>
          <a:p>
            <a:pPr algn="ctr"/>
            <a:endParaRPr lang="en-US">
              <a:solidFill>
                <a:srgbClr val="FFFFFF"/>
              </a:solidFill>
              <a:latin typeface="Gill Sans MT" pitchFamily="34" charset="0"/>
            </a:endParaRPr>
          </a:p>
        </p:txBody>
      </p:sp>
      <p:sp>
        <p:nvSpPr>
          <p:cNvPr id="11" name="Donut 10"/>
          <p:cNvSpPr/>
          <p:nvPr/>
        </p:nvSpPr>
        <p:spPr>
          <a:xfrm rot="2315675">
            <a:off x="260099" y="1500554"/>
            <a:ext cx="1601020" cy="1568176"/>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lIns="130039" tIns="65020" rIns="130039" bIns="65020"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endParaRPr lang="en-US" sz="1800">
              <a:solidFill>
                <a:srgbClr val="FFFFFF"/>
              </a:solidFill>
              <a:latin typeface="Gill Sans MT" pitchFamily="34" charset="0"/>
            </a:endParaRPr>
          </a:p>
        </p:txBody>
      </p:sp>
      <p:sp>
        <p:nvSpPr>
          <p:cNvPr id="12" name="Rectangle 11"/>
          <p:cNvSpPr/>
          <p:nvPr/>
        </p:nvSpPr>
        <p:spPr>
          <a:xfrm>
            <a:off x="1439863" y="0"/>
            <a:ext cx="11564937"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39" tIns="65020" rIns="130039" bIns="65020" anchor="ctr"/>
          <a:lstStyle/>
          <a:p>
            <a:pPr algn="ctr"/>
            <a:endParaRPr lang="en-US">
              <a:solidFill>
                <a:srgbClr val="FFFFFF"/>
              </a:solidFill>
              <a:ea typeface="ヒラギノ角ゴ ProN W3" pitchFamily="-84" charset="-128"/>
            </a:endParaRPr>
          </a:p>
        </p:txBody>
      </p:sp>
      <p:sp>
        <p:nvSpPr>
          <p:cNvPr id="5" name="Title Placeholder 4"/>
          <p:cNvSpPr>
            <a:spLocks noGrp="1"/>
          </p:cNvSpPr>
          <p:nvPr>
            <p:ph type="title"/>
          </p:nvPr>
        </p:nvSpPr>
        <p:spPr>
          <a:xfrm>
            <a:off x="2041527" y="390525"/>
            <a:ext cx="10664825" cy="1625600"/>
          </a:xfrm>
          <a:prstGeom prst="rect">
            <a:avLst/>
          </a:prstGeom>
        </p:spPr>
        <p:txBody>
          <a:bodyPr vert="horz" wrap="square" lIns="130039" tIns="65020" rIns="130039" bIns="65020" numCol="1" anchor="ctr" anchorCtr="0" compatLnSpc="1">
            <a:prstTxWarp prst="textNoShape">
              <a:avLst/>
            </a:prstTxWarp>
            <a:normAutofit/>
          </a:bodyPr>
          <a:lstStyle/>
          <a:p>
            <a:pPr lvl="0"/>
            <a:r>
              <a:rPr lang="en-AU" smtClean="0"/>
              <a:t>Click to edit Master title style</a:t>
            </a:r>
            <a:endParaRPr lang="en-US" smtClean="0"/>
          </a:p>
        </p:txBody>
      </p:sp>
      <p:sp>
        <p:nvSpPr>
          <p:cNvPr id="1033" name="Text Placeholder 8"/>
          <p:cNvSpPr>
            <a:spLocks noGrp="1"/>
          </p:cNvSpPr>
          <p:nvPr>
            <p:ph type="body" idx="1"/>
          </p:nvPr>
        </p:nvSpPr>
        <p:spPr bwMode="auto">
          <a:xfrm>
            <a:off x="2041527" y="2058989"/>
            <a:ext cx="10664825" cy="6827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30039" tIns="65020" rIns="130039" bIns="650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smtClean="0"/>
          </a:p>
        </p:txBody>
      </p:sp>
      <p:sp>
        <p:nvSpPr>
          <p:cNvPr id="24" name="Date Placeholder 23"/>
          <p:cNvSpPr>
            <a:spLocks noGrp="1"/>
          </p:cNvSpPr>
          <p:nvPr>
            <p:ph type="dt" sz="half" idx="2"/>
          </p:nvPr>
        </p:nvSpPr>
        <p:spPr>
          <a:xfrm>
            <a:off x="5094289" y="8967788"/>
            <a:ext cx="3033712" cy="677862"/>
          </a:xfrm>
          <a:prstGeom prst="rect">
            <a:avLst/>
          </a:prstGeom>
        </p:spPr>
        <p:txBody>
          <a:bodyPr vert="horz" wrap="square" lIns="130039" tIns="65020" rIns="130039" bIns="65020" numCol="1" anchor="b" anchorCtr="0" compatLnSpc="1">
            <a:prstTxWarp prst="textNoShape">
              <a:avLst/>
            </a:prstTxWarp>
          </a:bodyPr>
          <a:lstStyle>
            <a:lvl1pPr algn="r">
              <a:defRPr sz="1700">
                <a:solidFill>
                  <a:srgbClr val="B5A788"/>
                </a:solidFill>
              </a:defRPr>
            </a:lvl1pPr>
          </a:lstStyle>
          <a:p>
            <a:fld id="{B43C0D1D-49AA-476F-8F9B-354372BA2C56}" type="datetime1">
              <a:rPr lang="en-US"/>
              <a:pPr/>
              <a:t>8/29/16</a:t>
            </a:fld>
            <a:endParaRPr lang="en-US"/>
          </a:p>
        </p:txBody>
      </p:sp>
      <p:sp>
        <p:nvSpPr>
          <p:cNvPr id="10" name="Footer Placeholder 9"/>
          <p:cNvSpPr>
            <a:spLocks noGrp="1"/>
          </p:cNvSpPr>
          <p:nvPr>
            <p:ph type="ftr" sz="quarter" idx="3"/>
          </p:nvPr>
        </p:nvSpPr>
        <p:spPr>
          <a:xfrm>
            <a:off x="8128001" y="8967788"/>
            <a:ext cx="4117975" cy="677862"/>
          </a:xfrm>
          <a:prstGeom prst="rect">
            <a:avLst/>
          </a:prstGeom>
        </p:spPr>
        <p:txBody>
          <a:bodyPr vert="horz" wrap="square" lIns="130039" tIns="65020" rIns="130039" bIns="65020" numCol="1" anchor="b" anchorCtr="0" compatLnSpc="1">
            <a:prstTxWarp prst="textNoShape">
              <a:avLst/>
            </a:prstTxWarp>
          </a:bodyPr>
          <a:lstStyle>
            <a:lvl1pPr>
              <a:defRPr sz="1700">
                <a:solidFill>
                  <a:srgbClr val="B5A788"/>
                </a:solidFill>
              </a:defRPr>
            </a:lvl1pPr>
          </a:lstStyle>
          <a:p>
            <a:endParaRPr lang="en-US"/>
          </a:p>
        </p:txBody>
      </p:sp>
      <p:sp>
        <p:nvSpPr>
          <p:cNvPr id="22" name="Slide Number Placeholder 21"/>
          <p:cNvSpPr>
            <a:spLocks noGrp="1"/>
          </p:cNvSpPr>
          <p:nvPr>
            <p:ph type="sldNum" sz="quarter" idx="4"/>
          </p:nvPr>
        </p:nvSpPr>
        <p:spPr>
          <a:xfrm>
            <a:off x="12250738" y="8967788"/>
            <a:ext cx="649287" cy="677862"/>
          </a:xfrm>
          <a:prstGeom prst="rect">
            <a:avLst/>
          </a:prstGeom>
        </p:spPr>
        <p:txBody>
          <a:bodyPr vert="horz" wrap="square" lIns="130039" tIns="65020" rIns="130039" bIns="65020" numCol="1" anchor="b" anchorCtr="0" compatLnSpc="1">
            <a:prstTxWarp prst="textNoShape">
              <a:avLst/>
            </a:prstTxWarp>
          </a:bodyPr>
          <a:lstStyle>
            <a:lvl1pPr algn="ctr">
              <a:defRPr sz="1700">
                <a:solidFill>
                  <a:srgbClr val="B5A788"/>
                </a:solidFill>
              </a:defRPr>
            </a:lvl1pPr>
          </a:lstStyle>
          <a:p>
            <a:fld id="{C7DF6D02-5D50-4E87-B6A9-CA98AD293018}" type="slidenum">
              <a:rPr lang="en-US"/>
              <a:pPr/>
              <a:t>‹#›</a:t>
            </a:fld>
            <a:endParaRPr lang="en-US"/>
          </a:p>
        </p:txBody>
      </p:sp>
      <p:sp>
        <p:nvSpPr>
          <p:cNvPr id="15" name="Rectangle 14"/>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 xmlns:a14="http://schemas.microsoft.com/office/drawing/2010/main" w="25400" cap="rnd">
                <a:solidFill>
                  <a:srgbClr val="000000"/>
                </a:solidFill>
                <a:miter lim="800000"/>
                <a:headEnd/>
                <a:tailEnd/>
              </a14:hiddenLine>
            </a:ext>
          </a:extLst>
        </p:spPr>
        <p:txBody>
          <a:bodyPr lIns="130039" tIns="65020" rIns="130039" bIns="65020" anchor="ctr"/>
          <a:lstStyle/>
          <a:p>
            <a:pPr algn="ctr"/>
            <a:endParaRPr lang="en-US">
              <a:solidFill>
                <a:srgbClr val="FFFFFF"/>
              </a:solidFill>
              <a:latin typeface="Gill Sans MT" pitchFamily="34" charset="0"/>
            </a:endParaRPr>
          </a:p>
        </p:txBody>
      </p:sp>
    </p:spTree>
  </p:cSld>
  <p:clrMap bg1="lt1" tx1="dk1" bg2="lt2" tx2="dk2" accent1="accent1" accent2="accent2" accent3="accent3" accent4="accent4" accent5="accent5" accent6="accent6" hlink="hlink" folHlink="folHlink"/>
  <p:sldLayoutIdLst>
    <p:sldLayoutId id="2147483774" r:id="rId1"/>
    <p:sldLayoutId id="2147483767" r:id="rId2"/>
    <p:sldLayoutId id="2147483775" r:id="rId3"/>
    <p:sldLayoutId id="2147483768" r:id="rId4"/>
    <p:sldLayoutId id="2147483769" r:id="rId5"/>
    <p:sldLayoutId id="2147483770" r:id="rId6"/>
    <p:sldLayoutId id="2147483776" r:id="rId7"/>
    <p:sldLayoutId id="2147483771" r:id="rId8"/>
    <p:sldLayoutId id="2147483777" r:id="rId9"/>
    <p:sldLayoutId id="2147483772" r:id="rId10"/>
    <p:sldLayoutId id="2147483773" r:id="rId11"/>
    <p:sldLayoutId id="2147483778" r:id="rId12"/>
  </p:sldLayoutIdLst>
  <p:txStyles>
    <p:titleStyle>
      <a:lvl1pPr algn="l" rtl="0" eaLnBrk="0" fontAlgn="base" hangingPunct="0">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ＭＳ Ｐゴシック" charset="0"/>
        </a:defRPr>
      </a:lvl1pPr>
      <a:lvl2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2pPr>
      <a:lvl3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3pPr>
      <a:lvl4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4pPr>
      <a:lvl5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5pPr>
      <a:lvl6pPr marL="457176" algn="l" rtl="0" fontAlgn="base">
        <a:spcBef>
          <a:spcPct val="0"/>
        </a:spcBef>
        <a:spcAft>
          <a:spcPct val="0"/>
        </a:spcAft>
        <a:defRPr sz="6100">
          <a:solidFill>
            <a:srgbClr val="572314"/>
          </a:solidFill>
          <a:latin typeface="Gill Sans MT" charset="0"/>
          <a:ea typeface="ＭＳ Ｐゴシック" charset="0"/>
          <a:cs typeface="ＭＳ Ｐゴシック" charset="0"/>
        </a:defRPr>
      </a:lvl6pPr>
      <a:lvl7pPr marL="914354" algn="l" rtl="0" fontAlgn="base">
        <a:spcBef>
          <a:spcPct val="0"/>
        </a:spcBef>
        <a:spcAft>
          <a:spcPct val="0"/>
        </a:spcAft>
        <a:defRPr sz="6100">
          <a:solidFill>
            <a:srgbClr val="572314"/>
          </a:solidFill>
          <a:latin typeface="Gill Sans MT" charset="0"/>
          <a:ea typeface="ＭＳ Ｐゴシック" charset="0"/>
          <a:cs typeface="ＭＳ Ｐゴシック" charset="0"/>
        </a:defRPr>
      </a:lvl7pPr>
      <a:lvl8pPr marL="1371530" algn="l" rtl="0" fontAlgn="base">
        <a:spcBef>
          <a:spcPct val="0"/>
        </a:spcBef>
        <a:spcAft>
          <a:spcPct val="0"/>
        </a:spcAft>
        <a:defRPr sz="6100">
          <a:solidFill>
            <a:srgbClr val="572314"/>
          </a:solidFill>
          <a:latin typeface="Gill Sans MT" charset="0"/>
          <a:ea typeface="ＭＳ Ｐゴシック" charset="0"/>
          <a:cs typeface="ＭＳ Ｐゴシック" charset="0"/>
        </a:defRPr>
      </a:lvl8pPr>
      <a:lvl9pPr marL="1828706" algn="l" rtl="0" fontAlgn="base">
        <a:spcBef>
          <a:spcPct val="0"/>
        </a:spcBef>
        <a:spcAft>
          <a:spcPct val="0"/>
        </a:spcAft>
        <a:defRPr sz="6100">
          <a:solidFill>
            <a:srgbClr val="572314"/>
          </a:solidFill>
          <a:latin typeface="Gill Sans MT" charset="0"/>
          <a:ea typeface="ＭＳ Ｐゴシック" charset="0"/>
          <a:cs typeface="ＭＳ Ｐゴシック" charset="0"/>
        </a:defRPr>
      </a:lvl9pPr>
      <a:extLst/>
    </p:titleStyle>
    <p:body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0197" algn="l" rtl="0" eaLnBrk="1" latinLnBrk="0" hangingPunct="1">
        <a:defRPr kumimoji="0" kern="1200">
          <a:solidFill>
            <a:schemeClr val="tx1"/>
          </a:solidFill>
          <a:latin typeface="+mn-lt"/>
          <a:ea typeface="+mn-ea"/>
          <a:cs typeface="+mn-cs"/>
        </a:defRPr>
      </a:lvl2pPr>
      <a:lvl3pPr marL="1300393" algn="l" rtl="0" eaLnBrk="1" latinLnBrk="0" hangingPunct="1">
        <a:defRPr kumimoji="0" kern="1200">
          <a:solidFill>
            <a:schemeClr val="tx1"/>
          </a:solidFill>
          <a:latin typeface="+mn-lt"/>
          <a:ea typeface="+mn-ea"/>
          <a:cs typeface="+mn-cs"/>
        </a:defRPr>
      </a:lvl3pPr>
      <a:lvl4pPr marL="1950590" algn="l" rtl="0" eaLnBrk="1" latinLnBrk="0" hangingPunct="1">
        <a:defRPr kumimoji="0" kern="1200">
          <a:solidFill>
            <a:schemeClr val="tx1"/>
          </a:solidFill>
          <a:latin typeface="+mn-lt"/>
          <a:ea typeface="+mn-ea"/>
          <a:cs typeface="+mn-cs"/>
        </a:defRPr>
      </a:lvl4pPr>
      <a:lvl5pPr marL="2600786" algn="l" rtl="0" eaLnBrk="1" latinLnBrk="0" hangingPunct="1">
        <a:defRPr kumimoji="0" kern="1200">
          <a:solidFill>
            <a:schemeClr val="tx1"/>
          </a:solidFill>
          <a:latin typeface="+mn-lt"/>
          <a:ea typeface="+mn-ea"/>
          <a:cs typeface="+mn-cs"/>
        </a:defRPr>
      </a:lvl5pPr>
      <a:lvl6pPr marL="3250983" algn="l" rtl="0" eaLnBrk="1" latinLnBrk="0" hangingPunct="1">
        <a:defRPr kumimoji="0" kern="1200">
          <a:solidFill>
            <a:schemeClr val="tx1"/>
          </a:solidFill>
          <a:latin typeface="+mn-lt"/>
          <a:ea typeface="+mn-ea"/>
          <a:cs typeface="+mn-cs"/>
        </a:defRPr>
      </a:lvl6pPr>
      <a:lvl7pPr marL="3901180" algn="l" rtl="0" eaLnBrk="1" latinLnBrk="0" hangingPunct="1">
        <a:defRPr kumimoji="0" kern="1200">
          <a:solidFill>
            <a:schemeClr val="tx1"/>
          </a:solidFill>
          <a:latin typeface="+mn-lt"/>
          <a:ea typeface="+mn-ea"/>
          <a:cs typeface="+mn-cs"/>
        </a:defRPr>
      </a:lvl7pPr>
      <a:lvl8pPr marL="4551376" algn="l" rtl="0" eaLnBrk="1" latinLnBrk="0" hangingPunct="1">
        <a:defRPr kumimoji="0" kern="1200">
          <a:solidFill>
            <a:schemeClr val="tx1"/>
          </a:solidFill>
          <a:latin typeface="+mn-lt"/>
          <a:ea typeface="+mn-ea"/>
          <a:cs typeface="+mn-cs"/>
        </a:defRPr>
      </a:lvl8pPr>
      <a:lvl9pPr marL="5201573"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tags" Target="../tags/tag7.xml"/><Relationship Id="rId3"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31.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tags" Target="../tags/tag9.xml"/><Relationship Id="rId3"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tags" Target="../tags/tag3.xml"/><Relationship Id="rId3"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emf"/><Relationship Id="rId5" Type="http://schemas.openxmlformats.org/officeDocument/2006/relationships/oleObject" Target="../embeddings/oleObject2.bin"/><Relationship Id="rId6"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tags" Target="../tags/tag5.xml"/><Relationship Id="rId3"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ctrTitle"/>
          </p:nvPr>
        </p:nvSpPr>
        <p:spPr>
          <a:xfrm>
            <a:off x="1965897" y="5308848"/>
            <a:ext cx="10533888" cy="2093773"/>
          </a:xfrm>
        </p:spPr>
        <p:txBody>
          <a:bodyPr lIns="50797" tIns="50797" rIns="50797" bIns="50797">
            <a:normAutofit fontScale="90000"/>
          </a:bodyPr>
          <a:lstStyle/>
          <a:p>
            <a:pPr algn="ctr" eaLnBrk="1" hangingPunct="1"/>
            <a:r>
              <a:rPr lang="en-US" sz="5500" dirty="0">
                <a:effectLst>
                  <a:outerShdw blurRad="38100" dist="38100" dir="2700000" algn="tl">
                    <a:srgbClr val="C0C0C0"/>
                  </a:outerShdw>
                </a:effectLst>
              </a:rPr>
              <a:t>FIT1045</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Introduction to Algorithms and Programming</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Lecture 13</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Divide and Conquer</a:t>
            </a:r>
          </a:p>
        </p:txBody>
      </p:sp>
      <p:sp>
        <p:nvSpPr>
          <p:cNvPr id="14338" name="Rectangle 2"/>
          <p:cNvSpPr>
            <a:spLocks/>
          </p:cNvSpPr>
          <p:nvPr/>
        </p:nvSpPr>
        <p:spPr bwMode="auto">
          <a:xfrm>
            <a:off x="1584325" y="8864601"/>
            <a:ext cx="10299701" cy="86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b"/>
          <a:lstStyle/>
          <a:p>
            <a:pPr algn="ctr"/>
            <a:r>
              <a:rPr lang="en-US" sz="900">
                <a:cs typeface="Arial" pitchFamily="34" charset="0"/>
                <a:sym typeface="Arial" pitchFamily="34" charset="0"/>
              </a:rPr>
              <a:t>COMMONWEALTH OF AUSTRALIA</a:t>
            </a:r>
          </a:p>
          <a:p>
            <a:pPr algn="ctr"/>
            <a:r>
              <a:rPr lang="en-US" sz="900">
                <a:cs typeface="Arial" pitchFamily="34" charset="0"/>
                <a:sym typeface="Arial" pitchFamily="34" charset="0"/>
              </a:rPr>
              <a:t>Copyright Regulations 1969</a:t>
            </a:r>
          </a:p>
          <a:p>
            <a:pPr algn="ctr"/>
            <a:r>
              <a:rPr lang="en-US" sz="900">
                <a:cs typeface="Arial" pitchFamily="34" charset="0"/>
                <a:sym typeface="Arial" pitchFamily="34" charset="0"/>
              </a:rPr>
              <a:t>WARNING</a:t>
            </a:r>
          </a:p>
          <a:p>
            <a:pPr algn="ctr"/>
            <a:r>
              <a:rPr lang="en-US" sz="900">
                <a:cs typeface="Arial" pitchFamily="34" charset="0"/>
                <a:sym typeface="Arial" pitchFamily="34" charset="0"/>
              </a:rPr>
              <a:t>This material has been reproduced and communicated to you by or on behalf of Monash University pursuant to Part VB of the Copyright Act 1968 (the Act).The material in this communication may be subject to copyright under the Act.Any further reproduction or communication of this material by you may be the subject of copyright protection under the Act.</a:t>
            </a:r>
          </a:p>
          <a:p>
            <a:pPr algn="ctr"/>
            <a:r>
              <a:rPr lang="en-US" sz="900">
                <a:cs typeface="Arial" pitchFamily="34" charset="0"/>
                <a:sym typeface="Arial" pitchFamily="34" charset="0"/>
              </a:rPr>
              <a:t>Do not remove this notice.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Finding a phone number</a:t>
            </a:r>
            <a:endParaRPr lang="en-AU" dirty="0"/>
          </a:p>
        </p:txBody>
      </p:sp>
      <p:sp>
        <p:nvSpPr>
          <p:cNvPr id="3" name="Content Placeholder 2"/>
          <p:cNvSpPr>
            <a:spLocks noGrp="1"/>
          </p:cNvSpPr>
          <p:nvPr>
            <p:ph idx="1"/>
          </p:nvPr>
        </p:nvSpPr>
        <p:spPr>
          <a:xfrm>
            <a:off x="2041527" y="2058989"/>
            <a:ext cx="10725571" cy="7498332"/>
          </a:xfrm>
        </p:spPr>
        <p:txBody>
          <a:bodyPr/>
          <a:lstStyle/>
          <a:p>
            <a:pPr marL="117469" indent="0" algn="ctr">
              <a:buNone/>
            </a:pPr>
            <a:r>
              <a:rPr lang="en-AU" dirty="0" smtClean="0"/>
              <a:t>Consider the problem of trying to find a telephone number in a phone book </a:t>
            </a:r>
          </a:p>
          <a:p>
            <a:pPr marL="117469" indent="0" algn="ctr">
              <a:buNone/>
            </a:pPr>
            <a:r>
              <a:rPr lang="en-AU" i="1" dirty="0" smtClean="0"/>
              <a:t>given a name</a:t>
            </a:r>
          </a:p>
          <a:p>
            <a:pPr marL="117469" indent="0" algn="ctr">
              <a:buNone/>
            </a:pPr>
            <a:endParaRPr lang="en-AU" dirty="0"/>
          </a:p>
          <a:p>
            <a:pPr marL="117469" indent="0">
              <a:buNone/>
            </a:pPr>
            <a:r>
              <a:rPr lang="fr-FR" sz="2800" dirty="0" err="1"/>
              <a:t>Gertrudis</a:t>
            </a:r>
            <a:r>
              <a:rPr lang="fr-FR" sz="2800" dirty="0"/>
              <a:t> Atkinson 0463935372</a:t>
            </a:r>
          </a:p>
          <a:p>
            <a:pPr marL="117469" indent="0">
              <a:buNone/>
            </a:pPr>
            <a:r>
              <a:rPr lang="fr-FR" sz="2800" dirty="0"/>
              <a:t>Kiley Basinger 0411484152</a:t>
            </a:r>
          </a:p>
          <a:p>
            <a:pPr marL="117469" indent="0">
              <a:buNone/>
            </a:pPr>
            <a:r>
              <a:rPr lang="fr-FR" sz="2800" dirty="0" err="1"/>
              <a:t>Romana</a:t>
            </a:r>
            <a:r>
              <a:rPr lang="fr-FR" sz="2800" dirty="0"/>
              <a:t> </a:t>
            </a:r>
            <a:r>
              <a:rPr lang="fr-FR" sz="2800" dirty="0" err="1"/>
              <a:t>Brose</a:t>
            </a:r>
            <a:r>
              <a:rPr lang="fr-FR" sz="2800" dirty="0"/>
              <a:t> 0418721183</a:t>
            </a:r>
          </a:p>
          <a:p>
            <a:pPr marL="117469" indent="0">
              <a:buNone/>
            </a:pPr>
            <a:r>
              <a:rPr lang="fr-FR" sz="2800" dirty="0"/>
              <a:t>Shayne </a:t>
            </a:r>
            <a:r>
              <a:rPr lang="fr-FR" sz="2800" dirty="0" err="1"/>
              <a:t>Brotherton</a:t>
            </a:r>
            <a:r>
              <a:rPr lang="fr-FR" sz="2800" dirty="0"/>
              <a:t> 0436242684</a:t>
            </a:r>
          </a:p>
          <a:p>
            <a:pPr marL="117469" indent="0">
              <a:buNone/>
            </a:pPr>
            <a:r>
              <a:rPr lang="fr-FR" sz="2800" dirty="0"/>
              <a:t>Calandra Clifton 0479753034</a:t>
            </a:r>
          </a:p>
          <a:p>
            <a:pPr marL="117469" indent="0">
              <a:buNone/>
            </a:pPr>
            <a:r>
              <a:rPr lang="fr-FR" sz="2800" dirty="0"/>
              <a:t>Roy Dupuis 0445778949</a:t>
            </a:r>
          </a:p>
          <a:p>
            <a:pPr marL="117469" indent="0">
              <a:buNone/>
            </a:pPr>
            <a:r>
              <a:rPr lang="fr-FR" sz="2800" dirty="0"/>
              <a:t>Leticia Fukushima 0436756947</a:t>
            </a:r>
          </a:p>
          <a:p>
            <a:pPr marL="117469" indent="0">
              <a:buNone/>
            </a:pPr>
            <a:r>
              <a:rPr lang="fr-FR" sz="2800" dirty="0" err="1"/>
              <a:t>Cherlyn</a:t>
            </a:r>
            <a:r>
              <a:rPr lang="fr-FR" sz="2800" dirty="0"/>
              <a:t> </a:t>
            </a:r>
            <a:r>
              <a:rPr lang="fr-FR" sz="2800" dirty="0" err="1"/>
              <a:t>Gayles</a:t>
            </a:r>
            <a:r>
              <a:rPr lang="fr-FR" sz="2800" dirty="0"/>
              <a:t> 0483503919</a:t>
            </a:r>
          </a:p>
          <a:p>
            <a:pPr marL="117469" indent="0" algn="ctr">
              <a:buNone/>
            </a:pPr>
            <a:r>
              <a:rPr lang="en-US" dirty="0" smtClean="0"/>
              <a:t>…</a:t>
            </a:r>
            <a:endParaRPr lang="en-AU" dirty="0"/>
          </a:p>
        </p:txBody>
      </p:sp>
      <p:pic>
        <p:nvPicPr>
          <p:cNvPr id="4" name="Picture 3"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0632" y="5740896"/>
            <a:ext cx="3492500" cy="2324100"/>
          </a:xfrm>
          <a:prstGeom prst="rect">
            <a:avLst/>
          </a:prstGeom>
        </p:spPr>
      </p:pic>
    </p:spTree>
    <p:extLst>
      <p:ext uri="{BB962C8B-B14F-4D97-AF65-F5344CB8AC3E}">
        <p14:creationId xmlns:p14="http://schemas.microsoft.com/office/powerpoint/2010/main" val="530364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Approach</a:t>
            </a:r>
            <a:endParaRPr lang="en-AU" dirty="0"/>
          </a:p>
        </p:txBody>
      </p:sp>
      <p:sp>
        <p:nvSpPr>
          <p:cNvPr id="6" name="Content Placeholder 5"/>
          <p:cNvSpPr>
            <a:spLocks noGrp="1"/>
          </p:cNvSpPr>
          <p:nvPr>
            <p:ph idx="1"/>
          </p:nvPr>
        </p:nvSpPr>
        <p:spPr>
          <a:xfrm>
            <a:off x="2037906" y="1780456"/>
            <a:ext cx="10664825" cy="1665684"/>
          </a:xfrm>
        </p:spPr>
        <p:txBody>
          <a:bodyPr/>
          <a:lstStyle/>
          <a:p>
            <a:pPr marL="117469" indent="0">
              <a:buNone/>
            </a:pPr>
            <a:r>
              <a:rPr lang="en-AU" sz="3600" dirty="0"/>
              <a:t>// Input:  A name</a:t>
            </a:r>
          </a:p>
          <a:p>
            <a:pPr marL="117469" indent="0">
              <a:buNone/>
            </a:pPr>
            <a:r>
              <a:rPr lang="en-AU" sz="3600" dirty="0"/>
              <a:t>// Output: The phone number corresponding to the name</a:t>
            </a:r>
          </a:p>
        </p:txBody>
      </p:sp>
      <p:sp>
        <p:nvSpPr>
          <p:cNvPr id="7" name="Rounded Rectangle 6"/>
          <p:cNvSpPr/>
          <p:nvPr/>
        </p:nvSpPr>
        <p:spPr>
          <a:xfrm>
            <a:off x="4630192" y="3436642"/>
            <a:ext cx="2952329" cy="1080119"/>
          </a:xfrm>
          <a:prstGeom prst="roundRect">
            <a:avLst/>
          </a:prstGeom>
        </p:spPr>
        <p:style>
          <a:lnRef idx="1">
            <a:schemeClr val="accent1"/>
          </a:lnRef>
          <a:fillRef idx="3">
            <a:schemeClr val="accent1"/>
          </a:fillRef>
          <a:effectRef idx="2">
            <a:schemeClr val="accent1"/>
          </a:effectRef>
          <a:fontRef idx="minor">
            <a:schemeClr val="lt1"/>
          </a:fontRef>
        </p:style>
        <p:txBody>
          <a:bodyPr lIns="91435" tIns="45718" rIns="91435" bIns="45718" rtlCol="0" anchor="ctr"/>
          <a:lstStyle/>
          <a:p>
            <a:pPr algn="ctr"/>
            <a:r>
              <a:rPr lang="en-AU" sz="3100" dirty="0">
                <a:solidFill>
                  <a:schemeClr val="tx1"/>
                </a:solidFill>
              </a:rPr>
              <a:t>Look at the first record</a:t>
            </a:r>
          </a:p>
        </p:txBody>
      </p:sp>
      <p:sp>
        <p:nvSpPr>
          <p:cNvPr id="8" name="Flowchart: Decision 7"/>
          <p:cNvSpPr/>
          <p:nvPr/>
        </p:nvSpPr>
        <p:spPr>
          <a:xfrm>
            <a:off x="3622080" y="5020816"/>
            <a:ext cx="4626514" cy="2304256"/>
          </a:xfrm>
          <a:prstGeom prst="flowChartDecision">
            <a:avLst/>
          </a:prstGeom>
        </p:spPr>
        <p:style>
          <a:lnRef idx="1">
            <a:schemeClr val="accent1"/>
          </a:lnRef>
          <a:fillRef idx="3">
            <a:schemeClr val="accent1"/>
          </a:fillRef>
          <a:effectRef idx="2">
            <a:schemeClr val="accent1"/>
          </a:effectRef>
          <a:fontRef idx="minor">
            <a:schemeClr val="lt1"/>
          </a:fontRef>
        </p:style>
        <p:txBody>
          <a:bodyPr lIns="91435" tIns="45718" rIns="91435" bIns="45718" rtlCol="0" anchor="ctr"/>
          <a:lstStyle/>
          <a:p>
            <a:pPr algn="ctr"/>
            <a:r>
              <a:rPr lang="en-AU" sz="3100" dirty="0">
                <a:solidFill>
                  <a:schemeClr val="tx1"/>
                </a:solidFill>
              </a:rPr>
              <a:t>Does the record have the name?</a:t>
            </a:r>
          </a:p>
        </p:txBody>
      </p:sp>
      <p:sp>
        <p:nvSpPr>
          <p:cNvPr id="9" name="Flowchart: Data 8"/>
          <p:cNvSpPr/>
          <p:nvPr/>
        </p:nvSpPr>
        <p:spPr>
          <a:xfrm>
            <a:off x="9958784" y="4948809"/>
            <a:ext cx="2736304" cy="2304256"/>
          </a:xfrm>
          <a:prstGeom prst="flowChartInputOutput">
            <a:avLst/>
          </a:prstGeom>
        </p:spPr>
        <p:style>
          <a:lnRef idx="1">
            <a:schemeClr val="accent1"/>
          </a:lnRef>
          <a:fillRef idx="3">
            <a:schemeClr val="accent1"/>
          </a:fillRef>
          <a:effectRef idx="2">
            <a:schemeClr val="accent1"/>
          </a:effectRef>
          <a:fontRef idx="minor">
            <a:schemeClr val="lt1"/>
          </a:fontRef>
        </p:style>
        <p:txBody>
          <a:bodyPr lIns="91435" tIns="45718" rIns="91435" bIns="45718" rtlCol="0" anchor="ctr"/>
          <a:lstStyle/>
          <a:p>
            <a:pPr algn="ctr"/>
            <a:r>
              <a:rPr lang="en-AU" sz="3100" dirty="0">
                <a:solidFill>
                  <a:schemeClr val="tx1"/>
                </a:solidFill>
              </a:rPr>
              <a:t>Print phone number in record</a:t>
            </a:r>
          </a:p>
        </p:txBody>
      </p:sp>
      <p:sp>
        <p:nvSpPr>
          <p:cNvPr id="10" name="Flowchart: Process 9"/>
          <p:cNvSpPr/>
          <p:nvPr/>
        </p:nvSpPr>
        <p:spPr>
          <a:xfrm>
            <a:off x="309713" y="7955228"/>
            <a:ext cx="3312368" cy="1224137"/>
          </a:xfrm>
          <a:prstGeom prst="flowChartProcess">
            <a:avLst/>
          </a:prstGeom>
        </p:spPr>
        <p:style>
          <a:lnRef idx="1">
            <a:schemeClr val="accent1"/>
          </a:lnRef>
          <a:fillRef idx="3">
            <a:schemeClr val="accent1"/>
          </a:fillRef>
          <a:effectRef idx="2">
            <a:schemeClr val="accent1"/>
          </a:effectRef>
          <a:fontRef idx="minor">
            <a:schemeClr val="lt1"/>
          </a:fontRef>
        </p:style>
        <p:txBody>
          <a:bodyPr lIns="91435" tIns="45718" rIns="91435" bIns="45718" rtlCol="0" anchor="ctr"/>
          <a:lstStyle/>
          <a:p>
            <a:pPr algn="ctr"/>
            <a:r>
              <a:rPr lang="en-AU" sz="3100" dirty="0">
                <a:solidFill>
                  <a:schemeClr val="tx1"/>
                </a:solidFill>
              </a:rPr>
              <a:t>Look at next record</a:t>
            </a:r>
          </a:p>
        </p:txBody>
      </p:sp>
      <p:sp>
        <p:nvSpPr>
          <p:cNvPr id="11" name="Flowchart: Decision 10"/>
          <p:cNvSpPr/>
          <p:nvPr/>
        </p:nvSpPr>
        <p:spPr>
          <a:xfrm>
            <a:off x="4243150" y="7683984"/>
            <a:ext cx="3384375" cy="2004220"/>
          </a:xfrm>
          <a:prstGeom prst="flowChartDecision">
            <a:avLst/>
          </a:prstGeom>
        </p:spPr>
        <p:style>
          <a:lnRef idx="1">
            <a:schemeClr val="accent1"/>
          </a:lnRef>
          <a:fillRef idx="3">
            <a:schemeClr val="accent1"/>
          </a:fillRef>
          <a:effectRef idx="2">
            <a:schemeClr val="accent1"/>
          </a:effectRef>
          <a:fontRef idx="minor">
            <a:schemeClr val="lt1"/>
          </a:fontRef>
        </p:style>
        <p:txBody>
          <a:bodyPr lIns="91435" tIns="45718" rIns="91435" bIns="45718" rtlCol="0" anchor="ctr"/>
          <a:lstStyle/>
          <a:p>
            <a:pPr algn="ctr"/>
            <a:r>
              <a:rPr lang="en-AU" sz="3100" dirty="0">
                <a:solidFill>
                  <a:schemeClr val="tx1"/>
                </a:solidFill>
              </a:rPr>
              <a:t>Is there another record?</a:t>
            </a:r>
          </a:p>
        </p:txBody>
      </p:sp>
      <p:sp>
        <p:nvSpPr>
          <p:cNvPr id="13" name="Flowchart: Terminator 12"/>
          <p:cNvSpPr/>
          <p:nvPr/>
        </p:nvSpPr>
        <p:spPr>
          <a:xfrm>
            <a:off x="9958784" y="7969140"/>
            <a:ext cx="1656183" cy="1170214"/>
          </a:xfrm>
          <a:prstGeom prst="flowChartTerminator">
            <a:avLst/>
          </a:prstGeom>
        </p:spPr>
        <p:style>
          <a:lnRef idx="1">
            <a:schemeClr val="accent1"/>
          </a:lnRef>
          <a:fillRef idx="3">
            <a:schemeClr val="accent1"/>
          </a:fillRef>
          <a:effectRef idx="2">
            <a:schemeClr val="accent1"/>
          </a:effectRef>
          <a:fontRef idx="minor">
            <a:schemeClr val="lt1"/>
          </a:fontRef>
        </p:style>
        <p:txBody>
          <a:bodyPr lIns="91435" tIns="45718" rIns="91435" bIns="45718" rtlCol="0" anchor="ctr"/>
          <a:lstStyle/>
          <a:p>
            <a:pPr algn="ctr"/>
            <a:r>
              <a:rPr lang="en-AU" sz="3100" dirty="0">
                <a:solidFill>
                  <a:schemeClr val="tx1"/>
                </a:solidFill>
              </a:rPr>
              <a:t>Stop</a:t>
            </a:r>
          </a:p>
        </p:txBody>
      </p:sp>
      <p:cxnSp>
        <p:nvCxnSpPr>
          <p:cNvPr id="15" name="Straight Arrow Connector 14"/>
          <p:cNvCxnSpPr>
            <a:endCxn id="8" idx="0"/>
          </p:cNvCxnSpPr>
          <p:nvPr/>
        </p:nvCxnSpPr>
        <p:spPr>
          <a:xfrm>
            <a:off x="5935337" y="4516760"/>
            <a:ext cx="1" cy="504055"/>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11" idx="0"/>
          </p:cNvCxnSpPr>
          <p:nvPr/>
        </p:nvCxnSpPr>
        <p:spPr>
          <a:xfrm>
            <a:off x="5935337" y="7325072"/>
            <a:ext cx="0" cy="358912"/>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3622081" y="8686094"/>
            <a:ext cx="621069" cy="0"/>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1965897" y="6172944"/>
            <a:ext cx="0" cy="1782283"/>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1965897" y="6172944"/>
            <a:ext cx="1656183" cy="0"/>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7627525" y="8686094"/>
            <a:ext cx="2331260" cy="0"/>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8248594" y="6172944"/>
            <a:ext cx="1854207" cy="0"/>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8248594" y="5308848"/>
            <a:ext cx="1134126" cy="584775"/>
          </a:xfrm>
          <a:prstGeom prst="rect">
            <a:avLst/>
          </a:prstGeom>
          <a:noFill/>
        </p:spPr>
        <p:txBody>
          <a:bodyPr wrap="square" lIns="91435" tIns="45718" rIns="91435" bIns="45718" rtlCol="0">
            <a:spAutoFit/>
          </a:bodyPr>
          <a:lstStyle/>
          <a:p>
            <a:r>
              <a:rPr lang="en-AU" sz="3100" b="1" dirty="0"/>
              <a:t>YES</a:t>
            </a:r>
          </a:p>
        </p:txBody>
      </p:sp>
      <p:sp>
        <p:nvSpPr>
          <p:cNvPr id="31" name="TextBox 30"/>
          <p:cNvSpPr txBox="1"/>
          <p:nvPr/>
        </p:nvSpPr>
        <p:spPr>
          <a:xfrm>
            <a:off x="7833931" y="7952292"/>
            <a:ext cx="1134126" cy="584775"/>
          </a:xfrm>
          <a:prstGeom prst="rect">
            <a:avLst/>
          </a:prstGeom>
          <a:noFill/>
        </p:spPr>
        <p:txBody>
          <a:bodyPr wrap="square" lIns="91435" tIns="45718" rIns="91435" bIns="45718" rtlCol="0">
            <a:spAutoFit/>
          </a:bodyPr>
          <a:lstStyle/>
          <a:p>
            <a:r>
              <a:rPr lang="en-AU" sz="3100" b="1" dirty="0"/>
              <a:t>NO</a:t>
            </a:r>
          </a:p>
        </p:txBody>
      </p:sp>
      <p:sp>
        <p:nvSpPr>
          <p:cNvPr id="32" name="TextBox 31"/>
          <p:cNvSpPr txBox="1"/>
          <p:nvPr/>
        </p:nvSpPr>
        <p:spPr>
          <a:xfrm>
            <a:off x="6056308" y="7212140"/>
            <a:ext cx="1134126" cy="584775"/>
          </a:xfrm>
          <a:prstGeom prst="rect">
            <a:avLst/>
          </a:prstGeom>
          <a:noFill/>
        </p:spPr>
        <p:txBody>
          <a:bodyPr wrap="square" lIns="91435" tIns="45718" rIns="91435" bIns="45718" rtlCol="0">
            <a:spAutoFit/>
          </a:bodyPr>
          <a:lstStyle/>
          <a:p>
            <a:r>
              <a:rPr lang="en-AU" sz="3100" b="1" dirty="0"/>
              <a:t>NO</a:t>
            </a:r>
          </a:p>
        </p:txBody>
      </p:sp>
      <p:sp>
        <p:nvSpPr>
          <p:cNvPr id="33" name="TextBox 32"/>
          <p:cNvSpPr txBox="1"/>
          <p:nvPr/>
        </p:nvSpPr>
        <p:spPr>
          <a:xfrm>
            <a:off x="3676086" y="7952290"/>
            <a:ext cx="1134126" cy="584775"/>
          </a:xfrm>
          <a:prstGeom prst="rect">
            <a:avLst/>
          </a:prstGeom>
          <a:noFill/>
        </p:spPr>
        <p:txBody>
          <a:bodyPr wrap="square" lIns="91435" tIns="45718" rIns="91435" bIns="45718" rtlCol="0">
            <a:spAutoFit/>
          </a:bodyPr>
          <a:lstStyle/>
          <a:p>
            <a:r>
              <a:rPr lang="en-AU" sz="3100" b="1" dirty="0"/>
              <a:t>YES</a:t>
            </a:r>
          </a:p>
        </p:txBody>
      </p:sp>
    </p:spTree>
    <p:extLst>
      <p:ext uri="{BB962C8B-B14F-4D97-AF65-F5344CB8AC3E}">
        <p14:creationId xmlns:p14="http://schemas.microsoft.com/office/powerpoint/2010/main" val="2975177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6" name="Title 1"/>
          <p:cNvSpPr>
            <a:spLocks noGrp="1"/>
          </p:cNvSpPr>
          <p:nvPr>
            <p:ph type="title"/>
          </p:nvPr>
        </p:nvSpPr>
        <p:spPr>
          <a:xfrm>
            <a:off x="1965897" y="412304"/>
            <a:ext cx="10664825" cy="1625600"/>
          </a:xfrm>
        </p:spPr>
        <p:txBody>
          <a:bodyPr/>
          <a:lstStyle/>
          <a:p>
            <a:pPr eaLnBrk="1" hangingPunct="1"/>
            <a:r>
              <a:rPr lang="en-US" dirty="0" smtClean="0">
                <a:latin typeface="Arial" charset="0"/>
              </a:rPr>
              <a:t>Finding Phone Number</a:t>
            </a:r>
            <a:endParaRPr lang="en-US" dirty="0">
              <a:latin typeface="Arial" charset="0"/>
            </a:endParaRPr>
          </a:p>
        </p:txBody>
      </p:sp>
      <p:sp>
        <p:nvSpPr>
          <p:cNvPr id="3" name="Content Placeholder 2"/>
          <p:cNvSpPr>
            <a:spLocks noGrp="1"/>
          </p:cNvSpPr>
          <p:nvPr>
            <p:ph idx="1"/>
          </p:nvPr>
        </p:nvSpPr>
        <p:spPr>
          <a:xfrm>
            <a:off x="1965897" y="3220616"/>
            <a:ext cx="10664825" cy="4762027"/>
          </a:xfrm>
          <a:solidFill>
            <a:schemeClr val="accent3">
              <a:lumMod val="20000"/>
              <a:lumOff val="80000"/>
            </a:schemeClr>
          </a:solidFill>
        </p:spPr>
        <p:txBody>
          <a:bodyPr>
            <a:normAutofit/>
          </a:bodyPr>
          <a:lstStyle/>
          <a:p>
            <a:pPr marL="117029" indent="0">
              <a:buNone/>
            </a:pPr>
            <a:r>
              <a:rPr lang="en-US" sz="2400" dirty="0">
                <a:solidFill>
                  <a:srgbClr val="008000"/>
                </a:solidFill>
                <a:latin typeface="Arial"/>
                <a:cs typeface="Arial"/>
              </a:rPr>
              <a:t>"Search Phone Book for number"</a:t>
            </a:r>
          </a:p>
          <a:p>
            <a:pPr marL="117029" indent="0">
              <a:buNone/>
            </a:pPr>
            <a:endParaRPr lang="en-US" sz="2400" dirty="0">
              <a:solidFill>
                <a:srgbClr val="008000"/>
              </a:solidFill>
              <a:latin typeface="Arial"/>
              <a:cs typeface="Arial"/>
            </a:endParaRPr>
          </a:p>
          <a:p>
            <a:pPr marL="117029" indent="0">
              <a:buNone/>
            </a:pPr>
            <a:r>
              <a:rPr lang="en-US" sz="2400" dirty="0" err="1">
                <a:latin typeface="Arial"/>
                <a:cs typeface="Arial"/>
              </a:rPr>
              <a:t>infile</a:t>
            </a:r>
            <a:r>
              <a:rPr lang="en-US" sz="2400" dirty="0">
                <a:latin typeface="Arial"/>
                <a:cs typeface="Arial"/>
              </a:rPr>
              <a:t> = </a:t>
            </a:r>
            <a:r>
              <a:rPr lang="en-US" sz="2400" dirty="0">
                <a:solidFill>
                  <a:srgbClr val="800000"/>
                </a:solidFill>
                <a:latin typeface="Arial"/>
                <a:cs typeface="Arial"/>
              </a:rPr>
              <a:t>open</a:t>
            </a:r>
            <a:r>
              <a:rPr lang="en-US" sz="2400" dirty="0">
                <a:solidFill>
                  <a:srgbClr val="000000"/>
                </a:solidFill>
                <a:latin typeface="Arial"/>
                <a:cs typeface="Arial"/>
              </a:rPr>
              <a:t>(</a:t>
            </a:r>
            <a:r>
              <a:rPr lang="en-US" sz="2400" dirty="0">
                <a:solidFill>
                  <a:srgbClr val="008000"/>
                </a:solidFill>
                <a:latin typeface="Arial"/>
                <a:cs typeface="Arial"/>
              </a:rPr>
              <a:t>"</a:t>
            </a:r>
            <a:r>
              <a:rPr lang="en-US" sz="2400" dirty="0" err="1">
                <a:solidFill>
                  <a:srgbClr val="008000"/>
                </a:solidFill>
                <a:latin typeface="Arial"/>
                <a:cs typeface="Arial"/>
              </a:rPr>
              <a:t>phoneBook.txt</a:t>
            </a:r>
            <a:r>
              <a:rPr lang="en-US" sz="2400" dirty="0">
                <a:solidFill>
                  <a:srgbClr val="008000"/>
                </a:solidFill>
                <a:latin typeface="Arial"/>
                <a:cs typeface="Arial"/>
              </a:rPr>
              <a:t>"</a:t>
            </a:r>
            <a:r>
              <a:rPr lang="en-US" sz="2400" dirty="0">
                <a:solidFill>
                  <a:srgbClr val="000000"/>
                </a:solidFill>
                <a:latin typeface="Arial"/>
                <a:cs typeface="Arial"/>
              </a:rPr>
              <a:t>)</a:t>
            </a:r>
          </a:p>
          <a:p>
            <a:pPr marL="117029" indent="0">
              <a:buNone/>
            </a:pPr>
            <a:endParaRPr lang="en-US" sz="2400" dirty="0">
              <a:solidFill>
                <a:srgbClr val="008000"/>
              </a:solidFill>
              <a:latin typeface="Arial"/>
              <a:cs typeface="Arial"/>
            </a:endParaRPr>
          </a:p>
          <a:p>
            <a:pPr marL="117029" indent="0">
              <a:buNone/>
            </a:pPr>
            <a:r>
              <a:rPr lang="en-US" sz="2400" dirty="0">
                <a:solidFill>
                  <a:srgbClr val="000000"/>
                </a:solidFill>
                <a:latin typeface="Arial"/>
                <a:cs typeface="Arial"/>
              </a:rPr>
              <a:t>name = </a:t>
            </a:r>
            <a:r>
              <a:rPr lang="en-US" sz="2400" dirty="0">
                <a:solidFill>
                  <a:srgbClr val="800000"/>
                </a:solidFill>
                <a:latin typeface="Arial"/>
                <a:cs typeface="Arial"/>
              </a:rPr>
              <a:t>input</a:t>
            </a:r>
            <a:r>
              <a:rPr lang="en-US" sz="2400" dirty="0">
                <a:latin typeface="Arial"/>
                <a:cs typeface="Arial"/>
              </a:rPr>
              <a:t>(</a:t>
            </a:r>
            <a:r>
              <a:rPr lang="en-US" sz="2400" dirty="0">
                <a:solidFill>
                  <a:srgbClr val="008000"/>
                </a:solidFill>
                <a:latin typeface="Arial"/>
                <a:cs typeface="Arial"/>
              </a:rPr>
              <a:t>"Enter name: ”</a:t>
            </a:r>
            <a:r>
              <a:rPr lang="en-US" sz="2400" dirty="0">
                <a:solidFill>
                  <a:srgbClr val="000000"/>
                </a:solidFill>
                <a:latin typeface="Arial"/>
                <a:cs typeface="Arial"/>
              </a:rPr>
              <a:t>)</a:t>
            </a:r>
            <a:endParaRPr lang="en-US" sz="2400" dirty="0">
              <a:solidFill>
                <a:srgbClr val="008000"/>
              </a:solidFill>
              <a:latin typeface="Arial"/>
              <a:cs typeface="Arial"/>
            </a:endParaRPr>
          </a:p>
          <a:p>
            <a:pPr marL="117029" indent="0">
              <a:buNone/>
            </a:pPr>
            <a:r>
              <a:rPr lang="en-US" sz="2400" dirty="0">
                <a:solidFill>
                  <a:srgbClr val="FF6600"/>
                </a:solidFill>
                <a:latin typeface="Arial"/>
                <a:cs typeface="Arial"/>
              </a:rPr>
              <a:t>for</a:t>
            </a:r>
            <a:r>
              <a:rPr lang="en-US" sz="2400" dirty="0">
                <a:solidFill>
                  <a:srgbClr val="008000"/>
                </a:solidFill>
                <a:latin typeface="Arial"/>
                <a:cs typeface="Arial"/>
              </a:rPr>
              <a:t> </a:t>
            </a:r>
            <a:r>
              <a:rPr lang="en-US" sz="2400" dirty="0">
                <a:solidFill>
                  <a:srgbClr val="000000"/>
                </a:solidFill>
                <a:latin typeface="Arial"/>
                <a:cs typeface="Arial"/>
              </a:rPr>
              <a:t>line</a:t>
            </a:r>
            <a:r>
              <a:rPr lang="en-US" sz="2400" dirty="0">
                <a:solidFill>
                  <a:srgbClr val="008000"/>
                </a:solidFill>
                <a:latin typeface="Arial"/>
                <a:cs typeface="Arial"/>
              </a:rPr>
              <a:t> </a:t>
            </a:r>
            <a:r>
              <a:rPr lang="en-US" sz="2400" dirty="0">
                <a:solidFill>
                  <a:srgbClr val="FF6600"/>
                </a:solidFill>
                <a:latin typeface="Arial"/>
                <a:cs typeface="Arial"/>
              </a:rPr>
              <a:t>in</a:t>
            </a:r>
            <a:r>
              <a:rPr lang="en-US" sz="2400" dirty="0">
                <a:solidFill>
                  <a:srgbClr val="008000"/>
                </a:solidFill>
                <a:latin typeface="Arial"/>
                <a:cs typeface="Arial"/>
              </a:rPr>
              <a:t> </a:t>
            </a:r>
            <a:r>
              <a:rPr lang="en-US" sz="2400" dirty="0" err="1">
                <a:solidFill>
                  <a:srgbClr val="000000"/>
                </a:solidFill>
                <a:latin typeface="Arial"/>
                <a:cs typeface="Arial"/>
              </a:rPr>
              <a:t>infile</a:t>
            </a:r>
            <a:r>
              <a:rPr lang="en-US" sz="2400" dirty="0">
                <a:solidFill>
                  <a:srgbClr val="000000"/>
                </a:solidFill>
                <a:latin typeface="Arial"/>
                <a:cs typeface="Arial"/>
              </a:rPr>
              <a:t>:</a:t>
            </a:r>
          </a:p>
          <a:p>
            <a:pPr marL="117029" indent="0">
              <a:buNone/>
            </a:pPr>
            <a:r>
              <a:rPr lang="en-US" sz="2400" dirty="0">
                <a:solidFill>
                  <a:srgbClr val="FF6600"/>
                </a:solidFill>
                <a:latin typeface="Arial"/>
                <a:cs typeface="Arial"/>
              </a:rPr>
              <a:t>    if </a:t>
            </a:r>
            <a:r>
              <a:rPr lang="en-US" sz="2400" dirty="0">
                <a:solidFill>
                  <a:srgbClr val="000000"/>
                </a:solidFill>
                <a:latin typeface="Arial"/>
                <a:cs typeface="Arial"/>
              </a:rPr>
              <a:t>name </a:t>
            </a:r>
            <a:r>
              <a:rPr lang="en-US" sz="2400" dirty="0">
                <a:solidFill>
                  <a:srgbClr val="FF6600"/>
                </a:solidFill>
                <a:latin typeface="Arial"/>
                <a:cs typeface="Arial"/>
              </a:rPr>
              <a:t>in</a:t>
            </a:r>
            <a:r>
              <a:rPr lang="en-US" sz="2400" dirty="0">
                <a:solidFill>
                  <a:srgbClr val="000000"/>
                </a:solidFill>
                <a:latin typeface="Arial"/>
                <a:cs typeface="Arial"/>
              </a:rPr>
              <a:t> line:</a:t>
            </a:r>
          </a:p>
          <a:p>
            <a:pPr marL="117029" indent="0">
              <a:buNone/>
            </a:pPr>
            <a:r>
              <a:rPr lang="en-US" sz="2400" dirty="0">
                <a:solidFill>
                  <a:srgbClr val="000000"/>
                </a:solidFill>
                <a:latin typeface="Arial"/>
                <a:cs typeface="Arial"/>
              </a:rPr>
              <a:t>         parts = </a:t>
            </a:r>
            <a:r>
              <a:rPr lang="en-US" sz="2400" dirty="0" err="1">
                <a:solidFill>
                  <a:srgbClr val="000000"/>
                </a:solidFill>
                <a:latin typeface="Arial"/>
                <a:cs typeface="Arial"/>
              </a:rPr>
              <a:t>line.split</a:t>
            </a:r>
            <a:r>
              <a:rPr lang="en-US" sz="2400" dirty="0">
                <a:solidFill>
                  <a:srgbClr val="000000"/>
                </a:solidFill>
                <a:latin typeface="Arial"/>
                <a:cs typeface="Arial"/>
              </a:rPr>
              <a:t>()</a:t>
            </a:r>
          </a:p>
          <a:p>
            <a:pPr marL="117029" indent="0">
              <a:buNone/>
            </a:pPr>
            <a:r>
              <a:rPr lang="en-US" sz="2400" dirty="0">
                <a:solidFill>
                  <a:srgbClr val="008000"/>
                </a:solidFill>
                <a:latin typeface="Arial"/>
                <a:cs typeface="Arial"/>
              </a:rPr>
              <a:t>         </a:t>
            </a:r>
            <a:r>
              <a:rPr lang="en-US" sz="2400" dirty="0">
                <a:solidFill>
                  <a:srgbClr val="800000"/>
                </a:solidFill>
                <a:latin typeface="Arial"/>
                <a:cs typeface="Arial"/>
              </a:rPr>
              <a:t>print</a:t>
            </a:r>
            <a:r>
              <a:rPr lang="en-US" sz="2400" dirty="0">
                <a:solidFill>
                  <a:srgbClr val="000000"/>
                </a:solidFill>
                <a:latin typeface="Arial"/>
                <a:cs typeface="Arial"/>
              </a:rPr>
              <a:t>(parts[2])</a:t>
            </a:r>
          </a:p>
          <a:p>
            <a:pPr marL="117029" indent="0">
              <a:spcBef>
                <a:spcPts val="2389"/>
              </a:spcBef>
              <a:buNone/>
            </a:pPr>
            <a:endParaRPr lang="en-AU" dirty="0"/>
          </a:p>
        </p:txBody>
      </p:sp>
    </p:spTree>
    <p:extLst>
      <p:ext uri="{BB962C8B-B14F-4D97-AF65-F5344CB8AC3E}">
        <p14:creationId xmlns:p14="http://schemas.microsoft.com/office/powerpoint/2010/main" val="272388787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7870553" y="268288"/>
            <a:ext cx="4896544" cy="4536504"/>
          </a:xfrm>
        </p:spPr>
        <p:txBody>
          <a:bodyPr>
            <a:normAutofit/>
          </a:bodyPr>
          <a:lstStyle/>
          <a:p>
            <a:r>
              <a:rPr lang="en-AU" sz="4400" dirty="0" smtClean="0"/>
              <a:t>How many phone numbers for a given name will be found by this Python code?</a:t>
            </a:r>
            <a:endParaRPr lang="en-AU" sz="4400" dirty="0"/>
          </a:p>
        </p:txBody>
      </p:sp>
      <p:sp>
        <p:nvSpPr>
          <p:cNvPr id="3" name="TPAnswers"/>
          <p:cNvSpPr>
            <a:spLocks noGrp="1"/>
          </p:cNvSpPr>
          <p:nvPr>
            <p:ph type="body" idx="1"/>
            <p:custDataLst>
              <p:tags r:id="rId2"/>
            </p:custDataLst>
          </p:nvPr>
        </p:nvSpPr>
        <p:spPr>
          <a:xfrm rot="10800000" flipV="1">
            <a:off x="2109912" y="5691732"/>
            <a:ext cx="10225136" cy="2281411"/>
          </a:xfrm>
        </p:spPr>
        <p:txBody>
          <a:bodyPr>
            <a:normAutofit lnSpcReduction="10000"/>
          </a:bodyPr>
          <a:lstStyle/>
          <a:p>
            <a:pPr marL="1031868" indent="-914400">
              <a:spcBef>
                <a:spcPct val="20000"/>
              </a:spcBef>
              <a:spcAft>
                <a:spcPts val="0"/>
              </a:spcAft>
              <a:buFont typeface="Wingdings 2" pitchFamily="18" charset="2"/>
              <a:buAutoNum type="alphaUcPeriod"/>
            </a:pPr>
            <a:r>
              <a:rPr lang="en-AU" sz="3200" dirty="0" smtClean="0"/>
              <a:t>None</a:t>
            </a:r>
          </a:p>
          <a:p>
            <a:pPr marL="1031868" indent="-914400">
              <a:spcBef>
                <a:spcPct val="20000"/>
              </a:spcBef>
              <a:spcAft>
                <a:spcPts val="0"/>
              </a:spcAft>
              <a:buFont typeface="Wingdings 2" pitchFamily="18" charset="2"/>
              <a:buAutoNum type="alphaUcPeriod"/>
            </a:pPr>
            <a:r>
              <a:rPr lang="en-AU" sz="3200" dirty="0" smtClean="0"/>
              <a:t>Exactly one</a:t>
            </a:r>
          </a:p>
          <a:p>
            <a:pPr marL="1031868" indent="-914400">
              <a:spcBef>
                <a:spcPct val="20000"/>
              </a:spcBef>
              <a:spcAft>
                <a:spcPts val="0"/>
              </a:spcAft>
              <a:buFont typeface="Wingdings 2" pitchFamily="18" charset="2"/>
              <a:buAutoNum type="alphaUcPeriod"/>
            </a:pPr>
            <a:r>
              <a:rPr lang="en-AU" sz="3200" dirty="0" smtClean="0"/>
              <a:t>More than one</a:t>
            </a:r>
          </a:p>
          <a:p>
            <a:pPr marL="1031868" indent="-914400">
              <a:spcBef>
                <a:spcPct val="20000"/>
              </a:spcBef>
              <a:spcAft>
                <a:spcPts val="0"/>
              </a:spcAft>
              <a:buFont typeface="Wingdings 2" pitchFamily="18" charset="2"/>
              <a:buAutoNum type="alphaUcPeriod"/>
            </a:pPr>
            <a:r>
              <a:rPr lang="en-AU" sz="3200" dirty="0" smtClean="0"/>
              <a:t>All of the above</a:t>
            </a:r>
          </a:p>
          <a:p>
            <a:pPr marL="1031868" indent="-914400">
              <a:spcBef>
                <a:spcPct val="20000"/>
              </a:spcBef>
              <a:spcAft>
                <a:spcPts val="0"/>
              </a:spcAft>
              <a:buFont typeface="Wingdings 2" pitchFamily="18" charset="2"/>
              <a:buAutoNum type="alphaUcPeriod"/>
            </a:pPr>
            <a:endParaRPr lang="en-AU" sz="3200" dirty="0" smtClean="0"/>
          </a:p>
          <a:p>
            <a:pPr marL="1031868" indent="-914400">
              <a:spcBef>
                <a:spcPct val="20000"/>
              </a:spcBef>
              <a:spcAft>
                <a:spcPts val="0"/>
              </a:spcAft>
              <a:buFont typeface="Wingdings 2" pitchFamily="18" charset="2"/>
              <a:buAutoNum type="alphaUcPeriod"/>
            </a:pPr>
            <a:endParaRPr lang="en-AU" sz="3200" dirty="0"/>
          </a:p>
        </p:txBody>
      </p:sp>
      <p:sp>
        <p:nvSpPr>
          <p:cNvPr id="6"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5" name="Content Placeholder 2"/>
          <p:cNvSpPr txBox="1">
            <a:spLocks/>
          </p:cNvSpPr>
          <p:nvPr/>
        </p:nvSpPr>
        <p:spPr bwMode="auto">
          <a:xfrm>
            <a:off x="1821881" y="148717"/>
            <a:ext cx="5904656" cy="4762027"/>
          </a:xfrm>
          <a:prstGeom prst="rect">
            <a:avLst/>
          </a:prstGeom>
          <a:solidFill>
            <a:schemeClr val="accent3">
              <a:lumMod val="20000"/>
              <a:lumOff val="80000"/>
            </a:schemeClr>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30039" tIns="65020" rIns="130039" bIns="65020" numCol="1" anchor="t" anchorCtr="0" compatLnSpc="1">
            <a:prstTxWarp prst="textNoShape">
              <a:avLst/>
            </a:prstTxWarp>
            <a:norm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637" indent="-336550" algn="l" rtl="0" eaLnBrk="0" fontAlgn="base" hangingPunct="0">
              <a:spcBef>
                <a:spcPts val="700"/>
              </a:spcBef>
              <a:spcAft>
                <a:spcPct val="0"/>
              </a:spcAft>
              <a:buClr>
                <a:schemeClr val="accent1"/>
              </a:buClr>
              <a:buFont typeface="Verdana"/>
              <a:buChar char="◦"/>
              <a:defRPr sz="4000" kern="1200">
                <a:solidFill>
                  <a:schemeClr val="tx1"/>
                </a:solidFill>
                <a:latin typeface="+mn-lt"/>
                <a:ea typeface="MS PGothic" pitchFamily="34" charset="-128"/>
                <a:cs typeface="+mn-cs"/>
              </a:defRPr>
            </a:lvl2pPr>
            <a:lvl3pPr marL="1260475" indent="-323850" algn="l" rtl="0" eaLnBrk="0" fontAlgn="base" hangingPunct="0">
              <a:spcBef>
                <a:spcPct val="20000"/>
              </a:spcBef>
              <a:spcAft>
                <a:spcPct val="0"/>
              </a:spcAft>
              <a:buClr>
                <a:srgbClr val="FFC301"/>
              </a:buClr>
              <a:buFont typeface="Wingdings 2" pitchFamily="18" charset="2"/>
              <a:buChar char=""/>
              <a:defRPr sz="3400" kern="1200">
                <a:solidFill>
                  <a:schemeClr val="tx1"/>
                </a:solidFill>
                <a:latin typeface="+mn-lt"/>
                <a:ea typeface="MS PGothic" pitchFamily="34" charset="-128"/>
                <a:cs typeface="+mn-cs"/>
              </a:defRPr>
            </a:lvl3pPr>
            <a:lvl4pPr marL="1560512" indent="-246062" algn="l" rtl="0" eaLnBrk="0" fontAlgn="base" hangingPunct="0">
              <a:spcBef>
                <a:spcPts val="600"/>
              </a:spcBef>
              <a:spcAft>
                <a:spcPct val="0"/>
              </a:spcAft>
              <a:buClr>
                <a:srgbClr val="D0423C"/>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eaLnBrk="0" fontAlgn="base" hangingPunct="0">
              <a:spcBef>
                <a:spcPts val="600"/>
              </a:spcBef>
              <a:spcAft>
                <a:spcPct val="0"/>
              </a:spcAft>
              <a:buClr>
                <a:srgbClr val="95B542"/>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9" indent="0">
              <a:buFont typeface="Wingdings 2" pitchFamily="18" charset="2"/>
              <a:buNone/>
            </a:pPr>
            <a:r>
              <a:rPr lang="en-US" sz="2400" smtClean="0">
                <a:solidFill>
                  <a:srgbClr val="008000"/>
                </a:solidFill>
                <a:latin typeface="Arial"/>
                <a:cs typeface="Arial"/>
              </a:rPr>
              <a:t>"Search Phone Book for number"</a:t>
            </a:r>
          </a:p>
          <a:p>
            <a:pPr marL="117029" indent="0">
              <a:buFont typeface="Wingdings 2" pitchFamily="18" charset="2"/>
              <a:buNone/>
            </a:pPr>
            <a:endParaRPr lang="en-US" sz="2400" smtClean="0">
              <a:solidFill>
                <a:srgbClr val="008000"/>
              </a:solidFill>
              <a:latin typeface="Arial"/>
              <a:cs typeface="Arial"/>
            </a:endParaRPr>
          </a:p>
          <a:p>
            <a:pPr marL="117029" indent="0">
              <a:buFont typeface="Wingdings 2" pitchFamily="18" charset="2"/>
              <a:buNone/>
            </a:pPr>
            <a:r>
              <a:rPr lang="en-US" sz="2400" smtClean="0">
                <a:latin typeface="Arial"/>
                <a:cs typeface="Arial"/>
              </a:rPr>
              <a:t>infile = </a:t>
            </a:r>
            <a:r>
              <a:rPr lang="en-US" sz="2400" smtClean="0">
                <a:solidFill>
                  <a:srgbClr val="800000"/>
                </a:solidFill>
                <a:latin typeface="Arial"/>
                <a:cs typeface="Arial"/>
              </a:rPr>
              <a:t>open</a:t>
            </a:r>
            <a:r>
              <a:rPr lang="en-US" sz="2400" smtClean="0">
                <a:solidFill>
                  <a:srgbClr val="000000"/>
                </a:solidFill>
                <a:latin typeface="Arial"/>
                <a:cs typeface="Arial"/>
              </a:rPr>
              <a:t>(</a:t>
            </a:r>
            <a:r>
              <a:rPr lang="en-US" sz="2400" smtClean="0">
                <a:solidFill>
                  <a:srgbClr val="008000"/>
                </a:solidFill>
                <a:latin typeface="Arial"/>
                <a:cs typeface="Arial"/>
              </a:rPr>
              <a:t>"phoneBook.txt"</a:t>
            </a:r>
            <a:r>
              <a:rPr lang="en-US" sz="2400" smtClean="0">
                <a:solidFill>
                  <a:srgbClr val="000000"/>
                </a:solidFill>
                <a:latin typeface="Arial"/>
                <a:cs typeface="Arial"/>
              </a:rPr>
              <a:t>)</a:t>
            </a:r>
          </a:p>
          <a:p>
            <a:pPr marL="117029" indent="0">
              <a:buFont typeface="Wingdings 2" pitchFamily="18" charset="2"/>
              <a:buNone/>
            </a:pPr>
            <a:endParaRPr lang="en-US" sz="2400" smtClean="0">
              <a:solidFill>
                <a:srgbClr val="008000"/>
              </a:solidFill>
              <a:latin typeface="Arial"/>
              <a:cs typeface="Arial"/>
            </a:endParaRPr>
          </a:p>
          <a:p>
            <a:pPr marL="117029" indent="0">
              <a:buFont typeface="Wingdings 2" pitchFamily="18" charset="2"/>
              <a:buNone/>
            </a:pPr>
            <a:r>
              <a:rPr lang="en-US" sz="2400" smtClean="0">
                <a:solidFill>
                  <a:srgbClr val="000000"/>
                </a:solidFill>
                <a:latin typeface="Arial"/>
                <a:cs typeface="Arial"/>
              </a:rPr>
              <a:t>name = </a:t>
            </a:r>
            <a:r>
              <a:rPr lang="en-US" sz="2400" smtClean="0">
                <a:solidFill>
                  <a:srgbClr val="800000"/>
                </a:solidFill>
                <a:latin typeface="Arial"/>
                <a:cs typeface="Arial"/>
              </a:rPr>
              <a:t>input</a:t>
            </a:r>
            <a:r>
              <a:rPr lang="en-US" sz="2400" smtClean="0">
                <a:latin typeface="Arial"/>
                <a:cs typeface="Arial"/>
              </a:rPr>
              <a:t>(</a:t>
            </a:r>
            <a:r>
              <a:rPr lang="en-US" sz="2400" smtClean="0">
                <a:solidFill>
                  <a:srgbClr val="008000"/>
                </a:solidFill>
                <a:latin typeface="Arial"/>
                <a:cs typeface="Arial"/>
              </a:rPr>
              <a:t>"Enter name: ”</a:t>
            </a:r>
            <a:r>
              <a:rPr lang="en-US" sz="2400" smtClean="0">
                <a:solidFill>
                  <a:srgbClr val="000000"/>
                </a:solidFill>
                <a:latin typeface="Arial"/>
                <a:cs typeface="Arial"/>
              </a:rPr>
              <a:t>)</a:t>
            </a:r>
            <a:endParaRPr lang="en-US" sz="2400" smtClean="0">
              <a:solidFill>
                <a:srgbClr val="008000"/>
              </a:solidFill>
              <a:latin typeface="Arial"/>
              <a:cs typeface="Arial"/>
            </a:endParaRPr>
          </a:p>
          <a:p>
            <a:pPr marL="117029" indent="0">
              <a:buFont typeface="Wingdings 2" pitchFamily="18" charset="2"/>
              <a:buNone/>
            </a:pPr>
            <a:r>
              <a:rPr lang="en-US" sz="2400" smtClean="0">
                <a:solidFill>
                  <a:srgbClr val="FF6600"/>
                </a:solidFill>
                <a:latin typeface="Arial"/>
                <a:cs typeface="Arial"/>
              </a:rPr>
              <a:t>for</a:t>
            </a:r>
            <a:r>
              <a:rPr lang="en-US" sz="2400" smtClean="0">
                <a:solidFill>
                  <a:srgbClr val="008000"/>
                </a:solidFill>
                <a:latin typeface="Arial"/>
                <a:cs typeface="Arial"/>
              </a:rPr>
              <a:t> </a:t>
            </a:r>
            <a:r>
              <a:rPr lang="en-US" sz="2400" smtClean="0">
                <a:solidFill>
                  <a:srgbClr val="000000"/>
                </a:solidFill>
                <a:latin typeface="Arial"/>
                <a:cs typeface="Arial"/>
              </a:rPr>
              <a:t>line</a:t>
            </a:r>
            <a:r>
              <a:rPr lang="en-US" sz="2400" smtClean="0">
                <a:solidFill>
                  <a:srgbClr val="008000"/>
                </a:solidFill>
                <a:latin typeface="Arial"/>
                <a:cs typeface="Arial"/>
              </a:rPr>
              <a:t> </a:t>
            </a:r>
            <a:r>
              <a:rPr lang="en-US" sz="2400" smtClean="0">
                <a:solidFill>
                  <a:srgbClr val="FF6600"/>
                </a:solidFill>
                <a:latin typeface="Arial"/>
                <a:cs typeface="Arial"/>
              </a:rPr>
              <a:t>in</a:t>
            </a:r>
            <a:r>
              <a:rPr lang="en-US" sz="2400" smtClean="0">
                <a:solidFill>
                  <a:srgbClr val="008000"/>
                </a:solidFill>
                <a:latin typeface="Arial"/>
                <a:cs typeface="Arial"/>
              </a:rPr>
              <a:t> </a:t>
            </a:r>
            <a:r>
              <a:rPr lang="en-US" sz="2400" smtClean="0">
                <a:solidFill>
                  <a:srgbClr val="000000"/>
                </a:solidFill>
                <a:latin typeface="Arial"/>
                <a:cs typeface="Arial"/>
              </a:rPr>
              <a:t>infile:</a:t>
            </a:r>
          </a:p>
          <a:p>
            <a:pPr marL="117029" indent="0">
              <a:buFont typeface="Wingdings 2" pitchFamily="18" charset="2"/>
              <a:buNone/>
            </a:pPr>
            <a:r>
              <a:rPr lang="en-US" sz="2400" smtClean="0">
                <a:solidFill>
                  <a:srgbClr val="FF6600"/>
                </a:solidFill>
                <a:latin typeface="Arial"/>
                <a:cs typeface="Arial"/>
              </a:rPr>
              <a:t>    if </a:t>
            </a:r>
            <a:r>
              <a:rPr lang="en-US" sz="2400" smtClean="0">
                <a:solidFill>
                  <a:srgbClr val="000000"/>
                </a:solidFill>
                <a:latin typeface="Arial"/>
                <a:cs typeface="Arial"/>
              </a:rPr>
              <a:t>name </a:t>
            </a:r>
            <a:r>
              <a:rPr lang="en-US" sz="2400" smtClean="0">
                <a:solidFill>
                  <a:srgbClr val="FF6600"/>
                </a:solidFill>
                <a:latin typeface="Arial"/>
                <a:cs typeface="Arial"/>
              </a:rPr>
              <a:t>in</a:t>
            </a:r>
            <a:r>
              <a:rPr lang="en-US" sz="2400" smtClean="0">
                <a:solidFill>
                  <a:srgbClr val="000000"/>
                </a:solidFill>
                <a:latin typeface="Arial"/>
                <a:cs typeface="Arial"/>
              </a:rPr>
              <a:t> line:</a:t>
            </a:r>
          </a:p>
          <a:p>
            <a:pPr marL="117029" indent="0">
              <a:buFont typeface="Wingdings 2" pitchFamily="18" charset="2"/>
              <a:buNone/>
            </a:pPr>
            <a:r>
              <a:rPr lang="en-US" sz="2400" smtClean="0">
                <a:solidFill>
                  <a:srgbClr val="000000"/>
                </a:solidFill>
                <a:latin typeface="Arial"/>
                <a:cs typeface="Arial"/>
              </a:rPr>
              <a:t>         parts = line.split()</a:t>
            </a:r>
          </a:p>
          <a:p>
            <a:pPr marL="117029" indent="0">
              <a:buFont typeface="Wingdings 2" pitchFamily="18" charset="2"/>
              <a:buNone/>
            </a:pPr>
            <a:r>
              <a:rPr lang="en-US" sz="2400" smtClean="0">
                <a:solidFill>
                  <a:srgbClr val="008000"/>
                </a:solidFill>
                <a:latin typeface="Arial"/>
                <a:cs typeface="Arial"/>
              </a:rPr>
              <a:t>         </a:t>
            </a:r>
            <a:r>
              <a:rPr lang="en-US" sz="2400" smtClean="0">
                <a:solidFill>
                  <a:srgbClr val="800000"/>
                </a:solidFill>
                <a:latin typeface="Arial"/>
                <a:cs typeface="Arial"/>
              </a:rPr>
              <a:t>print</a:t>
            </a:r>
            <a:r>
              <a:rPr lang="en-US" sz="2400" smtClean="0">
                <a:solidFill>
                  <a:srgbClr val="000000"/>
                </a:solidFill>
                <a:latin typeface="Arial"/>
                <a:cs typeface="Arial"/>
              </a:rPr>
              <a:t>(parts[2])</a:t>
            </a:r>
          </a:p>
          <a:p>
            <a:pPr marL="117029" indent="0">
              <a:spcBef>
                <a:spcPts val="2389"/>
              </a:spcBef>
              <a:buFont typeface="Wingdings 2" pitchFamily="18" charset="2"/>
              <a:buNone/>
            </a:pPr>
            <a:endParaRPr lang="en-AU" dirty="0"/>
          </a:p>
        </p:txBody>
      </p:sp>
    </p:spTree>
    <p:custDataLst>
      <p:tags r:id="rId1"/>
    </p:custDataLst>
    <p:extLst>
      <p:ext uri="{BB962C8B-B14F-4D97-AF65-F5344CB8AC3E}">
        <p14:creationId xmlns:p14="http://schemas.microsoft.com/office/powerpoint/2010/main" val="10043944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ChangeArrowheads="1"/>
          </p:cNvSpPr>
          <p:nvPr>
            <p:ph type="title"/>
          </p:nvPr>
        </p:nvSpPr>
        <p:spPr>
          <a:xfrm>
            <a:off x="1484242" y="268288"/>
            <a:ext cx="11054080" cy="1192107"/>
          </a:xfrm>
        </p:spPr>
        <p:txBody>
          <a:bodyPr/>
          <a:lstStyle/>
          <a:p>
            <a:pPr eaLnBrk="1" hangingPunct="1"/>
            <a:r>
              <a:rPr lang="en-US" dirty="0">
                <a:latin typeface="Arial" charset="0"/>
                <a:cs typeface="Arial" charset="0"/>
              </a:rPr>
              <a:t>Binary Search</a:t>
            </a:r>
          </a:p>
        </p:txBody>
      </p:sp>
      <p:sp>
        <p:nvSpPr>
          <p:cNvPr id="128003" name="Text Box 4"/>
          <p:cNvSpPr txBox="1">
            <a:spLocks noChangeArrowheads="1"/>
          </p:cNvSpPr>
          <p:nvPr/>
        </p:nvSpPr>
        <p:spPr bwMode="auto">
          <a:xfrm>
            <a:off x="1533848" y="1708448"/>
            <a:ext cx="11054080" cy="7641065"/>
          </a:xfrm>
          <a:prstGeom prst="rect">
            <a:avLst/>
          </a:prstGeom>
          <a:solidFill>
            <a:srgbClr val="CCCCFF"/>
          </a:solidFill>
          <a:ln w="12700" cap="sq">
            <a:solidFill>
              <a:schemeClr val="tx1"/>
            </a:solidFill>
            <a:miter lim="800000"/>
            <a:headEnd type="none" w="sm" len="sm"/>
            <a:tailEnd type="none" w="sm" len="sm"/>
          </a:ln>
        </p:spPr>
        <p:txBody>
          <a:bodyPr lIns="130046" tIns="65023" rIns="130046" bIns="65023">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b="1">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b="1">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b="1">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b="1">
                <a:solidFill>
                  <a:schemeClr val="tx1"/>
                </a:solidFill>
                <a:latin typeface="Courier New" charset="0"/>
                <a:ea typeface="ＭＳ Ｐゴシック" charset="0"/>
              </a:defRPr>
            </a:lvl9pPr>
          </a:lstStyle>
          <a:p>
            <a:pPr>
              <a:spcBef>
                <a:spcPct val="20000"/>
              </a:spcBef>
            </a:pPr>
            <a:r>
              <a:rPr lang="en-US" sz="4000" b="0" i="1" dirty="0">
                <a:latin typeface="Arial" charset="0"/>
              </a:rPr>
              <a:t>If ( </a:t>
            </a:r>
            <a:r>
              <a:rPr lang="en-US" sz="4000" b="0" i="1" dirty="0" smtClean="0">
                <a:latin typeface="Arial" charset="0"/>
              </a:rPr>
              <a:t>target </a:t>
            </a:r>
            <a:r>
              <a:rPr lang="en-US" sz="4000" b="0" i="1" dirty="0">
                <a:latin typeface="Arial" charset="0"/>
              </a:rPr>
              <a:t>== middle </a:t>
            </a:r>
            <a:r>
              <a:rPr lang="en-US" sz="4000" b="0" i="1" dirty="0" smtClean="0">
                <a:latin typeface="Arial" charset="0"/>
              </a:rPr>
              <a:t>item </a:t>
            </a:r>
            <a:r>
              <a:rPr lang="en-US" sz="4000" b="0" i="1" dirty="0">
                <a:latin typeface="Arial" charset="0"/>
              </a:rPr>
              <a:t>) </a:t>
            </a:r>
          </a:p>
          <a:p>
            <a:pPr>
              <a:spcBef>
                <a:spcPct val="20000"/>
              </a:spcBef>
            </a:pPr>
            <a:r>
              <a:rPr lang="en-US" sz="4000" b="0" i="1" dirty="0">
                <a:latin typeface="Arial" charset="0"/>
              </a:rPr>
              <a:t/>
            </a:r>
            <a:br>
              <a:rPr lang="en-US" sz="4000" b="0" i="1" dirty="0">
                <a:latin typeface="Arial" charset="0"/>
              </a:rPr>
            </a:br>
            <a:r>
              <a:rPr lang="en-US" sz="4000" b="0" i="1" dirty="0">
                <a:latin typeface="Arial" charset="0"/>
              </a:rPr>
              <a:t>     </a:t>
            </a:r>
            <a:r>
              <a:rPr lang="en-US" sz="4000" b="0" i="1" dirty="0" smtClean="0">
                <a:latin typeface="Arial" charset="0"/>
              </a:rPr>
              <a:t>target </a:t>
            </a:r>
            <a:r>
              <a:rPr lang="en-US" sz="4000" b="0" i="1" dirty="0">
                <a:latin typeface="Arial" charset="0"/>
              </a:rPr>
              <a:t>is found </a:t>
            </a:r>
          </a:p>
          <a:p>
            <a:pPr>
              <a:spcBef>
                <a:spcPct val="20000"/>
              </a:spcBef>
            </a:pPr>
            <a:r>
              <a:rPr lang="en-US" sz="4000" b="0" i="1" dirty="0">
                <a:latin typeface="Arial" charset="0"/>
              </a:rPr>
              <a:t/>
            </a:r>
            <a:br>
              <a:rPr lang="en-US" sz="4000" b="0" i="1" dirty="0">
                <a:latin typeface="Arial" charset="0"/>
              </a:rPr>
            </a:br>
            <a:r>
              <a:rPr lang="en-US" sz="4000" b="0" i="1" dirty="0">
                <a:latin typeface="Arial" charset="0"/>
              </a:rPr>
              <a:t>else if ( </a:t>
            </a:r>
            <a:r>
              <a:rPr lang="en-US" sz="4000" b="0" i="1" dirty="0" smtClean="0">
                <a:latin typeface="Arial" charset="0"/>
              </a:rPr>
              <a:t>target </a:t>
            </a:r>
            <a:r>
              <a:rPr lang="en-US" sz="4000" b="0" i="1" dirty="0">
                <a:latin typeface="Arial" charset="0"/>
              </a:rPr>
              <a:t>&lt; middle </a:t>
            </a:r>
            <a:r>
              <a:rPr lang="en-US" sz="4000" b="0" i="1" dirty="0" smtClean="0">
                <a:latin typeface="Arial" charset="0"/>
              </a:rPr>
              <a:t>item </a:t>
            </a:r>
            <a:r>
              <a:rPr lang="en-US" sz="4000" b="0" i="1" dirty="0">
                <a:latin typeface="Arial" charset="0"/>
              </a:rPr>
              <a:t>) </a:t>
            </a:r>
          </a:p>
          <a:p>
            <a:pPr>
              <a:spcBef>
                <a:spcPct val="20000"/>
              </a:spcBef>
            </a:pPr>
            <a:endParaRPr lang="en-US" sz="4000" b="0" i="1" dirty="0">
              <a:latin typeface="Arial" charset="0"/>
            </a:endParaRPr>
          </a:p>
          <a:p>
            <a:pPr>
              <a:spcBef>
                <a:spcPct val="20000"/>
              </a:spcBef>
            </a:pPr>
            <a:r>
              <a:rPr lang="en-US" sz="4000" b="0" i="1" dirty="0">
                <a:latin typeface="Arial" charset="0"/>
              </a:rPr>
              <a:t>    search left-half of list with the same method</a:t>
            </a:r>
          </a:p>
          <a:p>
            <a:pPr>
              <a:spcBef>
                <a:spcPct val="20000"/>
              </a:spcBef>
            </a:pPr>
            <a:r>
              <a:rPr lang="en-US" sz="4000" b="0" i="1" dirty="0">
                <a:latin typeface="Arial" charset="0"/>
              </a:rPr>
              <a:t> </a:t>
            </a:r>
            <a:br>
              <a:rPr lang="en-US" sz="4000" b="0" i="1" dirty="0">
                <a:latin typeface="Arial" charset="0"/>
              </a:rPr>
            </a:br>
            <a:r>
              <a:rPr lang="en-US" sz="4000" b="0" i="1" dirty="0">
                <a:latin typeface="Arial" charset="0"/>
              </a:rPr>
              <a:t>else  </a:t>
            </a:r>
          </a:p>
          <a:p>
            <a:pPr>
              <a:spcBef>
                <a:spcPct val="20000"/>
              </a:spcBef>
            </a:pPr>
            <a:r>
              <a:rPr lang="en-US" sz="4000" b="0" i="1" dirty="0">
                <a:latin typeface="Arial" charset="0"/>
              </a:rPr>
              <a:t/>
            </a:r>
            <a:br>
              <a:rPr lang="en-US" sz="4000" b="0" i="1" dirty="0">
                <a:latin typeface="Arial" charset="0"/>
              </a:rPr>
            </a:br>
            <a:r>
              <a:rPr lang="en-US" sz="4000" b="0" i="1" dirty="0">
                <a:latin typeface="Arial" charset="0"/>
              </a:rPr>
              <a:t>    search right-half of list with the same method</a:t>
            </a:r>
            <a:endParaRPr lang="en-AU" sz="4000" b="0" i="1" dirty="0">
              <a:latin typeface="Arial" charset="0"/>
            </a:endParaRPr>
          </a:p>
        </p:txBody>
      </p:sp>
    </p:spTree>
    <p:extLst>
      <p:ext uri="{BB962C8B-B14F-4D97-AF65-F5344CB8AC3E}">
        <p14:creationId xmlns:p14="http://schemas.microsoft.com/office/powerpoint/2010/main" val="3105695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80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3" name="Text Box 3"/>
          <p:cNvSpPr txBox="1">
            <a:spLocks noChangeArrowheads="1"/>
          </p:cNvSpPr>
          <p:nvPr/>
        </p:nvSpPr>
        <p:spPr bwMode="auto">
          <a:xfrm>
            <a:off x="1484242" y="2384213"/>
            <a:ext cx="10634781" cy="839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square" lIns="130046" tIns="65023" rIns="130046" bIns="65023">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b="1">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b="1">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b="1">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b="1">
                <a:solidFill>
                  <a:schemeClr val="tx1"/>
                </a:solidFill>
                <a:latin typeface="Courier New" charset="0"/>
                <a:ea typeface="ＭＳ Ｐゴシック" charset="0"/>
              </a:defRPr>
            </a:lvl9pPr>
          </a:lstStyle>
          <a:p>
            <a:r>
              <a:rPr lang="en-US" sz="4600" b="0" dirty="0" smtClean="0">
                <a:latin typeface="Times New Roman" charset="0"/>
              </a:rPr>
              <a:t>target </a:t>
            </a:r>
            <a:r>
              <a:rPr lang="en-US" sz="4600" b="0" dirty="0">
                <a:latin typeface="Times New Roman" charset="0"/>
              </a:rPr>
              <a:t>= </a:t>
            </a:r>
            <a:r>
              <a:rPr lang="en-US" sz="4600" b="0" dirty="0" smtClean="0">
                <a:latin typeface="Times New Roman" charset="0"/>
              </a:rPr>
              <a:t>10 (middle item)</a:t>
            </a:r>
            <a:endParaRPr lang="en-US" sz="4600" b="0" dirty="0">
              <a:latin typeface="Times New Roman" charset="0"/>
            </a:endParaRPr>
          </a:p>
        </p:txBody>
      </p:sp>
      <p:sp>
        <p:nvSpPr>
          <p:cNvPr id="130050" name="Rectangle 4"/>
          <p:cNvSpPr>
            <a:spLocks noChangeArrowheads="1"/>
          </p:cNvSpPr>
          <p:nvPr/>
        </p:nvSpPr>
        <p:spPr bwMode="auto">
          <a:xfrm>
            <a:off x="2777068" y="5635413"/>
            <a:ext cx="1124373" cy="866987"/>
          </a:xfrm>
          <a:prstGeom prst="rect">
            <a:avLst/>
          </a:prstGeom>
          <a:solidFill>
            <a:srgbClr val="CC6600"/>
          </a:solidFill>
          <a:ln w="9525">
            <a:solidFill>
              <a:schemeClr val="tx1"/>
            </a:solidFill>
            <a:miter lim="800000"/>
            <a:headEnd/>
            <a:tailEnd/>
          </a:ln>
        </p:spPr>
        <p:txBody>
          <a:bodyPr wrap="none" lIns="130046" tIns="65023" rIns="130046" bIns="65023" anchor="ctr"/>
          <a:lstStyle/>
          <a:p>
            <a:pPr algn="ctr"/>
            <a:r>
              <a:rPr lang="en-US" sz="5100">
                <a:solidFill>
                  <a:schemeClr val="bg1"/>
                </a:solidFill>
                <a:latin typeface="Times New Roman" charset="0"/>
              </a:rPr>
              <a:t>5</a:t>
            </a:r>
          </a:p>
        </p:txBody>
      </p:sp>
      <p:sp>
        <p:nvSpPr>
          <p:cNvPr id="130051" name="Rectangle 5"/>
          <p:cNvSpPr>
            <a:spLocks noChangeArrowheads="1"/>
          </p:cNvSpPr>
          <p:nvPr/>
        </p:nvSpPr>
        <p:spPr bwMode="auto">
          <a:xfrm>
            <a:off x="3901441" y="5635413"/>
            <a:ext cx="1124373" cy="866987"/>
          </a:xfrm>
          <a:prstGeom prst="rect">
            <a:avLst/>
          </a:prstGeom>
          <a:solidFill>
            <a:srgbClr val="CC6600"/>
          </a:solidFill>
          <a:ln w="9525">
            <a:solidFill>
              <a:schemeClr val="tx1"/>
            </a:solidFill>
            <a:miter lim="800000"/>
            <a:headEnd/>
            <a:tailEnd/>
          </a:ln>
        </p:spPr>
        <p:txBody>
          <a:bodyPr wrap="none" lIns="130046" tIns="65023" rIns="130046" bIns="65023" anchor="ctr"/>
          <a:lstStyle/>
          <a:p>
            <a:pPr algn="ctr"/>
            <a:r>
              <a:rPr lang="en-US" sz="5100">
                <a:solidFill>
                  <a:schemeClr val="bg1"/>
                </a:solidFill>
                <a:latin typeface="Times New Roman" charset="0"/>
              </a:rPr>
              <a:t>7</a:t>
            </a:r>
          </a:p>
        </p:txBody>
      </p:sp>
      <p:sp>
        <p:nvSpPr>
          <p:cNvPr id="130052" name="Rectangle 6"/>
          <p:cNvSpPr>
            <a:spLocks noChangeArrowheads="1"/>
          </p:cNvSpPr>
          <p:nvPr/>
        </p:nvSpPr>
        <p:spPr bwMode="auto">
          <a:xfrm>
            <a:off x="5025814" y="5635413"/>
            <a:ext cx="1124373" cy="866987"/>
          </a:xfrm>
          <a:prstGeom prst="rect">
            <a:avLst/>
          </a:prstGeom>
          <a:solidFill>
            <a:srgbClr val="CC6600"/>
          </a:solidFill>
          <a:ln w="9525">
            <a:solidFill>
              <a:schemeClr val="tx1"/>
            </a:solidFill>
            <a:miter lim="800000"/>
            <a:headEnd/>
            <a:tailEnd/>
          </a:ln>
        </p:spPr>
        <p:txBody>
          <a:bodyPr wrap="none" lIns="130046" tIns="65023" rIns="130046" bIns="65023" anchor="ctr"/>
          <a:lstStyle/>
          <a:p>
            <a:pPr algn="ctr"/>
            <a:r>
              <a:rPr lang="en-US" sz="5100">
                <a:solidFill>
                  <a:schemeClr val="bg1"/>
                </a:solidFill>
                <a:latin typeface="Times New Roman" charset="0"/>
              </a:rPr>
              <a:t>9</a:t>
            </a:r>
          </a:p>
        </p:txBody>
      </p:sp>
      <p:sp>
        <p:nvSpPr>
          <p:cNvPr id="130053" name="Rectangle 7"/>
          <p:cNvSpPr>
            <a:spLocks noChangeArrowheads="1"/>
          </p:cNvSpPr>
          <p:nvPr/>
        </p:nvSpPr>
        <p:spPr bwMode="auto">
          <a:xfrm>
            <a:off x="6150188" y="5635413"/>
            <a:ext cx="1124373" cy="866987"/>
          </a:xfrm>
          <a:prstGeom prst="rect">
            <a:avLst/>
          </a:prstGeom>
          <a:solidFill>
            <a:srgbClr val="CC6600"/>
          </a:solidFill>
          <a:ln w="9525">
            <a:solidFill>
              <a:schemeClr val="tx1"/>
            </a:solidFill>
            <a:miter lim="800000"/>
            <a:headEnd/>
            <a:tailEnd/>
          </a:ln>
        </p:spPr>
        <p:txBody>
          <a:bodyPr wrap="none" lIns="130046" tIns="65023" rIns="130046" bIns="65023" anchor="ctr"/>
          <a:lstStyle/>
          <a:p>
            <a:pPr algn="ctr"/>
            <a:r>
              <a:rPr lang="en-US" sz="5100">
                <a:solidFill>
                  <a:schemeClr val="bg1"/>
                </a:solidFill>
                <a:latin typeface="Times New Roman" charset="0"/>
              </a:rPr>
              <a:t>10</a:t>
            </a:r>
          </a:p>
        </p:txBody>
      </p:sp>
      <p:sp>
        <p:nvSpPr>
          <p:cNvPr id="130054" name="Rectangle 8"/>
          <p:cNvSpPr>
            <a:spLocks noChangeArrowheads="1"/>
          </p:cNvSpPr>
          <p:nvPr/>
        </p:nvSpPr>
        <p:spPr bwMode="auto">
          <a:xfrm>
            <a:off x="7274561" y="5635413"/>
            <a:ext cx="1124373" cy="866987"/>
          </a:xfrm>
          <a:prstGeom prst="rect">
            <a:avLst/>
          </a:prstGeom>
          <a:solidFill>
            <a:srgbClr val="CC6600"/>
          </a:solidFill>
          <a:ln w="9525">
            <a:solidFill>
              <a:schemeClr val="tx1"/>
            </a:solidFill>
            <a:miter lim="800000"/>
            <a:headEnd/>
            <a:tailEnd/>
          </a:ln>
        </p:spPr>
        <p:txBody>
          <a:bodyPr wrap="none" lIns="130046" tIns="65023" rIns="130046" bIns="65023" anchor="ctr"/>
          <a:lstStyle/>
          <a:p>
            <a:pPr algn="ctr"/>
            <a:r>
              <a:rPr lang="en-US" sz="5100">
                <a:solidFill>
                  <a:schemeClr val="bg1"/>
                </a:solidFill>
                <a:latin typeface="Times New Roman" charset="0"/>
              </a:rPr>
              <a:t>13</a:t>
            </a:r>
          </a:p>
        </p:txBody>
      </p:sp>
      <p:sp>
        <p:nvSpPr>
          <p:cNvPr id="130055" name="Rectangle 9"/>
          <p:cNvSpPr>
            <a:spLocks noChangeArrowheads="1"/>
          </p:cNvSpPr>
          <p:nvPr/>
        </p:nvSpPr>
        <p:spPr bwMode="auto">
          <a:xfrm>
            <a:off x="8398934" y="5635413"/>
            <a:ext cx="1124373" cy="866987"/>
          </a:xfrm>
          <a:prstGeom prst="rect">
            <a:avLst/>
          </a:prstGeom>
          <a:solidFill>
            <a:srgbClr val="CC6600"/>
          </a:solidFill>
          <a:ln w="9525">
            <a:solidFill>
              <a:schemeClr val="tx1"/>
            </a:solidFill>
            <a:miter lim="800000"/>
            <a:headEnd/>
            <a:tailEnd/>
          </a:ln>
        </p:spPr>
        <p:txBody>
          <a:bodyPr wrap="none" lIns="130046" tIns="65023" rIns="130046" bIns="65023" anchor="ctr"/>
          <a:lstStyle/>
          <a:p>
            <a:pPr algn="ctr"/>
            <a:r>
              <a:rPr lang="en-US" sz="5100">
                <a:solidFill>
                  <a:schemeClr val="bg1"/>
                </a:solidFill>
                <a:latin typeface="Times New Roman" charset="0"/>
              </a:rPr>
              <a:t>17</a:t>
            </a:r>
          </a:p>
        </p:txBody>
      </p:sp>
      <p:sp>
        <p:nvSpPr>
          <p:cNvPr id="130056" name="Rectangle 10"/>
          <p:cNvSpPr>
            <a:spLocks noChangeArrowheads="1"/>
          </p:cNvSpPr>
          <p:nvPr/>
        </p:nvSpPr>
        <p:spPr bwMode="auto">
          <a:xfrm>
            <a:off x="9523308" y="5635413"/>
            <a:ext cx="1124373" cy="866987"/>
          </a:xfrm>
          <a:prstGeom prst="rect">
            <a:avLst/>
          </a:prstGeom>
          <a:solidFill>
            <a:srgbClr val="CC6600"/>
          </a:solidFill>
          <a:ln w="9525">
            <a:solidFill>
              <a:schemeClr val="tx1"/>
            </a:solidFill>
            <a:miter lim="800000"/>
            <a:headEnd/>
            <a:tailEnd/>
          </a:ln>
        </p:spPr>
        <p:txBody>
          <a:bodyPr wrap="none" lIns="130046" tIns="65023" rIns="130046" bIns="65023" anchor="ctr"/>
          <a:lstStyle/>
          <a:p>
            <a:pPr algn="ctr"/>
            <a:r>
              <a:rPr lang="en-US" sz="5100">
                <a:solidFill>
                  <a:schemeClr val="bg1"/>
                </a:solidFill>
                <a:latin typeface="Times New Roman" charset="0"/>
              </a:rPr>
              <a:t>19</a:t>
            </a:r>
          </a:p>
        </p:txBody>
      </p:sp>
      <p:sp>
        <p:nvSpPr>
          <p:cNvPr id="130057" name="Rectangle 11"/>
          <p:cNvSpPr>
            <a:spLocks noChangeArrowheads="1"/>
          </p:cNvSpPr>
          <p:nvPr/>
        </p:nvSpPr>
        <p:spPr bwMode="auto">
          <a:xfrm>
            <a:off x="1652694" y="5635413"/>
            <a:ext cx="1124373" cy="866987"/>
          </a:xfrm>
          <a:prstGeom prst="rect">
            <a:avLst/>
          </a:prstGeom>
          <a:solidFill>
            <a:srgbClr val="CC6600"/>
          </a:solidFill>
          <a:ln w="9525">
            <a:solidFill>
              <a:schemeClr val="tx1"/>
            </a:solidFill>
            <a:miter lim="800000"/>
            <a:headEnd/>
            <a:tailEnd/>
          </a:ln>
        </p:spPr>
        <p:txBody>
          <a:bodyPr wrap="none" lIns="130046" tIns="65023" rIns="130046" bIns="65023" anchor="ctr"/>
          <a:lstStyle/>
          <a:p>
            <a:pPr algn="ctr"/>
            <a:r>
              <a:rPr lang="en-US" sz="5100">
                <a:solidFill>
                  <a:schemeClr val="bg1"/>
                </a:solidFill>
                <a:latin typeface="Times New Roman" charset="0"/>
              </a:rPr>
              <a:t>1</a:t>
            </a:r>
          </a:p>
        </p:txBody>
      </p:sp>
      <p:sp>
        <p:nvSpPr>
          <p:cNvPr id="130058" name="Rectangle 12"/>
          <p:cNvSpPr>
            <a:spLocks noChangeArrowheads="1"/>
          </p:cNvSpPr>
          <p:nvPr/>
        </p:nvSpPr>
        <p:spPr bwMode="auto">
          <a:xfrm>
            <a:off x="10647681" y="5635413"/>
            <a:ext cx="1124373" cy="866987"/>
          </a:xfrm>
          <a:prstGeom prst="rect">
            <a:avLst/>
          </a:prstGeom>
          <a:solidFill>
            <a:srgbClr val="CC6600"/>
          </a:solidFill>
          <a:ln w="9525">
            <a:solidFill>
              <a:schemeClr val="tx1"/>
            </a:solidFill>
            <a:miter lim="800000"/>
            <a:headEnd/>
            <a:tailEnd/>
          </a:ln>
        </p:spPr>
        <p:txBody>
          <a:bodyPr wrap="none" lIns="130046" tIns="65023" rIns="130046" bIns="65023" anchor="ctr"/>
          <a:lstStyle/>
          <a:p>
            <a:pPr algn="ctr"/>
            <a:r>
              <a:rPr lang="en-US" sz="5100">
                <a:solidFill>
                  <a:schemeClr val="bg1"/>
                </a:solidFill>
                <a:latin typeface="Times New Roman" charset="0"/>
              </a:rPr>
              <a:t>27</a:t>
            </a:r>
          </a:p>
        </p:txBody>
      </p:sp>
      <p:grpSp>
        <p:nvGrpSpPr>
          <p:cNvPr id="130059" name="Group 13"/>
          <p:cNvGrpSpPr>
            <a:grpSpLocks/>
          </p:cNvGrpSpPr>
          <p:nvPr/>
        </p:nvGrpSpPr>
        <p:grpSpPr bwMode="auto">
          <a:xfrm>
            <a:off x="1652694" y="6502400"/>
            <a:ext cx="10119360" cy="866987"/>
            <a:chOff x="582" y="1440"/>
            <a:chExt cx="4482" cy="384"/>
          </a:xfrm>
        </p:grpSpPr>
        <p:sp>
          <p:nvSpPr>
            <p:cNvPr id="130070" name="Rectangle 14"/>
            <p:cNvSpPr>
              <a:spLocks noChangeArrowheads="1"/>
            </p:cNvSpPr>
            <p:nvPr/>
          </p:nvSpPr>
          <p:spPr bwMode="auto">
            <a:xfrm>
              <a:off x="1080" y="1440"/>
              <a:ext cx="498"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r>
                <a:rPr lang="en-US" sz="3400" i="1">
                  <a:solidFill>
                    <a:srgbClr val="008080"/>
                  </a:solidFill>
                  <a:latin typeface="Arial" charset="0"/>
                </a:rPr>
                <a:t>1</a:t>
              </a:r>
            </a:p>
          </p:txBody>
        </p:sp>
        <p:sp>
          <p:nvSpPr>
            <p:cNvPr id="130071" name="Rectangle 15"/>
            <p:cNvSpPr>
              <a:spLocks noChangeArrowheads="1"/>
            </p:cNvSpPr>
            <p:nvPr/>
          </p:nvSpPr>
          <p:spPr bwMode="auto">
            <a:xfrm>
              <a:off x="1578" y="1440"/>
              <a:ext cx="498"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r>
                <a:rPr lang="en-US" sz="3400" i="1">
                  <a:solidFill>
                    <a:srgbClr val="008080"/>
                  </a:solidFill>
                  <a:latin typeface="Arial" charset="0"/>
                </a:rPr>
                <a:t>2</a:t>
              </a:r>
            </a:p>
          </p:txBody>
        </p:sp>
        <p:sp>
          <p:nvSpPr>
            <p:cNvPr id="130072" name="Rectangle 16"/>
            <p:cNvSpPr>
              <a:spLocks noChangeArrowheads="1"/>
            </p:cNvSpPr>
            <p:nvPr/>
          </p:nvSpPr>
          <p:spPr bwMode="auto">
            <a:xfrm>
              <a:off x="2076" y="1440"/>
              <a:ext cx="498"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r>
                <a:rPr lang="en-US" sz="3400" i="1">
                  <a:solidFill>
                    <a:srgbClr val="008080"/>
                  </a:solidFill>
                  <a:latin typeface="Arial" charset="0"/>
                </a:rPr>
                <a:t>3</a:t>
              </a:r>
            </a:p>
          </p:txBody>
        </p:sp>
        <p:sp>
          <p:nvSpPr>
            <p:cNvPr id="130073" name="Rectangle 17"/>
            <p:cNvSpPr>
              <a:spLocks noChangeArrowheads="1"/>
            </p:cNvSpPr>
            <p:nvPr/>
          </p:nvSpPr>
          <p:spPr bwMode="auto">
            <a:xfrm>
              <a:off x="2574" y="1440"/>
              <a:ext cx="498"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r>
                <a:rPr lang="en-US" sz="3400" i="1">
                  <a:solidFill>
                    <a:srgbClr val="008080"/>
                  </a:solidFill>
                  <a:latin typeface="Arial" charset="0"/>
                </a:rPr>
                <a:t>4</a:t>
              </a:r>
            </a:p>
          </p:txBody>
        </p:sp>
        <p:sp>
          <p:nvSpPr>
            <p:cNvPr id="130074" name="Rectangle 18"/>
            <p:cNvSpPr>
              <a:spLocks noChangeArrowheads="1"/>
            </p:cNvSpPr>
            <p:nvPr/>
          </p:nvSpPr>
          <p:spPr bwMode="auto">
            <a:xfrm>
              <a:off x="3072" y="1440"/>
              <a:ext cx="498"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r>
                <a:rPr lang="en-US" sz="3400" i="1">
                  <a:solidFill>
                    <a:srgbClr val="008080"/>
                  </a:solidFill>
                  <a:latin typeface="Arial" charset="0"/>
                </a:rPr>
                <a:t>5</a:t>
              </a:r>
            </a:p>
          </p:txBody>
        </p:sp>
        <p:sp>
          <p:nvSpPr>
            <p:cNvPr id="130075" name="Rectangle 19"/>
            <p:cNvSpPr>
              <a:spLocks noChangeArrowheads="1"/>
            </p:cNvSpPr>
            <p:nvPr/>
          </p:nvSpPr>
          <p:spPr bwMode="auto">
            <a:xfrm>
              <a:off x="3570" y="1440"/>
              <a:ext cx="498"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r>
                <a:rPr lang="en-US" sz="3400" i="1">
                  <a:solidFill>
                    <a:srgbClr val="008080"/>
                  </a:solidFill>
                  <a:latin typeface="Arial" charset="0"/>
                </a:rPr>
                <a:t>6</a:t>
              </a:r>
            </a:p>
          </p:txBody>
        </p:sp>
        <p:sp>
          <p:nvSpPr>
            <p:cNvPr id="130076" name="Rectangle 20"/>
            <p:cNvSpPr>
              <a:spLocks noChangeArrowheads="1"/>
            </p:cNvSpPr>
            <p:nvPr/>
          </p:nvSpPr>
          <p:spPr bwMode="auto">
            <a:xfrm>
              <a:off x="4068" y="1440"/>
              <a:ext cx="498"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r>
                <a:rPr lang="en-US" sz="3400" i="1">
                  <a:solidFill>
                    <a:srgbClr val="008080"/>
                  </a:solidFill>
                  <a:latin typeface="Arial" charset="0"/>
                </a:rPr>
                <a:t>7</a:t>
              </a:r>
            </a:p>
          </p:txBody>
        </p:sp>
        <p:sp>
          <p:nvSpPr>
            <p:cNvPr id="130077" name="Rectangle 21"/>
            <p:cNvSpPr>
              <a:spLocks noChangeArrowheads="1"/>
            </p:cNvSpPr>
            <p:nvPr/>
          </p:nvSpPr>
          <p:spPr bwMode="auto">
            <a:xfrm>
              <a:off x="582" y="1440"/>
              <a:ext cx="498"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r>
                <a:rPr lang="en-US" sz="3400" i="1">
                  <a:solidFill>
                    <a:srgbClr val="008080"/>
                  </a:solidFill>
                  <a:latin typeface="Arial" charset="0"/>
                </a:rPr>
                <a:t>0</a:t>
              </a:r>
            </a:p>
          </p:txBody>
        </p:sp>
        <p:sp>
          <p:nvSpPr>
            <p:cNvPr id="130078" name="Rectangle 22"/>
            <p:cNvSpPr>
              <a:spLocks noChangeArrowheads="1"/>
            </p:cNvSpPr>
            <p:nvPr/>
          </p:nvSpPr>
          <p:spPr bwMode="auto">
            <a:xfrm>
              <a:off x="4566" y="1440"/>
              <a:ext cx="498"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r>
                <a:rPr lang="en-US" sz="3400" i="1">
                  <a:solidFill>
                    <a:srgbClr val="008080"/>
                  </a:solidFill>
                  <a:latin typeface="Arial" charset="0"/>
                </a:rPr>
                <a:t>8</a:t>
              </a:r>
            </a:p>
          </p:txBody>
        </p:sp>
      </p:grpSp>
      <p:sp>
        <p:nvSpPr>
          <p:cNvPr id="130060" name="Text Box 23"/>
          <p:cNvSpPr txBox="1">
            <a:spLocks noChangeArrowheads="1"/>
          </p:cNvSpPr>
          <p:nvPr/>
        </p:nvSpPr>
        <p:spPr bwMode="auto">
          <a:xfrm>
            <a:off x="731520" y="5635413"/>
            <a:ext cx="866987" cy="839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type="none" w="sm" len="sm"/>
                <a:tailEnd type="none" w="sm" len="sm"/>
              </a14:hiddenLine>
            </a:ext>
          </a:extLst>
        </p:spPr>
        <p:txBody>
          <a:bodyPr lIns="130046" tIns="65023" rIns="130046" bIns="65023">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b="1">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b="1">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b="1">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b="1">
                <a:solidFill>
                  <a:schemeClr val="tx1"/>
                </a:solidFill>
                <a:latin typeface="Courier New" charset="0"/>
                <a:ea typeface="ＭＳ Ｐゴシック" charset="0"/>
              </a:defRPr>
            </a:lvl9pPr>
          </a:lstStyle>
          <a:p>
            <a:pPr>
              <a:spcBef>
                <a:spcPct val="50000"/>
              </a:spcBef>
            </a:pPr>
            <a:r>
              <a:rPr kumimoji="1" lang="en-US" sz="4600" b="0" dirty="0">
                <a:solidFill>
                  <a:srgbClr val="008080"/>
                </a:solidFill>
                <a:latin typeface="Arial" charset="0"/>
              </a:rPr>
              <a:t>a:</a:t>
            </a:r>
          </a:p>
        </p:txBody>
      </p:sp>
      <p:sp>
        <p:nvSpPr>
          <p:cNvPr id="936991" name="Text Box 31"/>
          <p:cNvSpPr txBox="1">
            <a:spLocks noChangeArrowheads="1"/>
          </p:cNvSpPr>
          <p:nvPr/>
        </p:nvSpPr>
        <p:spPr bwMode="auto">
          <a:xfrm>
            <a:off x="6421120" y="7802880"/>
            <a:ext cx="975360" cy="5006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lIns="130046" tIns="65023" rIns="130046" bIns="65023">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b="1">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b="1">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b="1">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b="1">
                <a:solidFill>
                  <a:schemeClr val="tx1"/>
                </a:solidFill>
                <a:latin typeface="Courier New" charset="0"/>
                <a:ea typeface="ＭＳ Ｐゴシック" charset="0"/>
              </a:defRPr>
            </a:lvl9pPr>
          </a:lstStyle>
          <a:p>
            <a:pPr>
              <a:spcBef>
                <a:spcPct val="50000"/>
              </a:spcBef>
            </a:pPr>
            <a:r>
              <a:rPr kumimoji="1" lang="en-US" b="0">
                <a:solidFill>
                  <a:srgbClr val="6600FF"/>
                </a:solidFill>
                <a:latin typeface="Arial" charset="0"/>
              </a:rPr>
              <a:t>mid</a:t>
            </a:r>
          </a:p>
        </p:txBody>
      </p:sp>
      <p:sp>
        <p:nvSpPr>
          <p:cNvPr id="936992" name="Line 32"/>
          <p:cNvSpPr>
            <a:spLocks noChangeShapeType="1"/>
          </p:cNvSpPr>
          <p:nvPr/>
        </p:nvSpPr>
        <p:spPr bwMode="auto">
          <a:xfrm flipV="1">
            <a:off x="6854613" y="7369387"/>
            <a:ext cx="0" cy="537351"/>
          </a:xfrm>
          <a:prstGeom prst="line">
            <a:avLst/>
          </a:prstGeom>
          <a:noFill/>
          <a:ln w="25400">
            <a:solidFill>
              <a:srgbClr val="6600FF"/>
            </a:solidFill>
            <a:round/>
            <a:headEnd type="none" w="sm" len="sm"/>
            <a:tailEnd type="triangle" w="sm" len="sm"/>
          </a:ln>
          <a:extLst>
            <a:ext uri="{909E8E84-426E-40dd-AFC4-6F175D3DCCD1}">
              <a14:hiddenFill xmlns="" xmlns:a14="http://schemas.microsoft.com/office/drawing/2010/main">
                <a:noFill/>
              </a14:hiddenFill>
            </a:ext>
          </a:extLst>
        </p:spPr>
        <p:txBody>
          <a:bodyPr wrap="none" lIns="130046" tIns="65023" rIns="130046" bIns="65023" anchor="ctr"/>
          <a:lstStyle/>
          <a:p>
            <a:endParaRPr lang="en-US"/>
          </a:p>
        </p:txBody>
      </p:sp>
      <p:sp>
        <p:nvSpPr>
          <p:cNvPr id="130068" name="Rectangle 34"/>
          <p:cNvSpPr>
            <a:spLocks noChangeArrowheads="1"/>
          </p:cNvSpPr>
          <p:nvPr/>
        </p:nvSpPr>
        <p:spPr bwMode="auto">
          <a:xfrm>
            <a:off x="6177281" y="5635413"/>
            <a:ext cx="1124373" cy="866987"/>
          </a:xfrm>
          <a:prstGeom prst="rect">
            <a:avLst/>
          </a:prstGeom>
          <a:solidFill>
            <a:srgbClr val="990099"/>
          </a:solidFill>
          <a:ln w="9525">
            <a:solidFill>
              <a:schemeClr val="tx1"/>
            </a:solidFill>
            <a:miter lim="800000"/>
            <a:headEnd/>
            <a:tailEnd/>
          </a:ln>
        </p:spPr>
        <p:txBody>
          <a:bodyPr wrap="none" lIns="130046" tIns="65023" rIns="130046" bIns="65023" anchor="ctr"/>
          <a:lstStyle/>
          <a:p>
            <a:pPr algn="ctr"/>
            <a:r>
              <a:rPr lang="en-US" sz="5100">
                <a:solidFill>
                  <a:schemeClr val="bg1"/>
                </a:solidFill>
                <a:latin typeface="Times New Roman" charset="0"/>
              </a:rPr>
              <a:t>10</a:t>
            </a:r>
          </a:p>
        </p:txBody>
      </p:sp>
      <p:sp>
        <p:nvSpPr>
          <p:cNvPr id="130069" name="Rectangle 35"/>
          <p:cNvSpPr>
            <a:spLocks noGrp="1" noChangeArrowheads="1"/>
          </p:cNvSpPr>
          <p:nvPr>
            <p:ph type="title" idx="4294967295"/>
          </p:nvPr>
        </p:nvSpPr>
        <p:spPr>
          <a:xfrm>
            <a:off x="1287172" y="165878"/>
            <a:ext cx="11704320" cy="1749778"/>
          </a:xfrm>
        </p:spPr>
        <p:txBody>
          <a:bodyPr>
            <a:normAutofit/>
          </a:bodyPr>
          <a:lstStyle/>
          <a:p>
            <a:pPr eaLnBrk="1" hangingPunct="1"/>
            <a:r>
              <a:rPr lang="en-US" dirty="0">
                <a:latin typeface="Arial" charset="0"/>
                <a:cs typeface="Arial" charset="0"/>
              </a:rPr>
              <a:t>Binary Search Case 1</a:t>
            </a:r>
            <a:r>
              <a:rPr lang="en-US" dirty="0" smtClean="0">
                <a:latin typeface="Arial" charset="0"/>
                <a:cs typeface="Arial" charset="0"/>
              </a:rPr>
              <a:t>:</a:t>
            </a:r>
            <a:endParaRPr lang="en-US" dirty="0">
              <a:latin typeface="Arial" charset="0"/>
              <a:cs typeface="Arial" charset="0"/>
            </a:endParaRPr>
          </a:p>
        </p:txBody>
      </p:sp>
      <p:sp>
        <p:nvSpPr>
          <p:cNvPr id="32" name="TextBox 31"/>
          <p:cNvSpPr txBox="1"/>
          <p:nvPr/>
        </p:nvSpPr>
        <p:spPr>
          <a:xfrm>
            <a:off x="7833748" y="8358788"/>
            <a:ext cx="2253050" cy="451753"/>
          </a:xfrm>
          <a:prstGeom prst="wedgeRoundRectCallout">
            <a:avLst>
              <a:gd name="adj1" fmla="val 20260"/>
              <a:gd name="adj2" fmla="val 24811"/>
              <a:gd name="adj3" fmla="val 16667"/>
            </a:avLst>
          </a:prstGeom>
          <a:solidFill>
            <a:srgbClr val="E8D1FF"/>
          </a:solidFill>
          <a:scene3d>
            <a:camera prst="orthographicFront"/>
            <a:lightRig rig="threePt" dir="t"/>
          </a:scene3d>
          <a:sp3d>
            <a:bevelT/>
            <a:bevelB/>
          </a:sp3d>
        </p:spPr>
        <p:txBody>
          <a:bodyPr wrap="square" lIns="130046" tIns="65023" rIns="130046" bIns="65023" rtlCol="0">
            <a:spAutoFit/>
          </a:bodyPr>
          <a:lstStyle/>
          <a:p>
            <a:pPr algn="ctr"/>
            <a:r>
              <a:rPr lang="en-US" dirty="0" smtClean="0"/>
              <a:t>Return </a:t>
            </a:r>
            <a:r>
              <a:rPr lang="en-US" b="1" dirty="0" smtClean="0">
                <a:latin typeface="Courier New"/>
                <a:cs typeface="Courier New"/>
              </a:rPr>
              <a:t>True</a:t>
            </a:r>
            <a:endParaRPr lang="en-US" b="1" dirty="0">
              <a:latin typeface="Courier New"/>
              <a:cs typeface="Courier New"/>
            </a:endParaRPr>
          </a:p>
        </p:txBody>
      </p:sp>
    </p:spTree>
    <p:extLst>
      <p:ext uri="{BB962C8B-B14F-4D97-AF65-F5344CB8AC3E}">
        <p14:creationId xmlns:p14="http://schemas.microsoft.com/office/powerpoint/2010/main" val="12544361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6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699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69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6991" grpId="0"/>
      <p:bldP spid="936992" grpId="0" animBg="1"/>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1" name="Text Box 3"/>
          <p:cNvSpPr txBox="1">
            <a:spLocks noChangeArrowheads="1"/>
          </p:cNvSpPr>
          <p:nvPr/>
        </p:nvSpPr>
        <p:spPr bwMode="auto">
          <a:xfrm>
            <a:off x="1586654" y="2009282"/>
            <a:ext cx="5635413" cy="839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lIns="130046" tIns="65023" rIns="130046" bIns="65023">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b="1">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b="1">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b="1">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b="1">
                <a:solidFill>
                  <a:schemeClr val="tx1"/>
                </a:solidFill>
                <a:latin typeface="Courier New" charset="0"/>
                <a:ea typeface="ＭＳ Ｐゴシック" charset="0"/>
              </a:defRPr>
            </a:lvl9pPr>
          </a:lstStyle>
          <a:p>
            <a:r>
              <a:rPr lang="en-US" sz="4600" b="0" dirty="0" smtClean="0">
                <a:latin typeface="Times New Roman" charset="0"/>
              </a:rPr>
              <a:t>target </a:t>
            </a:r>
            <a:r>
              <a:rPr lang="en-US" sz="4600" b="0" dirty="0">
                <a:latin typeface="Times New Roman" charset="0"/>
              </a:rPr>
              <a:t>= </a:t>
            </a:r>
            <a:r>
              <a:rPr lang="en-US" sz="4600" b="0" dirty="0" smtClean="0">
                <a:solidFill>
                  <a:schemeClr val="tx2"/>
                </a:solidFill>
                <a:latin typeface="Times New Roman" charset="0"/>
              </a:rPr>
              <a:t>19</a:t>
            </a:r>
            <a:endParaRPr lang="en-US" sz="4600" b="0" dirty="0">
              <a:latin typeface="Times New Roman" charset="0"/>
            </a:endParaRPr>
          </a:p>
        </p:txBody>
      </p:sp>
      <p:sp>
        <p:nvSpPr>
          <p:cNvPr id="132099" name="Rectangle 5"/>
          <p:cNvSpPr>
            <a:spLocks noChangeArrowheads="1"/>
          </p:cNvSpPr>
          <p:nvPr/>
        </p:nvSpPr>
        <p:spPr bwMode="auto">
          <a:xfrm>
            <a:off x="2804161" y="5635413"/>
            <a:ext cx="1124373" cy="866987"/>
          </a:xfrm>
          <a:prstGeom prst="rect">
            <a:avLst/>
          </a:prstGeom>
          <a:solidFill>
            <a:srgbClr val="CC6600"/>
          </a:solidFill>
          <a:ln w="9525">
            <a:solidFill>
              <a:schemeClr val="tx1"/>
            </a:solidFill>
            <a:miter lim="800000"/>
            <a:headEnd/>
            <a:tailEnd/>
          </a:ln>
        </p:spPr>
        <p:txBody>
          <a:bodyPr wrap="none" lIns="130046" tIns="65023" rIns="130046" bIns="65023" anchor="ctr"/>
          <a:lstStyle/>
          <a:p>
            <a:pPr algn="ctr"/>
            <a:r>
              <a:rPr lang="en-US" sz="5100">
                <a:solidFill>
                  <a:schemeClr val="bg1"/>
                </a:solidFill>
                <a:latin typeface="Times New Roman" charset="0"/>
              </a:rPr>
              <a:t>5</a:t>
            </a:r>
          </a:p>
        </p:txBody>
      </p:sp>
      <p:sp>
        <p:nvSpPr>
          <p:cNvPr id="132100" name="Rectangle 6"/>
          <p:cNvSpPr>
            <a:spLocks noChangeArrowheads="1"/>
          </p:cNvSpPr>
          <p:nvPr/>
        </p:nvSpPr>
        <p:spPr bwMode="auto">
          <a:xfrm>
            <a:off x="3928534" y="5635413"/>
            <a:ext cx="1124373" cy="866987"/>
          </a:xfrm>
          <a:prstGeom prst="rect">
            <a:avLst/>
          </a:prstGeom>
          <a:solidFill>
            <a:srgbClr val="CC6600"/>
          </a:solidFill>
          <a:ln w="9525">
            <a:solidFill>
              <a:schemeClr val="tx1"/>
            </a:solidFill>
            <a:miter lim="800000"/>
            <a:headEnd/>
            <a:tailEnd/>
          </a:ln>
        </p:spPr>
        <p:txBody>
          <a:bodyPr wrap="none" lIns="130046" tIns="65023" rIns="130046" bIns="65023" anchor="ctr"/>
          <a:lstStyle/>
          <a:p>
            <a:pPr algn="ctr"/>
            <a:r>
              <a:rPr lang="en-US" sz="5100">
                <a:solidFill>
                  <a:schemeClr val="bg1"/>
                </a:solidFill>
                <a:latin typeface="Times New Roman" charset="0"/>
              </a:rPr>
              <a:t>7</a:t>
            </a:r>
          </a:p>
        </p:txBody>
      </p:sp>
      <p:sp>
        <p:nvSpPr>
          <p:cNvPr id="132101" name="Rectangle 7"/>
          <p:cNvSpPr>
            <a:spLocks noChangeArrowheads="1"/>
          </p:cNvSpPr>
          <p:nvPr/>
        </p:nvSpPr>
        <p:spPr bwMode="auto">
          <a:xfrm>
            <a:off x="5052908" y="5635413"/>
            <a:ext cx="1124373" cy="866987"/>
          </a:xfrm>
          <a:prstGeom prst="rect">
            <a:avLst/>
          </a:prstGeom>
          <a:solidFill>
            <a:srgbClr val="CC6600"/>
          </a:solidFill>
          <a:ln w="9525">
            <a:solidFill>
              <a:schemeClr val="tx1"/>
            </a:solidFill>
            <a:miter lim="800000"/>
            <a:headEnd/>
            <a:tailEnd/>
          </a:ln>
        </p:spPr>
        <p:txBody>
          <a:bodyPr wrap="none" lIns="130046" tIns="65023" rIns="130046" bIns="65023" anchor="ctr"/>
          <a:lstStyle/>
          <a:p>
            <a:pPr algn="ctr"/>
            <a:r>
              <a:rPr lang="en-US" sz="5100">
                <a:solidFill>
                  <a:schemeClr val="bg1"/>
                </a:solidFill>
                <a:latin typeface="Times New Roman" charset="0"/>
              </a:rPr>
              <a:t>9</a:t>
            </a:r>
          </a:p>
        </p:txBody>
      </p:sp>
      <p:sp>
        <p:nvSpPr>
          <p:cNvPr id="132102" name="Rectangle 8"/>
          <p:cNvSpPr>
            <a:spLocks noChangeArrowheads="1"/>
          </p:cNvSpPr>
          <p:nvPr/>
        </p:nvSpPr>
        <p:spPr bwMode="auto">
          <a:xfrm>
            <a:off x="6177281" y="5635413"/>
            <a:ext cx="1124373" cy="866987"/>
          </a:xfrm>
          <a:prstGeom prst="rect">
            <a:avLst/>
          </a:prstGeom>
          <a:solidFill>
            <a:srgbClr val="CC6600"/>
          </a:solidFill>
          <a:ln w="9525">
            <a:solidFill>
              <a:schemeClr val="tx1"/>
            </a:solidFill>
            <a:miter lim="800000"/>
            <a:headEnd/>
            <a:tailEnd/>
          </a:ln>
        </p:spPr>
        <p:txBody>
          <a:bodyPr wrap="none" lIns="130046" tIns="65023" rIns="130046" bIns="65023" anchor="ctr"/>
          <a:lstStyle/>
          <a:p>
            <a:pPr algn="ctr"/>
            <a:r>
              <a:rPr lang="en-US" sz="5100">
                <a:solidFill>
                  <a:schemeClr val="bg1"/>
                </a:solidFill>
                <a:latin typeface="Times New Roman" charset="0"/>
              </a:rPr>
              <a:t>10</a:t>
            </a:r>
          </a:p>
        </p:txBody>
      </p:sp>
      <p:sp>
        <p:nvSpPr>
          <p:cNvPr id="132103" name="Rectangle 9"/>
          <p:cNvSpPr>
            <a:spLocks noChangeArrowheads="1"/>
          </p:cNvSpPr>
          <p:nvPr/>
        </p:nvSpPr>
        <p:spPr bwMode="auto">
          <a:xfrm>
            <a:off x="1679788" y="5635413"/>
            <a:ext cx="1124373" cy="866987"/>
          </a:xfrm>
          <a:prstGeom prst="rect">
            <a:avLst/>
          </a:prstGeom>
          <a:solidFill>
            <a:srgbClr val="CC6600"/>
          </a:solidFill>
          <a:ln w="9525">
            <a:solidFill>
              <a:schemeClr val="tx1"/>
            </a:solidFill>
            <a:miter lim="800000"/>
            <a:headEnd/>
            <a:tailEnd/>
          </a:ln>
        </p:spPr>
        <p:txBody>
          <a:bodyPr wrap="none" lIns="130046" tIns="65023" rIns="130046" bIns="65023" anchor="ctr"/>
          <a:lstStyle/>
          <a:p>
            <a:pPr algn="ctr"/>
            <a:r>
              <a:rPr lang="en-US" sz="5100">
                <a:solidFill>
                  <a:schemeClr val="bg1"/>
                </a:solidFill>
                <a:latin typeface="Times New Roman" charset="0"/>
              </a:rPr>
              <a:t>1</a:t>
            </a:r>
          </a:p>
        </p:txBody>
      </p:sp>
      <p:grpSp>
        <p:nvGrpSpPr>
          <p:cNvPr id="132104" name="Group 10"/>
          <p:cNvGrpSpPr>
            <a:grpSpLocks/>
          </p:cNvGrpSpPr>
          <p:nvPr/>
        </p:nvGrpSpPr>
        <p:grpSpPr bwMode="auto">
          <a:xfrm>
            <a:off x="7301654" y="5635413"/>
            <a:ext cx="4497493" cy="866987"/>
            <a:chOff x="3330" y="2496"/>
            <a:chExt cx="1992" cy="384"/>
          </a:xfrm>
        </p:grpSpPr>
        <p:sp>
          <p:nvSpPr>
            <p:cNvPr id="132130" name="Rectangle 11"/>
            <p:cNvSpPr>
              <a:spLocks noChangeArrowheads="1"/>
            </p:cNvSpPr>
            <p:nvPr/>
          </p:nvSpPr>
          <p:spPr bwMode="auto">
            <a:xfrm>
              <a:off x="3330" y="2496"/>
              <a:ext cx="498" cy="384"/>
            </a:xfrm>
            <a:prstGeom prst="rect">
              <a:avLst/>
            </a:prstGeom>
            <a:solidFill>
              <a:srgbClr val="CC6600"/>
            </a:solidFill>
            <a:ln w="9525">
              <a:solidFill>
                <a:schemeClr val="tx1"/>
              </a:solidFill>
              <a:miter lim="800000"/>
              <a:headEnd/>
              <a:tailEnd/>
            </a:ln>
          </p:spPr>
          <p:txBody>
            <a:bodyPr wrap="none" anchor="ctr"/>
            <a:lstStyle/>
            <a:p>
              <a:pPr algn="ctr"/>
              <a:r>
                <a:rPr lang="en-US" sz="5100">
                  <a:solidFill>
                    <a:schemeClr val="bg1"/>
                  </a:solidFill>
                  <a:latin typeface="Times New Roman" charset="0"/>
                </a:rPr>
                <a:t>13</a:t>
              </a:r>
            </a:p>
          </p:txBody>
        </p:sp>
        <p:sp>
          <p:nvSpPr>
            <p:cNvPr id="132131" name="Rectangle 12"/>
            <p:cNvSpPr>
              <a:spLocks noChangeArrowheads="1"/>
            </p:cNvSpPr>
            <p:nvPr/>
          </p:nvSpPr>
          <p:spPr bwMode="auto">
            <a:xfrm>
              <a:off x="3828" y="2496"/>
              <a:ext cx="498" cy="384"/>
            </a:xfrm>
            <a:prstGeom prst="rect">
              <a:avLst/>
            </a:prstGeom>
            <a:solidFill>
              <a:srgbClr val="CC6600"/>
            </a:solidFill>
            <a:ln w="9525">
              <a:solidFill>
                <a:schemeClr val="tx1"/>
              </a:solidFill>
              <a:miter lim="800000"/>
              <a:headEnd/>
              <a:tailEnd/>
            </a:ln>
          </p:spPr>
          <p:txBody>
            <a:bodyPr wrap="none" anchor="ctr"/>
            <a:lstStyle/>
            <a:p>
              <a:pPr algn="ctr"/>
              <a:r>
                <a:rPr lang="en-US" sz="5100">
                  <a:solidFill>
                    <a:schemeClr val="bg1"/>
                  </a:solidFill>
                  <a:latin typeface="Times New Roman" charset="0"/>
                </a:rPr>
                <a:t>17</a:t>
              </a:r>
            </a:p>
          </p:txBody>
        </p:sp>
        <p:sp>
          <p:nvSpPr>
            <p:cNvPr id="132132" name="Rectangle 13"/>
            <p:cNvSpPr>
              <a:spLocks noChangeArrowheads="1"/>
            </p:cNvSpPr>
            <p:nvPr/>
          </p:nvSpPr>
          <p:spPr bwMode="auto">
            <a:xfrm>
              <a:off x="4326" y="2496"/>
              <a:ext cx="498" cy="384"/>
            </a:xfrm>
            <a:prstGeom prst="rect">
              <a:avLst/>
            </a:prstGeom>
            <a:solidFill>
              <a:srgbClr val="CC6600"/>
            </a:solidFill>
            <a:ln w="9525">
              <a:solidFill>
                <a:schemeClr val="tx1"/>
              </a:solidFill>
              <a:miter lim="800000"/>
              <a:headEnd/>
              <a:tailEnd/>
            </a:ln>
          </p:spPr>
          <p:txBody>
            <a:bodyPr wrap="none" anchor="ctr"/>
            <a:lstStyle/>
            <a:p>
              <a:pPr algn="ctr"/>
              <a:r>
                <a:rPr lang="en-US" sz="5100">
                  <a:solidFill>
                    <a:schemeClr val="bg1"/>
                  </a:solidFill>
                  <a:latin typeface="Times New Roman" charset="0"/>
                </a:rPr>
                <a:t>19</a:t>
              </a:r>
            </a:p>
          </p:txBody>
        </p:sp>
        <p:sp>
          <p:nvSpPr>
            <p:cNvPr id="132133" name="Rectangle 14"/>
            <p:cNvSpPr>
              <a:spLocks noChangeArrowheads="1"/>
            </p:cNvSpPr>
            <p:nvPr/>
          </p:nvSpPr>
          <p:spPr bwMode="auto">
            <a:xfrm>
              <a:off x="4824" y="2496"/>
              <a:ext cx="498" cy="384"/>
            </a:xfrm>
            <a:prstGeom prst="rect">
              <a:avLst/>
            </a:prstGeom>
            <a:solidFill>
              <a:srgbClr val="CC6600"/>
            </a:solidFill>
            <a:ln w="9525">
              <a:solidFill>
                <a:schemeClr val="tx1"/>
              </a:solidFill>
              <a:miter lim="800000"/>
              <a:headEnd/>
              <a:tailEnd/>
            </a:ln>
          </p:spPr>
          <p:txBody>
            <a:bodyPr wrap="none" anchor="ctr"/>
            <a:lstStyle/>
            <a:p>
              <a:pPr algn="ctr"/>
              <a:r>
                <a:rPr lang="en-US" sz="5100">
                  <a:solidFill>
                    <a:schemeClr val="bg1"/>
                  </a:solidFill>
                  <a:latin typeface="Times New Roman" charset="0"/>
                </a:rPr>
                <a:t>27</a:t>
              </a:r>
            </a:p>
          </p:txBody>
        </p:sp>
      </p:grpSp>
      <p:grpSp>
        <p:nvGrpSpPr>
          <p:cNvPr id="132105" name="Group 15"/>
          <p:cNvGrpSpPr>
            <a:grpSpLocks/>
          </p:cNvGrpSpPr>
          <p:nvPr/>
        </p:nvGrpSpPr>
        <p:grpSpPr bwMode="auto">
          <a:xfrm>
            <a:off x="1679787" y="6502400"/>
            <a:ext cx="10119360" cy="866987"/>
            <a:chOff x="582" y="1440"/>
            <a:chExt cx="4482" cy="384"/>
          </a:xfrm>
        </p:grpSpPr>
        <p:sp>
          <p:nvSpPr>
            <p:cNvPr id="132121" name="Rectangle 16"/>
            <p:cNvSpPr>
              <a:spLocks noChangeArrowheads="1"/>
            </p:cNvSpPr>
            <p:nvPr/>
          </p:nvSpPr>
          <p:spPr bwMode="auto">
            <a:xfrm>
              <a:off x="1080" y="1440"/>
              <a:ext cx="498"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r>
                <a:rPr lang="en-US" sz="3400" i="1">
                  <a:solidFill>
                    <a:srgbClr val="008080"/>
                  </a:solidFill>
                  <a:latin typeface="Arial" charset="0"/>
                </a:rPr>
                <a:t>1</a:t>
              </a:r>
            </a:p>
          </p:txBody>
        </p:sp>
        <p:sp>
          <p:nvSpPr>
            <p:cNvPr id="132122" name="Rectangle 17"/>
            <p:cNvSpPr>
              <a:spLocks noChangeArrowheads="1"/>
            </p:cNvSpPr>
            <p:nvPr/>
          </p:nvSpPr>
          <p:spPr bwMode="auto">
            <a:xfrm>
              <a:off x="1578" y="1440"/>
              <a:ext cx="498"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r>
                <a:rPr lang="en-US" sz="3400" i="1">
                  <a:solidFill>
                    <a:srgbClr val="008080"/>
                  </a:solidFill>
                  <a:latin typeface="Arial" charset="0"/>
                </a:rPr>
                <a:t>2</a:t>
              </a:r>
            </a:p>
          </p:txBody>
        </p:sp>
        <p:sp>
          <p:nvSpPr>
            <p:cNvPr id="132123" name="Rectangle 18"/>
            <p:cNvSpPr>
              <a:spLocks noChangeArrowheads="1"/>
            </p:cNvSpPr>
            <p:nvPr/>
          </p:nvSpPr>
          <p:spPr bwMode="auto">
            <a:xfrm>
              <a:off x="2076" y="1440"/>
              <a:ext cx="498"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r>
                <a:rPr lang="en-US" sz="3400" i="1">
                  <a:solidFill>
                    <a:srgbClr val="008080"/>
                  </a:solidFill>
                  <a:latin typeface="Arial" charset="0"/>
                </a:rPr>
                <a:t>3</a:t>
              </a:r>
            </a:p>
          </p:txBody>
        </p:sp>
        <p:sp>
          <p:nvSpPr>
            <p:cNvPr id="132124" name="Rectangle 19"/>
            <p:cNvSpPr>
              <a:spLocks noChangeArrowheads="1"/>
            </p:cNvSpPr>
            <p:nvPr/>
          </p:nvSpPr>
          <p:spPr bwMode="auto">
            <a:xfrm>
              <a:off x="2574" y="1440"/>
              <a:ext cx="498"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r>
                <a:rPr lang="en-US" sz="3400" i="1">
                  <a:solidFill>
                    <a:srgbClr val="008080"/>
                  </a:solidFill>
                  <a:latin typeface="Arial" charset="0"/>
                </a:rPr>
                <a:t>4</a:t>
              </a:r>
            </a:p>
          </p:txBody>
        </p:sp>
        <p:sp>
          <p:nvSpPr>
            <p:cNvPr id="132125" name="Rectangle 20"/>
            <p:cNvSpPr>
              <a:spLocks noChangeArrowheads="1"/>
            </p:cNvSpPr>
            <p:nvPr/>
          </p:nvSpPr>
          <p:spPr bwMode="auto">
            <a:xfrm>
              <a:off x="3072" y="1440"/>
              <a:ext cx="498"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r>
                <a:rPr lang="en-US" sz="3400" i="1">
                  <a:solidFill>
                    <a:srgbClr val="008080"/>
                  </a:solidFill>
                  <a:latin typeface="Arial" charset="0"/>
                </a:rPr>
                <a:t>5</a:t>
              </a:r>
            </a:p>
          </p:txBody>
        </p:sp>
        <p:sp>
          <p:nvSpPr>
            <p:cNvPr id="132126" name="Rectangle 21"/>
            <p:cNvSpPr>
              <a:spLocks noChangeArrowheads="1"/>
            </p:cNvSpPr>
            <p:nvPr/>
          </p:nvSpPr>
          <p:spPr bwMode="auto">
            <a:xfrm>
              <a:off x="3570" y="1440"/>
              <a:ext cx="498"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r>
                <a:rPr lang="en-US" sz="3400" i="1">
                  <a:solidFill>
                    <a:srgbClr val="008080"/>
                  </a:solidFill>
                  <a:latin typeface="Arial" charset="0"/>
                </a:rPr>
                <a:t>6</a:t>
              </a:r>
            </a:p>
          </p:txBody>
        </p:sp>
        <p:sp>
          <p:nvSpPr>
            <p:cNvPr id="132127" name="Rectangle 22"/>
            <p:cNvSpPr>
              <a:spLocks noChangeArrowheads="1"/>
            </p:cNvSpPr>
            <p:nvPr/>
          </p:nvSpPr>
          <p:spPr bwMode="auto">
            <a:xfrm>
              <a:off x="4068" y="1440"/>
              <a:ext cx="498"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r>
                <a:rPr lang="en-US" sz="3400" i="1">
                  <a:solidFill>
                    <a:srgbClr val="008080"/>
                  </a:solidFill>
                  <a:latin typeface="Arial" charset="0"/>
                </a:rPr>
                <a:t>7</a:t>
              </a:r>
            </a:p>
          </p:txBody>
        </p:sp>
        <p:sp>
          <p:nvSpPr>
            <p:cNvPr id="132128" name="Rectangle 23"/>
            <p:cNvSpPr>
              <a:spLocks noChangeArrowheads="1"/>
            </p:cNvSpPr>
            <p:nvPr/>
          </p:nvSpPr>
          <p:spPr bwMode="auto">
            <a:xfrm>
              <a:off x="582" y="1440"/>
              <a:ext cx="498"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r>
                <a:rPr lang="en-US" sz="3400" i="1">
                  <a:solidFill>
                    <a:srgbClr val="008080"/>
                  </a:solidFill>
                  <a:latin typeface="Arial" charset="0"/>
                </a:rPr>
                <a:t>0</a:t>
              </a:r>
            </a:p>
          </p:txBody>
        </p:sp>
        <p:sp>
          <p:nvSpPr>
            <p:cNvPr id="132129" name="Rectangle 24"/>
            <p:cNvSpPr>
              <a:spLocks noChangeArrowheads="1"/>
            </p:cNvSpPr>
            <p:nvPr/>
          </p:nvSpPr>
          <p:spPr bwMode="auto">
            <a:xfrm>
              <a:off x="4566" y="1440"/>
              <a:ext cx="498"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r>
                <a:rPr lang="en-US" sz="3400" i="1">
                  <a:solidFill>
                    <a:srgbClr val="008080"/>
                  </a:solidFill>
                  <a:latin typeface="Arial" charset="0"/>
                </a:rPr>
                <a:t>8</a:t>
              </a:r>
            </a:p>
          </p:txBody>
        </p:sp>
      </p:grpSp>
      <p:sp>
        <p:nvSpPr>
          <p:cNvPr id="132106" name="Text Box 25"/>
          <p:cNvSpPr txBox="1">
            <a:spLocks noChangeArrowheads="1"/>
          </p:cNvSpPr>
          <p:nvPr/>
        </p:nvSpPr>
        <p:spPr bwMode="auto">
          <a:xfrm>
            <a:off x="758613" y="5635413"/>
            <a:ext cx="866987" cy="839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type="none" w="sm" len="sm"/>
                <a:tailEnd type="none" w="sm" len="sm"/>
              </a14:hiddenLine>
            </a:ext>
          </a:extLst>
        </p:spPr>
        <p:txBody>
          <a:bodyPr lIns="130046" tIns="65023" rIns="130046" bIns="65023">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b="1">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b="1">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b="1">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b="1">
                <a:solidFill>
                  <a:schemeClr val="tx1"/>
                </a:solidFill>
                <a:latin typeface="Courier New" charset="0"/>
                <a:ea typeface="ＭＳ Ｐゴシック" charset="0"/>
              </a:defRPr>
            </a:lvl9pPr>
          </a:lstStyle>
          <a:p>
            <a:pPr>
              <a:spcBef>
                <a:spcPct val="50000"/>
              </a:spcBef>
            </a:pPr>
            <a:r>
              <a:rPr kumimoji="1" lang="en-US" sz="4600" b="0">
                <a:solidFill>
                  <a:srgbClr val="008080"/>
                </a:solidFill>
                <a:latin typeface="Arial" charset="0"/>
              </a:rPr>
              <a:t>a:</a:t>
            </a:r>
          </a:p>
        </p:txBody>
      </p:sp>
      <p:sp>
        <p:nvSpPr>
          <p:cNvPr id="939034" name="Text Box 26"/>
          <p:cNvSpPr txBox="1">
            <a:spLocks noChangeArrowheads="1"/>
          </p:cNvSpPr>
          <p:nvPr/>
        </p:nvSpPr>
        <p:spPr bwMode="auto">
          <a:xfrm>
            <a:off x="6339840" y="7802880"/>
            <a:ext cx="975360" cy="5006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lIns="130046" tIns="65023" rIns="130046" bIns="65023">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b="1">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b="1">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b="1">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b="1">
                <a:solidFill>
                  <a:schemeClr val="tx1"/>
                </a:solidFill>
                <a:latin typeface="Courier New" charset="0"/>
                <a:ea typeface="ＭＳ Ｐゴシック" charset="0"/>
              </a:defRPr>
            </a:lvl9pPr>
          </a:lstStyle>
          <a:p>
            <a:pPr>
              <a:spcBef>
                <a:spcPct val="50000"/>
              </a:spcBef>
            </a:pPr>
            <a:r>
              <a:rPr kumimoji="1" lang="en-US" b="0">
                <a:solidFill>
                  <a:srgbClr val="6600FF"/>
                </a:solidFill>
                <a:latin typeface="Arial" charset="0"/>
              </a:rPr>
              <a:t>mid</a:t>
            </a:r>
          </a:p>
        </p:txBody>
      </p:sp>
      <p:sp>
        <p:nvSpPr>
          <p:cNvPr id="939035" name="Line 27"/>
          <p:cNvSpPr>
            <a:spLocks noChangeShapeType="1"/>
          </p:cNvSpPr>
          <p:nvPr/>
        </p:nvSpPr>
        <p:spPr bwMode="auto">
          <a:xfrm flipV="1">
            <a:off x="6773333" y="7369387"/>
            <a:ext cx="0" cy="537351"/>
          </a:xfrm>
          <a:prstGeom prst="line">
            <a:avLst/>
          </a:prstGeom>
          <a:noFill/>
          <a:ln w="25400">
            <a:solidFill>
              <a:srgbClr val="6600FF"/>
            </a:solidFill>
            <a:round/>
            <a:headEnd type="none" w="sm" len="sm"/>
            <a:tailEnd type="triangle" w="sm" len="sm"/>
          </a:ln>
          <a:extLst>
            <a:ext uri="{909E8E84-426E-40dd-AFC4-6F175D3DCCD1}">
              <a14:hiddenFill xmlns="" xmlns:a14="http://schemas.microsoft.com/office/drawing/2010/main">
                <a:noFill/>
              </a14:hiddenFill>
            </a:ext>
          </a:extLst>
        </p:spPr>
        <p:txBody>
          <a:bodyPr wrap="none" lIns="130046" tIns="65023" rIns="130046" bIns="65023" anchor="ctr"/>
          <a:lstStyle/>
          <a:p>
            <a:endParaRPr lang="en-US"/>
          </a:p>
        </p:txBody>
      </p:sp>
      <p:sp>
        <p:nvSpPr>
          <p:cNvPr id="132114" name="Rectangle 39"/>
          <p:cNvSpPr>
            <a:spLocks noChangeArrowheads="1"/>
          </p:cNvSpPr>
          <p:nvPr/>
        </p:nvSpPr>
        <p:spPr bwMode="auto">
          <a:xfrm>
            <a:off x="7315201" y="5635413"/>
            <a:ext cx="1124373" cy="866987"/>
          </a:xfrm>
          <a:prstGeom prst="rect">
            <a:avLst/>
          </a:prstGeom>
          <a:solidFill>
            <a:srgbClr val="990099"/>
          </a:solidFill>
          <a:ln w="9525">
            <a:solidFill>
              <a:schemeClr val="tx1"/>
            </a:solidFill>
            <a:miter lim="800000"/>
            <a:headEnd/>
            <a:tailEnd/>
          </a:ln>
        </p:spPr>
        <p:txBody>
          <a:bodyPr wrap="none" lIns="130046" tIns="65023" rIns="130046" bIns="65023" anchor="ctr"/>
          <a:lstStyle/>
          <a:p>
            <a:pPr algn="ctr"/>
            <a:r>
              <a:rPr lang="en-US" sz="5100">
                <a:solidFill>
                  <a:schemeClr val="bg1"/>
                </a:solidFill>
                <a:latin typeface="Times New Roman" charset="0"/>
              </a:rPr>
              <a:t>13</a:t>
            </a:r>
          </a:p>
        </p:txBody>
      </p:sp>
      <p:sp>
        <p:nvSpPr>
          <p:cNvPr id="132115" name="Rectangle 40"/>
          <p:cNvSpPr>
            <a:spLocks noChangeArrowheads="1"/>
          </p:cNvSpPr>
          <p:nvPr/>
        </p:nvSpPr>
        <p:spPr bwMode="auto">
          <a:xfrm>
            <a:off x="8439574" y="5635413"/>
            <a:ext cx="1124373" cy="866987"/>
          </a:xfrm>
          <a:prstGeom prst="rect">
            <a:avLst/>
          </a:prstGeom>
          <a:solidFill>
            <a:srgbClr val="990099"/>
          </a:solidFill>
          <a:ln w="9525">
            <a:solidFill>
              <a:schemeClr val="tx1"/>
            </a:solidFill>
            <a:miter lim="800000"/>
            <a:headEnd/>
            <a:tailEnd/>
          </a:ln>
        </p:spPr>
        <p:txBody>
          <a:bodyPr wrap="none" lIns="130046" tIns="65023" rIns="130046" bIns="65023" anchor="ctr"/>
          <a:lstStyle/>
          <a:p>
            <a:pPr algn="ctr"/>
            <a:r>
              <a:rPr lang="en-US" sz="5100">
                <a:solidFill>
                  <a:schemeClr val="bg1"/>
                </a:solidFill>
                <a:latin typeface="Times New Roman" charset="0"/>
              </a:rPr>
              <a:t>17</a:t>
            </a:r>
          </a:p>
        </p:txBody>
      </p:sp>
      <p:sp>
        <p:nvSpPr>
          <p:cNvPr id="132116" name="Rectangle 41"/>
          <p:cNvSpPr>
            <a:spLocks noChangeArrowheads="1"/>
          </p:cNvSpPr>
          <p:nvPr/>
        </p:nvSpPr>
        <p:spPr bwMode="auto">
          <a:xfrm>
            <a:off x="9563948" y="5635413"/>
            <a:ext cx="1124373" cy="866987"/>
          </a:xfrm>
          <a:prstGeom prst="rect">
            <a:avLst/>
          </a:prstGeom>
          <a:solidFill>
            <a:srgbClr val="990099"/>
          </a:solidFill>
          <a:ln w="9525">
            <a:solidFill>
              <a:schemeClr val="tx1"/>
            </a:solidFill>
            <a:miter lim="800000"/>
            <a:headEnd/>
            <a:tailEnd/>
          </a:ln>
        </p:spPr>
        <p:txBody>
          <a:bodyPr wrap="none" lIns="130046" tIns="65023" rIns="130046" bIns="65023" anchor="ctr"/>
          <a:lstStyle/>
          <a:p>
            <a:pPr algn="ctr"/>
            <a:r>
              <a:rPr lang="en-US" sz="5100">
                <a:solidFill>
                  <a:schemeClr val="bg1"/>
                </a:solidFill>
                <a:latin typeface="Times New Roman" charset="0"/>
              </a:rPr>
              <a:t>19</a:t>
            </a:r>
          </a:p>
        </p:txBody>
      </p:sp>
      <p:sp>
        <p:nvSpPr>
          <p:cNvPr id="132117" name="Rectangle 42"/>
          <p:cNvSpPr>
            <a:spLocks noChangeArrowheads="1"/>
          </p:cNvSpPr>
          <p:nvPr/>
        </p:nvSpPr>
        <p:spPr bwMode="auto">
          <a:xfrm>
            <a:off x="10688321" y="5635413"/>
            <a:ext cx="1124373" cy="866987"/>
          </a:xfrm>
          <a:prstGeom prst="rect">
            <a:avLst/>
          </a:prstGeom>
          <a:solidFill>
            <a:srgbClr val="990099"/>
          </a:solidFill>
          <a:ln w="9525">
            <a:solidFill>
              <a:schemeClr val="tx1"/>
            </a:solidFill>
            <a:miter lim="800000"/>
            <a:headEnd/>
            <a:tailEnd/>
          </a:ln>
        </p:spPr>
        <p:txBody>
          <a:bodyPr wrap="none" lIns="130046" tIns="65023" rIns="130046" bIns="65023" anchor="ctr"/>
          <a:lstStyle/>
          <a:p>
            <a:pPr algn="ctr"/>
            <a:r>
              <a:rPr lang="en-US" sz="5100">
                <a:solidFill>
                  <a:schemeClr val="bg1"/>
                </a:solidFill>
                <a:latin typeface="Times New Roman" charset="0"/>
              </a:rPr>
              <a:t>27</a:t>
            </a:r>
          </a:p>
        </p:txBody>
      </p:sp>
      <p:sp>
        <p:nvSpPr>
          <p:cNvPr id="132118" name="Rectangle 43"/>
          <p:cNvSpPr>
            <a:spLocks noGrp="1" noChangeArrowheads="1"/>
          </p:cNvSpPr>
          <p:nvPr>
            <p:ph type="title" idx="4294967295"/>
          </p:nvPr>
        </p:nvSpPr>
        <p:spPr>
          <a:xfrm>
            <a:off x="1484242" y="165878"/>
            <a:ext cx="11367663" cy="1740993"/>
          </a:xfrm>
        </p:spPr>
        <p:txBody>
          <a:bodyPr>
            <a:normAutofit/>
          </a:bodyPr>
          <a:lstStyle/>
          <a:p>
            <a:pPr eaLnBrk="1" hangingPunct="1"/>
            <a:r>
              <a:rPr lang="en-US" dirty="0">
                <a:latin typeface="Arial" charset="0"/>
                <a:cs typeface="Arial" charset="0"/>
              </a:rPr>
              <a:t>Binary Search Case 2</a:t>
            </a:r>
            <a:r>
              <a:rPr lang="en-US" dirty="0" smtClean="0">
                <a:latin typeface="Arial" charset="0"/>
                <a:cs typeface="Arial" charset="0"/>
              </a:rPr>
              <a:t>:</a:t>
            </a:r>
            <a:endParaRPr lang="en-US" dirty="0">
              <a:latin typeface="Arial" charset="0"/>
              <a:cs typeface="Arial" charset="0"/>
            </a:endParaRPr>
          </a:p>
        </p:txBody>
      </p:sp>
      <p:grpSp>
        <p:nvGrpSpPr>
          <p:cNvPr id="3" name="Group 2"/>
          <p:cNvGrpSpPr/>
          <p:nvPr/>
        </p:nvGrpSpPr>
        <p:grpSpPr>
          <a:xfrm>
            <a:off x="7510512" y="7325072"/>
            <a:ext cx="4403689" cy="1838340"/>
            <a:chOff x="7510512" y="7325072"/>
            <a:chExt cx="4403689" cy="1838340"/>
          </a:xfrm>
        </p:grpSpPr>
        <p:sp>
          <p:nvSpPr>
            <p:cNvPr id="39" name="TextBox 38"/>
            <p:cNvSpPr txBox="1"/>
            <p:nvPr/>
          </p:nvSpPr>
          <p:spPr>
            <a:xfrm>
              <a:off x="7510512" y="8405192"/>
              <a:ext cx="4403689" cy="758220"/>
            </a:xfrm>
            <a:prstGeom prst="wedgeRoundRectCallout">
              <a:avLst>
                <a:gd name="adj1" fmla="val 20260"/>
                <a:gd name="adj2" fmla="val 24811"/>
                <a:gd name="adj3" fmla="val 16667"/>
              </a:avLst>
            </a:prstGeom>
            <a:solidFill>
              <a:srgbClr val="E8D1FF"/>
            </a:solidFill>
            <a:scene3d>
              <a:camera prst="orthographicFront"/>
              <a:lightRig rig="threePt" dir="t"/>
            </a:scene3d>
            <a:sp3d>
              <a:bevelT/>
              <a:bevelB/>
            </a:sp3d>
          </p:spPr>
          <p:txBody>
            <a:bodyPr wrap="square" lIns="130046" tIns="65023" rIns="130046" bIns="65023" rtlCol="0">
              <a:spAutoFit/>
            </a:bodyPr>
            <a:lstStyle/>
            <a:p>
              <a:pPr algn="ctr"/>
              <a:r>
                <a:rPr lang="en-US" dirty="0" smtClean="0"/>
                <a:t>Search right-half of list using the same algorithm</a:t>
              </a:r>
              <a:endParaRPr lang="en-US" dirty="0">
                <a:latin typeface="Courier New"/>
                <a:cs typeface="Courier New"/>
              </a:endParaRPr>
            </a:p>
          </p:txBody>
        </p:sp>
        <p:sp>
          <p:nvSpPr>
            <p:cNvPr id="2" name="Left Brace 1"/>
            <p:cNvSpPr/>
            <p:nvPr/>
          </p:nvSpPr>
          <p:spPr>
            <a:xfrm rot="16200000">
              <a:off x="9166696" y="5884912"/>
              <a:ext cx="864096" cy="374441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2399051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90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90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90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34" grpId="0"/>
      <p:bldP spid="9390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9" name="Text Box 3"/>
          <p:cNvSpPr txBox="1">
            <a:spLocks noChangeArrowheads="1"/>
          </p:cNvSpPr>
          <p:nvPr/>
        </p:nvSpPr>
        <p:spPr bwMode="auto">
          <a:xfrm>
            <a:off x="1484242" y="1906871"/>
            <a:ext cx="5852160" cy="839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lIns="130046" tIns="65023" rIns="130046" bIns="65023">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b="1">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b="1">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b="1">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b="1">
                <a:solidFill>
                  <a:schemeClr val="tx1"/>
                </a:solidFill>
                <a:latin typeface="Courier New" charset="0"/>
                <a:ea typeface="ＭＳ Ｐゴシック" charset="0"/>
              </a:defRPr>
            </a:lvl9pPr>
          </a:lstStyle>
          <a:p>
            <a:r>
              <a:rPr lang="en-US" sz="4600" b="0" dirty="0" smtClean="0">
                <a:latin typeface="Times New Roman" charset="0"/>
              </a:rPr>
              <a:t>target </a:t>
            </a:r>
            <a:r>
              <a:rPr lang="en-US" sz="4600" b="0" dirty="0">
                <a:latin typeface="Times New Roman" charset="0"/>
              </a:rPr>
              <a:t>= </a:t>
            </a:r>
            <a:r>
              <a:rPr lang="en-US" sz="4600" b="0" dirty="0" smtClean="0">
                <a:solidFill>
                  <a:schemeClr val="tx2"/>
                </a:solidFill>
                <a:latin typeface="Times New Roman" charset="0"/>
              </a:rPr>
              <a:t>7</a:t>
            </a:r>
            <a:endParaRPr lang="en-US" sz="4600" b="0" dirty="0">
              <a:latin typeface="Times New Roman" charset="0"/>
            </a:endParaRPr>
          </a:p>
        </p:txBody>
      </p:sp>
      <p:sp>
        <p:nvSpPr>
          <p:cNvPr id="134147" name="Rectangle 5"/>
          <p:cNvSpPr>
            <a:spLocks noChangeArrowheads="1"/>
          </p:cNvSpPr>
          <p:nvPr/>
        </p:nvSpPr>
        <p:spPr bwMode="auto">
          <a:xfrm>
            <a:off x="6177281" y="5635413"/>
            <a:ext cx="1124373" cy="866987"/>
          </a:xfrm>
          <a:prstGeom prst="rect">
            <a:avLst/>
          </a:prstGeom>
          <a:solidFill>
            <a:srgbClr val="CC6600"/>
          </a:solidFill>
          <a:ln w="9525">
            <a:solidFill>
              <a:schemeClr val="tx1"/>
            </a:solidFill>
            <a:miter lim="800000"/>
            <a:headEnd/>
            <a:tailEnd/>
          </a:ln>
        </p:spPr>
        <p:txBody>
          <a:bodyPr wrap="none" lIns="130046" tIns="65023" rIns="130046" bIns="65023" anchor="ctr"/>
          <a:lstStyle/>
          <a:p>
            <a:pPr algn="ctr"/>
            <a:r>
              <a:rPr lang="en-US" sz="5100">
                <a:solidFill>
                  <a:schemeClr val="bg1"/>
                </a:solidFill>
                <a:latin typeface="Times New Roman" charset="0"/>
              </a:rPr>
              <a:t>10</a:t>
            </a:r>
          </a:p>
        </p:txBody>
      </p:sp>
      <p:sp>
        <p:nvSpPr>
          <p:cNvPr id="134148" name="Rectangle 6"/>
          <p:cNvSpPr>
            <a:spLocks noChangeArrowheads="1"/>
          </p:cNvSpPr>
          <p:nvPr/>
        </p:nvSpPr>
        <p:spPr bwMode="auto">
          <a:xfrm>
            <a:off x="7301654" y="5635413"/>
            <a:ext cx="1124373" cy="866987"/>
          </a:xfrm>
          <a:prstGeom prst="rect">
            <a:avLst/>
          </a:prstGeom>
          <a:solidFill>
            <a:srgbClr val="CC6600"/>
          </a:solidFill>
          <a:ln w="9525">
            <a:solidFill>
              <a:schemeClr val="tx1"/>
            </a:solidFill>
            <a:miter lim="800000"/>
            <a:headEnd/>
            <a:tailEnd/>
          </a:ln>
        </p:spPr>
        <p:txBody>
          <a:bodyPr wrap="none" lIns="130046" tIns="65023" rIns="130046" bIns="65023" anchor="ctr"/>
          <a:lstStyle/>
          <a:p>
            <a:pPr algn="ctr"/>
            <a:r>
              <a:rPr lang="en-US" sz="5100">
                <a:solidFill>
                  <a:schemeClr val="bg1"/>
                </a:solidFill>
                <a:latin typeface="Times New Roman" charset="0"/>
              </a:rPr>
              <a:t>13</a:t>
            </a:r>
          </a:p>
        </p:txBody>
      </p:sp>
      <p:sp>
        <p:nvSpPr>
          <p:cNvPr id="134149" name="Rectangle 7"/>
          <p:cNvSpPr>
            <a:spLocks noChangeArrowheads="1"/>
          </p:cNvSpPr>
          <p:nvPr/>
        </p:nvSpPr>
        <p:spPr bwMode="auto">
          <a:xfrm>
            <a:off x="8426028" y="5635413"/>
            <a:ext cx="1124373" cy="866987"/>
          </a:xfrm>
          <a:prstGeom prst="rect">
            <a:avLst/>
          </a:prstGeom>
          <a:solidFill>
            <a:srgbClr val="CC6600"/>
          </a:solidFill>
          <a:ln w="9525">
            <a:solidFill>
              <a:schemeClr val="tx1"/>
            </a:solidFill>
            <a:miter lim="800000"/>
            <a:headEnd/>
            <a:tailEnd/>
          </a:ln>
        </p:spPr>
        <p:txBody>
          <a:bodyPr wrap="none" lIns="130046" tIns="65023" rIns="130046" bIns="65023" anchor="ctr"/>
          <a:lstStyle/>
          <a:p>
            <a:pPr algn="ctr"/>
            <a:r>
              <a:rPr lang="en-US" sz="5100">
                <a:solidFill>
                  <a:schemeClr val="bg1"/>
                </a:solidFill>
                <a:latin typeface="Times New Roman" charset="0"/>
              </a:rPr>
              <a:t>17</a:t>
            </a:r>
          </a:p>
        </p:txBody>
      </p:sp>
      <p:sp>
        <p:nvSpPr>
          <p:cNvPr id="134150" name="Rectangle 8"/>
          <p:cNvSpPr>
            <a:spLocks noChangeArrowheads="1"/>
          </p:cNvSpPr>
          <p:nvPr/>
        </p:nvSpPr>
        <p:spPr bwMode="auto">
          <a:xfrm>
            <a:off x="9550401" y="5635413"/>
            <a:ext cx="1124373" cy="866987"/>
          </a:xfrm>
          <a:prstGeom prst="rect">
            <a:avLst/>
          </a:prstGeom>
          <a:solidFill>
            <a:srgbClr val="CC6600"/>
          </a:solidFill>
          <a:ln w="9525">
            <a:solidFill>
              <a:schemeClr val="tx1"/>
            </a:solidFill>
            <a:miter lim="800000"/>
            <a:headEnd/>
            <a:tailEnd/>
          </a:ln>
        </p:spPr>
        <p:txBody>
          <a:bodyPr wrap="none" lIns="130046" tIns="65023" rIns="130046" bIns="65023" anchor="ctr"/>
          <a:lstStyle/>
          <a:p>
            <a:pPr algn="ctr"/>
            <a:r>
              <a:rPr lang="en-US" sz="5100">
                <a:solidFill>
                  <a:schemeClr val="bg1"/>
                </a:solidFill>
                <a:latin typeface="Times New Roman" charset="0"/>
              </a:rPr>
              <a:t>19</a:t>
            </a:r>
          </a:p>
        </p:txBody>
      </p:sp>
      <p:grpSp>
        <p:nvGrpSpPr>
          <p:cNvPr id="134151" name="Group 9"/>
          <p:cNvGrpSpPr>
            <a:grpSpLocks/>
          </p:cNvGrpSpPr>
          <p:nvPr/>
        </p:nvGrpSpPr>
        <p:grpSpPr bwMode="auto">
          <a:xfrm>
            <a:off x="1679787" y="5635413"/>
            <a:ext cx="4497493" cy="866987"/>
            <a:chOff x="840" y="2496"/>
            <a:chExt cx="1992" cy="384"/>
          </a:xfrm>
        </p:grpSpPr>
        <p:sp>
          <p:nvSpPr>
            <p:cNvPr id="134175" name="Rectangle 10"/>
            <p:cNvSpPr>
              <a:spLocks noChangeArrowheads="1"/>
            </p:cNvSpPr>
            <p:nvPr/>
          </p:nvSpPr>
          <p:spPr bwMode="auto">
            <a:xfrm>
              <a:off x="1338" y="2496"/>
              <a:ext cx="498" cy="384"/>
            </a:xfrm>
            <a:prstGeom prst="rect">
              <a:avLst/>
            </a:prstGeom>
            <a:solidFill>
              <a:srgbClr val="CC6600"/>
            </a:solidFill>
            <a:ln w="9525">
              <a:solidFill>
                <a:schemeClr val="tx1"/>
              </a:solidFill>
              <a:miter lim="800000"/>
              <a:headEnd/>
              <a:tailEnd/>
            </a:ln>
          </p:spPr>
          <p:txBody>
            <a:bodyPr wrap="none" anchor="ctr"/>
            <a:lstStyle/>
            <a:p>
              <a:pPr algn="ctr"/>
              <a:r>
                <a:rPr lang="en-US" sz="5100">
                  <a:solidFill>
                    <a:schemeClr val="bg1"/>
                  </a:solidFill>
                  <a:latin typeface="Times New Roman" charset="0"/>
                </a:rPr>
                <a:t>5</a:t>
              </a:r>
            </a:p>
          </p:txBody>
        </p:sp>
        <p:sp>
          <p:nvSpPr>
            <p:cNvPr id="134176" name="Rectangle 11"/>
            <p:cNvSpPr>
              <a:spLocks noChangeArrowheads="1"/>
            </p:cNvSpPr>
            <p:nvPr/>
          </p:nvSpPr>
          <p:spPr bwMode="auto">
            <a:xfrm>
              <a:off x="1836" y="2496"/>
              <a:ext cx="498" cy="384"/>
            </a:xfrm>
            <a:prstGeom prst="rect">
              <a:avLst/>
            </a:prstGeom>
            <a:solidFill>
              <a:srgbClr val="CC6600"/>
            </a:solidFill>
            <a:ln w="9525">
              <a:solidFill>
                <a:schemeClr val="tx1"/>
              </a:solidFill>
              <a:miter lim="800000"/>
              <a:headEnd/>
              <a:tailEnd/>
            </a:ln>
          </p:spPr>
          <p:txBody>
            <a:bodyPr wrap="none" anchor="ctr"/>
            <a:lstStyle/>
            <a:p>
              <a:pPr algn="ctr"/>
              <a:r>
                <a:rPr lang="en-US" sz="5100">
                  <a:solidFill>
                    <a:schemeClr val="bg1"/>
                  </a:solidFill>
                  <a:latin typeface="Times New Roman" charset="0"/>
                </a:rPr>
                <a:t>7</a:t>
              </a:r>
            </a:p>
          </p:txBody>
        </p:sp>
        <p:sp>
          <p:nvSpPr>
            <p:cNvPr id="134177" name="Rectangle 12"/>
            <p:cNvSpPr>
              <a:spLocks noChangeArrowheads="1"/>
            </p:cNvSpPr>
            <p:nvPr/>
          </p:nvSpPr>
          <p:spPr bwMode="auto">
            <a:xfrm>
              <a:off x="2334" y="2496"/>
              <a:ext cx="498" cy="384"/>
            </a:xfrm>
            <a:prstGeom prst="rect">
              <a:avLst/>
            </a:prstGeom>
            <a:solidFill>
              <a:srgbClr val="CC6600"/>
            </a:solidFill>
            <a:ln w="9525">
              <a:solidFill>
                <a:schemeClr val="tx1"/>
              </a:solidFill>
              <a:miter lim="800000"/>
              <a:headEnd/>
              <a:tailEnd/>
            </a:ln>
          </p:spPr>
          <p:txBody>
            <a:bodyPr wrap="none" anchor="ctr"/>
            <a:lstStyle/>
            <a:p>
              <a:pPr algn="ctr"/>
              <a:r>
                <a:rPr lang="en-US" sz="5100">
                  <a:solidFill>
                    <a:schemeClr val="bg1"/>
                  </a:solidFill>
                  <a:latin typeface="Times New Roman" charset="0"/>
                </a:rPr>
                <a:t>9</a:t>
              </a:r>
            </a:p>
          </p:txBody>
        </p:sp>
        <p:sp>
          <p:nvSpPr>
            <p:cNvPr id="134178" name="Rectangle 13"/>
            <p:cNvSpPr>
              <a:spLocks noChangeArrowheads="1"/>
            </p:cNvSpPr>
            <p:nvPr/>
          </p:nvSpPr>
          <p:spPr bwMode="auto">
            <a:xfrm>
              <a:off x="840" y="2496"/>
              <a:ext cx="498" cy="384"/>
            </a:xfrm>
            <a:prstGeom prst="rect">
              <a:avLst/>
            </a:prstGeom>
            <a:solidFill>
              <a:srgbClr val="CC6600"/>
            </a:solidFill>
            <a:ln w="9525">
              <a:solidFill>
                <a:schemeClr val="tx1"/>
              </a:solidFill>
              <a:miter lim="800000"/>
              <a:headEnd/>
              <a:tailEnd/>
            </a:ln>
          </p:spPr>
          <p:txBody>
            <a:bodyPr wrap="none" anchor="ctr"/>
            <a:lstStyle/>
            <a:p>
              <a:pPr algn="ctr"/>
              <a:r>
                <a:rPr lang="en-US" sz="5100">
                  <a:solidFill>
                    <a:schemeClr val="bg1"/>
                  </a:solidFill>
                  <a:latin typeface="Times New Roman" charset="0"/>
                </a:rPr>
                <a:t>1</a:t>
              </a:r>
            </a:p>
          </p:txBody>
        </p:sp>
      </p:grpSp>
      <p:sp>
        <p:nvSpPr>
          <p:cNvPr id="134152" name="Rectangle 14"/>
          <p:cNvSpPr>
            <a:spLocks noChangeArrowheads="1"/>
          </p:cNvSpPr>
          <p:nvPr/>
        </p:nvSpPr>
        <p:spPr bwMode="auto">
          <a:xfrm>
            <a:off x="10674774" y="5635413"/>
            <a:ext cx="1124373" cy="866987"/>
          </a:xfrm>
          <a:prstGeom prst="rect">
            <a:avLst/>
          </a:prstGeom>
          <a:solidFill>
            <a:srgbClr val="CC6600"/>
          </a:solidFill>
          <a:ln w="9525">
            <a:solidFill>
              <a:schemeClr val="tx1"/>
            </a:solidFill>
            <a:miter lim="800000"/>
            <a:headEnd/>
            <a:tailEnd/>
          </a:ln>
        </p:spPr>
        <p:txBody>
          <a:bodyPr wrap="none" lIns="130046" tIns="65023" rIns="130046" bIns="65023" anchor="ctr"/>
          <a:lstStyle/>
          <a:p>
            <a:pPr algn="ctr"/>
            <a:r>
              <a:rPr lang="en-US" sz="5100">
                <a:solidFill>
                  <a:schemeClr val="bg1"/>
                </a:solidFill>
                <a:latin typeface="Times New Roman" charset="0"/>
              </a:rPr>
              <a:t>27</a:t>
            </a:r>
          </a:p>
        </p:txBody>
      </p:sp>
      <p:grpSp>
        <p:nvGrpSpPr>
          <p:cNvPr id="134153" name="Group 15"/>
          <p:cNvGrpSpPr>
            <a:grpSpLocks/>
          </p:cNvGrpSpPr>
          <p:nvPr/>
        </p:nvGrpSpPr>
        <p:grpSpPr bwMode="auto">
          <a:xfrm>
            <a:off x="1679787" y="6502400"/>
            <a:ext cx="10119360" cy="866987"/>
            <a:chOff x="582" y="1440"/>
            <a:chExt cx="4482" cy="384"/>
          </a:xfrm>
        </p:grpSpPr>
        <p:sp>
          <p:nvSpPr>
            <p:cNvPr id="134166" name="Rectangle 16"/>
            <p:cNvSpPr>
              <a:spLocks noChangeArrowheads="1"/>
            </p:cNvSpPr>
            <p:nvPr/>
          </p:nvSpPr>
          <p:spPr bwMode="auto">
            <a:xfrm>
              <a:off x="1080" y="1440"/>
              <a:ext cx="498"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r>
                <a:rPr lang="en-US" sz="3400" i="1">
                  <a:solidFill>
                    <a:srgbClr val="008080"/>
                  </a:solidFill>
                  <a:latin typeface="Arial" charset="0"/>
                </a:rPr>
                <a:t>1</a:t>
              </a:r>
            </a:p>
          </p:txBody>
        </p:sp>
        <p:sp>
          <p:nvSpPr>
            <p:cNvPr id="134167" name="Rectangle 17"/>
            <p:cNvSpPr>
              <a:spLocks noChangeArrowheads="1"/>
            </p:cNvSpPr>
            <p:nvPr/>
          </p:nvSpPr>
          <p:spPr bwMode="auto">
            <a:xfrm>
              <a:off x="1578" y="1440"/>
              <a:ext cx="498"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r>
                <a:rPr lang="en-US" sz="3400" i="1">
                  <a:solidFill>
                    <a:srgbClr val="008080"/>
                  </a:solidFill>
                  <a:latin typeface="Arial" charset="0"/>
                </a:rPr>
                <a:t>2</a:t>
              </a:r>
            </a:p>
          </p:txBody>
        </p:sp>
        <p:sp>
          <p:nvSpPr>
            <p:cNvPr id="134168" name="Rectangle 18"/>
            <p:cNvSpPr>
              <a:spLocks noChangeArrowheads="1"/>
            </p:cNvSpPr>
            <p:nvPr/>
          </p:nvSpPr>
          <p:spPr bwMode="auto">
            <a:xfrm>
              <a:off x="2076" y="1440"/>
              <a:ext cx="498"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r>
                <a:rPr lang="en-US" sz="3400" i="1">
                  <a:solidFill>
                    <a:srgbClr val="008080"/>
                  </a:solidFill>
                  <a:latin typeface="Arial" charset="0"/>
                </a:rPr>
                <a:t>3</a:t>
              </a:r>
            </a:p>
          </p:txBody>
        </p:sp>
        <p:sp>
          <p:nvSpPr>
            <p:cNvPr id="134169" name="Rectangle 19"/>
            <p:cNvSpPr>
              <a:spLocks noChangeArrowheads="1"/>
            </p:cNvSpPr>
            <p:nvPr/>
          </p:nvSpPr>
          <p:spPr bwMode="auto">
            <a:xfrm>
              <a:off x="2574" y="1440"/>
              <a:ext cx="498"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r>
                <a:rPr lang="en-US" sz="3400" i="1">
                  <a:solidFill>
                    <a:srgbClr val="008080"/>
                  </a:solidFill>
                  <a:latin typeface="Arial" charset="0"/>
                </a:rPr>
                <a:t>4</a:t>
              </a:r>
            </a:p>
          </p:txBody>
        </p:sp>
        <p:sp>
          <p:nvSpPr>
            <p:cNvPr id="134170" name="Rectangle 20"/>
            <p:cNvSpPr>
              <a:spLocks noChangeArrowheads="1"/>
            </p:cNvSpPr>
            <p:nvPr/>
          </p:nvSpPr>
          <p:spPr bwMode="auto">
            <a:xfrm>
              <a:off x="3072" y="1440"/>
              <a:ext cx="498"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r>
                <a:rPr lang="en-US" sz="3400" i="1">
                  <a:solidFill>
                    <a:srgbClr val="008080"/>
                  </a:solidFill>
                  <a:latin typeface="Arial" charset="0"/>
                </a:rPr>
                <a:t>5</a:t>
              </a:r>
            </a:p>
          </p:txBody>
        </p:sp>
        <p:sp>
          <p:nvSpPr>
            <p:cNvPr id="134171" name="Rectangle 21"/>
            <p:cNvSpPr>
              <a:spLocks noChangeArrowheads="1"/>
            </p:cNvSpPr>
            <p:nvPr/>
          </p:nvSpPr>
          <p:spPr bwMode="auto">
            <a:xfrm>
              <a:off x="3570" y="1440"/>
              <a:ext cx="498"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r>
                <a:rPr lang="en-US" sz="3400" i="1">
                  <a:solidFill>
                    <a:srgbClr val="008080"/>
                  </a:solidFill>
                  <a:latin typeface="Arial" charset="0"/>
                </a:rPr>
                <a:t>6</a:t>
              </a:r>
            </a:p>
          </p:txBody>
        </p:sp>
        <p:sp>
          <p:nvSpPr>
            <p:cNvPr id="134172" name="Rectangle 22"/>
            <p:cNvSpPr>
              <a:spLocks noChangeArrowheads="1"/>
            </p:cNvSpPr>
            <p:nvPr/>
          </p:nvSpPr>
          <p:spPr bwMode="auto">
            <a:xfrm>
              <a:off x="4068" y="1440"/>
              <a:ext cx="498"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r>
                <a:rPr lang="en-US" sz="3400" i="1">
                  <a:solidFill>
                    <a:srgbClr val="008080"/>
                  </a:solidFill>
                  <a:latin typeface="Arial" charset="0"/>
                </a:rPr>
                <a:t>7</a:t>
              </a:r>
            </a:p>
          </p:txBody>
        </p:sp>
        <p:sp>
          <p:nvSpPr>
            <p:cNvPr id="134173" name="Rectangle 23"/>
            <p:cNvSpPr>
              <a:spLocks noChangeArrowheads="1"/>
            </p:cNvSpPr>
            <p:nvPr/>
          </p:nvSpPr>
          <p:spPr bwMode="auto">
            <a:xfrm>
              <a:off x="582" y="1440"/>
              <a:ext cx="498"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r>
                <a:rPr lang="en-US" sz="3400" i="1">
                  <a:solidFill>
                    <a:srgbClr val="008080"/>
                  </a:solidFill>
                  <a:latin typeface="Arial" charset="0"/>
                </a:rPr>
                <a:t>0</a:t>
              </a:r>
            </a:p>
          </p:txBody>
        </p:sp>
        <p:sp>
          <p:nvSpPr>
            <p:cNvPr id="134174" name="Rectangle 24"/>
            <p:cNvSpPr>
              <a:spLocks noChangeArrowheads="1"/>
            </p:cNvSpPr>
            <p:nvPr/>
          </p:nvSpPr>
          <p:spPr bwMode="auto">
            <a:xfrm>
              <a:off x="4566" y="1440"/>
              <a:ext cx="498"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r>
                <a:rPr lang="en-US" sz="3400" i="1">
                  <a:solidFill>
                    <a:srgbClr val="008080"/>
                  </a:solidFill>
                  <a:latin typeface="Arial" charset="0"/>
                </a:rPr>
                <a:t>8</a:t>
              </a:r>
            </a:p>
          </p:txBody>
        </p:sp>
      </p:grpSp>
      <p:sp>
        <p:nvSpPr>
          <p:cNvPr id="134154" name="Text Box 25"/>
          <p:cNvSpPr txBox="1">
            <a:spLocks noChangeArrowheads="1"/>
          </p:cNvSpPr>
          <p:nvPr/>
        </p:nvSpPr>
        <p:spPr bwMode="auto">
          <a:xfrm>
            <a:off x="758613" y="5635413"/>
            <a:ext cx="866987" cy="839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type="none" w="sm" len="sm"/>
                <a:tailEnd type="none" w="sm" len="sm"/>
              </a14:hiddenLine>
            </a:ext>
          </a:extLst>
        </p:spPr>
        <p:txBody>
          <a:bodyPr lIns="130046" tIns="65023" rIns="130046" bIns="65023">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b="1">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b="1">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b="1">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b="1">
                <a:solidFill>
                  <a:schemeClr val="tx1"/>
                </a:solidFill>
                <a:latin typeface="Courier New" charset="0"/>
                <a:ea typeface="ＭＳ Ｐゴシック" charset="0"/>
              </a:defRPr>
            </a:lvl9pPr>
          </a:lstStyle>
          <a:p>
            <a:pPr>
              <a:spcBef>
                <a:spcPct val="50000"/>
              </a:spcBef>
            </a:pPr>
            <a:r>
              <a:rPr kumimoji="1" lang="en-US" sz="4600" b="0">
                <a:solidFill>
                  <a:srgbClr val="008080"/>
                </a:solidFill>
                <a:latin typeface="Arial" charset="0"/>
              </a:rPr>
              <a:t>a:</a:t>
            </a:r>
          </a:p>
        </p:txBody>
      </p:sp>
      <p:sp>
        <p:nvSpPr>
          <p:cNvPr id="941082" name="Text Box 26"/>
          <p:cNvSpPr txBox="1">
            <a:spLocks noChangeArrowheads="1"/>
          </p:cNvSpPr>
          <p:nvPr/>
        </p:nvSpPr>
        <p:spPr bwMode="auto">
          <a:xfrm>
            <a:off x="6339840" y="7802880"/>
            <a:ext cx="975360" cy="5006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lIns="130046" tIns="65023" rIns="130046" bIns="65023">
            <a:spAutoFit/>
          </a:bodyPr>
          <a:lstStyle>
            <a:lvl1pPr>
              <a:defRPr sz="2400" b="1">
                <a:solidFill>
                  <a:schemeClr val="tx1"/>
                </a:solidFill>
                <a:latin typeface="Courier New" charset="0"/>
                <a:ea typeface="ＭＳ Ｐゴシック" charset="0"/>
                <a:cs typeface="ＭＳ Ｐゴシック" charset="0"/>
              </a:defRPr>
            </a:lvl1pPr>
            <a:lvl2pPr marL="742950" indent="-285750">
              <a:defRPr sz="2400" b="1">
                <a:solidFill>
                  <a:schemeClr val="tx1"/>
                </a:solidFill>
                <a:latin typeface="Courier New" charset="0"/>
                <a:ea typeface="ＭＳ Ｐゴシック" charset="0"/>
              </a:defRPr>
            </a:lvl2pPr>
            <a:lvl3pPr marL="1143000" indent="-228600">
              <a:defRPr sz="2400" b="1">
                <a:solidFill>
                  <a:schemeClr val="tx1"/>
                </a:solidFill>
                <a:latin typeface="Courier New" charset="0"/>
                <a:ea typeface="ＭＳ Ｐゴシック" charset="0"/>
              </a:defRPr>
            </a:lvl3pPr>
            <a:lvl4pPr marL="1600200" indent="-228600">
              <a:defRPr sz="2400" b="1">
                <a:solidFill>
                  <a:schemeClr val="tx1"/>
                </a:solidFill>
                <a:latin typeface="Courier New" charset="0"/>
                <a:ea typeface="ＭＳ Ｐゴシック" charset="0"/>
              </a:defRPr>
            </a:lvl4pPr>
            <a:lvl5pPr marL="2057400" indent="-228600">
              <a:defRPr sz="2400" b="1">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b="1">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b="1">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b="1">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b="1">
                <a:solidFill>
                  <a:schemeClr val="tx1"/>
                </a:solidFill>
                <a:latin typeface="Courier New" charset="0"/>
                <a:ea typeface="ＭＳ Ｐゴシック" charset="0"/>
              </a:defRPr>
            </a:lvl9pPr>
          </a:lstStyle>
          <a:p>
            <a:pPr>
              <a:spcBef>
                <a:spcPct val="50000"/>
              </a:spcBef>
            </a:pPr>
            <a:r>
              <a:rPr kumimoji="1" lang="en-US" b="0" dirty="0">
                <a:solidFill>
                  <a:srgbClr val="6600FF"/>
                </a:solidFill>
                <a:latin typeface="Arial" charset="0"/>
              </a:rPr>
              <a:t>mid</a:t>
            </a:r>
          </a:p>
        </p:txBody>
      </p:sp>
      <p:sp>
        <p:nvSpPr>
          <p:cNvPr id="941083" name="Line 27"/>
          <p:cNvSpPr>
            <a:spLocks noChangeShapeType="1"/>
          </p:cNvSpPr>
          <p:nvPr/>
        </p:nvSpPr>
        <p:spPr bwMode="auto">
          <a:xfrm flipV="1">
            <a:off x="6773333" y="7369387"/>
            <a:ext cx="0" cy="537351"/>
          </a:xfrm>
          <a:prstGeom prst="line">
            <a:avLst/>
          </a:prstGeom>
          <a:noFill/>
          <a:ln w="25400">
            <a:solidFill>
              <a:srgbClr val="6600FF"/>
            </a:solidFill>
            <a:round/>
            <a:headEnd type="none" w="sm" len="sm"/>
            <a:tailEnd type="triangle" w="sm" len="sm"/>
          </a:ln>
          <a:extLst>
            <a:ext uri="{909E8E84-426E-40dd-AFC4-6F175D3DCCD1}">
              <a14:hiddenFill xmlns="" xmlns:a14="http://schemas.microsoft.com/office/drawing/2010/main">
                <a:noFill/>
              </a14:hiddenFill>
            </a:ext>
          </a:extLst>
        </p:spPr>
        <p:txBody>
          <a:bodyPr wrap="none" lIns="130046" tIns="65023" rIns="130046" bIns="65023" anchor="ctr"/>
          <a:lstStyle/>
          <a:p>
            <a:endParaRPr lang="en-US"/>
          </a:p>
        </p:txBody>
      </p:sp>
      <p:sp>
        <p:nvSpPr>
          <p:cNvPr id="134161" name="Rectangle 38"/>
          <p:cNvSpPr>
            <a:spLocks noChangeArrowheads="1"/>
          </p:cNvSpPr>
          <p:nvPr/>
        </p:nvSpPr>
        <p:spPr bwMode="auto">
          <a:xfrm>
            <a:off x="2749974" y="5635413"/>
            <a:ext cx="1124373" cy="866987"/>
          </a:xfrm>
          <a:prstGeom prst="rect">
            <a:avLst/>
          </a:prstGeom>
          <a:solidFill>
            <a:srgbClr val="990099"/>
          </a:solidFill>
          <a:ln w="9525">
            <a:solidFill>
              <a:schemeClr val="tx1"/>
            </a:solidFill>
            <a:miter lim="800000"/>
            <a:headEnd/>
            <a:tailEnd/>
          </a:ln>
        </p:spPr>
        <p:txBody>
          <a:bodyPr wrap="none" lIns="130046" tIns="65023" rIns="130046" bIns="65023" anchor="ctr"/>
          <a:lstStyle/>
          <a:p>
            <a:pPr algn="ctr"/>
            <a:r>
              <a:rPr lang="en-US" sz="5100">
                <a:solidFill>
                  <a:schemeClr val="bg1"/>
                </a:solidFill>
                <a:latin typeface="Times New Roman" charset="0"/>
              </a:rPr>
              <a:t>5</a:t>
            </a:r>
          </a:p>
        </p:txBody>
      </p:sp>
      <p:sp>
        <p:nvSpPr>
          <p:cNvPr id="134162" name="Rectangle 39"/>
          <p:cNvSpPr>
            <a:spLocks noChangeArrowheads="1"/>
          </p:cNvSpPr>
          <p:nvPr/>
        </p:nvSpPr>
        <p:spPr bwMode="auto">
          <a:xfrm>
            <a:off x="3874348" y="5635413"/>
            <a:ext cx="1124373" cy="866987"/>
          </a:xfrm>
          <a:prstGeom prst="rect">
            <a:avLst/>
          </a:prstGeom>
          <a:solidFill>
            <a:srgbClr val="990099"/>
          </a:solidFill>
          <a:ln w="9525">
            <a:solidFill>
              <a:schemeClr val="tx1"/>
            </a:solidFill>
            <a:miter lim="800000"/>
            <a:headEnd/>
            <a:tailEnd/>
          </a:ln>
        </p:spPr>
        <p:txBody>
          <a:bodyPr wrap="none" lIns="130046" tIns="65023" rIns="130046" bIns="65023" anchor="ctr"/>
          <a:lstStyle/>
          <a:p>
            <a:pPr algn="ctr"/>
            <a:r>
              <a:rPr lang="en-US" sz="5100">
                <a:solidFill>
                  <a:schemeClr val="bg1"/>
                </a:solidFill>
                <a:latin typeface="Times New Roman" charset="0"/>
              </a:rPr>
              <a:t>7</a:t>
            </a:r>
          </a:p>
        </p:txBody>
      </p:sp>
      <p:sp>
        <p:nvSpPr>
          <p:cNvPr id="134163" name="Rectangle 40"/>
          <p:cNvSpPr>
            <a:spLocks noChangeArrowheads="1"/>
          </p:cNvSpPr>
          <p:nvPr/>
        </p:nvSpPr>
        <p:spPr bwMode="auto">
          <a:xfrm>
            <a:off x="4998721" y="5635413"/>
            <a:ext cx="1124373" cy="866987"/>
          </a:xfrm>
          <a:prstGeom prst="rect">
            <a:avLst/>
          </a:prstGeom>
          <a:solidFill>
            <a:srgbClr val="990099"/>
          </a:solidFill>
          <a:ln w="9525">
            <a:solidFill>
              <a:schemeClr val="tx1"/>
            </a:solidFill>
            <a:miter lim="800000"/>
            <a:headEnd/>
            <a:tailEnd/>
          </a:ln>
        </p:spPr>
        <p:txBody>
          <a:bodyPr wrap="none" lIns="130046" tIns="65023" rIns="130046" bIns="65023" anchor="ctr"/>
          <a:lstStyle/>
          <a:p>
            <a:pPr algn="ctr"/>
            <a:r>
              <a:rPr lang="en-US" sz="5100">
                <a:solidFill>
                  <a:schemeClr val="bg1"/>
                </a:solidFill>
                <a:latin typeface="Times New Roman" charset="0"/>
              </a:rPr>
              <a:t>9</a:t>
            </a:r>
          </a:p>
        </p:txBody>
      </p:sp>
      <p:sp>
        <p:nvSpPr>
          <p:cNvPr id="134164" name="Rectangle 41"/>
          <p:cNvSpPr>
            <a:spLocks noChangeArrowheads="1"/>
          </p:cNvSpPr>
          <p:nvPr/>
        </p:nvSpPr>
        <p:spPr bwMode="auto">
          <a:xfrm>
            <a:off x="1625601" y="5635413"/>
            <a:ext cx="1124373" cy="866987"/>
          </a:xfrm>
          <a:prstGeom prst="rect">
            <a:avLst/>
          </a:prstGeom>
          <a:solidFill>
            <a:srgbClr val="990099"/>
          </a:solidFill>
          <a:ln w="9525">
            <a:solidFill>
              <a:schemeClr val="tx1"/>
            </a:solidFill>
            <a:miter lim="800000"/>
            <a:headEnd/>
            <a:tailEnd/>
          </a:ln>
        </p:spPr>
        <p:txBody>
          <a:bodyPr wrap="none" lIns="130046" tIns="65023" rIns="130046" bIns="65023" anchor="ctr"/>
          <a:lstStyle/>
          <a:p>
            <a:pPr algn="ctr"/>
            <a:r>
              <a:rPr lang="en-US" sz="5100">
                <a:solidFill>
                  <a:schemeClr val="bg1"/>
                </a:solidFill>
                <a:latin typeface="Times New Roman" charset="0"/>
              </a:rPr>
              <a:t>1</a:t>
            </a:r>
          </a:p>
        </p:txBody>
      </p:sp>
      <p:sp>
        <p:nvSpPr>
          <p:cNvPr id="134165" name="Rectangle 42"/>
          <p:cNvSpPr>
            <a:spLocks noGrp="1" noChangeArrowheads="1"/>
          </p:cNvSpPr>
          <p:nvPr>
            <p:ph type="title" idx="4294967295"/>
          </p:nvPr>
        </p:nvSpPr>
        <p:spPr>
          <a:xfrm>
            <a:off x="1484242" y="1"/>
            <a:ext cx="11367663" cy="1749778"/>
          </a:xfrm>
        </p:spPr>
        <p:txBody>
          <a:bodyPr>
            <a:normAutofit/>
          </a:bodyPr>
          <a:lstStyle/>
          <a:p>
            <a:pPr eaLnBrk="1" hangingPunct="1"/>
            <a:r>
              <a:rPr lang="en-US" dirty="0">
                <a:latin typeface="Arial" charset="0"/>
                <a:cs typeface="Arial" charset="0"/>
              </a:rPr>
              <a:t>Binary Search Case 3</a:t>
            </a:r>
            <a:r>
              <a:rPr lang="en-US" dirty="0" smtClean="0">
                <a:latin typeface="Arial" charset="0"/>
                <a:cs typeface="Arial" charset="0"/>
              </a:rPr>
              <a:t>:</a:t>
            </a:r>
            <a:endParaRPr lang="en-US" dirty="0">
              <a:latin typeface="Arial" charset="0"/>
              <a:cs typeface="Arial" charset="0"/>
            </a:endParaRPr>
          </a:p>
        </p:txBody>
      </p:sp>
      <p:sp>
        <p:nvSpPr>
          <p:cNvPr id="38" name="TextBox 37"/>
          <p:cNvSpPr txBox="1"/>
          <p:nvPr/>
        </p:nvSpPr>
        <p:spPr>
          <a:xfrm>
            <a:off x="1821880" y="8405192"/>
            <a:ext cx="4403689" cy="758220"/>
          </a:xfrm>
          <a:prstGeom prst="wedgeRoundRectCallout">
            <a:avLst>
              <a:gd name="adj1" fmla="val 20260"/>
              <a:gd name="adj2" fmla="val 24811"/>
              <a:gd name="adj3" fmla="val 16667"/>
            </a:avLst>
          </a:prstGeom>
          <a:solidFill>
            <a:srgbClr val="E8D1FF"/>
          </a:solidFill>
          <a:scene3d>
            <a:camera prst="orthographicFront"/>
            <a:lightRig rig="threePt" dir="t"/>
          </a:scene3d>
          <a:sp3d>
            <a:bevelT/>
            <a:bevelB/>
          </a:sp3d>
        </p:spPr>
        <p:txBody>
          <a:bodyPr wrap="square" lIns="130046" tIns="65023" rIns="130046" bIns="65023" rtlCol="0">
            <a:spAutoFit/>
          </a:bodyPr>
          <a:lstStyle/>
          <a:p>
            <a:pPr algn="ctr"/>
            <a:r>
              <a:rPr lang="en-US" dirty="0" smtClean="0"/>
              <a:t>Search left-half of the list using the same algorithm</a:t>
            </a:r>
            <a:endParaRPr lang="en-US" dirty="0">
              <a:latin typeface="Courier New"/>
              <a:cs typeface="Courier New"/>
            </a:endParaRPr>
          </a:p>
        </p:txBody>
      </p:sp>
      <p:sp>
        <p:nvSpPr>
          <p:cNvPr id="39" name="Left Brace 38"/>
          <p:cNvSpPr/>
          <p:nvPr/>
        </p:nvSpPr>
        <p:spPr>
          <a:xfrm rot="16200000">
            <a:off x="3334048" y="5956920"/>
            <a:ext cx="864096" cy="374441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270363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1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108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410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1082" grpId="0"/>
      <p:bldP spid="941083" grpId="0" animBg="1"/>
      <p:bldP spid="3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txBox="1">
            <a:spLocks/>
          </p:cNvSpPr>
          <p:nvPr/>
        </p:nvSpPr>
        <p:spPr bwMode="auto">
          <a:xfrm>
            <a:off x="2253929" y="1780456"/>
            <a:ext cx="7920880" cy="7704856"/>
          </a:xfrm>
          <a:prstGeom prst="rect">
            <a:avLst/>
          </a:prstGeom>
          <a:solidFill>
            <a:schemeClr val="accent3">
              <a:lumMod val="20000"/>
              <a:lumOff val="8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30039" tIns="65020" rIns="130039" bIns="65020" numCol="1" anchor="t" anchorCtr="0" compatLnSpc="1">
            <a:prstTxWarp prst="textNoShape">
              <a:avLst/>
            </a:prstTxWarp>
            <a:normAutofit fontScale="77500" lnSpcReduction="20000"/>
          </a:bodyPr>
          <a:lstStyle>
            <a:lvl1pPr marL="519113" indent="-40163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638" indent="-336550"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3" indent="0">
              <a:buNone/>
            </a:pPr>
            <a:r>
              <a:rPr lang="en-AU" sz="3100" dirty="0" err="1">
                <a:solidFill>
                  <a:srgbClr val="FF6600"/>
                </a:solidFill>
                <a:latin typeface="Arial"/>
                <a:cs typeface="Arial"/>
              </a:rPr>
              <a:t>def</a:t>
            </a:r>
            <a:r>
              <a:rPr lang="en-AU" sz="3100" dirty="0">
                <a:latin typeface="Arial"/>
                <a:cs typeface="Arial"/>
              </a:rPr>
              <a:t> </a:t>
            </a:r>
            <a:r>
              <a:rPr lang="en-AU" sz="3100" dirty="0" err="1" smtClean="0">
                <a:solidFill>
                  <a:srgbClr val="3366FF"/>
                </a:solidFill>
                <a:latin typeface="Arial"/>
                <a:cs typeface="Arial"/>
              </a:rPr>
              <a:t>binarySearch</a:t>
            </a:r>
            <a:r>
              <a:rPr lang="en-AU" sz="3100" dirty="0" smtClean="0">
                <a:latin typeface="Arial"/>
                <a:cs typeface="Arial"/>
              </a:rPr>
              <a:t>(</a:t>
            </a:r>
            <a:r>
              <a:rPr lang="en-AU" sz="3100" dirty="0" err="1" smtClean="0">
                <a:latin typeface="Arial"/>
                <a:cs typeface="Arial"/>
              </a:rPr>
              <a:t>aList</a:t>
            </a:r>
            <a:r>
              <a:rPr lang="en-AU" sz="3100" dirty="0" smtClean="0">
                <a:latin typeface="Arial"/>
                <a:cs typeface="Arial"/>
              </a:rPr>
              <a:t>, target)</a:t>
            </a:r>
            <a:r>
              <a:rPr lang="en-AU" sz="3100" dirty="0">
                <a:latin typeface="Arial"/>
                <a:cs typeface="Arial"/>
              </a:rPr>
              <a:t>:</a:t>
            </a:r>
          </a:p>
          <a:p>
            <a:pPr marL="117023" indent="0">
              <a:buNone/>
            </a:pPr>
            <a:r>
              <a:rPr lang="en-AU" sz="3100" dirty="0">
                <a:solidFill>
                  <a:srgbClr val="008000"/>
                </a:solidFill>
                <a:latin typeface="Arial"/>
                <a:cs typeface="Arial"/>
              </a:rPr>
              <a:t>     </a:t>
            </a:r>
            <a:r>
              <a:rPr lang="en-US" sz="3100" dirty="0" smtClean="0">
                <a:solidFill>
                  <a:srgbClr val="008000"/>
                </a:solidFill>
                <a:latin typeface="Arial"/>
                <a:cs typeface="Arial"/>
              </a:rPr>
              <a:t>’returns true if target is in </a:t>
            </a:r>
            <a:r>
              <a:rPr lang="en-US" sz="3100" dirty="0" err="1" smtClean="0">
                <a:solidFill>
                  <a:srgbClr val="008000"/>
                </a:solidFill>
                <a:latin typeface="Arial"/>
                <a:cs typeface="Arial"/>
              </a:rPr>
              <a:t>aList</a:t>
            </a:r>
            <a:r>
              <a:rPr lang="en-US" sz="3100" dirty="0" smtClean="0">
                <a:solidFill>
                  <a:srgbClr val="008000"/>
                </a:solidFill>
                <a:latin typeface="Arial"/>
                <a:cs typeface="Arial"/>
              </a:rPr>
              <a:t>’</a:t>
            </a:r>
          </a:p>
          <a:p>
            <a:pPr marL="117023" indent="0">
              <a:buNone/>
            </a:pPr>
            <a:r>
              <a:rPr lang="en-US" sz="3100" dirty="0">
                <a:solidFill>
                  <a:srgbClr val="008000"/>
                </a:solidFill>
                <a:latin typeface="Arial"/>
                <a:cs typeface="Arial"/>
              </a:rPr>
              <a:t> </a:t>
            </a:r>
            <a:r>
              <a:rPr lang="en-US" sz="3100" dirty="0" smtClean="0">
                <a:solidFill>
                  <a:srgbClr val="008000"/>
                </a:solidFill>
                <a:latin typeface="Arial"/>
                <a:cs typeface="Arial"/>
              </a:rPr>
              <a:t>    ‘Assumes that </a:t>
            </a:r>
            <a:r>
              <a:rPr lang="en-US" sz="3100" dirty="0" err="1" smtClean="0">
                <a:solidFill>
                  <a:srgbClr val="008000"/>
                </a:solidFill>
                <a:latin typeface="Arial"/>
                <a:cs typeface="Arial"/>
              </a:rPr>
              <a:t>aList</a:t>
            </a:r>
            <a:r>
              <a:rPr lang="en-US" sz="3100" dirty="0" smtClean="0">
                <a:solidFill>
                  <a:srgbClr val="008000"/>
                </a:solidFill>
                <a:latin typeface="Arial"/>
                <a:cs typeface="Arial"/>
              </a:rPr>
              <a:t> is sorted in ascending order’</a:t>
            </a:r>
            <a:endParaRPr lang="en-US" sz="3100" dirty="0">
              <a:solidFill>
                <a:srgbClr val="008000"/>
              </a:solidFill>
              <a:latin typeface="Arial"/>
              <a:cs typeface="Arial"/>
            </a:endParaRPr>
          </a:p>
          <a:p>
            <a:pPr marL="117475" indent="0">
              <a:buNone/>
            </a:pPr>
            <a:endParaRPr lang="en-AU" sz="3200" dirty="0" smtClean="0">
              <a:latin typeface="Arial"/>
              <a:cs typeface="Arial"/>
            </a:endParaRPr>
          </a:p>
          <a:p>
            <a:pPr marL="117475" indent="0">
              <a:buNone/>
            </a:pPr>
            <a:r>
              <a:rPr lang="en-AU" sz="3200" dirty="0">
                <a:latin typeface="Arial"/>
                <a:cs typeface="Arial"/>
              </a:rPr>
              <a:t> </a:t>
            </a:r>
            <a:r>
              <a:rPr lang="en-AU" sz="3200" dirty="0" smtClean="0">
                <a:latin typeface="Arial"/>
                <a:cs typeface="Arial"/>
              </a:rPr>
              <a:t>     low </a:t>
            </a:r>
            <a:r>
              <a:rPr lang="en-AU" sz="3200" dirty="0">
                <a:latin typeface="Arial"/>
                <a:cs typeface="Arial"/>
              </a:rPr>
              <a:t>= 0 </a:t>
            </a:r>
          </a:p>
          <a:p>
            <a:pPr marL="117475" indent="0">
              <a:buNone/>
            </a:pPr>
            <a:r>
              <a:rPr lang="en-AU" sz="3200" dirty="0">
                <a:latin typeface="Arial"/>
                <a:cs typeface="Arial"/>
              </a:rPr>
              <a:t>   </a:t>
            </a:r>
            <a:r>
              <a:rPr lang="en-AU" sz="3200" dirty="0" smtClean="0">
                <a:latin typeface="Arial"/>
                <a:cs typeface="Arial"/>
              </a:rPr>
              <a:t>   </a:t>
            </a:r>
            <a:r>
              <a:rPr lang="en-AU" sz="3200" dirty="0">
                <a:latin typeface="Arial"/>
                <a:cs typeface="Arial"/>
              </a:rPr>
              <a:t>high = </a:t>
            </a:r>
            <a:r>
              <a:rPr lang="en-AU" sz="3200" dirty="0" err="1">
                <a:solidFill>
                  <a:srgbClr val="800000"/>
                </a:solidFill>
                <a:latin typeface="Arial"/>
                <a:cs typeface="Arial"/>
              </a:rPr>
              <a:t>len</a:t>
            </a:r>
            <a:r>
              <a:rPr lang="en-AU" sz="3200" dirty="0" smtClean="0">
                <a:latin typeface="Arial"/>
                <a:cs typeface="Arial"/>
              </a:rPr>
              <a:t>(</a:t>
            </a:r>
            <a:r>
              <a:rPr lang="en-AU" sz="3200" dirty="0" err="1" smtClean="0">
                <a:latin typeface="Arial"/>
                <a:cs typeface="Arial"/>
              </a:rPr>
              <a:t>aList</a:t>
            </a:r>
            <a:r>
              <a:rPr lang="en-AU" sz="3200" dirty="0" smtClean="0">
                <a:latin typeface="Arial"/>
                <a:cs typeface="Arial"/>
              </a:rPr>
              <a:t>)</a:t>
            </a:r>
            <a:r>
              <a:rPr lang="en-AU" sz="3200" dirty="0">
                <a:latin typeface="Arial"/>
                <a:cs typeface="Arial"/>
              </a:rPr>
              <a:t>-1</a:t>
            </a:r>
          </a:p>
          <a:p>
            <a:pPr marL="117475" indent="0">
              <a:buNone/>
            </a:pPr>
            <a:r>
              <a:rPr lang="en-AU" sz="3200" dirty="0">
                <a:latin typeface="Arial"/>
                <a:cs typeface="Arial"/>
              </a:rPr>
              <a:t>    </a:t>
            </a:r>
            <a:endParaRPr lang="en-AU" sz="3200" dirty="0" smtClean="0">
              <a:latin typeface="Arial"/>
              <a:cs typeface="Arial"/>
            </a:endParaRPr>
          </a:p>
          <a:p>
            <a:pPr marL="117475" indent="0">
              <a:buNone/>
            </a:pPr>
            <a:r>
              <a:rPr lang="en-AU" sz="3200" dirty="0">
                <a:latin typeface="Arial"/>
                <a:cs typeface="Arial"/>
              </a:rPr>
              <a:t> </a:t>
            </a:r>
            <a:r>
              <a:rPr lang="en-AU" sz="3200" dirty="0" smtClean="0">
                <a:latin typeface="Arial"/>
                <a:cs typeface="Arial"/>
              </a:rPr>
              <a:t>     </a:t>
            </a:r>
            <a:r>
              <a:rPr lang="en-AU" sz="3200" dirty="0" smtClean="0">
                <a:solidFill>
                  <a:srgbClr val="FF6600"/>
                </a:solidFill>
                <a:latin typeface="Arial"/>
                <a:cs typeface="Arial"/>
              </a:rPr>
              <a:t>while</a:t>
            </a:r>
            <a:r>
              <a:rPr lang="en-AU" sz="3200" dirty="0" smtClean="0">
                <a:latin typeface="Arial"/>
                <a:cs typeface="Arial"/>
              </a:rPr>
              <a:t> </a:t>
            </a:r>
            <a:r>
              <a:rPr lang="en-AU" sz="3200" dirty="0">
                <a:latin typeface="Arial"/>
                <a:cs typeface="Arial"/>
              </a:rPr>
              <a:t>low &lt;= high:       </a:t>
            </a:r>
          </a:p>
          <a:p>
            <a:pPr marL="117475" indent="0">
              <a:buNone/>
            </a:pPr>
            <a:r>
              <a:rPr lang="en-AU" sz="3200" dirty="0">
                <a:latin typeface="Arial"/>
                <a:cs typeface="Arial"/>
              </a:rPr>
              <a:t>        </a:t>
            </a:r>
            <a:r>
              <a:rPr lang="en-AU" sz="3200" dirty="0" smtClean="0">
                <a:latin typeface="Arial"/>
                <a:cs typeface="Arial"/>
              </a:rPr>
              <a:t>    mid </a:t>
            </a:r>
            <a:r>
              <a:rPr lang="en-AU" sz="3200" dirty="0">
                <a:latin typeface="Arial"/>
                <a:cs typeface="Arial"/>
              </a:rPr>
              <a:t>= (low + high) //</a:t>
            </a:r>
            <a:r>
              <a:rPr lang="en-AU" sz="3200" dirty="0">
                <a:solidFill>
                  <a:srgbClr val="FF0000"/>
                </a:solidFill>
                <a:latin typeface="Arial"/>
                <a:cs typeface="Arial"/>
              </a:rPr>
              <a:t> </a:t>
            </a:r>
            <a:r>
              <a:rPr lang="en-AU" sz="3200" dirty="0">
                <a:latin typeface="Arial"/>
                <a:cs typeface="Arial"/>
              </a:rPr>
              <a:t>2</a:t>
            </a:r>
          </a:p>
          <a:p>
            <a:pPr marL="117475" indent="0">
              <a:buNone/>
            </a:pPr>
            <a:r>
              <a:rPr lang="en-AU" sz="3200" dirty="0">
                <a:latin typeface="Arial"/>
                <a:cs typeface="Arial"/>
              </a:rPr>
              <a:t>       </a:t>
            </a:r>
            <a:r>
              <a:rPr lang="en-AU" sz="3200" dirty="0" smtClean="0">
                <a:latin typeface="Arial"/>
                <a:cs typeface="Arial"/>
              </a:rPr>
              <a:t>     </a:t>
            </a:r>
            <a:r>
              <a:rPr lang="en-AU" sz="3200" dirty="0">
                <a:solidFill>
                  <a:srgbClr val="FF6600"/>
                </a:solidFill>
                <a:latin typeface="Arial"/>
                <a:cs typeface="Arial"/>
              </a:rPr>
              <a:t>if</a:t>
            </a:r>
            <a:r>
              <a:rPr lang="en-AU" sz="3200" dirty="0">
                <a:latin typeface="Arial"/>
                <a:cs typeface="Arial"/>
              </a:rPr>
              <a:t> </a:t>
            </a:r>
            <a:r>
              <a:rPr lang="en-AU" sz="3200" dirty="0" err="1" smtClean="0">
                <a:latin typeface="Arial"/>
                <a:cs typeface="Arial"/>
              </a:rPr>
              <a:t>aList</a:t>
            </a:r>
            <a:r>
              <a:rPr lang="en-AU" sz="3200" dirty="0" smtClean="0">
                <a:latin typeface="Arial"/>
                <a:cs typeface="Arial"/>
              </a:rPr>
              <a:t>[</a:t>
            </a:r>
            <a:r>
              <a:rPr lang="en-AU" sz="3200" dirty="0">
                <a:latin typeface="Arial"/>
                <a:cs typeface="Arial"/>
              </a:rPr>
              <a:t>mid] == </a:t>
            </a:r>
            <a:r>
              <a:rPr lang="en-AU" sz="3200" dirty="0" smtClean="0">
                <a:latin typeface="Arial"/>
                <a:cs typeface="Arial"/>
              </a:rPr>
              <a:t>target:</a:t>
            </a:r>
            <a:endParaRPr lang="en-AU" sz="3200" dirty="0">
              <a:latin typeface="Arial"/>
              <a:cs typeface="Arial"/>
            </a:endParaRPr>
          </a:p>
          <a:p>
            <a:pPr marL="117475" indent="0">
              <a:buNone/>
            </a:pPr>
            <a:r>
              <a:rPr lang="en-AU" sz="3200" dirty="0">
                <a:latin typeface="Arial"/>
                <a:cs typeface="Arial"/>
              </a:rPr>
              <a:t>             </a:t>
            </a:r>
            <a:r>
              <a:rPr lang="en-AU" sz="3200" dirty="0" smtClean="0">
                <a:latin typeface="Arial"/>
                <a:cs typeface="Arial"/>
              </a:rPr>
              <a:t>    </a:t>
            </a:r>
            <a:r>
              <a:rPr lang="en-AU" sz="3200" dirty="0" smtClean="0">
                <a:solidFill>
                  <a:srgbClr val="FF6600"/>
                </a:solidFill>
                <a:latin typeface="Arial"/>
                <a:cs typeface="Arial"/>
              </a:rPr>
              <a:t>return</a:t>
            </a:r>
            <a:r>
              <a:rPr lang="en-AU" sz="3200" dirty="0" smtClean="0">
                <a:latin typeface="Arial"/>
                <a:cs typeface="Arial"/>
              </a:rPr>
              <a:t> </a:t>
            </a:r>
            <a:r>
              <a:rPr lang="en-AU" sz="3200" dirty="0">
                <a:solidFill>
                  <a:srgbClr val="FF6600"/>
                </a:solidFill>
                <a:latin typeface="Arial"/>
                <a:cs typeface="Arial"/>
              </a:rPr>
              <a:t>True</a:t>
            </a:r>
          </a:p>
          <a:p>
            <a:pPr marL="117475" indent="0">
              <a:buNone/>
            </a:pPr>
            <a:r>
              <a:rPr lang="en-AU" sz="3200" dirty="0">
                <a:latin typeface="Arial"/>
                <a:cs typeface="Arial"/>
              </a:rPr>
              <a:t>        </a:t>
            </a:r>
            <a:r>
              <a:rPr lang="en-AU" sz="3200" dirty="0" smtClean="0">
                <a:latin typeface="Arial"/>
                <a:cs typeface="Arial"/>
              </a:rPr>
              <a:t>    </a:t>
            </a:r>
            <a:r>
              <a:rPr lang="en-AU" sz="3200" dirty="0" err="1" smtClean="0">
                <a:solidFill>
                  <a:srgbClr val="FF6600"/>
                </a:solidFill>
                <a:latin typeface="Arial"/>
                <a:cs typeface="Arial"/>
              </a:rPr>
              <a:t>elif</a:t>
            </a:r>
            <a:r>
              <a:rPr lang="en-AU" sz="3200" dirty="0" smtClean="0">
                <a:latin typeface="Arial"/>
                <a:cs typeface="Arial"/>
              </a:rPr>
              <a:t> </a:t>
            </a:r>
            <a:r>
              <a:rPr lang="en-AU" sz="3200" dirty="0" err="1" smtClean="0">
                <a:latin typeface="Arial"/>
                <a:cs typeface="Arial"/>
              </a:rPr>
              <a:t>aList</a:t>
            </a:r>
            <a:r>
              <a:rPr lang="en-AU" sz="3200" dirty="0" smtClean="0">
                <a:latin typeface="Arial"/>
                <a:cs typeface="Arial"/>
              </a:rPr>
              <a:t>[</a:t>
            </a:r>
            <a:r>
              <a:rPr lang="en-AU" sz="3200" dirty="0">
                <a:latin typeface="Arial"/>
                <a:cs typeface="Arial"/>
              </a:rPr>
              <a:t>mid] &gt; item:</a:t>
            </a:r>
          </a:p>
          <a:p>
            <a:pPr marL="117475" indent="0">
              <a:buNone/>
            </a:pPr>
            <a:r>
              <a:rPr lang="en-AU" sz="3200" dirty="0">
                <a:latin typeface="Arial"/>
                <a:cs typeface="Arial"/>
              </a:rPr>
              <a:t>            </a:t>
            </a:r>
            <a:r>
              <a:rPr lang="en-AU" sz="3200" dirty="0" smtClean="0">
                <a:latin typeface="Arial"/>
                <a:cs typeface="Arial"/>
              </a:rPr>
              <a:t>     </a:t>
            </a:r>
            <a:r>
              <a:rPr lang="en-AU" sz="3200" dirty="0">
                <a:latin typeface="Arial"/>
                <a:cs typeface="Arial"/>
              </a:rPr>
              <a:t>high = mid-1</a:t>
            </a:r>
          </a:p>
          <a:p>
            <a:pPr marL="117475" indent="0">
              <a:buNone/>
            </a:pPr>
            <a:r>
              <a:rPr lang="en-AU" sz="3200" dirty="0">
                <a:latin typeface="Arial"/>
                <a:cs typeface="Arial"/>
              </a:rPr>
              <a:t>        </a:t>
            </a:r>
            <a:r>
              <a:rPr lang="en-AU" sz="3200" dirty="0" smtClean="0">
                <a:latin typeface="Arial"/>
                <a:cs typeface="Arial"/>
              </a:rPr>
              <a:t>    </a:t>
            </a:r>
            <a:r>
              <a:rPr lang="en-AU" sz="3200" dirty="0" smtClean="0">
                <a:solidFill>
                  <a:srgbClr val="FF6600"/>
                </a:solidFill>
                <a:latin typeface="Arial"/>
                <a:cs typeface="Arial"/>
              </a:rPr>
              <a:t>else</a:t>
            </a:r>
            <a:r>
              <a:rPr lang="en-AU" sz="3200" dirty="0">
                <a:latin typeface="Arial"/>
                <a:cs typeface="Arial"/>
              </a:rPr>
              <a:t>: </a:t>
            </a:r>
          </a:p>
          <a:p>
            <a:pPr marL="117475" indent="0">
              <a:buNone/>
            </a:pPr>
            <a:r>
              <a:rPr lang="en-AU" sz="3200" dirty="0">
                <a:latin typeface="Arial"/>
                <a:cs typeface="Arial"/>
              </a:rPr>
              <a:t>	  </a:t>
            </a:r>
            <a:r>
              <a:rPr lang="en-AU" sz="3200" dirty="0" smtClean="0">
                <a:latin typeface="Arial"/>
                <a:cs typeface="Arial"/>
              </a:rPr>
              <a:t>      </a:t>
            </a:r>
            <a:r>
              <a:rPr lang="en-AU" sz="3200" dirty="0">
                <a:latin typeface="Arial"/>
                <a:cs typeface="Arial"/>
              </a:rPr>
              <a:t>low = mid+1</a:t>
            </a:r>
          </a:p>
          <a:p>
            <a:pPr marL="117475" indent="0">
              <a:buNone/>
            </a:pPr>
            <a:endParaRPr lang="en-AU" sz="3200" dirty="0">
              <a:latin typeface="Arial"/>
              <a:cs typeface="Arial"/>
            </a:endParaRPr>
          </a:p>
          <a:p>
            <a:pPr marL="117475" indent="0">
              <a:buNone/>
            </a:pPr>
            <a:r>
              <a:rPr lang="en-AU" sz="3200" dirty="0">
                <a:latin typeface="Arial"/>
                <a:cs typeface="Arial"/>
              </a:rPr>
              <a:t>  </a:t>
            </a:r>
            <a:r>
              <a:rPr lang="en-AU" sz="3200" dirty="0" smtClean="0">
                <a:latin typeface="Arial"/>
                <a:cs typeface="Arial"/>
              </a:rPr>
              <a:t>    </a:t>
            </a:r>
            <a:r>
              <a:rPr lang="en-AU" sz="3200" dirty="0">
                <a:solidFill>
                  <a:srgbClr val="FF6600"/>
                </a:solidFill>
                <a:latin typeface="Arial"/>
                <a:cs typeface="Arial"/>
              </a:rPr>
              <a:t>return </a:t>
            </a:r>
            <a:r>
              <a:rPr lang="en-AU" sz="3200" dirty="0" smtClean="0">
                <a:solidFill>
                  <a:srgbClr val="FF6600"/>
                </a:solidFill>
                <a:latin typeface="Arial"/>
                <a:cs typeface="Arial"/>
              </a:rPr>
              <a:t>False</a:t>
            </a:r>
            <a:r>
              <a:rPr lang="en-AU" sz="3100" dirty="0" smtClean="0">
                <a:latin typeface="Arial"/>
                <a:cs typeface="Arial"/>
              </a:rPr>
              <a:t>  </a:t>
            </a:r>
            <a:endParaRPr lang="en-AU" sz="3100" dirty="0">
              <a:latin typeface="Arial"/>
              <a:cs typeface="Arial"/>
            </a:endParaRPr>
          </a:p>
          <a:p>
            <a:pPr marL="117023" indent="0">
              <a:buNone/>
            </a:pPr>
            <a:endParaRPr lang="en-AU" sz="3100" dirty="0"/>
          </a:p>
        </p:txBody>
      </p:sp>
    </p:spTree>
    <p:extLst>
      <p:ext uri="{BB962C8B-B14F-4D97-AF65-F5344CB8AC3E}">
        <p14:creationId xmlns:p14="http://schemas.microsoft.com/office/powerpoint/2010/main" val="12396368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lIns="50797" tIns="50797" rIns="50797" bIns="50797"/>
          <a:lstStyle/>
          <a:p>
            <a:pPr eaLnBrk="1" hangingPunct="1"/>
            <a:r>
              <a:rPr lang="en-US" smtClean="0">
                <a:effectLst>
                  <a:outerShdw blurRad="38100" dist="38100" dir="2700000" algn="tl">
                    <a:srgbClr val="C0C0C0"/>
                  </a:outerShdw>
                </a:effectLst>
              </a:rPr>
              <a:t>Binary Search Assumptions</a:t>
            </a:r>
          </a:p>
        </p:txBody>
      </p:sp>
      <p:sp>
        <p:nvSpPr>
          <p:cNvPr id="21506" name="Content Placeholder 2"/>
          <p:cNvSpPr>
            <a:spLocks noGrp="1"/>
          </p:cNvSpPr>
          <p:nvPr>
            <p:ph idx="1"/>
          </p:nvPr>
        </p:nvSpPr>
        <p:spPr>
          <a:xfrm>
            <a:off x="2109913" y="3148609"/>
            <a:ext cx="10664825" cy="2241748"/>
          </a:xfrm>
        </p:spPr>
        <p:txBody>
          <a:bodyPr lIns="50797" tIns="50797" rIns="50797" bIns="50797"/>
          <a:lstStyle/>
          <a:p>
            <a:pPr eaLnBrk="1" hangingPunct="1"/>
            <a:r>
              <a:rPr lang="en-US" dirty="0" smtClean="0"/>
              <a:t>The list is sorted</a:t>
            </a:r>
          </a:p>
          <a:p>
            <a:pPr lvl="1" eaLnBrk="1" hangingPunct="1"/>
            <a:r>
              <a:rPr lang="en-US" dirty="0" smtClean="0"/>
              <a:t>Assume in ascending order</a:t>
            </a:r>
          </a:p>
          <a:p>
            <a:pPr eaLnBrk="1" hangingPunct="1"/>
            <a:r>
              <a:rPr lang="en-US" dirty="0" smtClean="0"/>
              <a:t>That we </a:t>
            </a:r>
            <a:r>
              <a:rPr lang="en-US" smtClean="0"/>
              <a:t>can randomly </a:t>
            </a:r>
            <a:r>
              <a:rPr lang="en-US" dirty="0" smtClean="0"/>
              <a:t>access the list.</a:t>
            </a:r>
          </a:p>
          <a:p>
            <a:pPr lvl="2" eaLnBrk="1" hangingPunct="1">
              <a:buFont typeface="Wingdings" pitchFamily="2" charset="2"/>
              <a:buNone/>
            </a:pPr>
            <a:endParaRPr lang="en-US" dirty="0" smtClean="0"/>
          </a:p>
          <a:p>
            <a:pPr lvl="3" eaLnBrk="1" hangingPunct="1">
              <a:spcBef>
                <a:spcPts val="1200"/>
              </a:spcBef>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p:txBody>
          <a:bodyPr lIns="50797" tIns="50797" rIns="50797" bIns="50797"/>
          <a:lstStyle/>
          <a:p>
            <a:pPr eaLnBrk="1" hangingPunct="1"/>
            <a:r>
              <a:rPr lang="en-US" dirty="0" smtClean="0">
                <a:effectLst>
                  <a:outerShdw blurRad="38100" dist="38100" dir="2700000" algn="tl">
                    <a:srgbClr val="C0C0C0"/>
                  </a:outerShdw>
                </a:effectLst>
              </a:rPr>
              <a:t>Divide and Conquer</a:t>
            </a:r>
            <a:endParaRPr lang="en-US" dirty="0" smtClean="0">
              <a:effectLst>
                <a:outerShdw blurRad="38100" dist="38100" dir="2700000" algn="tl">
                  <a:srgbClr val="C0C0C0"/>
                </a:outerShdw>
              </a:effectLst>
            </a:endParaRPr>
          </a:p>
        </p:txBody>
      </p:sp>
      <p:sp>
        <p:nvSpPr>
          <p:cNvPr id="15362" name="Rectangle 2"/>
          <p:cNvSpPr>
            <a:spLocks noGrp="1" noChangeArrowheads="1"/>
          </p:cNvSpPr>
          <p:nvPr>
            <p:ph idx="1"/>
          </p:nvPr>
        </p:nvSpPr>
        <p:spPr/>
        <p:txBody>
          <a:bodyPr lIns="50797" tIns="50797" rIns="50797" bIns="50797"/>
          <a:lstStyle/>
          <a:p>
            <a:pPr eaLnBrk="1" hangingPunct="1"/>
            <a:r>
              <a:rPr lang="en-US" dirty="0" smtClean="0"/>
              <a:t>Divide instances of problem into 2 or more smaller instances</a:t>
            </a:r>
            <a:endParaRPr lang="en-US" dirty="0" smtClean="0"/>
          </a:p>
          <a:p>
            <a:pPr eaLnBrk="1" hangingPunct="1"/>
            <a:r>
              <a:rPr lang="en-US" dirty="0" smtClean="0"/>
              <a:t>Solve smaller instances (recursively)</a:t>
            </a:r>
            <a:endParaRPr lang="en-US" dirty="0" smtClean="0"/>
          </a:p>
          <a:p>
            <a:pPr eaLnBrk="1" hangingPunct="1"/>
            <a:r>
              <a:rPr lang="en-US" dirty="0" smtClean="0"/>
              <a:t>Combine solutions to obtain solution to bigger instances</a:t>
            </a:r>
            <a:endParaRPr lang="en-US" dirty="0" smtClean="0"/>
          </a:p>
        </p:txBody>
      </p:sp>
    </p:spTree>
    <p:extLst>
      <p:ext uri="{BB962C8B-B14F-4D97-AF65-F5344CB8AC3E}">
        <p14:creationId xmlns:p14="http://schemas.microsoft.com/office/powerpoint/2010/main" val="129765875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8" name="graph.png"/>
          <p:cNvPicPr/>
          <p:nvPr/>
        </p:nvPicPr>
        <p:blipFill>
          <a:blip r:embed="rId2">
            <a:extLst/>
          </a:blip>
          <a:stretch>
            <a:fillRect/>
          </a:stretch>
        </p:blipFill>
        <p:spPr>
          <a:xfrm>
            <a:off x="1447800" y="711200"/>
            <a:ext cx="10769600" cy="7620000"/>
          </a:xfrm>
          <a:prstGeom prst="rect">
            <a:avLst/>
          </a:prstGeom>
          <a:ln w="12700">
            <a:miter lim="400000"/>
          </a:ln>
        </p:spPr>
      </p:pic>
      <p:sp>
        <p:nvSpPr>
          <p:cNvPr id="2" name="Title 1"/>
          <p:cNvSpPr>
            <a:spLocks noGrp="1"/>
          </p:cNvSpPr>
          <p:nvPr>
            <p:ph type="title"/>
          </p:nvPr>
        </p:nvSpPr>
        <p:spPr>
          <a:xfrm>
            <a:off x="5206256" y="268288"/>
            <a:ext cx="4172614" cy="1625600"/>
          </a:xfrm>
        </p:spPr>
        <p:txBody>
          <a:bodyPr/>
          <a:lstStyle/>
          <a:p>
            <a:r>
              <a:rPr lang="en-US" dirty="0" smtClean="0"/>
              <a:t>Find a root</a:t>
            </a:r>
            <a:endParaRPr lang="en-US" dirty="0"/>
          </a:p>
        </p:txBody>
      </p:sp>
    </p:spTree>
    <p:extLst>
      <p:ext uri="{BB962C8B-B14F-4D97-AF65-F5344CB8AC3E}">
        <p14:creationId xmlns:p14="http://schemas.microsoft.com/office/powerpoint/2010/main" val="3709569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1" name="graph.png"/>
          <p:cNvPicPr/>
          <p:nvPr/>
        </p:nvPicPr>
        <p:blipFill>
          <a:blip r:embed="rId2">
            <a:extLst/>
          </a:blip>
          <a:stretch>
            <a:fillRect/>
          </a:stretch>
        </p:blipFill>
        <p:spPr>
          <a:xfrm>
            <a:off x="1447800" y="711200"/>
            <a:ext cx="10769600" cy="7620000"/>
          </a:xfrm>
          <a:prstGeom prst="rect">
            <a:avLst/>
          </a:prstGeom>
          <a:ln w="12700">
            <a:miter lim="400000"/>
          </a:ln>
        </p:spPr>
      </p:pic>
      <p:sp>
        <p:nvSpPr>
          <p:cNvPr id="742" name="Shape 742"/>
          <p:cNvSpPr/>
          <p:nvPr/>
        </p:nvSpPr>
        <p:spPr>
          <a:xfrm>
            <a:off x="3263900" y="4127499"/>
            <a:ext cx="304801" cy="381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669C35"/>
          </a:solidFill>
          <a:ln w="25400">
            <a:solidFill/>
            <a:miter lim="400000"/>
          </a:ln>
        </p:spPr>
        <p:txBody>
          <a:bodyPr lIns="38100" tIns="38100" rIns="38100" bIns="38100" anchor="ctr"/>
          <a:lstStyle/>
          <a:p>
            <a:pPr lvl="0" algn="ctr" defTabSz="584200">
              <a:defRPr sz="4000">
                <a:solidFill>
                  <a:srgbClr val="FFFFFF"/>
                </a:solidFill>
                <a:effectLst>
                  <a:outerShdw blurRad="38100" dist="12700" dir="5400000" rotWithShape="0">
                    <a:srgbClr val="000000">
                      <a:alpha val="50000"/>
                    </a:srgbClr>
                  </a:outerShdw>
                </a:effectLst>
                <a:uFillTx/>
              </a:defRPr>
            </a:pPr>
            <a:endParaRPr/>
          </a:p>
        </p:txBody>
      </p:sp>
      <p:sp>
        <p:nvSpPr>
          <p:cNvPr id="743" name="Shape 743"/>
          <p:cNvSpPr/>
          <p:nvPr/>
        </p:nvSpPr>
        <p:spPr>
          <a:xfrm>
            <a:off x="6210300" y="4089399"/>
            <a:ext cx="304801" cy="381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669C35"/>
          </a:solidFill>
          <a:ln w="25400">
            <a:solidFill/>
            <a:miter lim="400000"/>
          </a:ln>
        </p:spPr>
        <p:txBody>
          <a:bodyPr lIns="38100" tIns="38100" rIns="38100" bIns="38100" anchor="ctr"/>
          <a:lstStyle/>
          <a:p>
            <a:pPr lvl="0" algn="ctr" defTabSz="584200">
              <a:defRPr sz="4000">
                <a:solidFill>
                  <a:srgbClr val="FFFFFF"/>
                </a:solidFill>
                <a:effectLst>
                  <a:outerShdw blurRad="38100" dist="12700" dir="5400000" rotWithShape="0">
                    <a:srgbClr val="000000">
                      <a:alpha val="50000"/>
                    </a:srgbClr>
                  </a:outerShdw>
                </a:effectLst>
                <a:uFillTx/>
              </a:defRPr>
            </a:pPr>
            <a:endParaRPr/>
          </a:p>
        </p:txBody>
      </p:sp>
      <p:sp>
        <p:nvSpPr>
          <p:cNvPr id="744" name="Shape 744"/>
          <p:cNvSpPr/>
          <p:nvPr/>
        </p:nvSpPr>
        <p:spPr>
          <a:xfrm>
            <a:off x="8750300" y="4089399"/>
            <a:ext cx="304801" cy="381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669C35"/>
          </a:solidFill>
          <a:ln w="25400">
            <a:solidFill/>
            <a:miter lim="400000"/>
          </a:ln>
        </p:spPr>
        <p:txBody>
          <a:bodyPr lIns="38100" tIns="38100" rIns="38100" bIns="38100" anchor="ctr"/>
          <a:lstStyle/>
          <a:p>
            <a:pPr lvl="0" algn="ctr" defTabSz="584200">
              <a:defRPr sz="4000">
                <a:solidFill>
                  <a:srgbClr val="FFFFFF"/>
                </a:solidFill>
                <a:effectLst>
                  <a:outerShdw blurRad="38100" dist="12700" dir="5400000" rotWithShape="0">
                    <a:srgbClr val="000000">
                      <a:alpha val="50000"/>
                    </a:srgbClr>
                  </a:outerShdw>
                </a:effectLst>
                <a:uFillTx/>
              </a:defRPr>
            </a:pPr>
            <a:endParaRPr/>
          </a:p>
        </p:txBody>
      </p:sp>
    </p:spTree>
    <p:extLst>
      <p:ext uri="{BB962C8B-B14F-4D97-AF65-F5344CB8AC3E}">
        <p14:creationId xmlns:p14="http://schemas.microsoft.com/office/powerpoint/2010/main" val="2052835933"/>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 name="graph.png"/>
          <p:cNvPicPr/>
          <p:nvPr/>
        </p:nvPicPr>
        <p:blipFill>
          <a:blip r:embed="rId2">
            <a:extLst/>
          </a:blip>
          <a:stretch>
            <a:fillRect/>
          </a:stretch>
        </p:blipFill>
        <p:spPr>
          <a:xfrm>
            <a:off x="1447800" y="711200"/>
            <a:ext cx="10769600" cy="7620000"/>
          </a:xfrm>
          <a:prstGeom prst="rect">
            <a:avLst/>
          </a:prstGeom>
          <a:ln w="12700">
            <a:miter lim="400000"/>
          </a:ln>
        </p:spPr>
      </p:pic>
      <p:sp>
        <p:nvSpPr>
          <p:cNvPr id="749" name="Shape 749"/>
          <p:cNvSpPr/>
          <p:nvPr/>
        </p:nvSpPr>
        <p:spPr>
          <a:xfrm>
            <a:off x="2109912" y="8621216"/>
            <a:ext cx="10081120" cy="815608"/>
          </a:xfrm>
          <a:prstGeom prst="rect">
            <a:avLst/>
          </a:prstGeom>
          <a:ln w="12700">
            <a:miter lim="400000"/>
          </a:ln>
          <a:extLst>
            <a:ext uri="{C572A759-6A51-4108-AA02-DFA0A04FC94B}">
              <ma14:wrappingTextBoxFlag xmlns:ma14="http://schemas.microsoft.com/office/mac/drawingml/2011/main" val="1"/>
            </a:ext>
          </a:extLst>
        </p:spPr>
        <p:txBody>
          <a:bodyPr wrap="square" lIns="38100" tIns="38100" rIns="38100" bIns="38100">
            <a:spAutoFit/>
          </a:bodyPr>
          <a:lstStyle>
            <a:lvl1pPr>
              <a:defRPr sz="4800">
                <a:latin typeface="+mn-lt"/>
                <a:ea typeface="+mn-ea"/>
                <a:cs typeface="+mn-cs"/>
                <a:sym typeface="Helvetica Light"/>
              </a:defRPr>
            </a:lvl1pPr>
          </a:lstStyle>
          <a:p>
            <a:pPr lvl="0">
              <a:defRPr sz="1800">
                <a:uFillTx/>
              </a:defRPr>
            </a:pPr>
            <a:r>
              <a:rPr sz="4800" dirty="0">
                <a:uFill>
                  <a:solidFill/>
                </a:uFill>
              </a:rPr>
              <a:t>Assume that the function is continuous</a:t>
            </a:r>
          </a:p>
        </p:txBody>
      </p:sp>
      <p:sp>
        <p:nvSpPr>
          <p:cNvPr id="750" name="Shape 750"/>
          <p:cNvSpPr/>
          <p:nvPr/>
        </p:nvSpPr>
        <p:spPr>
          <a:xfrm>
            <a:off x="2501900" y="6286499"/>
            <a:ext cx="304801" cy="381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C41"/>
          </a:solidFill>
          <a:ln w="25400">
            <a:solidFill/>
            <a:miter lim="400000"/>
          </a:ln>
        </p:spPr>
        <p:txBody>
          <a:bodyPr lIns="38100" tIns="38100" rIns="38100" bIns="38100" anchor="ctr"/>
          <a:lstStyle/>
          <a:p>
            <a:pPr lvl="0" algn="ctr" defTabSz="584200">
              <a:defRPr sz="4000">
                <a:solidFill>
                  <a:srgbClr val="FFFFFF"/>
                </a:solidFill>
                <a:effectLst>
                  <a:outerShdw blurRad="38100" dist="12700" dir="5400000" rotWithShape="0">
                    <a:srgbClr val="000000">
                      <a:alpha val="50000"/>
                    </a:srgbClr>
                  </a:outerShdw>
                </a:effectLst>
                <a:uFillTx/>
              </a:defRPr>
            </a:pPr>
            <a:endParaRPr/>
          </a:p>
        </p:txBody>
      </p:sp>
      <p:sp>
        <p:nvSpPr>
          <p:cNvPr id="751" name="Shape 751"/>
          <p:cNvSpPr/>
          <p:nvPr/>
        </p:nvSpPr>
        <p:spPr>
          <a:xfrm>
            <a:off x="10248900" y="1841499"/>
            <a:ext cx="304801" cy="381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C41"/>
          </a:solidFill>
          <a:ln w="25400">
            <a:solidFill/>
            <a:miter lim="400000"/>
          </a:ln>
        </p:spPr>
        <p:txBody>
          <a:bodyPr lIns="38100" tIns="38100" rIns="38100" bIns="38100" anchor="ctr"/>
          <a:lstStyle/>
          <a:p>
            <a:pPr lvl="0" algn="ctr" defTabSz="584200">
              <a:defRPr sz="4000">
                <a:solidFill>
                  <a:srgbClr val="FFFFFF"/>
                </a:solidFill>
                <a:effectLst>
                  <a:outerShdw blurRad="38100" dist="12700" dir="5400000" rotWithShape="0">
                    <a:srgbClr val="000000">
                      <a:alpha val="50000"/>
                    </a:srgbClr>
                  </a:outerShdw>
                </a:effectLst>
                <a:uFillTx/>
              </a:defRPr>
            </a:pPr>
            <a:endParaRPr/>
          </a:p>
        </p:txBody>
      </p:sp>
      <p:sp>
        <p:nvSpPr>
          <p:cNvPr id="752" name="Shape 752"/>
          <p:cNvSpPr/>
          <p:nvPr/>
        </p:nvSpPr>
        <p:spPr>
          <a:xfrm>
            <a:off x="10680699" y="1574800"/>
            <a:ext cx="644857" cy="6223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3600">
                <a:latin typeface="+mn-lt"/>
                <a:ea typeface="+mn-ea"/>
                <a:cs typeface="+mn-cs"/>
                <a:sym typeface="Helvetica Light"/>
              </a:defRPr>
            </a:lvl1pPr>
          </a:lstStyle>
          <a:p>
            <a:pPr lvl="0">
              <a:defRPr sz="1800">
                <a:uFillTx/>
              </a:defRPr>
            </a:pPr>
            <a:r>
              <a:rPr sz="3600">
                <a:uFill>
                  <a:solidFill/>
                </a:uFill>
              </a:rPr>
              <a:t>&gt;0</a:t>
            </a:r>
          </a:p>
        </p:txBody>
      </p:sp>
      <p:sp>
        <p:nvSpPr>
          <p:cNvPr id="753" name="Shape 753"/>
          <p:cNvSpPr/>
          <p:nvPr/>
        </p:nvSpPr>
        <p:spPr>
          <a:xfrm>
            <a:off x="3060700" y="6146800"/>
            <a:ext cx="644856" cy="6223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3600">
                <a:latin typeface="+mn-lt"/>
                <a:ea typeface="+mn-ea"/>
                <a:cs typeface="+mn-cs"/>
                <a:sym typeface="Helvetica Light"/>
              </a:defRPr>
            </a:lvl1pPr>
          </a:lstStyle>
          <a:p>
            <a:pPr lvl="0">
              <a:defRPr sz="1800">
                <a:uFillTx/>
              </a:defRPr>
            </a:pPr>
            <a:r>
              <a:rPr sz="3600">
                <a:uFill>
                  <a:solidFill/>
                </a:uFill>
              </a:rPr>
              <a:t>&lt;0</a:t>
            </a:r>
          </a:p>
        </p:txBody>
      </p:sp>
      <p:grpSp>
        <p:nvGrpSpPr>
          <p:cNvPr id="758" name="Group 758"/>
          <p:cNvGrpSpPr/>
          <p:nvPr/>
        </p:nvGrpSpPr>
        <p:grpSpPr>
          <a:xfrm>
            <a:off x="2451100" y="609600"/>
            <a:ext cx="8208366" cy="7112745"/>
            <a:chOff x="0" y="0"/>
            <a:chExt cx="8208365" cy="7112744"/>
          </a:xfrm>
        </p:grpSpPr>
        <p:sp>
          <p:nvSpPr>
            <p:cNvPr id="754" name="Shape 754"/>
            <p:cNvSpPr/>
            <p:nvPr/>
          </p:nvSpPr>
          <p:spPr>
            <a:xfrm flipH="1">
              <a:off x="193773" y="903932"/>
              <a:ext cx="41475" cy="6208813"/>
            </a:xfrm>
            <a:prstGeom prst="line">
              <a:avLst/>
            </a:prstGeom>
            <a:noFill/>
            <a:ln w="38100" cap="flat">
              <a:solidFill>
                <a:srgbClr val="77BB41"/>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755" name="Shape 755"/>
            <p:cNvSpPr/>
            <p:nvPr/>
          </p:nvSpPr>
          <p:spPr>
            <a:xfrm flipH="1">
              <a:off x="7924800" y="901700"/>
              <a:ext cx="41474" cy="6208812"/>
            </a:xfrm>
            <a:prstGeom prst="line">
              <a:avLst/>
            </a:prstGeom>
            <a:noFill/>
            <a:ln w="38100" cap="flat">
              <a:solidFill>
                <a:srgbClr val="77BB41"/>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756" name="Shape 756"/>
            <p:cNvSpPr/>
            <p:nvPr/>
          </p:nvSpPr>
          <p:spPr>
            <a:xfrm>
              <a:off x="0" y="127000"/>
              <a:ext cx="427838" cy="812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a:defRPr sz="4800">
                  <a:solidFill>
                    <a:srgbClr val="77BB41"/>
                  </a:solidFill>
                  <a:uFill>
                    <a:solidFill>
                      <a:srgbClr val="77BB41"/>
                    </a:solidFill>
                  </a:uFill>
                  <a:latin typeface="+mn-lt"/>
                  <a:ea typeface="+mn-ea"/>
                  <a:cs typeface="+mn-cs"/>
                  <a:sym typeface="Helvetica Light"/>
                </a:defRPr>
              </a:lvl1pPr>
            </a:lstStyle>
            <a:p>
              <a:pPr lvl="0">
                <a:defRPr sz="1800">
                  <a:solidFill>
                    <a:srgbClr val="000000"/>
                  </a:solidFill>
                  <a:uFillTx/>
                </a:defRPr>
              </a:pPr>
              <a:r>
                <a:rPr sz="4800">
                  <a:solidFill>
                    <a:srgbClr val="77BB41"/>
                  </a:solidFill>
                  <a:uFill>
                    <a:solidFill>
                      <a:srgbClr val="77BB41"/>
                    </a:solidFill>
                  </a:uFill>
                </a:rPr>
                <a:t>a</a:t>
              </a:r>
            </a:p>
          </p:txBody>
        </p:sp>
        <p:sp>
          <p:nvSpPr>
            <p:cNvPr id="757" name="Shape 757"/>
            <p:cNvSpPr/>
            <p:nvPr/>
          </p:nvSpPr>
          <p:spPr>
            <a:xfrm>
              <a:off x="7747000" y="0"/>
              <a:ext cx="461366" cy="812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a:defRPr sz="4800">
                  <a:solidFill>
                    <a:srgbClr val="77BB41"/>
                  </a:solidFill>
                  <a:uFill>
                    <a:solidFill>
                      <a:srgbClr val="77BB41"/>
                    </a:solidFill>
                  </a:uFill>
                  <a:latin typeface="+mn-lt"/>
                  <a:ea typeface="+mn-ea"/>
                  <a:cs typeface="+mn-cs"/>
                  <a:sym typeface="Helvetica Light"/>
                </a:defRPr>
              </a:lvl1pPr>
            </a:lstStyle>
            <a:p>
              <a:pPr lvl="0">
                <a:defRPr sz="1800">
                  <a:solidFill>
                    <a:srgbClr val="000000"/>
                  </a:solidFill>
                  <a:uFillTx/>
                </a:defRPr>
              </a:pPr>
              <a:r>
                <a:rPr sz="4800">
                  <a:solidFill>
                    <a:srgbClr val="77BB41"/>
                  </a:solidFill>
                  <a:uFill>
                    <a:solidFill>
                      <a:srgbClr val="77BB41"/>
                    </a:solidFill>
                  </a:uFill>
                </a:rPr>
                <a:t>b</a:t>
              </a:r>
            </a:p>
          </p:txBody>
        </p:sp>
      </p:grpSp>
    </p:spTree>
    <p:extLst>
      <p:ext uri="{BB962C8B-B14F-4D97-AF65-F5344CB8AC3E}">
        <p14:creationId xmlns:p14="http://schemas.microsoft.com/office/powerpoint/2010/main" val="415080369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7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7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 grpId="0" animBg="1" advAuto="0"/>
      <p:bldP spid="758"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0" name="graph.png"/>
          <p:cNvPicPr/>
          <p:nvPr/>
        </p:nvPicPr>
        <p:blipFill>
          <a:blip r:embed="rId2">
            <a:extLst/>
          </a:blip>
          <a:stretch>
            <a:fillRect/>
          </a:stretch>
        </p:blipFill>
        <p:spPr>
          <a:xfrm>
            <a:off x="1447800" y="711200"/>
            <a:ext cx="10769600" cy="7620000"/>
          </a:xfrm>
          <a:prstGeom prst="rect">
            <a:avLst/>
          </a:prstGeom>
          <a:ln w="12700">
            <a:miter lim="400000"/>
          </a:ln>
        </p:spPr>
      </p:pic>
      <p:sp>
        <p:nvSpPr>
          <p:cNvPr id="763" name="Shape 763"/>
          <p:cNvSpPr/>
          <p:nvPr/>
        </p:nvSpPr>
        <p:spPr>
          <a:xfrm>
            <a:off x="2501900" y="6286499"/>
            <a:ext cx="304801" cy="381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C41"/>
          </a:solidFill>
          <a:ln w="25400">
            <a:solidFill/>
            <a:miter lim="400000"/>
          </a:ln>
        </p:spPr>
        <p:txBody>
          <a:bodyPr lIns="38100" tIns="38100" rIns="38100" bIns="38100" anchor="ctr"/>
          <a:lstStyle/>
          <a:p>
            <a:pPr lvl="0" algn="ctr" defTabSz="584200">
              <a:defRPr sz="4000">
                <a:solidFill>
                  <a:srgbClr val="FFFFFF"/>
                </a:solidFill>
                <a:effectLst>
                  <a:outerShdw blurRad="38100" dist="12700" dir="5400000" rotWithShape="0">
                    <a:srgbClr val="000000">
                      <a:alpha val="50000"/>
                    </a:srgbClr>
                  </a:outerShdw>
                </a:effectLst>
                <a:uFillTx/>
              </a:defRPr>
            </a:pPr>
            <a:endParaRPr/>
          </a:p>
        </p:txBody>
      </p:sp>
      <p:sp>
        <p:nvSpPr>
          <p:cNvPr id="764" name="Shape 764"/>
          <p:cNvSpPr/>
          <p:nvPr/>
        </p:nvSpPr>
        <p:spPr>
          <a:xfrm>
            <a:off x="10248900" y="1841499"/>
            <a:ext cx="304801" cy="381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C41"/>
          </a:solidFill>
          <a:ln w="25400">
            <a:solidFill/>
            <a:miter lim="400000"/>
          </a:ln>
        </p:spPr>
        <p:txBody>
          <a:bodyPr lIns="38100" tIns="38100" rIns="38100" bIns="38100" anchor="ctr"/>
          <a:lstStyle/>
          <a:p>
            <a:pPr lvl="0" algn="ctr" defTabSz="584200">
              <a:defRPr sz="4000">
                <a:solidFill>
                  <a:srgbClr val="FFFFFF"/>
                </a:solidFill>
                <a:effectLst>
                  <a:outerShdw blurRad="38100" dist="12700" dir="5400000" rotWithShape="0">
                    <a:srgbClr val="000000">
                      <a:alpha val="50000"/>
                    </a:srgbClr>
                  </a:outerShdw>
                </a:effectLst>
                <a:uFillTx/>
              </a:defRPr>
            </a:pPr>
            <a:endParaRPr/>
          </a:p>
        </p:txBody>
      </p:sp>
      <p:sp>
        <p:nvSpPr>
          <p:cNvPr id="765" name="Shape 765"/>
          <p:cNvSpPr/>
          <p:nvPr/>
        </p:nvSpPr>
        <p:spPr>
          <a:xfrm>
            <a:off x="10680699" y="1574800"/>
            <a:ext cx="644857" cy="6223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3600">
                <a:latin typeface="+mn-lt"/>
                <a:ea typeface="+mn-ea"/>
                <a:cs typeface="+mn-cs"/>
                <a:sym typeface="Helvetica Light"/>
              </a:defRPr>
            </a:lvl1pPr>
          </a:lstStyle>
          <a:p>
            <a:pPr lvl="0">
              <a:defRPr sz="1800">
                <a:uFillTx/>
              </a:defRPr>
            </a:pPr>
            <a:r>
              <a:rPr sz="3600">
                <a:uFill>
                  <a:solidFill/>
                </a:uFill>
              </a:rPr>
              <a:t>&gt;0</a:t>
            </a:r>
          </a:p>
        </p:txBody>
      </p:sp>
      <p:sp>
        <p:nvSpPr>
          <p:cNvPr id="766" name="Shape 766"/>
          <p:cNvSpPr/>
          <p:nvPr/>
        </p:nvSpPr>
        <p:spPr>
          <a:xfrm>
            <a:off x="3060700" y="6146800"/>
            <a:ext cx="644856" cy="6223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3600">
                <a:latin typeface="+mn-lt"/>
                <a:ea typeface="+mn-ea"/>
                <a:cs typeface="+mn-cs"/>
                <a:sym typeface="Helvetica Light"/>
              </a:defRPr>
            </a:lvl1pPr>
          </a:lstStyle>
          <a:p>
            <a:pPr lvl="0">
              <a:defRPr sz="1800">
                <a:uFillTx/>
              </a:defRPr>
            </a:pPr>
            <a:r>
              <a:rPr sz="3600">
                <a:uFill>
                  <a:solidFill/>
                </a:uFill>
              </a:rPr>
              <a:t>&lt;0</a:t>
            </a:r>
          </a:p>
        </p:txBody>
      </p:sp>
      <p:grpSp>
        <p:nvGrpSpPr>
          <p:cNvPr id="771" name="Group 771"/>
          <p:cNvGrpSpPr/>
          <p:nvPr/>
        </p:nvGrpSpPr>
        <p:grpSpPr>
          <a:xfrm>
            <a:off x="2451100" y="609600"/>
            <a:ext cx="8208366" cy="7112745"/>
            <a:chOff x="0" y="0"/>
            <a:chExt cx="8208365" cy="7112744"/>
          </a:xfrm>
        </p:grpSpPr>
        <p:sp>
          <p:nvSpPr>
            <p:cNvPr id="767" name="Shape 767"/>
            <p:cNvSpPr/>
            <p:nvPr/>
          </p:nvSpPr>
          <p:spPr>
            <a:xfrm flipH="1">
              <a:off x="193773" y="903932"/>
              <a:ext cx="41475" cy="6208813"/>
            </a:xfrm>
            <a:prstGeom prst="line">
              <a:avLst/>
            </a:prstGeom>
            <a:noFill/>
            <a:ln w="38100" cap="flat">
              <a:solidFill>
                <a:srgbClr val="77BB41"/>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768" name="Shape 768"/>
            <p:cNvSpPr/>
            <p:nvPr/>
          </p:nvSpPr>
          <p:spPr>
            <a:xfrm flipH="1">
              <a:off x="7924800" y="901700"/>
              <a:ext cx="41474" cy="6208812"/>
            </a:xfrm>
            <a:prstGeom prst="line">
              <a:avLst/>
            </a:prstGeom>
            <a:noFill/>
            <a:ln w="38100" cap="flat">
              <a:solidFill>
                <a:srgbClr val="77BB41"/>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769" name="Shape 769"/>
            <p:cNvSpPr/>
            <p:nvPr/>
          </p:nvSpPr>
          <p:spPr>
            <a:xfrm>
              <a:off x="0" y="127000"/>
              <a:ext cx="427838" cy="812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a:defRPr sz="4800">
                  <a:solidFill>
                    <a:srgbClr val="77BB41"/>
                  </a:solidFill>
                  <a:uFill>
                    <a:solidFill>
                      <a:srgbClr val="77BB41"/>
                    </a:solidFill>
                  </a:uFill>
                  <a:latin typeface="+mn-lt"/>
                  <a:ea typeface="+mn-ea"/>
                  <a:cs typeface="+mn-cs"/>
                  <a:sym typeface="Helvetica Light"/>
                </a:defRPr>
              </a:lvl1pPr>
            </a:lstStyle>
            <a:p>
              <a:pPr lvl="0">
                <a:defRPr sz="1800">
                  <a:solidFill>
                    <a:srgbClr val="000000"/>
                  </a:solidFill>
                  <a:uFillTx/>
                </a:defRPr>
              </a:pPr>
              <a:r>
                <a:rPr sz="4800">
                  <a:solidFill>
                    <a:srgbClr val="77BB41"/>
                  </a:solidFill>
                  <a:uFill>
                    <a:solidFill>
                      <a:srgbClr val="77BB41"/>
                    </a:solidFill>
                  </a:uFill>
                </a:rPr>
                <a:t>a</a:t>
              </a:r>
            </a:p>
          </p:txBody>
        </p:sp>
        <p:sp>
          <p:nvSpPr>
            <p:cNvPr id="770" name="Shape 770"/>
            <p:cNvSpPr/>
            <p:nvPr/>
          </p:nvSpPr>
          <p:spPr>
            <a:xfrm>
              <a:off x="7747000" y="0"/>
              <a:ext cx="461366" cy="812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a:defRPr sz="4800">
                  <a:solidFill>
                    <a:srgbClr val="77BB41"/>
                  </a:solidFill>
                  <a:uFill>
                    <a:solidFill>
                      <a:srgbClr val="77BB41"/>
                    </a:solidFill>
                  </a:uFill>
                  <a:latin typeface="+mn-lt"/>
                  <a:ea typeface="+mn-ea"/>
                  <a:cs typeface="+mn-cs"/>
                  <a:sym typeface="Helvetica Light"/>
                </a:defRPr>
              </a:lvl1pPr>
            </a:lstStyle>
            <a:p>
              <a:pPr lvl="0">
                <a:defRPr sz="1800">
                  <a:solidFill>
                    <a:srgbClr val="000000"/>
                  </a:solidFill>
                  <a:uFillTx/>
                </a:defRPr>
              </a:pPr>
              <a:r>
                <a:rPr sz="4800">
                  <a:solidFill>
                    <a:srgbClr val="77BB41"/>
                  </a:solidFill>
                  <a:uFill>
                    <a:solidFill>
                      <a:srgbClr val="77BB41"/>
                    </a:solidFill>
                  </a:uFill>
                </a:rPr>
                <a:t>b</a:t>
              </a:r>
            </a:p>
          </p:txBody>
        </p:sp>
      </p:grpSp>
      <p:sp>
        <p:nvSpPr>
          <p:cNvPr id="772" name="Shape 772"/>
          <p:cNvSpPr/>
          <p:nvPr/>
        </p:nvSpPr>
        <p:spPr>
          <a:xfrm>
            <a:off x="6388099" y="736600"/>
            <a:ext cx="1104495" cy="8128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4800">
                <a:solidFill>
                  <a:srgbClr val="3A88FE"/>
                </a:solidFill>
                <a:uFill>
                  <a:solidFill>
                    <a:srgbClr val="3A88FE"/>
                  </a:solidFill>
                </a:uFill>
                <a:latin typeface="+mn-lt"/>
                <a:ea typeface="+mn-ea"/>
                <a:cs typeface="+mn-cs"/>
                <a:sym typeface="Helvetica Light"/>
              </a:defRPr>
            </a:lvl1pPr>
          </a:lstStyle>
          <a:p>
            <a:pPr lvl="0">
              <a:defRPr sz="1800">
                <a:solidFill>
                  <a:srgbClr val="000000"/>
                </a:solidFill>
                <a:uFillTx/>
              </a:defRPr>
            </a:pPr>
            <a:r>
              <a:rPr sz="4800">
                <a:solidFill>
                  <a:srgbClr val="3A88FE"/>
                </a:solidFill>
                <a:uFill>
                  <a:solidFill>
                    <a:srgbClr val="3A88FE"/>
                  </a:solidFill>
                </a:uFill>
              </a:rPr>
              <a:t>mid</a:t>
            </a:r>
          </a:p>
        </p:txBody>
      </p:sp>
      <p:sp>
        <p:nvSpPr>
          <p:cNvPr id="773" name="Shape 773"/>
          <p:cNvSpPr/>
          <p:nvPr/>
        </p:nvSpPr>
        <p:spPr>
          <a:xfrm flipH="1">
            <a:off x="6946900" y="1638300"/>
            <a:ext cx="41474" cy="6208812"/>
          </a:xfrm>
          <a:prstGeom prst="line">
            <a:avLst/>
          </a:prstGeom>
          <a:ln w="38100">
            <a:solidFill>
              <a:srgbClr val="0061FF"/>
            </a:solidFill>
            <a:miter lim="400000"/>
          </a:ln>
        </p:spPr>
        <p:txBody>
          <a:bodyPr lIns="0" tIns="0" rIns="0" bIns="0"/>
          <a:lstStyle/>
          <a:p>
            <a:pPr lvl="0" defTabSz="457200">
              <a:buClrTx/>
              <a:defRPr sz="1200">
                <a:uFillTx/>
                <a:latin typeface="Helvetica"/>
                <a:ea typeface="Helvetica"/>
                <a:cs typeface="Helvetica"/>
                <a:sym typeface="Helvetica"/>
              </a:defRPr>
            </a:pPr>
            <a:endParaRPr/>
          </a:p>
        </p:txBody>
      </p:sp>
    </p:spTree>
    <p:extLst>
      <p:ext uri="{BB962C8B-B14F-4D97-AF65-F5344CB8AC3E}">
        <p14:creationId xmlns:p14="http://schemas.microsoft.com/office/powerpoint/2010/main" val="3001828906"/>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5" name="graph.png"/>
          <p:cNvPicPr/>
          <p:nvPr/>
        </p:nvPicPr>
        <p:blipFill>
          <a:blip r:embed="rId2">
            <a:extLst/>
          </a:blip>
          <a:stretch>
            <a:fillRect/>
          </a:stretch>
        </p:blipFill>
        <p:spPr>
          <a:xfrm>
            <a:off x="1447800" y="711200"/>
            <a:ext cx="10769600" cy="7620000"/>
          </a:xfrm>
          <a:prstGeom prst="rect">
            <a:avLst/>
          </a:prstGeom>
          <a:ln w="12700">
            <a:miter lim="400000"/>
          </a:ln>
        </p:spPr>
      </p:pic>
      <p:sp>
        <p:nvSpPr>
          <p:cNvPr id="778" name="Shape 778"/>
          <p:cNvSpPr/>
          <p:nvPr/>
        </p:nvSpPr>
        <p:spPr>
          <a:xfrm>
            <a:off x="2501900" y="6286499"/>
            <a:ext cx="304801" cy="381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C41"/>
          </a:solidFill>
          <a:ln w="25400">
            <a:solidFill/>
            <a:miter lim="400000"/>
          </a:ln>
        </p:spPr>
        <p:txBody>
          <a:bodyPr lIns="38100" tIns="38100" rIns="38100" bIns="38100" anchor="ctr"/>
          <a:lstStyle/>
          <a:p>
            <a:pPr lvl="0" algn="ctr" defTabSz="584200">
              <a:defRPr sz="4000">
                <a:solidFill>
                  <a:srgbClr val="FFFFFF"/>
                </a:solidFill>
                <a:effectLst>
                  <a:outerShdw blurRad="38100" dist="12700" dir="5400000" rotWithShape="0">
                    <a:srgbClr val="000000">
                      <a:alpha val="50000"/>
                    </a:srgbClr>
                  </a:outerShdw>
                </a:effectLst>
                <a:uFillTx/>
              </a:defRPr>
            </a:pPr>
            <a:endParaRPr/>
          </a:p>
        </p:txBody>
      </p:sp>
      <p:sp>
        <p:nvSpPr>
          <p:cNvPr id="779" name="Shape 779"/>
          <p:cNvSpPr/>
          <p:nvPr/>
        </p:nvSpPr>
        <p:spPr>
          <a:xfrm>
            <a:off x="10248900" y="1841499"/>
            <a:ext cx="304801" cy="381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C41"/>
          </a:solidFill>
          <a:ln w="25400">
            <a:solidFill/>
            <a:miter lim="400000"/>
          </a:ln>
        </p:spPr>
        <p:txBody>
          <a:bodyPr lIns="38100" tIns="38100" rIns="38100" bIns="38100" anchor="ctr"/>
          <a:lstStyle/>
          <a:p>
            <a:pPr lvl="0" algn="ctr" defTabSz="584200">
              <a:defRPr sz="4000">
                <a:solidFill>
                  <a:srgbClr val="FFFFFF"/>
                </a:solidFill>
                <a:effectLst>
                  <a:outerShdw blurRad="38100" dist="12700" dir="5400000" rotWithShape="0">
                    <a:srgbClr val="000000">
                      <a:alpha val="50000"/>
                    </a:srgbClr>
                  </a:outerShdw>
                </a:effectLst>
                <a:uFillTx/>
              </a:defRPr>
            </a:pPr>
            <a:endParaRPr/>
          </a:p>
        </p:txBody>
      </p:sp>
      <p:sp>
        <p:nvSpPr>
          <p:cNvPr id="780" name="Shape 780"/>
          <p:cNvSpPr/>
          <p:nvPr/>
        </p:nvSpPr>
        <p:spPr>
          <a:xfrm>
            <a:off x="10680699" y="1574800"/>
            <a:ext cx="644857" cy="6223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3600">
                <a:latin typeface="+mn-lt"/>
                <a:ea typeface="+mn-ea"/>
                <a:cs typeface="+mn-cs"/>
                <a:sym typeface="Helvetica Light"/>
              </a:defRPr>
            </a:lvl1pPr>
          </a:lstStyle>
          <a:p>
            <a:pPr lvl="0">
              <a:defRPr sz="1800">
                <a:uFillTx/>
              </a:defRPr>
            </a:pPr>
            <a:r>
              <a:rPr sz="3600">
                <a:uFill>
                  <a:solidFill/>
                </a:uFill>
              </a:rPr>
              <a:t>&gt;0</a:t>
            </a:r>
          </a:p>
        </p:txBody>
      </p:sp>
      <p:sp>
        <p:nvSpPr>
          <p:cNvPr id="781" name="Shape 781"/>
          <p:cNvSpPr/>
          <p:nvPr/>
        </p:nvSpPr>
        <p:spPr>
          <a:xfrm>
            <a:off x="3060700" y="6146800"/>
            <a:ext cx="644856" cy="6223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3600">
                <a:latin typeface="+mn-lt"/>
                <a:ea typeface="+mn-ea"/>
                <a:cs typeface="+mn-cs"/>
                <a:sym typeface="Helvetica Light"/>
              </a:defRPr>
            </a:lvl1pPr>
          </a:lstStyle>
          <a:p>
            <a:pPr lvl="0">
              <a:defRPr sz="1800">
                <a:uFillTx/>
              </a:defRPr>
            </a:pPr>
            <a:r>
              <a:rPr sz="3600">
                <a:uFill>
                  <a:solidFill/>
                </a:uFill>
              </a:rPr>
              <a:t>&lt;0</a:t>
            </a:r>
          </a:p>
        </p:txBody>
      </p:sp>
      <p:grpSp>
        <p:nvGrpSpPr>
          <p:cNvPr id="786" name="Group 786"/>
          <p:cNvGrpSpPr/>
          <p:nvPr/>
        </p:nvGrpSpPr>
        <p:grpSpPr>
          <a:xfrm>
            <a:off x="2451100" y="609600"/>
            <a:ext cx="8208366" cy="7112745"/>
            <a:chOff x="0" y="0"/>
            <a:chExt cx="8208365" cy="7112744"/>
          </a:xfrm>
        </p:grpSpPr>
        <p:sp>
          <p:nvSpPr>
            <p:cNvPr id="782" name="Shape 782"/>
            <p:cNvSpPr/>
            <p:nvPr/>
          </p:nvSpPr>
          <p:spPr>
            <a:xfrm flipH="1">
              <a:off x="193773" y="903932"/>
              <a:ext cx="41475" cy="6208813"/>
            </a:xfrm>
            <a:prstGeom prst="line">
              <a:avLst/>
            </a:prstGeom>
            <a:noFill/>
            <a:ln w="38100" cap="flat">
              <a:solidFill>
                <a:srgbClr val="77BB41"/>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783" name="Shape 783"/>
            <p:cNvSpPr/>
            <p:nvPr/>
          </p:nvSpPr>
          <p:spPr>
            <a:xfrm flipH="1">
              <a:off x="7924800" y="901700"/>
              <a:ext cx="41474" cy="6208812"/>
            </a:xfrm>
            <a:prstGeom prst="line">
              <a:avLst/>
            </a:prstGeom>
            <a:noFill/>
            <a:ln w="38100" cap="flat">
              <a:solidFill>
                <a:srgbClr val="77BB41"/>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784" name="Shape 784"/>
            <p:cNvSpPr/>
            <p:nvPr/>
          </p:nvSpPr>
          <p:spPr>
            <a:xfrm>
              <a:off x="0" y="127000"/>
              <a:ext cx="427838" cy="812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a:defRPr sz="4800">
                  <a:solidFill>
                    <a:srgbClr val="77BB41"/>
                  </a:solidFill>
                  <a:uFill>
                    <a:solidFill>
                      <a:srgbClr val="77BB41"/>
                    </a:solidFill>
                  </a:uFill>
                  <a:latin typeface="+mn-lt"/>
                  <a:ea typeface="+mn-ea"/>
                  <a:cs typeface="+mn-cs"/>
                  <a:sym typeface="Helvetica Light"/>
                </a:defRPr>
              </a:lvl1pPr>
            </a:lstStyle>
            <a:p>
              <a:pPr lvl="0">
                <a:defRPr sz="1800">
                  <a:solidFill>
                    <a:srgbClr val="000000"/>
                  </a:solidFill>
                  <a:uFillTx/>
                </a:defRPr>
              </a:pPr>
              <a:r>
                <a:rPr sz="4800">
                  <a:solidFill>
                    <a:srgbClr val="77BB41"/>
                  </a:solidFill>
                  <a:uFill>
                    <a:solidFill>
                      <a:srgbClr val="77BB41"/>
                    </a:solidFill>
                  </a:uFill>
                </a:rPr>
                <a:t>a</a:t>
              </a:r>
            </a:p>
          </p:txBody>
        </p:sp>
        <p:sp>
          <p:nvSpPr>
            <p:cNvPr id="785" name="Shape 785"/>
            <p:cNvSpPr/>
            <p:nvPr/>
          </p:nvSpPr>
          <p:spPr>
            <a:xfrm>
              <a:off x="7747000" y="0"/>
              <a:ext cx="461366" cy="812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a:defRPr sz="4800">
                  <a:solidFill>
                    <a:srgbClr val="77BB41"/>
                  </a:solidFill>
                  <a:uFill>
                    <a:solidFill>
                      <a:srgbClr val="77BB41"/>
                    </a:solidFill>
                  </a:uFill>
                  <a:latin typeface="+mn-lt"/>
                  <a:ea typeface="+mn-ea"/>
                  <a:cs typeface="+mn-cs"/>
                  <a:sym typeface="Helvetica Light"/>
                </a:defRPr>
              </a:lvl1pPr>
            </a:lstStyle>
            <a:p>
              <a:pPr lvl="0">
                <a:defRPr sz="1800">
                  <a:solidFill>
                    <a:srgbClr val="000000"/>
                  </a:solidFill>
                  <a:uFillTx/>
                </a:defRPr>
              </a:pPr>
              <a:r>
                <a:rPr sz="4800">
                  <a:solidFill>
                    <a:srgbClr val="77BB41"/>
                  </a:solidFill>
                  <a:uFill>
                    <a:solidFill>
                      <a:srgbClr val="77BB41"/>
                    </a:solidFill>
                  </a:uFill>
                </a:rPr>
                <a:t>b</a:t>
              </a:r>
            </a:p>
          </p:txBody>
        </p:sp>
      </p:grpSp>
      <p:sp>
        <p:nvSpPr>
          <p:cNvPr id="787" name="Shape 787"/>
          <p:cNvSpPr/>
          <p:nvPr/>
        </p:nvSpPr>
        <p:spPr>
          <a:xfrm>
            <a:off x="5626100" y="863600"/>
            <a:ext cx="2800554" cy="6223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3600">
                <a:solidFill>
                  <a:srgbClr val="3A88FE"/>
                </a:solidFill>
                <a:uFill>
                  <a:solidFill>
                    <a:srgbClr val="3A88FE"/>
                  </a:solidFill>
                </a:uFill>
                <a:latin typeface="+mn-lt"/>
                <a:ea typeface="+mn-ea"/>
                <a:cs typeface="+mn-cs"/>
                <a:sym typeface="Helvetica Light"/>
              </a:defRPr>
            </a:lvl1pPr>
          </a:lstStyle>
          <a:p>
            <a:pPr lvl="0">
              <a:defRPr sz="1800">
                <a:solidFill>
                  <a:srgbClr val="000000"/>
                </a:solidFill>
                <a:uFillTx/>
              </a:defRPr>
            </a:pPr>
            <a:r>
              <a:rPr sz="3600">
                <a:solidFill>
                  <a:srgbClr val="3A88FE"/>
                </a:solidFill>
                <a:uFill>
                  <a:solidFill>
                    <a:srgbClr val="3A88FE"/>
                  </a:solidFill>
                </a:uFill>
              </a:rPr>
              <a:t>mid= (a+b)/2</a:t>
            </a:r>
          </a:p>
        </p:txBody>
      </p:sp>
      <p:sp>
        <p:nvSpPr>
          <p:cNvPr id="788" name="Shape 788"/>
          <p:cNvSpPr/>
          <p:nvPr/>
        </p:nvSpPr>
        <p:spPr>
          <a:xfrm flipH="1">
            <a:off x="6946900" y="1638300"/>
            <a:ext cx="41474" cy="6208812"/>
          </a:xfrm>
          <a:prstGeom prst="line">
            <a:avLst/>
          </a:prstGeom>
          <a:ln w="38100">
            <a:solidFill>
              <a:srgbClr val="0061FF"/>
            </a:solidFill>
            <a:miter lim="400000"/>
          </a:ln>
        </p:spPr>
        <p:txBody>
          <a:bodyPr lIns="0" tIns="0" rIns="0" bIns="0"/>
          <a:lstStyle/>
          <a:p>
            <a:pPr lvl="0" defTabSz="457200">
              <a:buClrTx/>
              <a:defRPr sz="1200">
                <a:uFillTx/>
                <a:latin typeface="Helvetica"/>
                <a:ea typeface="Helvetica"/>
                <a:cs typeface="Helvetica"/>
                <a:sym typeface="Helvetica"/>
              </a:defRPr>
            </a:pPr>
            <a:endParaRPr/>
          </a:p>
        </p:txBody>
      </p:sp>
      <p:sp>
        <p:nvSpPr>
          <p:cNvPr id="789" name="Shape 789"/>
          <p:cNvSpPr/>
          <p:nvPr/>
        </p:nvSpPr>
        <p:spPr>
          <a:xfrm>
            <a:off x="6819900" y="4508499"/>
            <a:ext cx="304801" cy="381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C41"/>
          </a:solidFill>
          <a:ln w="25400">
            <a:solidFill/>
            <a:miter lim="400000"/>
          </a:ln>
        </p:spPr>
        <p:txBody>
          <a:bodyPr lIns="38100" tIns="38100" rIns="38100" bIns="38100" anchor="ctr"/>
          <a:lstStyle/>
          <a:p>
            <a:pPr lvl="0" algn="ctr" defTabSz="584200">
              <a:defRPr sz="4000">
                <a:solidFill>
                  <a:srgbClr val="FFFFFF"/>
                </a:solidFill>
                <a:effectLst>
                  <a:outerShdw blurRad="38100" dist="12700" dir="5400000" rotWithShape="0">
                    <a:srgbClr val="000000">
                      <a:alpha val="50000"/>
                    </a:srgbClr>
                  </a:outerShdw>
                </a:effectLst>
                <a:uFillTx/>
              </a:defRPr>
            </a:pPr>
            <a:endParaRPr/>
          </a:p>
        </p:txBody>
      </p:sp>
      <p:sp>
        <p:nvSpPr>
          <p:cNvPr id="790" name="Shape 790"/>
          <p:cNvSpPr/>
          <p:nvPr/>
        </p:nvSpPr>
        <p:spPr>
          <a:xfrm>
            <a:off x="7378699" y="4368800"/>
            <a:ext cx="644857" cy="6223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3600">
                <a:latin typeface="+mn-lt"/>
                <a:ea typeface="+mn-ea"/>
                <a:cs typeface="+mn-cs"/>
                <a:sym typeface="Helvetica Light"/>
              </a:defRPr>
            </a:lvl1pPr>
          </a:lstStyle>
          <a:p>
            <a:pPr lvl="0">
              <a:defRPr sz="1800">
                <a:uFillTx/>
              </a:defRPr>
            </a:pPr>
            <a:r>
              <a:rPr sz="3600">
                <a:uFill>
                  <a:solidFill/>
                </a:uFill>
              </a:rPr>
              <a:t>&lt;0</a:t>
            </a:r>
          </a:p>
        </p:txBody>
      </p:sp>
    </p:spTree>
    <p:extLst>
      <p:ext uri="{BB962C8B-B14F-4D97-AF65-F5344CB8AC3E}">
        <p14:creationId xmlns:p14="http://schemas.microsoft.com/office/powerpoint/2010/main" val="1183168662"/>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2" name="graph.png"/>
          <p:cNvPicPr/>
          <p:nvPr/>
        </p:nvPicPr>
        <p:blipFill>
          <a:blip r:embed="rId2">
            <a:extLst/>
          </a:blip>
          <a:stretch>
            <a:fillRect/>
          </a:stretch>
        </p:blipFill>
        <p:spPr>
          <a:xfrm>
            <a:off x="1447800" y="711200"/>
            <a:ext cx="10769600" cy="7620000"/>
          </a:xfrm>
          <a:prstGeom prst="rect">
            <a:avLst/>
          </a:prstGeom>
          <a:ln w="12700">
            <a:miter lim="400000"/>
          </a:ln>
        </p:spPr>
      </p:pic>
      <p:sp>
        <p:nvSpPr>
          <p:cNvPr id="795" name="Shape 795"/>
          <p:cNvSpPr/>
          <p:nvPr/>
        </p:nvSpPr>
        <p:spPr>
          <a:xfrm>
            <a:off x="2501900" y="6286499"/>
            <a:ext cx="304801" cy="381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C41"/>
          </a:solidFill>
          <a:ln w="25400">
            <a:solidFill/>
            <a:miter lim="400000"/>
          </a:ln>
        </p:spPr>
        <p:txBody>
          <a:bodyPr lIns="38100" tIns="38100" rIns="38100" bIns="38100" anchor="ctr"/>
          <a:lstStyle/>
          <a:p>
            <a:pPr lvl="0" algn="ctr" defTabSz="584200">
              <a:defRPr sz="4000">
                <a:solidFill>
                  <a:srgbClr val="FFFFFF"/>
                </a:solidFill>
                <a:effectLst>
                  <a:outerShdw blurRad="38100" dist="12700" dir="5400000" rotWithShape="0">
                    <a:srgbClr val="000000">
                      <a:alpha val="50000"/>
                    </a:srgbClr>
                  </a:outerShdw>
                </a:effectLst>
                <a:uFillTx/>
              </a:defRPr>
            </a:pPr>
            <a:endParaRPr/>
          </a:p>
        </p:txBody>
      </p:sp>
      <p:sp>
        <p:nvSpPr>
          <p:cNvPr id="796" name="Shape 796"/>
          <p:cNvSpPr/>
          <p:nvPr/>
        </p:nvSpPr>
        <p:spPr>
          <a:xfrm>
            <a:off x="10248900" y="1841499"/>
            <a:ext cx="304801" cy="381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C41"/>
          </a:solidFill>
          <a:ln w="25400">
            <a:solidFill/>
            <a:miter lim="400000"/>
          </a:ln>
        </p:spPr>
        <p:txBody>
          <a:bodyPr lIns="38100" tIns="38100" rIns="38100" bIns="38100" anchor="ctr"/>
          <a:lstStyle/>
          <a:p>
            <a:pPr lvl="0" algn="ctr" defTabSz="584200">
              <a:defRPr sz="4000">
                <a:solidFill>
                  <a:srgbClr val="FFFFFF"/>
                </a:solidFill>
                <a:effectLst>
                  <a:outerShdw blurRad="38100" dist="12700" dir="5400000" rotWithShape="0">
                    <a:srgbClr val="000000">
                      <a:alpha val="50000"/>
                    </a:srgbClr>
                  </a:outerShdw>
                </a:effectLst>
                <a:uFillTx/>
              </a:defRPr>
            </a:pPr>
            <a:endParaRPr/>
          </a:p>
        </p:txBody>
      </p:sp>
      <p:sp>
        <p:nvSpPr>
          <p:cNvPr id="797" name="Shape 797"/>
          <p:cNvSpPr/>
          <p:nvPr/>
        </p:nvSpPr>
        <p:spPr>
          <a:xfrm>
            <a:off x="10680699" y="1574800"/>
            <a:ext cx="644857" cy="6223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3600">
                <a:latin typeface="+mn-lt"/>
                <a:ea typeface="+mn-ea"/>
                <a:cs typeface="+mn-cs"/>
                <a:sym typeface="Helvetica Light"/>
              </a:defRPr>
            </a:lvl1pPr>
          </a:lstStyle>
          <a:p>
            <a:pPr lvl="0">
              <a:defRPr sz="1800">
                <a:uFillTx/>
              </a:defRPr>
            </a:pPr>
            <a:r>
              <a:rPr sz="3600">
                <a:uFill>
                  <a:solidFill/>
                </a:uFill>
              </a:rPr>
              <a:t>&gt;0</a:t>
            </a:r>
          </a:p>
        </p:txBody>
      </p:sp>
      <p:sp>
        <p:nvSpPr>
          <p:cNvPr id="798" name="Shape 798"/>
          <p:cNvSpPr/>
          <p:nvPr/>
        </p:nvSpPr>
        <p:spPr>
          <a:xfrm>
            <a:off x="3060700" y="6146800"/>
            <a:ext cx="644856" cy="6223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3600">
                <a:latin typeface="+mn-lt"/>
                <a:ea typeface="+mn-ea"/>
                <a:cs typeface="+mn-cs"/>
                <a:sym typeface="Helvetica Light"/>
              </a:defRPr>
            </a:lvl1pPr>
          </a:lstStyle>
          <a:p>
            <a:pPr lvl="0">
              <a:defRPr sz="1800">
                <a:uFillTx/>
              </a:defRPr>
            </a:pPr>
            <a:r>
              <a:rPr sz="3600">
                <a:uFill>
                  <a:solidFill/>
                </a:uFill>
              </a:rPr>
              <a:t>&lt;0</a:t>
            </a:r>
          </a:p>
        </p:txBody>
      </p:sp>
      <p:grpSp>
        <p:nvGrpSpPr>
          <p:cNvPr id="803" name="Group 803"/>
          <p:cNvGrpSpPr/>
          <p:nvPr/>
        </p:nvGrpSpPr>
        <p:grpSpPr>
          <a:xfrm>
            <a:off x="6769100" y="609600"/>
            <a:ext cx="3890366" cy="7112745"/>
            <a:chOff x="0" y="0"/>
            <a:chExt cx="3890365" cy="7112744"/>
          </a:xfrm>
        </p:grpSpPr>
        <p:sp>
          <p:nvSpPr>
            <p:cNvPr id="799" name="Shape 799"/>
            <p:cNvSpPr/>
            <p:nvPr/>
          </p:nvSpPr>
          <p:spPr>
            <a:xfrm flipH="1">
              <a:off x="193773" y="903932"/>
              <a:ext cx="41475" cy="6208813"/>
            </a:xfrm>
            <a:prstGeom prst="line">
              <a:avLst/>
            </a:prstGeom>
            <a:noFill/>
            <a:ln w="38100" cap="flat">
              <a:solidFill>
                <a:srgbClr val="77BB41"/>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800" name="Shape 800"/>
            <p:cNvSpPr/>
            <p:nvPr/>
          </p:nvSpPr>
          <p:spPr>
            <a:xfrm flipH="1">
              <a:off x="3606800" y="901700"/>
              <a:ext cx="41474" cy="6208812"/>
            </a:xfrm>
            <a:prstGeom prst="line">
              <a:avLst/>
            </a:prstGeom>
            <a:noFill/>
            <a:ln w="38100" cap="flat">
              <a:solidFill>
                <a:srgbClr val="77BB41"/>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801" name="Shape 801"/>
            <p:cNvSpPr/>
            <p:nvPr/>
          </p:nvSpPr>
          <p:spPr>
            <a:xfrm>
              <a:off x="0" y="127000"/>
              <a:ext cx="427838" cy="812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a:defRPr sz="4800">
                  <a:solidFill>
                    <a:srgbClr val="77BB41"/>
                  </a:solidFill>
                  <a:uFill>
                    <a:solidFill>
                      <a:srgbClr val="77BB41"/>
                    </a:solidFill>
                  </a:uFill>
                  <a:latin typeface="+mn-lt"/>
                  <a:ea typeface="+mn-ea"/>
                  <a:cs typeface="+mn-cs"/>
                  <a:sym typeface="Helvetica Light"/>
                </a:defRPr>
              </a:lvl1pPr>
            </a:lstStyle>
            <a:p>
              <a:pPr lvl="0">
                <a:defRPr sz="1800">
                  <a:solidFill>
                    <a:srgbClr val="000000"/>
                  </a:solidFill>
                  <a:uFillTx/>
                </a:defRPr>
              </a:pPr>
              <a:r>
                <a:rPr sz="4800">
                  <a:solidFill>
                    <a:srgbClr val="77BB41"/>
                  </a:solidFill>
                  <a:uFill>
                    <a:solidFill>
                      <a:srgbClr val="77BB41"/>
                    </a:solidFill>
                  </a:uFill>
                </a:rPr>
                <a:t>a</a:t>
              </a:r>
            </a:p>
          </p:txBody>
        </p:sp>
        <p:sp>
          <p:nvSpPr>
            <p:cNvPr id="802" name="Shape 802"/>
            <p:cNvSpPr/>
            <p:nvPr/>
          </p:nvSpPr>
          <p:spPr>
            <a:xfrm>
              <a:off x="3429000" y="0"/>
              <a:ext cx="461366" cy="812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a:defRPr sz="4800">
                  <a:solidFill>
                    <a:srgbClr val="77BB41"/>
                  </a:solidFill>
                  <a:uFill>
                    <a:solidFill>
                      <a:srgbClr val="77BB41"/>
                    </a:solidFill>
                  </a:uFill>
                  <a:latin typeface="+mn-lt"/>
                  <a:ea typeface="+mn-ea"/>
                  <a:cs typeface="+mn-cs"/>
                  <a:sym typeface="Helvetica Light"/>
                </a:defRPr>
              </a:lvl1pPr>
            </a:lstStyle>
            <a:p>
              <a:pPr lvl="0">
                <a:defRPr sz="1800">
                  <a:solidFill>
                    <a:srgbClr val="000000"/>
                  </a:solidFill>
                  <a:uFillTx/>
                </a:defRPr>
              </a:pPr>
              <a:r>
                <a:rPr sz="4800">
                  <a:solidFill>
                    <a:srgbClr val="77BB41"/>
                  </a:solidFill>
                  <a:uFill>
                    <a:solidFill>
                      <a:srgbClr val="77BB41"/>
                    </a:solidFill>
                  </a:uFill>
                </a:rPr>
                <a:t>b</a:t>
              </a:r>
            </a:p>
          </p:txBody>
        </p:sp>
      </p:grpSp>
      <p:sp>
        <p:nvSpPr>
          <p:cNvPr id="804" name="Shape 804"/>
          <p:cNvSpPr/>
          <p:nvPr/>
        </p:nvSpPr>
        <p:spPr>
          <a:xfrm>
            <a:off x="6819900" y="4508499"/>
            <a:ext cx="304801" cy="381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C41"/>
          </a:solidFill>
          <a:ln w="25400">
            <a:solidFill/>
            <a:miter lim="400000"/>
          </a:ln>
        </p:spPr>
        <p:txBody>
          <a:bodyPr lIns="38100" tIns="38100" rIns="38100" bIns="38100" anchor="ctr"/>
          <a:lstStyle/>
          <a:p>
            <a:pPr lvl="0" algn="ctr" defTabSz="584200">
              <a:defRPr sz="4000">
                <a:solidFill>
                  <a:srgbClr val="FFFFFF"/>
                </a:solidFill>
                <a:effectLst>
                  <a:outerShdw blurRad="38100" dist="12700" dir="5400000" rotWithShape="0">
                    <a:srgbClr val="000000">
                      <a:alpha val="50000"/>
                    </a:srgbClr>
                  </a:outerShdw>
                </a:effectLst>
                <a:uFillTx/>
              </a:defRPr>
            </a:pPr>
            <a:endParaRPr/>
          </a:p>
        </p:txBody>
      </p:sp>
      <p:sp>
        <p:nvSpPr>
          <p:cNvPr id="805" name="Shape 805"/>
          <p:cNvSpPr/>
          <p:nvPr/>
        </p:nvSpPr>
        <p:spPr>
          <a:xfrm>
            <a:off x="7378699" y="4368800"/>
            <a:ext cx="644857" cy="6223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3600">
                <a:latin typeface="+mn-lt"/>
                <a:ea typeface="+mn-ea"/>
                <a:cs typeface="+mn-cs"/>
                <a:sym typeface="Helvetica Light"/>
              </a:defRPr>
            </a:lvl1pPr>
          </a:lstStyle>
          <a:p>
            <a:pPr lvl="0">
              <a:defRPr sz="1800">
                <a:uFillTx/>
              </a:defRPr>
            </a:pPr>
            <a:r>
              <a:rPr sz="3600">
                <a:uFill>
                  <a:solidFill/>
                </a:uFill>
              </a:rPr>
              <a:t>&lt;0</a:t>
            </a:r>
          </a:p>
        </p:txBody>
      </p:sp>
      <p:grpSp>
        <p:nvGrpSpPr>
          <p:cNvPr id="810" name="Group 810"/>
          <p:cNvGrpSpPr/>
          <p:nvPr/>
        </p:nvGrpSpPr>
        <p:grpSpPr>
          <a:xfrm>
            <a:off x="7150099" y="736600"/>
            <a:ext cx="2800555" cy="6983512"/>
            <a:chOff x="0" y="0"/>
            <a:chExt cx="2800553" cy="6983511"/>
          </a:xfrm>
        </p:grpSpPr>
        <p:sp>
          <p:nvSpPr>
            <p:cNvPr id="806" name="Shape 806"/>
            <p:cNvSpPr/>
            <p:nvPr/>
          </p:nvSpPr>
          <p:spPr>
            <a:xfrm>
              <a:off x="0" y="0"/>
              <a:ext cx="2800554" cy="622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a:defRPr sz="3600">
                  <a:solidFill>
                    <a:srgbClr val="3A88FE"/>
                  </a:solidFill>
                  <a:uFill>
                    <a:solidFill>
                      <a:srgbClr val="3A88FE"/>
                    </a:solidFill>
                  </a:uFill>
                  <a:latin typeface="+mn-lt"/>
                  <a:ea typeface="+mn-ea"/>
                  <a:cs typeface="+mn-cs"/>
                  <a:sym typeface="Helvetica Light"/>
                </a:defRPr>
              </a:lvl1pPr>
            </a:lstStyle>
            <a:p>
              <a:pPr lvl="0">
                <a:defRPr sz="1800">
                  <a:solidFill>
                    <a:srgbClr val="000000"/>
                  </a:solidFill>
                  <a:uFillTx/>
                </a:defRPr>
              </a:pPr>
              <a:r>
                <a:rPr sz="3600">
                  <a:solidFill>
                    <a:srgbClr val="3A88FE"/>
                  </a:solidFill>
                  <a:uFill>
                    <a:solidFill>
                      <a:srgbClr val="3A88FE"/>
                    </a:solidFill>
                  </a:uFill>
                </a:rPr>
                <a:t>mid= (a+b)/2</a:t>
              </a:r>
            </a:p>
          </p:txBody>
        </p:sp>
        <p:sp>
          <p:nvSpPr>
            <p:cNvPr id="807" name="Shape 807"/>
            <p:cNvSpPr/>
            <p:nvPr/>
          </p:nvSpPr>
          <p:spPr>
            <a:xfrm flipH="1">
              <a:off x="1320800" y="774700"/>
              <a:ext cx="41474" cy="6208812"/>
            </a:xfrm>
            <a:prstGeom prst="line">
              <a:avLst/>
            </a:prstGeom>
            <a:noFill/>
            <a:ln w="38100" cap="flat">
              <a:solidFill>
                <a:srgbClr val="0061FF"/>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808" name="Shape 808"/>
            <p:cNvSpPr/>
            <p:nvPr/>
          </p:nvSpPr>
          <p:spPr>
            <a:xfrm>
              <a:off x="1193800" y="3644899"/>
              <a:ext cx="304801" cy="381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C41"/>
            </a:solidFill>
            <a:ln w="25400" cap="flat">
              <a:solidFill>
                <a:srgbClr val="000000"/>
              </a:solidFill>
              <a:prstDash val="solid"/>
              <a:miter lim="400000"/>
            </a:ln>
            <a:effectLst/>
          </p:spPr>
          <p:txBody>
            <a:bodyPr wrap="square" lIns="38100" tIns="38100" rIns="38100" bIns="38100" numCol="1" anchor="ctr">
              <a:noAutofit/>
            </a:bodyPr>
            <a:lstStyle/>
            <a:p>
              <a:pPr lvl="0" algn="ctr" defTabSz="584200">
                <a:defRPr sz="4000">
                  <a:solidFill>
                    <a:srgbClr val="FFFFFF"/>
                  </a:solidFill>
                  <a:effectLst>
                    <a:outerShdw blurRad="38100" dist="12700" dir="5400000" rotWithShape="0">
                      <a:srgbClr val="000000">
                        <a:alpha val="50000"/>
                      </a:srgbClr>
                    </a:outerShdw>
                  </a:effectLst>
                  <a:uFillTx/>
                </a:defRPr>
              </a:pPr>
              <a:endParaRPr/>
            </a:p>
          </p:txBody>
        </p:sp>
        <p:sp>
          <p:nvSpPr>
            <p:cNvPr id="809" name="Shape 809"/>
            <p:cNvSpPr/>
            <p:nvPr/>
          </p:nvSpPr>
          <p:spPr>
            <a:xfrm>
              <a:off x="1752600" y="3505200"/>
              <a:ext cx="644856" cy="622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a:defRPr sz="3600">
                  <a:latin typeface="+mn-lt"/>
                  <a:ea typeface="+mn-ea"/>
                  <a:cs typeface="+mn-cs"/>
                  <a:sym typeface="Helvetica Light"/>
                </a:defRPr>
              </a:lvl1pPr>
            </a:lstStyle>
            <a:p>
              <a:pPr lvl="0">
                <a:defRPr sz="1800">
                  <a:uFillTx/>
                </a:defRPr>
              </a:pPr>
              <a:r>
                <a:rPr sz="3600">
                  <a:uFill>
                    <a:solidFill/>
                  </a:uFill>
                </a:rPr>
                <a:t>&lt;0</a:t>
              </a:r>
            </a:p>
          </p:txBody>
        </p:sp>
      </p:grpSp>
    </p:spTree>
    <p:extLst>
      <p:ext uri="{BB962C8B-B14F-4D97-AF65-F5344CB8AC3E}">
        <p14:creationId xmlns:p14="http://schemas.microsoft.com/office/powerpoint/2010/main" val="1533133606"/>
      </p:ext>
    </p:extLst>
  </p:cSld>
  <p:clrMapOvr>
    <a:masterClrMapping/>
  </p:clrMapOvr>
  <p:transition spd="med">
    <p:dissolve/>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0"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2" name="graph.png"/>
          <p:cNvPicPr/>
          <p:nvPr/>
        </p:nvPicPr>
        <p:blipFill>
          <a:blip r:embed="rId2">
            <a:extLst/>
          </a:blip>
          <a:stretch>
            <a:fillRect/>
          </a:stretch>
        </p:blipFill>
        <p:spPr>
          <a:xfrm>
            <a:off x="1447800" y="711200"/>
            <a:ext cx="10769600" cy="7620000"/>
          </a:xfrm>
          <a:prstGeom prst="rect">
            <a:avLst/>
          </a:prstGeom>
          <a:ln w="12700">
            <a:miter lim="400000"/>
          </a:ln>
        </p:spPr>
      </p:pic>
      <p:sp>
        <p:nvSpPr>
          <p:cNvPr id="815" name="Shape 815"/>
          <p:cNvSpPr/>
          <p:nvPr/>
        </p:nvSpPr>
        <p:spPr>
          <a:xfrm>
            <a:off x="2501900" y="6286499"/>
            <a:ext cx="304801" cy="381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C41"/>
          </a:solidFill>
          <a:ln w="25400">
            <a:solidFill/>
            <a:miter lim="400000"/>
          </a:ln>
        </p:spPr>
        <p:txBody>
          <a:bodyPr lIns="38100" tIns="38100" rIns="38100" bIns="38100" anchor="ctr"/>
          <a:lstStyle/>
          <a:p>
            <a:pPr lvl="0" algn="ctr" defTabSz="584200">
              <a:defRPr sz="4000">
                <a:solidFill>
                  <a:srgbClr val="FFFFFF"/>
                </a:solidFill>
                <a:effectLst>
                  <a:outerShdw blurRad="38100" dist="12700" dir="5400000" rotWithShape="0">
                    <a:srgbClr val="000000">
                      <a:alpha val="50000"/>
                    </a:srgbClr>
                  </a:outerShdw>
                </a:effectLst>
                <a:uFillTx/>
              </a:defRPr>
            </a:pPr>
            <a:endParaRPr/>
          </a:p>
        </p:txBody>
      </p:sp>
      <p:sp>
        <p:nvSpPr>
          <p:cNvPr id="816" name="Shape 816"/>
          <p:cNvSpPr/>
          <p:nvPr/>
        </p:nvSpPr>
        <p:spPr>
          <a:xfrm>
            <a:off x="10248900" y="1841499"/>
            <a:ext cx="304801" cy="381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C41"/>
          </a:solidFill>
          <a:ln w="25400">
            <a:solidFill/>
            <a:miter lim="400000"/>
          </a:ln>
        </p:spPr>
        <p:txBody>
          <a:bodyPr lIns="38100" tIns="38100" rIns="38100" bIns="38100" anchor="ctr"/>
          <a:lstStyle/>
          <a:p>
            <a:pPr lvl="0" algn="ctr" defTabSz="584200">
              <a:defRPr sz="4000">
                <a:solidFill>
                  <a:srgbClr val="FFFFFF"/>
                </a:solidFill>
                <a:effectLst>
                  <a:outerShdw blurRad="38100" dist="12700" dir="5400000" rotWithShape="0">
                    <a:srgbClr val="000000">
                      <a:alpha val="50000"/>
                    </a:srgbClr>
                  </a:outerShdw>
                </a:effectLst>
                <a:uFillTx/>
              </a:defRPr>
            </a:pPr>
            <a:endParaRPr/>
          </a:p>
        </p:txBody>
      </p:sp>
      <p:sp>
        <p:nvSpPr>
          <p:cNvPr id="817" name="Shape 817"/>
          <p:cNvSpPr/>
          <p:nvPr/>
        </p:nvSpPr>
        <p:spPr>
          <a:xfrm>
            <a:off x="10680699" y="1574800"/>
            <a:ext cx="644857" cy="6223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3600">
                <a:latin typeface="+mn-lt"/>
                <a:ea typeface="+mn-ea"/>
                <a:cs typeface="+mn-cs"/>
                <a:sym typeface="Helvetica Light"/>
              </a:defRPr>
            </a:lvl1pPr>
          </a:lstStyle>
          <a:p>
            <a:pPr lvl="0">
              <a:defRPr sz="1800">
                <a:uFillTx/>
              </a:defRPr>
            </a:pPr>
            <a:r>
              <a:rPr sz="3600">
                <a:uFill>
                  <a:solidFill/>
                </a:uFill>
              </a:rPr>
              <a:t>&gt;0</a:t>
            </a:r>
          </a:p>
        </p:txBody>
      </p:sp>
      <p:sp>
        <p:nvSpPr>
          <p:cNvPr id="818" name="Shape 818"/>
          <p:cNvSpPr/>
          <p:nvPr/>
        </p:nvSpPr>
        <p:spPr>
          <a:xfrm>
            <a:off x="3060700" y="6146800"/>
            <a:ext cx="644856" cy="6223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3600">
                <a:latin typeface="+mn-lt"/>
                <a:ea typeface="+mn-ea"/>
                <a:cs typeface="+mn-cs"/>
                <a:sym typeface="Helvetica Light"/>
              </a:defRPr>
            </a:lvl1pPr>
          </a:lstStyle>
          <a:p>
            <a:pPr lvl="0">
              <a:defRPr sz="1800">
                <a:uFillTx/>
              </a:defRPr>
            </a:pPr>
            <a:r>
              <a:rPr sz="3600">
                <a:uFill>
                  <a:solidFill/>
                </a:uFill>
              </a:rPr>
              <a:t>&lt;0</a:t>
            </a:r>
          </a:p>
        </p:txBody>
      </p:sp>
      <p:grpSp>
        <p:nvGrpSpPr>
          <p:cNvPr id="823" name="Group 823"/>
          <p:cNvGrpSpPr/>
          <p:nvPr/>
        </p:nvGrpSpPr>
        <p:grpSpPr>
          <a:xfrm>
            <a:off x="8293100" y="609600"/>
            <a:ext cx="2366366" cy="7112745"/>
            <a:chOff x="0" y="0"/>
            <a:chExt cx="2366365" cy="7112744"/>
          </a:xfrm>
        </p:grpSpPr>
        <p:sp>
          <p:nvSpPr>
            <p:cNvPr id="819" name="Shape 819"/>
            <p:cNvSpPr/>
            <p:nvPr/>
          </p:nvSpPr>
          <p:spPr>
            <a:xfrm flipH="1">
              <a:off x="193773" y="903932"/>
              <a:ext cx="41475" cy="6208813"/>
            </a:xfrm>
            <a:prstGeom prst="line">
              <a:avLst/>
            </a:prstGeom>
            <a:noFill/>
            <a:ln w="38100" cap="flat">
              <a:solidFill>
                <a:srgbClr val="77BB41"/>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820" name="Shape 820"/>
            <p:cNvSpPr/>
            <p:nvPr/>
          </p:nvSpPr>
          <p:spPr>
            <a:xfrm flipH="1">
              <a:off x="2082800" y="901700"/>
              <a:ext cx="41474" cy="6208812"/>
            </a:xfrm>
            <a:prstGeom prst="line">
              <a:avLst/>
            </a:prstGeom>
            <a:noFill/>
            <a:ln w="38100" cap="flat">
              <a:solidFill>
                <a:srgbClr val="77BB41"/>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821" name="Shape 821"/>
            <p:cNvSpPr/>
            <p:nvPr/>
          </p:nvSpPr>
          <p:spPr>
            <a:xfrm>
              <a:off x="0" y="127000"/>
              <a:ext cx="427838" cy="812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a:defRPr sz="4800">
                  <a:solidFill>
                    <a:srgbClr val="77BB41"/>
                  </a:solidFill>
                  <a:uFill>
                    <a:solidFill>
                      <a:srgbClr val="77BB41"/>
                    </a:solidFill>
                  </a:uFill>
                  <a:latin typeface="+mn-lt"/>
                  <a:ea typeface="+mn-ea"/>
                  <a:cs typeface="+mn-cs"/>
                  <a:sym typeface="Helvetica Light"/>
                </a:defRPr>
              </a:lvl1pPr>
            </a:lstStyle>
            <a:p>
              <a:pPr lvl="0">
                <a:defRPr sz="1800">
                  <a:solidFill>
                    <a:srgbClr val="000000"/>
                  </a:solidFill>
                  <a:uFillTx/>
                </a:defRPr>
              </a:pPr>
              <a:r>
                <a:rPr sz="4800">
                  <a:solidFill>
                    <a:srgbClr val="77BB41"/>
                  </a:solidFill>
                  <a:uFill>
                    <a:solidFill>
                      <a:srgbClr val="77BB41"/>
                    </a:solidFill>
                  </a:uFill>
                </a:rPr>
                <a:t>a</a:t>
              </a:r>
            </a:p>
          </p:txBody>
        </p:sp>
        <p:sp>
          <p:nvSpPr>
            <p:cNvPr id="822" name="Shape 822"/>
            <p:cNvSpPr/>
            <p:nvPr/>
          </p:nvSpPr>
          <p:spPr>
            <a:xfrm>
              <a:off x="1905000" y="0"/>
              <a:ext cx="461366" cy="812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a:defRPr sz="4800">
                  <a:solidFill>
                    <a:srgbClr val="77BB41"/>
                  </a:solidFill>
                  <a:uFill>
                    <a:solidFill>
                      <a:srgbClr val="77BB41"/>
                    </a:solidFill>
                  </a:uFill>
                  <a:latin typeface="+mn-lt"/>
                  <a:ea typeface="+mn-ea"/>
                  <a:cs typeface="+mn-cs"/>
                  <a:sym typeface="Helvetica Light"/>
                </a:defRPr>
              </a:lvl1pPr>
            </a:lstStyle>
            <a:p>
              <a:pPr lvl="0">
                <a:defRPr sz="1800">
                  <a:solidFill>
                    <a:srgbClr val="000000"/>
                  </a:solidFill>
                  <a:uFillTx/>
                </a:defRPr>
              </a:pPr>
              <a:r>
                <a:rPr sz="4800">
                  <a:solidFill>
                    <a:srgbClr val="77BB41"/>
                  </a:solidFill>
                  <a:uFill>
                    <a:solidFill>
                      <a:srgbClr val="77BB41"/>
                    </a:solidFill>
                  </a:uFill>
                </a:rPr>
                <a:t>b</a:t>
              </a:r>
            </a:p>
          </p:txBody>
        </p:sp>
      </p:grpSp>
      <p:sp>
        <p:nvSpPr>
          <p:cNvPr id="824" name="Shape 824"/>
          <p:cNvSpPr/>
          <p:nvPr/>
        </p:nvSpPr>
        <p:spPr>
          <a:xfrm>
            <a:off x="8343900" y="4381499"/>
            <a:ext cx="304801" cy="381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C41"/>
          </a:solidFill>
          <a:ln w="25400">
            <a:solidFill/>
            <a:miter lim="400000"/>
          </a:ln>
        </p:spPr>
        <p:txBody>
          <a:bodyPr lIns="38100" tIns="38100" rIns="38100" bIns="38100" anchor="ctr"/>
          <a:lstStyle/>
          <a:p>
            <a:pPr lvl="0" algn="ctr" defTabSz="584200">
              <a:defRPr sz="4000">
                <a:solidFill>
                  <a:srgbClr val="FFFFFF"/>
                </a:solidFill>
                <a:effectLst>
                  <a:outerShdw blurRad="38100" dist="12700" dir="5400000" rotWithShape="0">
                    <a:srgbClr val="000000">
                      <a:alpha val="50000"/>
                    </a:srgbClr>
                  </a:outerShdw>
                </a:effectLst>
                <a:uFillTx/>
              </a:defRPr>
            </a:pPr>
            <a:endParaRPr/>
          </a:p>
        </p:txBody>
      </p:sp>
      <p:sp>
        <p:nvSpPr>
          <p:cNvPr id="825" name="Shape 825"/>
          <p:cNvSpPr/>
          <p:nvPr/>
        </p:nvSpPr>
        <p:spPr>
          <a:xfrm>
            <a:off x="8902699" y="4241800"/>
            <a:ext cx="644857" cy="6223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3600">
                <a:latin typeface="+mn-lt"/>
                <a:ea typeface="+mn-ea"/>
                <a:cs typeface="+mn-cs"/>
                <a:sym typeface="Helvetica Light"/>
              </a:defRPr>
            </a:lvl1pPr>
          </a:lstStyle>
          <a:p>
            <a:pPr lvl="0">
              <a:defRPr sz="1800">
                <a:uFillTx/>
              </a:defRPr>
            </a:pPr>
            <a:r>
              <a:rPr sz="3600">
                <a:uFill>
                  <a:solidFill/>
                </a:uFill>
              </a:rPr>
              <a:t>&lt;0</a:t>
            </a:r>
          </a:p>
        </p:txBody>
      </p:sp>
    </p:spTree>
    <p:extLst>
      <p:ext uri="{BB962C8B-B14F-4D97-AF65-F5344CB8AC3E}">
        <p14:creationId xmlns:p14="http://schemas.microsoft.com/office/powerpoint/2010/main" val="3605323564"/>
      </p:ext>
    </p:extLst>
  </p:cSld>
  <p:clrMapOvr>
    <a:masterClrMapping/>
  </p:clrMapOvr>
  <p:transition spd="med">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7" name="graph.png"/>
          <p:cNvPicPr/>
          <p:nvPr/>
        </p:nvPicPr>
        <p:blipFill>
          <a:blip r:embed="rId2">
            <a:extLst/>
          </a:blip>
          <a:stretch>
            <a:fillRect/>
          </a:stretch>
        </p:blipFill>
        <p:spPr>
          <a:xfrm>
            <a:off x="1447800" y="711200"/>
            <a:ext cx="10769600" cy="7620000"/>
          </a:xfrm>
          <a:prstGeom prst="rect">
            <a:avLst/>
          </a:prstGeom>
          <a:ln w="12700">
            <a:miter lim="400000"/>
          </a:ln>
        </p:spPr>
      </p:pic>
      <p:sp>
        <p:nvSpPr>
          <p:cNvPr id="830" name="Shape 830"/>
          <p:cNvSpPr/>
          <p:nvPr/>
        </p:nvSpPr>
        <p:spPr>
          <a:xfrm>
            <a:off x="2501900" y="6286499"/>
            <a:ext cx="304801" cy="381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C41"/>
          </a:solidFill>
          <a:ln w="25400">
            <a:solidFill/>
            <a:miter lim="400000"/>
          </a:ln>
        </p:spPr>
        <p:txBody>
          <a:bodyPr lIns="38100" tIns="38100" rIns="38100" bIns="38100" anchor="ctr"/>
          <a:lstStyle/>
          <a:p>
            <a:pPr lvl="0" algn="ctr" defTabSz="584200">
              <a:defRPr sz="4000">
                <a:solidFill>
                  <a:srgbClr val="FFFFFF"/>
                </a:solidFill>
                <a:effectLst>
                  <a:outerShdw blurRad="38100" dist="12700" dir="5400000" rotWithShape="0">
                    <a:srgbClr val="000000">
                      <a:alpha val="50000"/>
                    </a:srgbClr>
                  </a:outerShdw>
                </a:effectLst>
                <a:uFillTx/>
              </a:defRPr>
            </a:pPr>
            <a:endParaRPr/>
          </a:p>
        </p:txBody>
      </p:sp>
      <p:sp>
        <p:nvSpPr>
          <p:cNvPr id="831" name="Shape 831"/>
          <p:cNvSpPr/>
          <p:nvPr/>
        </p:nvSpPr>
        <p:spPr>
          <a:xfrm>
            <a:off x="10248900" y="1841499"/>
            <a:ext cx="304801" cy="381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C41"/>
          </a:solidFill>
          <a:ln w="25400">
            <a:solidFill/>
            <a:miter lim="400000"/>
          </a:ln>
        </p:spPr>
        <p:txBody>
          <a:bodyPr lIns="38100" tIns="38100" rIns="38100" bIns="38100" anchor="ctr"/>
          <a:lstStyle/>
          <a:p>
            <a:pPr lvl="0" algn="ctr" defTabSz="584200">
              <a:defRPr sz="4000">
                <a:solidFill>
                  <a:srgbClr val="FFFFFF"/>
                </a:solidFill>
                <a:effectLst>
                  <a:outerShdw blurRad="38100" dist="12700" dir="5400000" rotWithShape="0">
                    <a:srgbClr val="000000">
                      <a:alpha val="50000"/>
                    </a:srgbClr>
                  </a:outerShdw>
                </a:effectLst>
                <a:uFillTx/>
              </a:defRPr>
            </a:pPr>
            <a:endParaRPr/>
          </a:p>
        </p:txBody>
      </p:sp>
      <p:sp>
        <p:nvSpPr>
          <p:cNvPr id="832" name="Shape 832"/>
          <p:cNvSpPr/>
          <p:nvPr/>
        </p:nvSpPr>
        <p:spPr>
          <a:xfrm>
            <a:off x="10680699" y="1574800"/>
            <a:ext cx="644857" cy="6223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3600">
                <a:latin typeface="+mn-lt"/>
                <a:ea typeface="+mn-ea"/>
                <a:cs typeface="+mn-cs"/>
                <a:sym typeface="Helvetica Light"/>
              </a:defRPr>
            </a:lvl1pPr>
          </a:lstStyle>
          <a:p>
            <a:pPr lvl="0">
              <a:defRPr sz="1800">
                <a:uFillTx/>
              </a:defRPr>
            </a:pPr>
            <a:r>
              <a:rPr sz="3600">
                <a:uFill>
                  <a:solidFill/>
                </a:uFill>
              </a:rPr>
              <a:t>&gt;0</a:t>
            </a:r>
          </a:p>
        </p:txBody>
      </p:sp>
      <p:sp>
        <p:nvSpPr>
          <p:cNvPr id="833" name="Shape 833"/>
          <p:cNvSpPr/>
          <p:nvPr/>
        </p:nvSpPr>
        <p:spPr>
          <a:xfrm>
            <a:off x="3060700" y="6146800"/>
            <a:ext cx="644856" cy="6223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3600">
                <a:latin typeface="+mn-lt"/>
                <a:ea typeface="+mn-ea"/>
                <a:cs typeface="+mn-cs"/>
                <a:sym typeface="Helvetica Light"/>
              </a:defRPr>
            </a:lvl1pPr>
          </a:lstStyle>
          <a:p>
            <a:pPr lvl="0">
              <a:defRPr sz="1800">
                <a:uFillTx/>
              </a:defRPr>
            </a:pPr>
            <a:r>
              <a:rPr sz="3600">
                <a:uFill>
                  <a:solidFill/>
                </a:uFill>
              </a:rPr>
              <a:t>&lt;0</a:t>
            </a:r>
          </a:p>
        </p:txBody>
      </p:sp>
      <p:grpSp>
        <p:nvGrpSpPr>
          <p:cNvPr id="838" name="Group 838"/>
          <p:cNvGrpSpPr/>
          <p:nvPr/>
        </p:nvGrpSpPr>
        <p:grpSpPr>
          <a:xfrm>
            <a:off x="8293100" y="609600"/>
            <a:ext cx="2366366" cy="7112745"/>
            <a:chOff x="0" y="0"/>
            <a:chExt cx="2366365" cy="7112744"/>
          </a:xfrm>
        </p:grpSpPr>
        <p:sp>
          <p:nvSpPr>
            <p:cNvPr id="834" name="Shape 834"/>
            <p:cNvSpPr/>
            <p:nvPr/>
          </p:nvSpPr>
          <p:spPr>
            <a:xfrm flipH="1">
              <a:off x="193773" y="903932"/>
              <a:ext cx="41475" cy="6208813"/>
            </a:xfrm>
            <a:prstGeom prst="line">
              <a:avLst/>
            </a:prstGeom>
            <a:noFill/>
            <a:ln w="38100" cap="flat">
              <a:solidFill>
                <a:srgbClr val="77BB41"/>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835" name="Shape 835"/>
            <p:cNvSpPr/>
            <p:nvPr/>
          </p:nvSpPr>
          <p:spPr>
            <a:xfrm flipH="1">
              <a:off x="2082800" y="901700"/>
              <a:ext cx="41474" cy="6208812"/>
            </a:xfrm>
            <a:prstGeom prst="line">
              <a:avLst/>
            </a:prstGeom>
            <a:noFill/>
            <a:ln w="38100" cap="flat">
              <a:solidFill>
                <a:srgbClr val="77BB41"/>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836" name="Shape 836"/>
            <p:cNvSpPr/>
            <p:nvPr/>
          </p:nvSpPr>
          <p:spPr>
            <a:xfrm>
              <a:off x="0" y="127000"/>
              <a:ext cx="427838" cy="812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a:defRPr sz="4800">
                  <a:solidFill>
                    <a:srgbClr val="77BB41"/>
                  </a:solidFill>
                  <a:uFill>
                    <a:solidFill>
                      <a:srgbClr val="77BB41"/>
                    </a:solidFill>
                  </a:uFill>
                  <a:latin typeface="+mn-lt"/>
                  <a:ea typeface="+mn-ea"/>
                  <a:cs typeface="+mn-cs"/>
                  <a:sym typeface="Helvetica Light"/>
                </a:defRPr>
              </a:lvl1pPr>
            </a:lstStyle>
            <a:p>
              <a:pPr lvl="0">
                <a:defRPr sz="1800">
                  <a:solidFill>
                    <a:srgbClr val="000000"/>
                  </a:solidFill>
                  <a:uFillTx/>
                </a:defRPr>
              </a:pPr>
              <a:r>
                <a:rPr sz="4800">
                  <a:solidFill>
                    <a:srgbClr val="77BB41"/>
                  </a:solidFill>
                  <a:uFill>
                    <a:solidFill>
                      <a:srgbClr val="77BB41"/>
                    </a:solidFill>
                  </a:uFill>
                </a:rPr>
                <a:t>a</a:t>
              </a:r>
            </a:p>
          </p:txBody>
        </p:sp>
        <p:sp>
          <p:nvSpPr>
            <p:cNvPr id="837" name="Shape 837"/>
            <p:cNvSpPr/>
            <p:nvPr/>
          </p:nvSpPr>
          <p:spPr>
            <a:xfrm>
              <a:off x="1905000" y="0"/>
              <a:ext cx="461366" cy="812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a:defRPr sz="4800">
                  <a:solidFill>
                    <a:srgbClr val="77BB41"/>
                  </a:solidFill>
                  <a:uFill>
                    <a:solidFill>
                      <a:srgbClr val="77BB41"/>
                    </a:solidFill>
                  </a:uFill>
                  <a:latin typeface="+mn-lt"/>
                  <a:ea typeface="+mn-ea"/>
                  <a:cs typeface="+mn-cs"/>
                  <a:sym typeface="Helvetica Light"/>
                </a:defRPr>
              </a:lvl1pPr>
            </a:lstStyle>
            <a:p>
              <a:pPr lvl="0">
                <a:defRPr sz="1800">
                  <a:solidFill>
                    <a:srgbClr val="000000"/>
                  </a:solidFill>
                  <a:uFillTx/>
                </a:defRPr>
              </a:pPr>
              <a:r>
                <a:rPr sz="4800">
                  <a:solidFill>
                    <a:srgbClr val="77BB41"/>
                  </a:solidFill>
                  <a:uFill>
                    <a:solidFill>
                      <a:srgbClr val="77BB41"/>
                    </a:solidFill>
                  </a:uFill>
                </a:rPr>
                <a:t>b</a:t>
              </a:r>
            </a:p>
          </p:txBody>
        </p:sp>
      </p:grpSp>
      <p:sp>
        <p:nvSpPr>
          <p:cNvPr id="839" name="Shape 839"/>
          <p:cNvSpPr/>
          <p:nvPr/>
        </p:nvSpPr>
        <p:spPr>
          <a:xfrm>
            <a:off x="8343900" y="4381499"/>
            <a:ext cx="304801" cy="381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C41"/>
          </a:solidFill>
          <a:ln w="25400">
            <a:solidFill/>
            <a:miter lim="400000"/>
          </a:ln>
        </p:spPr>
        <p:txBody>
          <a:bodyPr lIns="38100" tIns="38100" rIns="38100" bIns="38100" anchor="ctr"/>
          <a:lstStyle/>
          <a:p>
            <a:pPr lvl="0" algn="ctr" defTabSz="584200">
              <a:defRPr sz="4000">
                <a:solidFill>
                  <a:srgbClr val="FFFFFF"/>
                </a:solidFill>
                <a:effectLst>
                  <a:outerShdw blurRad="38100" dist="12700" dir="5400000" rotWithShape="0">
                    <a:srgbClr val="000000">
                      <a:alpha val="50000"/>
                    </a:srgbClr>
                  </a:outerShdw>
                </a:effectLst>
                <a:uFillTx/>
              </a:defRPr>
            </a:pPr>
            <a:endParaRPr/>
          </a:p>
        </p:txBody>
      </p:sp>
      <p:grpSp>
        <p:nvGrpSpPr>
          <p:cNvPr id="844" name="Group 844"/>
          <p:cNvGrpSpPr/>
          <p:nvPr/>
        </p:nvGrpSpPr>
        <p:grpSpPr>
          <a:xfrm>
            <a:off x="7980378" y="1511300"/>
            <a:ext cx="2800554" cy="7150100"/>
            <a:chOff x="-58721" y="774700"/>
            <a:chExt cx="2800553" cy="7150100"/>
          </a:xfrm>
        </p:grpSpPr>
        <p:sp>
          <p:nvSpPr>
            <p:cNvPr id="840" name="Shape 840"/>
            <p:cNvSpPr/>
            <p:nvPr/>
          </p:nvSpPr>
          <p:spPr>
            <a:xfrm>
              <a:off x="-58722" y="7302500"/>
              <a:ext cx="2800554" cy="622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a:defRPr sz="3600">
                  <a:solidFill>
                    <a:srgbClr val="3A88FE"/>
                  </a:solidFill>
                  <a:uFill>
                    <a:solidFill>
                      <a:srgbClr val="3A88FE"/>
                    </a:solidFill>
                  </a:uFill>
                  <a:latin typeface="+mn-lt"/>
                  <a:ea typeface="+mn-ea"/>
                  <a:cs typeface="+mn-cs"/>
                  <a:sym typeface="Helvetica Light"/>
                </a:defRPr>
              </a:lvl1pPr>
            </a:lstStyle>
            <a:p>
              <a:pPr lvl="0">
                <a:defRPr sz="1800">
                  <a:solidFill>
                    <a:srgbClr val="000000"/>
                  </a:solidFill>
                  <a:uFillTx/>
                </a:defRPr>
              </a:pPr>
              <a:r>
                <a:rPr sz="3600">
                  <a:solidFill>
                    <a:srgbClr val="3A88FE"/>
                  </a:solidFill>
                  <a:uFill>
                    <a:solidFill>
                      <a:srgbClr val="3A88FE"/>
                    </a:solidFill>
                  </a:uFill>
                </a:rPr>
                <a:t>mid= (a+b)/2</a:t>
              </a:r>
            </a:p>
          </p:txBody>
        </p:sp>
        <p:sp>
          <p:nvSpPr>
            <p:cNvPr id="841" name="Shape 841"/>
            <p:cNvSpPr/>
            <p:nvPr/>
          </p:nvSpPr>
          <p:spPr>
            <a:xfrm flipH="1">
              <a:off x="1320800" y="774700"/>
              <a:ext cx="41474" cy="6208812"/>
            </a:xfrm>
            <a:prstGeom prst="line">
              <a:avLst/>
            </a:prstGeom>
            <a:noFill/>
            <a:ln w="38100" cap="flat">
              <a:solidFill>
                <a:srgbClr val="0061FF"/>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842" name="Shape 842"/>
            <p:cNvSpPr/>
            <p:nvPr/>
          </p:nvSpPr>
          <p:spPr>
            <a:xfrm>
              <a:off x="1193800" y="2755899"/>
              <a:ext cx="304801" cy="381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C41"/>
            </a:solidFill>
            <a:ln w="25400" cap="flat">
              <a:solidFill>
                <a:srgbClr val="000000"/>
              </a:solidFill>
              <a:prstDash val="solid"/>
              <a:miter lim="400000"/>
            </a:ln>
            <a:effectLst/>
          </p:spPr>
          <p:txBody>
            <a:bodyPr wrap="square" lIns="38100" tIns="38100" rIns="38100" bIns="38100" numCol="1" anchor="ctr">
              <a:noAutofit/>
            </a:bodyPr>
            <a:lstStyle/>
            <a:p>
              <a:pPr lvl="0" algn="ctr" defTabSz="584200">
                <a:defRPr sz="4000">
                  <a:solidFill>
                    <a:srgbClr val="FFFFFF"/>
                  </a:solidFill>
                  <a:effectLst>
                    <a:outerShdw blurRad="38100" dist="12700" dir="5400000" rotWithShape="0">
                      <a:srgbClr val="000000">
                        <a:alpha val="50000"/>
                      </a:srgbClr>
                    </a:outerShdw>
                  </a:effectLst>
                  <a:uFillTx/>
                </a:defRPr>
              </a:pPr>
              <a:endParaRPr/>
            </a:p>
          </p:txBody>
        </p:sp>
        <p:sp>
          <p:nvSpPr>
            <p:cNvPr id="843" name="Shape 843"/>
            <p:cNvSpPr/>
            <p:nvPr/>
          </p:nvSpPr>
          <p:spPr>
            <a:xfrm>
              <a:off x="609600" y="2235200"/>
              <a:ext cx="644856" cy="622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a:defRPr sz="3600">
                  <a:latin typeface="+mn-lt"/>
                  <a:ea typeface="+mn-ea"/>
                  <a:cs typeface="+mn-cs"/>
                  <a:sym typeface="Helvetica Light"/>
                </a:defRPr>
              </a:lvl1pPr>
            </a:lstStyle>
            <a:p>
              <a:pPr lvl="0">
                <a:defRPr sz="1800">
                  <a:uFillTx/>
                </a:defRPr>
              </a:pPr>
              <a:r>
                <a:rPr sz="3600">
                  <a:uFill>
                    <a:solidFill/>
                  </a:uFill>
                </a:rPr>
                <a:t>&gt;0</a:t>
              </a:r>
            </a:p>
          </p:txBody>
        </p:sp>
      </p:grpSp>
      <p:sp>
        <p:nvSpPr>
          <p:cNvPr id="845" name="Shape 845"/>
          <p:cNvSpPr/>
          <p:nvPr/>
        </p:nvSpPr>
        <p:spPr>
          <a:xfrm>
            <a:off x="7708899" y="5067300"/>
            <a:ext cx="644857" cy="6223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3600">
                <a:latin typeface="+mn-lt"/>
                <a:ea typeface="+mn-ea"/>
                <a:cs typeface="+mn-cs"/>
                <a:sym typeface="Helvetica Light"/>
              </a:defRPr>
            </a:lvl1pPr>
          </a:lstStyle>
          <a:p>
            <a:pPr lvl="0">
              <a:defRPr sz="1800">
                <a:uFillTx/>
              </a:defRPr>
            </a:pPr>
            <a:r>
              <a:rPr sz="3600">
                <a:uFill>
                  <a:solidFill/>
                </a:uFill>
              </a:rPr>
              <a:t>&lt;0</a:t>
            </a:r>
          </a:p>
        </p:txBody>
      </p:sp>
    </p:spTree>
    <p:extLst>
      <p:ext uri="{BB962C8B-B14F-4D97-AF65-F5344CB8AC3E}">
        <p14:creationId xmlns:p14="http://schemas.microsoft.com/office/powerpoint/2010/main" val="4031678254"/>
      </p:ext>
    </p:extLst>
  </p:cSld>
  <p:clrMapOvr>
    <a:masterClrMapping/>
  </p:clrMapOvr>
  <p:transition spd="med">
    <p:dissolve/>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7" name="graph.png"/>
          <p:cNvPicPr/>
          <p:nvPr/>
        </p:nvPicPr>
        <p:blipFill>
          <a:blip r:embed="rId2">
            <a:extLst/>
          </a:blip>
          <a:stretch>
            <a:fillRect/>
          </a:stretch>
        </p:blipFill>
        <p:spPr>
          <a:xfrm>
            <a:off x="1447800" y="711200"/>
            <a:ext cx="10769600" cy="7620000"/>
          </a:xfrm>
          <a:prstGeom prst="rect">
            <a:avLst/>
          </a:prstGeom>
          <a:ln w="12700">
            <a:miter lim="400000"/>
          </a:ln>
        </p:spPr>
      </p:pic>
      <p:sp>
        <p:nvSpPr>
          <p:cNvPr id="850" name="Shape 850"/>
          <p:cNvSpPr/>
          <p:nvPr/>
        </p:nvSpPr>
        <p:spPr>
          <a:xfrm>
            <a:off x="2501900" y="6286499"/>
            <a:ext cx="304801" cy="381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C41"/>
          </a:solidFill>
          <a:ln w="25400">
            <a:solidFill/>
            <a:miter lim="400000"/>
          </a:ln>
        </p:spPr>
        <p:txBody>
          <a:bodyPr lIns="38100" tIns="38100" rIns="38100" bIns="38100" anchor="ctr"/>
          <a:lstStyle/>
          <a:p>
            <a:pPr lvl="0" algn="ctr" defTabSz="584200">
              <a:defRPr sz="4000">
                <a:solidFill>
                  <a:srgbClr val="FFFFFF"/>
                </a:solidFill>
                <a:effectLst>
                  <a:outerShdw blurRad="38100" dist="12700" dir="5400000" rotWithShape="0">
                    <a:srgbClr val="000000">
                      <a:alpha val="50000"/>
                    </a:srgbClr>
                  </a:outerShdw>
                </a:effectLst>
                <a:uFillTx/>
              </a:defRPr>
            </a:pPr>
            <a:endParaRPr/>
          </a:p>
        </p:txBody>
      </p:sp>
      <p:sp>
        <p:nvSpPr>
          <p:cNvPr id="851" name="Shape 851"/>
          <p:cNvSpPr/>
          <p:nvPr/>
        </p:nvSpPr>
        <p:spPr>
          <a:xfrm>
            <a:off x="10248900" y="1841499"/>
            <a:ext cx="304801" cy="381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C41"/>
          </a:solidFill>
          <a:ln w="25400">
            <a:solidFill/>
            <a:miter lim="400000"/>
          </a:ln>
        </p:spPr>
        <p:txBody>
          <a:bodyPr lIns="38100" tIns="38100" rIns="38100" bIns="38100" anchor="ctr"/>
          <a:lstStyle/>
          <a:p>
            <a:pPr lvl="0" algn="ctr" defTabSz="584200">
              <a:defRPr sz="4000">
                <a:solidFill>
                  <a:srgbClr val="FFFFFF"/>
                </a:solidFill>
                <a:effectLst>
                  <a:outerShdw blurRad="38100" dist="12700" dir="5400000" rotWithShape="0">
                    <a:srgbClr val="000000">
                      <a:alpha val="50000"/>
                    </a:srgbClr>
                  </a:outerShdw>
                </a:effectLst>
                <a:uFillTx/>
              </a:defRPr>
            </a:pPr>
            <a:endParaRPr/>
          </a:p>
        </p:txBody>
      </p:sp>
      <p:sp>
        <p:nvSpPr>
          <p:cNvPr id="852" name="Shape 852"/>
          <p:cNvSpPr/>
          <p:nvPr/>
        </p:nvSpPr>
        <p:spPr>
          <a:xfrm>
            <a:off x="10680699" y="1574800"/>
            <a:ext cx="644857" cy="6223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3600">
                <a:latin typeface="+mn-lt"/>
                <a:ea typeface="+mn-ea"/>
                <a:cs typeface="+mn-cs"/>
                <a:sym typeface="Helvetica Light"/>
              </a:defRPr>
            </a:lvl1pPr>
          </a:lstStyle>
          <a:p>
            <a:pPr lvl="0">
              <a:defRPr sz="1800">
                <a:uFillTx/>
              </a:defRPr>
            </a:pPr>
            <a:r>
              <a:rPr sz="3600">
                <a:uFill>
                  <a:solidFill/>
                </a:uFill>
              </a:rPr>
              <a:t>&gt;0</a:t>
            </a:r>
          </a:p>
        </p:txBody>
      </p:sp>
      <p:sp>
        <p:nvSpPr>
          <p:cNvPr id="853" name="Shape 853"/>
          <p:cNvSpPr/>
          <p:nvPr/>
        </p:nvSpPr>
        <p:spPr>
          <a:xfrm>
            <a:off x="3060700" y="6146800"/>
            <a:ext cx="644856" cy="6223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3600">
                <a:latin typeface="+mn-lt"/>
                <a:ea typeface="+mn-ea"/>
                <a:cs typeface="+mn-cs"/>
                <a:sym typeface="Helvetica Light"/>
              </a:defRPr>
            </a:lvl1pPr>
          </a:lstStyle>
          <a:p>
            <a:pPr lvl="0">
              <a:defRPr sz="1800">
                <a:uFillTx/>
              </a:defRPr>
            </a:pPr>
            <a:r>
              <a:rPr sz="3600">
                <a:uFill>
                  <a:solidFill/>
                </a:uFill>
              </a:rPr>
              <a:t>&lt;0</a:t>
            </a:r>
          </a:p>
        </p:txBody>
      </p:sp>
      <p:grpSp>
        <p:nvGrpSpPr>
          <p:cNvPr id="858" name="Group 858"/>
          <p:cNvGrpSpPr/>
          <p:nvPr/>
        </p:nvGrpSpPr>
        <p:grpSpPr>
          <a:xfrm>
            <a:off x="8293100" y="609600"/>
            <a:ext cx="1350366" cy="7112745"/>
            <a:chOff x="0" y="0"/>
            <a:chExt cx="1350365" cy="7112744"/>
          </a:xfrm>
        </p:grpSpPr>
        <p:sp>
          <p:nvSpPr>
            <p:cNvPr id="854" name="Shape 854"/>
            <p:cNvSpPr/>
            <p:nvPr/>
          </p:nvSpPr>
          <p:spPr>
            <a:xfrm flipH="1">
              <a:off x="193773" y="903932"/>
              <a:ext cx="41475" cy="6208813"/>
            </a:xfrm>
            <a:prstGeom prst="line">
              <a:avLst/>
            </a:prstGeom>
            <a:noFill/>
            <a:ln w="38100" cap="flat">
              <a:solidFill>
                <a:srgbClr val="77BB41"/>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855" name="Shape 855"/>
            <p:cNvSpPr/>
            <p:nvPr/>
          </p:nvSpPr>
          <p:spPr>
            <a:xfrm flipH="1">
              <a:off x="1066800" y="901700"/>
              <a:ext cx="41474" cy="6208812"/>
            </a:xfrm>
            <a:prstGeom prst="line">
              <a:avLst/>
            </a:prstGeom>
            <a:noFill/>
            <a:ln w="38100" cap="flat">
              <a:solidFill>
                <a:srgbClr val="77BB41"/>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856" name="Shape 856"/>
            <p:cNvSpPr/>
            <p:nvPr/>
          </p:nvSpPr>
          <p:spPr>
            <a:xfrm>
              <a:off x="0" y="127000"/>
              <a:ext cx="427838" cy="812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a:defRPr sz="4800">
                  <a:solidFill>
                    <a:srgbClr val="77BB41"/>
                  </a:solidFill>
                  <a:uFill>
                    <a:solidFill>
                      <a:srgbClr val="77BB41"/>
                    </a:solidFill>
                  </a:uFill>
                  <a:latin typeface="+mn-lt"/>
                  <a:ea typeface="+mn-ea"/>
                  <a:cs typeface="+mn-cs"/>
                  <a:sym typeface="Helvetica Light"/>
                </a:defRPr>
              </a:lvl1pPr>
            </a:lstStyle>
            <a:p>
              <a:pPr lvl="0">
                <a:defRPr sz="1800">
                  <a:solidFill>
                    <a:srgbClr val="000000"/>
                  </a:solidFill>
                  <a:uFillTx/>
                </a:defRPr>
              </a:pPr>
              <a:r>
                <a:rPr sz="4800">
                  <a:solidFill>
                    <a:srgbClr val="77BB41"/>
                  </a:solidFill>
                  <a:uFill>
                    <a:solidFill>
                      <a:srgbClr val="77BB41"/>
                    </a:solidFill>
                  </a:uFill>
                </a:rPr>
                <a:t>a</a:t>
              </a:r>
            </a:p>
          </p:txBody>
        </p:sp>
        <p:sp>
          <p:nvSpPr>
            <p:cNvPr id="857" name="Shape 857"/>
            <p:cNvSpPr/>
            <p:nvPr/>
          </p:nvSpPr>
          <p:spPr>
            <a:xfrm>
              <a:off x="889000" y="0"/>
              <a:ext cx="461366" cy="812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a:defRPr sz="4800">
                  <a:solidFill>
                    <a:srgbClr val="77BB41"/>
                  </a:solidFill>
                  <a:uFill>
                    <a:solidFill>
                      <a:srgbClr val="77BB41"/>
                    </a:solidFill>
                  </a:uFill>
                  <a:latin typeface="+mn-lt"/>
                  <a:ea typeface="+mn-ea"/>
                  <a:cs typeface="+mn-cs"/>
                  <a:sym typeface="Helvetica Light"/>
                </a:defRPr>
              </a:lvl1pPr>
            </a:lstStyle>
            <a:p>
              <a:pPr lvl="0">
                <a:defRPr sz="1800">
                  <a:solidFill>
                    <a:srgbClr val="000000"/>
                  </a:solidFill>
                  <a:uFillTx/>
                </a:defRPr>
              </a:pPr>
              <a:r>
                <a:rPr sz="4800">
                  <a:solidFill>
                    <a:srgbClr val="77BB41"/>
                  </a:solidFill>
                  <a:uFill>
                    <a:solidFill>
                      <a:srgbClr val="77BB41"/>
                    </a:solidFill>
                  </a:uFill>
                </a:rPr>
                <a:t>b</a:t>
              </a:r>
            </a:p>
          </p:txBody>
        </p:sp>
      </p:grpSp>
      <p:sp>
        <p:nvSpPr>
          <p:cNvPr id="859" name="Shape 859"/>
          <p:cNvSpPr/>
          <p:nvPr/>
        </p:nvSpPr>
        <p:spPr>
          <a:xfrm>
            <a:off x="8343900" y="4381499"/>
            <a:ext cx="304801" cy="381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C41"/>
          </a:solidFill>
          <a:ln w="25400">
            <a:solidFill/>
            <a:miter lim="400000"/>
          </a:ln>
        </p:spPr>
        <p:txBody>
          <a:bodyPr lIns="38100" tIns="38100" rIns="38100" bIns="38100" anchor="ctr"/>
          <a:lstStyle/>
          <a:p>
            <a:pPr lvl="0" algn="ctr" defTabSz="584200">
              <a:defRPr sz="4000">
                <a:solidFill>
                  <a:srgbClr val="FFFFFF"/>
                </a:solidFill>
                <a:effectLst>
                  <a:outerShdw blurRad="38100" dist="12700" dir="5400000" rotWithShape="0">
                    <a:srgbClr val="000000">
                      <a:alpha val="50000"/>
                    </a:srgbClr>
                  </a:outerShdw>
                </a:effectLst>
                <a:uFillTx/>
              </a:defRPr>
            </a:pPr>
            <a:endParaRPr/>
          </a:p>
        </p:txBody>
      </p:sp>
      <p:sp>
        <p:nvSpPr>
          <p:cNvPr id="860" name="Shape 860"/>
          <p:cNvSpPr/>
          <p:nvPr/>
        </p:nvSpPr>
        <p:spPr>
          <a:xfrm>
            <a:off x="9232900" y="3492499"/>
            <a:ext cx="304801" cy="381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C41"/>
          </a:solidFill>
          <a:ln w="25400">
            <a:solidFill/>
            <a:miter lim="400000"/>
          </a:ln>
        </p:spPr>
        <p:txBody>
          <a:bodyPr lIns="38100" tIns="38100" rIns="38100" bIns="38100" anchor="ctr"/>
          <a:lstStyle/>
          <a:p>
            <a:pPr lvl="0" algn="ctr" defTabSz="584200">
              <a:defRPr sz="4000">
                <a:solidFill>
                  <a:srgbClr val="FFFFFF"/>
                </a:solidFill>
                <a:effectLst>
                  <a:outerShdw blurRad="38100" dist="12700" dir="5400000" rotWithShape="0">
                    <a:srgbClr val="000000">
                      <a:alpha val="50000"/>
                    </a:srgbClr>
                  </a:outerShdw>
                </a:effectLst>
                <a:uFillTx/>
              </a:defRPr>
            </a:pPr>
            <a:endParaRPr/>
          </a:p>
        </p:txBody>
      </p:sp>
    </p:spTree>
    <p:extLst>
      <p:ext uri="{BB962C8B-B14F-4D97-AF65-F5344CB8AC3E}">
        <p14:creationId xmlns:p14="http://schemas.microsoft.com/office/powerpoint/2010/main" val="48922837"/>
      </p:ext>
    </p:extLst>
  </p:cSld>
  <p:clrMapOvr>
    <a:masterClrMapping/>
  </p:clrMapOvr>
  <p:transition spd="med">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2" name="graph.png"/>
          <p:cNvPicPr/>
          <p:nvPr/>
        </p:nvPicPr>
        <p:blipFill>
          <a:blip r:embed="rId2">
            <a:extLst/>
          </a:blip>
          <a:stretch>
            <a:fillRect/>
          </a:stretch>
        </p:blipFill>
        <p:spPr>
          <a:xfrm>
            <a:off x="1447800" y="711200"/>
            <a:ext cx="10769600" cy="7620000"/>
          </a:xfrm>
          <a:prstGeom prst="rect">
            <a:avLst/>
          </a:prstGeom>
          <a:ln w="12700">
            <a:miter lim="400000"/>
          </a:ln>
        </p:spPr>
      </p:pic>
      <p:sp>
        <p:nvSpPr>
          <p:cNvPr id="865" name="Shape 865"/>
          <p:cNvSpPr/>
          <p:nvPr/>
        </p:nvSpPr>
        <p:spPr>
          <a:xfrm>
            <a:off x="2501900" y="6286499"/>
            <a:ext cx="304801" cy="381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C41"/>
          </a:solidFill>
          <a:ln w="25400">
            <a:solidFill/>
            <a:miter lim="400000"/>
          </a:ln>
        </p:spPr>
        <p:txBody>
          <a:bodyPr lIns="38100" tIns="38100" rIns="38100" bIns="38100" anchor="ctr"/>
          <a:lstStyle/>
          <a:p>
            <a:pPr lvl="0" algn="ctr" defTabSz="584200">
              <a:defRPr sz="4000">
                <a:solidFill>
                  <a:srgbClr val="FFFFFF"/>
                </a:solidFill>
                <a:effectLst>
                  <a:outerShdw blurRad="38100" dist="12700" dir="5400000" rotWithShape="0">
                    <a:srgbClr val="000000">
                      <a:alpha val="50000"/>
                    </a:srgbClr>
                  </a:outerShdw>
                </a:effectLst>
                <a:uFillTx/>
              </a:defRPr>
            </a:pPr>
            <a:endParaRPr/>
          </a:p>
        </p:txBody>
      </p:sp>
      <p:sp>
        <p:nvSpPr>
          <p:cNvPr id="866" name="Shape 866"/>
          <p:cNvSpPr/>
          <p:nvPr/>
        </p:nvSpPr>
        <p:spPr>
          <a:xfrm>
            <a:off x="10248900" y="1841499"/>
            <a:ext cx="304801" cy="381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C41"/>
          </a:solidFill>
          <a:ln w="25400">
            <a:solidFill/>
            <a:miter lim="400000"/>
          </a:ln>
        </p:spPr>
        <p:txBody>
          <a:bodyPr lIns="38100" tIns="38100" rIns="38100" bIns="38100" anchor="ctr"/>
          <a:lstStyle/>
          <a:p>
            <a:pPr lvl="0" algn="ctr" defTabSz="584200">
              <a:defRPr sz="4000">
                <a:solidFill>
                  <a:srgbClr val="FFFFFF"/>
                </a:solidFill>
                <a:effectLst>
                  <a:outerShdw blurRad="38100" dist="12700" dir="5400000" rotWithShape="0">
                    <a:srgbClr val="000000">
                      <a:alpha val="50000"/>
                    </a:srgbClr>
                  </a:outerShdw>
                </a:effectLst>
                <a:uFillTx/>
              </a:defRPr>
            </a:pPr>
            <a:endParaRPr/>
          </a:p>
        </p:txBody>
      </p:sp>
      <p:sp>
        <p:nvSpPr>
          <p:cNvPr id="867" name="Shape 867"/>
          <p:cNvSpPr/>
          <p:nvPr/>
        </p:nvSpPr>
        <p:spPr>
          <a:xfrm>
            <a:off x="10680699" y="1574800"/>
            <a:ext cx="644857" cy="6223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3600">
                <a:latin typeface="+mn-lt"/>
                <a:ea typeface="+mn-ea"/>
                <a:cs typeface="+mn-cs"/>
                <a:sym typeface="Helvetica Light"/>
              </a:defRPr>
            </a:lvl1pPr>
          </a:lstStyle>
          <a:p>
            <a:pPr lvl="0">
              <a:defRPr sz="1800">
                <a:uFillTx/>
              </a:defRPr>
            </a:pPr>
            <a:r>
              <a:rPr sz="3600">
                <a:uFill>
                  <a:solidFill/>
                </a:uFill>
              </a:rPr>
              <a:t>&gt;0</a:t>
            </a:r>
          </a:p>
        </p:txBody>
      </p:sp>
      <p:sp>
        <p:nvSpPr>
          <p:cNvPr id="868" name="Shape 868"/>
          <p:cNvSpPr/>
          <p:nvPr/>
        </p:nvSpPr>
        <p:spPr>
          <a:xfrm>
            <a:off x="3060700" y="6146800"/>
            <a:ext cx="644856" cy="6223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3600">
                <a:latin typeface="+mn-lt"/>
                <a:ea typeface="+mn-ea"/>
                <a:cs typeface="+mn-cs"/>
                <a:sym typeface="Helvetica Light"/>
              </a:defRPr>
            </a:lvl1pPr>
          </a:lstStyle>
          <a:p>
            <a:pPr lvl="0">
              <a:defRPr sz="1800">
                <a:uFillTx/>
              </a:defRPr>
            </a:pPr>
            <a:r>
              <a:rPr sz="3600">
                <a:uFill>
                  <a:solidFill/>
                </a:uFill>
              </a:rPr>
              <a:t>&lt;0</a:t>
            </a:r>
          </a:p>
        </p:txBody>
      </p:sp>
      <p:sp>
        <p:nvSpPr>
          <p:cNvPr id="869" name="Shape 869"/>
          <p:cNvSpPr/>
          <p:nvPr/>
        </p:nvSpPr>
        <p:spPr>
          <a:xfrm flipH="1">
            <a:off x="8864600" y="1511300"/>
            <a:ext cx="41474" cy="6208812"/>
          </a:xfrm>
          <a:prstGeom prst="line">
            <a:avLst/>
          </a:prstGeom>
          <a:ln w="38100">
            <a:solidFill>
              <a:srgbClr val="0061FF"/>
            </a:solidFill>
            <a:miter lim="400000"/>
          </a:ln>
        </p:spPr>
        <p:txBody>
          <a:bodyPr lIns="0" tIns="0" rIns="0" bIns="0"/>
          <a:lstStyle/>
          <a:p>
            <a:pPr lvl="0" defTabSz="457200">
              <a:buClrTx/>
              <a:defRPr sz="1200">
                <a:uFillTx/>
                <a:latin typeface="Helvetica"/>
                <a:ea typeface="Helvetica"/>
                <a:cs typeface="Helvetica"/>
                <a:sym typeface="Helvetica"/>
              </a:defRPr>
            </a:pPr>
            <a:endParaRPr/>
          </a:p>
        </p:txBody>
      </p:sp>
      <p:grpSp>
        <p:nvGrpSpPr>
          <p:cNvPr id="874" name="Group 874"/>
          <p:cNvGrpSpPr/>
          <p:nvPr/>
        </p:nvGrpSpPr>
        <p:grpSpPr>
          <a:xfrm>
            <a:off x="8293100" y="609600"/>
            <a:ext cx="1350366" cy="7112745"/>
            <a:chOff x="0" y="0"/>
            <a:chExt cx="1350365" cy="7112744"/>
          </a:xfrm>
        </p:grpSpPr>
        <p:sp>
          <p:nvSpPr>
            <p:cNvPr id="870" name="Shape 870"/>
            <p:cNvSpPr/>
            <p:nvPr/>
          </p:nvSpPr>
          <p:spPr>
            <a:xfrm flipH="1">
              <a:off x="193773" y="903932"/>
              <a:ext cx="41475" cy="6208813"/>
            </a:xfrm>
            <a:prstGeom prst="line">
              <a:avLst/>
            </a:prstGeom>
            <a:noFill/>
            <a:ln w="38100" cap="flat">
              <a:solidFill>
                <a:srgbClr val="77BB41"/>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871" name="Shape 871"/>
            <p:cNvSpPr/>
            <p:nvPr/>
          </p:nvSpPr>
          <p:spPr>
            <a:xfrm flipH="1">
              <a:off x="1066800" y="901700"/>
              <a:ext cx="41474" cy="6208812"/>
            </a:xfrm>
            <a:prstGeom prst="line">
              <a:avLst/>
            </a:prstGeom>
            <a:noFill/>
            <a:ln w="38100" cap="flat">
              <a:solidFill>
                <a:srgbClr val="77BB41"/>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872" name="Shape 872"/>
            <p:cNvSpPr/>
            <p:nvPr/>
          </p:nvSpPr>
          <p:spPr>
            <a:xfrm>
              <a:off x="0" y="127000"/>
              <a:ext cx="427838" cy="812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a:defRPr sz="4800">
                  <a:solidFill>
                    <a:srgbClr val="77BB41"/>
                  </a:solidFill>
                  <a:uFill>
                    <a:solidFill>
                      <a:srgbClr val="77BB41"/>
                    </a:solidFill>
                  </a:uFill>
                  <a:latin typeface="+mn-lt"/>
                  <a:ea typeface="+mn-ea"/>
                  <a:cs typeface="+mn-cs"/>
                  <a:sym typeface="Helvetica Light"/>
                </a:defRPr>
              </a:lvl1pPr>
            </a:lstStyle>
            <a:p>
              <a:pPr lvl="0">
                <a:defRPr sz="1800">
                  <a:solidFill>
                    <a:srgbClr val="000000"/>
                  </a:solidFill>
                  <a:uFillTx/>
                </a:defRPr>
              </a:pPr>
              <a:r>
                <a:rPr sz="4800">
                  <a:solidFill>
                    <a:srgbClr val="77BB41"/>
                  </a:solidFill>
                  <a:uFill>
                    <a:solidFill>
                      <a:srgbClr val="77BB41"/>
                    </a:solidFill>
                  </a:uFill>
                </a:rPr>
                <a:t>a</a:t>
              </a:r>
            </a:p>
          </p:txBody>
        </p:sp>
        <p:sp>
          <p:nvSpPr>
            <p:cNvPr id="873" name="Shape 873"/>
            <p:cNvSpPr/>
            <p:nvPr/>
          </p:nvSpPr>
          <p:spPr>
            <a:xfrm>
              <a:off x="889000" y="0"/>
              <a:ext cx="461366" cy="812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a:defRPr sz="4800">
                  <a:solidFill>
                    <a:srgbClr val="77BB41"/>
                  </a:solidFill>
                  <a:uFill>
                    <a:solidFill>
                      <a:srgbClr val="77BB41"/>
                    </a:solidFill>
                  </a:uFill>
                  <a:latin typeface="+mn-lt"/>
                  <a:ea typeface="+mn-ea"/>
                  <a:cs typeface="+mn-cs"/>
                  <a:sym typeface="Helvetica Light"/>
                </a:defRPr>
              </a:lvl1pPr>
            </a:lstStyle>
            <a:p>
              <a:pPr lvl="0">
                <a:defRPr sz="1800">
                  <a:solidFill>
                    <a:srgbClr val="000000"/>
                  </a:solidFill>
                  <a:uFillTx/>
                </a:defRPr>
              </a:pPr>
              <a:r>
                <a:rPr sz="4800">
                  <a:solidFill>
                    <a:srgbClr val="77BB41"/>
                  </a:solidFill>
                  <a:uFill>
                    <a:solidFill>
                      <a:srgbClr val="77BB41"/>
                    </a:solidFill>
                  </a:uFill>
                </a:rPr>
                <a:t>b</a:t>
              </a:r>
            </a:p>
          </p:txBody>
        </p:sp>
      </p:grpSp>
      <p:sp>
        <p:nvSpPr>
          <p:cNvPr id="875" name="Shape 875"/>
          <p:cNvSpPr/>
          <p:nvPr/>
        </p:nvSpPr>
        <p:spPr>
          <a:xfrm>
            <a:off x="7485078" y="7892369"/>
            <a:ext cx="2800554" cy="6223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3600">
                <a:solidFill>
                  <a:srgbClr val="3A88FE"/>
                </a:solidFill>
                <a:uFill>
                  <a:solidFill>
                    <a:srgbClr val="3A88FE"/>
                  </a:solidFill>
                </a:uFill>
                <a:latin typeface="+mn-lt"/>
                <a:ea typeface="+mn-ea"/>
                <a:cs typeface="+mn-cs"/>
                <a:sym typeface="Helvetica Light"/>
              </a:defRPr>
            </a:lvl1pPr>
          </a:lstStyle>
          <a:p>
            <a:pPr lvl="0">
              <a:defRPr sz="1800">
                <a:solidFill>
                  <a:srgbClr val="000000"/>
                </a:solidFill>
                <a:uFillTx/>
              </a:defRPr>
            </a:pPr>
            <a:r>
              <a:rPr sz="3600">
                <a:solidFill>
                  <a:srgbClr val="3A88FE"/>
                </a:solidFill>
                <a:uFill>
                  <a:solidFill>
                    <a:srgbClr val="3A88FE"/>
                  </a:solidFill>
                </a:uFill>
              </a:rPr>
              <a:t>mid= (a+b)/2</a:t>
            </a:r>
          </a:p>
        </p:txBody>
      </p:sp>
      <p:sp>
        <p:nvSpPr>
          <p:cNvPr id="876" name="Shape 876"/>
          <p:cNvSpPr/>
          <p:nvPr/>
        </p:nvSpPr>
        <p:spPr>
          <a:xfrm>
            <a:off x="9232900" y="3492499"/>
            <a:ext cx="304801" cy="381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C41"/>
          </a:solidFill>
          <a:ln w="25400">
            <a:solidFill/>
            <a:miter lim="400000"/>
          </a:ln>
        </p:spPr>
        <p:txBody>
          <a:bodyPr lIns="38100" tIns="38100" rIns="38100" bIns="38100" anchor="ctr"/>
          <a:lstStyle/>
          <a:p>
            <a:pPr lvl="0" algn="ctr" defTabSz="584200">
              <a:defRPr sz="4000">
                <a:solidFill>
                  <a:srgbClr val="FFFFFF"/>
                </a:solidFill>
                <a:effectLst>
                  <a:outerShdw blurRad="38100" dist="12700" dir="5400000" rotWithShape="0">
                    <a:srgbClr val="000000">
                      <a:alpha val="50000"/>
                    </a:srgbClr>
                  </a:outerShdw>
                </a:effectLst>
                <a:uFillTx/>
              </a:defRPr>
            </a:pPr>
            <a:endParaRPr/>
          </a:p>
        </p:txBody>
      </p:sp>
      <p:sp>
        <p:nvSpPr>
          <p:cNvPr id="877" name="Shape 877"/>
          <p:cNvSpPr/>
          <p:nvPr/>
        </p:nvSpPr>
        <p:spPr>
          <a:xfrm>
            <a:off x="8343900" y="4381499"/>
            <a:ext cx="304801" cy="381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C41"/>
          </a:solidFill>
          <a:ln w="25400">
            <a:solidFill/>
            <a:miter lim="400000"/>
          </a:ln>
        </p:spPr>
        <p:txBody>
          <a:bodyPr lIns="38100" tIns="38100" rIns="38100" bIns="38100" anchor="ctr"/>
          <a:lstStyle/>
          <a:p>
            <a:pPr lvl="0" algn="ctr" defTabSz="584200">
              <a:defRPr sz="4000">
                <a:solidFill>
                  <a:srgbClr val="FFFFFF"/>
                </a:solidFill>
                <a:effectLst>
                  <a:outerShdw blurRad="38100" dist="12700" dir="5400000" rotWithShape="0">
                    <a:srgbClr val="000000">
                      <a:alpha val="50000"/>
                    </a:srgbClr>
                  </a:outerShdw>
                </a:effectLst>
                <a:uFillTx/>
              </a:defRPr>
            </a:pPr>
            <a:endParaRPr/>
          </a:p>
        </p:txBody>
      </p:sp>
      <p:sp>
        <p:nvSpPr>
          <p:cNvPr id="878" name="Shape 878"/>
          <p:cNvSpPr/>
          <p:nvPr/>
        </p:nvSpPr>
        <p:spPr>
          <a:xfrm>
            <a:off x="8727574" y="4089400"/>
            <a:ext cx="362952" cy="419100"/>
          </a:xfrm>
          <a:prstGeom prst="star6">
            <a:avLst>
              <a:gd name="adj" fmla="val 25000"/>
              <a:gd name="hf" fmla="val 115470"/>
            </a:avLst>
          </a:prstGeom>
          <a:solidFill>
            <a:srgbClr val="F5EC00"/>
          </a:solidFill>
          <a:ln w="25400">
            <a:solidFill/>
            <a:miter lim="400000"/>
          </a:ln>
        </p:spPr>
        <p:txBody>
          <a:bodyPr lIns="38100" tIns="38100" rIns="38100" bIns="38100" anchor="ctr"/>
          <a:lstStyle/>
          <a:p>
            <a:pPr lvl="0" algn="ctr" defTabSz="584200">
              <a:defRPr sz="4000">
                <a:solidFill>
                  <a:srgbClr val="FFFFFF"/>
                </a:solidFill>
                <a:effectLst>
                  <a:outerShdw blurRad="38100" dist="12700" dir="5400000" rotWithShape="0">
                    <a:srgbClr val="000000">
                      <a:alpha val="50000"/>
                    </a:srgbClr>
                  </a:outerShdw>
                </a:effectLst>
                <a:uFillTx/>
              </a:defRPr>
            </a:pPr>
            <a:endParaRPr/>
          </a:p>
        </p:txBody>
      </p:sp>
    </p:spTree>
    <p:extLst>
      <p:ext uri="{BB962C8B-B14F-4D97-AF65-F5344CB8AC3E}">
        <p14:creationId xmlns:p14="http://schemas.microsoft.com/office/powerpoint/2010/main" val="282661659"/>
      </p:ext>
    </p:extLst>
  </p:cSld>
  <p:clrMapOvr>
    <a:masterClrMapping/>
  </p:clrMapOvr>
  <p:transition spd="med">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p:txBody>
          <a:bodyPr lIns="50797" tIns="50797" rIns="50797" bIns="50797"/>
          <a:lstStyle/>
          <a:p>
            <a:pPr eaLnBrk="1" hangingPunct="1"/>
            <a:r>
              <a:rPr lang="en-US" smtClean="0">
                <a:effectLst>
                  <a:outerShdw blurRad="38100" dist="38100" dir="2700000" algn="tl">
                    <a:srgbClr val="C0C0C0"/>
                  </a:outerShdw>
                </a:effectLst>
              </a:rPr>
              <a:t>Overview</a:t>
            </a:r>
          </a:p>
        </p:txBody>
      </p:sp>
      <p:sp>
        <p:nvSpPr>
          <p:cNvPr id="15362" name="Rectangle 2"/>
          <p:cNvSpPr>
            <a:spLocks noGrp="1" noChangeArrowheads="1"/>
          </p:cNvSpPr>
          <p:nvPr>
            <p:ph idx="1"/>
          </p:nvPr>
        </p:nvSpPr>
        <p:spPr/>
        <p:txBody>
          <a:bodyPr lIns="50797" tIns="50797" rIns="50797" bIns="50797"/>
          <a:lstStyle/>
          <a:p>
            <a:pPr eaLnBrk="1" hangingPunct="1"/>
            <a:r>
              <a:rPr lang="en-US" dirty="0" smtClean="0"/>
              <a:t>Power</a:t>
            </a:r>
          </a:p>
          <a:p>
            <a:pPr eaLnBrk="1" hangingPunct="1"/>
            <a:r>
              <a:rPr lang="en-US" dirty="0" smtClean="0"/>
              <a:t>Binary Search</a:t>
            </a:r>
          </a:p>
          <a:p>
            <a:pPr eaLnBrk="1" hangingPunct="1"/>
            <a:r>
              <a:rPr lang="en-US" dirty="0" smtClean="0"/>
              <a:t>Finding roots</a:t>
            </a:r>
          </a:p>
          <a:p>
            <a:pPr eaLnBrk="1" hangingPunct="1"/>
            <a:r>
              <a:rPr lang="en-US" dirty="0" err="1" smtClean="0"/>
              <a:t>Triominoes</a:t>
            </a:r>
            <a:endParaRPr lang="en-US"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p:cNvSpPr>
            <a:spLocks noGrp="1" noChangeArrowheads="1"/>
          </p:cNvSpPr>
          <p:nvPr>
            <p:ph type="title"/>
          </p:nvPr>
        </p:nvSpPr>
        <p:spPr>
          <a:xfrm>
            <a:off x="1682751" y="34617"/>
            <a:ext cx="10664825" cy="1625600"/>
          </a:xfrm>
        </p:spPr>
        <p:txBody>
          <a:bodyPr lIns="50797" tIns="50797" rIns="50797" bIns="50797"/>
          <a:lstStyle/>
          <a:p>
            <a:pPr eaLnBrk="1" hangingPunct="1"/>
            <a:r>
              <a:rPr lang="en-US" dirty="0" err="1" smtClean="0">
                <a:effectLst>
                  <a:outerShdw blurRad="38100" dist="38100" dir="2700000" algn="tl">
                    <a:srgbClr val="C0C0C0"/>
                  </a:outerShdw>
                </a:effectLst>
              </a:rPr>
              <a:t>Triominoes</a:t>
            </a:r>
            <a:endParaRPr lang="en-US" dirty="0" smtClean="0">
              <a:effectLst>
                <a:outerShdw blurRad="38100" dist="38100" dir="2700000" algn="tl">
                  <a:srgbClr val="C0C0C0"/>
                </a:outerShdw>
              </a:effectLst>
            </a:endParaRPr>
          </a:p>
        </p:txBody>
      </p:sp>
      <p:sp>
        <p:nvSpPr>
          <p:cNvPr id="62467" name="Rectangle 2"/>
          <p:cNvSpPr>
            <a:spLocks noGrp="1" noChangeArrowheads="1"/>
          </p:cNvSpPr>
          <p:nvPr>
            <p:ph type="body" idx="4294967295"/>
          </p:nvPr>
        </p:nvSpPr>
        <p:spPr>
          <a:xfrm>
            <a:off x="1516626" y="7757120"/>
            <a:ext cx="11336064" cy="1296144"/>
          </a:xfrm>
        </p:spPr>
        <p:txBody>
          <a:bodyPr lIns="50797" tIns="50797" rIns="50797" bIns="50797">
            <a:normAutofit/>
          </a:bodyPr>
          <a:lstStyle/>
          <a:p>
            <a:pPr marL="520157" indent="-403123" algn="ctr" eaLnBrk="1" fontAlgn="auto" hangingPunct="1">
              <a:spcBef>
                <a:spcPts val="853"/>
              </a:spcBef>
              <a:spcAft>
                <a:spcPts val="0"/>
              </a:spcAft>
              <a:buNone/>
              <a:defRPr/>
            </a:pPr>
            <a:r>
              <a:rPr lang="en-US" sz="3600" dirty="0" smtClean="0">
                <a:latin typeface="Times New Roman" charset="0"/>
                <a:ea typeface="+mn-ea"/>
                <a:cs typeface="+mn-cs"/>
                <a:sym typeface="Geneva" charset="0"/>
              </a:rPr>
              <a:t>Can you cover </a:t>
            </a:r>
            <a:r>
              <a:rPr lang="en-US" sz="3600" dirty="0">
                <a:latin typeface="Times New Roman" charset="0"/>
                <a:ea typeface="+mn-ea"/>
                <a:cs typeface="+mn-cs"/>
                <a:sym typeface="Geneva" charset="0"/>
              </a:rPr>
              <a:t>the blank squares of the above grid with non-overlapping </a:t>
            </a:r>
            <a:r>
              <a:rPr lang="en-US" sz="3600" dirty="0" err="1">
                <a:latin typeface="Times New Roman" charset="0"/>
                <a:ea typeface="+mn-ea"/>
                <a:cs typeface="+mn-cs"/>
                <a:sym typeface="Geneva" charset="0"/>
              </a:rPr>
              <a:t>triominoes</a:t>
            </a:r>
            <a:r>
              <a:rPr lang="en-US" sz="3600" dirty="0">
                <a:latin typeface="Times New Roman" charset="0"/>
                <a:ea typeface="+mn-ea"/>
                <a:cs typeface="+mn-cs"/>
                <a:sym typeface="Geneva" charset="0"/>
              </a:rPr>
              <a:t> that do not go outside the </a:t>
            </a:r>
            <a:r>
              <a:rPr lang="en-US" sz="3600" dirty="0" smtClean="0">
                <a:latin typeface="Times New Roman" charset="0"/>
                <a:ea typeface="+mn-ea"/>
                <a:cs typeface="+mn-cs"/>
                <a:sym typeface="Geneva" charset="0"/>
              </a:rPr>
              <a:t>grid?</a:t>
            </a:r>
            <a:endParaRPr lang="en-US" sz="3600" dirty="0">
              <a:latin typeface="Times New Roman" charset="0"/>
              <a:ea typeface="+mn-ea"/>
              <a:cs typeface="+mn-cs"/>
              <a:sym typeface="Geneva" charset="0"/>
            </a:endParaRPr>
          </a:p>
        </p:txBody>
      </p:sp>
      <p:graphicFrame>
        <p:nvGraphicFramePr>
          <p:cNvPr id="62680" name="Group 216"/>
          <p:cNvGraphicFramePr>
            <a:graphicFrameLocks noGrp="1"/>
          </p:cNvGraphicFramePr>
          <p:nvPr/>
        </p:nvGraphicFramePr>
        <p:xfrm>
          <a:off x="4918075" y="1347788"/>
          <a:ext cx="5499100" cy="6057904"/>
        </p:xfrm>
        <a:graphic>
          <a:graphicData uri="http://schemas.openxmlformats.org/drawingml/2006/table">
            <a:tbl>
              <a:tblPr/>
              <a:tblGrid>
                <a:gridCol w="687388"/>
                <a:gridCol w="687387"/>
                <a:gridCol w="687388"/>
                <a:gridCol w="687387"/>
                <a:gridCol w="687388"/>
                <a:gridCol w="687387"/>
                <a:gridCol w="687388"/>
                <a:gridCol w="687387"/>
              </a:tblGrid>
              <a:tr h="757238">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7238">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7238">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7238">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7238">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7238">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7238">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7238">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dirty="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94" name="Rectangle 212"/>
          <p:cNvSpPr>
            <a:spLocks/>
          </p:cNvSpPr>
          <p:nvPr/>
        </p:nvSpPr>
        <p:spPr bwMode="auto">
          <a:xfrm>
            <a:off x="2255630" y="2530061"/>
            <a:ext cx="647700" cy="711201"/>
          </a:xfrm>
          <a:prstGeom prst="rect">
            <a:avLst/>
          </a:prstGeom>
          <a:solidFill>
            <a:schemeClr val="accent1"/>
          </a:solidFill>
          <a:ln w="25400">
            <a:solidFill>
              <a:schemeClr val="tx1"/>
            </a:solidFill>
            <a:miter lim="800000"/>
            <a:headEnd/>
            <a:tailEnd/>
          </a:ln>
        </p:spPr>
        <p:txBody>
          <a:bodyPr lIns="0" tIns="0" rIns="0" bIns="0"/>
          <a:lstStyle/>
          <a:p>
            <a:pPr algn="ctr"/>
            <a:endParaRPr lang="en-US" sz="4300">
              <a:solidFill>
                <a:srgbClr val="000000"/>
              </a:solidFill>
              <a:latin typeface="Helvetica Neue Light" pitchFamily="-84" charset="0"/>
              <a:sym typeface="Helvetica Neue Light" pitchFamily="-84" charset="0"/>
            </a:endParaRPr>
          </a:p>
        </p:txBody>
      </p:sp>
      <p:sp>
        <p:nvSpPr>
          <p:cNvPr id="17495" name="Rectangle 213"/>
          <p:cNvSpPr>
            <a:spLocks/>
          </p:cNvSpPr>
          <p:nvPr/>
        </p:nvSpPr>
        <p:spPr bwMode="auto">
          <a:xfrm>
            <a:off x="2903330" y="2530061"/>
            <a:ext cx="647700" cy="711201"/>
          </a:xfrm>
          <a:prstGeom prst="rect">
            <a:avLst/>
          </a:prstGeom>
          <a:solidFill>
            <a:schemeClr val="accent1"/>
          </a:solidFill>
          <a:ln w="25400">
            <a:solidFill>
              <a:schemeClr val="tx1"/>
            </a:solidFill>
            <a:miter lim="800000"/>
            <a:headEnd/>
            <a:tailEnd/>
          </a:ln>
        </p:spPr>
        <p:txBody>
          <a:bodyPr lIns="0" tIns="0" rIns="0" bIns="0"/>
          <a:lstStyle/>
          <a:p>
            <a:pPr algn="ctr"/>
            <a:endParaRPr lang="en-US" sz="4300">
              <a:solidFill>
                <a:srgbClr val="000000"/>
              </a:solidFill>
              <a:latin typeface="Helvetica Neue Light" pitchFamily="-84" charset="0"/>
              <a:sym typeface="Helvetica Neue Light" pitchFamily="-84" charset="0"/>
            </a:endParaRPr>
          </a:p>
        </p:txBody>
      </p:sp>
      <p:sp>
        <p:nvSpPr>
          <p:cNvPr id="17496" name="Rectangle 214"/>
          <p:cNvSpPr>
            <a:spLocks/>
          </p:cNvSpPr>
          <p:nvPr/>
        </p:nvSpPr>
        <p:spPr bwMode="auto">
          <a:xfrm>
            <a:off x="2255630" y="3241261"/>
            <a:ext cx="647700" cy="711201"/>
          </a:xfrm>
          <a:prstGeom prst="rect">
            <a:avLst/>
          </a:prstGeom>
          <a:solidFill>
            <a:schemeClr val="accent1"/>
          </a:solidFill>
          <a:ln w="25400">
            <a:solidFill>
              <a:schemeClr val="tx1"/>
            </a:solidFill>
            <a:miter lim="800000"/>
            <a:headEnd/>
            <a:tailEnd/>
          </a:ln>
        </p:spPr>
        <p:txBody>
          <a:bodyPr lIns="0" tIns="0" rIns="0" bIns="0"/>
          <a:lstStyle/>
          <a:p>
            <a:pPr algn="ctr"/>
            <a:endParaRPr lang="en-US" sz="4300">
              <a:solidFill>
                <a:srgbClr val="000000"/>
              </a:solidFill>
              <a:latin typeface="Helvetica Neue Light" pitchFamily="-84" charset="0"/>
              <a:sym typeface="Helvetica Neue Light" pitchFamily="-84" charset="0"/>
            </a:endParaRPr>
          </a:p>
        </p:txBody>
      </p:sp>
      <p:sp>
        <p:nvSpPr>
          <p:cNvPr id="2" name="TextBox 1"/>
          <p:cNvSpPr txBox="1"/>
          <p:nvPr/>
        </p:nvSpPr>
        <p:spPr>
          <a:xfrm>
            <a:off x="1535178" y="4666873"/>
            <a:ext cx="2736304" cy="707886"/>
          </a:xfrm>
          <a:prstGeom prst="rect">
            <a:avLst/>
          </a:prstGeom>
          <a:noFill/>
        </p:spPr>
        <p:txBody>
          <a:bodyPr wrap="square" rtlCol="0">
            <a:spAutoFit/>
          </a:bodyPr>
          <a:lstStyle/>
          <a:p>
            <a:r>
              <a:rPr lang="en-AU" sz="4000" dirty="0" err="1" smtClean="0"/>
              <a:t>Triominoe</a:t>
            </a:r>
            <a:endParaRPr lang="en-AU" sz="4000" dirty="0"/>
          </a:p>
        </p:txBody>
      </p:sp>
      <p:cxnSp>
        <p:nvCxnSpPr>
          <p:cNvPr id="4" name="Straight Arrow Connector 3"/>
          <p:cNvCxnSpPr/>
          <p:nvPr/>
        </p:nvCxnSpPr>
        <p:spPr>
          <a:xfrm flipV="1">
            <a:off x="2579480" y="4084712"/>
            <a:ext cx="0" cy="5821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322935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533848" y="772344"/>
            <a:ext cx="9656713" cy="1625600"/>
          </a:xfrm>
        </p:spPr>
        <p:txBody>
          <a:bodyPr>
            <a:noAutofit/>
          </a:bodyPr>
          <a:lstStyle/>
          <a:p>
            <a:pPr marL="520157" indent="-403123" eaLnBrk="1" fontAlgn="auto" hangingPunct="1">
              <a:spcBef>
                <a:spcPts val="853"/>
              </a:spcBef>
              <a:spcAft>
                <a:spcPts val="0"/>
              </a:spcAft>
              <a:defRPr/>
            </a:pPr>
            <a:r>
              <a:rPr lang="en-US" sz="4400" dirty="0" smtClean="0">
                <a:latin typeface="Times New Roman" charset="0"/>
                <a:sym typeface="Geneva" charset="0"/>
              </a:rPr>
              <a:t>Can </a:t>
            </a:r>
            <a:r>
              <a:rPr lang="en-US" sz="4400" dirty="0">
                <a:latin typeface="Times New Roman" charset="0"/>
                <a:sym typeface="Geneva" charset="0"/>
              </a:rPr>
              <a:t>you cover the blank squares of </a:t>
            </a:r>
            <a:r>
              <a:rPr lang="en-US" sz="4400" dirty="0" smtClean="0">
                <a:latin typeface="Times New Roman" charset="0"/>
                <a:sym typeface="Geneva" charset="0"/>
              </a:rPr>
              <a:t>this grid </a:t>
            </a:r>
            <a:r>
              <a:rPr lang="en-US" sz="4400" dirty="0">
                <a:latin typeface="Times New Roman" charset="0"/>
                <a:sym typeface="Geneva" charset="0"/>
              </a:rPr>
              <a:t>with non-overlapping </a:t>
            </a:r>
            <a:r>
              <a:rPr lang="en-US" sz="4400" dirty="0" err="1">
                <a:latin typeface="Times New Roman" charset="0"/>
                <a:sym typeface="Geneva" charset="0"/>
              </a:rPr>
              <a:t>triominoes</a:t>
            </a:r>
            <a:r>
              <a:rPr lang="en-US" sz="4400" dirty="0">
                <a:latin typeface="Times New Roman" charset="0"/>
                <a:sym typeface="Geneva" charset="0"/>
              </a:rPr>
              <a:t> that do not go outside the grid?</a:t>
            </a:r>
          </a:p>
        </p:txBody>
      </p:sp>
      <p:sp>
        <p:nvSpPr>
          <p:cNvPr id="3" name="TPAnswers"/>
          <p:cNvSpPr>
            <a:spLocks noGrp="1"/>
          </p:cNvSpPr>
          <p:nvPr>
            <p:ph type="body" idx="1"/>
            <p:custDataLst>
              <p:tags r:id="rId2"/>
            </p:custDataLst>
          </p:nvPr>
        </p:nvSpPr>
        <p:spPr>
          <a:xfrm>
            <a:off x="1821880" y="6821016"/>
            <a:ext cx="2232248" cy="1283221"/>
          </a:xfrm>
        </p:spPr>
        <p:txBody>
          <a:bodyPr>
            <a:normAutofit/>
          </a:bodyPr>
          <a:lstStyle/>
          <a:p>
            <a:pPr marL="1031868" indent="-914400">
              <a:spcBef>
                <a:spcPct val="20000"/>
              </a:spcBef>
              <a:spcAft>
                <a:spcPts val="0"/>
              </a:spcAft>
              <a:buFont typeface="Wingdings 2" pitchFamily="18" charset="2"/>
              <a:buAutoNum type="alphaUcPeriod"/>
            </a:pPr>
            <a:r>
              <a:rPr lang="en-AU" sz="3200" dirty="0" smtClean="0"/>
              <a:t>Yes</a:t>
            </a:r>
          </a:p>
          <a:p>
            <a:pPr marL="1031868" indent="-914400">
              <a:spcBef>
                <a:spcPct val="20000"/>
              </a:spcBef>
              <a:spcAft>
                <a:spcPts val="0"/>
              </a:spcAft>
              <a:buFont typeface="Wingdings 2" pitchFamily="18" charset="2"/>
              <a:buAutoNum type="alphaUcPeriod"/>
            </a:pPr>
            <a:r>
              <a:rPr lang="en-AU" sz="3200" dirty="0" smtClean="0"/>
              <a:t>No</a:t>
            </a:r>
            <a:endParaRPr lang="en-AU" sz="3200" dirty="0"/>
          </a:p>
        </p:txBody>
      </p:sp>
      <p:graphicFrame>
        <p:nvGraphicFramePr>
          <p:cNvPr id="5" name="Group 216"/>
          <p:cNvGraphicFramePr>
            <a:graphicFrameLocks noGrp="1"/>
          </p:cNvGraphicFramePr>
          <p:nvPr>
            <p:extLst>
              <p:ext uri="{D42A27DB-BD31-4B8C-83A1-F6EECF244321}">
                <p14:modId xmlns:p14="http://schemas.microsoft.com/office/powerpoint/2010/main" val="2303363593"/>
              </p:ext>
            </p:extLst>
          </p:nvPr>
        </p:nvGraphicFramePr>
        <p:xfrm>
          <a:off x="4342160" y="2716560"/>
          <a:ext cx="3528540" cy="3897048"/>
        </p:xfrm>
        <a:graphic>
          <a:graphicData uri="http://schemas.openxmlformats.org/drawingml/2006/table">
            <a:tbl>
              <a:tblPr/>
              <a:tblGrid>
                <a:gridCol w="441068"/>
                <a:gridCol w="441067"/>
                <a:gridCol w="441068"/>
                <a:gridCol w="441067"/>
                <a:gridCol w="441068"/>
                <a:gridCol w="441067"/>
                <a:gridCol w="441068"/>
                <a:gridCol w="441067"/>
              </a:tblGrid>
              <a:tr h="487131">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dirty="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dirty="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dirty="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dirty="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dirty="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131">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dirty="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dirty="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131">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dirty="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dirty="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131">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dirty="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131">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dirty="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131">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dirty="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131">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dirty="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131">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1200" b="0" i="0" u="none" strike="noStrike" cap="none" normalizeH="0" baseline="0" dirty="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86" marB="50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0" name="Rectangle 212"/>
          <p:cNvSpPr>
            <a:spLocks/>
          </p:cNvSpPr>
          <p:nvPr/>
        </p:nvSpPr>
        <p:spPr bwMode="auto">
          <a:xfrm>
            <a:off x="2255630" y="3885481"/>
            <a:ext cx="430718" cy="524702"/>
          </a:xfrm>
          <a:prstGeom prst="rect">
            <a:avLst/>
          </a:prstGeom>
          <a:solidFill>
            <a:schemeClr val="accent1"/>
          </a:solidFill>
          <a:ln w="25400">
            <a:solidFill>
              <a:schemeClr val="tx1"/>
            </a:solidFill>
            <a:miter lim="800000"/>
            <a:headEnd/>
            <a:tailEnd/>
          </a:ln>
        </p:spPr>
        <p:txBody>
          <a:bodyPr lIns="0" tIns="0" rIns="0" bIns="0"/>
          <a:lstStyle/>
          <a:p>
            <a:pPr algn="ctr"/>
            <a:endParaRPr lang="en-US" sz="4300">
              <a:solidFill>
                <a:srgbClr val="000000"/>
              </a:solidFill>
              <a:latin typeface="Helvetica Neue Light" pitchFamily="-84" charset="0"/>
              <a:sym typeface="Helvetica Neue Light" pitchFamily="-84" charset="0"/>
            </a:endParaRPr>
          </a:p>
        </p:txBody>
      </p:sp>
      <p:sp>
        <p:nvSpPr>
          <p:cNvPr id="11" name="Rectangle 213"/>
          <p:cNvSpPr>
            <a:spLocks/>
          </p:cNvSpPr>
          <p:nvPr/>
        </p:nvSpPr>
        <p:spPr bwMode="auto">
          <a:xfrm>
            <a:off x="2687971" y="3885481"/>
            <a:ext cx="430718" cy="524702"/>
          </a:xfrm>
          <a:prstGeom prst="rect">
            <a:avLst/>
          </a:prstGeom>
          <a:solidFill>
            <a:schemeClr val="accent1"/>
          </a:solidFill>
          <a:ln w="25400">
            <a:solidFill>
              <a:schemeClr val="tx1"/>
            </a:solidFill>
            <a:miter lim="800000"/>
            <a:headEnd/>
            <a:tailEnd/>
          </a:ln>
        </p:spPr>
        <p:txBody>
          <a:bodyPr lIns="0" tIns="0" rIns="0" bIns="0"/>
          <a:lstStyle/>
          <a:p>
            <a:pPr algn="ctr"/>
            <a:endParaRPr lang="en-US" sz="4300">
              <a:solidFill>
                <a:srgbClr val="000000"/>
              </a:solidFill>
              <a:latin typeface="Helvetica Neue Light" pitchFamily="-84" charset="0"/>
              <a:sym typeface="Helvetica Neue Light" pitchFamily="-84" charset="0"/>
            </a:endParaRPr>
          </a:p>
        </p:txBody>
      </p:sp>
      <p:sp>
        <p:nvSpPr>
          <p:cNvPr id="12" name="Rectangle 214"/>
          <p:cNvSpPr>
            <a:spLocks/>
          </p:cNvSpPr>
          <p:nvPr/>
        </p:nvSpPr>
        <p:spPr bwMode="auto">
          <a:xfrm>
            <a:off x="2255630" y="4410183"/>
            <a:ext cx="430718" cy="524702"/>
          </a:xfrm>
          <a:prstGeom prst="rect">
            <a:avLst/>
          </a:prstGeom>
          <a:solidFill>
            <a:schemeClr val="accent1"/>
          </a:solidFill>
          <a:ln w="25400">
            <a:solidFill>
              <a:schemeClr val="tx1"/>
            </a:solidFill>
            <a:miter lim="800000"/>
            <a:headEnd/>
            <a:tailEnd/>
          </a:ln>
        </p:spPr>
        <p:txBody>
          <a:bodyPr lIns="0" tIns="0" rIns="0" bIns="0"/>
          <a:lstStyle/>
          <a:p>
            <a:pPr algn="ctr"/>
            <a:endParaRPr lang="en-US" sz="4300">
              <a:solidFill>
                <a:srgbClr val="000000"/>
              </a:solidFill>
              <a:latin typeface="Helvetica Neue Light" pitchFamily="-84" charset="0"/>
              <a:sym typeface="Helvetica Neue Light" pitchFamily="-84" charset="0"/>
            </a:endParaRPr>
          </a:p>
        </p:txBody>
      </p:sp>
    </p:spTree>
    <p:custDataLst>
      <p:tags r:id="rId1"/>
    </p:custDataLst>
    <p:extLst>
      <p:ext uri="{BB962C8B-B14F-4D97-AF65-F5344CB8AC3E}">
        <p14:creationId xmlns:p14="http://schemas.microsoft.com/office/powerpoint/2010/main" val="5521127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a:xfrm>
            <a:off x="2041527" y="390525"/>
            <a:ext cx="10664825" cy="1625600"/>
          </a:xfrm>
        </p:spPr>
        <p:txBody>
          <a:bodyPr lIns="50797" tIns="50797" rIns="50797" bIns="50797"/>
          <a:lstStyle/>
          <a:p>
            <a:pPr eaLnBrk="1" hangingPunct="1"/>
            <a:r>
              <a:rPr lang="en-US" smtClean="0">
                <a:effectLst>
                  <a:outerShdw blurRad="38100" dist="38100" dir="2700000" algn="tl">
                    <a:srgbClr val="C0C0C0"/>
                  </a:outerShdw>
                </a:effectLst>
              </a:rPr>
              <a:t>Divide</a:t>
            </a:r>
          </a:p>
        </p:txBody>
      </p:sp>
      <p:graphicFrame>
        <p:nvGraphicFramePr>
          <p:cNvPr id="39154" name="Group 242"/>
          <p:cNvGraphicFramePr>
            <a:graphicFrameLocks noGrp="1"/>
          </p:cNvGraphicFramePr>
          <p:nvPr/>
        </p:nvGraphicFramePr>
        <p:xfrm>
          <a:off x="3746501" y="2170114"/>
          <a:ext cx="5499100" cy="6421120"/>
        </p:xfrm>
        <a:graphic>
          <a:graphicData uri="http://schemas.openxmlformats.org/drawingml/2006/table">
            <a:tbl>
              <a:tblPr/>
              <a:tblGrid>
                <a:gridCol w="687388"/>
                <a:gridCol w="687387"/>
                <a:gridCol w="687388"/>
                <a:gridCol w="687387"/>
                <a:gridCol w="687388"/>
                <a:gridCol w="687387"/>
                <a:gridCol w="687388"/>
                <a:gridCol w="687387"/>
              </a:tblGrid>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541" name="Rectangle 212"/>
          <p:cNvSpPr>
            <a:spLocks/>
          </p:cNvSpPr>
          <p:nvPr/>
        </p:nvSpPr>
        <p:spPr bwMode="auto">
          <a:xfrm>
            <a:off x="1667565" y="2984500"/>
            <a:ext cx="647700" cy="711201"/>
          </a:xfrm>
          <a:prstGeom prst="rect">
            <a:avLst/>
          </a:prstGeom>
          <a:solidFill>
            <a:schemeClr val="accent1"/>
          </a:solidFill>
          <a:ln w="25400">
            <a:solidFill>
              <a:schemeClr val="tx1"/>
            </a:solidFill>
            <a:miter lim="800000"/>
            <a:headEnd/>
            <a:tailEnd/>
          </a:ln>
        </p:spPr>
        <p:txBody>
          <a:bodyPr lIns="0" tIns="0" rIns="0" bIns="0"/>
          <a:lstStyle/>
          <a:p>
            <a:pPr algn="ctr"/>
            <a:endParaRPr lang="en-US" sz="4300">
              <a:solidFill>
                <a:srgbClr val="000000"/>
              </a:solidFill>
              <a:latin typeface="Helvetica Neue Light" pitchFamily="-84" charset="0"/>
              <a:sym typeface="Helvetica Neue Light" pitchFamily="-84" charset="0"/>
            </a:endParaRPr>
          </a:p>
        </p:txBody>
      </p:sp>
      <p:sp>
        <p:nvSpPr>
          <p:cNvPr id="19542" name="Rectangle 213"/>
          <p:cNvSpPr>
            <a:spLocks/>
          </p:cNvSpPr>
          <p:nvPr/>
        </p:nvSpPr>
        <p:spPr bwMode="auto">
          <a:xfrm>
            <a:off x="2315265" y="2984500"/>
            <a:ext cx="647700" cy="711201"/>
          </a:xfrm>
          <a:prstGeom prst="rect">
            <a:avLst/>
          </a:prstGeom>
          <a:solidFill>
            <a:schemeClr val="accent1"/>
          </a:solidFill>
          <a:ln w="25400">
            <a:solidFill>
              <a:schemeClr val="tx1"/>
            </a:solidFill>
            <a:miter lim="800000"/>
            <a:headEnd/>
            <a:tailEnd/>
          </a:ln>
        </p:spPr>
        <p:txBody>
          <a:bodyPr lIns="0" tIns="0" rIns="0" bIns="0"/>
          <a:lstStyle/>
          <a:p>
            <a:pPr algn="ctr"/>
            <a:endParaRPr lang="en-US" sz="4300">
              <a:solidFill>
                <a:srgbClr val="000000"/>
              </a:solidFill>
              <a:latin typeface="Helvetica Neue Light" pitchFamily="-84" charset="0"/>
              <a:sym typeface="Helvetica Neue Light" pitchFamily="-84" charset="0"/>
            </a:endParaRPr>
          </a:p>
        </p:txBody>
      </p:sp>
      <p:sp>
        <p:nvSpPr>
          <p:cNvPr id="19543" name="Rectangle 214"/>
          <p:cNvSpPr>
            <a:spLocks/>
          </p:cNvSpPr>
          <p:nvPr/>
        </p:nvSpPr>
        <p:spPr bwMode="auto">
          <a:xfrm>
            <a:off x="1667565" y="3695700"/>
            <a:ext cx="647700" cy="711201"/>
          </a:xfrm>
          <a:prstGeom prst="rect">
            <a:avLst/>
          </a:prstGeom>
          <a:solidFill>
            <a:schemeClr val="accent1"/>
          </a:solidFill>
          <a:ln w="25400">
            <a:solidFill>
              <a:schemeClr val="tx1"/>
            </a:solidFill>
            <a:miter lim="800000"/>
            <a:headEnd/>
            <a:tailEnd/>
          </a:ln>
        </p:spPr>
        <p:txBody>
          <a:bodyPr lIns="0" tIns="0" rIns="0" bIns="0"/>
          <a:lstStyle/>
          <a:p>
            <a:pPr algn="ctr"/>
            <a:endParaRPr lang="en-US" sz="4300">
              <a:solidFill>
                <a:srgbClr val="000000"/>
              </a:solidFill>
              <a:latin typeface="Helvetica Neue Light" pitchFamily="-84" charset="0"/>
              <a:sym typeface="Helvetica Neue Light" pitchFamily="-84" charset="0"/>
            </a:endParaRPr>
          </a:p>
        </p:txBody>
      </p:sp>
    </p:spTree>
    <p:extLst>
      <p:ext uri="{BB962C8B-B14F-4D97-AF65-F5344CB8AC3E}">
        <p14:creationId xmlns:p14="http://schemas.microsoft.com/office/powerpoint/2010/main" val="410466542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a:xfrm>
            <a:off x="2041527" y="390525"/>
            <a:ext cx="10664825" cy="1625600"/>
          </a:xfrm>
        </p:spPr>
        <p:txBody>
          <a:bodyPr lIns="50797" tIns="50797" rIns="50797" bIns="50797"/>
          <a:lstStyle/>
          <a:p>
            <a:pPr eaLnBrk="1" hangingPunct="1"/>
            <a:r>
              <a:rPr lang="en-US" smtClean="0">
                <a:effectLst>
                  <a:outerShdw blurRad="38100" dist="38100" dir="2700000" algn="tl">
                    <a:srgbClr val="C0C0C0"/>
                  </a:outerShdw>
                </a:effectLst>
              </a:rPr>
              <a:t>Reduce to Similar Problem</a:t>
            </a:r>
          </a:p>
        </p:txBody>
      </p:sp>
      <p:graphicFrame>
        <p:nvGraphicFramePr>
          <p:cNvPr id="41203" name="Group 243"/>
          <p:cNvGraphicFramePr>
            <a:graphicFrameLocks noGrp="1"/>
          </p:cNvGraphicFramePr>
          <p:nvPr/>
        </p:nvGraphicFramePr>
        <p:xfrm>
          <a:off x="3746501" y="2170114"/>
          <a:ext cx="5499100" cy="6421120"/>
        </p:xfrm>
        <a:graphic>
          <a:graphicData uri="http://schemas.openxmlformats.org/drawingml/2006/table">
            <a:tbl>
              <a:tblPr/>
              <a:tblGrid>
                <a:gridCol w="687388"/>
                <a:gridCol w="687387"/>
                <a:gridCol w="687388"/>
                <a:gridCol w="687387"/>
                <a:gridCol w="687388"/>
                <a:gridCol w="687387"/>
                <a:gridCol w="687388"/>
                <a:gridCol w="687387"/>
              </a:tblGrid>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bg2"/>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89" name="Rectangle 212"/>
          <p:cNvSpPr>
            <a:spLocks/>
          </p:cNvSpPr>
          <p:nvPr/>
        </p:nvSpPr>
        <p:spPr bwMode="auto">
          <a:xfrm>
            <a:off x="1682751" y="2984500"/>
            <a:ext cx="647700" cy="711201"/>
          </a:xfrm>
          <a:prstGeom prst="rect">
            <a:avLst/>
          </a:prstGeom>
          <a:solidFill>
            <a:schemeClr val="accent1"/>
          </a:solidFill>
          <a:ln w="25400">
            <a:solidFill>
              <a:schemeClr val="tx1"/>
            </a:solidFill>
            <a:miter lim="800000"/>
            <a:headEnd/>
            <a:tailEnd/>
          </a:ln>
        </p:spPr>
        <p:txBody>
          <a:bodyPr lIns="0" tIns="0" rIns="0" bIns="0"/>
          <a:lstStyle/>
          <a:p>
            <a:pPr algn="ctr"/>
            <a:endParaRPr lang="en-US" sz="4300">
              <a:solidFill>
                <a:srgbClr val="000000"/>
              </a:solidFill>
              <a:latin typeface="Helvetica Neue Light" pitchFamily="-84" charset="0"/>
              <a:sym typeface="Helvetica Neue Light" pitchFamily="-84" charset="0"/>
            </a:endParaRPr>
          </a:p>
        </p:txBody>
      </p:sp>
      <p:sp>
        <p:nvSpPr>
          <p:cNvPr id="21590" name="Rectangle 213"/>
          <p:cNvSpPr>
            <a:spLocks/>
          </p:cNvSpPr>
          <p:nvPr/>
        </p:nvSpPr>
        <p:spPr bwMode="auto">
          <a:xfrm>
            <a:off x="2330450" y="2984500"/>
            <a:ext cx="647700" cy="711201"/>
          </a:xfrm>
          <a:prstGeom prst="rect">
            <a:avLst/>
          </a:prstGeom>
          <a:solidFill>
            <a:schemeClr val="accent1"/>
          </a:solidFill>
          <a:ln w="25400">
            <a:solidFill>
              <a:schemeClr val="tx1"/>
            </a:solidFill>
            <a:miter lim="800000"/>
            <a:headEnd/>
            <a:tailEnd/>
          </a:ln>
        </p:spPr>
        <p:txBody>
          <a:bodyPr lIns="0" tIns="0" rIns="0" bIns="0"/>
          <a:lstStyle/>
          <a:p>
            <a:pPr algn="ctr"/>
            <a:endParaRPr lang="en-US" sz="4300">
              <a:solidFill>
                <a:srgbClr val="000000"/>
              </a:solidFill>
              <a:latin typeface="Helvetica Neue Light" pitchFamily="-84" charset="0"/>
              <a:sym typeface="Helvetica Neue Light" pitchFamily="-84" charset="0"/>
            </a:endParaRPr>
          </a:p>
        </p:txBody>
      </p:sp>
      <p:sp>
        <p:nvSpPr>
          <p:cNvPr id="21591" name="Rectangle 214"/>
          <p:cNvSpPr>
            <a:spLocks/>
          </p:cNvSpPr>
          <p:nvPr/>
        </p:nvSpPr>
        <p:spPr bwMode="auto">
          <a:xfrm>
            <a:off x="1682751" y="3695700"/>
            <a:ext cx="647700" cy="711201"/>
          </a:xfrm>
          <a:prstGeom prst="rect">
            <a:avLst/>
          </a:prstGeom>
          <a:solidFill>
            <a:schemeClr val="accent1"/>
          </a:solidFill>
          <a:ln w="25400">
            <a:solidFill>
              <a:schemeClr val="tx1"/>
            </a:solidFill>
            <a:miter lim="800000"/>
            <a:headEnd/>
            <a:tailEnd/>
          </a:ln>
        </p:spPr>
        <p:txBody>
          <a:bodyPr lIns="0" tIns="0" rIns="0" bIns="0"/>
          <a:lstStyle/>
          <a:p>
            <a:pPr algn="ctr"/>
            <a:endParaRPr lang="en-US" sz="4300">
              <a:solidFill>
                <a:srgbClr val="000000"/>
              </a:solidFill>
              <a:latin typeface="Helvetica Neue Light" pitchFamily="-84" charset="0"/>
              <a:sym typeface="Helvetica Neue Light" pitchFamily="-84" charset="0"/>
            </a:endParaRPr>
          </a:p>
        </p:txBody>
      </p:sp>
    </p:spTree>
    <p:extLst>
      <p:ext uri="{BB962C8B-B14F-4D97-AF65-F5344CB8AC3E}">
        <p14:creationId xmlns:p14="http://schemas.microsoft.com/office/powerpoint/2010/main" val="395200736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p:nvPr>
        </p:nvSpPr>
        <p:spPr>
          <a:xfrm>
            <a:off x="2041527" y="390525"/>
            <a:ext cx="10664825" cy="1625600"/>
          </a:xfrm>
        </p:spPr>
        <p:txBody>
          <a:bodyPr lIns="50797" tIns="50797" rIns="50797" bIns="50797"/>
          <a:lstStyle/>
          <a:p>
            <a:pPr eaLnBrk="1" hangingPunct="1"/>
            <a:r>
              <a:rPr lang="en-US" smtClean="0">
                <a:effectLst>
                  <a:outerShdw blurRad="38100" dist="38100" dir="2700000" algn="tl">
                    <a:srgbClr val="C0C0C0"/>
                  </a:outerShdw>
                </a:effectLst>
              </a:rPr>
              <a:t>Divide Again</a:t>
            </a:r>
          </a:p>
        </p:txBody>
      </p:sp>
      <p:graphicFrame>
        <p:nvGraphicFramePr>
          <p:cNvPr id="43278" name="Group 270"/>
          <p:cNvGraphicFramePr>
            <a:graphicFrameLocks noGrp="1"/>
          </p:cNvGraphicFramePr>
          <p:nvPr/>
        </p:nvGraphicFramePr>
        <p:xfrm>
          <a:off x="3746501" y="2170114"/>
          <a:ext cx="5499100" cy="6421120"/>
        </p:xfrm>
        <a:graphic>
          <a:graphicData uri="http://schemas.openxmlformats.org/drawingml/2006/table">
            <a:tbl>
              <a:tblPr/>
              <a:tblGrid>
                <a:gridCol w="687388"/>
                <a:gridCol w="687387"/>
                <a:gridCol w="687388"/>
                <a:gridCol w="687387"/>
                <a:gridCol w="687388"/>
                <a:gridCol w="687387"/>
                <a:gridCol w="687388"/>
                <a:gridCol w="687387"/>
              </a:tblGrid>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no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bg2"/>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no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637" name="Rectangle 212"/>
          <p:cNvSpPr>
            <a:spLocks/>
          </p:cNvSpPr>
          <p:nvPr/>
        </p:nvSpPr>
        <p:spPr bwMode="auto">
          <a:xfrm>
            <a:off x="1682751" y="2984500"/>
            <a:ext cx="647700" cy="711201"/>
          </a:xfrm>
          <a:prstGeom prst="rect">
            <a:avLst/>
          </a:prstGeom>
          <a:solidFill>
            <a:schemeClr val="accent1"/>
          </a:solidFill>
          <a:ln w="25400">
            <a:solidFill>
              <a:schemeClr val="tx1"/>
            </a:solidFill>
            <a:miter lim="800000"/>
            <a:headEnd/>
            <a:tailEnd/>
          </a:ln>
        </p:spPr>
        <p:txBody>
          <a:bodyPr lIns="0" tIns="0" rIns="0" bIns="0"/>
          <a:lstStyle/>
          <a:p>
            <a:pPr algn="ctr"/>
            <a:endParaRPr lang="en-US" sz="4300">
              <a:solidFill>
                <a:srgbClr val="000000"/>
              </a:solidFill>
              <a:latin typeface="Helvetica Neue Light" pitchFamily="-84" charset="0"/>
              <a:sym typeface="Helvetica Neue Light" pitchFamily="-84" charset="0"/>
            </a:endParaRPr>
          </a:p>
        </p:txBody>
      </p:sp>
      <p:sp>
        <p:nvSpPr>
          <p:cNvPr id="23638" name="Rectangle 213"/>
          <p:cNvSpPr>
            <a:spLocks/>
          </p:cNvSpPr>
          <p:nvPr/>
        </p:nvSpPr>
        <p:spPr bwMode="auto">
          <a:xfrm>
            <a:off x="2330450" y="2984500"/>
            <a:ext cx="647700" cy="711201"/>
          </a:xfrm>
          <a:prstGeom prst="rect">
            <a:avLst/>
          </a:prstGeom>
          <a:solidFill>
            <a:schemeClr val="accent1"/>
          </a:solidFill>
          <a:ln w="25400">
            <a:solidFill>
              <a:schemeClr val="tx1"/>
            </a:solidFill>
            <a:miter lim="800000"/>
            <a:headEnd/>
            <a:tailEnd/>
          </a:ln>
        </p:spPr>
        <p:txBody>
          <a:bodyPr lIns="0" tIns="0" rIns="0" bIns="0"/>
          <a:lstStyle/>
          <a:p>
            <a:pPr algn="ctr"/>
            <a:endParaRPr lang="en-US" sz="4300">
              <a:solidFill>
                <a:srgbClr val="000000"/>
              </a:solidFill>
              <a:latin typeface="Helvetica Neue Light" pitchFamily="-84" charset="0"/>
              <a:sym typeface="Helvetica Neue Light" pitchFamily="-84" charset="0"/>
            </a:endParaRPr>
          </a:p>
        </p:txBody>
      </p:sp>
      <p:sp>
        <p:nvSpPr>
          <p:cNvPr id="23639" name="Rectangle 214"/>
          <p:cNvSpPr>
            <a:spLocks/>
          </p:cNvSpPr>
          <p:nvPr/>
        </p:nvSpPr>
        <p:spPr bwMode="auto">
          <a:xfrm>
            <a:off x="1682751" y="3695700"/>
            <a:ext cx="647700" cy="711201"/>
          </a:xfrm>
          <a:prstGeom prst="rect">
            <a:avLst/>
          </a:prstGeom>
          <a:solidFill>
            <a:schemeClr val="accent1"/>
          </a:solidFill>
          <a:ln w="25400">
            <a:solidFill>
              <a:schemeClr val="tx1"/>
            </a:solidFill>
            <a:miter lim="800000"/>
            <a:headEnd/>
            <a:tailEnd/>
          </a:ln>
        </p:spPr>
        <p:txBody>
          <a:bodyPr lIns="0" tIns="0" rIns="0" bIns="0"/>
          <a:lstStyle/>
          <a:p>
            <a:pPr algn="ctr"/>
            <a:endParaRPr lang="en-US" sz="4300">
              <a:solidFill>
                <a:srgbClr val="000000"/>
              </a:solidFill>
              <a:latin typeface="Helvetica Neue Light" pitchFamily="-84" charset="0"/>
              <a:sym typeface="Helvetica Neue Light" pitchFamily="-84" charset="0"/>
            </a:endParaRPr>
          </a:p>
        </p:txBody>
      </p:sp>
    </p:spTree>
    <p:extLst>
      <p:ext uri="{BB962C8B-B14F-4D97-AF65-F5344CB8AC3E}">
        <p14:creationId xmlns:p14="http://schemas.microsoft.com/office/powerpoint/2010/main" val="388892582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a:xfrm>
            <a:off x="2041527" y="390525"/>
            <a:ext cx="10664825" cy="1625600"/>
          </a:xfrm>
        </p:spPr>
        <p:txBody>
          <a:bodyPr lIns="50797" tIns="50797" rIns="50797" bIns="50797"/>
          <a:lstStyle/>
          <a:p>
            <a:pPr eaLnBrk="1" hangingPunct="1"/>
            <a:r>
              <a:rPr lang="en-US" smtClean="0">
                <a:effectLst>
                  <a:outerShdw blurRad="38100" dist="38100" dir="2700000" algn="tl">
                    <a:srgbClr val="C0C0C0"/>
                  </a:outerShdw>
                </a:effectLst>
              </a:rPr>
              <a:t>Reduce Again</a:t>
            </a:r>
          </a:p>
        </p:txBody>
      </p:sp>
      <p:graphicFrame>
        <p:nvGraphicFramePr>
          <p:cNvPr id="45453" name="Group 397"/>
          <p:cNvGraphicFramePr>
            <a:graphicFrameLocks noGrp="1"/>
          </p:cNvGraphicFramePr>
          <p:nvPr/>
        </p:nvGraphicFramePr>
        <p:xfrm>
          <a:off x="3746501" y="2170114"/>
          <a:ext cx="5499100" cy="6421120"/>
        </p:xfrm>
        <a:graphic>
          <a:graphicData uri="http://schemas.openxmlformats.org/drawingml/2006/table">
            <a:tbl>
              <a:tblPr/>
              <a:tblGrid>
                <a:gridCol w="687388"/>
                <a:gridCol w="687387"/>
                <a:gridCol w="687388"/>
                <a:gridCol w="687387"/>
                <a:gridCol w="687388"/>
                <a:gridCol w="687387"/>
                <a:gridCol w="687388"/>
                <a:gridCol w="687387"/>
              </a:tblGrid>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no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rgbClr val="BFBFBF"/>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bg2"/>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no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85" name="Rectangle 212"/>
          <p:cNvSpPr>
            <a:spLocks/>
          </p:cNvSpPr>
          <p:nvPr/>
        </p:nvSpPr>
        <p:spPr bwMode="auto">
          <a:xfrm>
            <a:off x="1682751" y="2984500"/>
            <a:ext cx="647700" cy="711201"/>
          </a:xfrm>
          <a:prstGeom prst="rect">
            <a:avLst/>
          </a:prstGeom>
          <a:solidFill>
            <a:schemeClr val="accent1"/>
          </a:solidFill>
          <a:ln w="25400">
            <a:solidFill>
              <a:schemeClr val="tx1"/>
            </a:solidFill>
            <a:miter lim="800000"/>
            <a:headEnd/>
            <a:tailEnd/>
          </a:ln>
        </p:spPr>
        <p:txBody>
          <a:bodyPr lIns="0" tIns="0" rIns="0" bIns="0"/>
          <a:lstStyle/>
          <a:p>
            <a:pPr algn="ctr"/>
            <a:endParaRPr lang="en-US" sz="4300">
              <a:solidFill>
                <a:srgbClr val="000000"/>
              </a:solidFill>
              <a:latin typeface="Helvetica Neue Light" pitchFamily="-84" charset="0"/>
              <a:sym typeface="Helvetica Neue Light" pitchFamily="-84" charset="0"/>
            </a:endParaRPr>
          </a:p>
        </p:txBody>
      </p:sp>
      <p:sp>
        <p:nvSpPr>
          <p:cNvPr id="25686" name="Rectangle 213"/>
          <p:cNvSpPr>
            <a:spLocks/>
          </p:cNvSpPr>
          <p:nvPr/>
        </p:nvSpPr>
        <p:spPr bwMode="auto">
          <a:xfrm>
            <a:off x="2330450" y="2984500"/>
            <a:ext cx="647700" cy="711201"/>
          </a:xfrm>
          <a:prstGeom prst="rect">
            <a:avLst/>
          </a:prstGeom>
          <a:solidFill>
            <a:schemeClr val="accent1"/>
          </a:solidFill>
          <a:ln w="25400">
            <a:solidFill>
              <a:schemeClr val="tx1"/>
            </a:solidFill>
            <a:miter lim="800000"/>
            <a:headEnd/>
            <a:tailEnd/>
          </a:ln>
        </p:spPr>
        <p:txBody>
          <a:bodyPr lIns="0" tIns="0" rIns="0" bIns="0"/>
          <a:lstStyle/>
          <a:p>
            <a:pPr algn="ctr"/>
            <a:endParaRPr lang="en-US" sz="4300">
              <a:solidFill>
                <a:srgbClr val="000000"/>
              </a:solidFill>
              <a:latin typeface="Helvetica Neue Light" pitchFamily="-84" charset="0"/>
              <a:sym typeface="Helvetica Neue Light" pitchFamily="-84" charset="0"/>
            </a:endParaRPr>
          </a:p>
        </p:txBody>
      </p:sp>
      <p:sp>
        <p:nvSpPr>
          <p:cNvPr id="25687" name="Rectangle 214"/>
          <p:cNvSpPr>
            <a:spLocks/>
          </p:cNvSpPr>
          <p:nvPr/>
        </p:nvSpPr>
        <p:spPr bwMode="auto">
          <a:xfrm>
            <a:off x="1682751" y="3695700"/>
            <a:ext cx="647700" cy="711201"/>
          </a:xfrm>
          <a:prstGeom prst="rect">
            <a:avLst/>
          </a:prstGeom>
          <a:solidFill>
            <a:schemeClr val="accent1"/>
          </a:solidFill>
          <a:ln w="25400">
            <a:solidFill>
              <a:schemeClr val="tx1"/>
            </a:solidFill>
            <a:miter lim="800000"/>
            <a:headEnd/>
            <a:tailEnd/>
          </a:ln>
        </p:spPr>
        <p:txBody>
          <a:bodyPr lIns="0" tIns="0" rIns="0" bIns="0"/>
          <a:lstStyle/>
          <a:p>
            <a:pPr algn="ctr"/>
            <a:endParaRPr lang="en-US" sz="4300">
              <a:solidFill>
                <a:srgbClr val="000000"/>
              </a:solidFill>
              <a:latin typeface="Helvetica Neue Light" pitchFamily="-84" charset="0"/>
              <a:sym typeface="Helvetica Neue Light" pitchFamily="-84" charset="0"/>
            </a:endParaRPr>
          </a:p>
        </p:txBody>
      </p:sp>
    </p:spTree>
    <p:extLst>
      <p:ext uri="{BB962C8B-B14F-4D97-AF65-F5344CB8AC3E}">
        <p14:creationId xmlns:p14="http://schemas.microsoft.com/office/powerpoint/2010/main" val="13586000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p:txBody>
          <a:bodyPr rIns="50797"/>
          <a:lstStyle/>
          <a:p>
            <a:pPr eaLnBrk="1" hangingPunct="1"/>
            <a:r>
              <a:rPr lang="en-US" dirty="0" smtClean="0">
                <a:effectLst>
                  <a:outerShdw blurRad="38100" dist="38100" dir="2700000" algn="tl">
                    <a:srgbClr val="C0C0C0"/>
                  </a:outerShdw>
                </a:effectLst>
              </a:rPr>
              <a:t>Divide and Conquer</a:t>
            </a:r>
          </a:p>
        </p:txBody>
      </p:sp>
      <p:sp>
        <p:nvSpPr>
          <p:cNvPr id="40962" name="Rectangle 2"/>
          <p:cNvSpPr>
            <a:spLocks noGrp="1" noChangeArrowheads="1"/>
          </p:cNvSpPr>
          <p:nvPr>
            <p:ph idx="1"/>
          </p:nvPr>
        </p:nvSpPr>
        <p:spPr/>
        <p:txBody>
          <a:bodyPr rIns="50797">
            <a:normAutofit/>
          </a:bodyPr>
          <a:lstStyle/>
          <a:p>
            <a:pPr marL="115882" indent="0" eaLnBrk="1" hangingPunct="1">
              <a:lnSpc>
                <a:spcPct val="90000"/>
              </a:lnSpc>
              <a:buNone/>
            </a:pPr>
            <a:r>
              <a:rPr lang="en-US" dirty="0" smtClean="0">
                <a:sym typeface="Geneva" pitchFamily="-84" charset="0"/>
              </a:rPr>
              <a:t>In divide and conquer, we break large instances into </a:t>
            </a:r>
            <a:r>
              <a:rPr lang="is-IS" dirty="0" smtClean="0">
                <a:sym typeface="Geneva" pitchFamily="-84" charset="0"/>
              </a:rPr>
              <a:t>…</a:t>
            </a:r>
            <a:endParaRPr lang="en-US" dirty="0" smtClean="0">
              <a:sym typeface="Geneva" pitchFamily="-84" charset="0"/>
            </a:endParaRPr>
          </a:p>
          <a:p>
            <a:pPr marL="1250923" lvl="1" indent="-742950" eaLnBrk="1" hangingPunct="1">
              <a:lnSpc>
                <a:spcPct val="90000"/>
              </a:lnSpc>
              <a:spcBef>
                <a:spcPts val="850"/>
              </a:spcBef>
              <a:buFont typeface="+mj-lt"/>
              <a:buAutoNum type="arabicPeriod"/>
            </a:pPr>
            <a:r>
              <a:rPr lang="en-US" dirty="0" smtClean="0">
                <a:sym typeface="Geneva" pitchFamily="-84" charset="0"/>
              </a:rPr>
              <a:t>1 or more smaller instances</a:t>
            </a:r>
            <a:endParaRPr lang="en-US" dirty="0" smtClean="0">
              <a:sym typeface="Geneva" pitchFamily="-84" charset="0"/>
            </a:endParaRPr>
          </a:p>
          <a:p>
            <a:pPr marL="1250923" lvl="1" indent="-742950" eaLnBrk="1" hangingPunct="1">
              <a:lnSpc>
                <a:spcPct val="90000"/>
              </a:lnSpc>
              <a:spcBef>
                <a:spcPts val="850"/>
              </a:spcBef>
              <a:buFont typeface="+mj-lt"/>
              <a:buAutoNum type="arabicPeriod"/>
            </a:pPr>
            <a:r>
              <a:rPr lang="en-US" dirty="0" smtClean="0">
                <a:sym typeface="Geneva" pitchFamily="-84" charset="0"/>
              </a:rPr>
              <a:t>2 or more instances</a:t>
            </a:r>
            <a:endParaRPr lang="en-US" dirty="0" smtClean="0">
              <a:sym typeface="Geneva" pitchFamily="-84" charset="0"/>
            </a:endParaRPr>
          </a:p>
          <a:p>
            <a:pPr marL="115882" indent="0" eaLnBrk="1" hangingPunct="1">
              <a:lnSpc>
                <a:spcPct val="90000"/>
              </a:lnSpc>
              <a:buNone/>
            </a:pPr>
            <a:r>
              <a:rPr lang="en-US" dirty="0" smtClean="0">
                <a:sym typeface="Geneva" pitchFamily="-84" charset="0"/>
              </a:rPr>
              <a:t>And combine solutions to the smaller instances to find </a:t>
            </a:r>
            <a:r>
              <a:rPr lang="is-IS" dirty="0" smtClean="0">
                <a:sym typeface="Geneva" pitchFamily="-84" charset="0"/>
              </a:rPr>
              <a:t>…</a:t>
            </a:r>
            <a:endParaRPr lang="en-US" dirty="0" smtClean="0">
              <a:sym typeface="Geneva" pitchFamily="-84" charset="0"/>
            </a:endParaRPr>
          </a:p>
          <a:p>
            <a:pPr marL="1250923" lvl="1" indent="-742950" eaLnBrk="1" hangingPunct="1">
              <a:lnSpc>
                <a:spcPct val="90000"/>
              </a:lnSpc>
              <a:spcBef>
                <a:spcPts val="850"/>
              </a:spcBef>
              <a:buFont typeface="+mj-lt"/>
              <a:buAutoNum type="arabicPeriod"/>
            </a:pPr>
            <a:r>
              <a:rPr lang="en-US" dirty="0" smtClean="0">
                <a:sym typeface="Geneva" pitchFamily="-84" charset="0"/>
              </a:rPr>
              <a:t>A solution to the original problem</a:t>
            </a:r>
            <a:endParaRPr lang="en-US" dirty="0">
              <a:sym typeface="Geneva" pitchFamily="-84" charset="0"/>
            </a:endParaRPr>
          </a:p>
          <a:p>
            <a:pPr marL="1250923" lvl="1" indent="-742950" eaLnBrk="1" hangingPunct="1">
              <a:lnSpc>
                <a:spcPct val="90000"/>
              </a:lnSpc>
              <a:spcBef>
                <a:spcPts val="850"/>
              </a:spcBef>
              <a:buFont typeface="+mj-lt"/>
              <a:buAutoNum type="arabicPeriod"/>
            </a:pPr>
            <a:r>
              <a:rPr lang="en-US" dirty="0" smtClean="0">
                <a:sym typeface="Geneva" pitchFamily="-84" charset="0"/>
              </a:rPr>
              <a:t>A solution to a different problem</a:t>
            </a:r>
            <a:endParaRPr lang="en-US" dirty="0">
              <a:sym typeface="Geneva" pitchFamily="-84" charset="0"/>
            </a:endParaRPr>
          </a:p>
          <a:p>
            <a:pPr marL="115882" indent="0" eaLnBrk="1" hangingPunct="1">
              <a:lnSpc>
                <a:spcPct val="90000"/>
              </a:lnSpc>
              <a:buNone/>
            </a:pPr>
            <a:endParaRPr lang="en-US" dirty="0" smtClean="0">
              <a:sym typeface="Geneva" pitchFamily="-84" charset="0"/>
            </a:endParaRPr>
          </a:p>
          <a:p>
            <a:pPr marL="115882" indent="0" eaLnBrk="1" hangingPunct="1">
              <a:lnSpc>
                <a:spcPct val="90000"/>
              </a:lnSpc>
              <a:buNone/>
            </a:pPr>
            <a:endParaRPr lang="en-US" dirty="0" smtClean="0">
              <a:sym typeface="Geneva" pitchFamily="-84" charset="0"/>
            </a:endParaRPr>
          </a:p>
        </p:txBody>
      </p:sp>
      <p:sp>
        <p:nvSpPr>
          <p:cNvPr id="4" name="Slide Number Placeholder 5"/>
          <p:cNvSpPr>
            <a:spLocks noGrp="1"/>
          </p:cNvSpPr>
          <p:nvPr>
            <p:ph type="sldNum" sz="quarter" idx="12"/>
          </p:nvPr>
        </p:nvSpPr>
        <p:spPr/>
        <p:txBody>
          <a:bodyPr/>
          <a:lstStyle>
            <a:lvl1pPr eaLnBrk="0" hangingPunct="0">
              <a:defRPr sz="4300">
                <a:solidFill>
                  <a:srgbClr val="000000"/>
                </a:solidFill>
                <a:latin typeface="Helvetica Neue Light" pitchFamily="-84" charset="0"/>
                <a:ea typeface="ヒラギノ角ゴ ProN W3" pitchFamily="-84" charset="-128"/>
                <a:sym typeface="Helvetica Neue Light"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32700572-559A-4740-9CC8-04B6A5D45B6F}" type="slidenum">
              <a:rPr lang="en-US" sz="1700">
                <a:solidFill>
                  <a:srgbClr val="B5A788"/>
                </a:solidFill>
              </a:rPr>
              <a:pPr eaLnBrk="1" hangingPunct="1"/>
              <a:t>36</a:t>
            </a:fld>
            <a:endParaRPr lang="en-US" sz="1700">
              <a:solidFill>
                <a:srgbClr val="B5A788"/>
              </a:solidFill>
            </a:endParaRPr>
          </a:p>
        </p:txBody>
      </p:sp>
    </p:spTree>
    <p:extLst>
      <p:ext uri="{BB962C8B-B14F-4D97-AF65-F5344CB8AC3E}">
        <p14:creationId xmlns:p14="http://schemas.microsoft.com/office/powerpoint/2010/main" val="37058349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9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96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9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p:txBody>
          <a:bodyPr rIns="50797"/>
          <a:lstStyle/>
          <a:p>
            <a:pPr eaLnBrk="1" hangingPunct="1"/>
            <a:r>
              <a:rPr lang="en-US" smtClean="0">
                <a:effectLst>
                  <a:outerShdw blurRad="38100" dist="38100" dir="2700000" algn="tl">
                    <a:srgbClr val="C0C0C0"/>
                  </a:outerShdw>
                </a:effectLst>
              </a:rPr>
              <a:t>Before Next Lecture</a:t>
            </a:r>
          </a:p>
        </p:txBody>
      </p:sp>
      <p:sp>
        <p:nvSpPr>
          <p:cNvPr id="40962" name="Rectangle 2"/>
          <p:cNvSpPr>
            <a:spLocks noGrp="1" noChangeArrowheads="1"/>
          </p:cNvSpPr>
          <p:nvPr>
            <p:ph idx="1"/>
          </p:nvPr>
        </p:nvSpPr>
        <p:spPr/>
        <p:txBody>
          <a:bodyPr rIns="50797">
            <a:normAutofit/>
          </a:bodyPr>
          <a:lstStyle/>
          <a:p>
            <a:pPr marL="115882" indent="0" eaLnBrk="1" hangingPunct="1">
              <a:lnSpc>
                <a:spcPct val="90000"/>
              </a:lnSpc>
              <a:buNone/>
            </a:pPr>
            <a:r>
              <a:rPr lang="en-US" dirty="0" smtClean="0">
                <a:sym typeface="Geneva" pitchFamily="-84" charset="0"/>
              </a:rPr>
              <a:t>Log onto the FIT1045 Moodle site:</a:t>
            </a:r>
          </a:p>
          <a:p>
            <a:pPr marL="115882" indent="0" eaLnBrk="1" hangingPunct="1">
              <a:lnSpc>
                <a:spcPct val="90000"/>
              </a:lnSpc>
              <a:buNone/>
            </a:pPr>
            <a:endParaRPr lang="en-US" dirty="0" smtClean="0">
              <a:sym typeface="Geneva" pitchFamily="-84" charset="0"/>
            </a:endParaRPr>
          </a:p>
          <a:p>
            <a:pPr marL="115882" indent="0" eaLnBrk="1" hangingPunct="1">
              <a:lnSpc>
                <a:spcPct val="90000"/>
              </a:lnSpc>
              <a:buNone/>
            </a:pPr>
            <a:r>
              <a:rPr lang="en-US" dirty="0" smtClean="0">
                <a:sym typeface="Geneva" pitchFamily="-84" charset="0"/>
              </a:rPr>
              <a:t>Watch the following videos:</a:t>
            </a:r>
          </a:p>
          <a:p>
            <a:pPr lvl="1" indent="-401618" eaLnBrk="1" hangingPunct="1">
              <a:lnSpc>
                <a:spcPct val="90000"/>
              </a:lnSpc>
              <a:spcBef>
                <a:spcPts val="850"/>
              </a:spcBef>
              <a:buFontTx/>
              <a:buChar char="•"/>
            </a:pPr>
            <a:r>
              <a:rPr lang="en-US" dirty="0" smtClean="0">
                <a:sym typeface="Geneva" pitchFamily="-84" charset="0"/>
              </a:rPr>
              <a:t>Recursion I – What is Recursion</a:t>
            </a:r>
            <a:r>
              <a:rPr lang="en-US" dirty="0" smtClean="0">
                <a:sym typeface="Geneva" pitchFamily="-84" charset="0"/>
              </a:rPr>
              <a:t>?</a:t>
            </a:r>
            <a:endParaRPr lang="en-US" dirty="0" smtClean="0">
              <a:sym typeface="Geneva" pitchFamily="-84" charset="0"/>
            </a:endParaRPr>
          </a:p>
          <a:p>
            <a:pPr lvl="1" indent="-401618" eaLnBrk="1" hangingPunct="1">
              <a:lnSpc>
                <a:spcPct val="90000"/>
              </a:lnSpc>
              <a:spcBef>
                <a:spcPts val="850"/>
              </a:spcBef>
              <a:buFontTx/>
              <a:buChar char="•"/>
            </a:pPr>
            <a:r>
              <a:rPr lang="en-US" dirty="0" smtClean="0">
                <a:sym typeface="Geneva" pitchFamily="-84" charset="0"/>
              </a:rPr>
              <a:t>The Towers of Hanoi</a:t>
            </a:r>
          </a:p>
          <a:p>
            <a:pPr marL="115882" indent="0" eaLnBrk="1" hangingPunct="1">
              <a:lnSpc>
                <a:spcPct val="90000"/>
              </a:lnSpc>
              <a:buNone/>
            </a:pPr>
            <a:endParaRPr lang="en-US" dirty="0" smtClean="0">
              <a:sym typeface="Geneva" pitchFamily="-84" charset="0"/>
            </a:endParaRPr>
          </a:p>
          <a:p>
            <a:pPr marL="115882" indent="0" eaLnBrk="1" hangingPunct="1">
              <a:lnSpc>
                <a:spcPct val="90000"/>
              </a:lnSpc>
              <a:buNone/>
            </a:pPr>
            <a:r>
              <a:rPr lang="en-US" b="1" i="1" dirty="0" smtClean="0">
                <a:sym typeface="Geneva" pitchFamily="-84" charset="0"/>
              </a:rPr>
              <a:t>Attempt the following </a:t>
            </a:r>
            <a:r>
              <a:rPr lang="en-US" b="1" i="1" dirty="0" smtClean="0">
                <a:sym typeface="Geneva" pitchFamily="-84" charset="0"/>
              </a:rPr>
              <a:t>problem …</a:t>
            </a:r>
            <a:endParaRPr lang="en-US" b="1" i="1" dirty="0" smtClean="0">
              <a:sym typeface="Geneva" pitchFamily="-84" charset="0"/>
            </a:endParaRPr>
          </a:p>
        </p:txBody>
      </p:sp>
      <p:sp>
        <p:nvSpPr>
          <p:cNvPr id="4" name="Slide Number Placeholder 5"/>
          <p:cNvSpPr>
            <a:spLocks noGrp="1"/>
          </p:cNvSpPr>
          <p:nvPr>
            <p:ph type="sldNum" sz="quarter" idx="12"/>
          </p:nvPr>
        </p:nvSpPr>
        <p:spPr/>
        <p:txBody>
          <a:bodyPr/>
          <a:lstStyle>
            <a:lvl1pPr eaLnBrk="0" hangingPunct="0">
              <a:defRPr sz="4300">
                <a:solidFill>
                  <a:srgbClr val="000000"/>
                </a:solidFill>
                <a:latin typeface="Helvetica Neue Light" pitchFamily="-84" charset="0"/>
                <a:ea typeface="ヒラギノ角ゴ ProN W3" pitchFamily="-84" charset="-128"/>
                <a:sym typeface="Helvetica Neue Light"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32700572-559A-4740-9CC8-04B6A5D45B6F}" type="slidenum">
              <a:rPr lang="en-US" sz="1700">
                <a:solidFill>
                  <a:srgbClr val="B5A788"/>
                </a:solidFill>
              </a:rPr>
              <a:pPr eaLnBrk="1" hangingPunct="1"/>
              <a:t>37</a:t>
            </a:fld>
            <a:endParaRPr lang="en-US" sz="1700">
              <a:solidFill>
                <a:srgbClr val="B5A788"/>
              </a:solidFill>
            </a:endParaRPr>
          </a:p>
        </p:txBody>
      </p:sp>
    </p:spTree>
    <p:extLst>
      <p:ext uri="{BB962C8B-B14F-4D97-AF65-F5344CB8AC3E}">
        <p14:creationId xmlns:p14="http://schemas.microsoft.com/office/powerpoint/2010/main" val="15276239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6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96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p:cNvSpPr>
            <a:spLocks noGrp="1" noChangeArrowheads="1"/>
          </p:cNvSpPr>
          <p:nvPr>
            <p:ph type="title"/>
          </p:nvPr>
        </p:nvSpPr>
        <p:spPr>
          <a:xfrm>
            <a:off x="1605857" y="86139"/>
            <a:ext cx="10728326" cy="1841500"/>
          </a:xfrm>
        </p:spPr>
        <p:txBody>
          <a:bodyPr lIns="50797" tIns="50797" rIns="50797" bIns="50797"/>
          <a:lstStyle/>
          <a:p>
            <a:r>
              <a:rPr lang="en-US" dirty="0" smtClean="0">
                <a:effectLst>
                  <a:outerShdw blurRad="38100" dist="38100" dir="2700000" algn="tl">
                    <a:srgbClr val="C0C0C0"/>
                  </a:outerShdw>
                </a:effectLst>
              </a:rPr>
              <a:t>Tower of Hanoi</a:t>
            </a:r>
          </a:p>
        </p:txBody>
      </p:sp>
      <p:sp>
        <p:nvSpPr>
          <p:cNvPr id="62467" name="Rectangle 2"/>
          <p:cNvSpPr>
            <a:spLocks noGrp="1" noChangeArrowheads="1"/>
          </p:cNvSpPr>
          <p:nvPr>
            <p:ph type="body" idx="4294967295"/>
          </p:nvPr>
        </p:nvSpPr>
        <p:spPr>
          <a:xfrm>
            <a:off x="957785" y="1927639"/>
            <a:ext cx="12020500" cy="4334159"/>
          </a:xfrm>
        </p:spPr>
        <p:txBody>
          <a:bodyPr lIns="50797" tIns="50797" rIns="50797" bIns="50797">
            <a:noAutofit/>
          </a:bodyPr>
          <a:lstStyle/>
          <a:p>
            <a:pPr algn="ctr">
              <a:lnSpc>
                <a:spcPct val="90000"/>
              </a:lnSpc>
              <a:buFont typeface="Wingdings" pitchFamily="2" charset="2"/>
              <a:buNone/>
            </a:pPr>
            <a:r>
              <a:rPr lang="en-US" sz="3200" i="1" dirty="0">
                <a:latin typeface="Freestyle Script" pitchFamily="66" charset="0"/>
                <a:cs typeface="Arial" pitchFamily="34" charset="0"/>
                <a:sym typeface="Arial" pitchFamily="34" charset="0"/>
              </a:rPr>
              <a:t>In the great temple at Benares beneath the dome which marks the </a:t>
            </a:r>
            <a:r>
              <a:rPr lang="en-US" sz="3200" i="1" dirty="0" err="1">
                <a:latin typeface="Freestyle Script" pitchFamily="66" charset="0"/>
                <a:cs typeface="Arial" pitchFamily="34" charset="0"/>
                <a:sym typeface="Arial" pitchFamily="34" charset="0"/>
              </a:rPr>
              <a:t>centre</a:t>
            </a:r>
            <a:r>
              <a:rPr lang="en-US" sz="3200" i="1" dirty="0">
                <a:latin typeface="Freestyle Script" pitchFamily="66" charset="0"/>
                <a:cs typeface="Arial" pitchFamily="34" charset="0"/>
                <a:sym typeface="Arial" pitchFamily="34" charset="0"/>
              </a:rPr>
              <a:t> of the world, rests a brass plate in which are fixed three diamond needles, each a cubit high and as thick as the body of a bee. On one of these needles, at the creation, God placed sixty-four disks of pure gold, the largest disk resting on the brass plate and the others getting smaller and smaller up to the top one. This is the Tower of Brahma. Day and night unceasingly, the priest transfer the disks from one diamond needle to another according to the fixed and immutable laws of Brahma, which require that the priest on duty must not move more than one disk at a time and that he must place this disk on a needle so that there is no smaller disk below it. When all the sixty-four disks shall have been thus transferred from the needle on which at the creation God placed them to one of the other needles, tower, temple and Brahmins alike will crumble into dust, and with a thunderclap the world will vanish.</a:t>
            </a:r>
            <a:endParaRPr lang="en-US" sz="3200" i="1" dirty="0">
              <a:latin typeface="Freestyle Script" pitchFamily="66" charset="0"/>
              <a:sym typeface="Arial" pitchFamily="34" charset="0"/>
            </a:endParaRPr>
          </a:p>
          <a:p>
            <a:pPr algn="r">
              <a:lnSpc>
                <a:spcPct val="90000"/>
              </a:lnSpc>
              <a:buFont typeface="Wingdings" pitchFamily="2" charset="2"/>
              <a:buNone/>
            </a:pPr>
            <a:r>
              <a:rPr lang="en-US" sz="3200" dirty="0">
                <a:latin typeface="Freestyle Script" pitchFamily="66" charset="0"/>
                <a:cs typeface="Arial" pitchFamily="34" charset="0"/>
                <a:sym typeface="Arial" pitchFamily="34" charset="0"/>
              </a:rPr>
              <a:t>- Henri de </a:t>
            </a:r>
            <a:r>
              <a:rPr lang="en-US" sz="3200" dirty="0" err="1">
                <a:latin typeface="Freestyle Script" pitchFamily="66" charset="0"/>
                <a:cs typeface="Arial" pitchFamily="34" charset="0"/>
                <a:sym typeface="Arial" pitchFamily="34" charset="0"/>
              </a:rPr>
              <a:t>Parville</a:t>
            </a:r>
            <a:r>
              <a:rPr lang="en-US" sz="3200" dirty="0">
                <a:latin typeface="Freestyle Script" pitchFamily="66" charset="0"/>
                <a:cs typeface="Arial" pitchFamily="34" charset="0"/>
                <a:sym typeface="Arial" pitchFamily="34" charset="0"/>
              </a:rPr>
              <a:t> (La Nature) </a:t>
            </a:r>
            <a:endParaRPr lang="en-US" sz="3200" dirty="0">
              <a:latin typeface="Freestyle Script" pitchFamily="66" charset="0"/>
              <a:sym typeface="Arial" pitchFamily="34"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8584" y="0"/>
            <a:ext cx="3543300" cy="19304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5124" name="Rectangle 4"/>
          <p:cNvSpPr>
            <a:spLocks/>
          </p:cNvSpPr>
          <p:nvPr/>
        </p:nvSpPr>
        <p:spPr bwMode="auto">
          <a:xfrm>
            <a:off x="9740900" y="9436100"/>
            <a:ext cx="3136900"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b"/>
          <a:lstStyle/>
          <a:p>
            <a:pPr algn="ctr"/>
            <a:r>
              <a:rPr lang="en-US" sz="900">
                <a:latin typeface="Helvetica Neue Light" pitchFamily="-84" charset="0"/>
                <a:sym typeface="Helvetica Neue Light" pitchFamily="-84" charset="0"/>
              </a:rPr>
              <a:t>Image at: mmvr41.blogspot.com/2005_01_01_archive.html</a:t>
            </a:r>
          </a:p>
        </p:txBody>
      </p:sp>
    </p:spTree>
    <p:extLst>
      <p:ext uri="{BB962C8B-B14F-4D97-AF65-F5344CB8AC3E}">
        <p14:creationId xmlns:p14="http://schemas.microsoft.com/office/powerpoint/2010/main" val="311277276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041527" y="390526"/>
            <a:ext cx="10664825" cy="885875"/>
          </a:xfrm>
        </p:spPr>
        <p:txBody>
          <a:bodyPr lIns="50797" tIns="50797" rIns="50797" bIns="50797">
            <a:normAutofit fontScale="90000"/>
          </a:bodyPr>
          <a:lstStyle/>
          <a:p>
            <a:pPr eaLnBrk="1" hangingPunct="1"/>
            <a:r>
              <a:rPr lang="en-US" dirty="0" smtClean="0">
                <a:effectLst>
                  <a:outerShdw blurRad="38100" dist="38100" dir="2700000" algn="tl">
                    <a:srgbClr val="C0C0C0"/>
                  </a:outerShdw>
                </a:effectLst>
              </a:rPr>
              <a:t>Iterative Approach</a:t>
            </a:r>
          </a:p>
        </p:txBody>
      </p:sp>
      <p:sp>
        <p:nvSpPr>
          <p:cNvPr id="17410" name="Content Placeholder 2"/>
          <p:cNvSpPr>
            <a:spLocks noGrp="1"/>
          </p:cNvSpPr>
          <p:nvPr>
            <p:ph idx="4294967295"/>
          </p:nvPr>
        </p:nvSpPr>
        <p:spPr>
          <a:xfrm>
            <a:off x="1605855" y="1564433"/>
            <a:ext cx="11017225" cy="8189168"/>
          </a:xfrm>
        </p:spPr>
        <p:txBody>
          <a:bodyPr lIns="50797" tIns="50797" rIns="50797" bIns="50797"/>
          <a:lstStyle/>
          <a:p>
            <a:pPr eaLnBrk="1" hangingPunct="1">
              <a:spcBef>
                <a:spcPts val="1200"/>
              </a:spcBef>
              <a:buNone/>
            </a:pPr>
            <a:r>
              <a:rPr lang="en-US" sz="4000" dirty="0"/>
              <a:t>Algorithm Power(x, N)</a:t>
            </a:r>
          </a:p>
          <a:p>
            <a:pPr eaLnBrk="1" hangingPunct="1">
              <a:spcBef>
                <a:spcPts val="1200"/>
              </a:spcBef>
              <a:buNone/>
            </a:pPr>
            <a:r>
              <a:rPr lang="en-US" sz="4000" dirty="0"/>
              <a:t>// Computes the x to the power of N</a:t>
            </a:r>
          </a:p>
          <a:p>
            <a:pPr eaLnBrk="1" hangingPunct="1">
              <a:spcBef>
                <a:spcPts val="1200"/>
              </a:spcBef>
              <a:buNone/>
            </a:pPr>
            <a:r>
              <a:rPr lang="en-US" sz="4000" dirty="0"/>
              <a:t>// Input: </a:t>
            </a:r>
            <a:r>
              <a:rPr lang="en-US" sz="4000" dirty="0" smtClean="0"/>
              <a:t> A </a:t>
            </a:r>
            <a:r>
              <a:rPr lang="en-US" sz="4000" dirty="0"/>
              <a:t>real number x and a positive integer N</a:t>
            </a:r>
          </a:p>
          <a:p>
            <a:pPr eaLnBrk="1" hangingPunct="1">
              <a:spcBef>
                <a:spcPts val="1200"/>
              </a:spcBef>
              <a:buNone/>
            </a:pPr>
            <a:r>
              <a:rPr lang="en-US" sz="4000" dirty="0"/>
              <a:t>// Output: returns </a:t>
            </a:r>
            <a:r>
              <a:rPr lang="en-US" sz="4000" dirty="0" err="1"/>
              <a:t>x</a:t>
            </a:r>
            <a:r>
              <a:rPr lang="en-US" sz="4000" baseline="30000" dirty="0" err="1"/>
              <a:t>N</a:t>
            </a:r>
            <a:endParaRPr lang="en-US" sz="4000" dirty="0"/>
          </a:p>
          <a:p>
            <a:pPr eaLnBrk="1" hangingPunct="1">
              <a:spcBef>
                <a:spcPts val="1200"/>
              </a:spcBef>
              <a:buNone/>
            </a:pPr>
            <a:endParaRPr lang="en-US" sz="4000" dirty="0"/>
          </a:p>
          <a:p>
            <a:pPr eaLnBrk="1" hangingPunct="1">
              <a:spcBef>
                <a:spcPts val="1200"/>
              </a:spcBef>
              <a:buNone/>
            </a:pPr>
            <a:r>
              <a:rPr lang="en-US" sz="4000" dirty="0"/>
              <a:t>value </a:t>
            </a:r>
            <a:r>
              <a:rPr lang="en-US" sz="4000" dirty="0">
                <a:latin typeface="Cambria Math"/>
                <a:ea typeface="Cambria Math"/>
              </a:rPr>
              <a:t>⟵</a:t>
            </a:r>
            <a:r>
              <a:rPr lang="en-US" sz="4000" dirty="0"/>
              <a:t> 1</a:t>
            </a:r>
          </a:p>
          <a:p>
            <a:pPr eaLnBrk="1" hangingPunct="1">
              <a:spcBef>
                <a:spcPts val="1200"/>
              </a:spcBef>
              <a:buNone/>
            </a:pPr>
            <a:r>
              <a:rPr lang="en-US" sz="4000" b="1" dirty="0"/>
              <a:t>for</a:t>
            </a:r>
            <a:r>
              <a:rPr lang="en-US" sz="4000" dirty="0"/>
              <a:t> k </a:t>
            </a:r>
            <a:r>
              <a:rPr lang="en-US" sz="4000" dirty="0">
                <a:latin typeface="Cambria Math"/>
                <a:ea typeface="Cambria Math"/>
              </a:rPr>
              <a:t>⟵</a:t>
            </a:r>
            <a:r>
              <a:rPr lang="en-US" sz="4000" dirty="0"/>
              <a:t> 1 </a:t>
            </a:r>
            <a:r>
              <a:rPr lang="en-US" sz="4000" b="1" dirty="0"/>
              <a:t>to</a:t>
            </a:r>
            <a:r>
              <a:rPr lang="en-US" sz="4000" dirty="0"/>
              <a:t> N </a:t>
            </a:r>
          </a:p>
          <a:p>
            <a:pPr eaLnBrk="1" hangingPunct="1">
              <a:spcBef>
                <a:spcPts val="1200"/>
              </a:spcBef>
              <a:buNone/>
            </a:pPr>
            <a:r>
              <a:rPr lang="en-US" sz="4000" dirty="0"/>
              <a:t>       value </a:t>
            </a:r>
            <a:r>
              <a:rPr lang="en-US" sz="4000" dirty="0">
                <a:latin typeface="Cambria Math"/>
                <a:ea typeface="Cambria Math"/>
              </a:rPr>
              <a:t>⟵</a:t>
            </a:r>
            <a:r>
              <a:rPr lang="en-US" sz="4000" dirty="0"/>
              <a:t> value * x</a:t>
            </a:r>
          </a:p>
          <a:p>
            <a:pPr eaLnBrk="1" hangingPunct="1">
              <a:spcBef>
                <a:spcPts val="1200"/>
              </a:spcBef>
              <a:buNone/>
            </a:pPr>
            <a:r>
              <a:rPr lang="en-US" sz="4000" b="1" dirty="0"/>
              <a:t>return</a:t>
            </a:r>
            <a:r>
              <a:rPr lang="en-US" sz="4000" dirty="0"/>
              <a:t> value</a:t>
            </a:r>
          </a:p>
          <a:p>
            <a:pPr eaLnBrk="1" hangingPunct="1">
              <a:spcBef>
                <a:spcPts val="1200"/>
              </a:spcBef>
              <a:buNone/>
            </a:pPr>
            <a:endParaRPr lang="en-US" sz="4000" dirty="0"/>
          </a:p>
        </p:txBody>
      </p:sp>
    </p:spTree>
    <p:extLst>
      <p:ext uri="{BB962C8B-B14F-4D97-AF65-F5344CB8AC3E}">
        <p14:creationId xmlns:p14="http://schemas.microsoft.com/office/powerpoint/2010/main" val="414718219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Approach</a:t>
            </a:r>
            <a:endParaRPr lang="en-US" dirty="0"/>
          </a:p>
        </p:txBody>
      </p:sp>
      <p:sp>
        <p:nvSpPr>
          <p:cNvPr id="3" name="Content Placeholder 2"/>
          <p:cNvSpPr txBox="1">
            <a:spLocks/>
          </p:cNvSpPr>
          <p:nvPr/>
        </p:nvSpPr>
        <p:spPr bwMode="auto">
          <a:xfrm>
            <a:off x="2253929" y="2932584"/>
            <a:ext cx="7920880" cy="4824536"/>
          </a:xfrm>
          <a:prstGeom prst="rect">
            <a:avLst/>
          </a:prstGeom>
          <a:solidFill>
            <a:schemeClr val="accent3">
              <a:lumMod val="20000"/>
              <a:lumOff val="8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30039" tIns="65020" rIns="130039" bIns="65020" numCol="1" anchor="t" anchorCtr="0" compatLnSpc="1">
            <a:prstTxWarp prst="textNoShape">
              <a:avLst/>
            </a:prstTxWarp>
            <a:normAutofit fontScale="92500" lnSpcReduction="10000"/>
          </a:bodyPr>
          <a:lstStyle>
            <a:lvl1pPr marL="519113" indent="-40163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638" indent="-336550"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3" indent="0">
              <a:buNone/>
            </a:pPr>
            <a:r>
              <a:rPr lang="en-AU" sz="3100" dirty="0" err="1">
                <a:solidFill>
                  <a:srgbClr val="FF6600"/>
                </a:solidFill>
                <a:latin typeface="Arial"/>
                <a:cs typeface="Arial"/>
              </a:rPr>
              <a:t>def</a:t>
            </a:r>
            <a:r>
              <a:rPr lang="en-AU" sz="3100" dirty="0">
                <a:latin typeface="Arial"/>
                <a:cs typeface="Arial"/>
              </a:rPr>
              <a:t> </a:t>
            </a:r>
            <a:r>
              <a:rPr lang="en-AU" sz="3100" dirty="0">
                <a:solidFill>
                  <a:srgbClr val="3366FF"/>
                </a:solidFill>
                <a:latin typeface="Arial"/>
                <a:cs typeface="Arial"/>
              </a:rPr>
              <a:t>power</a:t>
            </a:r>
            <a:r>
              <a:rPr lang="en-AU" sz="3100" dirty="0">
                <a:latin typeface="Arial"/>
                <a:cs typeface="Arial"/>
              </a:rPr>
              <a:t>(x, n):</a:t>
            </a:r>
          </a:p>
          <a:p>
            <a:pPr marL="117023" indent="0">
              <a:buNone/>
            </a:pPr>
            <a:r>
              <a:rPr lang="en-AU" sz="3100" dirty="0">
                <a:solidFill>
                  <a:srgbClr val="008000"/>
                </a:solidFill>
                <a:latin typeface="Arial"/>
                <a:cs typeface="Arial"/>
              </a:rPr>
              <a:t>     </a:t>
            </a:r>
            <a:r>
              <a:rPr lang="en-US" sz="3100" dirty="0">
                <a:solidFill>
                  <a:srgbClr val="008000"/>
                </a:solidFill>
                <a:latin typeface="Arial"/>
                <a:cs typeface="Arial"/>
              </a:rPr>
              <a:t>’computes x to the power of n’</a:t>
            </a:r>
          </a:p>
          <a:p>
            <a:pPr marL="117023" indent="0">
              <a:buNone/>
            </a:pPr>
            <a:endParaRPr lang="en-AU" sz="3100" dirty="0">
              <a:solidFill>
                <a:srgbClr val="FF6600"/>
              </a:solidFill>
              <a:latin typeface="Arial"/>
              <a:cs typeface="Arial"/>
            </a:endParaRPr>
          </a:p>
          <a:p>
            <a:pPr marL="117023" indent="0">
              <a:buNone/>
            </a:pPr>
            <a:r>
              <a:rPr lang="en-AU" sz="3100" dirty="0">
                <a:solidFill>
                  <a:srgbClr val="FF6600"/>
                </a:solidFill>
                <a:latin typeface="Arial"/>
                <a:cs typeface="Arial"/>
              </a:rPr>
              <a:t>     </a:t>
            </a:r>
            <a:r>
              <a:rPr lang="en-AU" sz="3100" dirty="0">
                <a:latin typeface="Arial"/>
                <a:cs typeface="Arial"/>
              </a:rPr>
              <a:t>value = 1</a:t>
            </a:r>
          </a:p>
          <a:p>
            <a:pPr marL="117023" indent="0">
              <a:buNone/>
            </a:pPr>
            <a:r>
              <a:rPr lang="en-AU" sz="3100" dirty="0">
                <a:solidFill>
                  <a:srgbClr val="FF6600"/>
                </a:solidFill>
                <a:latin typeface="Arial"/>
                <a:cs typeface="Arial"/>
              </a:rPr>
              <a:t>     for</a:t>
            </a:r>
            <a:r>
              <a:rPr lang="en-AU" sz="3100" dirty="0">
                <a:latin typeface="Arial"/>
                <a:cs typeface="Arial"/>
              </a:rPr>
              <a:t> k </a:t>
            </a:r>
            <a:r>
              <a:rPr lang="en-AU" sz="3100" dirty="0">
                <a:solidFill>
                  <a:srgbClr val="FF6600"/>
                </a:solidFill>
                <a:latin typeface="Arial"/>
                <a:cs typeface="Arial"/>
              </a:rPr>
              <a:t>in</a:t>
            </a:r>
            <a:r>
              <a:rPr lang="en-AU" sz="3100" dirty="0">
                <a:latin typeface="Arial"/>
                <a:cs typeface="Arial"/>
              </a:rPr>
              <a:t> </a:t>
            </a:r>
            <a:r>
              <a:rPr lang="en-AU" sz="3100" dirty="0">
                <a:solidFill>
                  <a:srgbClr val="800000"/>
                </a:solidFill>
                <a:latin typeface="Arial"/>
                <a:cs typeface="Arial"/>
              </a:rPr>
              <a:t>range</a:t>
            </a:r>
            <a:r>
              <a:rPr lang="en-AU" sz="3100" dirty="0">
                <a:latin typeface="Arial"/>
                <a:cs typeface="Arial"/>
              </a:rPr>
              <a:t>(n):  </a:t>
            </a:r>
          </a:p>
          <a:p>
            <a:pPr marL="117023" indent="0">
              <a:buNone/>
            </a:pPr>
            <a:r>
              <a:rPr lang="en-AU" sz="3100" dirty="0">
                <a:latin typeface="Arial"/>
                <a:cs typeface="Arial"/>
              </a:rPr>
              <a:t>           value *= x</a:t>
            </a:r>
          </a:p>
          <a:p>
            <a:pPr marL="117023" indent="0">
              <a:buNone/>
            </a:pPr>
            <a:endParaRPr lang="en-AU" sz="3100" dirty="0">
              <a:solidFill>
                <a:srgbClr val="FF0000"/>
              </a:solidFill>
              <a:latin typeface="Arial"/>
              <a:cs typeface="Arial"/>
            </a:endParaRPr>
          </a:p>
          <a:p>
            <a:pPr marL="117023" indent="0">
              <a:buNone/>
            </a:pPr>
            <a:r>
              <a:rPr lang="en-AU" sz="3100" dirty="0">
                <a:solidFill>
                  <a:srgbClr val="FF0000"/>
                </a:solidFill>
                <a:latin typeface="Arial"/>
                <a:cs typeface="Arial"/>
              </a:rPr>
              <a:t>     </a:t>
            </a:r>
            <a:r>
              <a:rPr lang="en-AU" sz="3100" dirty="0">
                <a:solidFill>
                  <a:srgbClr val="FF6600"/>
                </a:solidFill>
                <a:latin typeface="Arial"/>
                <a:cs typeface="Arial"/>
              </a:rPr>
              <a:t>return</a:t>
            </a:r>
            <a:r>
              <a:rPr lang="en-AU" sz="3100" dirty="0">
                <a:solidFill>
                  <a:srgbClr val="FF0000"/>
                </a:solidFill>
                <a:latin typeface="Arial"/>
                <a:cs typeface="Arial"/>
              </a:rPr>
              <a:t> </a:t>
            </a:r>
            <a:r>
              <a:rPr lang="en-AU" sz="3100" dirty="0">
                <a:solidFill>
                  <a:srgbClr val="000000"/>
                </a:solidFill>
                <a:latin typeface="Arial"/>
                <a:cs typeface="Arial"/>
              </a:rPr>
              <a:t>value</a:t>
            </a:r>
          </a:p>
          <a:p>
            <a:pPr marL="117023" indent="0">
              <a:buNone/>
            </a:pPr>
            <a:r>
              <a:rPr lang="en-AU" sz="3100" dirty="0">
                <a:latin typeface="Arial"/>
                <a:cs typeface="Arial"/>
              </a:rPr>
              <a:t>   </a:t>
            </a:r>
          </a:p>
          <a:p>
            <a:pPr marL="117023" indent="0">
              <a:buNone/>
            </a:pPr>
            <a:endParaRPr lang="en-AU" sz="3100" dirty="0"/>
          </a:p>
        </p:txBody>
      </p:sp>
    </p:spTree>
    <p:extLst>
      <p:ext uri="{BB962C8B-B14F-4D97-AF65-F5344CB8AC3E}">
        <p14:creationId xmlns:p14="http://schemas.microsoft.com/office/powerpoint/2010/main" val="740258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821880" y="274638"/>
            <a:ext cx="9300145" cy="1625600"/>
          </a:xfrm>
        </p:spPr>
        <p:txBody>
          <a:bodyPr>
            <a:normAutofit fontScale="90000"/>
          </a:bodyPr>
          <a:lstStyle/>
          <a:p>
            <a:r>
              <a:rPr lang="en-AU" sz="4400" dirty="0" smtClean="0"/>
              <a:t>Using the iterative algorithm below, how many * and = operations are performed?</a:t>
            </a:r>
            <a:endParaRPr lang="en-AU" sz="4400" dirty="0"/>
          </a:p>
        </p:txBody>
      </p:sp>
      <p:sp>
        <p:nvSpPr>
          <p:cNvPr id="3" name="TPAnswers"/>
          <p:cNvSpPr>
            <a:spLocks noGrp="1"/>
          </p:cNvSpPr>
          <p:nvPr>
            <p:ph type="body" idx="1"/>
            <p:custDataLst>
              <p:tags r:id="rId2"/>
            </p:custDataLst>
          </p:nvPr>
        </p:nvSpPr>
        <p:spPr>
          <a:xfrm>
            <a:off x="1893888" y="6028928"/>
            <a:ext cx="4608512" cy="2399109"/>
          </a:xfrm>
        </p:spPr>
        <p:txBody>
          <a:bodyPr>
            <a:normAutofit/>
          </a:bodyPr>
          <a:lstStyle/>
          <a:p>
            <a:pPr marL="1031868" indent="-914400">
              <a:spcBef>
                <a:spcPct val="20000"/>
              </a:spcBef>
              <a:spcAft>
                <a:spcPts val="0"/>
              </a:spcAft>
              <a:buFont typeface="Wingdings 2" pitchFamily="18" charset="2"/>
              <a:buAutoNum type="alphaUcPeriod"/>
            </a:pPr>
            <a:r>
              <a:rPr lang="en-AU" sz="3200" dirty="0" smtClean="0"/>
              <a:t>102</a:t>
            </a:r>
          </a:p>
          <a:p>
            <a:pPr marL="1031868" indent="-914400">
              <a:spcBef>
                <a:spcPct val="20000"/>
              </a:spcBef>
              <a:spcAft>
                <a:spcPts val="0"/>
              </a:spcAft>
              <a:buFont typeface="Wingdings 2" pitchFamily="18" charset="2"/>
              <a:buAutoNum type="alphaUcPeriod"/>
            </a:pPr>
            <a:r>
              <a:rPr lang="en-AU" sz="3200" dirty="0" smtClean="0"/>
              <a:t>202</a:t>
            </a:r>
          </a:p>
          <a:p>
            <a:pPr marL="1031868" indent="-914400">
              <a:spcBef>
                <a:spcPct val="20000"/>
              </a:spcBef>
              <a:spcAft>
                <a:spcPts val="0"/>
              </a:spcAft>
              <a:buFont typeface="Wingdings 2" pitchFamily="18" charset="2"/>
              <a:buAutoNum type="alphaUcPeriod"/>
            </a:pPr>
            <a:r>
              <a:rPr lang="en-AU" sz="3200" dirty="0"/>
              <a:t>3</a:t>
            </a:r>
            <a:r>
              <a:rPr lang="en-AU" sz="3200" dirty="0" smtClean="0"/>
              <a:t>02</a:t>
            </a:r>
          </a:p>
          <a:p>
            <a:pPr marL="1031868" indent="-914400">
              <a:spcBef>
                <a:spcPct val="20000"/>
              </a:spcBef>
              <a:spcAft>
                <a:spcPts val="0"/>
              </a:spcAft>
              <a:buFont typeface="Wingdings 2" pitchFamily="18" charset="2"/>
              <a:buAutoNum type="alphaUcPeriod"/>
            </a:pPr>
            <a:r>
              <a:rPr lang="en-AU" sz="3200" dirty="0" smtClean="0"/>
              <a:t>None of the above</a:t>
            </a:r>
            <a:endParaRPr lang="en-AU" sz="3200" dirty="0"/>
          </a:p>
        </p:txBody>
      </p:sp>
      <p:sp>
        <p:nvSpPr>
          <p:cNvPr id="5" name="Content Placeholder 2"/>
          <p:cNvSpPr txBox="1">
            <a:spLocks/>
          </p:cNvSpPr>
          <p:nvPr/>
        </p:nvSpPr>
        <p:spPr bwMode="auto">
          <a:xfrm>
            <a:off x="2685976" y="2356520"/>
            <a:ext cx="4248472" cy="3096344"/>
          </a:xfrm>
          <a:prstGeom prst="rect">
            <a:avLst/>
          </a:prstGeom>
          <a:solidFill>
            <a:schemeClr val="accent3">
              <a:lumMod val="20000"/>
              <a:lumOff val="8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30039" tIns="65020" rIns="130039" bIns="65020" numCol="1" anchor="t" anchorCtr="0" compatLnSpc="1">
            <a:prstTxWarp prst="textNoShape">
              <a:avLst/>
            </a:prstTxWarp>
            <a:normAutofit fontScale="92500" lnSpcReduction="10000"/>
          </a:bodyPr>
          <a:lstStyle>
            <a:lvl1pPr marL="519113" indent="-40163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638" indent="-336550"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3" indent="0">
              <a:buNone/>
            </a:pPr>
            <a:r>
              <a:rPr lang="en-AU" sz="3100" dirty="0" smtClean="0">
                <a:latin typeface="Arial"/>
                <a:cs typeface="Arial"/>
              </a:rPr>
              <a:t>value </a:t>
            </a:r>
            <a:r>
              <a:rPr lang="en-AU" sz="3100" dirty="0">
                <a:latin typeface="Arial"/>
                <a:cs typeface="Arial"/>
              </a:rPr>
              <a:t>= 1</a:t>
            </a:r>
          </a:p>
          <a:p>
            <a:pPr marL="117023" indent="0">
              <a:buNone/>
            </a:pPr>
            <a:r>
              <a:rPr lang="en-AU" sz="3100" dirty="0">
                <a:latin typeface="Arial"/>
                <a:cs typeface="Arial"/>
              </a:rPr>
              <a:t>k</a:t>
            </a:r>
            <a:r>
              <a:rPr lang="en-AU" sz="3100" dirty="0" smtClean="0">
                <a:latin typeface="Arial"/>
                <a:cs typeface="Arial"/>
              </a:rPr>
              <a:t> = 0</a:t>
            </a:r>
          </a:p>
          <a:p>
            <a:pPr marL="117023" indent="0">
              <a:buNone/>
            </a:pPr>
            <a:r>
              <a:rPr lang="en-AU" sz="3100" dirty="0" smtClean="0">
                <a:solidFill>
                  <a:srgbClr val="FF6600"/>
                </a:solidFill>
                <a:latin typeface="Arial"/>
                <a:cs typeface="Arial"/>
              </a:rPr>
              <a:t>while</a:t>
            </a:r>
            <a:r>
              <a:rPr lang="en-AU" sz="3100" dirty="0" smtClean="0">
                <a:latin typeface="Arial"/>
                <a:cs typeface="Arial"/>
              </a:rPr>
              <a:t> </a:t>
            </a:r>
            <a:r>
              <a:rPr lang="en-AU" sz="3100" dirty="0">
                <a:latin typeface="Arial"/>
                <a:cs typeface="Arial"/>
              </a:rPr>
              <a:t>k </a:t>
            </a:r>
            <a:r>
              <a:rPr lang="en-AU" sz="3100" dirty="0" smtClean="0">
                <a:latin typeface="Arial"/>
                <a:cs typeface="Arial"/>
              </a:rPr>
              <a:t>&lt; 100:</a:t>
            </a:r>
            <a:endParaRPr lang="en-AU" sz="3100" dirty="0">
              <a:latin typeface="Arial"/>
              <a:cs typeface="Arial"/>
            </a:endParaRPr>
          </a:p>
          <a:p>
            <a:pPr marL="117023" indent="0">
              <a:buNone/>
            </a:pPr>
            <a:r>
              <a:rPr lang="en-AU" sz="3100" dirty="0">
                <a:latin typeface="Arial"/>
                <a:cs typeface="Arial"/>
              </a:rPr>
              <a:t>      </a:t>
            </a:r>
            <a:r>
              <a:rPr lang="en-AU" sz="3100" dirty="0" smtClean="0">
                <a:latin typeface="Arial"/>
                <a:cs typeface="Arial"/>
              </a:rPr>
              <a:t>value = value * 2</a:t>
            </a:r>
          </a:p>
          <a:p>
            <a:pPr marL="117023" indent="0">
              <a:buNone/>
            </a:pPr>
            <a:r>
              <a:rPr lang="en-AU" sz="3100" dirty="0">
                <a:latin typeface="Arial"/>
                <a:cs typeface="Arial"/>
              </a:rPr>
              <a:t> </a:t>
            </a:r>
            <a:r>
              <a:rPr lang="en-AU" sz="3100" dirty="0" smtClean="0">
                <a:latin typeface="Arial"/>
                <a:cs typeface="Arial"/>
              </a:rPr>
              <a:t>     k = k+ 1</a:t>
            </a:r>
            <a:endParaRPr lang="en-AU" sz="3100" dirty="0">
              <a:latin typeface="Arial"/>
              <a:cs typeface="Arial"/>
            </a:endParaRPr>
          </a:p>
          <a:p>
            <a:pPr marL="117023" indent="0">
              <a:buNone/>
            </a:pPr>
            <a:r>
              <a:rPr lang="en-AU" sz="3100" dirty="0">
                <a:solidFill>
                  <a:srgbClr val="C00000"/>
                </a:solidFill>
                <a:latin typeface="Arial"/>
                <a:cs typeface="Arial"/>
              </a:rPr>
              <a:t>p</a:t>
            </a:r>
            <a:r>
              <a:rPr lang="en-AU" sz="3100" dirty="0" smtClean="0">
                <a:solidFill>
                  <a:srgbClr val="C00000"/>
                </a:solidFill>
                <a:latin typeface="Arial"/>
                <a:cs typeface="Arial"/>
              </a:rPr>
              <a:t>rint</a:t>
            </a:r>
            <a:r>
              <a:rPr lang="en-AU" sz="3100" dirty="0" smtClean="0">
                <a:solidFill>
                  <a:srgbClr val="000000"/>
                </a:solidFill>
                <a:latin typeface="Arial"/>
                <a:cs typeface="Arial"/>
              </a:rPr>
              <a:t>(value)</a:t>
            </a:r>
            <a:endParaRPr lang="en-AU" sz="3100" dirty="0">
              <a:solidFill>
                <a:srgbClr val="000000"/>
              </a:solidFill>
              <a:latin typeface="Arial"/>
              <a:cs typeface="Arial"/>
            </a:endParaRPr>
          </a:p>
          <a:p>
            <a:pPr marL="117023" indent="0">
              <a:buNone/>
            </a:pPr>
            <a:endParaRPr lang="en-AU" sz="3100" dirty="0">
              <a:latin typeface="Arial"/>
              <a:cs typeface="Arial"/>
            </a:endParaRPr>
          </a:p>
          <a:p>
            <a:pPr marL="117023" indent="0">
              <a:buNone/>
            </a:pPr>
            <a:endParaRPr lang="en-AU" sz="3100" dirty="0"/>
          </a:p>
        </p:txBody>
      </p:sp>
      <p:sp>
        <p:nvSpPr>
          <p:cNvPr id="6"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20006595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Title 1"/>
          <p:cNvSpPr>
            <a:spLocks noGrp="1"/>
          </p:cNvSpPr>
          <p:nvPr>
            <p:ph type="title"/>
          </p:nvPr>
        </p:nvSpPr>
        <p:spPr/>
        <p:txBody>
          <a:bodyPr lIns="50797" tIns="50797" rIns="50797" bIns="50797"/>
          <a:lstStyle/>
          <a:p>
            <a:pPr eaLnBrk="1" hangingPunct="1"/>
            <a:r>
              <a:rPr lang="en-US" smtClean="0">
                <a:effectLst>
                  <a:outerShdw blurRad="38100" dist="38100" dir="2700000" algn="tl">
                    <a:srgbClr val="C0C0C0"/>
                  </a:outerShdw>
                </a:effectLst>
              </a:rPr>
              <a:t>Divide and Conquer Approach</a:t>
            </a:r>
          </a:p>
        </p:txBody>
      </p:sp>
      <p:sp>
        <p:nvSpPr>
          <p:cNvPr id="18434" name="Content Placeholder 2"/>
          <p:cNvSpPr>
            <a:spLocks noGrp="1"/>
          </p:cNvSpPr>
          <p:nvPr>
            <p:ph idx="1"/>
          </p:nvPr>
        </p:nvSpPr>
        <p:spPr>
          <a:xfrm>
            <a:off x="2041527" y="2058989"/>
            <a:ext cx="10725571" cy="7354315"/>
          </a:xfrm>
        </p:spPr>
        <p:txBody>
          <a:bodyPr lIns="50797" tIns="50797" rIns="50797" bIns="50797"/>
          <a:lstStyle/>
          <a:p>
            <a:pPr marL="117469" indent="0" eaLnBrk="1" hangingPunct="1">
              <a:buNone/>
            </a:pPr>
            <a:r>
              <a:rPr lang="en-US" sz="3200" dirty="0" smtClean="0"/>
              <a:t>If N is even, then</a:t>
            </a:r>
          </a:p>
          <a:p>
            <a:pPr marL="117469" indent="0" eaLnBrk="1" hangingPunct="1">
              <a:buNone/>
            </a:pPr>
            <a:endParaRPr lang="en-US" sz="3200" dirty="0"/>
          </a:p>
          <a:p>
            <a:pPr marL="117469" indent="0" eaLnBrk="1" hangingPunct="1">
              <a:buNone/>
            </a:pPr>
            <a:endParaRPr lang="en-US" sz="3200" dirty="0" smtClean="0"/>
          </a:p>
          <a:p>
            <a:pPr marL="117469" indent="0" eaLnBrk="1" hangingPunct="1">
              <a:buNone/>
            </a:pPr>
            <a:r>
              <a:rPr lang="en-US" sz="3200" dirty="0" smtClean="0"/>
              <a:t>So when N is even to </a:t>
            </a:r>
            <a:r>
              <a:rPr lang="en-US" sz="3200" dirty="0"/>
              <a:t>compute </a:t>
            </a:r>
            <a:r>
              <a:rPr lang="en-US" sz="3200" dirty="0" err="1" smtClean="0"/>
              <a:t>x</a:t>
            </a:r>
            <a:r>
              <a:rPr lang="en-US" sz="3200" baseline="30000" dirty="0" err="1" smtClean="0"/>
              <a:t>N</a:t>
            </a:r>
            <a:r>
              <a:rPr lang="en-US" sz="3200" baseline="30000" dirty="0"/>
              <a:t> </a:t>
            </a:r>
            <a:r>
              <a:rPr lang="en-US" sz="3200" dirty="0" smtClean="0"/>
              <a:t>we first compute </a:t>
            </a:r>
            <a:r>
              <a:rPr lang="en-US" sz="3200" dirty="0" err="1" smtClean="0"/>
              <a:t>x</a:t>
            </a:r>
            <a:r>
              <a:rPr lang="en-US" sz="3200" baseline="30000" dirty="0" err="1" smtClean="0"/>
              <a:t>N</a:t>
            </a:r>
            <a:r>
              <a:rPr lang="en-US" sz="3200" baseline="30000" dirty="0" smtClean="0"/>
              <a:t>//2</a:t>
            </a:r>
            <a:endParaRPr lang="en-US" sz="3200" dirty="0"/>
          </a:p>
          <a:p>
            <a:pPr marL="117469" indent="0" eaLnBrk="1" hangingPunct="1">
              <a:buNone/>
            </a:pPr>
            <a:endParaRPr lang="en-US" sz="3200" dirty="0" smtClean="0"/>
          </a:p>
          <a:p>
            <a:pPr marL="117469" indent="0" eaLnBrk="1" hangingPunct="1">
              <a:buNone/>
            </a:pPr>
            <a:r>
              <a:rPr lang="en-US" sz="3200" dirty="0" smtClean="0"/>
              <a:t>If N is odd, then</a:t>
            </a:r>
          </a:p>
          <a:p>
            <a:pPr marL="117469" indent="0" eaLnBrk="1" hangingPunct="1">
              <a:buNone/>
            </a:pPr>
            <a:endParaRPr lang="en-US" sz="3200" dirty="0"/>
          </a:p>
          <a:p>
            <a:pPr marL="117469" indent="0" eaLnBrk="1" hangingPunct="1">
              <a:buNone/>
            </a:pPr>
            <a:endParaRPr lang="en-US" sz="3200" dirty="0" smtClean="0"/>
          </a:p>
          <a:p>
            <a:pPr marL="117469" indent="0" eaLnBrk="1" hangingPunct="1">
              <a:buNone/>
            </a:pPr>
            <a:r>
              <a:rPr lang="en-US" sz="3200" dirty="0"/>
              <a:t>So </a:t>
            </a:r>
            <a:r>
              <a:rPr lang="en-US" sz="3200" dirty="0" smtClean="0"/>
              <a:t>when N is odd to </a:t>
            </a:r>
            <a:r>
              <a:rPr lang="en-US" sz="3200" dirty="0"/>
              <a:t>compute </a:t>
            </a:r>
            <a:r>
              <a:rPr lang="en-US" sz="3200" dirty="0" err="1" smtClean="0"/>
              <a:t>x</a:t>
            </a:r>
            <a:r>
              <a:rPr lang="en-US" sz="3200" baseline="30000" dirty="0" err="1" smtClean="0"/>
              <a:t>N</a:t>
            </a:r>
            <a:r>
              <a:rPr lang="en-US" sz="3200" baseline="30000" dirty="0" smtClean="0"/>
              <a:t> </a:t>
            </a:r>
            <a:r>
              <a:rPr lang="en-US" sz="3200" dirty="0" smtClean="0"/>
              <a:t>we first compute </a:t>
            </a:r>
            <a:r>
              <a:rPr lang="en-US" sz="3200" dirty="0" err="1" smtClean="0"/>
              <a:t>x</a:t>
            </a:r>
            <a:r>
              <a:rPr lang="en-US" sz="3200" baseline="30000" dirty="0" err="1" smtClean="0"/>
              <a:t>N</a:t>
            </a:r>
            <a:r>
              <a:rPr lang="en-US" sz="3200" baseline="30000" dirty="0" smtClean="0"/>
              <a:t>//2</a:t>
            </a:r>
            <a:endParaRPr lang="en-US" sz="3200" dirty="0"/>
          </a:p>
          <a:p>
            <a:pPr marL="117469" indent="0" eaLnBrk="1" hangingPunct="1">
              <a:buNone/>
            </a:pPr>
            <a:endParaRPr lang="en-US" sz="3200" dirty="0" smtClean="0"/>
          </a:p>
        </p:txBody>
      </p:sp>
      <p:graphicFrame>
        <p:nvGraphicFramePr>
          <p:cNvPr id="18435" name="Object 2"/>
          <p:cNvGraphicFramePr>
            <a:graphicFrameLocks noChangeAspect="1"/>
          </p:cNvGraphicFramePr>
          <p:nvPr>
            <p:extLst>
              <p:ext uri="{D42A27DB-BD31-4B8C-83A1-F6EECF244321}">
                <p14:modId xmlns:p14="http://schemas.microsoft.com/office/powerpoint/2010/main" val="3447012496"/>
              </p:ext>
            </p:extLst>
          </p:nvPr>
        </p:nvGraphicFramePr>
        <p:xfrm>
          <a:off x="4558184" y="2860576"/>
          <a:ext cx="4267200" cy="701675"/>
        </p:xfrm>
        <a:graphic>
          <a:graphicData uri="http://schemas.openxmlformats.org/presentationml/2006/ole">
            <mc:AlternateContent xmlns:mc="http://schemas.openxmlformats.org/markup-compatibility/2006">
              <mc:Choice xmlns:v="urn:schemas-microsoft-com:vml" Requires="v">
                <p:oleObj spid="_x0000_s19517" name="Equation" r:id="rId3" imgW="1003300" imgH="165100" progId="Equation.3">
                  <p:embed/>
                </p:oleObj>
              </mc:Choice>
              <mc:Fallback>
                <p:oleObj name="Equation" r:id="rId3" imgW="1003300" imgH="165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8184" y="2860576"/>
                        <a:ext cx="4267200" cy="7016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436" name="Object 3"/>
          <p:cNvGraphicFramePr>
            <a:graphicFrameLocks noChangeAspect="1"/>
          </p:cNvGraphicFramePr>
          <p:nvPr>
            <p:extLst>
              <p:ext uri="{D42A27DB-BD31-4B8C-83A1-F6EECF244321}">
                <p14:modId xmlns:p14="http://schemas.microsoft.com/office/powerpoint/2010/main" val="2090568148"/>
              </p:ext>
            </p:extLst>
          </p:nvPr>
        </p:nvGraphicFramePr>
        <p:xfrm>
          <a:off x="3910112" y="5884912"/>
          <a:ext cx="6276975" cy="685800"/>
        </p:xfrm>
        <a:graphic>
          <a:graphicData uri="http://schemas.openxmlformats.org/presentationml/2006/ole">
            <mc:AlternateContent xmlns:mc="http://schemas.openxmlformats.org/markup-compatibility/2006">
              <mc:Choice xmlns:v="urn:schemas-microsoft-com:vml" Requires="v">
                <p:oleObj spid="_x0000_s19518" name="Equation" r:id="rId5" imgW="1511300" imgH="165100" progId="Equation.3">
                  <p:embed/>
                </p:oleObj>
              </mc:Choice>
              <mc:Fallback>
                <p:oleObj name="Equation" r:id="rId5" imgW="1511300" imgH="165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0112" y="5884912"/>
                        <a:ext cx="6276975" cy="685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406660326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Title 1"/>
          <p:cNvSpPr>
            <a:spLocks noGrp="1"/>
          </p:cNvSpPr>
          <p:nvPr>
            <p:ph type="title"/>
          </p:nvPr>
        </p:nvSpPr>
        <p:spPr/>
        <p:txBody>
          <a:bodyPr lIns="50797" tIns="50797" rIns="50797" bIns="50797"/>
          <a:lstStyle/>
          <a:p>
            <a:pPr eaLnBrk="1" hangingPunct="1"/>
            <a:r>
              <a:rPr lang="en-US" dirty="0" smtClean="0">
                <a:effectLst>
                  <a:outerShdw blurRad="38100" dist="38100" dir="2700000" algn="tl">
                    <a:srgbClr val="C0C0C0"/>
                  </a:outerShdw>
                </a:effectLst>
              </a:rPr>
              <a:t>For example:</a:t>
            </a:r>
          </a:p>
        </p:txBody>
      </p:sp>
      <p:sp>
        <p:nvSpPr>
          <p:cNvPr id="18434" name="Content Placeholder 2"/>
          <p:cNvSpPr>
            <a:spLocks noGrp="1"/>
          </p:cNvSpPr>
          <p:nvPr>
            <p:ph idx="1"/>
          </p:nvPr>
        </p:nvSpPr>
        <p:spPr>
          <a:xfrm>
            <a:off x="2041527" y="2058989"/>
            <a:ext cx="10725571" cy="7354315"/>
          </a:xfrm>
        </p:spPr>
        <p:txBody>
          <a:bodyPr lIns="50797" tIns="50797" rIns="50797" bIns="50797"/>
          <a:lstStyle/>
          <a:p>
            <a:pPr marL="117469" indent="0" eaLnBrk="1" hangingPunct="1">
              <a:buNone/>
            </a:pPr>
            <a:endParaRPr lang="en-US" sz="3200" dirty="0"/>
          </a:p>
          <a:p>
            <a:pPr marL="117469" indent="0" eaLnBrk="1" hangingPunct="1">
              <a:buNone/>
            </a:pPr>
            <a:endParaRPr lang="en-US" sz="3200" dirty="0" smtClean="0"/>
          </a:p>
          <a:p>
            <a:pPr marL="117469" indent="0" eaLnBrk="1" hangingPunct="1">
              <a:buNone/>
            </a:pPr>
            <a:endParaRPr lang="en-US" sz="3200" dirty="0" smtClean="0"/>
          </a:p>
          <a:p>
            <a:pPr marL="117469" indent="0" eaLnBrk="1" hangingPunct="1">
              <a:buNone/>
            </a:pPr>
            <a:endParaRPr lang="en-US" sz="3200" dirty="0"/>
          </a:p>
          <a:p>
            <a:pPr marL="117469" indent="0" eaLnBrk="1" hangingPunct="1">
              <a:buNone/>
            </a:pPr>
            <a:endParaRPr lang="en-US" sz="3200" dirty="0" smtClean="0"/>
          </a:p>
          <a:p>
            <a:pPr marL="117469" indent="0" eaLnBrk="1" hangingPunct="1">
              <a:buNone/>
            </a:pPr>
            <a:endParaRPr lang="en-US" sz="3200" dirty="0" smtClean="0"/>
          </a:p>
        </p:txBody>
      </p:sp>
      <p:sp>
        <p:nvSpPr>
          <p:cNvPr id="2" name="TextBox 1"/>
          <p:cNvSpPr txBox="1"/>
          <p:nvPr/>
        </p:nvSpPr>
        <p:spPr>
          <a:xfrm>
            <a:off x="2613968" y="2716560"/>
            <a:ext cx="3744416" cy="584775"/>
          </a:xfrm>
          <a:prstGeom prst="rect">
            <a:avLst/>
          </a:prstGeom>
          <a:noFill/>
        </p:spPr>
        <p:txBody>
          <a:bodyPr wrap="square" rtlCol="0">
            <a:spAutoFit/>
          </a:bodyPr>
          <a:lstStyle/>
          <a:p>
            <a:r>
              <a:rPr lang="en-US" sz="3200" dirty="0"/>
              <a:t>3</a:t>
            </a:r>
            <a:r>
              <a:rPr lang="en-US" sz="3200" dirty="0" smtClean="0"/>
              <a:t>**10 = 3**5 * 3**5</a:t>
            </a:r>
            <a:endParaRPr lang="en-US" sz="3200" dirty="0"/>
          </a:p>
        </p:txBody>
      </p:sp>
      <p:sp>
        <p:nvSpPr>
          <p:cNvPr id="7" name="TextBox 6"/>
          <p:cNvSpPr txBox="1"/>
          <p:nvPr/>
        </p:nvSpPr>
        <p:spPr>
          <a:xfrm>
            <a:off x="2585407" y="3927017"/>
            <a:ext cx="3989001" cy="584775"/>
          </a:xfrm>
          <a:prstGeom prst="rect">
            <a:avLst/>
          </a:prstGeom>
          <a:noFill/>
        </p:spPr>
        <p:txBody>
          <a:bodyPr wrap="square" rtlCol="0">
            <a:spAutoFit/>
          </a:bodyPr>
          <a:lstStyle/>
          <a:p>
            <a:r>
              <a:rPr lang="en-US" sz="3200" dirty="0"/>
              <a:t>3</a:t>
            </a:r>
            <a:r>
              <a:rPr lang="en-US" sz="3200" dirty="0" smtClean="0"/>
              <a:t>**5 = 3**2 * 3**2 * 3</a:t>
            </a:r>
            <a:endParaRPr lang="en-US" sz="3200" dirty="0"/>
          </a:p>
        </p:txBody>
      </p:sp>
      <p:sp>
        <p:nvSpPr>
          <p:cNvPr id="8" name="TextBox 7"/>
          <p:cNvSpPr txBox="1"/>
          <p:nvPr/>
        </p:nvSpPr>
        <p:spPr>
          <a:xfrm>
            <a:off x="2613968" y="5164832"/>
            <a:ext cx="9577064" cy="584775"/>
          </a:xfrm>
          <a:prstGeom prst="rect">
            <a:avLst/>
          </a:prstGeom>
          <a:noFill/>
        </p:spPr>
        <p:txBody>
          <a:bodyPr wrap="square" rtlCol="0">
            <a:spAutoFit/>
          </a:bodyPr>
          <a:lstStyle/>
          <a:p>
            <a:r>
              <a:rPr lang="en-US" sz="3200" dirty="0"/>
              <a:t>3</a:t>
            </a:r>
            <a:r>
              <a:rPr lang="en-US" sz="3200" dirty="0" smtClean="0"/>
              <a:t>**2 = 3 * 3 = 9</a:t>
            </a:r>
            <a:endParaRPr lang="en-US" sz="3200" dirty="0"/>
          </a:p>
        </p:txBody>
      </p:sp>
      <p:sp>
        <p:nvSpPr>
          <p:cNvPr id="9" name="TextBox 8"/>
          <p:cNvSpPr txBox="1"/>
          <p:nvPr/>
        </p:nvSpPr>
        <p:spPr>
          <a:xfrm>
            <a:off x="6574408" y="3931985"/>
            <a:ext cx="9577064" cy="584775"/>
          </a:xfrm>
          <a:prstGeom prst="rect">
            <a:avLst/>
          </a:prstGeom>
          <a:noFill/>
        </p:spPr>
        <p:txBody>
          <a:bodyPr wrap="square" rtlCol="0">
            <a:spAutoFit/>
          </a:bodyPr>
          <a:lstStyle/>
          <a:p>
            <a:r>
              <a:rPr lang="en-US" sz="3200" dirty="0" smtClean="0"/>
              <a:t>= 9 * 9 * 3 = 243</a:t>
            </a:r>
            <a:endParaRPr lang="en-US" sz="3200" dirty="0"/>
          </a:p>
        </p:txBody>
      </p:sp>
      <p:sp>
        <p:nvSpPr>
          <p:cNvPr id="10" name="TextBox 9"/>
          <p:cNvSpPr txBox="1"/>
          <p:nvPr/>
        </p:nvSpPr>
        <p:spPr>
          <a:xfrm>
            <a:off x="6214368" y="2707849"/>
            <a:ext cx="9577064" cy="584775"/>
          </a:xfrm>
          <a:prstGeom prst="rect">
            <a:avLst/>
          </a:prstGeom>
          <a:noFill/>
        </p:spPr>
        <p:txBody>
          <a:bodyPr wrap="square" rtlCol="0">
            <a:spAutoFit/>
          </a:bodyPr>
          <a:lstStyle/>
          <a:p>
            <a:r>
              <a:rPr lang="en-US" sz="3200" dirty="0" smtClean="0"/>
              <a:t>= 243 * 243 =59409</a:t>
            </a:r>
            <a:endParaRPr lang="en-US" sz="3200" dirty="0"/>
          </a:p>
        </p:txBody>
      </p:sp>
    </p:spTree>
    <p:extLst>
      <p:ext uri="{BB962C8B-B14F-4D97-AF65-F5344CB8AC3E}">
        <p14:creationId xmlns:p14="http://schemas.microsoft.com/office/powerpoint/2010/main" val="9871850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821880" y="274638"/>
            <a:ext cx="9300145" cy="2441922"/>
          </a:xfrm>
        </p:spPr>
        <p:txBody>
          <a:bodyPr>
            <a:normAutofit fontScale="90000"/>
          </a:bodyPr>
          <a:lstStyle/>
          <a:p>
            <a:r>
              <a:rPr lang="en-AU" sz="4400" dirty="0" smtClean="0"/>
              <a:t>If you use this divide and conquer approach to compute 2**100, </a:t>
            </a:r>
            <a:r>
              <a:rPr lang="en-AU" sz="4400" dirty="0"/>
              <a:t> </a:t>
            </a:r>
            <a:r>
              <a:rPr lang="en-AU" sz="4400" dirty="0" smtClean="0"/>
              <a:t>how many * and = operations are performed?</a:t>
            </a:r>
            <a:endParaRPr lang="en-AU" sz="4400" dirty="0"/>
          </a:p>
        </p:txBody>
      </p:sp>
      <p:sp>
        <p:nvSpPr>
          <p:cNvPr id="3" name="TPAnswers"/>
          <p:cNvSpPr>
            <a:spLocks noGrp="1"/>
          </p:cNvSpPr>
          <p:nvPr>
            <p:ph type="body" idx="1"/>
            <p:custDataLst>
              <p:tags r:id="rId2"/>
            </p:custDataLst>
          </p:nvPr>
        </p:nvSpPr>
        <p:spPr>
          <a:xfrm>
            <a:off x="2109912" y="3292624"/>
            <a:ext cx="4608512" cy="2399109"/>
          </a:xfrm>
        </p:spPr>
        <p:txBody>
          <a:bodyPr>
            <a:normAutofit/>
          </a:bodyPr>
          <a:lstStyle/>
          <a:p>
            <a:pPr marL="1031868" indent="-914400">
              <a:spcBef>
                <a:spcPct val="20000"/>
              </a:spcBef>
              <a:spcAft>
                <a:spcPts val="0"/>
              </a:spcAft>
              <a:buFont typeface="Wingdings 2" pitchFamily="18" charset="2"/>
              <a:buAutoNum type="alphaUcPeriod"/>
            </a:pPr>
            <a:r>
              <a:rPr lang="en-AU" sz="3200" dirty="0" smtClean="0"/>
              <a:t>10</a:t>
            </a:r>
          </a:p>
          <a:p>
            <a:pPr marL="1031868" indent="-914400">
              <a:spcBef>
                <a:spcPct val="20000"/>
              </a:spcBef>
              <a:spcAft>
                <a:spcPts val="0"/>
              </a:spcAft>
              <a:buFont typeface="Wingdings 2" pitchFamily="18" charset="2"/>
              <a:buAutoNum type="alphaUcPeriod"/>
            </a:pPr>
            <a:r>
              <a:rPr lang="en-AU" sz="3200" dirty="0" smtClean="0"/>
              <a:t>14</a:t>
            </a:r>
          </a:p>
          <a:p>
            <a:pPr marL="1031868" indent="-914400">
              <a:spcBef>
                <a:spcPct val="20000"/>
              </a:spcBef>
              <a:spcAft>
                <a:spcPts val="0"/>
              </a:spcAft>
              <a:buFont typeface="Wingdings 2" pitchFamily="18" charset="2"/>
              <a:buAutoNum type="alphaUcPeriod"/>
            </a:pPr>
            <a:r>
              <a:rPr lang="en-AU" sz="3200" dirty="0" smtClean="0"/>
              <a:t>20</a:t>
            </a:r>
          </a:p>
          <a:p>
            <a:pPr marL="1031868" indent="-914400">
              <a:spcBef>
                <a:spcPct val="20000"/>
              </a:spcBef>
              <a:spcAft>
                <a:spcPts val="0"/>
              </a:spcAft>
              <a:buFont typeface="Wingdings 2" pitchFamily="18" charset="2"/>
              <a:buAutoNum type="alphaUcPeriod"/>
            </a:pPr>
            <a:r>
              <a:rPr lang="en-AU" sz="3200" dirty="0" smtClean="0"/>
              <a:t>None of the above</a:t>
            </a:r>
            <a:endParaRPr lang="en-AU" sz="3200" dirty="0"/>
          </a:p>
        </p:txBody>
      </p:sp>
      <p:sp>
        <p:nvSpPr>
          <p:cNvPr id="6"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18132481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3.1.3337"/>
  <p:tag name="PPTVERSION" val="14"/>
  <p:tag name="TPOS" val="2"/>
</p:tagLst>
</file>

<file path=ppt/tags/tag2.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CE4ADDB734824D4DA349EFF63023DECD&lt;/guid&gt;&#10;        &lt;description /&gt;&#10;        &lt;date&gt;4/19/2016 11:35:01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517BD46BA20F4F8BBFB84B496648A2BC&lt;/guid&gt;&#10;            &lt;repollguid&gt;DE301F0349F748F48D4E4CFADBBF9CD2&lt;/repollguid&gt;&#10;            &lt;sourceid&gt;9ADE859740DE4A07B9A6836E5739196C&lt;/sourceid&gt;&#10;            &lt;questiontext&gt;Using the iterative algorithm below, how many * and = operations are performed?&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56E0C61C959A4B3794DD352D6DA47774&lt;/guid&gt;&#10;                    &lt;answertext&gt;100&lt;/answertext&gt;&#10;                    &lt;valuetype&gt;0&lt;/valuetype&gt;&#10;                &lt;/answer&gt;&#10;                &lt;answer&gt;&#10;                    &lt;guid&gt;614ED937C115442B8D90B3B7CB824DDF&lt;/guid&gt;&#10;                    &lt;answertext&gt;200&lt;/answertext&gt;&#10;                    &lt;valuetype&gt;0&lt;/valuetype&gt;&#10;                &lt;/answer&gt;&#10;                &lt;answer&gt;&#10;                    &lt;guid&gt;AC5E91755C2D40579F15C91DD22A9024&lt;/guid&gt;&#10;                    &lt;answertext&gt;202&lt;/answertext&gt;&#10;                    &lt;valuetype&gt;0&lt;/valuetype&gt;&#10;                &lt;/answer&gt;&#10;                &lt;answer&gt;&#10;                    &lt;guid&gt;FD7AEF7EB38B45B58330FE0B50C2422E&lt;/guid&gt;&#10;                    &lt;answertext&gt;None of the above&lt;/answertext&gt;&#10;                    &lt;valuetype&gt;0&lt;/valuetype&gt;&#10;                &lt;/answer&gt;&#10;            &lt;/answers&gt;&#10;        &lt;/multichoice&gt;&#10;    &lt;/questions&gt;&#10;&lt;/questionlist&gt;"/>
  <p:tag name="LIVECHARTING" val="False"/>
  <p:tag name="AUTOOPENPOLL" val="True"/>
  <p:tag name="AUTOFORMATCHART" val="Tru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CE4ADDB734824D4DA349EFF63023DECD&lt;/guid&gt;&#10;        &lt;description /&gt;&#10;        &lt;date&gt;4/19/2016 11:35:01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5D45FC9072AA44DE97BF7527B67E105D&lt;/guid&gt;&#10;            &lt;repollguid&gt;DE301F0349F748F48D4E4CFADBBF9CD2&lt;/repollguid&gt;&#10;            &lt;sourceid&gt;9ADE859740DE4A07B9A6836E5739196C&lt;/sourceid&gt;&#10;            &lt;questiontext&gt;Using the algorithm divide and conquer approach for computing 2**100, how many * and = operations are performed?&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56E0C61C959A4B3794DD352D6DA47774&lt;/guid&gt;&#10;                    &lt;answertext&gt;10&lt;/answertext&gt;&#10;                    &lt;valuetype&gt;0&lt;/valuetype&gt;&#10;                &lt;/answer&gt;&#10;                &lt;answer&gt;&#10;                    &lt;guid&gt;614ED937C115442B8D90B3B7CB824DDF&lt;/guid&gt;&#10;                    &lt;answertext&gt;14&lt;/answertext&gt;&#10;                    &lt;valuetype&gt;0&lt;/valuetype&gt;&#10;                &lt;/answer&gt;&#10;                &lt;answer&gt;&#10;                    &lt;guid&gt;AC5E91755C2D40579F15C91DD22A9024&lt;/guid&gt;&#10;                    &lt;answertext&gt;20&lt;/answertext&gt;&#10;                    &lt;valuetype&gt;0&lt;/valuetype&gt;&#10;                &lt;/answer&gt;&#10;                &lt;answer&gt;&#10;                    &lt;guid&gt;FD7AEF7EB38B45B58330FE0B50C2422E&lt;/guid&gt;&#10;                    &lt;answertext&gt;None of the above&lt;/answertext&gt;&#10;                    &lt;valuetype&gt;0&lt;/valuetype&gt;&#10;                &lt;/answer&gt;&#10;            &lt;/answers&gt;&#10;        &lt;/multichoice&gt;&#10;    &lt;/questions&gt;&#10;&lt;/questionlist&gt;"/>
  <p:tag name="LIVECHARTING" val="False"/>
  <p:tag name="AUTOOPENPOLL" val="True"/>
  <p:tag name="AUTOFORMATCHART" val="True"/>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CE4ADDB734824D4DA349EFF63023DECD&lt;/guid&gt;&#10;        &lt;description /&gt;&#10;        &lt;date&gt;4/19/2016 11:35:01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5D45FC9072AA44DE97BF7527B67E105D&lt;/guid&gt;&#10;            &lt;repollguid&gt;DE301F0349F748F48D4E4CFADBBF9CD2&lt;/repollguid&gt;&#10;            &lt;sourceid&gt;9ADE859740DE4A07B9A6836E5739196C&lt;/sourceid&gt;&#10;            &lt;questiontext&gt;Using the algorithm divide and conquer approach for computing 2**100, how many * and = operations are performed?&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56E0C61C959A4B3794DD352D6DA47774&lt;/guid&gt;&#10;                    &lt;answertext&gt;10&lt;/answertext&gt;&#10;                    &lt;valuetype&gt;0&lt;/valuetype&gt;&#10;                &lt;/answer&gt;&#10;                &lt;answer&gt;&#10;                    &lt;guid&gt;614ED937C115442B8D90B3B7CB824DDF&lt;/guid&gt;&#10;                    &lt;answertext&gt;14&lt;/answertext&gt;&#10;                    &lt;valuetype&gt;0&lt;/valuetype&gt;&#10;                &lt;/answer&gt;&#10;                &lt;answer&gt;&#10;                    &lt;guid&gt;AC5E91755C2D40579F15C91DD22A9024&lt;/guid&gt;&#10;                    &lt;answertext&gt;20&lt;/answertext&gt;&#10;                    &lt;valuetype&gt;0&lt;/valuetype&gt;&#10;                &lt;/answer&gt;&#10;                &lt;answer&gt;&#10;                    &lt;guid&gt;FD7AEF7EB38B45B58330FE0B50C2422E&lt;/guid&gt;&#10;                    &lt;answertext&gt;None of the above&lt;/answertext&gt;&#10;                    &lt;valuetype&gt;0&lt;/valuetype&gt;&#10;                &lt;/answer&gt;&#10;            &lt;/answers&gt;&#10;        &lt;/multichoice&gt;&#10;    &lt;/questions&gt;&#10;&lt;/questionlist&gt;"/>
  <p:tag name="LIVECHARTING" val="False"/>
  <p:tag name="AUTOOPENPOLL" val="True"/>
  <p:tag name="AUTOFORMATCHART" val="True"/>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E76D65943086454E946D16AFA09DBF87&lt;/guid&gt;&#10;        &lt;description /&gt;&#10;        &lt;date&gt;4/19/2016 11:46:41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662D5D8AB21C42EAA745855AECE76C9F&lt;/guid&gt;&#10;            &lt;repollguid&gt;53DCF2197EF74C86AB934A3EFB866568&lt;/repollguid&gt;&#10;            &lt;sourceid&gt;B64C58AA4906439E8C9D7958F2760F1F&lt;/sourceid&gt;&#10;            &lt;questiontext&gt;Can you cover the blank squares of the below grid with non-overlapping triominoes that do not go outside the grid?&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146D60748813451D8B12FE064614BA46&lt;/guid&gt;&#10;                    &lt;answertext&gt;Yes&lt;/answertext&gt;&#10;                    &lt;valuetype&gt;0&lt;/valuetype&gt;&#10;                &lt;/answer&gt;&#10;                &lt;answer&gt;&#10;                    &lt;guid&gt;E18A77990517483D9AF8B3ECCE261C25&lt;/guid&gt;&#10;                    &lt;answertext&gt;No&lt;/answertext&gt;&#10;                    &lt;valuetype&gt;0&lt;/valuetype&gt;&#10;                &lt;/answer&gt;&#10;            &lt;/answers&gt;&#10;        &lt;/multichoice&gt;&#10;    &lt;/questions&gt;&#10;&lt;/questionlist&gt;"/>
  <p:tag name="LIVECHARTING" val="False"/>
  <p:tag name="AUTOOPENPOLL" val="True"/>
  <p:tag name="AUTOFORMATCHART" val="Tru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1714</TotalTime>
  <Pages>0</Pages>
  <Words>1241</Words>
  <Characters>0</Characters>
  <Application>Microsoft Macintosh PowerPoint</Application>
  <PresentationFormat>Custom</PresentationFormat>
  <Lines>0</Lines>
  <Paragraphs>315</Paragraphs>
  <Slides>38</Slides>
  <Notes>13</Notes>
  <HiddenSlides>0</HiddenSlides>
  <MMClips>0</MMClips>
  <ScaleCrop>false</ScaleCrop>
  <HeadingPairs>
    <vt:vector size="8" baseType="variant">
      <vt:variant>
        <vt:lpstr>Fonts Used</vt:lpstr>
      </vt:variant>
      <vt:variant>
        <vt:i4>17</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57" baseType="lpstr">
      <vt:lpstr>Book Antiqua</vt:lpstr>
      <vt:lpstr>Cambria Math</vt:lpstr>
      <vt:lpstr>Courier New</vt:lpstr>
      <vt:lpstr>Freestyle Script</vt:lpstr>
      <vt:lpstr>Geneva</vt:lpstr>
      <vt:lpstr>Gill Sans MT</vt:lpstr>
      <vt:lpstr>Helvetica</vt:lpstr>
      <vt:lpstr>Helvetica Light</vt:lpstr>
      <vt:lpstr>Helvetica Neue Light</vt:lpstr>
      <vt:lpstr>MS PGothic</vt:lpstr>
      <vt:lpstr>ＭＳ Ｐゴシック</vt:lpstr>
      <vt:lpstr>Times New Roman</vt:lpstr>
      <vt:lpstr>Verdana</vt:lpstr>
      <vt:lpstr>Wingdings</vt:lpstr>
      <vt:lpstr>Wingdings 2</vt:lpstr>
      <vt:lpstr>ヒラギノ角ゴ ProN W3</vt:lpstr>
      <vt:lpstr>Arial</vt:lpstr>
      <vt:lpstr>Solstice</vt:lpstr>
      <vt:lpstr>Equation</vt:lpstr>
      <vt:lpstr>FIT1045 Introduction to Algorithms and Programming  Lecture 13  Divide and Conquer</vt:lpstr>
      <vt:lpstr>Divide and Conquer</vt:lpstr>
      <vt:lpstr>Overview</vt:lpstr>
      <vt:lpstr>Iterative Approach</vt:lpstr>
      <vt:lpstr>Iterative Approach</vt:lpstr>
      <vt:lpstr>Using the iterative algorithm below, how many * and = operations are performed?</vt:lpstr>
      <vt:lpstr>Divide and Conquer Approach</vt:lpstr>
      <vt:lpstr>For example:</vt:lpstr>
      <vt:lpstr>If you use this divide and conquer approach to compute 2**100,  how many * and = operations are performed?</vt:lpstr>
      <vt:lpstr>Finding a phone number</vt:lpstr>
      <vt:lpstr>Approach</vt:lpstr>
      <vt:lpstr>Finding Phone Number</vt:lpstr>
      <vt:lpstr>How many phone numbers for a given name will be found by this Python code?</vt:lpstr>
      <vt:lpstr>Binary Search</vt:lpstr>
      <vt:lpstr>Binary Search Case 1:</vt:lpstr>
      <vt:lpstr>Binary Search Case 2:</vt:lpstr>
      <vt:lpstr>Binary Search Case 3:</vt:lpstr>
      <vt:lpstr>Binary Search</vt:lpstr>
      <vt:lpstr>Binary Search Assumptions</vt:lpstr>
      <vt:lpstr>Find a root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Triominoes</vt:lpstr>
      <vt:lpstr>Can you cover the blank squares of this grid with non-overlapping triominoes that do not go outside the grid?</vt:lpstr>
      <vt:lpstr>Divide</vt:lpstr>
      <vt:lpstr>Reduce to Similar Problem</vt:lpstr>
      <vt:lpstr>Divide Again</vt:lpstr>
      <vt:lpstr>Reduce Again</vt:lpstr>
      <vt:lpstr>Divide and Conquer</vt:lpstr>
      <vt:lpstr>Before Next Lecture</vt:lpstr>
      <vt:lpstr>Tower of Hanoi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FIT1029 Algorithmic Problem Solving Lecture 4  Investigating Problems</dc:title>
  <dc:creator>David Albrecht</dc:creator>
  <cp:lastModifiedBy>David Morgan</cp:lastModifiedBy>
  <cp:revision>124</cp:revision>
  <dcterms:created xsi:type="dcterms:W3CDTF">2010-03-20T15:49:26Z</dcterms:created>
  <dcterms:modified xsi:type="dcterms:W3CDTF">2016-08-29T10:15:23Z</dcterms:modified>
</cp:coreProperties>
</file>