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charts/chart1.xml" ContentType="application/vnd.openxmlformats-officedocument.drawingml.chart+xml"/>
  <Override PartName="/ppt/tags/tag3.xml" ContentType="application/vnd.openxmlformats-officedocument.presentationml.tags+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 id="2147483654" r:id="rId2"/>
    <p:sldMasterId id="2147483655" r:id="rId3"/>
    <p:sldMasterId id="2147483656" r:id="rId4"/>
    <p:sldMasterId id="2147483657" r:id="rId5"/>
    <p:sldMasterId id="2147483658" r:id="rId6"/>
    <p:sldMasterId id="2147483659" r:id="rId7"/>
    <p:sldMasterId id="2147483660" r:id="rId8"/>
    <p:sldMasterId id="2147483661" r:id="rId9"/>
    <p:sldMasterId id="2147483662" r:id="rId10"/>
    <p:sldMasterId id="2147483663" r:id="rId11"/>
    <p:sldMasterId id="2147483664" r:id="rId12"/>
    <p:sldMasterId id="2147483665" r:id="rId13"/>
    <p:sldMasterId id="2147483666" r:id="rId14"/>
    <p:sldMasterId id="2147483667" r:id="rId15"/>
    <p:sldMasterId id="2147483668" r:id="rId16"/>
    <p:sldMasterId id="2147485001" r:id="rId17"/>
  </p:sldMasterIdLst>
  <p:notesMasterIdLst>
    <p:notesMasterId r:id="rId50"/>
  </p:notesMasterIdLst>
  <p:sldIdLst>
    <p:sldId id="256" r:id="rId18"/>
    <p:sldId id="289" r:id="rId19"/>
    <p:sldId id="291" r:id="rId20"/>
    <p:sldId id="290" r:id="rId21"/>
    <p:sldId id="304" r:id="rId22"/>
    <p:sldId id="312" r:id="rId23"/>
    <p:sldId id="297" r:id="rId24"/>
    <p:sldId id="298" r:id="rId25"/>
    <p:sldId id="296" r:id="rId26"/>
    <p:sldId id="277" r:id="rId27"/>
    <p:sldId id="288" r:id="rId28"/>
    <p:sldId id="279" r:id="rId29"/>
    <p:sldId id="280" r:id="rId30"/>
    <p:sldId id="281" r:id="rId31"/>
    <p:sldId id="283" r:id="rId32"/>
    <p:sldId id="284" r:id="rId33"/>
    <p:sldId id="285" r:id="rId34"/>
    <p:sldId id="270" r:id="rId35"/>
    <p:sldId id="320" r:id="rId36"/>
    <p:sldId id="321" r:id="rId37"/>
    <p:sldId id="322" r:id="rId38"/>
    <p:sldId id="310" r:id="rId39"/>
    <p:sldId id="311" r:id="rId40"/>
    <p:sldId id="305" r:id="rId41"/>
    <p:sldId id="306" r:id="rId42"/>
    <p:sldId id="307" r:id="rId43"/>
    <p:sldId id="308" r:id="rId44"/>
    <p:sldId id="313" r:id="rId45"/>
    <p:sldId id="316" r:id="rId46"/>
    <p:sldId id="317" r:id="rId47"/>
    <p:sldId id="275" r:id="rId48"/>
    <p:sldId id="300" r:id="rId49"/>
  </p:sldIdLst>
  <p:sldSz cx="13004800" cy="9753600"/>
  <p:notesSz cx="6858000" cy="9144000"/>
  <p:defaultTextStyle>
    <a:defPPr>
      <a:defRPr lang="en-US"/>
    </a:defPPr>
    <a:lvl1pPr algn="ctr" rtl="0" fontAlgn="base">
      <a:spcBef>
        <a:spcPct val="0"/>
      </a:spcBef>
      <a:spcAft>
        <a:spcPct val="0"/>
      </a:spcAft>
      <a:defRPr sz="4300" kern="1200">
        <a:solidFill>
          <a:srgbClr val="000000"/>
        </a:solidFill>
        <a:latin typeface="Helvetica Neue Light" pitchFamily="-84" charset="0"/>
        <a:ea typeface="ヒラギノ角ゴ ProN W3" pitchFamily="-84" charset="-128"/>
        <a:cs typeface="+mn-cs"/>
        <a:sym typeface="Helvetica Neue Light" pitchFamily="-84" charset="0"/>
      </a:defRPr>
    </a:lvl1pPr>
    <a:lvl2pPr marL="457176" algn="ctr" rtl="0" fontAlgn="base">
      <a:spcBef>
        <a:spcPct val="0"/>
      </a:spcBef>
      <a:spcAft>
        <a:spcPct val="0"/>
      </a:spcAft>
      <a:defRPr sz="4300" kern="1200">
        <a:solidFill>
          <a:srgbClr val="000000"/>
        </a:solidFill>
        <a:latin typeface="Helvetica Neue Light" pitchFamily="-84" charset="0"/>
        <a:ea typeface="ヒラギノ角ゴ ProN W3" pitchFamily="-84" charset="-128"/>
        <a:cs typeface="+mn-cs"/>
        <a:sym typeface="Helvetica Neue Light" pitchFamily="-84" charset="0"/>
      </a:defRPr>
    </a:lvl2pPr>
    <a:lvl3pPr marL="914354" algn="ctr" rtl="0" fontAlgn="base">
      <a:spcBef>
        <a:spcPct val="0"/>
      </a:spcBef>
      <a:spcAft>
        <a:spcPct val="0"/>
      </a:spcAft>
      <a:defRPr sz="4300" kern="1200">
        <a:solidFill>
          <a:srgbClr val="000000"/>
        </a:solidFill>
        <a:latin typeface="Helvetica Neue Light" pitchFamily="-84" charset="0"/>
        <a:ea typeface="ヒラギノ角ゴ ProN W3" pitchFamily="-84" charset="-128"/>
        <a:cs typeface="+mn-cs"/>
        <a:sym typeface="Helvetica Neue Light" pitchFamily="-84" charset="0"/>
      </a:defRPr>
    </a:lvl3pPr>
    <a:lvl4pPr marL="1371530" algn="ctr" rtl="0" fontAlgn="base">
      <a:spcBef>
        <a:spcPct val="0"/>
      </a:spcBef>
      <a:spcAft>
        <a:spcPct val="0"/>
      </a:spcAft>
      <a:defRPr sz="4300" kern="1200">
        <a:solidFill>
          <a:srgbClr val="000000"/>
        </a:solidFill>
        <a:latin typeface="Helvetica Neue Light" pitchFamily="-84" charset="0"/>
        <a:ea typeface="ヒラギノ角ゴ ProN W3" pitchFamily="-84" charset="-128"/>
        <a:cs typeface="+mn-cs"/>
        <a:sym typeface="Helvetica Neue Light" pitchFamily="-84" charset="0"/>
      </a:defRPr>
    </a:lvl4pPr>
    <a:lvl5pPr marL="1828706" algn="ctr" rtl="0" fontAlgn="base">
      <a:spcBef>
        <a:spcPct val="0"/>
      </a:spcBef>
      <a:spcAft>
        <a:spcPct val="0"/>
      </a:spcAft>
      <a:defRPr sz="4300" kern="1200">
        <a:solidFill>
          <a:srgbClr val="000000"/>
        </a:solidFill>
        <a:latin typeface="Helvetica Neue Light" pitchFamily="-84" charset="0"/>
        <a:ea typeface="ヒラギノ角ゴ ProN W3" pitchFamily="-84" charset="-128"/>
        <a:cs typeface="+mn-cs"/>
        <a:sym typeface="Helvetica Neue Light" pitchFamily="-84" charset="0"/>
      </a:defRPr>
    </a:lvl5pPr>
    <a:lvl6pPr marL="2285884" algn="l" defTabSz="914354" rtl="0" eaLnBrk="1" latinLnBrk="0" hangingPunct="1">
      <a:defRPr sz="4300" kern="1200">
        <a:solidFill>
          <a:srgbClr val="000000"/>
        </a:solidFill>
        <a:latin typeface="Helvetica Neue Light" pitchFamily="-84" charset="0"/>
        <a:ea typeface="ヒラギノ角ゴ ProN W3" pitchFamily="-84" charset="-128"/>
        <a:cs typeface="+mn-cs"/>
        <a:sym typeface="Helvetica Neue Light" pitchFamily="-84" charset="0"/>
      </a:defRPr>
    </a:lvl6pPr>
    <a:lvl7pPr marL="2743060" algn="l" defTabSz="914354" rtl="0" eaLnBrk="1" latinLnBrk="0" hangingPunct="1">
      <a:defRPr sz="4300" kern="1200">
        <a:solidFill>
          <a:srgbClr val="000000"/>
        </a:solidFill>
        <a:latin typeface="Helvetica Neue Light" pitchFamily="-84" charset="0"/>
        <a:ea typeface="ヒラギノ角ゴ ProN W3" pitchFamily="-84" charset="-128"/>
        <a:cs typeface="+mn-cs"/>
        <a:sym typeface="Helvetica Neue Light" pitchFamily="-84" charset="0"/>
      </a:defRPr>
    </a:lvl7pPr>
    <a:lvl8pPr marL="3200236" algn="l" defTabSz="914354" rtl="0" eaLnBrk="1" latinLnBrk="0" hangingPunct="1">
      <a:defRPr sz="4300" kern="1200">
        <a:solidFill>
          <a:srgbClr val="000000"/>
        </a:solidFill>
        <a:latin typeface="Helvetica Neue Light" pitchFamily="-84" charset="0"/>
        <a:ea typeface="ヒラギノ角ゴ ProN W3" pitchFamily="-84" charset="-128"/>
        <a:cs typeface="+mn-cs"/>
        <a:sym typeface="Helvetica Neue Light" pitchFamily="-84" charset="0"/>
      </a:defRPr>
    </a:lvl8pPr>
    <a:lvl9pPr marL="3657413" algn="l" defTabSz="914354" rtl="0" eaLnBrk="1" latinLnBrk="0" hangingPunct="1">
      <a:defRPr sz="4300" kern="1200">
        <a:solidFill>
          <a:srgbClr val="000000"/>
        </a:solidFill>
        <a:latin typeface="Helvetica Neue Light" pitchFamily="-84" charset="0"/>
        <a:ea typeface="ヒラギノ角ゴ ProN W3" pitchFamily="-84" charset="-128"/>
        <a:cs typeface="+mn-cs"/>
        <a:sym typeface="Helvetica Neue Light" pitchFamily="-84"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74"/>
  </p:normalViewPr>
  <p:slideViewPr>
    <p:cSldViewPr>
      <p:cViewPr varScale="1">
        <p:scale>
          <a:sx n="87" d="100"/>
          <a:sy n="87" d="100"/>
        </p:scale>
        <p:origin x="1624" y="200"/>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8" d="100"/>
        <a:sy n="98" d="100"/>
      </p:scale>
      <p:origin x="0" y="21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Master" Target="slideMasters/slideMaster17.xml"/><Relationship Id="rId18" Type="http://schemas.openxmlformats.org/officeDocument/2006/relationships/slide" Target="slides/slide1.xml"/><Relationship Id="rId19" Type="http://schemas.openxmlformats.org/officeDocument/2006/relationships/slide" Target="slides/slide2.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23.xml"/><Relationship Id="rId41" Type="http://schemas.openxmlformats.org/officeDocument/2006/relationships/slide" Target="slides/slide24.xml"/><Relationship Id="rId42" Type="http://schemas.openxmlformats.org/officeDocument/2006/relationships/slide" Target="slides/slide25.xml"/><Relationship Id="rId43" Type="http://schemas.openxmlformats.org/officeDocument/2006/relationships/slide" Target="slides/slide26.xml"/><Relationship Id="rId44" Type="http://schemas.openxmlformats.org/officeDocument/2006/relationships/slide" Target="slides/slide27.xml"/><Relationship Id="rId45" Type="http://schemas.openxmlformats.org/officeDocument/2006/relationships/slide" Target="slides/slide28.xml"/><Relationship Id="rId46" Type="http://schemas.openxmlformats.org/officeDocument/2006/relationships/slide" Target="slides/slide29.xml"/><Relationship Id="rId47" Type="http://schemas.openxmlformats.org/officeDocument/2006/relationships/slide" Target="slides/slide30.xml"/><Relationship Id="rId48" Type="http://schemas.openxmlformats.org/officeDocument/2006/relationships/slide" Target="slides/slide31.xml"/><Relationship Id="rId49" Type="http://schemas.openxmlformats.org/officeDocument/2006/relationships/slide" Target="slides/slide3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13.xml"/><Relationship Id="rId31" Type="http://schemas.openxmlformats.org/officeDocument/2006/relationships/slide" Target="slides/slide14.xml"/><Relationship Id="rId32" Type="http://schemas.openxmlformats.org/officeDocument/2006/relationships/slide" Target="slides/slide15.xml"/><Relationship Id="rId33" Type="http://schemas.openxmlformats.org/officeDocument/2006/relationships/slide" Target="slides/slide16.xml"/><Relationship Id="rId34" Type="http://schemas.openxmlformats.org/officeDocument/2006/relationships/slide" Target="slides/slide17.xml"/><Relationship Id="rId35" Type="http://schemas.openxmlformats.org/officeDocument/2006/relationships/slide" Target="slides/slide18.xml"/><Relationship Id="rId36" Type="http://schemas.openxmlformats.org/officeDocument/2006/relationships/slide" Target="slides/slide19.xml"/><Relationship Id="rId37" Type="http://schemas.openxmlformats.org/officeDocument/2006/relationships/slide" Target="slides/slide20.xml"/><Relationship Id="rId38" Type="http://schemas.openxmlformats.org/officeDocument/2006/relationships/slide" Target="slides/slide21.xml"/><Relationship Id="rId39" Type="http://schemas.openxmlformats.org/officeDocument/2006/relationships/slide" Target="slides/slide22.xml"/><Relationship Id="rId20" Type="http://schemas.openxmlformats.org/officeDocument/2006/relationships/slide" Target="slides/slide3.xml"/><Relationship Id="rId21" Type="http://schemas.openxmlformats.org/officeDocument/2006/relationships/slide" Target="slides/slide4.xml"/><Relationship Id="rId22" Type="http://schemas.openxmlformats.org/officeDocument/2006/relationships/slide" Target="slides/slide5.xml"/><Relationship Id="rId23" Type="http://schemas.openxmlformats.org/officeDocument/2006/relationships/slide" Target="slides/slide6.xml"/><Relationship Id="rId24" Type="http://schemas.openxmlformats.org/officeDocument/2006/relationships/slide" Target="slides/slide7.xml"/><Relationship Id="rId25" Type="http://schemas.openxmlformats.org/officeDocument/2006/relationships/slide" Target="slides/slide8.xml"/><Relationship Id="rId26" Type="http://schemas.openxmlformats.org/officeDocument/2006/relationships/slide" Target="slides/slide9.xml"/><Relationship Id="rId27" Type="http://schemas.openxmlformats.org/officeDocument/2006/relationships/slide" Target="slides/slide10.xml"/><Relationship Id="rId28" Type="http://schemas.openxmlformats.org/officeDocument/2006/relationships/slide" Target="slides/slide11.xml"/><Relationship Id="rId29" Type="http://schemas.openxmlformats.org/officeDocument/2006/relationships/slide" Target="slides/slide12.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s>
</file>

<file path=ppt/charts/_rels/chart1.xml.rels><?xml version="1.0" encoding="UTF-8" standalone="yes"?>
<Relationships xmlns="http://schemas.openxmlformats.org/package/2006/relationships"><Relationship Id="rId1" Type="http://schemas.openxmlformats.org/officeDocument/2006/relationships/oleObject" Target="file:///\\ad.monash.edu\shared\VC-VCG\ProjectManagement\DVCEPortfolio\PASS\PASS%202015\PASS%20Semester%202%202015\PASS%20attendance%20and%20grades_Sem2_2015\FIT1029%20DONE%20EXCEPT%20TEXT%20chart%20fix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AU"/>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13473658200636"/>
          <c:y val="0.0619218611626449"/>
          <c:w val="0.83795406202723"/>
          <c:h val="0.793951749311027"/>
        </c:manualLayout>
      </c:layout>
      <c:lineChart>
        <c:grouping val="standard"/>
        <c:varyColors val="0"/>
        <c:ser>
          <c:idx val="0"/>
          <c:order val="0"/>
          <c:tx>
            <c:strRef>
              <c:f>'Grade and attended pass chart'!$A$6</c:f>
              <c:strCache>
                <c:ptCount val="1"/>
                <c:pt idx="0">
                  <c:v>Regularly Attended PASS</c:v>
                </c:pt>
              </c:strCache>
            </c:strRef>
          </c:tx>
          <c:spPr>
            <a:ln w="57150">
              <a:solidFill>
                <a:schemeClr val="accent4">
                  <a:lumMod val="75000"/>
                </a:schemeClr>
              </a:solidFill>
            </a:ln>
          </c:spPr>
          <c:marker>
            <c:symbol val="none"/>
          </c:marker>
          <c:cat>
            <c:strRef>
              <c:f>'Grade and attended pass chart'!$B$5:$F$5</c:f>
              <c:strCache>
                <c:ptCount val="5"/>
                <c:pt idx="0">
                  <c:v>N</c:v>
                </c:pt>
                <c:pt idx="1">
                  <c:v>P</c:v>
                </c:pt>
                <c:pt idx="2">
                  <c:v>C</c:v>
                </c:pt>
                <c:pt idx="3">
                  <c:v>D</c:v>
                </c:pt>
                <c:pt idx="4">
                  <c:v>HD</c:v>
                </c:pt>
              </c:strCache>
            </c:strRef>
          </c:cat>
          <c:val>
            <c:numRef>
              <c:f>'Grade and attended pass chart'!$B$6:$F$6</c:f>
              <c:numCache>
                <c:formatCode>0%</c:formatCode>
                <c:ptCount val="5"/>
                <c:pt idx="0">
                  <c:v>0.05</c:v>
                </c:pt>
                <c:pt idx="1">
                  <c:v>0.0</c:v>
                </c:pt>
                <c:pt idx="2">
                  <c:v>0.2</c:v>
                </c:pt>
                <c:pt idx="3">
                  <c:v>0.35</c:v>
                </c:pt>
                <c:pt idx="4">
                  <c:v>0.4</c:v>
                </c:pt>
              </c:numCache>
            </c:numRef>
          </c:val>
          <c:smooth val="0"/>
        </c:ser>
        <c:ser>
          <c:idx val="1"/>
          <c:order val="1"/>
          <c:tx>
            <c:strRef>
              <c:f>'Grade and attended pass chart'!$A$7</c:f>
              <c:strCache>
                <c:ptCount val="1"/>
                <c:pt idx="0">
                  <c:v>Did Not Attend PASS</c:v>
                </c:pt>
              </c:strCache>
            </c:strRef>
          </c:tx>
          <c:spPr>
            <a:ln w="31750">
              <a:solidFill>
                <a:srgbClr val="0070C0"/>
              </a:solidFill>
            </a:ln>
          </c:spPr>
          <c:marker>
            <c:symbol val="none"/>
          </c:marker>
          <c:cat>
            <c:strRef>
              <c:f>'Grade and attended pass chart'!$B$5:$F$5</c:f>
              <c:strCache>
                <c:ptCount val="5"/>
                <c:pt idx="0">
                  <c:v>N</c:v>
                </c:pt>
                <c:pt idx="1">
                  <c:v>P</c:v>
                </c:pt>
                <c:pt idx="2">
                  <c:v>C</c:v>
                </c:pt>
                <c:pt idx="3">
                  <c:v>D</c:v>
                </c:pt>
                <c:pt idx="4">
                  <c:v>HD</c:v>
                </c:pt>
              </c:strCache>
            </c:strRef>
          </c:cat>
          <c:val>
            <c:numRef>
              <c:f>'Grade and attended pass chart'!$B$7:$F$7</c:f>
              <c:numCache>
                <c:formatCode>0%</c:formatCode>
                <c:ptCount val="5"/>
                <c:pt idx="0">
                  <c:v>0.0726</c:v>
                </c:pt>
                <c:pt idx="1">
                  <c:v>0.0257</c:v>
                </c:pt>
                <c:pt idx="2">
                  <c:v>0.227</c:v>
                </c:pt>
                <c:pt idx="3">
                  <c:v>0.343</c:v>
                </c:pt>
                <c:pt idx="4">
                  <c:v>0.3304</c:v>
                </c:pt>
              </c:numCache>
            </c:numRef>
          </c:val>
          <c:smooth val="0"/>
        </c:ser>
        <c:dLbls>
          <c:showLegendKey val="0"/>
          <c:showVal val="0"/>
          <c:showCatName val="0"/>
          <c:showSerName val="0"/>
          <c:showPercent val="0"/>
          <c:showBubbleSize val="0"/>
        </c:dLbls>
        <c:smooth val="0"/>
        <c:axId val="-2101087456"/>
        <c:axId val="-2101143056"/>
      </c:lineChart>
      <c:catAx>
        <c:axId val="-2101087456"/>
        <c:scaling>
          <c:orientation val="minMax"/>
        </c:scaling>
        <c:delete val="0"/>
        <c:axPos val="b"/>
        <c:numFmt formatCode="General" sourceLinked="0"/>
        <c:majorTickMark val="out"/>
        <c:minorTickMark val="none"/>
        <c:tickLblPos val="nextTo"/>
        <c:crossAx val="-2101143056"/>
        <c:crosses val="autoZero"/>
        <c:auto val="1"/>
        <c:lblAlgn val="ctr"/>
        <c:lblOffset val="100"/>
        <c:noMultiLvlLbl val="0"/>
      </c:catAx>
      <c:valAx>
        <c:axId val="-2101143056"/>
        <c:scaling>
          <c:orientation val="minMax"/>
        </c:scaling>
        <c:delete val="0"/>
        <c:axPos val="l"/>
        <c:majorGridlines/>
        <c:title>
          <c:tx>
            <c:rich>
              <a:bodyPr/>
              <a:lstStyle/>
              <a:p>
                <a:pPr>
                  <a:defRPr/>
                </a:pPr>
                <a:r>
                  <a:rPr lang="en-AU" b="0"/>
                  <a:t>%</a:t>
                </a:r>
                <a:r>
                  <a:rPr lang="en-AU" b="0" baseline="0"/>
                  <a:t> of students achiving grade</a:t>
                </a:r>
                <a:endParaRPr lang="en-AU" b="0"/>
              </a:p>
            </c:rich>
          </c:tx>
          <c:layout>
            <c:manualLayout>
              <c:xMode val="edge"/>
              <c:yMode val="edge"/>
              <c:x val="0.0218579234972678"/>
              <c:y val="0.158451359714221"/>
            </c:manualLayout>
          </c:layout>
          <c:overlay val="0"/>
        </c:title>
        <c:numFmt formatCode="0%" sourceLinked="1"/>
        <c:majorTickMark val="out"/>
        <c:minorTickMark val="none"/>
        <c:tickLblPos val="nextTo"/>
        <c:crossAx val="-2101087456"/>
        <c:crosses val="autoZero"/>
        <c:crossBetween val="between"/>
        <c:majorUnit val="0.1"/>
      </c:valAx>
    </c:plotArea>
    <c:legend>
      <c:legendPos val="b"/>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BFBFBF"/>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64515" name="Rectangle 1027"/>
          <p:cNvSpPr>
            <a:spLocks noGrp="1"/>
          </p:cNvSpPr>
          <p:nvPr>
            <p:ph type="dt" idx="1"/>
          </p:nvPr>
        </p:nvSpPr>
        <p:spPr bwMode="auto">
          <a:xfrm>
            <a:off x="388620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BFBFBF"/>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451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64517" name="Rectangle 1029"/>
          <p:cNvSpPr>
            <a:spLocks noGrp="1"/>
          </p:cNvSpPr>
          <p:nvPr>
            <p:ph type="body" sz="quarter" idx="3"/>
          </p:nvPr>
        </p:nvSpPr>
        <p:spPr bwMode="auto">
          <a:xfrm>
            <a:off x="914400" y="4343400"/>
            <a:ext cx="50292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BFBFBF"/>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1030"/>
          <p:cNvSpPr>
            <a:spLocks noGrp="1"/>
          </p:cNvSpPr>
          <p:nvPr>
            <p:ph type="ftr" sz="quarter" idx="4"/>
          </p:nvPr>
        </p:nvSpPr>
        <p:spPr bwMode="auto">
          <a:xfrm>
            <a:off x="0" y="868680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BFBFBF"/>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64519" name="Rectangle 1031"/>
          <p:cNvSpPr>
            <a:spLocks noGrp="1"/>
          </p:cNvSpPr>
          <p:nvPr>
            <p:ph type="sldNum" sz="quarter" idx="5"/>
          </p:nvPr>
        </p:nvSpPr>
        <p:spPr bwMode="auto">
          <a:xfrm>
            <a:off x="3886200" y="868680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BFBFBF"/>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C4BB3FD-8A76-429A-9E8D-E9C2F09135F0}" type="slidenum">
              <a:rPr lang="en-US"/>
              <a:pPr/>
              <a:t>‹#›</a:t>
            </a:fld>
            <a:endParaRPr lang="en-US"/>
          </a:p>
        </p:txBody>
      </p:sp>
    </p:spTree>
    <p:extLst>
      <p:ext uri="{BB962C8B-B14F-4D97-AF65-F5344CB8AC3E}">
        <p14:creationId xmlns:p14="http://schemas.microsoft.com/office/powerpoint/2010/main" val="316654859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100" kern="1200">
        <a:solidFill>
          <a:schemeClr val="tx1"/>
        </a:solidFill>
        <a:latin typeface="Helvetica Neue Light" charset="0"/>
        <a:ea typeface="MS PGothic" pitchFamily="34" charset="-128"/>
        <a:cs typeface="ＭＳ Ｐゴシック" charset="0"/>
      </a:defRPr>
    </a:lvl1pPr>
    <a:lvl2pPr marL="457176"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2pPr>
    <a:lvl3pPr marL="914354"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3pPr>
    <a:lvl4pPr marL="1371530"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4pPr>
    <a:lvl5pPr marL="1828706"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5pPr>
    <a:lvl6pPr marL="2285884" algn="l" defTabSz="457176" rtl="0" eaLnBrk="1" latinLnBrk="0" hangingPunct="1">
      <a:defRPr sz="1100" kern="1200">
        <a:solidFill>
          <a:schemeClr val="tx1"/>
        </a:solidFill>
        <a:latin typeface="+mn-lt"/>
        <a:ea typeface="+mn-ea"/>
        <a:cs typeface="+mn-cs"/>
      </a:defRPr>
    </a:lvl6pPr>
    <a:lvl7pPr marL="2743060" algn="l" defTabSz="457176" rtl="0" eaLnBrk="1" latinLnBrk="0" hangingPunct="1">
      <a:defRPr sz="1100" kern="1200">
        <a:solidFill>
          <a:schemeClr val="tx1"/>
        </a:solidFill>
        <a:latin typeface="+mn-lt"/>
        <a:ea typeface="+mn-ea"/>
        <a:cs typeface="+mn-cs"/>
      </a:defRPr>
    </a:lvl7pPr>
    <a:lvl8pPr marL="3200236" algn="l" defTabSz="457176" rtl="0" eaLnBrk="1" latinLnBrk="0" hangingPunct="1">
      <a:defRPr sz="1100" kern="1200">
        <a:solidFill>
          <a:schemeClr val="tx1"/>
        </a:solidFill>
        <a:latin typeface="+mn-lt"/>
        <a:ea typeface="+mn-ea"/>
        <a:cs typeface="+mn-cs"/>
      </a:defRPr>
    </a:lvl8pPr>
    <a:lvl9pPr marL="3657413" algn="l" defTabSz="457176"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p:cNvSpPr>
          <p:nvPr>
            <p:ph type="sldNum" sz="quarter" idx="5"/>
          </p:nvPr>
        </p:nvSpPr>
        <p:spPr>
          <a:extLst>
            <a:ext uri="{FAA26D3D-D897-4be2-8F04-BA451C77F1D7}">
              <ma14:placeholderFlag xmlns:ma14="http://schemas.microsoft.com/office/mac/drawingml/2011/main" val="1"/>
            </a:ext>
          </a:extLst>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228F6EC7-C237-4E2E-A460-7E4E39B88278}" type="slidenum">
              <a:rPr lang="en-US" sz="1200"/>
              <a:pPr eaLnBrk="1" hangingPunct="1"/>
              <a:t>1</a:t>
            </a:fld>
            <a:endParaRPr lang="en-US" sz="1200"/>
          </a:p>
        </p:txBody>
      </p:sp>
      <p:sp>
        <p:nvSpPr>
          <p:cNvPr id="65538"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5539" name="Rectangle 1027"/>
          <p:cNvSpPr>
            <a:spLocks noGrp="1"/>
          </p:cNvSpPr>
          <p:nvPr>
            <p:ph type="body" idx="1"/>
          </p:nvPr>
        </p:nvSpPr>
        <p:spPr/>
        <p:txBody>
          <a:bodyPr/>
          <a:lstStyle/>
          <a:p>
            <a:pPr eaLnBrk="1" hangingPunct="1"/>
            <a:endParaRPr lang="en-AU" smtClean="0">
              <a:latin typeface="Helvetica Neue Light" pitchFamily="-84" charset="0"/>
            </a:endParaRPr>
          </a:p>
        </p:txBody>
      </p:sp>
    </p:spTree>
    <p:extLst>
      <p:ext uri="{BB962C8B-B14F-4D97-AF65-F5344CB8AC3E}">
        <p14:creationId xmlns:p14="http://schemas.microsoft.com/office/powerpoint/2010/main" val="790689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p:cNvSpPr>
          <p:nvPr>
            <p:ph type="sldNum" sz="quarter" idx="5"/>
          </p:nvPr>
        </p:nvSpPr>
        <p:spPr>
          <a:extLst>
            <a:ext uri="{FAA26D3D-D897-4be2-8F04-BA451C77F1D7}">
              <ma14:placeholderFlag xmlns:ma14="http://schemas.microsoft.com/office/mac/drawingml/2011/main" val="1"/>
            </a:ext>
          </a:extLst>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551FDDE1-8B72-4090-9181-0E5E68CB93F4}" type="slidenum">
              <a:rPr lang="en-US" sz="1200"/>
              <a:pPr eaLnBrk="1" hangingPunct="1"/>
              <a:t>15</a:t>
            </a:fld>
            <a:endParaRPr lang="en-US" sz="1200"/>
          </a:p>
        </p:txBody>
      </p:sp>
      <p:sp>
        <p:nvSpPr>
          <p:cNvPr id="716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1683" name="Rectangle 3"/>
          <p:cNvSpPr>
            <a:spLocks noGrp="1"/>
          </p:cNvSpPr>
          <p:nvPr>
            <p:ph type="body" idx="1"/>
          </p:nvPr>
        </p:nvSpPr>
        <p:spPr/>
        <p:txBody>
          <a:bodyPr/>
          <a:lstStyle/>
          <a:p>
            <a:pPr eaLnBrk="1" hangingPunct="1"/>
            <a:endParaRPr lang="en-AU" smtClean="0">
              <a:latin typeface="Helvetica Neue Light" pitchFamily="-84" charset="0"/>
            </a:endParaRPr>
          </a:p>
        </p:txBody>
      </p:sp>
    </p:spTree>
    <p:extLst>
      <p:ext uri="{BB962C8B-B14F-4D97-AF65-F5344CB8AC3E}">
        <p14:creationId xmlns:p14="http://schemas.microsoft.com/office/powerpoint/2010/main" val="205875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p:cNvSpPr>
          <p:nvPr>
            <p:ph type="sldNum" sz="quarter" idx="5"/>
          </p:nvPr>
        </p:nvSpPr>
        <p:spPr>
          <a:extLst>
            <a:ext uri="{FAA26D3D-D897-4be2-8F04-BA451C77F1D7}">
              <ma14:placeholderFlag xmlns:ma14="http://schemas.microsoft.com/office/mac/drawingml/2011/main" val="1"/>
            </a:ext>
          </a:extLst>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7481F4F4-2DC1-4A83-8F2D-0A88B114A49E}" type="slidenum">
              <a:rPr lang="en-US" sz="1200"/>
              <a:pPr eaLnBrk="1" hangingPunct="1"/>
              <a:t>16</a:t>
            </a:fld>
            <a:endParaRPr lang="en-US" sz="1200"/>
          </a:p>
        </p:txBody>
      </p:sp>
      <p:sp>
        <p:nvSpPr>
          <p:cNvPr id="72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2707" name="Rectangle 3"/>
          <p:cNvSpPr>
            <a:spLocks noGrp="1"/>
          </p:cNvSpPr>
          <p:nvPr>
            <p:ph type="body" idx="1"/>
          </p:nvPr>
        </p:nvSpPr>
        <p:spPr/>
        <p:txBody>
          <a:bodyPr/>
          <a:lstStyle/>
          <a:p>
            <a:pPr eaLnBrk="1" hangingPunct="1"/>
            <a:endParaRPr lang="en-AU" smtClean="0">
              <a:latin typeface="Helvetica Neue Light" pitchFamily="-84" charset="0"/>
            </a:endParaRPr>
          </a:p>
        </p:txBody>
      </p:sp>
    </p:spTree>
    <p:extLst>
      <p:ext uri="{BB962C8B-B14F-4D97-AF65-F5344CB8AC3E}">
        <p14:creationId xmlns:p14="http://schemas.microsoft.com/office/powerpoint/2010/main" val="557810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p:cNvSpPr>
          <p:nvPr>
            <p:ph type="sldNum" sz="quarter" idx="5"/>
          </p:nvPr>
        </p:nvSpPr>
        <p:spPr>
          <a:extLst>
            <a:ext uri="{FAA26D3D-D897-4be2-8F04-BA451C77F1D7}">
              <ma14:placeholderFlag xmlns:ma14="http://schemas.microsoft.com/office/mac/drawingml/2011/main" val="1"/>
            </a:ext>
          </a:extLst>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A403DC4D-6C0D-4DE3-B035-E1B0AF861FF7}" type="slidenum">
              <a:rPr lang="en-US" sz="1200"/>
              <a:pPr eaLnBrk="1" hangingPunct="1"/>
              <a:t>17</a:t>
            </a:fld>
            <a:endParaRPr lang="en-US" sz="1200"/>
          </a:p>
        </p:txBody>
      </p:sp>
      <p:sp>
        <p:nvSpPr>
          <p:cNvPr id="737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3731" name="Rectangle 3"/>
          <p:cNvSpPr>
            <a:spLocks noGrp="1"/>
          </p:cNvSpPr>
          <p:nvPr>
            <p:ph type="body" idx="1"/>
          </p:nvPr>
        </p:nvSpPr>
        <p:spPr/>
        <p:txBody>
          <a:bodyPr/>
          <a:lstStyle/>
          <a:p>
            <a:pPr eaLnBrk="1" hangingPunct="1"/>
            <a:endParaRPr lang="en-AU" smtClean="0">
              <a:latin typeface="Helvetica Neue Light" pitchFamily="-84" charset="0"/>
            </a:endParaRPr>
          </a:p>
        </p:txBody>
      </p:sp>
    </p:spTree>
    <p:extLst>
      <p:ext uri="{BB962C8B-B14F-4D97-AF65-F5344CB8AC3E}">
        <p14:creationId xmlns:p14="http://schemas.microsoft.com/office/powerpoint/2010/main" val="1350433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p:cNvSpPr>
          <p:nvPr>
            <p:ph type="sldNum" sz="quarter" idx="5"/>
          </p:nvPr>
        </p:nvSpPr>
        <p:spPr>
          <a:extLst>
            <a:ext uri="{FAA26D3D-D897-4be2-8F04-BA451C77F1D7}">
              <ma14:placeholderFlag xmlns:ma14="http://schemas.microsoft.com/office/mac/drawingml/2011/main" val="1"/>
            </a:ext>
          </a:extLst>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43CF5DF5-ED66-4B22-A9A4-5279B39F3308}" type="slidenum">
              <a:rPr lang="en-US" sz="1200"/>
              <a:pPr eaLnBrk="1" hangingPunct="1"/>
              <a:t>18</a:t>
            </a:fld>
            <a:endParaRPr lang="en-US" sz="1200"/>
          </a:p>
        </p:txBody>
      </p:sp>
      <p:sp>
        <p:nvSpPr>
          <p:cNvPr id="747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4755" name="Rectangle 3"/>
          <p:cNvSpPr>
            <a:spLocks noGrp="1"/>
          </p:cNvSpPr>
          <p:nvPr>
            <p:ph type="body" idx="1"/>
          </p:nvPr>
        </p:nvSpPr>
        <p:spPr/>
        <p:txBody>
          <a:bodyPr/>
          <a:lstStyle/>
          <a:p>
            <a:pPr eaLnBrk="1" hangingPunct="1"/>
            <a:endParaRPr lang="en-AU" smtClean="0">
              <a:latin typeface="Helvetica Neue Light" pitchFamily="-84" charset="0"/>
            </a:endParaRPr>
          </a:p>
        </p:txBody>
      </p:sp>
    </p:spTree>
    <p:extLst>
      <p:ext uri="{BB962C8B-B14F-4D97-AF65-F5344CB8AC3E}">
        <p14:creationId xmlns:p14="http://schemas.microsoft.com/office/powerpoint/2010/main" val="2124652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Arial" charset="0"/>
                <a:ea typeface="ＭＳ Ｐゴシック" charset="0"/>
                <a:cs typeface="Arial" charset="0"/>
              </a:defRPr>
            </a:lvl1pPr>
            <a:lvl2pPr marL="742950" indent="-285750">
              <a:defRPr sz="1200">
                <a:solidFill>
                  <a:schemeClr val="tx1"/>
                </a:solidFill>
                <a:latin typeface="Arial" charset="0"/>
                <a:ea typeface="Arial" charset="0"/>
                <a:cs typeface="Arial" charset="0"/>
              </a:defRPr>
            </a:lvl2pPr>
            <a:lvl3pPr marL="1143000" indent="-228600">
              <a:defRPr sz="1200">
                <a:solidFill>
                  <a:schemeClr val="tx1"/>
                </a:solidFill>
                <a:latin typeface="Arial" charset="0"/>
                <a:ea typeface="Arial" charset="0"/>
                <a:cs typeface="Arial" charset="0"/>
              </a:defRPr>
            </a:lvl3pPr>
            <a:lvl4pPr marL="1600200" indent="-228600">
              <a:defRPr sz="1200">
                <a:solidFill>
                  <a:schemeClr val="tx1"/>
                </a:solidFill>
                <a:latin typeface="Arial" charset="0"/>
                <a:ea typeface="Arial" charset="0"/>
                <a:cs typeface="Arial" charset="0"/>
              </a:defRPr>
            </a:lvl4pPr>
            <a:lvl5pPr marL="2057400" indent="-228600">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fld id="{D30E0CBA-ECD0-924E-B958-7E85DF585762}" type="slidenum">
              <a:rPr lang="en-AU"/>
              <a:pPr/>
              <a:t>22</a:t>
            </a:fld>
            <a:endParaRPr lang="en-AU"/>
          </a:p>
        </p:txBody>
      </p:sp>
    </p:spTree>
    <p:extLst>
      <p:ext uri="{BB962C8B-B14F-4D97-AF65-F5344CB8AC3E}">
        <p14:creationId xmlns:p14="http://schemas.microsoft.com/office/powerpoint/2010/main" val="683846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Tree>
    <p:extLst>
      <p:ext uri="{BB962C8B-B14F-4D97-AF65-F5344CB8AC3E}">
        <p14:creationId xmlns:p14="http://schemas.microsoft.com/office/powerpoint/2010/main" val="1136583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4" name="Shape 2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2859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4" name="Shape 2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050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p:cNvSpPr>
          <p:nvPr>
            <p:ph type="sldNum" sz="quarter" idx="5"/>
          </p:nvPr>
        </p:nvSpPr>
        <p:spPr>
          <a:extLst>
            <a:ext uri="{FAA26D3D-D897-4be2-8F04-BA451C77F1D7}">
              <ma14:placeholderFlag xmlns:ma14="http://schemas.microsoft.com/office/mac/drawingml/2011/main" val="1"/>
            </a:ext>
          </a:extLst>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97EF82D7-A30F-4DC2-9C74-8E699F710030}" type="slidenum">
              <a:rPr lang="en-US" sz="1200"/>
              <a:pPr eaLnBrk="1" hangingPunct="1"/>
              <a:t>31</a:t>
            </a:fld>
            <a:endParaRPr lang="en-US" sz="1200"/>
          </a:p>
        </p:txBody>
      </p:sp>
      <p:sp>
        <p:nvSpPr>
          <p:cNvPr id="839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3971" name="Rectangle 3"/>
          <p:cNvSpPr>
            <a:spLocks noGrp="1"/>
          </p:cNvSpPr>
          <p:nvPr>
            <p:ph type="body" idx="1"/>
          </p:nvPr>
        </p:nvSpPr>
        <p:spPr/>
        <p:txBody>
          <a:bodyPr/>
          <a:lstStyle/>
          <a:p>
            <a:pPr eaLnBrk="1" hangingPunct="1"/>
            <a:endParaRPr lang="en-AU" smtClean="0">
              <a:latin typeface="Helvetica Neue Light" pitchFamily="-84" charset="0"/>
            </a:endParaRPr>
          </a:p>
        </p:txBody>
      </p:sp>
    </p:spTree>
    <p:extLst>
      <p:ext uri="{BB962C8B-B14F-4D97-AF65-F5344CB8AC3E}">
        <p14:creationId xmlns:p14="http://schemas.microsoft.com/office/powerpoint/2010/main" val="1653807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7"/>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nchor="b"/>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algn="r" eaLnBrk="1" hangingPunct="1"/>
            <a:fld id="{EDCE0BC2-3116-4FD8-8CF0-23A0BD7F9812}" type="slidenum">
              <a:rPr lang="en-US" sz="1200"/>
              <a:pPr algn="r" eaLnBrk="1" hangingPunct="1"/>
              <a:t>32</a:t>
            </a:fld>
            <a:endParaRPr lang="en-US" sz="1200"/>
          </a:p>
        </p:txBody>
      </p:sp>
      <p:sp>
        <p:nvSpPr>
          <p:cNvPr id="6146" name="Rectangle 2"/>
          <p:cNvSpPr>
            <a:spLocks noGrp="1" noRot="1" noChangeAspect="1" noChangeArrowheads="1" noTextEdit="1"/>
          </p:cNvSpPr>
          <p:nvPr>
            <p:ph type="sldImg"/>
          </p:nvPr>
        </p:nvSpPr>
        <p:spPr>
          <a:ln/>
        </p:spPr>
      </p:sp>
      <p:sp>
        <p:nvSpPr>
          <p:cNvPr id="6147" name="Rectangle 3"/>
          <p:cNvSpPr>
            <a:spLocks noGrp="1"/>
          </p:cNvSpPr>
          <p:nvPr>
            <p:ph type="body" idx="1"/>
          </p:nvPr>
        </p:nvSpPr>
        <p:spPr>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655506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p:cNvSpPr>
          <p:nvPr>
            <p:ph type="sldNum" sz="quarter" idx="5"/>
          </p:nvPr>
        </p:nvSpPr>
        <p:spPr>
          <a:extLst>
            <a:ext uri="{FAA26D3D-D897-4be2-8F04-BA451C77F1D7}">
              <ma14:placeholderFlag xmlns:ma14="http://schemas.microsoft.com/office/mac/drawingml/2011/main" val="1"/>
            </a:ext>
          </a:extLst>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E754139C-6327-43F3-AE39-A51183368866}" type="slidenum">
              <a:rPr lang="en-US" sz="1200"/>
              <a:pPr eaLnBrk="1" hangingPunct="1"/>
              <a:t>2</a:t>
            </a:fld>
            <a:endParaRPr lang="en-US" sz="1200"/>
          </a:p>
        </p:txBody>
      </p:sp>
      <p:sp>
        <p:nvSpPr>
          <p:cNvPr id="77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7827" name="Rectangle 3"/>
          <p:cNvSpPr>
            <a:spLocks noGrp="1"/>
          </p:cNvSpPr>
          <p:nvPr>
            <p:ph type="body" idx="1"/>
          </p:nvPr>
        </p:nvSpPr>
        <p:spPr/>
        <p:txBody>
          <a:bodyPr/>
          <a:lstStyle/>
          <a:p>
            <a:pPr eaLnBrk="1" hangingPunct="1"/>
            <a:endParaRPr lang="en-AU" smtClean="0">
              <a:latin typeface="Helvetica Neue Light" pitchFamily="-84" charset="0"/>
            </a:endParaRPr>
          </a:p>
        </p:txBody>
      </p:sp>
    </p:spTree>
    <p:extLst>
      <p:ext uri="{BB962C8B-B14F-4D97-AF65-F5344CB8AC3E}">
        <p14:creationId xmlns:p14="http://schemas.microsoft.com/office/powerpoint/2010/main" val="492307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p:cNvSpPr>
          <p:nvPr>
            <p:ph type="sldNum" sz="quarter" idx="5"/>
          </p:nvPr>
        </p:nvSpPr>
        <p:spPr>
          <a:extLst>
            <a:ext uri="{FAA26D3D-D897-4be2-8F04-BA451C77F1D7}">
              <ma14:placeholderFlag xmlns:ma14="http://schemas.microsoft.com/office/mac/drawingml/2011/main" val="1"/>
            </a:ext>
          </a:extLst>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3C975DB6-FCF3-45BD-B0CF-65A9802D21F0}" type="slidenum">
              <a:rPr lang="en-US" sz="1200"/>
              <a:pPr eaLnBrk="1" hangingPunct="1"/>
              <a:t>4</a:t>
            </a:fld>
            <a:endParaRPr lang="en-US" sz="1200"/>
          </a:p>
        </p:txBody>
      </p:sp>
      <p:sp>
        <p:nvSpPr>
          <p:cNvPr id="788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8851" name="Rectangle 3"/>
          <p:cNvSpPr>
            <a:spLocks noGrp="1"/>
          </p:cNvSpPr>
          <p:nvPr>
            <p:ph type="body" idx="1"/>
          </p:nvPr>
        </p:nvSpPr>
        <p:spPr/>
        <p:txBody>
          <a:bodyPr/>
          <a:lstStyle/>
          <a:p>
            <a:pPr eaLnBrk="1" hangingPunct="1"/>
            <a:endParaRPr lang="en-AU" smtClean="0">
              <a:latin typeface="Helvetica Neue Light" pitchFamily="-84" charset="0"/>
            </a:endParaRPr>
          </a:p>
        </p:txBody>
      </p:sp>
    </p:spTree>
    <p:extLst>
      <p:ext uri="{BB962C8B-B14F-4D97-AF65-F5344CB8AC3E}">
        <p14:creationId xmlns:p14="http://schemas.microsoft.com/office/powerpoint/2010/main" val="2113278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p:cNvSpPr>
          <p:nvPr>
            <p:ph type="sldNum" sz="quarter" idx="5"/>
          </p:nvPr>
        </p:nvSpPr>
        <p:spPr>
          <a:extLst>
            <a:ext uri="{FAA26D3D-D897-4be2-8F04-BA451C77F1D7}">
              <ma14:placeholderFlag xmlns:ma14="http://schemas.microsoft.com/office/mac/drawingml/2011/main" val="1"/>
            </a:ext>
          </a:extLst>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CF3651AF-3D07-41E6-93A6-307464F34955}" type="slidenum">
              <a:rPr lang="en-US" sz="1200"/>
              <a:pPr eaLnBrk="1" hangingPunct="1"/>
              <a:t>9</a:t>
            </a:fld>
            <a:endParaRPr lang="en-US" sz="1200"/>
          </a:p>
        </p:txBody>
      </p:sp>
      <p:sp>
        <p:nvSpPr>
          <p:cNvPr id="808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0899" name="Rectangle 3"/>
          <p:cNvSpPr>
            <a:spLocks noGrp="1"/>
          </p:cNvSpPr>
          <p:nvPr>
            <p:ph type="body" idx="1"/>
          </p:nvPr>
        </p:nvSpPr>
        <p:spPr/>
        <p:txBody>
          <a:bodyPr/>
          <a:lstStyle/>
          <a:p>
            <a:pPr eaLnBrk="1" hangingPunct="1"/>
            <a:endParaRPr lang="en-AU" smtClean="0">
              <a:latin typeface="Helvetica Neue Light" pitchFamily="-84" charset="0"/>
            </a:endParaRPr>
          </a:p>
        </p:txBody>
      </p:sp>
    </p:spTree>
    <p:extLst>
      <p:ext uri="{BB962C8B-B14F-4D97-AF65-F5344CB8AC3E}">
        <p14:creationId xmlns:p14="http://schemas.microsoft.com/office/powerpoint/2010/main" val="1867252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p:cNvSpPr>
          <p:nvPr>
            <p:ph type="sldNum" sz="quarter" idx="5"/>
          </p:nvPr>
        </p:nvSpPr>
        <p:spPr>
          <a:extLst>
            <a:ext uri="{FAA26D3D-D897-4be2-8F04-BA451C77F1D7}">
              <ma14:placeholderFlag xmlns:ma14="http://schemas.microsoft.com/office/mac/drawingml/2011/main" val="1"/>
            </a:ext>
          </a:extLst>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E6E8AAB3-5E37-4BC5-864E-FF9CA68BCC8E}" type="slidenum">
              <a:rPr lang="en-US" sz="1200"/>
              <a:pPr eaLnBrk="1" hangingPunct="1"/>
              <a:t>10</a:t>
            </a:fld>
            <a:endParaRPr lang="en-US" sz="1200"/>
          </a:p>
        </p:txBody>
      </p:sp>
      <p:sp>
        <p:nvSpPr>
          <p:cNvPr id="675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7587" name="Rectangle 3"/>
          <p:cNvSpPr>
            <a:spLocks noGrp="1"/>
          </p:cNvSpPr>
          <p:nvPr>
            <p:ph type="body" idx="1"/>
          </p:nvPr>
        </p:nvSpPr>
        <p:spPr/>
        <p:txBody>
          <a:bodyPr/>
          <a:lstStyle/>
          <a:p>
            <a:pPr eaLnBrk="1" hangingPunct="1"/>
            <a:endParaRPr lang="en-AU" smtClean="0">
              <a:latin typeface="Helvetica Neue Light" pitchFamily="-84" charset="0"/>
            </a:endParaRPr>
          </a:p>
        </p:txBody>
      </p:sp>
    </p:spTree>
    <p:extLst>
      <p:ext uri="{BB962C8B-B14F-4D97-AF65-F5344CB8AC3E}">
        <p14:creationId xmlns:p14="http://schemas.microsoft.com/office/powerpoint/2010/main" val="1736385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p:cNvSpPr>
          <p:nvPr>
            <p:ph type="sldNum" sz="quarter" idx="5"/>
          </p:nvPr>
        </p:nvSpPr>
        <p:spPr>
          <a:extLst>
            <a:ext uri="{FAA26D3D-D897-4be2-8F04-BA451C77F1D7}">
              <ma14:placeholderFlag xmlns:ma14="http://schemas.microsoft.com/office/mac/drawingml/2011/main" val="1"/>
            </a:ext>
          </a:extLst>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888C12DC-C4B7-4B39-84A3-7DCD2C251344}" type="slidenum">
              <a:rPr lang="en-US" sz="1200"/>
              <a:pPr eaLnBrk="1" hangingPunct="1"/>
              <a:t>11</a:t>
            </a:fld>
            <a:endParaRPr lang="en-US" sz="1200"/>
          </a:p>
        </p:txBody>
      </p:sp>
      <p:sp>
        <p:nvSpPr>
          <p:cNvPr id="68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8611" name="Rectangle 3"/>
          <p:cNvSpPr>
            <a:spLocks noGrp="1"/>
          </p:cNvSpPr>
          <p:nvPr>
            <p:ph type="body" idx="1"/>
          </p:nvPr>
        </p:nvSpPr>
        <p:spPr/>
        <p:txBody>
          <a:bodyPr/>
          <a:lstStyle/>
          <a:p>
            <a:pPr eaLnBrk="1" hangingPunct="1"/>
            <a:endParaRPr lang="en-AU" smtClean="0">
              <a:latin typeface="Helvetica Neue Light" pitchFamily="-84" charset="0"/>
            </a:endParaRPr>
          </a:p>
        </p:txBody>
      </p:sp>
    </p:spTree>
    <p:extLst>
      <p:ext uri="{BB962C8B-B14F-4D97-AF65-F5344CB8AC3E}">
        <p14:creationId xmlns:p14="http://schemas.microsoft.com/office/powerpoint/2010/main" val="1270525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latin typeface="Helvetica Neue Light" pitchFamily="-84" charset="0"/>
              </a:rPr>
              <a:t>Give them a brief overview of the course. Describe why puzzles are used throughout the course to explain ideas, i.e., puzzles do not need a lot of background to understand the problem and many of the puzzles are classic problems in computer science. Explain why we do not get them to program in this course, i.e., because we want them to understand the ideas without getting bogged down in the details of the implementation. Also if they understand the ideas they can implement them in whatever language they are using.</a:t>
            </a:r>
          </a:p>
        </p:txBody>
      </p:sp>
      <p:sp>
        <p:nvSpPr>
          <p:cNvPr id="4" name="Slide Number Placeholder 3"/>
          <p:cNvSpPr>
            <a:spLocks noGrp="1"/>
          </p:cNvSpPr>
          <p:nvPr>
            <p:ph type="sldNum" sz="quarter" idx="5"/>
          </p:nvPr>
        </p:nvSpPr>
        <p:spPr>
          <a:extLst>
            <a:ext uri="{FAA26D3D-D897-4be2-8F04-BA451C77F1D7}">
              <ma14:placeholderFlag xmlns:ma14="http://schemas.microsoft.com/office/mac/drawingml/2011/main" val="1"/>
            </a:ext>
          </a:extLst>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1F507620-4BFE-4145-A3C6-B99D0405C9B1}" type="slidenum">
              <a:rPr lang="en-US" sz="1200"/>
              <a:pPr eaLnBrk="1" hangingPunct="1"/>
              <a:t>12</a:t>
            </a:fld>
            <a:endParaRPr lang="en-US" sz="1200"/>
          </a:p>
        </p:txBody>
      </p:sp>
    </p:spTree>
    <p:extLst>
      <p:ext uri="{BB962C8B-B14F-4D97-AF65-F5344CB8AC3E}">
        <p14:creationId xmlns:p14="http://schemas.microsoft.com/office/powerpoint/2010/main" val="1287335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p:cNvSpPr>
          <p:nvPr>
            <p:ph type="sldNum" sz="quarter" idx="5"/>
          </p:nvPr>
        </p:nvSpPr>
        <p:spPr>
          <a:extLst>
            <a:ext uri="{FAA26D3D-D897-4be2-8F04-BA451C77F1D7}">
              <ma14:placeholderFlag xmlns:ma14="http://schemas.microsoft.com/office/mac/drawingml/2011/main" val="1"/>
            </a:ext>
          </a:extLst>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96F41365-15CF-486E-922B-07444941A914}" type="slidenum">
              <a:rPr lang="en-US" sz="1200"/>
              <a:pPr eaLnBrk="1" hangingPunct="1"/>
              <a:t>13</a:t>
            </a:fld>
            <a:endParaRPr lang="en-US" sz="1200"/>
          </a:p>
        </p:txBody>
      </p:sp>
      <p:sp>
        <p:nvSpPr>
          <p:cNvPr id="706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0659" name="Rectangle 3"/>
          <p:cNvSpPr>
            <a:spLocks noGrp="1"/>
          </p:cNvSpPr>
          <p:nvPr>
            <p:ph type="body" idx="1"/>
          </p:nvPr>
        </p:nvSpPr>
        <p:spPr/>
        <p:txBody>
          <a:bodyPr/>
          <a:lstStyle/>
          <a:p>
            <a:pPr eaLnBrk="1" hangingPunct="1"/>
            <a:endParaRPr lang="en-AU" smtClean="0">
              <a:latin typeface="Helvetica Neue Light" pitchFamily="-84" charset="0"/>
            </a:endParaRPr>
          </a:p>
        </p:txBody>
      </p:sp>
    </p:spTree>
    <p:extLst>
      <p:ext uri="{BB962C8B-B14F-4D97-AF65-F5344CB8AC3E}">
        <p14:creationId xmlns:p14="http://schemas.microsoft.com/office/powerpoint/2010/main" val="357786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p:cNvSpPr>
          <p:nvPr>
            <p:ph type="sldNum" sz="quarter" idx="5"/>
          </p:nvPr>
        </p:nvSpPr>
        <p:spPr>
          <a:extLst>
            <a:ext uri="{FAA26D3D-D897-4be2-8F04-BA451C77F1D7}">
              <ma14:placeholderFlag xmlns:ma14="http://schemas.microsoft.com/office/mac/drawingml/2011/main" val="1"/>
            </a:ext>
          </a:extLst>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F294E345-811C-4EFC-AAFE-AD019CA7D7EF}" type="slidenum">
              <a:rPr lang="en-US" sz="1200"/>
              <a:pPr eaLnBrk="1" hangingPunct="1"/>
              <a:t>14</a:t>
            </a:fld>
            <a:endParaRPr lang="en-US" sz="1200"/>
          </a:p>
        </p:txBody>
      </p:sp>
      <p:sp>
        <p:nvSpPr>
          <p:cNvPr id="696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9635" name="Rectangle 3"/>
          <p:cNvSpPr>
            <a:spLocks noGrp="1"/>
          </p:cNvSpPr>
          <p:nvPr>
            <p:ph type="body" idx="1"/>
          </p:nvPr>
        </p:nvSpPr>
        <p:spPr/>
        <p:txBody>
          <a:bodyPr/>
          <a:lstStyle/>
          <a:p>
            <a:pPr eaLnBrk="1" hangingPunct="1"/>
            <a:endParaRPr lang="en-AU" smtClean="0">
              <a:latin typeface="Helvetica Neue Light" pitchFamily="-84" charset="0"/>
            </a:endParaRPr>
          </a:p>
        </p:txBody>
      </p:sp>
    </p:spTree>
    <p:extLst>
      <p:ext uri="{BB962C8B-B14F-4D97-AF65-F5344CB8AC3E}">
        <p14:creationId xmlns:p14="http://schemas.microsoft.com/office/powerpoint/2010/main" val="365443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a:prstGeom prst="rect">
            <a:avLst/>
          </a:prstGeom>
        </p:spPr>
        <p:txBody>
          <a:bodyPr vert="horz" lIns="91435" tIns="45718" rIns="91435" bIns="45718"/>
          <a:lstStyle/>
          <a:p>
            <a:r>
              <a:rPr lang="en-AU" smtClean="0"/>
              <a:t>Click to edit Master title style</a:t>
            </a:r>
            <a:endParaRPr lang="en-US"/>
          </a:p>
        </p:txBody>
      </p:sp>
      <p:sp>
        <p:nvSpPr>
          <p:cNvPr id="3" name="Subtitle 2"/>
          <p:cNvSpPr>
            <a:spLocks noGrp="1"/>
          </p:cNvSpPr>
          <p:nvPr>
            <p:ph type="subTitle" idx="1"/>
          </p:nvPr>
        </p:nvSpPr>
        <p:spPr>
          <a:xfrm>
            <a:off x="1951038" y="5527676"/>
            <a:ext cx="9102726" cy="2492375"/>
          </a:xfrm>
        </p:spPr>
        <p:txBody>
          <a:bodyPr/>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AU"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425F7A54-6F34-4341-B072-AF5076CE20D1}" type="slidenum">
              <a:rPr lang="en-US"/>
              <a:pPr/>
              <a:t>‹#›</a:t>
            </a:fld>
            <a:endParaRPr lang="en-US"/>
          </a:p>
        </p:txBody>
      </p:sp>
    </p:spTree>
    <p:extLst>
      <p:ext uri="{BB962C8B-B14F-4D97-AF65-F5344CB8AC3E}">
        <p14:creationId xmlns:p14="http://schemas.microsoft.com/office/powerpoint/2010/main" val="111668104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33F15632-7C51-4EA6-AEE7-7BFB3A7A91DE}" type="slidenum">
              <a:rPr lang="en-US"/>
              <a:pPr/>
              <a:t>‹#›</a:t>
            </a:fld>
            <a:endParaRPr lang="en-US"/>
          </a:p>
        </p:txBody>
      </p:sp>
    </p:spTree>
    <p:extLst>
      <p:ext uri="{BB962C8B-B14F-4D97-AF65-F5344CB8AC3E}">
        <p14:creationId xmlns:p14="http://schemas.microsoft.com/office/powerpoint/2010/main" val="2788506613"/>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a:prstGeom prst="rect">
            <a:avLst/>
          </a:prstGeom>
        </p:spPr>
        <p:txBody>
          <a:bodyPr vert="horz" lIns="91435" tIns="45718" rIns="91435" bIns="45718"/>
          <a:lstStyle/>
          <a:p>
            <a:r>
              <a:rPr lang="en-AU" smtClean="0"/>
              <a:t>Click to edit Master title style</a:t>
            </a:r>
            <a:endParaRPr lang="en-US"/>
          </a:p>
        </p:txBody>
      </p:sp>
      <p:sp>
        <p:nvSpPr>
          <p:cNvPr id="3" name="Subtitle 2"/>
          <p:cNvSpPr>
            <a:spLocks noGrp="1"/>
          </p:cNvSpPr>
          <p:nvPr>
            <p:ph type="subTitle" idx="1"/>
          </p:nvPr>
        </p:nvSpPr>
        <p:spPr>
          <a:xfrm>
            <a:off x="1951038" y="5527676"/>
            <a:ext cx="9102726" cy="2492375"/>
          </a:xfrm>
        </p:spPr>
        <p:txBody>
          <a:bodyPr/>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AU" smtClean="0"/>
              <a:t>Click to edit Master subtitle style</a:t>
            </a:r>
            <a:endParaRPr lang="en-US"/>
          </a:p>
        </p:txBody>
      </p:sp>
      <p:sp>
        <p:nvSpPr>
          <p:cNvPr id="4" name="Text Box 5"/>
          <p:cNvSpPr txBox="1">
            <a:spLocks noGrp="1" noChangeArrowheads="1"/>
          </p:cNvSpPr>
          <p:nvPr>
            <p:ph type="sldNum" sz="quarter" idx="10"/>
          </p:nvPr>
        </p:nvSpPr>
        <p:spPr>
          <a:ln/>
        </p:spPr>
        <p:txBody>
          <a:bodyPr/>
          <a:lstStyle>
            <a:lvl1pPr>
              <a:defRPr/>
            </a:lvl1pPr>
          </a:lstStyle>
          <a:p>
            <a:fld id="{AC81FCDC-840A-42A2-86D6-55A8670B73A8}" type="slidenum">
              <a:rPr lang="en-US"/>
              <a:pPr/>
              <a:t>‹#›</a:t>
            </a:fld>
            <a:endParaRPr lang="en-US"/>
          </a:p>
        </p:txBody>
      </p:sp>
    </p:spTree>
    <p:extLst>
      <p:ext uri="{BB962C8B-B14F-4D97-AF65-F5344CB8AC3E}">
        <p14:creationId xmlns:p14="http://schemas.microsoft.com/office/powerpoint/2010/main" val="1994453281"/>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5"/>
          <p:cNvSpPr txBox="1">
            <a:spLocks noGrp="1" noChangeArrowheads="1"/>
          </p:cNvSpPr>
          <p:nvPr>
            <p:ph type="sldNum" sz="quarter" idx="10"/>
          </p:nvPr>
        </p:nvSpPr>
        <p:spPr>
          <a:ln/>
        </p:spPr>
        <p:txBody>
          <a:bodyPr/>
          <a:lstStyle>
            <a:lvl1pPr>
              <a:defRPr/>
            </a:lvl1pPr>
          </a:lstStyle>
          <a:p>
            <a:fld id="{C795AF8C-7CF7-4446-BA21-4196E5241FC3}" type="slidenum">
              <a:rPr lang="en-US"/>
              <a:pPr/>
              <a:t>‹#›</a:t>
            </a:fld>
            <a:endParaRPr lang="en-US"/>
          </a:p>
        </p:txBody>
      </p:sp>
    </p:spTree>
    <p:extLst>
      <p:ext uri="{BB962C8B-B14F-4D97-AF65-F5344CB8AC3E}">
        <p14:creationId xmlns:p14="http://schemas.microsoft.com/office/powerpoint/2010/main" val="3189348203"/>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a:prstGeom prst="rect">
            <a:avLst/>
          </a:prstGeom>
        </p:spPr>
        <p:txBody>
          <a:bodyPr vert="horz" lIns="91435" tIns="45718" rIns="91435" bIns="45718"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AU" smtClean="0"/>
              <a:t>Click to edit Master text styles</a:t>
            </a:r>
          </a:p>
        </p:txBody>
      </p:sp>
      <p:sp>
        <p:nvSpPr>
          <p:cNvPr id="4" name="Text Box 5"/>
          <p:cNvSpPr txBox="1">
            <a:spLocks noGrp="1" noChangeArrowheads="1"/>
          </p:cNvSpPr>
          <p:nvPr>
            <p:ph type="sldNum" sz="quarter" idx="10"/>
          </p:nvPr>
        </p:nvSpPr>
        <p:spPr>
          <a:ln/>
        </p:spPr>
        <p:txBody>
          <a:bodyPr/>
          <a:lstStyle>
            <a:lvl1pPr>
              <a:defRPr/>
            </a:lvl1pPr>
          </a:lstStyle>
          <a:p>
            <a:fld id="{41A46CE9-7AE7-41DA-AFE0-3ABF72B6F957}" type="slidenum">
              <a:rPr lang="en-US"/>
              <a:pPr/>
              <a:t>‹#›</a:t>
            </a:fld>
            <a:endParaRPr lang="en-US"/>
          </a:p>
        </p:txBody>
      </p:sp>
    </p:spTree>
    <p:extLst>
      <p:ext uri="{BB962C8B-B14F-4D97-AF65-F5344CB8AC3E}">
        <p14:creationId xmlns:p14="http://schemas.microsoft.com/office/powerpoint/2010/main" val="3021677902"/>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Content Placeholder 2"/>
          <p:cNvSpPr>
            <a:spLocks noGrp="1"/>
          </p:cNvSpPr>
          <p:nvPr>
            <p:ph sz="half" idx="1"/>
          </p:nvPr>
        </p:nvSpPr>
        <p:spPr>
          <a:xfrm>
            <a:off x="431801"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Box 5"/>
          <p:cNvSpPr txBox="1">
            <a:spLocks noGrp="1" noChangeArrowheads="1"/>
          </p:cNvSpPr>
          <p:nvPr>
            <p:ph type="sldNum" sz="quarter" idx="10"/>
          </p:nvPr>
        </p:nvSpPr>
        <p:spPr>
          <a:ln/>
        </p:spPr>
        <p:txBody>
          <a:bodyPr/>
          <a:lstStyle>
            <a:lvl1pPr>
              <a:defRPr/>
            </a:lvl1pPr>
          </a:lstStyle>
          <a:p>
            <a:fld id="{5043F327-29E3-49E4-AD3C-8AF6D8AB8F09}" type="slidenum">
              <a:rPr lang="en-US"/>
              <a:pPr/>
              <a:t>‹#›</a:t>
            </a:fld>
            <a:endParaRPr lang="en-US"/>
          </a:p>
        </p:txBody>
      </p:sp>
    </p:spTree>
    <p:extLst>
      <p:ext uri="{BB962C8B-B14F-4D97-AF65-F5344CB8AC3E}">
        <p14:creationId xmlns:p14="http://schemas.microsoft.com/office/powerpoint/2010/main" val="1213084730"/>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Text Box 5"/>
          <p:cNvSpPr txBox="1">
            <a:spLocks noGrp="1" noChangeArrowheads="1"/>
          </p:cNvSpPr>
          <p:nvPr>
            <p:ph type="sldNum" sz="quarter" idx="10"/>
          </p:nvPr>
        </p:nvSpPr>
        <p:spPr>
          <a:ln/>
        </p:spPr>
        <p:txBody>
          <a:bodyPr/>
          <a:lstStyle>
            <a:lvl1pPr>
              <a:defRPr/>
            </a:lvl1pPr>
          </a:lstStyle>
          <a:p>
            <a:fld id="{AA76CC13-9005-4EB6-A7B9-8EBF0CDD032A}" type="slidenum">
              <a:rPr lang="en-US"/>
              <a:pPr/>
              <a:t>‹#›</a:t>
            </a:fld>
            <a:endParaRPr lang="en-US"/>
          </a:p>
        </p:txBody>
      </p:sp>
    </p:spTree>
    <p:extLst>
      <p:ext uri="{BB962C8B-B14F-4D97-AF65-F5344CB8AC3E}">
        <p14:creationId xmlns:p14="http://schemas.microsoft.com/office/powerpoint/2010/main" val="2771862440"/>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Text Box 5"/>
          <p:cNvSpPr txBox="1">
            <a:spLocks noGrp="1" noChangeArrowheads="1"/>
          </p:cNvSpPr>
          <p:nvPr>
            <p:ph type="sldNum" sz="quarter" idx="10"/>
          </p:nvPr>
        </p:nvSpPr>
        <p:spPr>
          <a:ln/>
        </p:spPr>
        <p:txBody>
          <a:bodyPr/>
          <a:lstStyle>
            <a:lvl1pPr>
              <a:defRPr/>
            </a:lvl1pPr>
          </a:lstStyle>
          <a:p>
            <a:fld id="{26532DBB-4851-4AC3-9D64-BE2E20824BF4}" type="slidenum">
              <a:rPr lang="en-US"/>
              <a:pPr/>
              <a:t>‹#›</a:t>
            </a:fld>
            <a:endParaRPr lang="en-US"/>
          </a:p>
        </p:txBody>
      </p:sp>
    </p:spTree>
    <p:extLst>
      <p:ext uri="{BB962C8B-B14F-4D97-AF65-F5344CB8AC3E}">
        <p14:creationId xmlns:p14="http://schemas.microsoft.com/office/powerpoint/2010/main" val="2385375390"/>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5"/>
          <p:cNvSpPr txBox="1">
            <a:spLocks noGrp="1" noChangeArrowheads="1"/>
          </p:cNvSpPr>
          <p:nvPr>
            <p:ph type="sldNum" sz="quarter" idx="10"/>
          </p:nvPr>
        </p:nvSpPr>
        <p:spPr>
          <a:ln/>
        </p:spPr>
        <p:txBody>
          <a:bodyPr/>
          <a:lstStyle>
            <a:lvl1pPr>
              <a:defRPr/>
            </a:lvl1pPr>
          </a:lstStyle>
          <a:p>
            <a:fld id="{672CD36A-1864-467B-B8A9-EC977FCF353A}" type="slidenum">
              <a:rPr lang="en-US"/>
              <a:pPr/>
              <a:t>‹#›</a:t>
            </a:fld>
            <a:endParaRPr lang="en-US"/>
          </a:p>
        </p:txBody>
      </p:sp>
    </p:spTree>
    <p:extLst>
      <p:ext uri="{BB962C8B-B14F-4D97-AF65-F5344CB8AC3E}">
        <p14:creationId xmlns:p14="http://schemas.microsoft.com/office/powerpoint/2010/main" val="2889818734"/>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a:prstGeom prst="rect">
            <a:avLst/>
          </a:prstGeom>
        </p:spPr>
        <p:txBody>
          <a:bodyPr vert="horz" lIns="91435" tIns="45718" rIns="91435" bIns="45718"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7" y="2041526"/>
            <a:ext cx="4278313" cy="6670674"/>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5"/>
          <p:cNvSpPr txBox="1">
            <a:spLocks noGrp="1" noChangeArrowheads="1"/>
          </p:cNvSpPr>
          <p:nvPr>
            <p:ph type="sldNum" sz="quarter" idx="10"/>
          </p:nvPr>
        </p:nvSpPr>
        <p:spPr>
          <a:ln/>
        </p:spPr>
        <p:txBody>
          <a:bodyPr/>
          <a:lstStyle>
            <a:lvl1pPr>
              <a:defRPr/>
            </a:lvl1pPr>
          </a:lstStyle>
          <a:p>
            <a:fld id="{2A3D2D4F-BE62-4D71-AF56-CA2B75508FD0}" type="slidenum">
              <a:rPr lang="en-US"/>
              <a:pPr/>
              <a:t>‹#›</a:t>
            </a:fld>
            <a:endParaRPr lang="en-US"/>
          </a:p>
        </p:txBody>
      </p:sp>
    </p:spTree>
    <p:extLst>
      <p:ext uri="{BB962C8B-B14F-4D97-AF65-F5344CB8AC3E}">
        <p14:creationId xmlns:p14="http://schemas.microsoft.com/office/powerpoint/2010/main" val="1392732415"/>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a:prstGeom prst="rect">
            <a:avLst/>
          </a:prstGeom>
        </p:spPr>
        <p:txBody>
          <a:bodyPr vert="horz" lIns="91435" tIns="45718" rIns="91435" bIns="45718"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6" y="871538"/>
            <a:ext cx="7802563" cy="5851526"/>
          </a:xfrm>
        </p:spPr>
        <p:txBody>
          <a:bodyPr/>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6" y="7634289"/>
            <a:ext cx="7802563" cy="1144587"/>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5"/>
          <p:cNvSpPr txBox="1">
            <a:spLocks noGrp="1" noChangeArrowheads="1"/>
          </p:cNvSpPr>
          <p:nvPr>
            <p:ph type="sldNum" sz="quarter" idx="10"/>
          </p:nvPr>
        </p:nvSpPr>
        <p:spPr>
          <a:ln/>
        </p:spPr>
        <p:txBody>
          <a:bodyPr/>
          <a:lstStyle>
            <a:lvl1pPr>
              <a:defRPr/>
            </a:lvl1pPr>
          </a:lstStyle>
          <a:p>
            <a:fld id="{0AFDA55E-BA8C-4810-B9D3-981BE0A3A97C}" type="slidenum">
              <a:rPr lang="en-US"/>
              <a:pPr/>
              <a:t>‹#›</a:t>
            </a:fld>
            <a:endParaRPr lang="en-US"/>
          </a:p>
        </p:txBody>
      </p:sp>
    </p:spTree>
    <p:extLst>
      <p:ext uri="{BB962C8B-B14F-4D97-AF65-F5344CB8AC3E}">
        <p14:creationId xmlns:p14="http://schemas.microsoft.com/office/powerpoint/2010/main" val="96077983"/>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5"/>
          <p:cNvSpPr txBox="1">
            <a:spLocks noGrp="1" noChangeArrowheads="1"/>
          </p:cNvSpPr>
          <p:nvPr>
            <p:ph type="sldNum" sz="quarter" idx="10"/>
          </p:nvPr>
        </p:nvSpPr>
        <p:spPr>
          <a:ln/>
        </p:spPr>
        <p:txBody>
          <a:bodyPr/>
          <a:lstStyle>
            <a:lvl1pPr>
              <a:defRPr/>
            </a:lvl1pPr>
          </a:lstStyle>
          <a:p>
            <a:fld id="{15440C22-9D65-469A-987D-37AC63C1ECFD}" type="slidenum">
              <a:rPr lang="en-US"/>
              <a:pPr/>
              <a:t>‹#›</a:t>
            </a:fld>
            <a:endParaRPr lang="en-US"/>
          </a:p>
        </p:txBody>
      </p:sp>
    </p:spTree>
    <p:extLst>
      <p:ext uri="{BB962C8B-B14F-4D97-AF65-F5344CB8AC3E}">
        <p14:creationId xmlns:p14="http://schemas.microsoft.com/office/powerpoint/2010/main" val="25480869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6"/>
            <a:ext cx="2979738" cy="9236075"/>
          </a:xfrm>
          <a:prstGeom prst="rect">
            <a:avLst/>
          </a:prstGeom>
        </p:spPr>
        <p:txBody>
          <a:bodyPr vert="eaVert" lIns="91435" tIns="45718" rIns="91435" bIns="45718"/>
          <a:lstStyle/>
          <a:p>
            <a:r>
              <a:rPr lang="en-AU" smtClean="0"/>
              <a:t>Click to edit Master title style</a:t>
            </a:r>
            <a:endParaRPr lang="en-US"/>
          </a:p>
        </p:txBody>
      </p:sp>
      <p:sp>
        <p:nvSpPr>
          <p:cNvPr id="3" name="Vertical Text Placeholder 2"/>
          <p:cNvSpPr>
            <a:spLocks noGrp="1"/>
          </p:cNvSpPr>
          <p:nvPr>
            <p:ph type="body" orient="vert" idx="1"/>
          </p:nvPr>
        </p:nvSpPr>
        <p:spPr>
          <a:xfrm>
            <a:off x="431801" y="390526"/>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7774A955-03C5-4534-A6B2-6F99B877743E}" type="slidenum">
              <a:rPr lang="en-US"/>
              <a:pPr/>
              <a:t>‹#›</a:t>
            </a:fld>
            <a:endParaRPr lang="en-US"/>
          </a:p>
        </p:txBody>
      </p:sp>
    </p:spTree>
    <p:extLst>
      <p:ext uri="{BB962C8B-B14F-4D97-AF65-F5344CB8AC3E}">
        <p14:creationId xmlns:p14="http://schemas.microsoft.com/office/powerpoint/2010/main" val="3694326959"/>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6"/>
            <a:ext cx="2979738" cy="9236075"/>
          </a:xfrm>
          <a:prstGeom prst="rect">
            <a:avLst/>
          </a:prstGeom>
        </p:spPr>
        <p:txBody>
          <a:bodyPr vert="eaVert" lIns="91435" tIns="45718" rIns="91435" bIns="45718"/>
          <a:lstStyle/>
          <a:p>
            <a:r>
              <a:rPr lang="en-AU" smtClean="0"/>
              <a:t>Click to edit Master title style</a:t>
            </a:r>
            <a:endParaRPr lang="en-US"/>
          </a:p>
        </p:txBody>
      </p:sp>
      <p:sp>
        <p:nvSpPr>
          <p:cNvPr id="3" name="Vertical Text Placeholder 2"/>
          <p:cNvSpPr>
            <a:spLocks noGrp="1"/>
          </p:cNvSpPr>
          <p:nvPr>
            <p:ph type="body" orient="vert" idx="1"/>
          </p:nvPr>
        </p:nvSpPr>
        <p:spPr>
          <a:xfrm>
            <a:off x="431801" y="390526"/>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5"/>
          <p:cNvSpPr txBox="1">
            <a:spLocks noGrp="1" noChangeArrowheads="1"/>
          </p:cNvSpPr>
          <p:nvPr>
            <p:ph type="sldNum" sz="quarter" idx="10"/>
          </p:nvPr>
        </p:nvSpPr>
        <p:spPr>
          <a:ln/>
        </p:spPr>
        <p:txBody>
          <a:bodyPr/>
          <a:lstStyle>
            <a:lvl1pPr>
              <a:defRPr/>
            </a:lvl1pPr>
          </a:lstStyle>
          <a:p>
            <a:fld id="{7F533ABF-5C3B-4B2B-8A25-950C846DACF9}" type="slidenum">
              <a:rPr lang="en-US"/>
              <a:pPr/>
              <a:t>‹#›</a:t>
            </a:fld>
            <a:endParaRPr lang="en-US"/>
          </a:p>
        </p:txBody>
      </p:sp>
    </p:spTree>
    <p:extLst>
      <p:ext uri="{BB962C8B-B14F-4D97-AF65-F5344CB8AC3E}">
        <p14:creationId xmlns:p14="http://schemas.microsoft.com/office/powerpoint/2010/main" val="133077243"/>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a:prstGeom prst="rect">
            <a:avLst/>
          </a:prstGeom>
        </p:spPr>
        <p:txBody>
          <a:bodyPr vert="horz" lIns="91435" tIns="45718" rIns="91435" bIns="45718"/>
          <a:lstStyle/>
          <a:p>
            <a:r>
              <a:rPr lang="en-AU" smtClean="0"/>
              <a:t>Click to edit Master title style</a:t>
            </a:r>
            <a:endParaRPr lang="en-US"/>
          </a:p>
        </p:txBody>
      </p:sp>
      <p:sp>
        <p:nvSpPr>
          <p:cNvPr id="3" name="Subtitle 2"/>
          <p:cNvSpPr>
            <a:spLocks noGrp="1"/>
          </p:cNvSpPr>
          <p:nvPr>
            <p:ph type="subTitle" idx="1"/>
          </p:nvPr>
        </p:nvSpPr>
        <p:spPr>
          <a:xfrm>
            <a:off x="1951038" y="5527676"/>
            <a:ext cx="9102726" cy="2492375"/>
          </a:xfrm>
          <a:prstGeom prst="rect">
            <a:avLst/>
          </a:prstGeom>
        </p:spPr>
        <p:txBody>
          <a:bodyPr vert="horz" lIns="91435" tIns="45718" rIns="91435" bIns="45718"/>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AU" smtClean="0"/>
              <a:t>Click to edit Master subtitle style</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37EEED42-99C2-4040-B15E-E244093D6764}" type="slidenum">
              <a:rPr lang="en-US"/>
              <a:pPr/>
              <a:t>‹#›</a:t>
            </a:fld>
            <a:endParaRPr lang="en-US"/>
          </a:p>
        </p:txBody>
      </p:sp>
    </p:spTree>
    <p:extLst>
      <p:ext uri="{BB962C8B-B14F-4D97-AF65-F5344CB8AC3E}">
        <p14:creationId xmlns:p14="http://schemas.microsoft.com/office/powerpoint/2010/main" val="156638448"/>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Content Placeholder 2"/>
          <p:cNvSpPr>
            <a:spLocks noGrp="1"/>
          </p:cNvSpPr>
          <p:nvPr>
            <p:ph idx="1"/>
          </p:nvPr>
        </p:nvSpPr>
        <p:spPr>
          <a:xfrm>
            <a:off x="650876" y="2276476"/>
            <a:ext cx="11703050" cy="6435725"/>
          </a:xfrm>
          <a:prstGeom prst="rect">
            <a:avLst/>
          </a:prstGeom>
        </p:spPr>
        <p:txBody>
          <a:bodyPr vert="horz" lIns="91435" tIns="45718" rIns="91435" bIns="45718"/>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A8D7A39E-449E-430F-84C1-63D97C1964D9}" type="slidenum">
              <a:rPr lang="en-US"/>
              <a:pPr/>
              <a:t>‹#›</a:t>
            </a:fld>
            <a:endParaRPr lang="en-US"/>
          </a:p>
        </p:txBody>
      </p:sp>
    </p:spTree>
    <p:extLst>
      <p:ext uri="{BB962C8B-B14F-4D97-AF65-F5344CB8AC3E}">
        <p14:creationId xmlns:p14="http://schemas.microsoft.com/office/powerpoint/2010/main" val="2687310957"/>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a:prstGeom prst="rect">
            <a:avLst/>
          </a:prstGeom>
        </p:spPr>
        <p:txBody>
          <a:bodyPr vert="horz" lIns="91435" tIns="45718" rIns="91435" bIns="45718"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49"/>
            <a:ext cx="11053761" cy="2133601"/>
          </a:xfrm>
          <a:prstGeom prst="rect">
            <a:avLst/>
          </a:prstGeom>
        </p:spPr>
        <p:txBody>
          <a:bodyPr vert="horz" lIns="91435" tIns="45718" rIns="91435" bIns="45718"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AU" smtClean="0"/>
              <a:t>Click to edit Master text styles</a:t>
            </a:r>
          </a:p>
        </p:txBody>
      </p:sp>
      <p:sp>
        <p:nvSpPr>
          <p:cNvPr id="4" name="Text Box 1"/>
          <p:cNvSpPr txBox="1">
            <a:spLocks noGrp="1" noChangeArrowheads="1"/>
          </p:cNvSpPr>
          <p:nvPr>
            <p:ph type="sldNum" sz="quarter" idx="10"/>
          </p:nvPr>
        </p:nvSpPr>
        <p:spPr>
          <a:ln/>
        </p:spPr>
        <p:txBody>
          <a:bodyPr/>
          <a:lstStyle>
            <a:lvl1pPr>
              <a:defRPr/>
            </a:lvl1pPr>
          </a:lstStyle>
          <a:p>
            <a:fld id="{E6DBCF88-5318-4BA6-AB27-078A3D264B68}" type="slidenum">
              <a:rPr lang="en-US"/>
              <a:pPr/>
              <a:t>‹#›</a:t>
            </a:fld>
            <a:endParaRPr lang="en-US"/>
          </a:p>
        </p:txBody>
      </p:sp>
    </p:spTree>
    <p:extLst>
      <p:ext uri="{BB962C8B-B14F-4D97-AF65-F5344CB8AC3E}">
        <p14:creationId xmlns:p14="http://schemas.microsoft.com/office/powerpoint/2010/main" val="1569414"/>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Content Placeholder 2"/>
          <p:cNvSpPr>
            <a:spLocks noGrp="1"/>
          </p:cNvSpPr>
          <p:nvPr>
            <p:ph sz="half" idx="1"/>
          </p:nvPr>
        </p:nvSpPr>
        <p:spPr>
          <a:xfrm>
            <a:off x="650877" y="2276476"/>
            <a:ext cx="5775324" cy="6435725"/>
          </a:xfrm>
          <a:prstGeom prst="rect">
            <a:avLst/>
          </a:prstGeom>
        </p:spPr>
        <p:txBody>
          <a:bodyPr vert="horz" lIns="91435" tIns="45718" rIns="91435" bIns="4571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578602" y="2276476"/>
            <a:ext cx="5775324" cy="6435725"/>
          </a:xfrm>
          <a:prstGeom prst="rect">
            <a:avLst/>
          </a:prstGeom>
        </p:spPr>
        <p:txBody>
          <a:bodyPr vert="horz" lIns="91435" tIns="45718" rIns="91435" bIns="4571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Box 1"/>
          <p:cNvSpPr txBox="1">
            <a:spLocks noGrp="1" noChangeArrowheads="1"/>
          </p:cNvSpPr>
          <p:nvPr>
            <p:ph type="sldNum" sz="quarter" idx="10"/>
          </p:nvPr>
        </p:nvSpPr>
        <p:spPr>
          <a:ln/>
        </p:spPr>
        <p:txBody>
          <a:bodyPr/>
          <a:lstStyle>
            <a:lvl1pPr>
              <a:defRPr/>
            </a:lvl1pPr>
          </a:lstStyle>
          <a:p>
            <a:fld id="{842429E8-B08A-4440-9741-1F4FA66C21BD}" type="slidenum">
              <a:rPr lang="en-US"/>
              <a:pPr/>
              <a:t>‹#›</a:t>
            </a:fld>
            <a:endParaRPr lang="en-US"/>
          </a:p>
        </p:txBody>
      </p:sp>
    </p:spTree>
    <p:extLst>
      <p:ext uri="{BB962C8B-B14F-4D97-AF65-F5344CB8AC3E}">
        <p14:creationId xmlns:p14="http://schemas.microsoft.com/office/powerpoint/2010/main" val="2542160333"/>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6" y="2182814"/>
            <a:ext cx="5745163" cy="909638"/>
          </a:xfrm>
          <a:prstGeom prst="rect">
            <a:avLst/>
          </a:prstGeom>
        </p:spPr>
        <p:txBody>
          <a:bodyPr vert="horz" lIns="91435" tIns="45718" rIns="91435" bIns="45718"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vert="horz" lIns="91435" tIns="45718" rIns="91435" bIns="4571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90" y="2182814"/>
            <a:ext cx="5748336" cy="909638"/>
          </a:xfrm>
          <a:prstGeom prst="rect">
            <a:avLst/>
          </a:prstGeom>
        </p:spPr>
        <p:txBody>
          <a:bodyPr vert="horz" lIns="91435" tIns="45718" rIns="91435" bIns="45718"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vert="horz" lIns="91435" tIns="45718" rIns="91435" bIns="4571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Text Box 1"/>
          <p:cNvSpPr txBox="1">
            <a:spLocks noGrp="1" noChangeArrowheads="1"/>
          </p:cNvSpPr>
          <p:nvPr>
            <p:ph type="sldNum" sz="quarter" idx="10"/>
          </p:nvPr>
        </p:nvSpPr>
        <p:spPr>
          <a:ln/>
        </p:spPr>
        <p:txBody>
          <a:bodyPr/>
          <a:lstStyle>
            <a:lvl1pPr>
              <a:defRPr/>
            </a:lvl1pPr>
          </a:lstStyle>
          <a:p>
            <a:fld id="{F499425B-8835-42CF-9DCF-C6F3E7A4CB78}" type="slidenum">
              <a:rPr lang="en-US"/>
              <a:pPr/>
              <a:t>‹#›</a:t>
            </a:fld>
            <a:endParaRPr lang="en-US"/>
          </a:p>
        </p:txBody>
      </p:sp>
    </p:spTree>
    <p:extLst>
      <p:ext uri="{BB962C8B-B14F-4D97-AF65-F5344CB8AC3E}">
        <p14:creationId xmlns:p14="http://schemas.microsoft.com/office/powerpoint/2010/main" val="2334974074"/>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Text Box 1"/>
          <p:cNvSpPr txBox="1">
            <a:spLocks noGrp="1" noChangeArrowheads="1"/>
          </p:cNvSpPr>
          <p:nvPr>
            <p:ph type="sldNum" sz="quarter" idx="10"/>
          </p:nvPr>
        </p:nvSpPr>
        <p:spPr>
          <a:ln/>
        </p:spPr>
        <p:txBody>
          <a:bodyPr/>
          <a:lstStyle>
            <a:lvl1pPr>
              <a:defRPr/>
            </a:lvl1pPr>
          </a:lstStyle>
          <a:p>
            <a:fld id="{39EA53B5-899C-4FF5-B9EA-AD2520866BEC}" type="slidenum">
              <a:rPr lang="en-US"/>
              <a:pPr/>
              <a:t>‹#›</a:t>
            </a:fld>
            <a:endParaRPr lang="en-US"/>
          </a:p>
        </p:txBody>
      </p:sp>
    </p:spTree>
    <p:extLst>
      <p:ext uri="{BB962C8B-B14F-4D97-AF65-F5344CB8AC3E}">
        <p14:creationId xmlns:p14="http://schemas.microsoft.com/office/powerpoint/2010/main" val="364074339"/>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fld id="{34F7A03F-A3BC-449A-8D55-8F0BBE130837}" type="slidenum">
              <a:rPr lang="en-US"/>
              <a:pPr/>
              <a:t>‹#›</a:t>
            </a:fld>
            <a:endParaRPr lang="en-US"/>
          </a:p>
        </p:txBody>
      </p:sp>
    </p:spTree>
    <p:extLst>
      <p:ext uri="{BB962C8B-B14F-4D97-AF65-F5344CB8AC3E}">
        <p14:creationId xmlns:p14="http://schemas.microsoft.com/office/powerpoint/2010/main" val="815581049"/>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a:prstGeom prst="rect">
            <a:avLst/>
          </a:prstGeom>
        </p:spPr>
        <p:txBody>
          <a:bodyPr vert="horz" lIns="91435" tIns="45718" rIns="91435" bIns="45718"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3" cy="8323263"/>
          </a:xfrm>
          <a:prstGeom prst="rect">
            <a:avLst/>
          </a:prstGeom>
        </p:spPr>
        <p:txBody>
          <a:bodyPr vert="horz" lIns="91435" tIns="45718" rIns="91435" bIns="45718"/>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7" y="2041526"/>
            <a:ext cx="4278313" cy="6670674"/>
          </a:xfrm>
          <a:prstGeom prst="rect">
            <a:avLst/>
          </a:prstGeom>
        </p:spPr>
        <p:txBody>
          <a:bodyPr vert="horz" lIns="91435" tIns="45718" rIns="91435" bIns="45718"/>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1"/>
          <p:cNvSpPr txBox="1">
            <a:spLocks noGrp="1" noChangeArrowheads="1"/>
          </p:cNvSpPr>
          <p:nvPr>
            <p:ph type="sldNum" sz="quarter" idx="10"/>
          </p:nvPr>
        </p:nvSpPr>
        <p:spPr>
          <a:ln/>
        </p:spPr>
        <p:txBody>
          <a:bodyPr/>
          <a:lstStyle>
            <a:lvl1pPr>
              <a:defRPr/>
            </a:lvl1pPr>
          </a:lstStyle>
          <a:p>
            <a:fld id="{398E17EF-44D2-47E6-B3CB-DAB13CB48C20}" type="slidenum">
              <a:rPr lang="en-US"/>
              <a:pPr/>
              <a:t>‹#›</a:t>
            </a:fld>
            <a:endParaRPr lang="en-US"/>
          </a:p>
        </p:txBody>
      </p:sp>
    </p:spTree>
    <p:extLst>
      <p:ext uri="{BB962C8B-B14F-4D97-AF65-F5344CB8AC3E}">
        <p14:creationId xmlns:p14="http://schemas.microsoft.com/office/powerpoint/2010/main" val="34619261"/>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a:prstGeom prst="rect">
            <a:avLst/>
          </a:prstGeom>
        </p:spPr>
        <p:txBody>
          <a:bodyPr vert="horz" lIns="91435" tIns="45718" rIns="91435" bIns="45718"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6" y="871538"/>
            <a:ext cx="7802563" cy="5851526"/>
          </a:xfrm>
          <a:prstGeom prst="rect">
            <a:avLst/>
          </a:prstGeom>
        </p:spPr>
        <p:txBody>
          <a:bodyPr vert="horz" lIns="91435" tIns="45718" rIns="91435" bIns="45718"/>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6" y="7634289"/>
            <a:ext cx="7802563" cy="1144587"/>
          </a:xfrm>
          <a:prstGeom prst="rect">
            <a:avLst/>
          </a:prstGeom>
        </p:spPr>
        <p:txBody>
          <a:bodyPr vert="horz" lIns="91435" tIns="45718" rIns="91435" bIns="45718"/>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1"/>
          <p:cNvSpPr txBox="1">
            <a:spLocks noGrp="1" noChangeArrowheads="1"/>
          </p:cNvSpPr>
          <p:nvPr>
            <p:ph type="sldNum" sz="quarter" idx="10"/>
          </p:nvPr>
        </p:nvSpPr>
        <p:spPr>
          <a:ln/>
        </p:spPr>
        <p:txBody>
          <a:bodyPr/>
          <a:lstStyle>
            <a:lvl1pPr>
              <a:defRPr/>
            </a:lvl1pPr>
          </a:lstStyle>
          <a:p>
            <a:fld id="{A5F0134A-9A4D-4BCF-93E4-3F9F7EFFBEDB}" type="slidenum">
              <a:rPr lang="en-US"/>
              <a:pPr/>
              <a:t>‹#›</a:t>
            </a:fld>
            <a:endParaRPr lang="en-US"/>
          </a:p>
        </p:txBody>
      </p:sp>
    </p:spTree>
    <p:extLst>
      <p:ext uri="{BB962C8B-B14F-4D97-AF65-F5344CB8AC3E}">
        <p14:creationId xmlns:p14="http://schemas.microsoft.com/office/powerpoint/2010/main" val="28258573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a:prstGeom prst="rect">
            <a:avLst/>
          </a:prstGeom>
        </p:spPr>
        <p:txBody>
          <a:bodyPr vert="horz" lIns="91435" tIns="45718" rIns="91435" bIns="45718"/>
          <a:lstStyle/>
          <a:p>
            <a:r>
              <a:rPr lang="en-AU" smtClean="0"/>
              <a:t>Click to edit Master title style</a:t>
            </a:r>
            <a:endParaRPr lang="en-US"/>
          </a:p>
        </p:txBody>
      </p:sp>
      <p:sp>
        <p:nvSpPr>
          <p:cNvPr id="3" name="Subtitle 2"/>
          <p:cNvSpPr>
            <a:spLocks noGrp="1"/>
          </p:cNvSpPr>
          <p:nvPr>
            <p:ph type="subTitle" idx="1"/>
          </p:nvPr>
        </p:nvSpPr>
        <p:spPr>
          <a:xfrm>
            <a:off x="1951038" y="5527676"/>
            <a:ext cx="9102726" cy="2492375"/>
          </a:xfrm>
        </p:spPr>
        <p:txBody>
          <a:bodyPr/>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AU" smtClean="0"/>
              <a:t>Click to edit Master subtitle style</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B232C227-2518-4C65-9C33-13ABF39B5166}" type="slidenum">
              <a:rPr lang="en-US"/>
              <a:pPr/>
              <a:t>‹#›</a:t>
            </a:fld>
            <a:endParaRPr lang="en-US"/>
          </a:p>
        </p:txBody>
      </p:sp>
    </p:spTree>
    <p:extLst>
      <p:ext uri="{BB962C8B-B14F-4D97-AF65-F5344CB8AC3E}">
        <p14:creationId xmlns:p14="http://schemas.microsoft.com/office/powerpoint/2010/main" val="3173803768"/>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Vertical Text Placeholder 2"/>
          <p:cNvSpPr>
            <a:spLocks noGrp="1"/>
          </p:cNvSpPr>
          <p:nvPr>
            <p:ph type="body" orient="vert" idx="1"/>
          </p:nvPr>
        </p:nvSpPr>
        <p:spPr>
          <a:xfrm>
            <a:off x="650876" y="2276476"/>
            <a:ext cx="11703050" cy="6435725"/>
          </a:xfrm>
          <a:prstGeom prst="rect">
            <a:avLst/>
          </a:prstGeom>
        </p:spPr>
        <p:txBody>
          <a:bodyPr vert="eaVert" lIns="91435" tIns="45718" rIns="91435" bIns="45718"/>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3BEB57F3-091C-46CD-998E-0CA80159C0C3}" type="slidenum">
              <a:rPr lang="en-US"/>
              <a:pPr/>
              <a:t>‹#›</a:t>
            </a:fld>
            <a:endParaRPr lang="en-US"/>
          </a:p>
        </p:txBody>
      </p:sp>
    </p:spTree>
    <p:extLst>
      <p:ext uri="{BB962C8B-B14F-4D97-AF65-F5344CB8AC3E}">
        <p14:creationId xmlns:p14="http://schemas.microsoft.com/office/powerpoint/2010/main" val="2086745028"/>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1" cy="8321675"/>
          </a:xfrm>
          <a:prstGeom prst="rect">
            <a:avLst/>
          </a:prstGeom>
        </p:spPr>
        <p:txBody>
          <a:bodyPr vert="eaVert" lIns="91435" tIns="45718" rIns="91435" bIns="45718"/>
          <a:lstStyle/>
          <a:p>
            <a:r>
              <a:rPr lang="en-AU" smtClean="0"/>
              <a:t>Click to edit Master title style</a:t>
            </a:r>
            <a:endParaRPr lang="en-US"/>
          </a:p>
        </p:txBody>
      </p:sp>
      <p:sp>
        <p:nvSpPr>
          <p:cNvPr id="3" name="Vertical Text Placeholder 2"/>
          <p:cNvSpPr>
            <a:spLocks noGrp="1"/>
          </p:cNvSpPr>
          <p:nvPr>
            <p:ph type="body" orient="vert" idx="1"/>
          </p:nvPr>
        </p:nvSpPr>
        <p:spPr>
          <a:xfrm>
            <a:off x="650876" y="390525"/>
            <a:ext cx="8624887" cy="8321675"/>
          </a:xfrm>
          <a:prstGeom prst="rect">
            <a:avLst/>
          </a:prstGeom>
        </p:spPr>
        <p:txBody>
          <a:bodyPr vert="eaVert" lIns="91435" tIns="45718" rIns="91435" bIns="45718"/>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1"/>
          <p:cNvSpPr txBox="1">
            <a:spLocks noGrp="1" noChangeArrowheads="1"/>
          </p:cNvSpPr>
          <p:nvPr>
            <p:ph type="sldNum" sz="quarter" idx="10"/>
          </p:nvPr>
        </p:nvSpPr>
        <p:spPr>
          <a:ln/>
        </p:spPr>
        <p:txBody>
          <a:bodyPr/>
          <a:lstStyle>
            <a:lvl1pPr>
              <a:defRPr/>
            </a:lvl1pPr>
          </a:lstStyle>
          <a:p>
            <a:fld id="{1F354E60-19F8-4DA2-806B-99FB7A1A793B}" type="slidenum">
              <a:rPr lang="en-US"/>
              <a:pPr/>
              <a:t>‹#›</a:t>
            </a:fld>
            <a:endParaRPr lang="en-US"/>
          </a:p>
        </p:txBody>
      </p:sp>
    </p:spTree>
    <p:extLst>
      <p:ext uri="{BB962C8B-B14F-4D97-AF65-F5344CB8AC3E}">
        <p14:creationId xmlns:p14="http://schemas.microsoft.com/office/powerpoint/2010/main" val="4021739138"/>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6"/>
            <a:ext cx="9102726" cy="2492375"/>
          </a:xfrm>
        </p:spPr>
        <p:txBody>
          <a:bodyPr/>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AU" smtClean="0"/>
              <a:t>Click to edit Master subtitle style</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F25C77C8-BEFA-444B-9EB3-74944C3307B6}" type="slidenum">
              <a:rPr lang="en-US"/>
              <a:pPr/>
              <a:t>‹#›</a:t>
            </a:fld>
            <a:endParaRPr lang="en-US"/>
          </a:p>
        </p:txBody>
      </p:sp>
    </p:spTree>
    <p:extLst>
      <p:ext uri="{BB962C8B-B14F-4D97-AF65-F5344CB8AC3E}">
        <p14:creationId xmlns:p14="http://schemas.microsoft.com/office/powerpoint/2010/main" val="1976914152"/>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D3AB3E10-E076-4755-AFFE-708D0C8B7393}" type="slidenum">
              <a:rPr lang="en-US"/>
              <a:pPr/>
              <a:t>‹#›</a:t>
            </a:fld>
            <a:endParaRPr lang="en-US"/>
          </a:p>
        </p:txBody>
      </p:sp>
    </p:spTree>
    <p:extLst>
      <p:ext uri="{BB962C8B-B14F-4D97-AF65-F5344CB8AC3E}">
        <p14:creationId xmlns:p14="http://schemas.microsoft.com/office/powerpoint/2010/main" val="3072446303"/>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AU" smtClean="0"/>
              <a:t>Click to edit Master text styles</a:t>
            </a:r>
          </a:p>
        </p:txBody>
      </p:sp>
      <p:sp>
        <p:nvSpPr>
          <p:cNvPr id="4" name="Text Box 4"/>
          <p:cNvSpPr txBox="1">
            <a:spLocks noGrp="1" noChangeArrowheads="1"/>
          </p:cNvSpPr>
          <p:nvPr>
            <p:ph type="sldNum" sz="quarter" idx="10"/>
          </p:nvPr>
        </p:nvSpPr>
        <p:spPr>
          <a:ln/>
        </p:spPr>
        <p:txBody>
          <a:bodyPr/>
          <a:lstStyle>
            <a:lvl1pPr>
              <a:defRPr/>
            </a:lvl1pPr>
          </a:lstStyle>
          <a:p>
            <a:fld id="{04A92D02-B98F-4CED-B924-B9C78CB0EF1E}" type="slidenum">
              <a:rPr lang="en-US"/>
              <a:pPr/>
              <a:t>‹#›</a:t>
            </a:fld>
            <a:endParaRPr lang="en-US"/>
          </a:p>
        </p:txBody>
      </p:sp>
    </p:spTree>
    <p:extLst>
      <p:ext uri="{BB962C8B-B14F-4D97-AF65-F5344CB8AC3E}">
        <p14:creationId xmlns:p14="http://schemas.microsoft.com/office/powerpoint/2010/main" val="791834390"/>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71501" y="5016501"/>
            <a:ext cx="2463799"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3187702" y="5016501"/>
            <a:ext cx="2463799"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Box 4"/>
          <p:cNvSpPr txBox="1">
            <a:spLocks noGrp="1" noChangeArrowheads="1"/>
          </p:cNvSpPr>
          <p:nvPr>
            <p:ph type="sldNum" sz="quarter" idx="10"/>
          </p:nvPr>
        </p:nvSpPr>
        <p:spPr>
          <a:ln/>
        </p:spPr>
        <p:txBody>
          <a:bodyPr/>
          <a:lstStyle>
            <a:lvl1pPr>
              <a:defRPr/>
            </a:lvl1pPr>
          </a:lstStyle>
          <a:p>
            <a:fld id="{22999AF9-BE34-452B-AD27-3EDD0CB904D0}" type="slidenum">
              <a:rPr lang="en-US"/>
              <a:pPr/>
              <a:t>‹#›</a:t>
            </a:fld>
            <a:endParaRPr lang="en-US"/>
          </a:p>
        </p:txBody>
      </p:sp>
    </p:spTree>
    <p:extLst>
      <p:ext uri="{BB962C8B-B14F-4D97-AF65-F5344CB8AC3E}">
        <p14:creationId xmlns:p14="http://schemas.microsoft.com/office/powerpoint/2010/main" val="2069098643"/>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Text Box 4"/>
          <p:cNvSpPr txBox="1">
            <a:spLocks noGrp="1" noChangeArrowheads="1"/>
          </p:cNvSpPr>
          <p:nvPr>
            <p:ph type="sldNum" sz="quarter" idx="10"/>
          </p:nvPr>
        </p:nvSpPr>
        <p:spPr>
          <a:ln/>
        </p:spPr>
        <p:txBody>
          <a:bodyPr/>
          <a:lstStyle>
            <a:lvl1pPr>
              <a:defRPr/>
            </a:lvl1pPr>
          </a:lstStyle>
          <a:p>
            <a:fld id="{516A4C8B-4B71-4C36-98E4-B666C0137033}" type="slidenum">
              <a:rPr lang="en-US"/>
              <a:pPr/>
              <a:t>‹#›</a:t>
            </a:fld>
            <a:endParaRPr lang="en-US"/>
          </a:p>
        </p:txBody>
      </p:sp>
    </p:spTree>
    <p:extLst>
      <p:ext uri="{BB962C8B-B14F-4D97-AF65-F5344CB8AC3E}">
        <p14:creationId xmlns:p14="http://schemas.microsoft.com/office/powerpoint/2010/main" val="3020487267"/>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Text Box 4"/>
          <p:cNvSpPr txBox="1">
            <a:spLocks noGrp="1" noChangeArrowheads="1"/>
          </p:cNvSpPr>
          <p:nvPr>
            <p:ph type="sldNum" sz="quarter" idx="10"/>
          </p:nvPr>
        </p:nvSpPr>
        <p:spPr>
          <a:ln/>
        </p:spPr>
        <p:txBody>
          <a:bodyPr/>
          <a:lstStyle>
            <a:lvl1pPr>
              <a:defRPr/>
            </a:lvl1pPr>
          </a:lstStyle>
          <a:p>
            <a:fld id="{08E32AA2-1BB8-46E0-885C-903B811DDB2B}" type="slidenum">
              <a:rPr lang="en-US"/>
              <a:pPr/>
              <a:t>‹#›</a:t>
            </a:fld>
            <a:endParaRPr lang="en-US"/>
          </a:p>
        </p:txBody>
      </p:sp>
    </p:spTree>
    <p:extLst>
      <p:ext uri="{BB962C8B-B14F-4D97-AF65-F5344CB8AC3E}">
        <p14:creationId xmlns:p14="http://schemas.microsoft.com/office/powerpoint/2010/main" val="1834790266"/>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7BC3C2F1-176E-409A-A951-BC0DAC5897D1}" type="slidenum">
              <a:rPr lang="en-US"/>
              <a:pPr/>
              <a:t>‹#›</a:t>
            </a:fld>
            <a:endParaRPr lang="en-US"/>
          </a:p>
        </p:txBody>
      </p:sp>
    </p:spTree>
    <p:extLst>
      <p:ext uri="{BB962C8B-B14F-4D97-AF65-F5344CB8AC3E}">
        <p14:creationId xmlns:p14="http://schemas.microsoft.com/office/powerpoint/2010/main" val="839787099"/>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7" y="2041526"/>
            <a:ext cx="4278313" cy="6670674"/>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14284C3C-A4BC-48A3-9AC1-32B9F45E7438}" type="slidenum">
              <a:rPr lang="en-US"/>
              <a:pPr/>
              <a:t>‹#›</a:t>
            </a:fld>
            <a:endParaRPr lang="en-US"/>
          </a:p>
        </p:txBody>
      </p:sp>
    </p:spTree>
    <p:extLst>
      <p:ext uri="{BB962C8B-B14F-4D97-AF65-F5344CB8AC3E}">
        <p14:creationId xmlns:p14="http://schemas.microsoft.com/office/powerpoint/2010/main" val="7292742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81D7C8EC-93F9-4213-989C-F40738F22F13}" type="slidenum">
              <a:rPr lang="en-US"/>
              <a:pPr/>
              <a:t>‹#›</a:t>
            </a:fld>
            <a:endParaRPr lang="en-US"/>
          </a:p>
        </p:txBody>
      </p:sp>
    </p:spTree>
    <p:extLst>
      <p:ext uri="{BB962C8B-B14F-4D97-AF65-F5344CB8AC3E}">
        <p14:creationId xmlns:p14="http://schemas.microsoft.com/office/powerpoint/2010/main" val="2258507664"/>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6" y="871538"/>
            <a:ext cx="7802563" cy="5851526"/>
          </a:xfrm>
        </p:spPr>
        <p:txBody>
          <a:bodyPr/>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6" y="7634289"/>
            <a:ext cx="7802563" cy="1144587"/>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727D2AC4-29C4-48BA-B752-CBCEA3E84B44}" type="slidenum">
              <a:rPr lang="en-US"/>
              <a:pPr/>
              <a:t>‹#›</a:t>
            </a:fld>
            <a:endParaRPr lang="en-US"/>
          </a:p>
        </p:txBody>
      </p:sp>
    </p:spTree>
    <p:extLst>
      <p:ext uri="{BB962C8B-B14F-4D97-AF65-F5344CB8AC3E}">
        <p14:creationId xmlns:p14="http://schemas.microsoft.com/office/powerpoint/2010/main" val="2896146066"/>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00F9E3B8-0D01-4D81-BD9E-CB9A0A623B74}" type="slidenum">
              <a:rPr lang="en-US"/>
              <a:pPr/>
              <a:t>‹#›</a:t>
            </a:fld>
            <a:endParaRPr lang="en-US"/>
          </a:p>
        </p:txBody>
      </p:sp>
    </p:spTree>
    <p:extLst>
      <p:ext uri="{BB962C8B-B14F-4D97-AF65-F5344CB8AC3E}">
        <p14:creationId xmlns:p14="http://schemas.microsoft.com/office/powerpoint/2010/main" val="1304242762"/>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381501" y="1320800"/>
            <a:ext cx="1270000" cy="68707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1320800"/>
            <a:ext cx="3657600" cy="68707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9C44BA95-50DD-41FB-BEDF-F707DBCEAEE0}" type="slidenum">
              <a:rPr lang="en-US"/>
              <a:pPr/>
              <a:t>‹#›</a:t>
            </a:fld>
            <a:endParaRPr lang="en-US"/>
          </a:p>
        </p:txBody>
      </p:sp>
    </p:spTree>
    <p:extLst>
      <p:ext uri="{BB962C8B-B14F-4D97-AF65-F5344CB8AC3E}">
        <p14:creationId xmlns:p14="http://schemas.microsoft.com/office/powerpoint/2010/main" val="206714555"/>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6"/>
            <a:ext cx="9102726" cy="2492375"/>
          </a:xfrm>
        </p:spPr>
        <p:txBody>
          <a:bodyPr/>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AU" smtClean="0"/>
              <a:t>Click to edit Master subtitle style</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729F4E24-375A-4540-AFFC-5BFC4ED7E9EE}" type="slidenum">
              <a:rPr lang="en-US"/>
              <a:pPr/>
              <a:t>‹#›</a:t>
            </a:fld>
            <a:endParaRPr lang="en-US"/>
          </a:p>
        </p:txBody>
      </p:sp>
    </p:spTree>
    <p:extLst>
      <p:ext uri="{BB962C8B-B14F-4D97-AF65-F5344CB8AC3E}">
        <p14:creationId xmlns:p14="http://schemas.microsoft.com/office/powerpoint/2010/main" val="1309511849"/>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8E46B860-350E-4D80-85C2-E16D7D579480}" type="slidenum">
              <a:rPr lang="en-US"/>
              <a:pPr/>
              <a:t>‹#›</a:t>
            </a:fld>
            <a:endParaRPr lang="en-US"/>
          </a:p>
        </p:txBody>
      </p:sp>
    </p:spTree>
    <p:extLst>
      <p:ext uri="{BB962C8B-B14F-4D97-AF65-F5344CB8AC3E}">
        <p14:creationId xmlns:p14="http://schemas.microsoft.com/office/powerpoint/2010/main" val="2276219352"/>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AU" smtClean="0"/>
              <a:t>Click to edit Master text styles</a:t>
            </a:r>
          </a:p>
        </p:txBody>
      </p:sp>
      <p:sp>
        <p:nvSpPr>
          <p:cNvPr id="4" name="Text Box 4"/>
          <p:cNvSpPr txBox="1">
            <a:spLocks noGrp="1" noChangeArrowheads="1"/>
          </p:cNvSpPr>
          <p:nvPr>
            <p:ph type="sldNum" sz="quarter" idx="10"/>
          </p:nvPr>
        </p:nvSpPr>
        <p:spPr>
          <a:ln/>
        </p:spPr>
        <p:txBody>
          <a:bodyPr/>
          <a:lstStyle>
            <a:lvl1pPr>
              <a:defRPr/>
            </a:lvl1pPr>
          </a:lstStyle>
          <a:p>
            <a:fld id="{86A396DC-DD87-4050-8BB9-77D440BA6C60}" type="slidenum">
              <a:rPr lang="en-US"/>
              <a:pPr/>
              <a:t>‹#›</a:t>
            </a:fld>
            <a:endParaRPr lang="en-US"/>
          </a:p>
        </p:txBody>
      </p:sp>
    </p:spTree>
    <p:extLst>
      <p:ext uri="{BB962C8B-B14F-4D97-AF65-F5344CB8AC3E}">
        <p14:creationId xmlns:p14="http://schemas.microsoft.com/office/powerpoint/2010/main" val="2655436010"/>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71500" y="5016501"/>
            <a:ext cx="5854700"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578600" y="5016501"/>
            <a:ext cx="5854700"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Box 4"/>
          <p:cNvSpPr txBox="1">
            <a:spLocks noGrp="1" noChangeArrowheads="1"/>
          </p:cNvSpPr>
          <p:nvPr>
            <p:ph type="sldNum" sz="quarter" idx="10"/>
          </p:nvPr>
        </p:nvSpPr>
        <p:spPr>
          <a:ln/>
        </p:spPr>
        <p:txBody>
          <a:bodyPr/>
          <a:lstStyle>
            <a:lvl1pPr>
              <a:defRPr/>
            </a:lvl1pPr>
          </a:lstStyle>
          <a:p>
            <a:fld id="{C0D4BC43-D2F8-43E3-B047-1F14F89C2266}" type="slidenum">
              <a:rPr lang="en-US"/>
              <a:pPr/>
              <a:t>‹#›</a:t>
            </a:fld>
            <a:endParaRPr lang="en-US"/>
          </a:p>
        </p:txBody>
      </p:sp>
    </p:spTree>
    <p:extLst>
      <p:ext uri="{BB962C8B-B14F-4D97-AF65-F5344CB8AC3E}">
        <p14:creationId xmlns:p14="http://schemas.microsoft.com/office/powerpoint/2010/main" val="1398673055"/>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Text Box 4"/>
          <p:cNvSpPr txBox="1">
            <a:spLocks noGrp="1" noChangeArrowheads="1"/>
          </p:cNvSpPr>
          <p:nvPr>
            <p:ph type="sldNum" sz="quarter" idx="10"/>
          </p:nvPr>
        </p:nvSpPr>
        <p:spPr>
          <a:ln/>
        </p:spPr>
        <p:txBody>
          <a:bodyPr/>
          <a:lstStyle>
            <a:lvl1pPr>
              <a:defRPr/>
            </a:lvl1pPr>
          </a:lstStyle>
          <a:p>
            <a:fld id="{58FD04DF-4D35-4358-AC01-15E5E3A4941B}" type="slidenum">
              <a:rPr lang="en-US"/>
              <a:pPr/>
              <a:t>‹#›</a:t>
            </a:fld>
            <a:endParaRPr lang="en-US"/>
          </a:p>
        </p:txBody>
      </p:sp>
    </p:spTree>
    <p:extLst>
      <p:ext uri="{BB962C8B-B14F-4D97-AF65-F5344CB8AC3E}">
        <p14:creationId xmlns:p14="http://schemas.microsoft.com/office/powerpoint/2010/main" val="2069387417"/>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Text Box 4"/>
          <p:cNvSpPr txBox="1">
            <a:spLocks noGrp="1" noChangeArrowheads="1"/>
          </p:cNvSpPr>
          <p:nvPr>
            <p:ph type="sldNum" sz="quarter" idx="10"/>
          </p:nvPr>
        </p:nvSpPr>
        <p:spPr>
          <a:ln/>
        </p:spPr>
        <p:txBody>
          <a:bodyPr/>
          <a:lstStyle>
            <a:lvl1pPr>
              <a:defRPr/>
            </a:lvl1pPr>
          </a:lstStyle>
          <a:p>
            <a:fld id="{91752E61-AB31-4D16-AE8E-90A44EC798B8}" type="slidenum">
              <a:rPr lang="en-US"/>
              <a:pPr/>
              <a:t>‹#›</a:t>
            </a:fld>
            <a:endParaRPr lang="en-US"/>
          </a:p>
        </p:txBody>
      </p:sp>
    </p:spTree>
    <p:extLst>
      <p:ext uri="{BB962C8B-B14F-4D97-AF65-F5344CB8AC3E}">
        <p14:creationId xmlns:p14="http://schemas.microsoft.com/office/powerpoint/2010/main" val="850413505"/>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E9ABCC14-3AF0-4E89-A7D3-DD84D6A10B84}" type="slidenum">
              <a:rPr lang="en-US"/>
              <a:pPr/>
              <a:t>‹#›</a:t>
            </a:fld>
            <a:endParaRPr lang="en-US"/>
          </a:p>
        </p:txBody>
      </p:sp>
    </p:spTree>
    <p:extLst>
      <p:ext uri="{BB962C8B-B14F-4D97-AF65-F5344CB8AC3E}">
        <p14:creationId xmlns:p14="http://schemas.microsoft.com/office/powerpoint/2010/main" val="118095144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a:prstGeom prst="rect">
            <a:avLst/>
          </a:prstGeom>
        </p:spPr>
        <p:txBody>
          <a:bodyPr vert="horz" lIns="91435" tIns="45718" rIns="91435" bIns="45718"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AU" smtClean="0"/>
              <a:t>Click to edit Master text styles</a:t>
            </a:r>
          </a:p>
        </p:txBody>
      </p:sp>
      <p:sp>
        <p:nvSpPr>
          <p:cNvPr id="4" name="Text Box 4"/>
          <p:cNvSpPr txBox="1">
            <a:spLocks noGrp="1" noChangeArrowheads="1"/>
          </p:cNvSpPr>
          <p:nvPr>
            <p:ph type="sldNum" sz="quarter" idx="10"/>
          </p:nvPr>
        </p:nvSpPr>
        <p:spPr>
          <a:ln/>
        </p:spPr>
        <p:txBody>
          <a:bodyPr/>
          <a:lstStyle>
            <a:lvl1pPr>
              <a:defRPr/>
            </a:lvl1pPr>
          </a:lstStyle>
          <a:p>
            <a:fld id="{2AB53A0B-3374-4E93-810F-58D8DB3E8867}" type="slidenum">
              <a:rPr lang="en-US"/>
              <a:pPr/>
              <a:t>‹#›</a:t>
            </a:fld>
            <a:endParaRPr lang="en-US"/>
          </a:p>
        </p:txBody>
      </p:sp>
    </p:spTree>
    <p:extLst>
      <p:ext uri="{BB962C8B-B14F-4D97-AF65-F5344CB8AC3E}">
        <p14:creationId xmlns:p14="http://schemas.microsoft.com/office/powerpoint/2010/main" val="1255588262"/>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7" y="2041526"/>
            <a:ext cx="4278313" cy="6670674"/>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BA07B806-DBDA-44A5-971D-D7CF00C39DE7}" type="slidenum">
              <a:rPr lang="en-US"/>
              <a:pPr/>
              <a:t>‹#›</a:t>
            </a:fld>
            <a:endParaRPr lang="en-US"/>
          </a:p>
        </p:txBody>
      </p:sp>
    </p:spTree>
    <p:extLst>
      <p:ext uri="{BB962C8B-B14F-4D97-AF65-F5344CB8AC3E}">
        <p14:creationId xmlns:p14="http://schemas.microsoft.com/office/powerpoint/2010/main" val="2254808021"/>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6" y="871538"/>
            <a:ext cx="7802563" cy="5851526"/>
          </a:xfrm>
        </p:spPr>
        <p:txBody>
          <a:bodyPr/>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6" y="7634289"/>
            <a:ext cx="7802563" cy="1144587"/>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ADC69627-9106-4FDB-AFF2-D57D65CEE07D}" type="slidenum">
              <a:rPr lang="en-US"/>
              <a:pPr/>
              <a:t>‹#›</a:t>
            </a:fld>
            <a:endParaRPr lang="en-US"/>
          </a:p>
        </p:txBody>
      </p:sp>
    </p:spTree>
    <p:extLst>
      <p:ext uri="{BB962C8B-B14F-4D97-AF65-F5344CB8AC3E}">
        <p14:creationId xmlns:p14="http://schemas.microsoft.com/office/powerpoint/2010/main" val="359355093"/>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2C257DD3-F4F4-483D-A58C-E0A4C3B7DEE3}" type="slidenum">
              <a:rPr lang="en-US"/>
              <a:pPr/>
              <a:t>‹#›</a:t>
            </a:fld>
            <a:endParaRPr lang="en-US"/>
          </a:p>
        </p:txBody>
      </p:sp>
    </p:spTree>
    <p:extLst>
      <p:ext uri="{BB962C8B-B14F-4D97-AF65-F5344CB8AC3E}">
        <p14:creationId xmlns:p14="http://schemas.microsoft.com/office/powerpoint/2010/main" val="2902268502"/>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1320800"/>
            <a:ext cx="2965450" cy="68707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1320800"/>
            <a:ext cx="8743950" cy="68707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07AF640A-B0AF-4A10-AE6E-64B12F005492}" type="slidenum">
              <a:rPr lang="en-US"/>
              <a:pPr/>
              <a:t>‹#›</a:t>
            </a:fld>
            <a:endParaRPr lang="en-US"/>
          </a:p>
        </p:txBody>
      </p:sp>
    </p:spTree>
    <p:extLst>
      <p:ext uri="{BB962C8B-B14F-4D97-AF65-F5344CB8AC3E}">
        <p14:creationId xmlns:p14="http://schemas.microsoft.com/office/powerpoint/2010/main" val="226286432"/>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6"/>
            <a:ext cx="9102726" cy="2492375"/>
          </a:xfrm>
        </p:spPr>
        <p:txBody>
          <a:bodyPr/>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AU" smtClean="0"/>
              <a:t>Click to edit Master subtitle style</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26495B62-75F5-48A6-BC07-CC77F0D6BA72}" type="slidenum">
              <a:rPr lang="en-US"/>
              <a:pPr/>
              <a:t>‹#›</a:t>
            </a:fld>
            <a:endParaRPr lang="en-US"/>
          </a:p>
        </p:txBody>
      </p:sp>
    </p:spTree>
    <p:extLst>
      <p:ext uri="{BB962C8B-B14F-4D97-AF65-F5344CB8AC3E}">
        <p14:creationId xmlns:p14="http://schemas.microsoft.com/office/powerpoint/2010/main" val="4085681714"/>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71A1D4D2-3A78-4858-8EBB-B9D167B50641}" type="slidenum">
              <a:rPr lang="en-US"/>
              <a:pPr/>
              <a:t>‹#›</a:t>
            </a:fld>
            <a:endParaRPr lang="en-US"/>
          </a:p>
        </p:txBody>
      </p:sp>
    </p:spTree>
    <p:extLst>
      <p:ext uri="{BB962C8B-B14F-4D97-AF65-F5344CB8AC3E}">
        <p14:creationId xmlns:p14="http://schemas.microsoft.com/office/powerpoint/2010/main" val="3029953178"/>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AU" smtClean="0"/>
              <a:t>Click to edit Master text styles</a:t>
            </a:r>
          </a:p>
        </p:txBody>
      </p:sp>
      <p:sp>
        <p:nvSpPr>
          <p:cNvPr id="4" name="Text Box 4"/>
          <p:cNvSpPr txBox="1">
            <a:spLocks noGrp="1" noChangeArrowheads="1"/>
          </p:cNvSpPr>
          <p:nvPr>
            <p:ph type="sldNum" sz="quarter" idx="10"/>
          </p:nvPr>
        </p:nvSpPr>
        <p:spPr>
          <a:ln/>
        </p:spPr>
        <p:txBody>
          <a:bodyPr/>
          <a:lstStyle>
            <a:lvl1pPr>
              <a:defRPr/>
            </a:lvl1pPr>
          </a:lstStyle>
          <a:p>
            <a:fld id="{21AF8C1D-ADA7-4B33-91A6-C6F49E4E723B}" type="slidenum">
              <a:rPr lang="en-US"/>
              <a:pPr/>
              <a:t>‹#›</a:t>
            </a:fld>
            <a:endParaRPr lang="en-US"/>
          </a:p>
        </p:txBody>
      </p:sp>
    </p:spTree>
    <p:extLst>
      <p:ext uri="{BB962C8B-B14F-4D97-AF65-F5344CB8AC3E}">
        <p14:creationId xmlns:p14="http://schemas.microsoft.com/office/powerpoint/2010/main" val="161120814"/>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7848601" y="8470899"/>
            <a:ext cx="2400300" cy="5080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10401301" y="8470899"/>
            <a:ext cx="2400300" cy="5080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Box 4"/>
          <p:cNvSpPr txBox="1">
            <a:spLocks noGrp="1" noChangeArrowheads="1"/>
          </p:cNvSpPr>
          <p:nvPr>
            <p:ph type="sldNum" sz="quarter" idx="10"/>
          </p:nvPr>
        </p:nvSpPr>
        <p:spPr>
          <a:ln/>
        </p:spPr>
        <p:txBody>
          <a:bodyPr/>
          <a:lstStyle>
            <a:lvl1pPr>
              <a:defRPr/>
            </a:lvl1pPr>
          </a:lstStyle>
          <a:p>
            <a:fld id="{3C7C94C1-BD71-4328-A441-6F3CDFB2E59D}" type="slidenum">
              <a:rPr lang="en-US"/>
              <a:pPr/>
              <a:t>‹#›</a:t>
            </a:fld>
            <a:endParaRPr lang="en-US"/>
          </a:p>
        </p:txBody>
      </p:sp>
    </p:spTree>
    <p:extLst>
      <p:ext uri="{BB962C8B-B14F-4D97-AF65-F5344CB8AC3E}">
        <p14:creationId xmlns:p14="http://schemas.microsoft.com/office/powerpoint/2010/main" val="1953604055"/>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Text Box 4"/>
          <p:cNvSpPr txBox="1">
            <a:spLocks noGrp="1" noChangeArrowheads="1"/>
          </p:cNvSpPr>
          <p:nvPr>
            <p:ph type="sldNum" sz="quarter" idx="10"/>
          </p:nvPr>
        </p:nvSpPr>
        <p:spPr>
          <a:ln/>
        </p:spPr>
        <p:txBody>
          <a:bodyPr/>
          <a:lstStyle>
            <a:lvl1pPr>
              <a:defRPr/>
            </a:lvl1pPr>
          </a:lstStyle>
          <a:p>
            <a:fld id="{EFBCB00F-AE11-4805-BD30-E756209D8BE2}" type="slidenum">
              <a:rPr lang="en-US"/>
              <a:pPr/>
              <a:t>‹#›</a:t>
            </a:fld>
            <a:endParaRPr lang="en-US"/>
          </a:p>
        </p:txBody>
      </p:sp>
    </p:spTree>
    <p:extLst>
      <p:ext uri="{BB962C8B-B14F-4D97-AF65-F5344CB8AC3E}">
        <p14:creationId xmlns:p14="http://schemas.microsoft.com/office/powerpoint/2010/main" val="1550396716"/>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Text Box 4"/>
          <p:cNvSpPr txBox="1">
            <a:spLocks noGrp="1" noChangeArrowheads="1"/>
          </p:cNvSpPr>
          <p:nvPr>
            <p:ph type="sldNum" sz="quarter" idx="10"/>
          </p:nvPr>
        </p:nvSpPr>
        <p:spPr>
          <a:ln/>
        </p:spPr>
        <p:txBody>
          <a:bodyPr/>
          <a:lstStyle>
            <a:lvl1pPr>
              <a:defRPr/>
            </a:lvl1pPr>
          </a:lstStyle>
          <a:p>
            <a:fld id="{DB0634EA-8647-4022-AEF6-B01DE0FB5690}" type="slidenum">
              <a:rPr lang="en-US"/>
              <a:pPr/>
              <a:t>‹#›</a:t>
            </a:fld>
            <a:endParaRPr lang="en-US"/>
          </a:p>
        </p:txBody>
      </p:sp>
    </p:spTree>
    <p:extLst>
      <p:ext uri="{BB962C8B-B14F-4D97-AF65-F5344CB8AC3E}">
        <p14:creationId xmlns:p14="http://schemas.microsoft.com/office/powerpoint/2010/main" val="26789922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Content Placeholder 2"/>
          <p:cNvSpPr>
            <a:spLocks noGrp="1"/>
          </p:cNvSpPr>
          <p:nvPr>
            <p:ph sz="half" idx="1"/>
          </p:nvPr>
        </p:nvSpPr>
        <p:spPr>
          <a:xfrm>
            <a:off x="431801"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Box 4"/>
          <p:cNvSpPr txBox="1">
            <a:spLocks noGrp="1" noChangeArrowheads="1"/>
          </p:cNvSpPr>
          <p:nvPr>
            <p:ph type="sldNum" sz="quarter" idx="10"/>
          </p:nvPr>
        </p:nvSpPr>
        <p:spPr>
          <a:ln/>
        </p:spPr>
        <p:txBody>
          <a:bodyPr/>
          <a:lstStyle>
            <a:lvl1pPr>
              <a:defRPr/>
            </a:lvl1pPr>
          </a:lstStyle>
          <a:p>
            <a:fld id="{84769C15-B0E2-47D0-8C61-74250F4DBF93}" type="slidenum">
              <a:rPr lang="en-US"/>
              <a:pPr/>
              <a:t>‹#›</a:t>
            </a:fld>
            <a:endParaRPr lang="en-US"/>
          </a:p>
        </p:txBody>
      </p:sp>
    </p:spTree>
    <p:extLst>
      <p:ext uri="{BB962C8B-B14F-4D97-AF65-F5344CB8AC3E}">
        <p14:creationId xmlns:p14="http://schemas.microsoft.com/office/powerpoint/2010/main" val="3425136770"/>
      </p:ext>
    </p:extLst>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99BA74C2-1834-4A49-AAE0-1EFD6EE2F3DF}" type="slidenum">
              <a:rPr lang="en-US"/>
              <a:pPr/>
              <a:t>‹#›</a:t>
            </a:fld>
            <a:endParaRPr lang="en-US"/>
          </a:p>
        </p:txBody>
      </p:sp>
    </p:spTree>
    <p:extLst>
      <p:ext uri="{BB962C8B-B14F-4D97-AF65-F5344CB8AC3E}">
        <p14:creationId xmlns:p14="http://schemas.microsoft.com/office/powerpoint/2010/main" val="3037601177"/>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7" y="2041526"/>
            <a:ext cx="4278313" cy="6670674"/>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93050635-9067-4D18-B266-5BBF59A9BC4B}" type="slidenum">
              <a:rPr lang="en-US"/>
              <a:pPr/>
              <a:t>‹#›</a:t>
            </a:fld>
            <a:endParaRPr lang="en-US"/>
          </a:p>
        </p:txBody>
      </p:sp>
    </p:spTree>
    <p:extLst>
      <p:ext uri="{BB962C8B-B14F-4D97-AF65-F5344CB8AC3E}">
        <p14:creationId xmlns:p14="http://schemas.microsoft.com/office/powerpoint/2010/main" val="221656181"/>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6" y="871538"/>
            <a:ext cx="7802563" cy="5851526"/>
          </a:xfrm>
        </p:spPr>
        <p:txBody>
          <a:bodyPr/>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6" y="7634289"/>
            <a:ext cx="7802563" cy="1144587"/>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33A3B411-5605-4191-BD58-961676BA9B6C}" type="slidenum">
              <a:rPr lang="en-US"/>
              <a:pPr/>
              <a:t>‹#›</a:t>
            </a:fld>
            <a:endParaRPr lang="en-US"/>
          </a:p>
        </p:txBody>
      </p:sp>
    </p:spTree>
    <p:extLst>
      <p:ext uri="{BB962C8B-B14F-4D97-AF65-F5344CB8AC3E}">
        <p14:creationId xmlns:p14="http://schemas.microsoft.com/office/powerpoint/2010/main" val="2819398543"/>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6DD7EC9C-DEC8-4FD1-AEBF-F655D82928C1}" type="slidenum">
              <a:rPr lang="en-US"/>
              <a:pPr/>
              <a:t>‹#›</a:t>
            </a:fld>
            <a:endParaRPr lang="en-US"/>
          </a:p>
        </p:txBody>
      </p:sp>
    </p:spTree>
    <p:extLst>
      <p:ext uri="{BB962C8B-B14F-4D97-AF65-F5344CB8AC3E}">
        <p14:creationId xmlns:p14="http://schemas.microsoft.com/office/powerpoint/2010/main" val="4222595360"/>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53626" y="7785101"/>
            <a:ext cx="2847974" cy="17018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1409702" y="7785101"/>
            <a:ext cx="8391525" cy="17018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FD54FF23-64B7-4FEF-97C1-477D71000EF0}" type="slidenum">
              <a:rPr lang="en-US"/>
              <a:pPr/>
              <a:t>‹#›</a:t>
            </a:fld>
            <a:endParaRPr lang="en-US"/>
          </a:p>
        </p:txBody>
      </p:sp>
    </p:spTree>
    <p:extLst>
      <p:ext uri="{BB962C8B-B14F-4D97-AF65-F5344CB8AC3E}">
        <p14:creationId xmlns:p14="http://schemas.microsoft.com/office/powerpoint/2010/main" val="2939562554"/>
      </p:ext>
    </p:extLst>
  </p:cSld>
  <p:clrMapOvr>
    <a:masterClrMapping/>
  </p:clrMapOv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a:prstGeom prst="rect">
            <a:avLst/>
          </a:prstGeom>
        </p:spPr>
        <p:txBody>
          <a:bodyPr vert="horz" lIns="91435" tIns="45718" rIns="91435" bIns="45718"/>
          <a:lstStyle/>
          <a:p>
            <a:r>
              <a:rPr lang="en-AU" smtClean="0"/>
              <a:t>Click to edit Master title style</a:t>
            </a:r>
            <a:endParaRPr lang="en-US"/>
          </a:p>
        </p:txBody>
      </p:sp>
      <p:sp>
        <p:nvSpPr>
          <p:cNvPr id="3" name="Subtitle 2"/>
          <p:cNvSpPr>
            <a:spLocks noGrp="1"/>
          </p:cNvSpPr>
          <p:nvPr>
            <p:ph type="subTitle" idx="1"/>
          </p:nvPr>
        </p:nvSpPr>
        <p:spPr>
          <a:xfrm>
            <a:off x="1951038" y="5527676"/>
            <a:ext cx="9102726" cy="2492375"/>
          </a:xfrm>
        </p:spPr>
        <p:txBody>
          <a:bodyPr/>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AU"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E9248A3F-2DF3-43EF-AF39-5A6E13BF12A6}" type="slidenum">
              <a:rPr lang="en-US"/>
              <a:pPr/>
              <a:t>‹#›</a:t>
            </a:fld>
            <a:endParaRPr lang="en-US"/>
          </a:p>
        </p:txBody>
      </p:sp>
    </p:spTree>
    <p:extLst>
      <p:ext uri="{BB962C8B-B14F-4D97-AF65-F5344CB8AC3E}">
        <p14:creationId xmlns:p14="http://schemas.microsoft.com/office/powerpoint/2010/main" val="4139309973"/>
      </p:ext>
    </p:extLst>
  </p:cSld>
  <p:clrMapOvr>
    <a:masterClrMapping/>
  </p:clrMapOv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F271DD0C-D19F-4F12-88D2-24D6BD74814D}" type="slidenum">
              <a:rPr lang="en-US"/>
              <a:pPr/>
              <a:t>‹#›</a:t>
            </a:fld>
            <a:endParaRPr lang="en-US"/>
          </a:p>
        </p:txBody>
      </p:sp>
    </p:spTree>
    <p:extLst>
      <p:ext uri="{BB962C8B-B14F-4D97-AF65-F5344CB8AC3E}">
        <p14:creationId xmlns:p14="http://schemas.microsoft.com/office/powerpoint/2010/main" val="2811113589"/>
      </p:ext>
    </p:extLst>
  </p:cSld>
  <p:clrMapOvr>
    <a:masterClrMapping/>
  </p:clrMapOv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a:prstGeom prst="rect">
            <a:avLst/>
          </a:prstGeom>
        </p:spPr>
        <p:txBody>
          <a:bodyPr vert="horz" lIns="91435" tIns="45718" rIns="91435" bIns="45718"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AU"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fld id="{1AEBBE09-7218-4C25-A3B8-A2D427AEB784}" type="slidenum">
              <a:rPr lang="en-US"/>
              <a:pPr/>
              <a:t>‹#›</a:t>
            </a:fld>
            <a:endParaRPr lang="en-US"/>
          </a:p>
        </p:txBody>
      </p:sp>
    </p:spTree>
    <p:extLst>
      <p:ext uri="{BB962C8B-B14F-4D97-AF65-F5344CB8AC3E}">
        <p14:creationId xmlns:p14="http://schemas.microsoft.com/office/powerpoint/2010/main" val="1195482892"/>
      </p:ext>
    </p:extLst>
  </p:cSld>
  <p:clrMapOvr>
    <a:masterClrMapping/>
  </p:clrMapOv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Content Placeholder 2"/>
          <p:cNvSpPr>
            <a:spLocks noGrp="1"/>
          </p:cNvSpPr>
          <p:nvPr>
            <p:ph sz="half" idx="1"/>
          </p:nvPr>
        </p:nvSpPr>
        <p:spPr>
          <a:xfrm>
            <a:off x="431801"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Box 3"/>
          <p:cNvSpPr txBox="1">
            <a:spLocks noGrp="1" noChangeArrowheads="1"/>
          </p:cNvSpPr>
          <p:nvPr>
            <p:ph type="sldNum" sz="quarter" idx="10"/>
          </p:nvPr>
        </p:nvSpPr>
        <p:spPr>
          <a:ln/>
        </p:spPr>
        <p:txBody>
          <a:bodyPr/>
          <a:lstStyle>
            <a:lvl1pPr>
              <a:defRPr/>
            </a:lvl1pPr>
          </a:lstStyle>
          <a:p>
            <a:fld id="{31EC3BF9-C3CE-4F26-A609-96C76882066F}" type="slidenum">
              <a:rPr lang="en-US"/>
              <a:pPr/>
              <a:t>‹#›</a:t>
            </a:fld>
            <a:endParaRPr lang="en-US"/>
          </a:p>
        </p:txBody>
      </p:sp>
    </p:spTree>
    <p:extLst>
      <p:ext uri="{BB962C8B-B14F-4D97-AF65-F5344CB8AC3E}">
        <p14:creationId xmlns:p14="http://schemas.microsoft.com/office/powerpoint/2010/main" val="450978057"/>
      </p:ext>
    </p:extLst>
  </p:cSld>
  <p:clrMapOvr>
    <a:masterClrMapping/>
  </p:clrMapOv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fld id="{DBDB9C20-338C-4303-9AAA-916C1B6DCDB9}" type="slidenum">
              <a:rPr lang="en-US"/>
              <a:pPr/>
              <a:t>‹#›</a:t>
            </a:fld>
            <a:endParaRPr lang="en-US"/>
          </a:p>
        </p:txBody>
      </p:sp>
    </p:spTree>
    <p:extLst>
      <p:ext uri="{BB962C8B-B14F-4D97-AF65-F5344CB8AC3E}">
        <p14:creationId xmlns:p14="http://schemas.microsoft.com/office/powerpoint/2010/main" val="93009294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Text Box 4"/>
          <p:cNvSpPr txBox="1">
            <a:spLocks noGrp="1" noChangeArrowheads="1"/>
          </p:cNvSpPr>
          <p:nvPr>
            <p:ph type="sldNum" sz="quarter" idx="10"/>
          </p:nvPr>
        </p:nvSpPr>
        <p:spPr>
          <a:ln/>
        </p:spPr>
        <p:txBody>
          <a:bodyPr/>
          <a:lstStyle>
            <a:lvl1pPr>
              <a:defRPr/>
            </a:lvl1pPr>
          </a:lstStyle>
          <a:p>
            <a:fld id="{0C1113F7-2AB8-45D4-B18B-D5E52C1A0000}" type="slidenum">
              <a:rPr lang="en-US"/>
              <a:pPr/>
              <a:t>‹#›</a:t>
            </a:fld>
            <a:endParaRPr lang="en-US"/>
          </a:p>
        </p:txBody>
      </p:sp>
    </p:spTree>
    <p:extLst>
      <p:ext uri="{BB962C8B-B14F-4D97-AF65-F5344CB8AC3E}">
        <p14:creationId xmlns:p14="http://schemas.microsoft.com/office/powerpoint/2010/main" val="3845191002"/>
      </p:ext>
    </p:extLst>
  </p:cSld>
  <p:clrMapOvr>
    <a:masterClrMapping/>
  </p:clrMapOvr>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fld id="{5BEEF010-831F-40FC-A970-AEAEFAA89F5A}" type="slidenum">
              <a:rPr lang="en-US"/>
              <a:pPr/>
              <a:t>‹#›</a:t>
            </a:fld>
            <a:endParaRPr lang="en-US"/>
          </a:p>
        </p:txBody>
      </p:sp>
    </p:spTree>
    <p:extLst>
      <p:ext uri="{BB962C8B-B14F-4D97-AF65-F5344CB8AC3E}">
        <p14:creationId xmlns:p14="http://schemas.microsoft.com/office/powerpoint/2010/main" val="2367817292"/>
      </p:ext>
    </p:extLst>
  </p:cSld>
  <p:clrMapOvr>
    <a:masterClrMapping/>
  </p:clrMapOv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fld id="{C20C299A-9699-4397-95E7-9CDEE7ADF1BD}" type="slidenum">
              <a:rPr lang="en-US"/>
              <a:pPr/>
              <a:t>‹#›</a:t>
            </a:fld>
            <a:endParaRPr lang="en-US"/>
          </a:p>
        </p:txBody>
      </p:sp>
    </p:spTree>
    <p:extLst>
      <p:ext uri="{BB962C8B-B14F-4D97-AF65-F5344CB8AC3E}">
        <p14:creationId xmlns:p14="http://schemas.microsoft.com/office/powerpoint/2010/main" val="3419477902"/>
      </p:ext>
    </p:extLst>
  </p:cSld>
  <p:clrMapOvr>
    <a:masterClrMapping/>
  </p:clrMapOv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a:prstGeom prst="rect">
            <a:avLst/>
          </a:prstGeom>
        </p:spPr>
        <p:txBody>
          <a:bodyPr vert="horz" lIns="91435" tIns="45718" rIns="91435" bIns="45718"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7" y="2041526"/>
            <a:ext cx="4278313" cy="6670674"/>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536CC32D-B910-4CC5-BAD2-C9A7E26BF89A}" type="slidenum">
              <a:rPr lang="en-US"/>
              <a:pPr/>
              <a:t>‹#›</a:t>
            </a:fld>
            <a:endParaRPr lang="en-US"/>
          </a:p>
        </p:txBody>
      </p:sp>
    </p:spTree>
    <p:extLst>
      <p:ext uri="{BB962C8B-B14F-4D97-AF65-F5344CB8AC3E}">
        <p14:creationId xmlns:p14="http://schemas.microsoft.com/office/powerpoint/2010/main" val="865039952"/>
      </p:ext>
    </p:extLst>
  </p:cSld>
  <p:clrMapOvr>
    <a:masterClrMapping/>
  </p:clrMapOv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a:prstGeom prst="rect">
            <a:avLst/>
          </a:prstGeom>
        </p:spPr>
        <p:txBody>
          <a:bodyPr vert="horz" lIns="91435" tIns="45718" rIns="91435" bIns="45718"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6" y="871538"/>
            <a:ext cx="7802563" cy="5851526"/>
          </a:xfrm>
        </p:spPr>
        <p:txBody>
          <a:bodyPr/>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6" y="7634289"/>
            <a:ext cx="7802563" cy="1144587"/>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D078D895-1800-4E12-A2BC-5B2DE16D1636}" type="slidenum">
              <a:rPr lang="en-US"/>
              <a:pPr/>
              <a:t>‹#›</a:t>
            </a:fld>
            <a:endParaRPr lang="en-US"/>
          </a:p>
        </p:txBody>
      </p:sp>
    </p:spTree>
    <p:extLst>
      <p:ext uri="{BB962C8B-B14F-4D97-AF65-F5344CB8AC3E}">
        <p14:creationId xmlns:p14="http://schemas.microsoft.com/office/powerpoint/2010/main" val="2886091399"/>
      </p:ext>
    </p:extLst>
  </p:cSld>
  <p:clrMapOvr>
    <a:masterClrMapping/>
  </p:clrMapOv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9F7DF8D6-52CD-4DFD-A96A-71D0A5FE27FA}" type="slidenum">
              <a:rPr lang="en-US"/>
              <a:pPr/>
              <a:t>‹#›</a:t>
            </a:fld>
            <a:endParaRPr lang="en-US"/>
          </a:p>
        </p:txBody>
      </p:sp>
    </p:spTree>
    <p:extLst>
      <p:ext uri="{BB962C8B-B14F-4D97-AF65-F5344CB8AC3E}">
        <p14:creationId xmlns:p14="http://schemas.microsoft.com/office/powerpoint/2010/main" val="1397998463"/>
      </p:ext>
    </p:extLst>
  </p:cSld>
  <p:clrMapOvr>
    <a:masterClrMapping/>
  </p:clrMapOv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6"/>
            <a:ext cx="2979738" cy="9236075"/>
          </a:xfrm>
          <a:prstGeom prst="rect">
            <a:avLst/>
          </a:prstGeom>
        </p:spPr>
        <p:txBody>
          <a:bodyPr vert="eaVert" lIns="91435" tIns="45718" rIns="91435" bIns="45718"/>
          <a:lstStyle/>
          <a:p>
            <a:r>
              <a:rPr lang="en-AU" smtClean="0"/>
              <a:t>Click to edit Master title style</a:t>
            </a:r>
            <a:endParaRPr lang="en-US"/>
          </a:p>
        </p:txBody>
      </p:sp>
      <p:sp>
        <p:nvSpPr>
          <p:cNvPr id="3" name="Vertical Text Placeholder 2"/>
          <p:cNvSpPr>
            <a:spLocks noGrp="1"/>
          </p:cNvSpPr>
          <p:nvPr>
            <p:ph type="body" orient="vert" idx="1"/>
          </p:nvPr>
        </p:nvSpPr>
        <p:spPr>
          <a:xfrm>
            <a:off x="431801" y="390526"/>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00E7329D-C87D-42DA-8BD7-C503F5FFC556}" type="slidenum">
              <a:rPr lang="en-US"/>
              <a:pPr/>
              <a:t>‹#›</a:t>
            </a:fld>
            <a:endParaRPr lang="en-US"/>
          </a:p>
        </p:txBody>
      </p:sp>
    </p:spTree>
    <p:extLst>
      <p:ext uri="{BB962C8B-B14F-4D97-AF65-F5344CB8AC3E}">
        <p14:creationId xmlns:p14="http://schemas.microsoft.com/office/powerpoint/2010/main" val="2338597651"/>
      </p:ext>
    </p:extLst>
  </p:cSld>
  <p:clrMapOvr>
    <a:masterClrMapping/>
  </p:clrMapOv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a:prstGeom prst="rect">
            <a:avLst/>
          </a:prstGeom>
        </p:spPr>
        <p:txBody>
          <a:bodyPr vert="horz" lIns="91435" tIns="45718" rIns="91435" bIns="45718"/>
          <a:lstStyle/>
          <a:p>
            <a:r>
              <a:rPr lang="en-AU" smtClean="0"/>
              <a:t>Click to edit Master title style</a:t>
            </a:r>
            <a:endParaRPr lang="en-US"/>
          </a:p>
        </p:txBody>
      </p:sp>
      <p:sp>
        <p:nvSpPr>
          <p:cNvPr id="3" name="Subtitle 2"/>
          <p:cNvSpPr>
            <a:spLocks noGrp="1"/>
          </p:cNvSpPr>
          <p:nvPr>
            <p:ph type="subTitle" idx="1"/>
          </p:nvPr>
        </p:nvSpPr>
        <p:spPr>
          <a:xfrm>
            <a:off x="1951038" y="5527676"/>
            <a:ext cx="9102726" cy="2492375"/>
          </a:xfrm>
        </p:spPr>
        <p:txBody>
          <a:bodyPr/>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AU"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1A5CC9E6-5242-4B03-94C6-25E5153E4B1D}" type="slidenum">
              <a:rPr lang="en-US"/>
              <a:pPr/>
              <a:t>‹#›</a:t>
            </a:fld>
            <a:endParaRPr lang="en-US"/>
          </a:p>
        </p:txBody>
      </p:sp>
    </p:spTree>
    <p:extLst>
      <p:ext uri="{BB962C8B-B14F-4D97-AF65-F5344CB8AC3E}">
        <p14:creationId xmlns:p14="http://schemas.microsoft.com/office/powerpoint/2010/main" val="4154485130"/>
      </p:ext>
    </p:extLst>
  </p:cSld>
  <p:clrMapOvr>
    <a:masterClrMapping/>
  </p:clrMapOv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31617DA1-B595-4E94-B56E-6017C6D3ABDC}" type="slidenum">
              <a:rPr lang="en-US"/>
              <a:pPr/>
              <a:t>‹#›</a:t>
            </a:fld>
            <a:endParaRPr lang="en-US"/>
          </a:p>
        </p:txBody>
      </p:sp>
    </p:spTree>
    <p:extLst>
      <p:ext uri="{BB962C8B-B14F-4D97-AF65-F5344CB8AC3E}">
        <p14:creationId xmlns:p14="http://schemas.microsoft.com/office/powerpoint/2010/main" val="3625892786"/>
      </p:ext>
    </p:extLst>
  </p:cSld>
  <p:clrMapOvr>
    <a:masterClrMapping/>
  </p:clrMapOvr>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a:prstGeom prst="rect">
            <a:avLst/>
          </a:prstGeom>
        </p:spPr>
        <p:txBody>
          <a:bodyPr vert="horz" lIns="91435" tIns="45718" rIns="91435" bIns="45718"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AU"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fld id="{146DB2F3-C249-434D-A2D8-6C11EF51EA1A}" type="slidenum">
              <a:rPr lang="en-US"/>
              <a:pPr/>
              <a:t>‹#›</a:t>
            </a:fld>
            <a:endParaRPr lang="en-US"/>
          </a:p>
        </p:txBody>
      </p:sp>
    </p:spTree>
    <p:extLst>
      <p:ext uri="{BB962C8B-B14F-4D97-AF65-F5344CB8AC3E}">
        <p14:creationId xmlns:p14="http://schemas.microsoft.com/office/powerpoint/2010/main" val="3158710301"/>
      </p:ext>
    </p:extLst>
  </p:cSld>
  <p:clrMapOvr>
    <a:masterClrMapping/>
  </p:clrMapOvr>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Content Placeholder 2"/>
          <p:cNvSpPr>
            <a:spLocks noGrp="1"/>
          </p:cNvSpPr>
          <p:nvPr>
            <p:ph sz="half" idx="1"/>
          </p:nvPr>
        </p:nvSpPr>
        <p:spPr>
          <a:xfrm>
            <a:off x="431801"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Box 3"/>
          <p:cNvSpPr txBox="1">
            <a:spLocks noGrp="1" noChangeArrowheads="1"/>
          </p:cNvSpPr>
          <p:nvPr>
            <p:ph type="sldNum" sz="quarter" idx="10"/>
          </p:nvPr>
        </p:nvSpPr>
        <p:spPr>
          <a:ln/>
        </p:spPr>
        <p:txBody>
          <a:bodyPr/>
          <a:lstStyle>
            <a:lvl1pPr>
              <a:defRPr/>
            </a:lvl1pPr>
          </a:lstStyle>
          <a:p>
            <a:fld id="{7DE8D648-9828-49F4-A38D-280C6127902C}" type="slidenum">
              <a:rPr lang="en-US"/>
              <a:pPr/>
              <a:t>‹#›</a:t>
            </a:fld>
            <a:endParaRPr lang="en-US"/>
          </a:p>
        </p:txBody>
      </p:sp>
    </p:spTree>
    <p:extLst>
      <p:ext uri="{BB962C8B-B14F-4D97-AF65-F5344CB8AC3E}">
        <p14:creationId xmlns:p14="http://schemas.microsoft.com/office/powerpoint/2010/main" val="301883850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Text Box 4"/>
          <p:cNvSpPr txBox="1">
            <a:spLocks noGrp="1" noChangeArrowheads="1"/>
          </p:cNvSpPr>
          <p:nvPr>
            <p:ph type="sldNum" sz="quarter" idx="10"/>
          </p:nvPr>
        </p:nvSpPr>
        <p:spPr>
          <a:ln/>
        </p:spPr>
        <p:txBody>
          <a:bodyPr/>
          <a:lstStyle>
            <a:lvl1pPr>
              <a:defRPr/>
            </a:lvl1pPr>
          </a:lstStyle>
          <a:p>
            <a:fld id="{06F7B281-58BE-40A9-B921-7C1DB65675AF}" type="slidenum">
              <a:rPr lang="en-US"/>
              <a:pPr/>
              <a:t>‹#›</a:t>
            </a:fld>
            <a:endParaRPr lang="en-US"/>
          </a:p>
        </p:txBody>
      </p:sp>
    </p:spTree>
    <p:extLst>
      <p:ext uri="{BB962C8B-B14F-4D97-AF65-F5344CB8AC3E}">
        <p14:creationId xmlns:p14="http://schemas.microsoft.com/office/powerpoint/2010/main" val="3536870519"/>
      </p:ext>
    </p:extLst>
  </p:cSld>
  <p:clrMapOvr>
    <a:masterClrMapping/>
  </p:clrMapOvr>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fld id="{3DB1C357-856D-4E23-8C55-701DD6B2B648}" type="slidenum">
              <a:rPr lang="en-US"/>
              <a:pPr/>
              <a:t>‹#›</a:t>
            </a:fld>
            <a:endParaRPr lang="en-US"/>
          </a:p>
        </p:txBody>
      </p:sp>
    </p:spTree>
    <p:extLst>
      <p:ext uri="{BB962C8B-B14F-4D97-AF65-F5344CB8AC3E}">
        <p14:creationId xmlns:p14="http://schemas.microsoft.com/office/powerpoint/2010/main" val="2372838436"/>
      </p:ext>
    </p:extLst>
  </p:cSld>
  <p:clrMapOvr>
    <a:masterClrMapping/>
  </p:clrMapOvr>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fld id="{FF9FB47F-3FEA-4002-B651-EE4C12E1D81A}" type="slidenum">
              <a:rPr lang="en-US"/>
              <a:pPr/>
              <a:t>‹#›</a:t>
            </a:fld>
            <a:endParaRPr lang="en-US"/>
          </a:p>
        </p:txBody>
      </p:sp>
    </p:spTree>
    <p:extLst>
      <p:ext uri="{BB962C8B-B14F-4D97-AF65-F5344CB8AC3E}">
        <p14:creationId xmlns:p14="http://schemas.microsoft.com/office/powerpoint/2010/main" val="2259083922"/>
      </p:ext>
    </p:extLst>
  </p:cSld>
  <p:clrMapOvr>
    <a:masterClrMapping/>
  </p:clrMapOvr>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fld id="{0A293E40-EC83-4754-8563-6CAC87121F3D}" type="slidenum">
              <a:rPr lang="en-US"/>
              <a:pPr/>
              <a:t>‹#›</a:t>
            </a:fld>
            <a:endParaRPr lang="en-US"/>
          </a:p>
        </p:txBody>
      </p:sp>
    </p:spTree>
    <p:extLst>
      <p:ext uri="{BB962C8B-B14F-4D97-AF65-F5344CB8AC3E}">
        <p14:creationId xmlns:p14="http://schemas.microsoft.com/office/powerpoint/2010/main" val="3712855191"/>
      </p:ext>
    </p:extLst>
  </p:cSld>
  <p:clrMapOvr>
    <a:masterClrMapping/>
  </p:clrMapOvr>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a:prstGeom prst="rect">
            <a:avLst/>
          </a:prstGeom>
        </p:spPr>
        <p:txBody>
          <a:bodyPr vert="horz" lIns="91435" tIns="45718" rIns="91435" bIns="45718"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7" y="2041526"/>
            <a:ext cx="4278313" cy="6670674"/>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BC3E78E2-1DDB-4FC1-8557-3A76C8E989EB}" type="slidenum">
              <a:rPr lang="en-US"/>
              <a:pPr/>
              <a:t>‹#›</a:t>
            </a:fld>
            <a:endParaRPr lang="en-US"/>
          </a:p>
        </p:txBody>
      </p:sp>
    </p:spTree>
    <p:extLst>
      <p:ext uri="{BB962C8B-B14F-4D97-AF65-F5344CB8AC3E}">
        <p14:creationId xmlns:p14="http://schemas.microsoft.com/office/powerpoint/2010/main" val="4078533530"/>
      </p:ext>
    </p:extLst>
  </p:cSld>
  <p:clrMapOvr>
    <a:masterClrMapping/>
  </p:clrMapOvr>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a:prstGeom prst="rect">
            <a:avLst/>
          </a:prstGeom>
        </p:spPr>
        <p:txBody>
          <a:bodyPr vert="horz" lIns="91435" tIns="45718" rIns="91435" bIns="45718"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6" y="871538"/>
            <a:ext cx="7802563" cy="5851526"/>
          </a:xfrm>
        </p:spPr>
        <p:txBody>
          <a:bodyPr/>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6" y="7634289"/>
            <a:ext cx="7802563" cy="1144587"/>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AF186E0C-A244-4C0F-A74B-EC4A5CDCAE4C}" type="slidenum">
              <a:rPr lang="en-US"/>
              <a:pPr/>
              <a:t>‹#›</a:t>
            </a:fld>
            <a:endParaRPr lang="en-US"/>
          </a:p>
        </p:txBody>
      </p:sp>
    </p:spTree>
    <p:extLst>
      <p:ext uri="{BB962C8B-B14F-4D97-AF65-F5344CB8AC3E}">
        <p14:creationId xmlns:p14="http://schemas.microsoft.com/office/powerpoint/2010/main" val="1189323746"/>
      </p:ext>
    </p:extLst>
  </p:cSld>
  <p:clrMapOvr>
    <a:masterClrMapping/>
  </p:clrMapOvr>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1C9A1FEB-D5FA-4539-8207-C1F6DF0BA75E}" type="slidenum">
              <a:rPr lang="en-US"/>
              <a:pPr/>
              <a:t>‹#›</a:t>
            </a:fld>
            <a:endParaRPr lang="en-US"/>
          </a:p>
        </p:txBody>
      </p:sp>
    </p:spTree>
    <p:extLst>
      <p:ext uri="{BB962C8B-B14F-4D97-AF65-F5344CB8AC3E}">
        <p14:creationId xmlns:p14="http://schemas.microsoft.com/office/powerpoint/2010/main" val="2018205631"/>
      </p:ext>
    </p:extLst>
  </p:cSld>
  <p:clrMapOvr>
    <a:masterClrMapping/>
  </p:clrMapOvr>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6"/>
            <a:ext cx="2979738" cy="9236075"/>
          </a:xfrm>
          <a:prstGeom prst="rect">
            <a:avLst/>
          </a:prstGeom>
        </p:spPr>
        <p:txBody>
          <a:bodyPr vert="eaVert" lIns="91435" tIns="45718" rIns="91435" bIns="45718"/>
          <a:lstStyle/>
          <a:p>
            <a:r>
              <a:rPr lang="en-AU" smtClean="0"/>
              <a:t>Click to edit Master title style</a:t>
            </a:r>
            <a:endParaRPr lang="en-US"/>
          </a:p>
        </p:txBody>
      </p:sp>
      <p:sp>
        <p:nvSpPr>
          <p:cNvPr id="3" name="Vertical Text Placeholder 2"/>
          <p:cNvSpPr>
            <a:spLocks noGrp="1"/>
          </p:cNvSpPr>
          <p:nvPr>
            <p:ph type="body" orient="vert" idx="1"/>
          </p:nvPr>
        </p:nvSpPr>
        <p:spPr>
          <a:xfrm>
            <a:off x="431801" y="390526"/>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E04BC6E2-7D95-47FA-AB38-3F04D0AB3D83}" type="slidenum">
              <a:rPr lang="en-US"/>
              <a:pPr/>
              <a:t>‹#›</a:t>
            </a:fld>
            <a:endParaRPr lang="en-US"/>
          </a:p>
        </p:txBody>
      </p:sp>
    </p:spTree>
    <p:extLst>
      <p:ext uri="{BB962C8B-B14F-4D97-AF65-F5344CB8AC3E}">
        <p14:creationId xmlns:p14="http://schemas.microsoft.com/office/powerpoint/2010/main" val="2229549198"/>
      </p:ext>
    </p:extLst>
  </p:cSld>
  <p:clrMapOvr>
    <a:masterClrMapping/>
  </p:clrMapOvr>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310483" y="2010741"/>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39" tIns="65020" rIns="130039" bIns="65020" anchor="ct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endParaRPr lang="en-US">
              <a:latin typeface="Gill Sans MT" pitchFamily="34" charset="0"/>
            </a:endParaRPr>
          </a:p>
        </p:txBody>
      </p:sp>
      <p:sp>
        <p:nvSpPr>
          <p:cNvPr id="5" name="Oval 4"/>
          <p:cNvSpPr/>
          <p:nvPr/>
        </p:nvSpPr>
        <p:spPr>
          <a:xfrm>
            <a:off x="1646238" y="1912939"/>
            <a:ext cx="90487"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39" tIns="65020" rIns="130039" bIns="65020" anchor="ctr"/>
          <a:lstStyle/>
          <a:p>
            <a:endParaRPr lang="en-US">
              <a:solidFill>
                <a:srgbClr val="000000"/>
              </a:solidFill>
              <a:ea typeface="ヒラギノ角ゴ ProN W3" pitchFamily="-84" charset="-128"/>
            </a:endParaRPr>
          </a:p>
        </p:txBody>
      </p:sp>
      <p:sp>
        <p:nvSpPr>
          <p:cNvPr id="14" name="Title 13"/>
          <p:cNvSpPr>
            <a:spLocks noGrp="1"/>
          </p:cNvSpPr>
          <p:nvPr>
            <p:ph type="ctrTitle"/>
          </p:nvPr>
        </p:nvSpPr>
        <p:spPr>
          <a:xfrm>
            <a:off x="2037419" y="511855"/>
            <a:ext cx="10533888" cy="2093773"/>
          </a:xfrm>
        </p:spPr>
        <p:txBody>
          <a:bodyPr anchor="b"/>
          <a:lstStyle>
            <a:lvl1pPr algn="l">
              <a:defRPr/>
            </a:lvl1pPr>
            <a:extLst/>
          </a:lstStyle>
          <a:p>
            <a:r>
              <a:rPr lang="en-AU" smtClean="0"/>
              <a:t>Click to edit Master title style</a:t>
            </a:r>
            <a:endParaRPr lang="en-US"/>
          </a:p>
        </p:txBody>
      </p:sp>
      <p:sp>
        <p:nvSpPr>
          <p:cNvPr id="22" name="Subtitle 21"/>
          <p:cNvSpPr>
            <a:spLocks noGrp="1"/>
          </p:cNvSpPr>
          <p:nvPr>
            <p:ph type="subTitle" idx="1"/>
          </p:nvPr>
        </p:nvSpPr>
        <p:spPr>
          <a:xfrm>
            <a:off x="2037419" y="2631202"/>
            <a:ext cx="10533888" cy="2492587"/>
          </a:xfrm>
        </p:spPr>
        <p:txBody>
          <a:bodyPr tIns="0"/>
          <a:lstStyle>
            <a:lvl1pPr marL="39012" indent="0" algn="l">
              <a:buNone/>
              <a:defRPr sz="3700">
                <a:solidFill>
                  <a:schemeClr val="tx2">
                    <a:shade val="30000"/>
                    <a:satMod val="150000"/>
                  </a:schemeClr>
                </a:solidFill>
              </a:defRPr>
            </a:lvl1pPr>
            <a:lvl2pPr marL="650197" indent="0" algn="ctr">
              <a:buNone/>
            </a:lvl2pPr>
            <a:lvl3pPr marL="1300393" indent="0" algn="ctr">
              <a:buNone/>
            </a:lvl3pPr>
            <a:lvl4pPr marL="1950590" indent="0" algn="ctr">
              <a:buNone/>
            </a:lvl4pPr>
            <a:lvl5pPr marL="2600786" indent="0" algn="ctr">
              <a:buNone/>
            </a:lvl5pPr>
            <a:lvl6pPr marL="3250983" indent="0" algn="ctr">
              <a:buNone/>
            </a:lvl6pPr>
            <a:lvl7pPr marL="3901180" indent="0" algn="ctr">
              <a:buNone/>
            </a:lvl7pPr>
            <a:lvl8pPr marL="4551376" indent="0" algn="ctr">
              <a:buNone/>
            </a:lvl8pPr>
            <a:lvl9pPr marL="5201573" indent="0" algn="ctr">
              <a:buNone/>
            </a:lvl9pPr>
            <a:extLst/>
          </a:lstStyle>
          <a:p>
            <a:r>
              <a:rPr lang="en-AU" smtClean="0"/>
              <a:t>Click to edit Master subtitle style</a:t>
            </a:r>
            <a:endParaRPr lang="en-US"/>
          </a:p>
        </p:txBody>
      </p:sp>
      <p:sp>
        <p:nvSpPr>
          <p:cNvPr id="6" name="Date Placeholder 6"/>
          <p:cNvSpPr>
            <a:spLocks noGrp="1"/>
          </p:cNvSpPr>
          <p:nvPr>
            <p:ph type="dt" sz="half" idx="10"/>
          </p:nvPr>
        </p:nvSpPr>
        <p:spPr/>
        <p:txBody>
          <a:bodyPr/>
          <a:lstStyle>
            <a:lvl1pPr>
              <a:defRPr/>
            </a:lvl1pPr>
          </a:lstStyle>
          <a:p>
            <a:fld id="{31536834-F9D8-4BF2-9EBF-196DB3B5038C}" type="datetime1">
              <a:rPr lang="en-US"/>
              <a:pPr/>
              <a:t>7/24/16</a:t>
            </a:fld>
            <a:endParaRPr lang="en-US"/>
          </a:p>
        </p:txBody>
      </p:sp>
      <p:sp>
        <p:nvSpPr>
          <p:cNvPr id="7" name="Footer Placeholder 19"/>
          <p:cNvSpPr>
            <a:spLocks noGrp="1"/>
          </p:cNvSpPr>
          <p:nvPr>
            <p:ph type="ftr" sz="quarter" idx="11"/>
          </p:nvPr>
        </p:nvSpPr>
        <p:spPr/>
        <p:txBody>
          <a:bodyPr/>
          <a:lstStyle>
            <a:lvl1pPr>
              <a:defRPr>
                <a:solidFill>
                  <a:srgbClr val="B5A788"/>
                </a:solidFill>
              </a:defRPr>
            </a:lvl1pPr>
          </a:lstStyle>
          <a:p>
            <a:endParaRPr lang="en-US"/>
          </a:p>
        </p:txBody>
      </p:sp>
      <p:sp>
        <p:nvSpPr>
          <p:cNvPr id="8" name="Slide Number Placeholder 9"/>
          <p:cNvSpPr>
            <a:spLocks noGrp="1"/>
          </p:cNvSpPr>
          <p:nvPr>
            <p:ph type="sldNum" sz="quarter" idx="12"/>
          </p:nvPr>
        </p:nvSpPr>
        <p:spPr/>
        <p:txBody>
          <a:bodyPr/>
          <a:lstStyle>
            <a:lvl1pPr>
              <a:defRPr/>
            </a:lvl1pPr>
          </a:lstStyle>
          <a:p>
            <a:fld id="{CEE40404-BB64-4630-922A-07283C195D89}" type="slidenum">
              <a:rPr lang="en-US"/>
              <a:pPr/>
              <a:t>‹#›</a:t>
            </a:fld>
            <a:endParaRPr lang="en-US"/>
          </a:p>
        </p:txBody>
      </p:sp>
    </p:spTree>
    <p:extLst>
      <p:ext uri="{BB962C8B-B14F-4D97-AF65-F5344CB8AC3E}">
        <p14:creationId xmlns:p14="http://schemas.microsoft.com/office/powerpoint/2010/main" val="211452968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Content Placeholder 2"/>
          <p:cNvSpPr>
            <a:spLocks noGrp="1"/>
          </p:cNvSpPr>
          <p:nvPr>
            <p:ph idx="1"/>
          </p:nvPr>
        </p:nvSpPr>
        <p:spPr/>
        <p:txBody>
          <a:bodyPr/>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a:lvl1pPr>
          </a:lstStyle>
          <a:p>
            <a:fld id="{114360BA-5EC0-4C65-B86C-5CAA4701C092}" type="datetime1">
              <a:rPr lang="en-US"/>
              <a:pPr/>
              <a:t>7/24/16</a:t>
            </a:fld>
            <a:endParaRPr lang="en-US"/>
          </a:p>
        </p:txBody>
      </p:sp>
      <p:sp>
        <p:nvSpPr>
          <p:cNvPr id="5" name="Footer Placeholder 4"/>
          <p:cNvSpPr>
            <a:spLocks noGrp="1"/>
          </p:cNvSpPr>
          <p:nvPr>
            <p:ph type="ftr" sz="quarter" idx="11"/>
          </p:nvPr>
        </p:nvSpPr>
        <p:spPr/>
        <p:txBody>
          <a:bodyPr/>
          <a:lstStyle>
            <a:lvl1pPr>
              <a:defRPr>
                <a:solidFill>
                  <a:srgbClr val="B5A788"/>
                </a:solidFill>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6BDAB8-770B-4757-85D9-A53B69A7B04F}" type="slidenum">
              <a:rPr lang="en-US"/>
              <a:pPr/>
              <a:t>‹#›</a:t>
            </a:fld>
            <a:endParaRPr lang="en-US"/>
          </a:p>
        </p:txBody>
      </p:sp>
    </p:spTree>
    <p:extLst>
      <p:ext uri="{BB962C8B-B14F-4D97-AF65-F5344CB8AC3E}">
        <p14:creationId xmlns:p14="http://schemas.microsoft.com/office/powerpoint/2010/main" val="3821261355"/>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246438" y="0"/>
            <a:ext cx="9753600"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p>
            <a:endParaRPr lang="en-US">
              <a:solidFill>
                <a:srgbClr val="FFFFFF"/>
              </a:solidFill>
              <a:ea typeface="ヒラギノ角ゴ ProN W3" pitchFamily="-84" charset="-128"/>
            </a:endParaRPr>
          </a:p>
        </p:txBody>
      </p:sp>
      <p:sp>
        <p:nvSpPr>
          <p:cNvPr id="5" name="Rectangle 4"/>
          <p:cNvSpPr>
            <a:spLocks noChangeArrowheads="1"/>
          </p:cNvSpPr>
          <p:nvPr/>
        </p:nvSpPr>
        <p:spPr bwMode="invGray">
          <a:xfrm>
            <a:off x="3251200" y="0"/>
            <a:ext cx="107950"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xmlns="" w="25400" cap="rnd">
                <a:solidFill>
                  <a:srgbClr val="000000"/>
                </a:solidFill>
                <a:miter lim="800000"/>
                <a:headEnd/>
                <a:tailEnd/>
              </a14:hiddenLine>
            </a:ext>
          </a:extLst>
        </p:spPr>
        <p:txBody>
          <a:bodyPr lIns="130039" tIns="65020" rIns="130039" bIns="65020" anchor="ctr"/>
          <a:lstStyle/>
          <a:p>
            <a:endParaRPr lang="en-US">
              <a:solidFill>
                <a:srgbClr val="FFFFFF"/>
              </a:solidFill>
              <a:latin typeface="Gill Sans MT" pitchFamily="34" charset="0"/>
            </a:endParaRPr>
          </a:p>
        </p:txBody>
      </p:sp>
      <p:sp>
        <p:nvSpPr>
          <p:cNvPr id="6" name="Oval 5"/>
          <p:cNvSpPr/>
          <p:nvPr/>
        </p:nvSpPr>
        <p:spPr>
          <a:xfrm>
            <a:off x="3089523" y="4003067"/>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39" tIns="65020" rIns="130039" bIns="65020" anchor="ct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endParaRPr lang="en-US">
              <a:latin typeface="Gill Sans MT" pitchFamily="34" charset="0"/>
            </a:endParaRPr>
          </a:p>
        </p:txBody>
      </p:sp>
      <p:sp>
        <p:nvSpPr>
          <p:cNvPr id="7" name="Oval 6"/>
          <p:cNvSpPr/>
          <p:nvPr/>
        </p:nvSpPr>
        <p:spPr>
          <a:xfrm>
            <a:off x="3424239" y="3905250"/>
            <a:ext cx="92075"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39" tIns="65020" rIns="130039" bIns="65020" anchor="ctr"/>
          <a:lstStyle/>
          <a:p>
            <a:endParaRPr lang="en-US">
              <a:solidFill>
                <a:srgbClr val="000000"/>
              </a:solidFill>
              <a:ea typeface="ヒラギノ角ゴ ProN W3" pitchFamily="-84" charset="-128"/>
            </a:endParaRPr>
          </a:p>
        </p:txBody>
      </p:sp>
      <p:sp>
        <p:nvSpPr>
          <p:cNvPr id="2" name="Title 1"/>
          <p:cNvSpPr>
            <a:spLocks noGrp="1"/>
          </p:cNvSpPr>
          <p:nvPr>
            <p:ph type="title"/>
          </p:nvPr>
        </p:nvSpPr>
        <p:spPr>
          <a:xfrm>
            <a:off x="3667046" y="3698240"/>
            <a:ext cx="9103360" cy="3251200"/>
          </a:xfrm>
        </p:spPr>
        <p:txBody>
          <a:bodyPr anchor="t"/>
          <a:lstStyle>
            <a:lvl1pPr algn="l">
              <a:lnSpc>
                <a:spcPts val="6400"/>
              </a:lnSpc>
              <a:buNone/>
              <a:defRPr sz="5700" b="1" cap="all"/>
            </a:lvl1pPr>
            <a:extLst/>
          </a:lstStyle>
          <a:p>
            <a:r>
              <a:rPr lang="en-AU" smtClean="0"/>
              <a:t>Click to edit Master title style</a:t>
            </a:r>
            <a:endParaRPr lang="en-US"/>
          </a:p>
        </p:txBody>
      </p:sp>
      <p:sp>
        <p:nvSpPr>
          <p:cNvPr id="3" name="Text Placeholder 2"/>
          <p:cNvSpPr>
            <a:spLocks noGrp="1"/>
          </p:cNvSpPr>
          <p:nvPr>
            <p:ph type="body" idx="1"/>
          </p:nvPr>
        </p:nvSpPr>
        <p:spPr>
          <a:xfrm>
            <a:off x="3667046" y="1517227"/>
            <a:ext cx="9103360" cy="2147146"/>
          </a:xfrm>
        </p:spPr>
        <p:txBody>
          <a:bodyPr anchor="b"/>
          <a:lstStyle>
            <a:lvl1pPr marL="26008" indent="0">
              <a:lnSpc>
                <a:spcPts val="3271"/>
              </a:lnSpc>
              <a:spcBef>
                <a:spcPts val="0"/>
              </a:spcBef>
              <a:buNone/>
              <a:defRPr sz="2800">
                <a:solidFill>
                  <a:schemeClr val="tx2">
                    <a:shade val="30000"/>
                    <a:satMod val="150000"/>
                  </a:schemeClr>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a:r>
              <a:rPr lang="en-AU" smtClean="0"/>
              <a:t>Click to edit Master text styles</a:t>
            </a:r>
          </a:p>
        </p:txBody>
      </p:sp>
      <p:sp>
        <p:nvSpPr>
          <p:cNvPr id="8" name="Date Placeholder 3"/>
          <p:cNvSpPr>
            <a:spLocks noGrp="1"/>
          </p:cNvSpPr>
          <p:nvPr>
            <p:ph type="dt" sz="half" idx="10"/>
          </p:nvPr>
        </p:nvSpPr>
        <p:spPr/>
        <p:txBody>
          <a:bodyPr/>
          <a:lstStyle>
            <a:lvl1pPr>
              <a:defRPr/>
            </a:lvl1pPr>
          </a:lstStyle>
          <a:p>
            <a:fld id="{68989556-9191-428D-AE74-F7137B55353D}" type="datetime1">
              <a:rPr lang="en-US"/>
              <a:pPr/>
              <a:t>7/24/16</a:t>
            </a:fld>
            <a:endParaRPr lang="en-US"/>
          </a:p>
        </p:txBody>
      </p:sp>
      <p:sp>
        <p:nvSpPr>
          <p:cNvPr id="9" name="Footer Placeholder 4"/>
          <p:cNvSpPr>
            <a:spLocks noGrp="1"/>
          </p:cNvSpPr>
          <p:nvPr>
            <p:ph type="ftr" sz="quarter" idx="11"/>
          </p:nvPr>
        </p:nvSpPr>
        <p:spPr/>
        <p:txBody>
          <a:bodyPr/>
          <a:lstStyle>
            <a:lvl1pPr>
              <a:defRPr>
                <a:solidFill>
                  <a:srgbClr val="B5A788"/>
                </a:solidFill>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E3345DCB-9AED-4572-BA85-42C1FDF774F9}" type="slidenum">
              <a:rPr lang="en-US"/>
              <a:pPr/>
              <a:t>‹#›</a:t>
            </a:fld>
            <a:endParaRPr lang="en-US"/>
          </a:p>
        </p:txBody>
      </p:sp>
    </p:spTree>
    <p:extLst>
      <p:ext uri="{BB962C8B-B14F-4D97-AF65-F5344CB8AC3E}">
        <p14:creationId xmlns:p14="http://schemas.microsoft.com/office/powerpoint/2010/main" val="17426866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44D36D33-DB46-4D16-AEE8-3F81579A7DB6}" type="slidenum">
              <a:rPr lang="en-US"/>
              <a:pPr/>
              <a:t>‹#›</a:t>
            </a:fld>
            <a:endParaRPr lang="en-US"/>
          </a:p>
        </p:txBody>
      </p:sp>
    </p:spTree>
    <p:extLst>
      <p:ext uri="{BB962C8B-B14F-4D97-AF65-F5344CB8AC3E}">
        <p14:creationId xmlns:p14="http://schemas.microsoft.com/office/powerpoint/2010/main" val="2909647498"/>
      </p:ext>
    </p:extLst>
  </p:cSld>
  <p:clrMapOvr>
    <a:masterClrMapping/>
  </p:clrMapOvr>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Content Placeholder 2"/>
          <p:cNvSpPr>
            <a:spLocks noGrp="1"/>
          </p:cNvSpPr>
          <p:nvPr>
            <p:ph sz="half" idx="1"/>
          </p:nvPr>
        </p:nvSpPr>
        <p:spPr>
          <a:xfrm>
            <a:off x="2041754"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7503770"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lvl1pPr>
              <a:defRPr/>
            </a:lvl1pPr>
          </a:lstStyle>
          <a:p>
            <a:fld id="{6F6B33FE-454C-4ABF-A39C-4D4C042BD55F}" type="datetime1">
              <a:rPr lang="en-US"/>
              <a:pPr/>
              <a:t>7/24/16</a:t>
            </a:fld>
            <a:endParaRPr lang="en-US"/>
          </a:p>
        </p:txBody>
      </p:sp>
      <p:sp>
        <p:nvSpPr>
          <p:cNvPr id="6" name="Footer Placeholder 5"/>
          <p:cNvSpPr>
            <a:spLocks noGrp="1"/>
          </p:cNvSpPr>
          <p:nvPr>
            <p:ph type="ftr" sz="quarter" idx="11"/>
          </p:nvPr>
        </p:nvSpPr>
        <p:spPr/>
        <p:txBody>
          <a:bodyPr/>
          <a:lstStyle>
            <a:lvl1pPr>
              <a:defRPr>
                <a:solidFill>
                  <a:srgbClr val="B5A788"/>
                </a:solidFill>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6ED3D78-B24D-4209-BAF6-5ABB75409211}" type="slidenum">
              <a:rPr lang="en-US"/>
              <a:pPr/>
              <a:t>‹#›</a:t>
            </a:fld>
            <a:endParaRPr lang="en-US"/>
          </a:p>
        </p:txBody>
      </p:sp>
    </p:spTree>
    <p:extLst>
      <p:ext uri="{BB962C8B-B14F-4D97-AF65-F5344CB8AC3E}">
        <p14:creationId xmlns:p14="http://schemas.microsoft.com/office/powerpoint/2010/main" val="175522219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7339145"/>
            <a:ext cx="11704320" cy="1625600"/>
          </a:xfrm>
        </p:spPr>
        <p:txBody>
          <a:bodyPr/>
          <a:lstStyle>
            <a:lvl1pPr algn="ctr">
              <a:defRPr sz="6400" b="1" cap="none" baseline="0"/>
            </a:lvl1pPr>
            <a:extLst/>
          </a:lstStyle>
          <a:p>
            <a:r>
              <a:rPr lang="en-AU" smtClean="0"/>
              <a:t>Click to edit Master title style</a:t>
            </a:r>
            <a:endParaRPr lang="en-US"/>
          </a:p>
        </p:txBody>
      </p:sp>
      <p:sp>
        <p:nvSpPr>
          <p:cNvPr id="3" name="Text Placeholder 2"/>
          <p:cNvSpPr>
            <a:spLocks noGrp="1"/>
          </p:cNvSpPr>
          <p:nvPr>
            <p:ph type="body" idx="1"/>
          </p:nvPr>
        </p:nvSpPr>
        <p:spPr>
          <a:xfrm>
            <a:off x="650240" y="466884"/>
            <a:ext cx="5722112" cy="910336"/>
          </a:xfrm>
          <a:solidFill>
            <a:schemeClr val="bg1"/>
          </a:solidFill>
          <a:ln w="10795">
            <a:solidFill>
              <a:schemeClr val="bg1"/>
            </a:solidFill>
            <a:miter lim="800000"/>
          </a:ln>
        </p:spPr>
        <p:txBody>
          <a:bodyPr anchor="ctr"/>
          <a:lstStyle>
            <a:lvl1pPr marL="91028"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4" name="Text Placeholder 3"/>
          <p:cNvSpPr>
            <a:spLocks noGrp="1"/>
          </p:cNvSpPr>
          <p:nvPr>
            <p:ph type="body" sz="half" idx="3"/>
          </p:nvPr>
        </p:nvSpPr>
        <p:spPr>
          <a:xfrm>
            <a:off x="6632448" y="466884"/>
            <a:ext cx="5722112" cy="910336"/>
          </a:xfrm>
          <a:solidFill>
            <a:schemeClr val="bg1"/>
          </a:solidFill>
          <a:ln w="10795">
            <a:solidFill>
              <a:schemeClr val="bg1"/>
            </a:solidFill>
            <a:miter lim="800000"/>
          </a:ln>
        </p:spPr>
        <p:txBody>
          <a:bodyPr anchor="ctr"/>
          <a:lstStyle>
            <a:lvl1pPr marL="91028"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5" name="Content Placeholder 4"/>
          <p:cNvSpPr>
            <a:spLocks noGrp="1"/>
          </p:cNvSpPr>
          <p:nvPr>
            <p:ph sz="quarter" idx="2"/>
          </p:nvPr>
        </p:nvSpPr>
        <p:spPr>
          <a:xfrm>
            <a:off x="650240" y="1378611"/>
            <a:ext cx="5722112" cy="5852160"/>
          </a:xfrm>
          <a:ln w="10795">
            <a:solidFill>
              <a:schemeClr val="bg1"/>
            </a:solidFill>
            <a:prstDash val="dash"/>
            <a:miter lim="800000"/>
          </a:ln>
        </p:spPr>
        <p:txBody>
          <a:bodyPr/>
          <a:lstStyle>
            <a:lvl1pPr marL="559169" indent="-39011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Content Placeholder 5"/>
          <p:cNvSpPr>
            <a:spLocks noGrp="1"/>
          </p:cNvSpPr>
          <p:nvPr>
            <p:ph sz="quarter" idx="4"/>
          </p:nvPr>
        </p:nvSpPr>
        <p:spPr>
          <a:xfrm>
            <a:off x="6632448" y="1378611"/>
            <a:ext cx="5722112" cy="5852160"/>
          </a:xfrm>
          <a:ln w="10795">
            <a:solidFill>
              <a:schemeClr val="bg1"/>
            </a:solidFill>
            <a:prstDash val="dash"/>
            <a:miter lim="800000"/>
          </a:ln>
        </p:spPr>
        <p:txBody>
          <a:bodyPr/>
          <a:lstStyle>
            <a:lvl1pPr marL="559169" indent="-39011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lvl1pPr>
              <a:defRPr/>
            </a:lvl1pPr>
          </a:lstStyle>
          <a:p>
            <a:fld id="{84CFD5B3-6D9D-4DA4-BC51-943836B7B2DF}" type="datetime1">
              <a:rPr lang="en-US"/>
              <a:pPr/>
              <a:t>7/24/16</a:t>
            </a:fld>
            <a:endParaRPr lang="en-US"/>
          </a:p>
        </p:txBody>
      </p:sp>
      <p:sp>
        <p:nvSpPr>
          <p:cNvPr id="8" name="Footer Placeholder 7"/>
          <p:cNvSpPr>
            <a:spLocks noGrp="1"/>
          </p:cNvSpPr>
          <p:nvPr>
            <p:ph type="ftr" sz="quarter" idx="11"/>
          </p:nvPr>
        </p:nvSpPr>
        <p:spPr/>
        <p:txBody>
          <a:bodyPr/>
          <a:lstStyle>
            <a:lvl1pPr>
              <a:defRPr>
                <a:solidFill>
                  <a:srgbClr val="B5A788"/>
                </a:solidFill>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0858F8C-3623-4649-B4A6-446FBF61FBC9}" type="slidenum">
              <a:rPr lang="en-US"/>
              <a:pPr/>
              <a:t>‹#›</a:t>
            </a:fld>
            <a:endParaRPr lang="en-US"/>
          </a:p>
        </p:txBody>
      </p:sp>
    </p:spTree>
    <p:extLst>
      <p:ext uri="{BB962C8B-B14F-4D97-AF65-F5344CB8AC3E}">
        <p14:creationId xmlns:p14="http://schemas.microsoft.com/office/powerpoint/2010/main" val="1925819928"/>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59F41980-1D54-4984-9CA1-5BDF81EA321C}" type="datetime1">
              <a:rPr lang="en-US"/>
              <a:pPr/>
              <a:t>7/24/16</a:t>
            </a:fld>
            <a:endParaRPr lang="en-US"/>
          </a:p>
        </p:txBody>
      </p:sp>
      <p:sp>
        <p:nvSpPr>
          <p:cNvPr id="4" name="Footer Placeholder 3"/>
          <p:cNvSpPr>
            <a:spLocks noGrp="1"/>
          </p:cNvSpPr>
          <p:nvPr>
            <p:ph type="ftr" sz="quarter" idx="11"/>
          </p:nvPr>
        </p:nvSpPr>
        <p:spPr/>
        <p:txBody>
          <a:bodyPr/>
          <a:lstStyle>
            <a:lvl1pPr>
              <a:defRPr>
                <a:solidFill>
                  <a:srgbClr val="B5A788"/>
                </a:solidFill>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A11D126-3020-4DD3-93D9-A648BD3B0881}" type="slidenum">
              <a:rPr lang="en-US"/>
              <a:pPr/>
              <a:t>‹#›</a:t>
            </a:fld>
            <a:endParaRPr lang="en-US"/>
          </a:p>
        </p:txBody>
      </p:sp>
    </p:spTree>
    <p:extLst>
      <p:ext uri="{BB962C8B-B14F-4D97-AF65-F5344CB8AC3E}">
        <p14:creationId xmlns:p14="http://schemas.microsoft.com/office/powerpoint/2010/main" val="306692463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443038" y="0"/>
            <a:ext cx="11561762"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p>
            <a:endParaRPr lang="en-US">
              <a:solidFill>
                <a:srgbClr val="FFFFFF"/>
              </a:solidFill>
              <a:ea typeface="ヒラギノ角ゴ ProN W3" pitchFamily="-84" charset="-128"/>
            </a:endParaRPr>
          </a:p>
        </p:txBody>
      </p:sp>
      <p:sp>
        <p:nvSpPr>
          <p:cNvPr id="3" name="Rectangle 2"/>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xmlns="" w="25400" cap="rnd">
                <a:solidFill>
                  <a:srgbClr val="000000"/>
                </a:solidFill>
                <a:miter lim="800000"/>
                <a:headEnd/>
                <a:tailEnd/>
              </a14:hiddenLine>
            </a:ext>
          </a:extLst>
        </p:spPr>
        <p:txBody>
          <a:bodyPr lIns="130039" tIns="65020" rIns="130039" bIns="65020" anchor="ctr"/>
          <a:lstStyle/>
          <a:p>
            <a:endParaRPr lang="en-US">
              <a:solidFill>
                <a:srgbClr val="FFFFFF"/>
              </a:solidFill>
              <a:latin typeface="Gill Sans MT" pitchFamily="34" charset="0"/>
            </a:endParaRPr>
          </a:p>
        </p:txBody>
      </p:sp>
      <p:sp>
        <p:nvSpPr>
          <p:cNvPr id="4" name="Date Placeholder 1"/>
          <p:cNvSpPr>
            <a:spLocks noGrp="1"/>
          </p:cNvSpPr>
          <p:nvPr>
            <p:ph type="dt" sz="half" idx="10"/>
          </p:nvPr>
        </p:nvSpPr>
        <p:spPr/>
        <p:txBody>
          <a:bodyPr/>
          <a:lstStyle>
            <a:lvl1pPr>
              <a:defRPr/>
            </a:lvl1pPr>
          </a:lstStyle>
          <a:p>
            <a:fld id="{7A97B272-4EF3-4FB0-BFCA-CF9D528BDC3D}" type="datetime1">
              <a:rPr lang="en-US"/>
              <a:pPr/>
              <a:t>7/24/16</a:t>
            </a:fld>
            <a:endParaRPr lang="en-US"/>
          </a:p>
        </p:txBody>
      </p:sp>
      <p:sp>
        <p:nvSpPr>
          <p:cNvPr id="5" name="Footer Placeholder 2"/>
          <p:cNvSpPr>
            <a:spLocks noGrp="1"/>
          </p:cNvSpPr>
          <p:nvPr>
            <p:ph type="ftr" sz="quarter" idx="11"/>
          </p:nvPr>
        </p:nvSpPr>
        <p:spPr/>
        <p:txBody>
          <a:bodyPr/>
          <a:lstStyle>
            <a:lvl1pPr>
              <a:defRPr>
                <a:solidFill>
                  <a:srgbClr val="B5A788"/>
                </a:solidFill>
              </a:defRPr>
            </a:lvl1pPr>
          </a:lstStyle>
          <a:p>
            <a:endParaRPr lang="en-US"/>
          </a:p>
        </p:txBody>
      </p:sp>
      <p:sp>
        <p:nvSpPr>
          <p:cNvPr id="6" name="Slide Number Placeholder 3"/>
          <p:cNvSpPr>
            <a:spLocks noGrp="1"/>
          </p:cNvSpPr>
          <p:nvPr>
            <p:ph type="sldNum" sz="quarter" idx="12"/>
          </p:nvPr>
        </p:nvSpPr>
        <p:spPr/>
        <p:txBody>
          <a:bodyPr/>
          <a:lstStyle>
            <a:lvl1pPr>
              <a:defRPr/>
            </a:lvl1pPr>
          </a:lstStyle>
          <a:p>
            <a:fld id="{65C6D401-57FA-4F08-A64C-A5128A15B9BE}" type="slidenum">
              <a:rPr lang="en-US"/>
              <a:pPr/>
              <a:t>‹#›</a:t>
            </a:fld>
            <a:endParaRPr lang="en-US"/>
          </a:p>
        </p:txBody>
      </p:sp>
    </p:spTree>
    <p:extLst>
      <p:ext uri="{BB962C8B-B14F-4D97-AF65-F5344CB8AC3E}">
        <p14:creationId xmlns:p14="http://schemas.microsoft.com/office/powerpoint/2010/main" val="126535812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0" y="308308"/>
            <a:ext cx="5418667" cy="1652693"/>
          </a:xfrm>
          <a:ln>
            <a:noFill/>
          </a:ln>
        </p:spPr>
        <p:txBody>
          <a:bodyPr anchor="b"/>
          <a:lstStyle>
            <a:lvl1pPr algn="l">
              <a:lnSpc>
                <a:spcPts val="2844"/>
              </a:lnSpc>
              <a:buNone/>
              <a:defRPr sz="3100" b="1" cap="all" baseline="0"/>
            </a:lvl1pPr>
            <a:extLst/>
          </a:lstStyle>
          <a:p>
            <a:r>
              <a:rPr lang="en-AU" smtClean="0"/>
              <a:t>Click to edit Master title style</a:t>
            </a:r>
            <a:endParaRPr lang="en-US"/>
          </a:p>
        </p:txBody>
      </p:sp>
      <p:sp>
        <p:nvSpPr>
          <p:cNvPr id="3" name="Text Placeholder 2"/>
          <p:cNvSpPr>
            <a:spLocks noGrp="1"/>
          </p:cNvSpPr>
          <p:nvPr>
            <p:ph type="body" idx="2"/>
          </p:nvPr>
        </p:nvSpPr>
        <p:spPr>
          <a:xfrm>
            <a:off x="650240" y="2001016"/>
            <a:ext cx="5418667" cy="993422"/>
          </a:xfrm>
        </p:spPr>
        <p:txBody>
          <a:bodyPr/>
          <a:lstStyle>
            <a:lvl1pPr marL="65020" indent="0">
              <a:lnSpc>
                <a:spcPct val="100000"/>
              </a:lnSpc>
              <a:spcBef>
                <a:spcPts val="0"/>
              </a:spcBef>
              <a:buNone/>
              <a:defRPr sz="2000"/>
            </a:lvl1pPr>
            <a:lvl2pPr>
              <a:buNone/>
              <a:defRPr sz="1700"/>
            </a:lvl2pPr>
            <a:lvl3pPr>
              <a:buNone/>
              <a:defRPr sz="1400"/>
            </a:lvl3pPr>
            <a:lvl4pPr>
              <a:buNone/>
              <a:defRPr sz="1300"/>
            </a:lvl4pPr>
            <a:lvl5pPr>
              <a:buNone/>
              <a:defRPr sz="1300"/>
            </a:lvl5pPr>
            <a:extLst/>
          </a:lstStyle>
          <a:p>
            <a:pPr lvl="0"/>
            <a:r>
              <a:rPr lang="en-AU" smtClean="0"/>
              <a:t>Click to edit Master text styles</a:t>
            </a:r>
          </a:p>
        </p:txBody>
      </p:sp>
      <p:sp>
        <p:nvSpPr>
          <p:cNvPr id="4" name="Content Placeholder 3"/>
          <p:cNvSpPr>
            <a:spLocks noGrp="1"/>
          </p:cNvSpPr>
          <p:nvPr>
            <p:ph sz="half" idx="1"/>
          </p:nvPr>
        </p:nvSpPr>
        <p:spPr>
          <a:xfrm>
            <a:off x="650240" y="3034455"/>
            <a:ext cx="11595947" cy="5678312"/>
          </a:xfrm>
        </p:spPr>
        <p:txBody>
          <a:bodyPr/>
          <a:lstStyle>
            <a:lvl1pPr>
              <a:defRPr sz="4600"/>
            </a:lvl1pPr>
            <a:lvl2pPr>
              <a:defRPr sz="4000"/>
            </a:lvl2pPr>
            <a:lvl3pPr>
              <a:defRPr sz="3400"/>
            </a:lvl3pPr>
            <a:lvl4pPr>
              <a:defRPr sz="2800"/>
            </a:lvl4pPr>
            <a:lvl5pPr>
              <a:defRPr sz="28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lvl1pPr>
              <a:defRPr/>
            </a:lvl1pPr>
          </a:lstStyle>
          <a:p>
            <a:fld id="{607F3CB4-F194-4B8B-8EA6-8D11E98E9FB6}" type="datetime1">
              <a:rPr lang="en-US"/>
              <a:pPr/>
              <a:t>7/24/16</a:t>
            </a:fld>
            <a:endParaRPr lang="en-US"/>
          </a:p>
        </p:txBody>
      </p:sp>
      <p:sp>
        <p:nvSpPr>
          <p:cNvPr id="6" name="Footer Placeholder 5"/>
          <p:cNvSpPr>
            <a:spLocks noGrp="1"/>
          </p:cNvSpPr>
          <p:nvPr>
            <p:ph type="ftr" sz="quarter" idx="11"/>
          </p:nvPr>
        </p:nvSpPr>
        <p:spPr/>
        <p:txBody>
          <a:bodyPr/>
          <a:lstStyle>
            <a:lvl1pPr>
              <a:defRPr>
                <a:solidFill>
                  <a:srgbClr val="B5A788"/>
                </a:solidFill>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71C73C2-328D-4AB7-983A-EDF9F186981B}" type="slidenum">
              <a:rPr lang="en-US"/>
              <a:pPr/>
              <a:t>‹#›</a:t>
            </a:fld>
            <a:endParaRPr lang="en-US"/>
          </a:p>
        </p:txBody>
      </p:sp>
    </p:spTree>
    <p:extLst>
      <p:ext uri="{BB962C8B-B14F-4D97-AF65-F5344CB8AC3E}">
        <p14:creationId xmlns:p14="http://schemas.microsoft.com/office/powerpoint/2010/main" val="344704114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83733" y="1517227"/>
            <a:ext cx="6502400" cy="65024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130039" tIns="390118" rIns="130039" bIns="65020">
            <a:normAutofit/>
          </a:bodyPr>
          <a:lstStyle>
            <a:lvl1pPr indent="-401638"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algn="l" eaLnBrk="1" hangingPunct="1">
              <a:lnSpc>
                <a:spcPts val="4262"/>
              </a:lnSpc>
              <a:spcBef>
                <a:spcPts val="850"/>
              </a:spcBef>
              <a:buClr>
                <a:schemeClr val="accent1"/>
              </a:buClr>
              <a:buSzPct val="80000"/>
              <a:buFont typeface="Wingdings 2" pitchFamily="18" charset="2"/>
              <a:buNone/>
            </a:pPr>
            <a:endParaRPr lang="en-US" sz="4600">
              <a:solidFill>
                <a:schemeClr val="tx1"/>
              </a:solidFill>
              <a:latin typeface="Gill Sans MT" pitchFamily="34" charset="0"/>
            </a:endParaRPr>
          </a:p>
        </p:txBody>
      </p:sp>
      <p:sp>
        <p:nvSpPr>
          <p:cNvPr id="6" name="Process 13"/>
          <p:cNvSpPr>
            <a:spLocks noChangeArrowheads="1"/>
          </p:cNvSpPr>
          <p:nvPr/>
        </p:nvSpPr>
        <p:spPr bwMode="auto">
          <a:xfrm rot="19468671">
            <a:off x="563564" y="1357313"/>
            <a:ext cx="976311"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rgbClr val="EBDAB1">
                <a:alpha val="39999"/>
              </a:srgbClr>
            </a:outerShdw>
          </a:effectLst>
        </p:spPr>
        <p:txBody>
          <a:bodyPr lIns="130039" tIns="65020" rIns="130039" bIns="65020" anchor="ctr"/>
          <a:lstStyle/>
          <a:p>
            <a:endParaRPr lang="en-US">
              <a:solidFill>
                <a:srgbClr val="FFFFFF"/>
              </a:solidFill>
              <a:latin typeface="Gill Sans MT" pitchFamily="34" charset="0"/>
            </a:endParaRPr>
          </a:p>
        </p:txBody>
      </p:sp>
      <p:sp>
        <p:nvSpPr>
          <p:cNvPr id="7" name="Process 15"/>
          <p:cNvSpPr>
            <a:spLocks noChangeArrowheads="1"/>
          </p:cNvSpPr>
          <p:nvPr/>
        </p:nvSpPr>
        <p:spPr bwMode="auto">
          <a:xfrm rot="2103354" flipH="1">
            <a:off x="7116763" y="1331912"/>
            <a:ext cx="922337"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chemeClr val="bg2">
                <a:alpha val="20000"/>
              </a:schemeClr>
            </a:outerShdw>
          </a:effectLst>
        </p:spPr>
        <p:txBody>
          <a:bodyPr lIns="130039" tIns="65020" rIns="130039" bIns="65020" anchor="ctr"/>
          <a:lstStyle/>
          <a:p>
            <a:endParaRPr lang="en-US">
              <a:solidFill>
                <a:srgbClr val="FFFFFF"/>
              </a:solidFill>
              <a:latin typeface="Gill Sans MT" pitchFamily="34" charset="0"/>
            </a:endParaRPr>
          </a:p>
        </p:txBody>
      </p:sp>
      <p:sp>
        <p:nvSpPr>
          <p:cNvPr id="2" name="Title 1"/>
          <p:cNvSpPr>
            <a:spLocks noGrp="1"/>
          </p:cNvSpPr>
          <p:nvPr>
            <p:ph type="title"/>
          </p:nvPr>
        </p:nvSpPr>
        <p:spPr>
          <a:xfrm>
            <a:off x="8372474" y="1517228"/>
            <a:ext cx="3901440" cy="2817707"/>
          </a:xfrm>
        </p:spPr>
        <p:txBody>
          <a:bodyPr anchor="b">
            <a:noAutofit/>
          </a:bodyPr>
          <a:lstStyle>
            <a:lvl1pPr algn="l">
              <a:buNone/>
              <a:defRPr sz="3000" b="1">
                <a:effectLst/>
              </a:defRPr>
            </a:lvl1pPr>
            <a:extLst/>
          </a:lstStyle>
          <a:p>
            <a:r>
              <a:rPr lang="en-AU" smtClean="0"/>
              <a:t>Click to edit Master title style</a:t>
            </a:r>
            <a:endParaRPr lang="en-US"/>
          </a:p>
        </p:txBody>
      </p:sp>
      <p:sp>
        <p:nvSpPr>
          <p:cNvPr id="3" name="Picture Placeholder 2"/>
          <p:cNvSpPr>
            <a:spLocks noGrp="1"/>
          </p:cNvSpPr>
          <p:nvPr>
            <p:ph type="pic" idx="1"/>
          </p:nvPr>
        </p:nvSpPr>
        <p:spPr>
          <a:xfrm>
            <a:off x="1192107" y="1625605"/>
            <a:ext cx="6285653" cy="4998444"/>
          </a:xfrm>
          <a:prstGeom prst="roundRect">
            <a:avLst>
              <a:gd name="adj" fmla="val 783"/>
            </a:avLst>
          </a:prstGeom>
          <a:solidFill>
            <a:schemeClr val="bg2"/>
          </a:solidFill>
          <a:ln w="127000">
            <a:noFill/>
            <a:miter lim="800000"/>
          </a:ln>
          <a:effectLst/>
        </p:spPr>
        <p:txBody>
          <a:bodyPr tIns="390118">
            <a:normAutofit/>
          </a:bodyPr>
          <a:lstStyle>
            <a:lvl1pPr marL="0" indent="0" algn="l" eaLnBrk="1" latinLnBrk="0" hangingPunct="1">
              <a:buNone/>
              <a:defRPr sz="4600"/>
            </a:lvl1pPr>
            <a:extLst/>
          </a:lstStyle>
          <a:p>
            <a:pPr lvl="0"/>
            <a:r>
              <a:rPr lang="en-AU" noProof="0" smtClean="0"/>
              <a:t>Drag picture to placeholder or click icon to add</a:t>
            </a:r>
            <a:endParaRPr lang="en-US" noProof="0" dirty="0"/>
          </a:p>
        </p:txBody>
      </p:sp>
      <p:sp>
        <p:nvSpPr>
          <p:cNvPr id="4" name="Text Placeholder 3"/>
          <p:cNvSpPr>
            <a:spLocks noGrp="1"/>
          </p:cNvSpPr>
          <p:nvPr>
            <p:ph type="body" sz="half" idx="2"/>
          </p:nvPr>
        </p:nvSpPr>
        <p:spPr>
          <a:xfrm>
            <a:off x="1192107" y="6827520"/>
            <a:ext cx="6285653" cy="1083733"/>
          </a:xfrm>
        </p:spPr>
        <p:txBody>
          <a:bodyPr anchor="ctr"/>
          <a:lstStyle>
            <a:lvl1pPr marL="0" indent="0" algn="l">
              <a:lnSpc>
                <a:spcPts val="2276"/>
              </a:lnSpc>
              <a:spcBef>
                <a:spcPts val="0"/>
              </a:spcBef>
              <a:buNone/>
              <a:defRPr sz="2000">
                <a:solidFill>
                  <a:srgbClr val="777777"/>
                </a:solidFill>
              </a:defRPr>
            </a:lvl1pPr>
            <a:lvl2pPr>
              <a:defRPr sz="1700"/>
            </a:lvl2pPr>
            <a:lvl3pPr>
              <a:defRPr sz="1400"/>
            </a:lvl3pPr>
            <a:lvl4pPr>
              <a:defRPr sz="1300"/>
            </a:lvl4pPr>
            <a:lvl5pPr>
              <a:defRPr sz="1300"/>
            </a:lvl5pPr>
            <a:extLst/>
          </a:lstStyle>
          <a:p>
            <a:pPr lvl="0"/>
            <a:r>
              <a:rPr lang="en-AU" smtClean="0"/>
              <a:t>Click to edit Master text styles</a:t>
            </a:r>
          </a:p>
        </p:txBody>
      </p:sp>
      <p:sp>
        <p:nvSpPr>
          <p:cNvPr id="8" name="Date Placeholder 4"/>
          <p:cNvSpPr>
            <a:spLocks noGrp="1"/>
          </p:cNvSpPr>
          <p:nvPr>
            <p:ph type="dt" sz="half" idx="10"/>
          </p:nvPr>
        </p:nvSpPr>
        <p:spPr/>
        <p:txBody>
          <a:bodyPr/>
          <a:lstStyle>
            <a:lvl1pPr>
              <a:defRPr/>
            </a:lvl1pPr>
          </a:lstStyle>
          <a:p>
            <a:fld id="{61D01F1B-D982-406D-9B41-E25AD0C7231C}" type="datetime1">
              <a:rPr lang="en-US"/>
              <a:pPr/>
              <a:t>7/24/16</a:t>
            </a:fld>
            <a:endParaRPr lang="en-US"/>
          </a:p>
        </p:txBody>
      </p:sp>
      <p:sp>
        <p:nvSpPr>
          <p:cNvPr id="9" name="Footer Placeholder 5"/>
          <p:cNvSpPr>
            <a:spLocks noGrp="1"/>
          </p:cNvSpPr>
          <p:nvPr>
            <p:ph type="ftr" sz="quarter" idx="11"/>
          </p:nvPr>
        </p:nvSpPr>
        <p:spPr/>
        <p:txBody>
          <a:bodyPr/>
          <a:lstStyle>
            <a:lvl1pPr>
              <a:defRPr>
                <a:solidFill>
                  <a:srgbClr val="B5A788"/>
                </a:solidFill>
              </a:defRPr>
            </a:lvl1pPr>
          </a:lstStyle>
          <a:p>
            <a:endParaRPr lang="en-US"/>
          </a:p>
        </p:txBody>
      </p:sp>
      <p:sp>
        <p:nvSpPr>
          <p:cNvPr id="10" name="Slide Number Placeholder 6"/>
          <p:cNvSpPr>
            <a:spLocks noGrp="1"/>
          </p:cNvSpPr>
          <p:nvPr>
            <p:ph type="sldNum" sz="quarter" idx="12"/>
          </p:nvPr>
        </p:nvSpPr>
        <p:spPr/>
        <p:txBody>
          <a:bodyPr/>
          <a:lstStyle>
            <a:lvl1pPr>
              <a:defRPr/>
            </a:lvl1pPr>
          </a:lstStyle>
          <a:p>
            <a:fld id="{1CC35A7C-AD9B-4D98-A9D6-B68D5D973747}" type="slidenum">
              <a:rPr lang="en-US"/>
              <a:pPr/>
              <a:t>‹#›</a:t>
            </a:fld>
            <a:endParaRPr lang="en-US"/>
          </a:p>
        </p:txBody>
      </p:sp>
    </p:spTree>
    <p:extLst>
      <p:ext uri="{BB962C8B-B14F-4D97-AF65-F5344CB8AC3E}">
        <p14:creationId xmlns:p14="http://schemas.microsoft.com/office/powerpoint/2010/main" val="3403007431"/>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a:lvl1pPr>
          </a:lstStyle>
          <a:p>
            <a:fld id="{C3FEE520-0AF4-47B0-8480-B64C069FF487}" type="datetime1">
              <a:rPr lang="en-US"/>
              <a:pPr/>
              <a:t>7/24/16</a:t>
            </a:fld>
            <a:endParaRPr lang="en-US"/>
          </a:p>
        </p:txBody>
      </p:sp>
      <p:sp>
        <p:nvSpPr>
          <p:cNvPr id="5" name="Footer Placeholder 4"/>
          <p:cNvSpPr>
            <a:spLocks noGrp="1"/>
          </p:cNvSpPr>
          <p:nvPr>
            <p:ph type="ftr" sz="quarter" idx="11"/>
          </p:nvPr>
        </p:nvSpPr>
        <p:spPr/>
        <p:txBody>
          <a:bodyPr/>
          <a:lstStyle>
            <a:lvl1pPr>
              <a:defRPr>
                <a:solidFill>
                  <a:srgbClr val="B5A788"/>
                </a:solidFill>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CA0DD29-05F6-4F05-B9FE-2C6CF7582539}" type="slidenum">
              <a:rPr lang="en-US"/>
              <a:pPr/>
              <a:t>‹#›</a:t>
            </a:fld>
            <a:endParaRPr lang="en-US"/>
          </a:p>
        </p:txBody>
      </p:sp>
    </p:spTree>
    <p:extLst>
      <p:ext uri="{BB962C8B-B14F-4D97-AF65-F5344CB8AC3E}">
        <p14:creationId xmlns:p14="http://schemas.microsoft.com/office/powerpoint/2010/main" val="333872338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3600" y="390600"/>
            <a:ext cx="2600960" cy="8322169"/>
          </a:xfrm>
        </p:spPr>
        <p:txBody>
          <a:bodyPr vert="eaVert"/>
          <a:lstStyle>
            <a:extLst/>
          </a:lstStyle>
          <a:p>
            <a:r>
              <a:rPr lang="en-AU" smtClean="0"/>
              <a:t>Click to edit Master title style</a:t>
            </a:r>
            <a:endParaRPr lang="en-US"/>
          </a:p>
        </p:txBody>
      </p:sp>
      <p:sp>
        <p:nvSpPr>
          <p:cNvPr id="3" name="Vertical Text Placeholder 2"/>
          <p:cNvSpPr>
            <a:spLocks noGrp="1"/>
          </p:cNvSpPr>
          <p:nvPr>
            <p:ph type="body" orient="vert" idx="1"/>
          </p:nvPr>
        </p:nvSpPr>
        <p:spPr>
          <a:xfrm>
            <a:off x="1625600" y="390601"/>
            <a:ext cx="7911253" cy="8322169"/>
          </a:xfrm>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a:lvl1pPr>
          </a:lstStyle>
          <a:p>
            <a:fld id="{6B0C7DEA-FB97-4888-AD0E-569930A77E81}" type="datetime1">
              <a:rPr lang="en-US"/>
              <a:pPr/>
              <a:t>7/24/16</a:t>
            </a:fld>
            <a:endParaRPr lang="en-US"/>
          </a:p>
        </p:txBody>
      </p:sp>
      <p:sp>
        <p:nvSpPr>
          <p:cNvPr id="5" name="Footer Placeholder 4"/>
          <p:cNvSpPr>
            <a:spLocks noGrp="1"/>
          </p:cNvSpPr>
          <p:nvPr>
            <p:ph type="ftr" sz="quarter" idx="11"/>
          </p:nvPr>
        </p:nvSpPr>
        <p:spPr/>
        <p:txBody>
          <a:bodyPr/>
          <a:lstStyle>
            <a:lvl1pPr>
              <a:defRPr>
                <a:solidFill>
                  <a:srgbClr val="B5A788"/>
                </a:solidFill>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E0B163-95B4-4054-8245-D488A05C0196}" type="slidenum">
              <a:rPr lang="en-US"/>
              <a:pPr/>
              <a:t>‹#›</a:t>
            </a:fld>
            <a:endParaRPr lang="en-US"/>
          </a:p>
        </p:txBody>
      </p:sp>
    </p:spTree>
    <p:extLst>
      <p:ext uri="{BB962C8B-B14F-4D97-AF65-F5344CB8AC3E}">
        <p14:creationId xmlns:p14="http://schemas.microsoft.com/office/powerpoint/2010/main" val="3181405269"/>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50240" y="201808"/>
            <a:ext cx="11704320" cy="726507"/>
          </a:xfrm>
          <a:prstGeom prst="rect">
            <a:avLst/>
          </a:prstGeom>
        </p:spPr>
        <p:txBody>
          <a:bodyPr/>
          <a:lstStyle>
            <a:lvl1pPr algn="l">
              <a:defRPr sz="3413">
                <a:latin typeface="Arial Narrow"/>
                <a:cs typeface="Arial Narrow"/>
              </a:defRPr>
            </a:lvl1pPr>
          </a:lstStyle>
          <a:p>
            <a:r>
              <a:rPr lang="en-AU" dirty="0" smtClean="0"/>
              <a:t>CLICK TO EDIT MASTER TITLE STYLE</a:t>
            </a:r>
            <a:endParaRPr lang="en-US" dirty="0"/>
          </a:p>
        </p:txBody>
      </p:sp>
      <p:sp>
        <p:nvSpPr>
          <p:cNvPr id="12" name="Content Placeholder 2"/>
          <p:cNvSpPr>
            <a:spLocks noGrp="1"/>
          </p:cNvSpPr>
          <p:nvPr>
            <p:ph sz="half" idx="1"/>
          </p:nvPr>
        </p:nvSpPr>
        <p:spPr>
          <a:xfrm>
            <a:off x="650239" y="1751126"/>
            <a:ext cx="11832350" cy="6436925"/>
          </a:xfrm>
          <a:prstGeom prst="rect">
            <a:avLst/>
          </a:prstGeom>
        </p:spPr>
        <p:txBody>
          <a:bodyPr/>
          <a:lstStyle>
            <a:lvl1pPr marL="487672" indent="-487672">
              <a:buFont typeface="Wingdings" charset="2"/>
              <a:buChar char="§"/>
              <a:defRPr sz="3413">
                <a:latin typeface="Arial"/>
                <a:cs typeface="Arial"/>
              </a:defRPr>
            </a:lvl1pPr>
            <a:lvl2pPr>
              <a:defRPr sz="2844">
                <a:latin typeface="Arial"/>
                <a:cs typeface="Arial"/>
              </a:defRPr>
            </a:lvl2pPr>
            <a:lvl3pPr marL="1625575" indent="-325115">
              <a:buFont typeface="Wingdings" charset="2"/>
              <a:buChar char="§"/>
              <a:defRPr sz="2560">
                <a:latin typeface="Arial"/>
                <a:cs typeface="Arial"/>
              </a:defRPr>
            </a:lvl3pPr>
            <a:lvl4pPr>
              <a:defRPr sz="2276">
                <a:latin typeface="Arial"/>
                <a:cs typeface="Arial"/>
              </a:defRPr>
            </a:lvl4pPr>
            <a:lvl5pPr>
              <a:defRPr sz="2560">
                <a:latin typeface="Arial"/>
                <a:cs typeface="Arial"/>
              </a:defRPr>
            </a:lvl5pPr>
            <a:lvl6pPr>
              <a:defRPr sz="2560"/>
            </a:lvl6pPr>
            <a:lvl7pPr>
              <a:defRPr sz="2560"/>
            </a:lvl7pPr>
            <a:lvl8pPr>
              <a:defRPr sz="2560"/>
            </a:lvl8pPr>
            <a:lvl9pPr>
              <a:defRPr sz="256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p:txBody>
      </p:sp>
    </p:spTree>
    <p:extLst>
      <p:ext uri="{BB962C8B-B14F-4D97-AF65-F5344CB8AC3E}">
        <p14:creationId xmlns:p14="http://schemas.microsoft.com/office/powerpoint/2010/main" val="75011870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a:prstGeom prst="rect">
            <a:avLst/>
          </a:prstGeom>
        </p:spPr>
        <p:txBody>
          <a:bodyPr vert="horz" lIns="91435" tIns="45718" rIns="91435" bIns="45718"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7" y="2041526"/>
            <a:ext cx="4278313" cy="6670674"/>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7D89605A-B0BB-4560-AA62-B7DFAB4B14AE}" type="slidenum">
              <a:rPr lang="en-US"/>
              <a:pPr/>
              <a:t>‹#›</a:t>
            </a:fld>
            <a:endParaRPr lang="en-US"/>
          </a:p>
        </p:txBody>
      </p:sp>
    </p:spTree>
    <p:extLst>
      <p:ext uri="{BB962C8B-B14F-4D97-AF65-F5344CB8AC3E}">
        <p14:creationId xmlns:p14="http://schemas.microsoft.com/office/powerpoint/2010/main" val="16756661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631D3CBC-4E0E-4BFF-83AF-93E80815D509}" type="slidenum">
              <a:rPr lang="en-US"/>
              <a:pPr/>
              <a:t>‹#›</a:t>
            </a:fld>
            <a:endParaRPr lang="en-US"/>
          </a:p>
        </p:txBody>
      </p:sp>
    </p:spTree>
    <p:extLst>
      <p:ext uri="{BB962C8B-B14F-4D97-AF65-F5344CB8AC3E}">
        <p14:creationId xmlns:p14="http://schemas.microsoft.com/office/powerpoint/2010/main" val="4257797939"/>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a:prstGeom prst="rect">
            <a:avLst/>
          </a:prstGeom>
        </p:spPr>
        <p:txBody>
          <a:bodyPr vert="horz" lIns="91435" tIns="45718" rIns="91435" bIns="45718"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6" y="871538"/>
            <a:ext cx="7802563" cy="5851526"/>
          </a:xfrm>
        </p:spPr>
        <p:txBody>
          <a:bodyPr/>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6" y="7634289"/>
            <a:ext cx="7802563" cy="1144587"/>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987FC2BE-761D-4874-B670-53B1641EF388}" type="slidenum">
              <a:rPr lang="en-US"/>
              <a:pPr/>
              <a:t>‹#›</a:t>
            </a:fld>
            <a:endParaRPr lang="en-US"/>
          </a:p>
        </p:txBody>
      </p:sp>
    </p:spTree>
    <p:extLst>
      <p:ext uri="{BB962C8B-B14F-4D97-AF65-F5344CB8AC3E}">
        <p14:creationId xmlns:p14="http://schemas.microsoft.com/office/powerpoint/2010/main" val="370925270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7DC45692-F86F-437E-8C63-F96564691D9D}" type="slidenum">
              <a:rPr lang="en-US"/>
              <a:pPr/>
              <a:t>‹#›</a:t>
            </a:fld>
            <a:endParaRPr lang="en-US"/>
          </a:p>
        </p:txBody>
      </p:sp>
    </p:spTree>
    <p:extLst>
      <p:ext uri="{BB962C8B-B14F-4D97-AF65-F5344CB8AC3E}">
        <p14:creationId xmlns:p14="http://schemas.microsoft.com/office/powerpoint/2010/main" val="243742733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6"/>
            <a:ext cx="2979738" cy="9236075"/>
          </a:xfrm>
          <a:prstGeom prst="rect">
            <a:avLst/>
          </a:prstGeom>
        </p:spPr>
        <p:txBody>
          <a:bodyPr vert="eaVert" lIns="91435" tIns="45718" rIns="91435" bIns="45718"/>
          <a:lstStyle/>
          <a:p>
            <a:r>
              <a:rPr lang="en-AU" smtClean="0"/>
              <a:t>Click to edit Master title style</a:t>
            </a:r>
            <a:endParaRPr lang="en-US"/>
          </a:p>
        </p:txBody>
      </p:sp>
      <p:sp>
        <p:nvSpPr>
          <p:cNvPr id="3" name="Vertical Text Placeholder 2"/>
          <p:cNvSpPr>
            <a:spLocks noGrp="1"/>
          </p:cNvSpPr>
          <p:nvPr>
            <p:ph type="body" orient="vert" idx="1"/>
          </p:nvPr>
        </p:nvSpPr>
        <p:spPr>
          <a:xfrm>
            <a:off x="431801" y="390526"/>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0501547A-2E8C-42F2-8E2E-E55338159BA8}" type="slidenum">
              <a:rPr lang="en-US"/>
              <a:pPr/>
              <a:t>‹#›</a:t>
            </a:fld>
            <a:endParaRPr lang="en-US"/>
          </a:p>
        </p:txBody>
      </p:sp>
    </p:spTree>
    <p:extLst>
      <p:ext uri="{BB962C8B-B14F-4D97-AF65-F5344CB8AC3E}">
        <p14:creationId xmlns:p14="http://schemas.microsoft.com/office/powerpoint/2010/main" val="92284422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a:prstGeom prst="rect">
            <a:avLst/>
          </a:prstGeom>
        </p:spPr>
        <p:txBody>
          <a:bodyPr vert="horz" lIns="91435" tIns="45718" rIns="91435" bIns="45718"/>
          <a:lstStyle/>
          <a:p>
            <a:r>
              <a:rPr lang="en-AU" smtClean="0"/>
              <a:t>Click to edit Master title style</a:t>
            </a:r>
            <a:endParaRPr lang="en-US"/>
          </a:p>
        </p:txBody>
      </p:sp>
      <p:sp>
        <p:nvSpPr>
          <p:cNvPr id="3" name="Subtitle 2"/>
          <p:cNvSpPr>
            <a:spLocks noGrp="1"/>
          </p:cNvSpPr>
          <p:nvPr>
            <p:ph type="subTitle" idx="1"/>
          </p:nvPr>
        </p:nvSpPr>
        <p:spPr>
          <a:xfrm>
            <a:off x="1951038" y="5527676"/>
            <a:ext cx="9102726" cy="2492375"/>
          </a:xfrm>
        </p:spPr>
        <p:txBody>
          <a:bodyPr/>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AU" smtClean="0"/>
              <a:t>Click to edit Master subtitle style</a:t>
            </a:r>
            <a:endParaRPr lang="en-US"/>
          </a:p>
        </p:txBody>
      </p:sp>
      <p:sp>
        <p:nvSpPr>
          <p:cNvPr id="4" name="Text Box 2"/>
          <p:cNvSpPr txBox="1">
            <a:spLocks noGrp="1" noChangeArrowheads="1"/>
          </p:cNvSpPr>
          <p:nvPr>
            <p:ph type="sldNum" sz="quarter" idx="10"/>
          </p:nvPr>
        </p:nvSpPr>
        <p:spPr>
          <a:ln/>
        </p:spPr>
        <p:txBody>
          <a:bodyPr/>
          <a:lstStyle>
            <a:lvl1pPr>
              <a:defRPr/>
            </a:lvl1pPr>
          </a:lstStyle>
          <a:p>
            <a:fld id="{38CA73E0-0AC8-42C6-83D2-C781BFDAF48C}" type="slidenum">
              <a:rPr lang="en-US"/>
              <a:pPr/>
              <a:t>‹#›</a:t>
            </a:fld>
            <a:endParaRPr lang="en-US"/>
          </a:p>
        </p:txBody>
      </p:sp>
    </p:spTree>
    <p:extLst>
      <p:ext uri="{BB962C8B-B14F-4D97-AF65-F5344CB8AC3E}">
        <p14:creationId xmlns:p14="http://schemas.microsoft.com/office/powerpoint/2010/main" val="190930092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2"/>
          <p:cNvSpPr txBox="1">
            <a:spLocks noGrp="1" noChangeArrowheads="1"/>
          </p:cNvSpPr>
          <p:nvPr>
            <p:ph type="sldNum" sz="quarter" idx="10"/>
          </p:nvPr>
        </p:nvSpPr>
        <p:spPr>
          <a:ln/>
        </p:spPr>
        <p:txBody>
          <a:bodyPr/>
          <a:lstStyle>
            <a:lvl1pPr>
              <a:defRPr/>
            </a:lvl1pPr>
          </a:lstStyle>
          <a:p>
            <a:fld id="{A4C775F7-2DC6-4BA9-9F2A-62CC9D6B751B}" type="slidenum">
              <a:rPr lang="en-US"/>
              <a:pPr/>
              <a:t>‹#›</a:t>
            </a:fld>
            <a:endParaRPr lang="en-US"/>
          </a:p>
        </p:txBody>
      </p:sp>
    </p:spTree>
    <p:extLst>
      <p:ext uri="{BB962C8B-B14F-4D97-AF65-F5344CB8AC3E}">
        <p14:creationId xmlns:p14="http://schemas.microsoft.com/office/powerpoint/2010/main" val="187403203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a:prstGeom prst="rect">
            <a:avLst/>
          </a:prstGeom>
        </p:spPr>
        <p:txBody>
          <a:bodyPr vert="horz" lIns="91435" tIns="45718" rIns="91435" bIns="45718"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AU" smtClean="0"/>
              <a:t>Click to edit Master text styles</a:t>
            </a:r>
          </a:p>
        </p:txBody>
      </p:sp>
      <p:sp>
        <p:nvSpPr>
          <p:cNvPr id="4" name="Text Box 2"/>
          <p:cNvSpPr txBox="1">
            <a:spLocks noGrp="1" noChangeArrowheads="1"/>
          </p:cNvSpPr>
          <p:nvPr>
            <p:ph type="sldNum" sz="quarter" idx="10"/>
          </p:nvPr>
        </p:nvSpPr>
        <p:spPr>
          <a:ln/>
        </p:spPr>
        <p:txBody>
          <a:bodyPr/>
          <a:lstStyle>
            <a:lvl1pPr>
              <a:defRPr/>
            </a:lvl1pPr>
          </a:lstStyle>
          <a:p>
            <a:fld id="{D2FDFA1A-1272-4C20-A2BC-11402AB1BADE}" type="slidenum">
              <a:rPr lang="en-US"/>
              <a:pPr/>
              <a:t>‹#›</a:t>
            </a:fld>
            <a:endParaRPr lang="en-US"/>
          </a:p>
        </p:txBody>
      </p:sp>
    </p:spTree>
    <p:extLst>
      <p:ext uri="{BB962C8B-B14F-4D97-AF65-F5344CB8AC3E}">
        <p14:creationId xmlns:p14="http://schemas.microsoft.com/office/powerpoint/2010/main" val="730666627"/>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Content Placeholder 2"/>
          <p:cNvSpPr>
            <a:spLocks noGrp="1"/>
          </p:cNvSpPr>
          <p:nvPr>
            <p:ph sz="half" idx="1"/>
          </p:nvPr>
        </p:nvSpPr>
        <p:spPr>
          <a:xfrm>
            <a:off x="431801"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Box 2"/>
          <p:cNvSpPr txBox="1">
            <a:spLocks noGrp="1" noChangeArrowheads="1"/>
          </p:cNvSpPr>
          <p:nvPr>
            <p:ph type="sldNum" sz="quarter" idx="10"/>
          </p:nvPr>
        </p:nvSpPr>
        <p:spPr>
          <a:ln/>
        </p:spPr>
        <p:txBody>
          <a:bodyPr/>
          <a:lstStyle>
            <a:lvl1pPr>
              <a:defRPr/>
            </a:lvl1pPr>
          </a:lstStyle>
          <a:p>
            <a:fld id="{D81E78A3-6D2B-4110-9645-63E36E5742E8}" type="slidenum">
              <a:rPr lang="en-US"/>
              <a:pPr/>
              <a:t>‹#›</a:t>
            </a:fld>
            <a:endParaRPr lang="en-US"/>
          </a:p>
        </p:txBody>
      </p:sp>
    </p:spTree>
    <p:extLst>
      <p:ext uri="{BB962C8B-B14F-4D97-AF65-F5344CB8AC3E}">
        <p14:creationId xmlns:p14="http://schemas.microsoft.com/office/powerpoint/2010/main" val="109410915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Text Box 2"/>
          <p:cNvSpPr txBox="1">
            <a:spLocks noGrp="1" noChangeArrowheads="1"/>
          </p:cNvSpPr>
          <p:nvPr>
            <p:ph type="sldNum" sz="quarter" idx="10"/>
          </p:nvPr>
        </p:nvSpPr>
        <p:spPr>
          <a:ln/>
        </p:spPr>
        <p:txBody>
          <a:bodyPr/>
          <a:lstStyle>
            <a:lvl1pPr>
              <a:defRPr/>
            </a:lvl1pPr>
          </a:lstStyle>
          <a:p>
            <a:fld id="{F14F4527-A751-4DAA-8F58-F7DF846A8B64}" type="slidenum">
              <a:rPr lang="en-US"/>
              <a:pPr/>
              <a:t>‹#›</a:t>
            </a:fld>
            <a:endParaRPr lang="en-US"/>
          </a:p>
        </p:txBody>
      </p:sp>
    </p:spTree>
    <p:extLst>
      <p:ext uri="{BB962C8B-B14F-4D97-AF65-F5344CB8AC3E}">
        <p14:creationId xmlns:p14="http://schemas.microsoft.com/office/powerpoint/2010/main" val="195659528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Text Box 2"/>
          <p:cNvSpPr txBox="1">
            <a:spLocks noGrp="1" noChangeArrowheads="1"/>
          </p:cNvSpPr>
          <p:nvPr>
            <p:ph type="sldNum" sz="quarter" idx="10"/>
          </p:nvPr>
        </p:nvSpPr>
        <p:spPr>
          <a:ln/>
        </p:spPr>
        <p:txBody>
          <a:bodyPr/>
          <a:lstStyle>
            <a:lvl1pPr>
              <a:defRPr/>
            </a:lvl1pPr>
          </a:lstStyle>
          <a:p>
            <a:fld id="{738A492F-574F-4F43-92DB-705765D92548}" type="slidenum">
              <a:rPr lang="en-US"/>
              <a:pPr/>
              <a:t>‹#›</a:t>
            </a:fld>
            <a:endParaRPr lang="en-US"/>
          </a:p>
        </p:txBody>
      </p:sp>
    </p:spTree>
    <p:extLst>
      <p:ext uri="{BB962C8B-B14F-4D97-AF65-F5344CB8AC3E}">
        <p14:creationId xmlns:p14="http://schemas.microsoft.com/office/powerpoint/2010/main" val="250788902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2"/>
          <p:cNvSpPr txBox="1">
            <a:spLocks noGrp="1" noChangeArrowheads="1"/>
          </p:cNvSpPr>
          <p:nvPr>
            <p:ph type="sldNum" sz="quarter" idx="10"/>
          </p:nvPr>
        </p:nvSpPr>
        <p:spPr>
          <a:ln/>
        </p:spPr>
        <p:txBody>
          <a:bodyPr/>
          <a:lstStyle>
            <a:lvl1pPr>
              <a:defRPr/>
            </a:lvl1pPr>
          </a:lstStyle>
          <a:p>
            <a:fld id="{A99B0ADC-D259-4D02-A4F4-46423928F7B4}" type="slidenum">
              <a:rPr lang="en-US"/>
              <a:pPr/>
              <a:t>‹#›</a:t>
            </a:fld>
            <a:endParaRPr lang="en-US"/>
          </a:p>
        </p:txBody>
      </p:sp>
    </p:spTree>
    <p:extLst>
      <p:ext uri="{BB962C8B-B14F-4D97-AF65-F5344CB8AC3E}">
        <p14:creationId xmlns:p14="http://schemas.microsoft.com/office/powerpoint/2010/main" val="234278023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a:prstGeom prst="rect">
            <a:avLst/>
          </a:prstGeom>
        </p:spPr>
        <p:txBody>
          <a:bodyPr vert="horz" lIns="91435" tIns="45718" rIns="91435" bIns="45718"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AU"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fld id="{4FC5E3B2-961B-4BE5-A31E-56D918A77869}" type="slidenum">
              <a:rPr lang="en-US"/>
              <a:pPr/>
              <a:t>‹#›</a:t>
            </a:fld>
            <a:endParaRPr lang="en-US"/>
          </a:p>
        </p:txBody>
      </p:sp>
    </p:spTree>
    <p:extLst>
      <p:ext uri="{BB962C8B-B14F-4D97-AF65-F5344CB8AC3E}">
        <p14:creationId xmlns:p14="http://schemas.microsoft.com/office/powerpoint/2010/main" val="1062120643"/>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a:prstGeom prst="rect">
            <a:avLst/>
          </a:prstGeom>
        </p:spPr>
        <p:txBody>
          <a:bodyPr vert="horz" lIns="91435" tIns="45718" rIns="91435" bIns="45718"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7" y="2041526"/>
            <a:ext cx="4278313" cy="6670674"/>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2"/>
          <p:cNvSpPr txBox="1">
            <a:spLocks noGrp="1" noChangeArrowheads="1"/>
          </p:cNvSpPr>
          <p:nvPr>
            <p:ph type="sldNum" sz="quarter" idx="10"/>
          </p:nvPr>
        </p:nvSpPr>
        <p:spPr>
          <a:ln/>
        </p:spPr>
        <p:txBody>
          <a:bodyPr/>
          <a:lstStyle>
            <a:lvl1pPr>
              <a:defRPr/>
            </a:lvl1pPr>
          </a:lstStyle>
          <a:p>
            <a:fld id="{7F2CA4E8-A577-4999-8124-DD6AC7E6E86F}" type="slidenum">
              <a:rPr lang="en-US"/>
              <a:pPr/>
              <a:t>‹#›</a:t>
            </a:fld>
            <a:endParaRPr lang="en-US"/>
          </a:p>
        </p:txBody>
      </p:sp>
    </p:spTree>
    <p:extLst>
      <p:ext uri="{BB962C8B-B14F-4D97-AF65-F5344CB8AC3E}">
        <p14:creationId xmlns:p14="http://schemas.microsoft.com/office/powerpoint/2010/main" val="261615081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a:prstGeom prst="rect">
            <a:avLst/>
          </a:prstGeom>
        </p:spPr>
        <p:txBody>
          <a:bodyPr vert="horz" lIns="91435" tIns="45718" rIns="91435" bIns="45718"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6" y="871538"/>
            <a:ext cx="7802563" cy="5851526"/>
          </a:xfrm>
        </p:spPr>
        <p:txBody>
          <a:bodyPr/>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6" y="7634289"/>
            <a:ext cx="7802563" cy="1144587"/>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2"/>
          <p:cNvSpPr txBox="1">
            <a:spLocks noGrp="1" noChangeArrowheads="1"/>
          </p:cNvSpPr>
          <p:nvPr>
            <p:ph type="sldNum" sz="quarter" idx="10"/>
          </p:nvPr>
        </p:nvSpPr>
        <p:spPr>
          <a:ln/>
        </p:spPr>
        <p:txBody>
          <a:bodyPr/>
          <a:lstStyle>
            <a:lvl1pPr>
              <a:defRPr/>
            </a:lvl1pPr>
          </a:lstStyle>
          <a:p>
            <a:fld id="{31D1B221-56B3-44B2-81C2-487E1351F6C5}" type="slidenum">
              <a:rPr lang="en-US"/>
              <a:pPr/>
              <a:t>‹#›</a:t>
            </a:fld>
            <a:endParaRPr lang="en-US"/>
          </a:p>
        </p:txBody>
      </p:sp>
    </p:spTree>
    <p:extLst>
      <p:ext uri="{BB962C8B-B14F-4D97-AF65-F5344CB8AC3E}">
        <p14:creationId xmlns:p14="http://schemas.microsoft.com/office/powerpoint/2010/main" val="1489374310"/>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2"/>
          <p:cNvSpPr txBox="1">
            <a:spLocks noGrp="1" noChangeArrowheads="1"/>
          </p:cNvSpPr>
          <p:nvPr>
            <p:ph type="sldNum" sz="quarter" idx="10"/>
          </p:nvPr>
        </p:nvSpPr>
        <p:spPr>
          <a:ln/>
        </p:spPr>
        <p:txBody>
          <a:bodyPr/>
          <a:lstStyle>
            <a:lvl1pPr>
              <a:defRPr/>
            </a:lvl1pPr>
          </a:lstStyle>
          <a:p>
            <a:fld id="{2094F732-FCEF-457A-8984-05F94C46A6DD}" type="slidenum">
              <a:rPr lang="en-US"/>
              <a:pPr/>
              <a:t>‹#›</a:t>
            </a:fld>
            <a:endParaRPr lang="en-US"/>
          </a:p>
        </p:txBody>
      </p:sp>
    </p:spTree>
    <p:extLst>
      <p:ext uri="{BB962C8B-B14F-4D97-AF65-F5344CB8AC3E}">
        <p14:creationId xmlns:p14="http://schemas.microsoft.com/office/powerpoint/2010/main" val="350136748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6"/>
            <a:ext cx="2979738" cy="9236075"/>
          </a:xfrm>
          <a:prstGeom prst="rect">
            <a:avLst/>
          </a:prstGeom>
        </p:spPr>
        <p:txBody>
          <a:bodyPr vert="eaVert" lIns="91435" tIns="45718" rIns="91435" bIns="45718"/>
          <a:lstStyle/>
          <a:p>
            <a:r>
              <a:rPr lang="en-AU" smtClean="0"/>
              <a:t>Click to edit Master title style</a:t>
            </a:r>
            <a:endParaRPr lang="en-US"/>
          </a:p>
        </p:txBody>
      </p:sp>
      <p:sp>
        <p:nvSpPr>
          <p:cNvPr id="3" name="Vertical Text Placeholder 2"/>
          <p:cNvSpPr>
            <a:spLocks noGrp="1"/>
          </p:cNvSpPr>
          <p:nvPr>
            <p:ph type="body" orient="vert" idx="1"/>
          </p:nvPr>
        </p:nvSpPr>
        <p:spPr>
          <a:xfrm>
            <a:off x="431801" y="390526"/>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2"/>
          <p:cNvSpPr txBox="1">
            <a:spLocks noGrp="1" noChangeArrowheads="1"/>
          </p:cNvSpPr>
          <p:nvPr>
            <p:ph type="sldNum" sz="quarter" idx="10"/>
          </p:nvPr>
        </p:nvSpPr>
        <p:spPr>
          <a:ln/>
        </p:spPr>
        <p:txBody>
          <a:bodyPr/>
          <a:lstStyle>
            <a:lvl1pPr>
              <a:defRPr/>
            </a:lvl1pPr>
          </a:lstStyle>
          <a:p>
            <a:fld id="{495A597A-44AA-4D91-9DA4-CEB394D52959}" type="slidenum">
              <a:rPr lang="en-US"/>
              <a:pPr/>
              <a:t>‹#›</a:t>
            </a:fld>
            <a:endParaRPr lang="en-US"/>
          </a:p>
        </p:txBody>
      </p:sp>
    </p:spTree>
    <p:extLst>
      <p:ext uri="{BB962C8B-B14F-4D97-AF65-F5344CB8AC3E}">
        <p14:creationId xmlns:p14="http://schemas.microsoft.com/office/powerpoint/2010/main" val="393504797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6"/>
            <a:ext cx="9102726" cy="2492375"/>
          </a:xfrm>
        </p:spPr>
        <p:txBody>
          <a:bodyPr/>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AU" smtClean="0"/>
              <a:t>Click to edit Master subtitle style</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29873BE8-6955-425A-8C9B-2E54B7E164F2}" type="slidenum">
              <a:rPr lang="en-US"/>
              <a:pPr/>
              <a:t>‹#›</a:t>
            </a:fld>
            <a:endParaRPr lang="en-US"/>
          </a:p>
        </p:txBody>
      </p:sp>
    </p:spTree>
    <p:extLst>
      <p:ext uri="{BB962C8B-B14F-4D97-AF65-F5344CB8AC3E}">
        <p14:creationId xmlns:p14="http://schemas.microsoft.com/office/powerpoint/2010/main" val="269520467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98DCB6F1-C3CD-4EDC-BD21-9C1BFD089568}" type="slidenum">
              <a:rPr lang="en-US"/>
              <a:pPr/>
              <a:t>‹#›</a:t>
            </a:fld>
            <a:endParaRPr lang="en-US"/>
          </a:p>
        </p:txBody>
      </p:sp>
    </p:spTree>
    <p:extLst>
      <p:ext uri="{BB962C8B-B14F-4D97-AF65-F5344CB8AC3E}">
        <p14:creationId xmlns:p14="http://schemas.microsoft.com/office/powerpoint/2010/main" val="971494854"/>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AU" smtClean="0"/>
              <a:t>Click to edit Master text styles</a:t>
            </a:r>
          </a:p>
        </p:txBody>
      </p:sp>
      <p:sp>
        <p:nvSpPr>
          <p:cNvPr id="4" name="Text Box 4"/>
          <p:cNvSpPr txBox="1">
            <a:spLocks noGrp="1" noChangeArrowheads="1"/>
          </p:cNvSpPr>
          <p:nvPr>
            <p:ph type="sldNum" sz="quarter" idx="10"/>
          </p:nvPr>
        </p:nvSpPr>
        <p:spPr>
          <a:ln/>
        </p:spPr>
        <p:txBody>
          <a:bodyPr/>
          <a:lstStyle>
            <a:lvl1pPr>
              <a:defRPr/>
            </a:lvl1pPr>
          </a:lstStyle>
          <a:p>
            <a:fld id="{A66FA1AD-5D0C-46DB-9BA5-600CB0DF81CC}" type="slidenum">
              <a:rPr lang="en-US"/>
              <a:pPr/>
              <a:t>‹#›</a:t>
            </a:fld>
            <a:endParaRPr lang="en-US"/>
          </a:p>
        </p:txBody>
      </p:sp>
    </p:spTree>
    <p:extLst>
      <p:ext uri="{BB962C8B-B14F-4D97-AF65-F5344CB8AC3E}">
        <p14:creationId xmlns:p14="http://schemas.microsoft.com/office/powerpoint/2010/main" val="39042806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71501" y="2324100"/>
            <a:ext cx="2463799" cy="65658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3187702" y="2324100"/>
            <a:ext cx="2463799" cy="65658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Box 4"/>
          <p:cNvSpPr txBox="1">
            <a:spLocks noGrp="1" noChangeArrowheads="1"/>
          </p:cNvSpPr>
          <p:nvPr>
            <p:ph type="sldNum" sz="quarter" idx="10"/>
          </p:nvPr>
        </p:nvSpPr>
        <p:spPr>
          <a:ln/>
        </p:spPr>
        <p:txBody>
          <a:bodyPr/>
          <a:lstStyle>
            <a:lvl1pPr>
              <a:defRPr/>
            </a:lvl1pPr>
          </a:lstStyle>
          <a:p>
            <a:fld id="{D835979C-3BF5-426B-BEEB-F8AF7A24610B}" type="slidenum">
              <a:rPr lang="en-US"/>
              <a:pPr/>
              <a:t>‹#›</a:t>
            </a:fld>
            <a:endParaRPr lang="en-US"/>
          </a:p>
        </p:txBody>
      </p:sp>
    </p:spTree>
    <p:extLst>
      <p:ext uri="{BB962C8B-B14F-4D97-AF65-F5344CB8AC3E}">
        <p14:creationId xmlns:p14="http://schemas.microsoft.com/office/powerpoint/2010/main" val="433711717"/>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Text Box 4"/>
          <p:cNvSpPr txBox="1">
            <a:spLocks noGrp="1" noChangeArrowheads="1"/>
          </p:cNvSpPr>
          <p:nvPr>
            <p:ph type="sldNum" sz="quarter" idx="10"/>
          </p:nvPr>
        </p:nvSpPr>
        <p:spPr>
          <a:ln/>
        </p:spPr>
        <p:txBody>
          <a:bodyPr/>
          <a:lstStyle>
            <a:lvl1pPr>
              <a:defRPr/>
            </a:lvl1pPr>
          </a:lstStyle>
          <a:p>
            <a:fld id="{9310DC86-964B-4AA0-B406-A47CAF02566A}" type="slidenum">
              <a:rPr lang="en-US"/>
              <a:pPr/>
              <a:t>‹#›</a:t>
            </a:fld>
            <a:endParaRPr lang="en-US"/>
          </a:p>
        </p:txBody>
      </p:sp>
    </p:spTree>
    <p:extLst>
      <p:ext uri="{BB962C8B-B14F-4D97-AF65-F5344CB8AC3E}">
        <p14:creationId xmlns:p14="http://schemas.microsoft.com/office/powerpoint/2010/main" val="3933991916"/>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Text Box 4"/>
          <p:cNvSpPr txBox="1">
            <a:spLocks noGrp="1" noChangeArrowheads="1"/>
          </p:cNvSpPr>
          <p:nvPr>
            <p:ph type="sldNum" sz="quarter" idx="10"/>
          </p:nvPr>
        </p:nvSpPr>
        <p:spPr>
          <a:ln/>
        </p:spPr>
        <p:txBody>
          <a:bodyPr/>
          <a:lstStyle>
            <a:lvl1pPr>
              <a:defRPr/>
            </a:lvl1pPr>
          </a:lstStyle>
          <a:p>
            <a:fld id="{86D81C8C-66D6-49A0-BA00-81111ABA49A4}" type="slidenum">
              <a:rPr lang="en-US"/>
              <a:pPr/>
              <a:t>‹#›</a:t>
            </a:fld>
            <a:endParaRPr lang="en-US"/>
          </a:p>
        </p:txBody>
      </p:sp>
    </p:spTree>
    <p:extLst>
      <p:ext uri="{BB962C8B-B14F-4D97-AF65-F5344CB8AC3E}">
        <p14:creationId xmlns:p14="http://schemas.microsoft.com/office/powerpoint/2010/main" val="107328161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Content Placeholder 2"/>
          <p:cNvSpPr>
            <a:spLocks noGrp="1"/>
          </p:cNvSpPr>
          <p:nvPr>
            <p:ph sz="half" idx="1"/>
          </p:nvPr>
        </p:nvSpPr>
        <p:spPr>
          <a:xfrm>
            <a:off x="431801"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Box 3"/>
          <p:cNvSpPr txBox="1">
            <a:spLocks noGrp="1" noChangeArrowheads="1"/>
          </p:cNvSpPr>
          <p:nvPr>
            <p:ph type="sldNum" sz="quarter" idx="10"/>
          </p:nvPr>
        </p:nvSpPr>
        <p:spPr>
          <a:ln/>
        </p:spPr>
        <p:txBody>
          <a:bodyPr/>
          <a:lstStyle>
            <a:lvl1pPr>
              <a:defRPr/>
            </a:lvl1pPr>
          </a:lstStyle>
          <a:p>
            <a:fld id="{61ACBE25-5CFE-4EBD-95B1-C5AEB4B26925}" type="slidenum">
              <a:rPr lang="en-US"/>
              <a:pPr/>
              <a:t>‹#›</a:t>
            </a:fld>
            <a:endParaRPr lang="en-US"/>
          </a:p>
        </p:txBody>
      </p:sp>
    </p:spTree>
    <p:extLst>
      <p:ext uri="{BB962C8B-B14F-4D97-AF65-F5344CB8AC3E}">
        <p14:creationId xmlns:p14="http://schemas.microsoft.com/office/powerpoint/2010/main" val="102449203"/>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D3022A51-C39D-42FE-8C7F-A4F06AF1C86E}" type="slidenum">
              <a:rPr lang="en-US"/>
              <a:pPr/>
              <a:t>‹#›</a:t>
            </a:fld>
            <a:endParaRPr lang="en-US"/>
          </a:p>
        </p:txBody>
      </p:sp>
    </p:spTree>
    <p:extLst>
      <p:ext uri="{BB962C8B-B14F-4D97-AF65-F5344CB8AC3E}">
        <p14:creationId xmlns:p14="http://schemas.microsoft.com/office/powerpoint/2010/main" val="3459794716"/>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7" y="2041526"/>
            <a:ext cx="4278313" cy="6670674"/>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57D2519F-9DAD-4B61-AB02-51FDF858A7C0}" type="slidenum">
              <a:rPr lang="en-US"/>
              <a:pPr/>
              <a:t>‹#›</a:t>
            </a:fld>
            <a:endParaRPr lang="en-US"/>
          </a:p>
        </p:txBody>
      </p:sp>
    </p:spTree>
    <p:extLst>
      <p:ext uri="{BB962C8B-B14F-4D97-AF65-F5344CB8AC3E}">
        <p14:creationId xmlns:p14="http://schemas.microsoft.com/office/powerpoint/2010/main" val="336678217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6" y="871538"/>
            <a:ext cx="7802563" cy="5851526"/>
          </a:xfrm>
        </p:spPr>
        <p:txBody>
          <a:bodyPr/>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6" y="7634289"/>
            <a:ext cx="7802563" cy="1144587"/>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D16785F7-5B0E-4154-BAA7-4DC1BECADEC6}" type="slidenum">
              <a:rPr lang="en-US"/>
              <a:pPr/>
              <a:t>‹#›</a:t>
            </a:fld>
            <a:endParaRPr lang="en-US"/>
          </a:p>
        </p:txBody>
      </p:sp>
    </p:spTree>
    <p:extLst>
      <p:ext uri="{BB962C8B-B14F-4D97-AF65-F5344CB8AC3E}">
        <p14:creationId xmlns:p14="http://schemas.microsoft.com/office/powerpoint/2010/main" val="3962401710"/>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68CEA64F-1305-402B-A74B-04C5CAC5AFE6}" type="slidenum">
              <a:rPr lang="en-US"/>
              <a:pPr/>
              <a:t>‹#›</a:t>
            </a:fld>
            <a:endParaRPr lang="en-US"/>
          </a:p>
        </p:txBody>
      </p:sp>
    </p:spTree>
    <p:extLst>
      <p:ext uri="{BB962C8B-B14F-4D97-AF65-F5344CB8AC3E}">
        <p14:creationId xmlns:p14="http://schemas.microsoft.com/office/powerpoint/2010/main" val="3760983650"/>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381501" y="330201"/>
            <a:ext cx="1270000" cy="8559799"/>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30201"/>
            <a:ext cx="3657600" cy="8559799"/>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5CE0D78D-09CA-4746-823D-19FFD418F2CC}" type="slidenum">
              <a:rPr lang="en-US"/>
              <a:pPr/>
              <a:t>‹#›</a:t>
            </a:fld>
            <a:endParaRPr lang="en-US"/>
          </a:p>
        </p:txBody>
      </p:sp>
    </p:spTree>
    <p:extLst>
      <p:ext uri="{BB962C8B-B14F-4D97-AF65-F5344CB8AC3E}">
        <p14:creationId xmlns:p14="http://schemas.microsoft.com/office/powerpoint/2010/main" val="1790680640"/>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a:prstGeom prst="rect">
            <a:avLst/>
          </a:prstGeom>
        </p:spPr>
        <p:txBody>
          <a:bodyPr vert="horz" lIns="91435" tIns="45718" rIns="91435" bIns="45718"/>
          <a:lstStyle/>
          <a:p>
            <a:r>
              <a:rPr lang="en-AU" smtClean="0"/>
              <a:t>Click to edit Master title style</a:t>
            </a:r>
            <a:endParaRPr lang="en-US"/>
          </a:p>
        </p:txBody>
      </p:sp>
      <p:sp>
        <p:nvSpPr>
          <p:cNvPr id="3" name="Subtitle 2"/>
          <p:cNvSpPr>
            <a:spLocks noGrp="1"/>
          </p:cNvSpPr>
          <p:nvPr>
            <p:ph type="subTitle" idx="1"/>
          </p:nvPr>
        </p:nvSpPr>
        <p:spPr>
          <a:xfrm>
            <a:off x="1951038" y="5527676"/>
            <a:ext cx="9102726" cy="2492375"/>
          </a:xfrm>
        </p:spPr>
        <p:txBody>
          <a:bodyPr/>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AU" smtClean="0"/>
              <a:t>Click to edit Master subtitle style</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4A251090-9427-41EC-9C27-4804AA4BDDEA}" type="slidenum">
              <a:rPr lang="en-US"/>
              <a:pPr/>
              <a:t>‹#›</a:t>
            </a:fld>
            <a:endParaRPr lang="en-US"/>
          </a:p>
        </p:txBody>
      </p:sp>
    </p:spTree>
    <p:extLst>
      <p:ext uri="{BB962C8B-B14F-4D97-AF65-F5344CB8AC3E}">
        <p14:creationId xmlns:p14="http://schemas.microsoft.com/office/powerpoint/2010/main" val="980438323"/>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2A734F43-00A4-489B-B727-4D377958E9FC}" type="slidenum">
              <a:rPr lang="en-US"/>
              <a:pPr/>
              <a:t>‹#›</a:t>
            </a:fld>
            <a:endParaRPr lang="en-US"/>
          </a:p>
        </p:txBody>
      </p:sp>
    </p:spTree>
    <p:extLst>
      <p:ext uri="{BB962C8B-B14F-4D97-AF65-F5344CB8AC3E}">
        <p14:creationId xmlns:p14="http://schemas.microsoft.com/office/powerpoint/2010/main" val="2835818439"/>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a:prstGeom prst="rect">
            <a:avLst/>
          </a:prstGeom>
        </p:spPr>
        <p:txBody>
          <a:bodyPr vert="horz" lIns="91435" tIns="45718" rIns="91435" bIns="45718"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AU" smtClean="0"/>
              <a:t>Click to edit Master text styles</a:t>
            </a:r>
          </a:p>
        </p:txBody>
      </p:sp>
      <p:sp>
        <p:nvSpPr>
          <p:cNvPr id="4" name="Text Box 4"/>
          <p:cNvSpPr txBox="1">
            <a:spLocks noGrp="1" noChangeArrowheads="1"/>
          </p:cNvSpPr>
          <p:nvPr>
            <p:ph type="sldNum" sz="quarter" idx="10"/>
          </p:nvPr>
        </p:nvSpPr>
        <p:spPr>
          <a:ln/>
        </p:spPr>
        <p:txBody>
          <a:bodyPr/>
          <a:lstStyle>
            <a:lvl1pPr>
              <a:defRPr/>
            </a:lvl1pPr>
          </a:lstStyle>
          <a:p>
            <a:fld id="{B7367D2F-2CDB-4AE9-A6F6-3761172BACBB}" type="slidenum">
              <a:rPr lang="en-US"/>
              <a:pPr/>
              <a:t>‹#›</a:t>
            </a:fld>
            <a:endParaRPr lang="en-US"/>
          </a:p>
        </p:txBody>
      </p:sp>
    </p:spTree>
    <p:extLst>
      <p:ext uri="{BB962C8B-B14F-4D97-AF65-F5344CB8AC3E}">
        <p14:creationId xmlns:p14="http://schemas.microsoft.com/office/powerpoint/2010/main" val="476003413"/>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Content Placeholder 2"/>
          <p:cNvSpPr>
            <a:spLocks noGrp="1"/>
          </p:cNvSpPr>
          <p:nvPr>
            <p:ph sz="half" idx="1"/>
          </p:nvPr>
        </p:nvSpPr>
        <p:spPr>
          <a:xfrm>
            <a:off x="431801"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Box 4"/>
          <p:cNvSpPr txBox="1">
            <a:spLocks noGrp="1" noChangeArrowheads="1"/>
          </p:cNvSpPr>
          <p:nvPr>
            <p:ph type="sldNum" sz="quarter" idx="10"/>
          </p:nvPr>
        </p:nvSpPr>
        <p:spPr>
          <a:ln/>
        </p:spPr>
        <p:txBody>
          <a:bodyPr/>
          <a:lstStyle>
            <a:lvl1pPr>
              <a:defRPr/>
            </a:lvl1pPr>
          </a:lstStyle>
          <a:p>
            <a:fld id="{EFDFC6D0-BD51-4BF5-9E35-AB5F11214100}" type="slidenum">
              <a:rPr lang="en-US"/>
              <a:pPr/>
              <a:t>‹#›</a:t>
            </a:fld>
            <a:endParaRPr lang="en-US"/>
          </a:p>
        </p:txBody>
      </p:sp>
    </p:spTree>
    <p:extLst>
      <p:ext uri="{BB962C8B-B14F-4D97-AF65-F5344CB8AC3E}">
        <p14:creationId xmlns:p14="http://schemas.microsoft.com/office/powerpoint/2010/main" val="2301414009"/>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Text Box 4"/>
          <p:cNvSpPr txBox="1">
            <a:spLocks noGrp="1" noChangeArrowheads="1"/>
          </p:cNvSpPr>
          <p:nvPr>
            <p:ph type="sldNum" sz="quarter" idx="10"/>
          </p:nvPr>
        </p:nvSpPr>
        <p:spPr>
          <a:ln/>
        </p:spPr>
        <p:txBody>
          <a:bodyPr/>
          <a:lstStyle>
            <a:lvl1pPr>
              <a:defRPr/>
            </a:lvl1pPr>
          </a:lstStyle>
          <a:p>
            <a:fld id="{9CBA8B4F-041E-499B-B41F-9302561BB6C4}" type="slidenum">
              <a:rPr lang="en-US"/>
              <a:pPr/>
              <a:t>‹#›</a:t>
            </a:fld>
            <a:endParaRPr lang="en-US"/>
          </a:p>
        </p:txBody>
      </p:sp>
    </p:spTree>
    <p:extLst>
      <p:ext uri="{BB962C8B-B14F-4D97-AF65-F5344CB8AC3E}">
        <p14:creationId xmlns:p14="http://schemas.microsoft.com/office/powerpoint/2010/main" val="84207393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fld id="{B191216B-4001-4B04-B1A4-3B8DD3A5243E}" type="slidenum">
              <a:rPr lang="en-US"/>
              <a:pPr/>
              <a:t>‹#›</a:t>
            </a:fld>
            <a:endParaRPr lang="en-US"/>
          </a:p>
        </p:txBody>
      </p:sp>
    </p:spTree>
    <p:extLst>
      <p:ext uri="{BB962C8B-B14F-4D97-AF65-F5344CB8AC3E}">
        <p14:creationId xmlns:p14="http://schemas.microsoft.com/office/powerpoint/2010/main" val="2259180862"/>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Text Box 4"/>
          <p:cNvSpPr txBox="1">
            <a:spLocks noGrp="1" noChangeArrowheads="1"/>
          </p:cNvSpPr>
          <p:nvPr>
            <p:ph type="sldNum" sz="quarter" idx="10"/>
          </p:nvPr>
        </p:nvSpPr>
        <p:spPr>
          <a:ln/>
        </p:spPr>
        <p:txBody>
          <a:bodyPr/>
          <a:lstStyle>
            <a:lvl1pPr>
              <a:defRPr/>
            </a:lvl1pPr>
          </a:lstStyle>
          <a:p>
            <a:fld id="{804D1E7F-05E3-4FD1-8DD2-D67320535DEB}" type="slidenum">
              <a:rPr lang="en-US"/>
              <a:pPr/>
              <a:t>‹#›</a:t>
            </a:fld>
            <a:endParaRPr lang="en-US"/>
          </a:p>
        </p:txBody>
      </p:sp>
    </p:spTree>
    <p:extLst>
      <p:ext uri="{BB962C8B-B14F-4D97-AF65-F5344CB8AC3E}">
        <p14:creationId xmlns:p14="http://schemas.microsoft.com/office/powerpoint/2010/main" val="1168579181"/>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4C5DADFB-2BAD-4B69-B354-86F313A03C31}" type="slidenum">
              <a:rPr lang="en-US"/>
              <a:pPr/>
              <a:t>‹#›</a:t>
            </a:fld>
            <a:endParaRPr lang="en-US"/>
          </a:p>
        </p:txBody>
      </p:sp>
    </p:spTree>
    <p:extLst>
      <p:ext uri="{BB962C8B-B14F-4D97-AF65-F5344CB8AC3E}">
        <p14:creationId xmlns:p14="http://schemas.microsoft.com/office/powerpoint/2010/main" val="1448399772"/>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a:prstGeom prst="rect">
            <a:avLst/>
          </a:prstGeom>
        </p:spPr>
        <p:txBody>
          <a:bodyPr vert="horz" lIns="91435" tIns="45718" rIns="91435" bIns="45718"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7" y="2041526"/>
            <a:ext cx="4278313" cy="6670674"/>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5BCC89E5-7ECE-42D6-B7CD-E5AC3EB3D707}" type="slidenum">
              <a:rPr lang="en-US"/>
              <a:pPr/>
              <a:t>‹#›</a:t>
            </a:fld>
            <a:endParaRPr lang="en-US"/>
          </a:p>
        </p:txBody>
      </p:sp>
    </p:spTree>
    <p:extLst>
      <p:ext uri="{BB962C8B-B14F-4D97-AF65-F5344CB8AC3E}">
        <p14:creationId xmlns:p14="http://schemas.microsoft.com/office/powerpoint/2010/main" val="329763952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a:prstGeom prst="rect">
            <a:avLst/>
          </a:prstGeom>
        </p:spPr>
        <p:txBody>
          <a:bodyPr vert="horz" lIns="91435" tIns="45718" rIns="91435" bIns="45718"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6" y="871538"/>
            <a:ext cx="7802563" cy="5851526"/>
          </a:xfrm>
        </p:spPr>
        <p:txBody>
          <a:bodyPr/>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6" y="7634289"/>
            <a:ext cx="7802563" cy="1144587"/>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EC6753AB-4902-445F-B72B-CC5DAAFD62B0}" type="slidenum">
              <a:rPr lang="en-US"/>
              <a:pPr/>
              <a:t>‹#›</a:t>
            </a:fld>
            <a:endParaRPr lang="en-US"/>
          </a:p>
        </p:txBody>
      </p:sp>
    </p:spTree>
    <p:extLst>
      <p:ext uri="{BB962C8B-B14F-4D97-AF65-F5344CB8AC3E}">
        <p14:creationId xmlns:p14="http://schemas.microsoft.com/office/powerpoint/2010/main" val="3140749521"/>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2A70DFD9-4C4A-4ED8-9728-D2CBC9A9976A}" type="slidenum">
              <a:rPr lang="en-US"/>
              <a:pPr/>
              <a:t>‹#›</a:t>
            </a:fld>
            <a:endParaRPr lang="en-US"/>
          </a:p>
        </p:txBody>
      </p:sp>
    </p:spTree>
    <p:extLst>
      <p:ext uri="{BB962C8B-B14F-4D97-AF65-F5344CB8AC3E}">
        <p14:creationId xmlns:p14="http://schemas.microsoft.com/office/powerpoint/2010/main" val="1376686715"/>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6"/>
            <a:ext cx="2979738" cy="9236075"/>
          </a:xfrm>
          <a:prstGeom prst="rect">
            <a:avLst/>
          </a:prstGeom>
        </p:spPr>
        <p:txBody>
          <a:bodyPr vert="eaVert" lIns="91435" tIns="45718" rIns="91435" bIns="45718"/>
          <a:lstStyle/>
          <a:p>
            <a:r>
              <a:rPr lang="en-AU" smtClean="0"/>
              <a:t>Click to edit Master title style</a:t>
            </a:r>
            <a:endParaRPr lang="en-US"/>
          </a:p>
        </p:txBody>
      </p:sp>
      <p:sp>
        <p:nvSpPr>
          <p:cNvPr id="3" name="Vertical Text Placeholder 2"/>
          <p:cNvSpPr>
            <a:spLocks noGrp="1"/>
          </p:cNvSpPr>
          <p:nvPr>
            <p:ph type="body" orient="vert" idx="1"/>
          </p:nvPr>
        </p:nvSpPr>
        <p:spPr>
          <a:xfrm>
            <a:off x="431801" y="390526"/>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3371F17D-7E6F-4A62-B17C-361A39878F0D}" type="slidenum">
              <a:rPr lang="en-US"/>
              <a:pPr/>
              <a:t>‹#›</a:t>
            </a:fld>
            <a:endParaRPr lang="en-US"/>
          </a:p>
        </p:txBody>
      </p:sp>
    </p:spTree>
    <p:extLst>
      <p:ext uri="{BB962C8B-B14F-4D97-AF65-F5344CB8AC3E}">
        <p14:creationId xmlns:p14="http://schemas.microsoft.com/office/powerpoint/2010/main" val="1787434379"/>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6"/>
            <a:ext cx="9102726" cy="2492375"/>
          </a:xfrm>
        </p:spPr>
        <p:txBody>
          <a:bodyPr/>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AU" smtClean="0"/>
              <a:t>Click to edit Master subtitle style</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60BFE4F1-53E7-4FD2-A9E2-72AD8D01A160}" type="slidenum">
              <a:rPr lang="en-US"/>
              <a:pPr/>
              <a:t>‹#›</a:t>
            </a:fld>
            <a:endParaRPr lang="en-US"/>
          </a:p>
        </p:txBody>
      </p:sp>
    </p:spTree>
    <p:extLst>
      <p:ext uri="{BB962C8B-B14F-4D97-AF65-F5344CB8AC3E}">
        <p14:creationId xmlns:p14="http://schemas.microsoft.com/office/powerpoint/2010/main" val="2898644875"/>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D901157C-B952-4B41-9811-FABA251EEB3C}" type="slidenum">
              <a:rPr lang="en-US"/>
              <a:pPr/>
              <a:t>‹#›</a:t>
            </a:fld>
            <a:endParaRPr lang="en-US"/>
          </a:p>
        </p:txBody>
      </p:sp>
    </p:spTree>
    <p:extLst>
      <p:ext uri="{BB962C8B-B14F-4D97-AF65-F5344CB8AC3E}">
        <p14:creationId xmlns:p14="http://schemas.microsoft.com/office/powerpoint/2010/main" val="4030559538"/>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AU" smtClean="0"/>
              <a:t>Click to edit Master text styles</a:t>
            </a:r>
          </a:p>
        </p:txBody>
      </p:sp>
      <p:sp>
        <p:nvSpPr>
          <p:cNvPr id="4" name="Text Box 4"/>
          <p:cNvSpPr txBox="1">
            <a:spLocks noGrp="1" noChangeArrowheads="1"/>
          </p:cNvSpPr>
          <p:nvPr>
            <p:ph type="sldNum" sz="quarter" idx="10"/>
          </p:nvPr>
        </p:nvSpPr>
        <p:spPr>
          <a:ln/>
        </p:spPr>
        <p:txBody>
          <a:bodyPr/>
          <a:lstStyle>
            <a:lvl1pPr>
              <a:defRPr/>
            </a:lvl1pPr>
          </a:lstStyle>
          <a:p>
            <a:fld id="{DADA0A5E-4484-4C1B-ACD4-8408BFE50923}" type="slidenum">
              <a:rPr lang="en-US"/>
              <a:pPr/>
              <a:t>‹#›</a:t>
            </a:fld>
            <a:endParaRPr lang="en-US"/>
          </a:p>
        </p:txBody>
      </p:sp>
    </p:spTree>
    <p:extLst>
      <p:ext uri="{BB962C8B-B14F-4D97-AF65-F5344CB8AC3E}">
        <p14:creationId xmlns:p14="http://schemas.microsoft.com/office/powerpoint/2010/main" val="495785867"/>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71501" y="2324100"/>
            <a:ext cx="2463799" cy="65658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3187702" y="2324100"/>
            <a:ext cx="2463799" cy="65658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Box 4"/>
          <p:cNvSpPr txBox="1">
            <a:spLocks noGrp="1" noChangeArrowheads="1"/>
          </p:cNvSpPr>
          <p:nvPr>
            <p:ph type="sldNum" sz="quarter" idx="10"/>
          </p:nvPr>
        </p:nvSpPr>
        <p:spPr>
          <a:ln/>
        </p:spPr>
        <p:txBody>
          <a:bodyPr/>
          <a:lstStyle>
            <a:lvl1pPr>
              <a:defRPr/>
            </a:lvl1pPr>
          </a:lstStyle>
          <a:p>
            <a:fld id="{42964CC3-1058-4974-B07B-C147BE8EE393}" type="slidenum">
              <a:rPr lang="en-US"/>
              <a:pPr/>
              <a:t>‹#›</a:t>
            </a:fld>
            <a:endParaRPr lang="en-US"/>
          </a:p>
        </p:txBody>
      </p:sp>
    </p:spTree>
    <p:extLst>
      <p:ext uri="{BB962C8B-B14F-4D97-AF65-F5344CB8AC3E}">
        <p14:creationId xmlns:p14="http://schemas.microsoft.com/office/powerpoint/2010/main" val="321560301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fld id="{B7154016-6880-4E8B-AF8F-A0C65FC664B0}" type="slidenum">
              <a:rPr lang="en-US"/>
              <a:pPr/>
              <a:t>‹#›</a:t>
            </a:fld>
            <a:endParaRPr lang="en-US"/>
          </a:p>
        </p:txBody>
      </p:sp>
    </p:spTree>
    <p:extLst>
      <p:ext uri="{BB962C8B-B14F-4D97-AF65-F5344CB8AC3E}">
        <p14:creationId xmlns:p14="http://schemas.microsoft.com/office/powerpoint/2010/main" val="1518235324"/>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Text Box 4"/>
          <p:cNvSpPr txBox="1">
            <a:spLocks noGrp="1" noChangeArrowheads="1"/>
          </p:cNvSpPr>
          <p:nvPr>
            <p:ph type="sldNum" sz="quarter" idx="10"/>
          </p:nvPr>
        </p:nvSpPr>
        <p:spPr>
          <a:ln/>
        </p:spPr>
        <p:txBody>
          <a:bodyPr/>
          <a:lstStyle>
            <a:lvl1pPr>
              <a:defRPr/>
            </a:lvl1pPr>
          </a:lstStyle>
          <a:p>
            <a:fld id="{31D4B50B-3E86-4D36-9056-FA5367AFCAA1}" type="slidenum">
              <a:rPr lang="en-US"/>
              <a:pPr/>
              <a:t>‹#›</a:t>
            </a:fld>
            <a:endParaRPr lang="en-US"/>
          </a:p>
        </p:txBody>
      </p:sp>
    </p:spTree>
    <p:extLst>
      <p:ext uri="{BB962C8B-B14F-4D97-AF65-F5344CB8AC3E}">
        <p14:creationId xmlns:p14="http://schemas.microsoft.com/office/powerpoint/2010/main" val="4265948517"/>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Text Box 4"/>
          <p:cNvSpPr txBox="1">
            <a:spLocks noGrp="1" noChangeArrowheads="1"/>
          </p:cNvSpPr>
          <p:nvPr>
            <p:ph type="sldNum" sz="quarter" idx="10"/>
          </p:nvPr>
        </p:nvSpPr>
        <p:spPr>
          <a:ln/>
        </p:spPr>
        <p:txBody>
          <a:bodyPr/>
          <a:lstStyle>
            <a:lvl1pPr>
              <a:defRPr/>
            </a:lvl1pPr>
          </a:lstStyle>
          <a:p>
            <a:fld id="{6A1458EA-7015-4CFF-A768-C0D4626F8DBA}" type="slidenum">
              <a:rPr lang="en-US"/>
              <a:pPr/>
              <a:t>‹#›</a:t>
            </a:fld>
            <a:endParaRPr lang="en-US"/>
          </a:p>
        </p:txBody>
      </p:sp>
    </p:spTree>
    <p:extLst>
      <p:ext uri="{BB962C8B-B14F-4D97-AF65-F5344CB8AC3E}">
        <p14:creationId xmlns:p14="http://schemas.microsoft.com/office/powerpoint/2010/main" val="188037311"/>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41DFF852-8FFA-46ED-BB41-178E179E0C42}" type="slidenum">
              <a:rPr lang="en-US"/>
              <a:pPr/>
              <a:t>‹#›</a:t>
            </a:fld>
            <a:endParaRPr lang="en-US"/>
          </a:p>
        </p:txBody>
      </p:sp>
    </p:spTree>
    <p:extLst>
      <p:ext uri="{BB962C8B-B14F-4D97-AF65-F5344CB8AC3E}">
        <p14:creationId xmlns:p14="http://schemas.microsoft.com/office/powerpoint/2010/main" val="408216490"/>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7" y="2041526"/>
            <a:ext cx="4278313" cy="6670674"/>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33CD2790-3C0E-4795-8E64-91A1226492B1}" type="slidenum">
              <a:rPr lang="en-US"/>
              <a:pPr/>
              <a:t>‹#›</a:t>
            </a:fld>
            <a:endParaRPr lang="en-US"/>
          </a:p>
        </p:txBody>
      </p:sp>
    </p:spTree>
    <p:extLst>
      <p:ext uri="{BB962C8B-B14F-4D97-AF65-F5344CB8AC3E}">
        <p14:creationId xmlns:p14="http://schemas.microsoft.com/office/powerpoint/2010/main" val="788719884"/>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6" y="871538"/>
            <a:ext cx="7802563" cy="5851526"/>
          </a:xfrm>
        </p:spPr>
        <p:txBody>
          <a:bodyPr/>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6" y="7634289"/>
            <a:ext cx="7802563" cy="1144587"/>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4E5979F0-341F-42DE-AAB4-8EC0A64332A0}" type="slidenum">
              <a:rPr lang="en-US"/>
              <a:pPr/>
              <a:t>‹#›</a:t>
            </a:fld>
            <a:endParaRPr lang="en-US"/>
          </a:p>
        </p:txBody>
      </p:sp>
    </p:spTree>
    <p:extLst>
      <p:ext uri="{BB962C8B-B14F-4D97-AF65-F5344CB8AC3E}">
        <p14:creationId xmlns:p14="http://schemas.microsoft.com/office/powerpoint/2010/main" val="3698474018"/>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90EB4531-A30B-4F75-B9C7-0B3D29DEBC65}" type="slidenum">
              <a:rPr lang="en-US"/>
              <a:pPr/>
              <a:t>‹#›</a:t>
            </a:fld>
            <a:endParaRPr lang="en-US"/>
          </a:p>
        </p:txBody>
      </p:sp>
    </p:spTree>
    <p:extLst>
      <p:ext uri="{BB962C8B-B14F-4D97-AF65-F5344CB8AC3E}">
        <p14:creationId xmlns:p14="http://schemas.microsoft.com/office/powerpoint/2010/main" val="486619603"/>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1"/>
            <a:ext cx="2965450" cy="8559799"/>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30201"/>
            <a:ext cx="8743950" cy="8559799"/>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BB4B5150-735B-4A1C-BC48-DA733D00E7A4}" type="slidenum">
              <a:rPr lang="en-US"/>
              <a:pPr/>
              <a:t>‹#›</a:t>
            </a:fld>
            <a:endParaRPr lang="en-US"/>
          </a:p>
        </p:txBody>
      </p:sp>
    </p:spTree>
    <p:extLst>
      <p:ext uri="{BB962C8B-B14F-4D97-AF65-F5344CB8AC3E}">
        <p14:creationId xmlns:p14="http://schemas.microsoft.com/office/powerpoint/2010/main" val="2419238336"/>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6"/>
            <a:ext cx="9102726" cy="2492375"/>
          </a:xfrm>
        </p:spPr>
        <p:txBody>
          <a:bodyPr/>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AU" smtClean="0"/>
              <a:t>Click to edit Master subtitle style</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079E7E08-72EF-417A-AEE1-C8B7883350EB}" type="slidenum">
              <a:rPr lang="en-US"/>
              <a:pPr/>
              <a:t>‹#›</a:t>
            </a:fld>
            <a:endParaRPr lang="en-US"/>
          </a:p>
        </p:txBody>
      </p:sp>
    </p:spTree>
    <p:extLst>
      <p:ext uri="{BB962C8B-B14F-4D97-AF65-F5344CB8AC3E}">
        <p14:creationId xmlns:p14="http://schemas.microsoft.com/office/powerpoint/2010/main" val="2602284384"/>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329BECF6-F591-480D-8CB4-CCFF1788447D}" type="slidenum">
              <a:rPr lang="en-US"/>
              <a:pPr/>
              <a:t>‹#›</a:t>
            </a:fld>
            <a:endParaRPr lang="en-US"/>
          </a:p>
        </p:txBody>
      </p:sp>
    </p:spTree>
    <p:extLst>
      <p:ext uri="{BB962C8B-B14F-4D97-AF65-F5344CB8AC3E}">
        <p14:creationId xmlns:p14="http://schemas.microsoft.com/office/powerpoint/2010/main" val="2175491740"/>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AU" smtClean="0"/>
              <a:t>Click to edit Master text styles</a:t>
            </a:r>
          </a:p>
        </p:txBody>
      </p:sp>
      <p:sp>
        <p:nvSpPr>
          <p:cNvPr id="4" name="Text Box 4"/>
          <p:cNvSpPr txBox="1">
            <a:spLocks noGrp="1" noChangeArrowheads="1"/>
          </p:cNvSpPr>
          <p:nvPr>
            <p:ph type="sldNum" sz="quarter" idx="10"/>
          </p:nvPr>
        </p:nvSpPr>
        <p:spPr>
          <a:ln/>
        </p:spPr>
        <p:txBody>
          <a:bodyPr/>
          <a:lstStyle>
            <a:lvl1pPr>
              <a:defRPr/>
            </a:lvl1pPr>
          </a:lstStyle>
          <a:p>
            <a:fld id="{CC9CB3AE-F77D-48A7-B7B6-DE4F60B2A22A}" type="slidenum">
              <a:rPr lang="en-US"/>
              <a:pPr/>
              <a:t>‹#›</a:t>
            </a:fld>
            <a:endParaRPr lang="en-US"/>
          </a:p>
        </p:txBody>
      </p:sp>
    </p:spTree>
    <p:extLst>
      <p:ext uri="{BB962C8B-B14F-4D97-AF65-F5344CB8AC3E}">
        <p14:creationId xmlns:p14="http://schemas.microsoft.com/office/powerpoint/2010/main" val="332537182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fld id="{77221A02-18CE-4C4C-BF6F-7FBE1D61356D}" type="slidenum">
              <a:rPr lang="en-US"/>
              <a:pPr/>
              <a:t>‹#›</a:t>
            </a:fld>
            <a:endParaRPr lang="en-US"/>
          </a:p>
        </p:txBody>
      </p:sp>
    </p:spTree>
    <p:extLst>
      <p:ext uri="{BB962C8B-B14F-4D97-AF65-F5344CB8AC3E}">
        <p14:creationId xmlns:p14="http://schemas.microsoft.com/office/powerpoint/2010/main" val="3230338310"/>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8369300" y="2324100"/>
            <a:ext cx="1955800" cy="65658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10477500" y="2324100"/>
            <a:ext cx="1955800" cy="65658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Box 4"/>
          <p:cNvSpPr txBox="1">
            <a:spLocks noGrp="1" noChangeArrowheads="1"/>
          </p:cNvSpPr>
          <p:nvPr>
            <p:ph type="sldNum" sz="quarter" idx="10"/>
          </p:nvPr>
        </p:nvSpPr>
        <p:spPr>
          <a:ln/>
        </p:spPr>
        <p:txBody>
          <a:bodyPr/>
          <a:lstStyle>
            <a:lvl1pPr>
              <a:defRPr/>
            </a:lvl1pPr>
          </a:lstStyle>
          <a:p>
            <a:fld id="{997FA9AC-4F66-4354-897C-88C274F4E034}" type="slidenum">
              <a:rPr lang="en-US"/>
              <a:pPr/>
              <a:t>‹#›</a:t>
            </a:fld>
            <a:endParaRPr lang="en-US"/>
          </a:p>
        </p:txBody>
      </p:sp>
    </p:spTree>
    <p:extLst>
      <p:ext uri="{BB962C8B-B14F-4D97-AF65-F5344CB8AC3E}">
        <p14:creationId xmlns:p14="http://schemas.microsoft.com/office/powerpoint/2010/main" val="2699074467"/>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Text Box 4"/>
          <p:cNvSpPr txBox="1">
            <a:spLocks noGrp="1" noChangeArrowheads="1"/>
          </p:cNvSpPr>
          <p:nvPr>
            <p:ph type="sldNum" sz="quarter" idx="10"/>
          </p:nvPr>
        </p:nvSpPr>
        <p:spPr>
          <a:ln/>
        </p:spPr>
        <p:txBody>
          <a:bodyPr/>
          <a:lstStyle>
            <a:lvl1pPr>
              <a:defRPr/>
            </a:lvl1pPr>
          </a:lstStyle>
          <a:p>
            <a:fld id="{F3FEA720-6911-4080-84E9-2C989350C760}" type="slidenum">
              <a:rPr lang="en-US"/>
              <a:pPr/>
              <a:t>‹#›</a:t>
            </a:fld>
            <a:endParaRPr lang="en-US"/>
          </a:p>
        </p:txBody>
      </p:sp>
    </p:spTree>
    <p:extLst>
      <p:ext uri="{BB962C8B-B14F-4D97-AF65-F5344CB8AC3E}">
        <p14:creationId xmlns:p14="http://schemas.microsoft.com/office/powerpoint/2010/main" val="2978470038"/>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Text Box 4"/>
          <p:cNvSpPr txBox="1">
            <a:spLocks noGrp="1" noChangeArrowheads="1"/>
          </p:cNvSpPr>
          <p:nvPr>
            <p:ph type="sldNum" sz="quarter" idx="10"/>
          </p:nvPr>
        </p:nvSpPr>
        <p:spPr>
          <a:ln/>
        </p:spPr>
        <p:txBody>
          <a:bodyPr/>
          <a:lstStyle>
            <a:lvl1pPr>
              <a:defRPr/>
            </a:lvl1pPr>
          </a:lstStyle>
          <a:p>
            <a:fld id="{99ECAF24-D9A2-4FDD-9CBB-0A3CC5D297D7}" type="slidenum">
              <a:rPr lang="en-US"/>
              <a:pPr/>
              <a:t>‹#›</a:t>
            </a:fld>
            <a:endParaRPr lang="en-US"/>
          </a:p>
        </p:txBody>
      </p:sp>
    </p:spTree>
    <p:extLst>
      <p:ext uri="{BB962C8B-B14F-4D97-AF65-F5344CB8AC3E}">
        <p14:creationId xmlns:p14="http://schemas.microsoft.com/office/powerpoint/2010/main" val="2383464871"/>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E130E937-8676-4B1B-9543-F503F4296560}" type="slidenum">
              <a:rPr lang="en-US"/>
              <a:pPr/>
              <a:t>‹#›</a:t>
            </a:fld>
            <a:endParaRPr lang="en-US"/>
          </a:p>
        </p:txBody>
      </p:sp>
    </p:spTree>
    <p:extLst>
      <p:ext uri="{BB962C8B-B14F-4D97-AF65-F5344CB8AC3E}">
        <p14:creationId xmlns:p14="http://schemas.microsoft.com/office/powerpoint/2010/main" val="3171687836"/>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7" y="2041526"/>
            <a:ext cx="4278313" cy="6670674"/>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EE3CCB90-8505-4A14-8C44-40FC10D667DC}" type="slidenum">
              <a:rPr lang="en-US"/>
              <a:pPr/>
              <a:t>‹#›</a:t>
            </a:fld>
            <a:endParaRPr lang="en-US"/>
          </a:p>
        </p:txBody>
      </p:sp>
    </p:spTree>
    <p:extLst>
      <p:ext uri="{BB962C8B-B14F-4D97-AF65-F5344CB8AC3E}">
        <p14:creationId xmlns:p14="http://schemas.microsoft.com/office/powerpoint/2010/main" val="3736992759"/>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6" y="871538"/>
            <a:ext cx="7802563" cy="5851526"/>
          </a:xfrm>
        </p:spPr>
        <p:txBody>
          <a:bodyPr/>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6" y="7634289"/>
            <a:ext cx="7802563" cy="1144587"/>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98318849-71D6-4029-AB76-8A13424FA9AE}" type="slidenum">
              <a:rPr lang="en-US"/>
              <a:pPr/>
              <a:t>‹#›</a:t>
            </a:fld>
            <a:endParaRPr lang="en-US"/>
          </a:p>
        </p:txBody>
      </p:sp>
    </p:spTree>
    <p:extLst>
      <p:ext uri="{BB962C8B-B14F-4D97-AF65-F5344CB8AC3E}">
        <p14:creationId xmlns:p14="http://schemas.microsoft.com/office/powerpoint/2010/main" val="4000728356"/>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CBFBDBCA-E1E4-4520-9738-6321A6A49BCC}" type="slidenum">
              <a:rPr lang="en-US"/>
              <a:pPr/>
              <a:t>‹#›</a:t>
            </a:fld>
            <a:endParaRPr lang="en-US"/>
          </a:p>
        </p:txBody>
      </p:sp>
    </p:spTree>
    <p:extLst>
      <p:ext uri="{BB962C8B-B14F-4D97-AF65-F5344CB8AC3E}">
        <p14:creationId xmlns:p14="http://schemas.microsoft.com/office/powerpoint/2010/main" val="2384182364"/>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1"/>
            <a:ext cx="2965450" cy="8559799"/>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30201"/>
            <a:ext cx="8743950" cy="8559799"/>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4"/>
          <p:cNvSpPr txBox="1">
            <a:spLocks noGrp="1" noChangeArrowheads="1"/>
          </p:cNvSpPr>
          <p:nvPr>
            <p:ph type="sldNum" sz="quarter" idx="10"/>
          </p:nvPr>
        </p:nvSpPr>
        <p:spPr>
          <a:ln/>
        </p:spPr>
        <p:txBody>
          <a:bodyPr/>
          <a:lstStyle>
            <a:lvl1pPr>
              <a:defRPr/>
            </a:lvl1pPr>
          </a:lstStyle>
          <a:p>
            <a:fld id="{5348DBCC-EF9C-4603-87AC-E47D4FE0E14F}" type="slidenum">
              <a:rPr lang="en-US"/>
              <a:pPr/>
              <a:t>‹#›</a:t>
            </a:fld>
            <a:endParaRPr lang="en-US"/>
          </a:p>
        </p:txBody>
      </p:sp>
    </p:spTree>
    <p:extLst>
      <p:ext uri="{BB962C8B-B14F-4D97-AF65-F5344CB8AC3E}">
        <p14:creationId xmlns:p14="http://schemas.microsoft.com/office/powerpoint/2010/main" val="4098905355"/>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a:prstGeom prst="rect">
            <a:avLst/>
          </a:prstGeom>
        </p:spPr>
        <p:txBody>
          <a:bodyPr vert="horz" lIns="91435" tIns="45718" rIns="91435" bIns="45718"/>
          <a:lstStyle/>
          <a:p>
            <a:r>
              <a:rPr lang="en-AU" smtClean="0"/>
              <a:t>Click to edit Master title style</a:t>
            </a:r>
            <a:endParaRPr lang="en-US"/>
          </a:p>
        </p:txBody>
      </p:sp>
      <p:sp>
        <p:nvSpPr>
          <p:cNvPr id="3" name="Subtitle 2"/>
          <p:cNvSpPr>
            <a:spLocks noGrp="1"/>
          </p:cNvSpPr>
          <p:nvPr>
            <p:ph type="subTitle" idx="1"/>
          </p:nvPr>
        </p:nvSpPr>
        <p:spPr>
          <a:xfrm>
            <a:off x="1951038" y="5527676"/>
            <a:ext cx="9102726" cy="2492375"/>
          </a:xfrm>
        </p:spPr>
        <p:txBody>
          <a:bodyPr/>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AU" smtClean="0"/>
              <a:t>Click to edit Master subtitle style</a:t>
            </a:r>
            <a:endParaRPr lang="en-US"/>
          </a:p>
        </p:txBody>
      </p:sp>
      <p:sp>
        <p:nvSpPr>
          <p:cNvPr id="4" name="Text Box 2"/>
          <p:cNvSpPr txBox="1">
            <a:spLocks noGrp="1" noChangeArrowheads="1"/>
          </p:cNvSpPr>
          <p:nvPr>
            <p:ph type="sldNum" sz="quarter" idx="10"/>
          </p:nvPr>
        </p:nvSpPr>
        <p:spPr>
          <a:ln/>
        </p:spPr>
        <p:txBody>
          <a:bodyPr/>
          <a:lstStyle>
            <a:lvl1pPr>
              <a:defRPr/>
            </a:lvl1pPr>
          </a:lstStyle>
          <a:p>
            <a:fld id="{4FFE7163-D2FC-4DF8-A78C-EEB486C3CDE7}" type="slidenum">
              <a:rPr lang="en-US"/>
              <a:pPr/>
              <a:t>‹#›</a:t>
            </a:fld>
            <a:endParaRPr lang="en-US"/>
          </a:p>
        </p:txBody>
      </p:sp>
    </p:spTree>
    <p:extLst>
      <p:ext uri="{BB962C8B-B14F-4D97-AF65-F5344CB8AC3E}">
        <p14:creationId xmlns:p14="http://schemas.microsoft.com/office/powerpoint/2010/main" val="1998822468"/>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2"/>
          <p:cNvSpPr txBox="1">
            <a:spLocks noGrp="1" noChangeArrowheads="1"/>
          </p:cNvSpPr>
          <p:nvPr>
            <p:ph type="sldNum" sz="quarter" idx="10"/>
          </p:nvPr>
        </p:nvSpPr>
        <p:spPr>
          <a:ln/>
        </p:spPr>
        <p:txBody>
          <a:bodyPr/>
          <a:lstStyle>
            <a:lvl1pPr>
              <a:defRPr/>
            </a:lvl1pPr>
          </a:lstStyle>
          <a:p>
            <a:fld id="{CFC3AAA4-F6C0-4422-94BA-C936892C4ACB}" type="slidenum">
              <a:rPr lang="en-US"/>
              <a:pPr/>
              <a:t>‹#›</a:t>
            </a:fld>
            <a:endParaRPr lang="en-US"/>
          </a:p>
        </p:txBody>
      </p:sp>
    </p:spTree>
    <p:extLst>
      <p:ext uri="{BB962C8B-B14F-4D97-AF65-F5344CB8AC3E}">
        <p14:creationId xmlns:p14="http://schemas.microsoft.com/office/powerpoint/2010/main" val="343156401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a:prstGeom prst="rect">
            <a:avLst/>
          </a:prstGeom>
        </p:spPr>
        <p:txBody>
          <a:bodyPr vert="horz" lIns="91435" tIns="45718" rIns="91435" bIns="45718"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7" y="2041526"/>
            <a:ext cx="4278313" cy="6670674"/>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32D6895E-382C-4EAD-8B79-BCB70AD39B3B}" type="slidenum">
              <a:rPr lang="en-US"/>
              <a:pPr/>
              <a:t>‹#›</a:t>
            </a:fld>
            <a:endParaRPr lang="en-US"/>
          </a:p>
        </p:txBody>
      </p:sp>
    </p:spTree>
    <p:extLst>
      <p:ext uri="{BB962C8B-B14F-4D97-AF65-F5344CB8AC3E}">
        <p14:creationId xmlns:p14="http://schemas.microsoft.com/office/powerpoint/2010/main" val="1053794048"/>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a:prstGeom prst="rect">
            <a:avLst/>
          </a:prstGeom>
        </p:spPr>
        <p:txBody>
          <a:bodyPr vert="horz" lIns="91435" tIns="45718" rIns="91435" bIns="45718"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AU" smtClean="0"/>
              <a:t>Click to edit Master text styles</a:t>
            </a:r>
          </a:p>
        </p:txBody>
      </p:sp>
      <p:sp>
        <p:nvSpPr>
          <p:cNvPr id="4" name="Text Box 2"/>
          <p:cNvSpPr txBox="1">
            <a:spLocks noGrp="1" noChangeArrowheads="1"/>
          </p:cNvSpPr>
          <p:nvPr>
            <p:ph type="sldNum" sz="quarter" idx="10"/>
          </p:nvPr>
        </p:nvSpPr>
        <p:spPr>
          <a:ln/>
        </p:spPr>
        <p:txBody>
          <a:bodyPr/>
          <a:lstStyle>
            <a:lvl1pPr>
              <a:defRPr/>
            </a:lvl1pPr>
          </a:lstStyle>
          <a:p>
            <a:fld id="{6E6A1A7B-A183-48B4-BFA0-9EC4F3565145}" type="slidenum">
              <a:rPr lang="en-US"/>
              <a:pPr/>
              <a:t>‹#›</a:t>
            </a:fld>
            <a:endParaRPr lang="en-US"/>
          </a:p>
        </p:txBody>
      </p:sp>
    </p:spTree>
    <p:extLst>
      <p:ext uri="{BB962C8B-B14F-4D97-AF65-F5344CB8AC3E}">
        <p14:creationId xmlns:p14="http://schemas.microsoft.com/office/powerpoint/2010/main" val="3019081897"/>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Content Placeholder 2"/>
          <p:cNvSpPr>
            <a:spLocks noGrp="1"/>
          </p:cNvSpPr>
          <p:nvPr>
            <p:ph sz="half" idx="1"/>
          </p:nvPr>
        </p:nvSpPr>
        <p:spPr>
          <a:xfrm>
            <a:off x="571500" y="863601"/>
            <a:ext cx="5854700" cy="80264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578600" y="863601"/>
            <a:ext cx="5854700" cy="80264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Box 2"/>
          <p:cNvSpPr txBox="1">
            <a:spLocks noGrp="1" noChangeArrowheads="1"/>
          </p:cNvSpPr>
          <p:nvPr>
            <p:ph type="sldNum" sz="quarter" idx="10"/>
          </p:nvPr>
        </p:nvSpPr>
        <p:spPr>
          <a:ln/>
        </p:spPr>
        <p:txBody>
          <a:bodyPr/>
          <a:lstStyle>
            <a:lvl1pPr>
              <a:defRPr/>
            </a:lvl1pPr>
          </a:lstStyle>
          <a:p>
            <a:fld id="{857628F7-EEAF-4192-AA00-681395EFA1F8}" type="slidenum">
              <a:rPr lang="en-US"/>
              <a:pPr/>
              <a:t>‹#›</a:t>
            </a:fld>
            <a:endParaRPr lang="en-US"/>
          </a:p>
        </p:txBody>
      </p:sp>
    </p:spTree>
    <p:extLst>
      <p:ext uri="{BB962C8B-B14F-4D97-AF65-F5344CB8AC3E}">
        <p14:creationId xmlns:p14="http://schemas.microsoft.com/office/powerpoint/2010/main" val="2387749606"/>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Text Box 2"/>
          <p:cNvSpPr txBox="1">
            <a:spLocks noGrp="1" noChangeArrowheads="1"/>
          </p:cNvSpPr>
          <p:nvPr>
            <p:ph type="sldNum" sz="quarter" idx="10"/>
          </p:nvPr>
        </p:nvSpPr>
        <p:spPr>
          <a:ln/>
        </p:spPr>
        <p:txBody>
          <a:bodyPr/>
          <a:lstStyle>
            <a:lvl1pPr>
              <a:defRPr/>
            </a:lvl1pPr>
          </a:lstStyle>
          <a:p>
            <a:fld id="{EEFDBA29-615F-4E33-9A24-2CCF2A4520DC}" type="slidenum">
              <a:rPr lang="en-US"/>
              <a:pPr/>
              <a:t>‹#›</a:t>
            </a:fld>
            <a:endParaRPr lang="en-US"/>
          </a:p>
        </p:txBody>
      </p:sp>
    </p:spTree>
    <p:extLst>
      <p:ext uri="{BB962C8B-B14F-4D97-AF65-F5344CB8AC3E}">
        <p14:creationId xmlns:p14="http://schemas.microsoft.com/office/powerpoint/2010/main" val="3779097310"/>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Text Box 2"/>
          <p:cNvSpPr txBox="1">
            <a:spLocks noGrp="1" noChangeArrowheads="1"/>
          </p:cNvSpPr>
          <p:nvPr>
            <p:ph type="sldNum" sz="quarter" idx="10"/>
          </p:nvPr>
        </p:nvSpPr>
        <p:spPr>
          <a:ln/>
        </p:spPr>
        <p:txBody>
          <a:bodyPr/>
          <a:lstStyle>
            <a:lvl1pPr>
              <a:defRPr/>
            </a:lvl1pPr>
          </a:lstStyle>
          <a:p>
            <a:fld id="{930D9801-9D0D-4DFC-903F-A3B329E03663}" type="slidenum">
              <a:rPr lang="en-US"/>
              <a:pPr/>
              <a:t>‹#›</a:t>
            </a:fld>
            <a:endParaRPr lang="en-US"/>
          </a:p>
        </p:txBody>
      </p:sp>
    </p:spTree>
    <p:extLst>
      <p:ext uri="{BB962C8B-B14F-4D97-AF65-F5344CB8AC3E}">
        <p14:creationId xmlns:p14="http://schemas.microsoft.com/office/powerpoint/2010/main" val="4033634492"/>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2"/>
          <p:cNvSpPr txBox="1">
            <a:spLocks noGrp="1" noChangeArrowheads="1"/>
          </p:cNvSpPr>
          <p:nvPr>
            <p:ph type="sldNum" sz="quarter" idx="10"/>
          </p:nvPr>
        </p:nvSpPr>
        <p:spPr>
          <a:ln/>
        </p:spPr>
        <p:txBody>
          <a:bodyPr/>
          <a:lstStyle>
            <a:lvl1pPr>
              <a:defRPr/>
            </a:lvl1pPr>
          </a:lstStyle>
          <a:p>
            <a:fld id="{E5C1F56D-FC07-4E12-B9D9-E2C16E271A81}" type="slidenum">
              <a:rPr lang="en-US"/>
              <a:pPr/>
              <a:t>‹#›</a:t>
            </a:fld>
            <a:endParaRPr lang="en-US"/>
          </a:p>
        </p:txBody>
      </p:sp>
    </p:spTree>
    <p:extLst>
      <p:ext uri="{BB962C8B-B14F-4D97-AF65-F5344CB8AC3E}">
        <p14:creationId xmlns:p14="http://schemas.microsoft.com/office/powerpoint/2010/main" val="2159699798"/>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a:prstGeom prst="rect">
            <a:avLst/>
          </a:prstGeom>
        </p:spPr>
        <p:txBody>
          <a:bodyPr vert="horz" lIns="91435" tIns="45718" rIns="91435" bIns="45718"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7" y="2041526"/>
            <a:ext cx="4278313" cy="6670674"/>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2"/>
          <p:cNvSpPr txBox="1">
            <a:spLocks noGrp="1" noChangeArrowheads="1"/>
          </p:cNvSpPr>
          <p:nvPr>
            <p:ph type="sldNum" sz="quarter" idx="10"/>
          </p:nvPr>
        </p:nvSpPr>
        <p:spPr>
          <a:ln/>
        </p:spPr>
        <p:txBody>
          <a:bodyPr/>
          <a:lstStyle>
            <a:lvl1pPr>
              <a:defRPr/>
            </a:lvl1pPr>
          </a:lstStyle>
          <a:p>
            <a:fld id="{DAC15690-9FE4-4929-9DE8-57A049ED4821}" type="slidenum">
              <a:rPr lang="en-US"/>
              <a:pPr/>
              <a:t>‹#›</a:t>
            </a:fld>
            <a:endParaRPr lang="en-US"/>
          </a:p>
        </p:txBody>
      </p:sp>
    </p:spTree>
    <p:extLst>
      <p:ext uri="{BB962C8B-B14F-4D97-AF65-F5344CB8AC3E}">
        <p14:creationId xmlns:p14="http://schemas.microsoft.com/office/powerpoint/2010/main" val="340022956"/>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a:prstGeom prst="rect">
            <a:avLst/>
          </a:prstGeom>
        </p:spPr>
        <p:txBody>
          <a:bodyPr vert="horz" lIns="91435" tIns="45718" rIns="91435" bIns="45718"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6" y="871538"/>
            <a:ext cx="7802563" cy="5851526"/>
          </a:xfrm>
        </p:spPr>
        <p:txBody>
          <a:bodyPr/>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6" y="7634289"/>
            <a:ext cx="7802563" cy="1144587"/>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2"/>
          <p:cNvSpPr txBox="1">
            <a:spLocks noGrp="1" noChangeArrowheads="1"/>
          </p:cNvSpPr>
          <p:nvPr>
            <p:ph type="sldNum" sz="quarter" idx="10"/>
          </p:nvPr>
        </p:nvSpPr>
        <p:spPr>
          <a:ln/>
        </p:spPr>
        <p:txBody>
          <a:bodyPr/>
          <a:lstStyle>
            <a:lvl1pPr>
              <a:defRPr/>
            </a:lvl1pPr>
          </a:lstStyle>
          <a:p>
            <a:fld id="{B5B88CC7-9DFA-4FE4-BE7C-666F21C315B2}" type="slidenum">
              <a:rPr lang="en-US"/>
              <a:pPr/>
              <a:t>‹#›</a:t>
            </a:fld>
            <a:endParaRPr lang="en-US"/>
          </a:p>
        </p:txBody>
      </p:sp>
    </p:spTree>
    <p:extLst>
      <p:ext uri="{BB962C8B-B14F-4D97-AF65-F5344CB8AC3E}">
        <p14:creationId xmlns:p14="http://schemas.microsoft.com/office/powerpoint/2010/main" val="848282962"/>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vert="horz" lIns="91435" tIns="45718" rIns="91435" bIns="45718"/>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2"/>
          <p:cNvSpPr txBox="1">
            <a:spLocks noGrp="1" noChangeArrowheads="1"/>
          </p:cNvSpPr>
          <p:nvPr>
            <p:ph type="sldNum" sz="quarter" idx="10"/>
          </p:nvPr>
        </p:nvSpPr>
        <p:spPr>
          <a:ln/>
        </p:spPr>
        <p:txBody>
          <a:bodyPr/>
          <a:lstStyle>
            <a:lvl1pPr>
              <a:defRPr/>
            </a:lvl1pPr>
          </a:lstStyle>
          <a:p>
            <a:fld id="{5F915BFC-8D43-479D-B29E-410471759F3A}" type="slidenum">
              <a:rPr lang="en-US"/>
              <a:pPr/>
              <a:t>‹#›</a:t>
            </a:fld>
            <a:endParaRPr lang="en-US"/>
          </a:p>
        </p:txBody>
      </p:sp>
    </p:spTree>
    <p:extLst>
      <p:ext uri="{BB962C8B-B14F-4D97-AF65-F5344CB8AC3E}">
        <p14:creationId xmlns:p14="http://schemas.microsoft.com/office/powerpoint/2010/main" val="1558283980"/>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90526"/>
            <a:ext cx="2965450" cy="8499474"/>
          </a:xfrm>
          <a:prstGeom prst="rect">
            <a:avLst/>
          </a:prstGeom>
        </p:spPr>
        <p:txBody>
          <a:bodyPr vert="eaVert" lIns="91435" tIns="45718" rIns="91435" bIns="45718"/>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90526"/>
            <a:ext cx="8743950" cy="8499474"/>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2"/>
          <p:cNvSpPr txBox="1">
            <a:spLocks noGrp="1" noChangeArrowheads="1"/>
          </p:cNvSpPr>
          <p:nvPr>
            <p:ph type="sldNum" sz="quarter" idx="10"/>
          </p:nvPr>
        </p:nvSpPr>
        <p:spPr>
          <a:ln/>
        </p:spPr>
        <p:txBody>
          <a:bodyPr/>
          <a:lstStyle>
            <a:lvl1pPr>
              <a:defRPr/>
            </a:lvl1pPr>
          </a:lstStyle>
          <a:p>
            <a:fld id="{B7868D5E-2E36-47BC-AFF0-A2F5A11CF6DF}" type="slidenum">
              <a:rPr lang="en-US"/>
              <a:pPr/>
              <a:t>‹#›</a:t>
            </a:fld>
            <a:endParaRPr lang="en-US"/>
          </a:p>
        </p:txBody>
      </p:sp>
    </p:spTree>
    <p:extLst>
      <p:ext uri="{BB962C8B-B14F-4D97-AF65-F5344CB8AC3E}">
        <p14:creationId xmlns:p14="http://schemas.microsoft.com/office/powerpoint/2010/main" val="1366292890"/>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6"/>
            <a:ext cx="9102726" cy="2492375"/>
          </a:xfrm>
          <a:prstGeom prst="rect">
            <a:avLst/>
          </a:prstGeom>
        </p:spPr>
        <p:txBody>
          <a:bodyPr vert="horz" lIns="91435" tIns="45718" rIns="91435" bIns="45718"/>
          <a:lstStyle>
            <a:lvl1pPr marL="0" indent="0" algn="ctr">
              <a:buNone/>
              <a:defRPr/>
            </a:lvl1pPr>
            <a:lvl2pPr marL="457176" indent="0" algn="ctr">
              <a:buNone/>
              <a:defRPr/>
            </a:lvl2pPr>
            <a:lvl3pPr marL="914354" indent="0" algn="ctr">
              <a:buNone/>
              <a:defRPr/>
            </a:lvl3pPr>
            <a:lvl4pPr marL="1371530" indent="0" algn="ctr">
              <a:buNone/>
              <a:defRPr/>
            </a:lvl4pPr>
            <a:lvl5pPr marL="1828706" indent="0" algn="ctr">
              <a:buNone/>
              <a:defRPr/>
            </a:lvl5pPr>
            <a:lvl6pPr marL="2285884" indent="0" algn="ctr">
              <a:buNone/>
              <a:defRPr/>
            </a:lvl6pPr>
            <a:lvl7pPr marL="2743060" indent="0" algn="ctr">
              <a:buNone/>
              <a:defRPr/>
            </a:lvl7pPr>
            <a:lvl8pPr marL="3200236" indent="0" algn="ctr">
              <a:buNone/>
              <a:defRPr/>
            </a:lvl8pPr>
            <a:lvl9pPr marL="3657413" indent="0" algn="ctr">
              <a:buNone/>
              <a:defRPr/>
            </a:lvl9pPr>
          </a:lstStyle>
          <a:p>
            <a:r>
              <a:rPr lang="en-AU"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E0ABA69B-EDF7-4FF6-B289-7649F9355CB3}" type="slidenum">
              <a:rPr lang="en-US"/>
              <a:pPr/>
              <a:t>‹#›</a:t>
            </a:fld>
            <a:endParaRPr lang="en-US"/>
          </a:p>
        </p:txBody>
      </p:sp>
    </p:spTree>
    <p:extLst>
      <p:ext uri="{BB962C8B-B14F-4D97-AF65-F5344CB8AC3E}">
        <p14:creationId xmlns:p14="http://schemas.microsoft.com/office/powerpoint/2010/main" val="2716016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a:prstGeom prst="rect">
            <a:avLst/>
          </a:prstGeom>
        </p:spPr>
        <p:txBody>
          <a:bodyPr vert="horz" lIns="91435" tIns="45718" rIns="91435" bIns="45718"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6" y="871538"/>
            <a:ext cx="7802563" cy="5851526"/>
          </a:xfrm>
        </p:spPr>
        <p:txBody>
          <a:bodyPr/>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6" y="7634289"/>
            <a:ext cx="7802563" cy="1144587"/>
          </a:xfrm>
        </p:spPr>
        <p:txBody>
          <a:bodyPr/>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2596ABCE-38FE-4014-940F-E7FF763B8B3B}" type="slidenum">
              <a:rPr lang="en-US"/>
              <a:pPr/>
              <a:t>‹#›</a:t>
            </a:fld>
            <a:endParaRPr lang="en-US"/>
          </a:p>
        </p:txBody>
      </p:sp>
    </p:spTree>
    <p:extLst>
      <p:ext uri="{BB962C8B-B14F-4D97-AF65-F5344CB8AC3E}">
        <p14:creationId xmlns:p14="http://schemas.microsoft.com/office/powerpoint/2010/main" val="457844565"/>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a:xfrm>
            <a:off x="650876" y="2276476"/>
            <a:ext cx="11703050" cy="6435725"/>
          </a:xfrm>
          <a:prstGeom prst="rect">
            <a:avLst/>
          </a:prstGeom>
        </p:spPr>
        <p:txBody>
          <a:bodyPr vert="horz" lIns="91435" tIns="45718" rIns="91435" bIns="45718"/>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4AD27CBA-E195-49D5-938F-E484A5832251}" type="slidenum">
              <a:rPr lang="en-US"/>
              <a:pPr/>
              <a:t>‹#›</a:t>
            </a:fld>
            <a:endParaRPr lang="en-US"/>
          </a:p>
        </p:txBody>
      </p:sp>
    </p:spTree>
    <p:extLst>
      <p:ext uri="{BB962C8B-B14F-4D97-AF65-F5344CB8AC3E}">
        <p14:creationId xmlns:p14="http://schemas.microsoft.com/office/powerpoint/2010/main" val="2793668939"/>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1"/>
            <a:ext cx="11053761"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49"/>
            <a:ext cx="11053761" cy="2133601"/>
          </a:xfrm>
          <a:prstGeom prst="rect">
            <a:avLst/>
          </a:prstGeom>
        </p:spPr>
        <p:txBody>
          <a:bodyPr vert="horz" lIns="91435" tIns="45718" rIns="91435" bIns="45718" anchor="b"/>
          <a:lstStyle>
            <a:lvl1pPr marL="0" indent="0">
              <a:buNone/>
              <a:defRPr sz="2000"/>
            </a:lvl1pPr>
            <a:lvl2pPr marL="457176" indent="0">
              <a:buNone/>
              <a:defRPr sz="1800"/>
            </a:lvl2pPr>
            <a:lvl3pPr marL="914354" indent="0">
              <a:buNone/>
              <a:defRPr sz="1600"/>
            </a:lvl3pPr>
            <a:lvl4pPr marL="1371530" indent="0">
              <a:buNone/>
              <a:defRPr sz="1400"/>
            </a:lvl4pPr>
            <a:lvl5pPr marL="1828706" indent="0">
              <a:buNone/>
              <a:defRPr sz="1400"/>
            </a:lvl5pPr>
            <a:lvl6pPr marL="2285884" indent="0">
              <a:buNone/>
              <a:defRPr sz="1400"/>
            </a:lvl6pPr>
            <a:lvl7pPr marL="2743060" indent="0">
              <a:buNone/>
              <a:defRPr sz="1400"/>
            </a:lvl7pPr>
            <a:lvl8pPr marL="3200236" indent="0">
              <a:buNone/>
              <a:defRPr sz="1400"/>
            </a:lvl8pPr>
            <a:lvl9pPr marL="3657413" indent="0">
              <a:buNone/>
              <a:defRPr sz="1400"/>
            </a:lvl9pPr>
          </a:lstStyle>
          <a:p>
            <a:pPr lvl="0"/>
            <a:r>
              <a:rPr lang="en-AU"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fld id="{6A4DDCB3-79E3-49D3-99CD-8AFDBFAAA557}" type="slidenum">
              <a:rPr lang="en-US"/>
              <a:pPr/>
              <a:t>‹#›</a:t>
            </a:fld>
            <a:endParaRPr lang="en-US"/>
          </a:p>
        </p:txBody>
      </p:sp>
    </p:spTree>
    <p:extLst>
      <p:ext uri="{BB962C8B-B14F-4D97-AF65-F5344CB8AC3E}">
        <p14:creationId xmlns:p14="http://schemas.microsoft.com/office/powerpoint/2010/main" val="1919718947"/>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650877" y="2276476"/>
            <a:ext cx="5775324" cy="6435725"/>
          </a:xfrm>
          <a:prstGeom prst="rect">
            <a:avLst/>
          </a:prstGeom>
        </p:spPr>
        <p:txBody>
          <a:bodyPr vert="horz" lIns="91435" tIns="45718" rIns="91435" bIns="4571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578602" y="2276476"/>
            <a:ext cx="5775324" cy="6435725"/>
          </a:xfrm>
          <a:prstGeom prst="rect">
            <a:avLst/>
          </a:prstGeom>
        </p:spPr>
        <p:txBody>
          <a:bodyPr vert="horz" lIns="91435" tIns="45718" rIns="91435" bIns="4571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Box 3"/>
          <p:cNvSpPr txBox="1">
            <a:spLocks noGrp="1" noChangeArrowheads="1"/>
          </p:cNvSpPr>
          <p:nvPr>
            <p:ph type="sldNum" sz="quarter" idx="10"/>
          </p:nvPr>
        </p:nvSpPr>
        <p:spPr>
          <a:ln/>
        </p:spPr>
        <p:txBody>
          <a:bodyPr/>
          <a:lstStyle>
            <a:lvl1pPr>
              <a:defRPr/>
            </a:lvl1pPr>
          </a:lstStyle>
          <a:p>
            <a:fld id="{E3024525-E8E2-419F-AB07-E53E90D69E68}" type="slidenum">
              <a:rPr lang="en-US"/>
              <a:pPr/>
              <a:t>‹#›</a:t>
            </a:fld>
            <a:endParaRPr lang="en-US"/>
          </a:p>
        </p:txBody>
      </p:sp>
    </p:spTree>
    <p:extLst>
      <p:ext uri="{BB962C8B-B14F-4D97-AF65-F5344CB8AC3E}">
        <p14:creationId xmlns:p14="http://schemas.microsoft.com/office/powerpoint/2010/main" val="1898425957"/>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6" y="2182814"/>
            <a:ext cx="5745163" cy="909638"/>
          </a:xfrm>
          <a:prstGeom prst="rect">
            <a:avLst/>
          </a:prstGeom>
        </p:spPr>
        <p:txBody>
          <a:bodyPr vert="horz" lIns="91435" tIns="45718" rIns="91435" bIns="45718"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vert="horz" lIns="91435" tIns="45718" rIns="91435" bIns="4571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90" y="2182814"/>
            <a:ext cx="5748336" cy="909638"/>
          </a:xfrm>
          <a:prstGeom prst="rect">
            <a:avLst/>
          </a:prstGeom>
        </p:spPr>
        <p:txBody>
          <a:bodyPr vert="horz" lIns="91435" tIns="45718" rIns="91435" bIns="45718" anchor="b"/>
          <a:lstStyle>
            <a:lvl1pPr marL="0" indent="0">
              <a:buNone/>
              <a:defRPr sz="2400" b="1"/>
            </a:lvl1pPr>
            <a:lvl2pPr marL="457176" indent="0">
              <a:buNone/>
              <a:defRPr sz="2000" b="1"/>
            </a:lvl2pPr>
            <a:lvl3pPr marL="914354" indent="0">
              <a:buNone/>
              <a:defRPr sz="1800" b="1"/>
            </a:lvl3pPr>
            <a:lvl4pPr marL="1371530" indent="0">
              <a:buNone/>
              <a:defRPr sz="1600" b="1"/>
            </a:lvl4pPr>
            <a:lvl5pPr marL="1828706" indent="0">
              <a:buNone/>
              <a:defRPr sz="1600" b="1"/>
            </a:lvl5pPr>
            <a:lvl6pPr marL="2285884" indent="0">
              <a:buNone/>
              <a:defRPr sz="1600" b="1"/>
            </a:lvl6pPr>
            <a:lvl7pPr marL="2743060" indent="0">
              <a:buNone/>
              <a:defRPr sz="1600" b="1"/>
            </a:lvl7pPr>
            <a:lvl8pPr marL="3200236" indent="0">
              <a:buNone/>
              <a:defRPr sz="1600" b="1"/>
            </a:lvl8pPr>
            <a:lvl9pPr marL="3657413"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vert="horz" lIns="91435" tIns="45718" rIns="91435" bIns="45718"/>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fld id="{BB2156C9-BF47-42F7-A0B4-4F261946F2DD}" type="slidenum">
              <a:rPr lang="en-US"/>
              <a:pPr/>
              <a:t>‹#›</a:t>
            </a:fld>
            <a:endParaRPr lang="en-US"/>
          </a:p>
        </p:txBody>
      </p:sp>
    </p:spTree>
    <p:extLst>
      <p:ext uri="{BB962C8B-B14F-4D97-AF65-F5344CB8AC3E}">
        <p14:creationId xmlns:p14="http://schemas.microsoft.com/office/powerpoint/2010/main" val="2831153412"/>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fld id="{BFB559B5-51DD-4F2E-8F5B-6DCEA6859057}" type="slidenum">
              <a:rPr lang="en-US"/>
              <a:pPr/>
              <a:t>‹#›</a:t>
            </a:fld>
            <a:endParaRPr lang="en-US"/>
          </a:p>
        </p:txBody>
      </p:sp>
    </p:spTree>
    <p:extLst>
      <p:ext uri="{BB962C8B-B14F-4D97-AF65-F5344CB8AC3E}">
        <p14:creationId xmlns:p14="http://schemas.microsoft.com/office/powerpoint/2010/main" val="3912994853"/>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fld id="{0524BE07-21E9-4562-BD9E-E88EAADD3A8A}" type="slidenum">
              <a:rPr lang="en-US"/>
              <a:pPr/>
              <a:t>‹#›</a:t>
            </a:fld>
            <a:endParaRPr lang="en-US"/>
          </a:p>
        </p:txBody>
      </p:sp>
    </p:spTree>
    <p:extLst>
      <p:ext uri="{BB962C8B-B14F-4D97-AF65-F5344CB8AC3E}">
        <p14:creationId xmlns:p14="http://schemas.microsoft.com/office/powerpoint/2010/main" val="3462599190"/>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7" y="388940"/>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3" cy="8323263"/>
          </a:xfrm>
          <a:prstGeom prst="rect">
            <a:avLst/>
          </a:prstGeom>
        </p:spPr>
        <p:txBody>
          <a:bodyPr vert="horz" lIns="91435" tIns="45718" rIns="91435" bIns="45718"/>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7" y="2041526"/>
            <a:ext cx="4278313" cy="6670674"/>
          </a:xfrm>
          <a:prstGeom prst="rect">
            <a:avLst/>
          </a:prstGeom>
        </p:spPr>
        <p:txBody>
          <a:bodyPr vert="horz" lIns="91435" tIns="45718" rIns="91435" bIns="45718"/>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BFC3309E-967A-46F3-9DDF-42F2E6C27BD3}" type="slidenum">
              <a:rPr lang="en-US"/>
              <a:pPr/>
              <a:t>‹#›</a:t>
            </a:fld>
            <a:endParaRPr lang="en-US"/>
          </a:p>
        </p:txBody>
      </p:sp>
    </p:spTree>
    <p:extLst>
      <p:ext uri="{BB962C8B-B14F-4D97-AF65-F5344CB8AC3E}">
        <p14:creationId xmlns:p14="http://schemas.microsoft.com/office/powerpoint/2010/main" val="1892325545"/>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9"/>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6" y="871538"/>
            <a:ext cx="7802563" cy="5851526"/>
          </a:xfrm>
          <a:prstGeom prst="rect">
            <a:avLst/>
          </a:prstGeom>
        </p:spPr>
        <p:txBody>
          <a:bodyPr vert="horz" lIns="91435" tIns="45718" rIns="91435" bIns="45718"/>
          <a:lstStyle>
            <a:lvl1pPr marL="0" indent="0">
              <a:buNone/>
              <a:defRPr sz="3100"/>
            </a:lvl1pPr>
            <a:lvl2pPr marL="457176" indent="0">
              <a:buNone/>
              <a:defRPr sz="2800"/>
            </a:lvl2pPr>
            <a:lvl3pPr marL="914354" indent="0">
              <a:buNone/>
              <a:defRPr sz="2400"/>
            </a:lvl3pPr>
            <a:lvl4pPr marL="1371530" indent="0">
              <a:buNone/>
              <a:defRPr sz="2000"/>
            </a:lvl4pPr>
            <a:lvl5pPr marL="1828706" indent="0">
              <a:buNone/>
              <a:defRPr sz="2000"/>
            </a:lvl5pPr>
            <a:lvl6pPr marL="2285884" indent="0">
              <a:buNone/>
              <a:defRPr sz="2000"/>
            </a:lvl6pPr>
            <a:lvl7pPr marL="2743060" indent="0">
              <a:buNone/>
              <a:defRPr sz="2000"/>
            </a:lvl7pPr>
            <a:lvl8pPr marL="3200236" indent="0">
              <a:buNone/>
              <a:defRPr sz="2000"/>
            </a:lvl8pPr>
            <a:lvl9pPr marL="3657413"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6" y="7634289"/>
            <a:ext cx="7802563" cy="1144587"/>
          </a:xfrm>
          <a:prstGeom prst="rect">
            <a:avLst/>
          </a:prstGeom>
        </p:spPr>
        <p:txBody>
          <a:bodyPr vert="horz" lIns="91435" tIns="45718" rIns="91435" bIns="45718"/>
          <a:lstStyle>
            <a:lvl1pPr marL="0" indent="0">
              <a:buNone/>
              <a:defRPr sz="1400"/>
            </a:lvl1pPr>
            <a:lvl2pPr marL="457176" indent="0">
              <a:buNone/>
              <a:defRPr sz="1100"/>
            </a:lvl2pPr>
            <a:lvl3pPr marL="914354" indent="0">
              <a:buNone/>
              <a:defRPr sz="1000"/>
            </a:lvl3pPr>
            <a:lvl4pPr marL="1371530" indent="0">
              <a:buNone/>
              <a:defRPr sz="900"/>
            </a:lvl4pPr>
            <a:lvl5pPr marL="1828706" indent="0">
              <a:buNone/>
              <a:defRPr sz="900"/>
            </a:lvl5pPr>
            <a:lvl6pPr marL="2285884" indent="0">
              <a:buNone/>
              <a:defRPr sz="900"/>
            </a:lvl6pPr>
            <a:lvl7pPr marL="2743060" indent="0">
              <a:buNone/>
              <a:defRPr sz="900"/>
            </a:lvl7pPr>
            <a:lvl8pPr marL="3200236" indent="0">
              <a:buNone/>
              <a:defRPr sz="900"/>
            </a:lvl8pPr>
            <a:lvl9pPr marL="3657413" indent="0">
              <a:buNone/>
              <a:defRPr sz="900"/>
            </a:lvl9pPr>
          </a:lstStyle>
          <a:p>
            <a:pPr lvl="0"/>
            <a:r>
              <a:rPr lang="en-AU"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08C0444E-41CC-4176-9033-06E8B85CBE29}" type="slidenum">
              <a:rPr lang="en-US"/>
              <a:pPr/>
              <a:t>‹#›</a:t>
            </a:fld>
            <a:endParaRPr lang="en-US"/>
          </a:p>
        </p:txBody>
      </p:sp>
    </p:spTree>
    <p:extLst>
      <p:ext uri="{BB962C8B-B14F-4D97-AF65-F5344CB8AC3E}">
        <p14:creationId xmlns:p14="http://schemas.microsoft.com/office/powerpoint/2010/main" val="1259975938"/>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a:xfrm>
            <a:off x="650876" y="2276476"/>
            <a:ext cx="11703050" cy="6435725"/>
          </a:xfrm>
          <a:prstGeom prst="rect">
            <a:avLst/>
          </a:prstGeom>
        </p:spPr>
        <p:txBody>
          <a:bodyPr vert="eaVert" lIns="91435" tIns="45718" rIns="91435" bIns="45718"/>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C10473A0-EBC2-4AED-AB37-15618CB77359}" type="slidenum">
              <a:rPr lang="en-US"/>
              <a:pPr/>
              <a:t>‹#›</a:t>
            </a:fld>
            <a:endParaRPr lang="en-US"/>
          </a:p>
        </p:txBody>
      </p:sp>
    </p:spTree>
    <p:extLst>
      <p:ext uri="{BB962C8B-B14F-4D97-AF65-F5344CB8AC3E}">
        <p14:creationId xmlns:p14="http://schemas.microsoft.com/office/powerpoint/2010/main" val="2769567881"/>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0"/>
            <a:ext cx="2965450" cy="83820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30200"/>
            <a:ext cx="8743950" cy="8382000"/>
          </a:xfrm>
          <a:prstGeom prst="rect">
            <a:avLst/>
          </a:prstGeom>
        </p:spPr>
        <p:txBody>
          <a:bodyPr vert="eaVert" lIns="91435" tIns="45718" rIns="91435" bIns="45718"/>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fld id="{2505D783-545E-4A0B-8792-500BEC612CD9}" type="slidenum">
              <a:rPr lang="en-US"/>
              <a:pPr/>
              <a:t>‹#›</a:t>
            </a:fld>
            <a:endParaRPr lang="en-US"/>
          </a:p>
        </p:txBody>
      </p:sp>
    </p:spTree>
    <p:extLst>
      <p:ext uri="{BB962C8B-B14F-4D97-AF65-F5344CB8AC3E}">
        <p14:creationId xmlns:p14="http://schemas.microsoft.com/office/powerpoint/2010/main" val="2631727794"/>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0.xml"/><Relationship Id="rId12" Type="http://schemas.openxmlformats.org/officeDocument/2006/relationships/theme" Target="../theme/theme10.xml"/><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1.xml"/><Relationship Id="rId12" Type="http://schemas.openxmlformats.org/officeDocument/2006/relationships/theme" Target="../theme/theme11.xml"/><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32.xml"/><Relationship Id="rId12" Type="http://schemas.openxmlformats.org/officeDocument/2006/relationships/theme" Target="../theme/theme12.xml"/><Relationship Id="rId1" Type="http://schemas.openxmlformats.org/officeDocument/2006/relationships/slideLayout" Target="../slideLayouts/slideLayout122.xml"/><Relationship Id="rId2" Type="http://schemas.openxmlformats.org/officeDocument/2006/relationships/slideLayout" Target="../slideLayouts/slideLayout123.xml"/><Relationship Id="rId3" Type="http://schemas.openxmlformats.org/officeDocument/2006/relationships/slideLayout" Target="../slideLayouts/slideLayout124.xml"/><Relationship Id="rId4" Type="http://schemas.openxmlformats.org/officeDocument/2006/relationships/slideLayout" Target="../slideLayouts/slideLayout125.xml"/><Relationship Id="rId5" Type="http://schemas.openxmlformats.org/officeDocument/2006/relationships/slideLayout" Target="../slideLayouts/slideLayout126.xml"/><Relationship Id="rId6" Type="http://schemas.openxmlformats.org/officeDocument/2006/relationships/slideLayout" Target="../slideLayouts/slideLayout127.xml"/><Relationship Id="rId7" Type="http://schemas.openxmlformats.org/officeDocument/2006/relationships/slideLayout" Target="../slideLayouts/slideLayout128.xml"/><Relationship Id="rId8" Type="http://schemas.openxmlformats.org/officeDocument/2006/relationships/slideLayout" Target="../slideLayouts/slideLayout129.xml"/><Relationship Id="rId9" Type="http://schemas.openxmlformats.org/officeDocument/2006/relationships/slideLayout" Target="../slideLayouts/slideLayout130.xml"/><Relationship Id="rId10" Type="http://schemas.openxmlformats.org/officeDocument/2006/relationships/slideLayout" Target="../slideLayouts/slideLayout131.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43.xml"/><Relationship Id="rId12" Type="http://schemas.openxmlformats.org/officeDocument/2006/relationships/theme" Target="../theme/theme13.xml"/><Relationship Id="rId1" Type="http://schemas.openxmlformats.org/officeDocument/2006/relationships/slideLayout" Target="../slideLayouts/slideLayout133.xml"/><Relationship Id="rId2" Type="http://schemas.openxmlformats.org/officeDocument/2006/relationships/slideLayout" Target="../slideLayouts/slideLayout134.xml"/><Relationship Id="rId3" Type="http://schemas.openxmlformats.org/officeDocument/2006/relationships/slideLayout" Target="../slideLayouts/slideLayout135.xml"/><Relationship Id="rId4" Type="http://schemas.openxmlformats.org/officeDocument/2006/relationships/slideLayout" Target="../slideLayouts/slideLayout136.xml"/><Relationship Id="rId5" Type="http://schemas.openxmlformats.org/officeDocument/2006/relationships/slideLayout" Target="../slideLayouts/slideLayout137.xml"/><Relationship Id="rId6" Type="http://schemas.openxmlformats.org/officeDocument/2006/relationships/slideLayout" Target="../slideLayouts/slideLayout138.xml"/><Relationship Id="rId7" Type="http://schemas.openxmlformats.org/officeDocument/2006/relationships/slideLayout" Target="../slideLayouts/slideLayout139.xml"/><Relationship Id="rId8" Type="http://schemas.openxmlformats.org/officeDocument/2006/relationships/slideLayout" Target="../slideLayouts/slideLayout140.xml"/><Relationship Id="rId9" Type="http://schemas.openxmlformats.org/officeDocument/2006/relationships/slideLayout" Target="../slideLayouts/slideLayout141.xml"/><Relationship Id="rId10" Type="http://schemas.openxmlformats.org/officeDocument/2006/relationships/slideLayout" Target="../slideLayouts/slideLayout142.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154.xml"/><Relationship Id="rId12" Type="http://schemas.openxmlformats.org/officeDocument/2006/relationships/theme" Target="../theme/theme14.xml"/><Relationship Id="rId1" Type="http://schemas.openxmlformats.org/officeDocument/2006/relationships/slideLayout" Target="../slideLayouts/slideLayout144.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s>
</file>

<file path=ppt/slideMasters/_rels/slideMaster15.xml.rels><?xml version="1.0" encoding="UTF-8" standalone="yes"?>
<Relationships xmlns="http://schemas.openxmlformats.org/package/2006/relationships"><Relationship Id="rId11" Type="http://schemas.openxmlformats.org/officeDocument/2006/relationships/slideLayout" Target="../slideLayouts/slideLayout165.xml"/><Relationship Id="rId12" Type="http://schemas.openxmlformats.org/officeDocument/2006/relationships/theme" Target="../theme/theme15.xml"/><Relationship Id="rId1" Type="http://schemas.openxmlformats.org/officeDocument/2006/relationships/slideLayout" Target="../slideLayouts/slideLayout155.xml"/><Relationship Id="rId2" Type="http://schemas.openxmlformats.org/officeDocument/2006/relationships/slideLayout" Target="../slideLayouts/slideLayout156.xml"/><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s>
</file>

<file path=ppt/slideMasters/_rels/slideMaster16.xml.rels><?xml version="1.0" encoding="UTF-8" standalone="yes"?>
<Relationships xmlns="http://schemas.openxmlformats.org/package/2006/relationships"><Relationship Id="rId11" Type="http://schemas.openxmlformats.org/officeDocument/2006/relationships/slideLayout" Target="../slideLayouts/slideLayout176.xml"/><Relationship Id="rId12" Type="http://schemas.openxmlformats.org/officeDocument/2006/relationships/theme" Target="../theme/theme16.xml"/><Relationship Id="rId1" Type="http://schemas.openxmlformats.org/officeDocument/2006/relationships/slideLayout" Target="../slideLayouts/slideLayout166.xml"/><Relationship Id="rId2" Type="http://schemas.openxmlformats.org/officeDocument/2006/relationships/slideLayout" Target="../slideLayouts/slideLayout167.xml"/><Relationship Id="rId3" Type="http://schemas.openxmlformats.org/officeDocument/2006/relationships/slideLayout" Target="../slideLayouts/slideLayout168.xml"/><Relationship Id="rId4" Type="http://schemas.openxmlformats.org/officeDocument/2006/relationships/slideLayout" Target="../slideLayouts/slideLayout169.xml"/><Relationship Id="rId5" Type="http://schemas.openxmlformats.org/officeDocument/2006/relationships/slideLayout" Target="../slideLayouts/slideLayout170.xml"/><Relationship Id="rId6" Type="http://schemas.openxmlformats.org/officeDocument/2006/relationships/slideLayout" Target="../slideLayouts/slideLayout171.xml"/><Relationship Id="rId7" Type="http://schemas.openxmlformats.org/officeDocument/2006/relationships/slideLayout" Target="../slideLayouts/slideLayout172.xml"/><Relationship Id="rId8" Type="http://schemas.openxmlformats.org/officeDocument/2006/relationships/slideLayout" Target="../slideLayouts/slideLayout173.xml"/><Relationship Id="rId9" Type="http://schemas.openxmlformats.org/officeDocument/2006/relationships/slideLayout" Target="../slideLayouts/slideLayout174.xml"/><Relationship Id="rId10" Type="http://schemas.openxmlformats.org/officeDocument/2006/relationships/slideLayout" Target="../slideLayouts/slideLayout175.xml"/></Relationships>
</file>

<file path=ppt/slideMasters/_rels/slideMaster17.xml.rels><?xml version="1.0" encoding="UTF-8" standalone="yes"?>
<Relationships xmlns="http://schemas.openxmlformats.org/package/2006/relationships"><Relationship Id="rId11" Type="http://schemas.openxmlformats.org/officeDocument/2006/relationships/slideLayout" Target="../slideLayouts/slideLayout187.xml"/><Relationship Id="rId12" Type="http://schemas.openxmlformats.org/officeDocument/2006/relationships/slideLayout" Target="../slideLayouts/slideLayout188.xml"/><Relationship Id="rId13" Type="http://schemas.openxmlformats.org/officeDocument/2006/relationships/theme" Target="../theme/theme17.xml"/><Relationship Id="rId1" Type="http://schemas.openxmlformats.org/officeDocument/2006/relationships/slideLayout" Target="../slideLayouts/slideLayout177.xml"/><Relationship Id="rId2" Type="http://schemas.openxmlformats.org/officeDocument/2006/relationships/slideLayout" Target="../slideLayouts/slideLayout178.xml"/><Relationship Id="rId3" Type="http://schemas.openxmlformats.org/officeDocument/2006/relationships/slideLayout" Target="../slideLayouts/slideLayout179.xml"/><Relationship Id="rId4" Type="http://schemas.openxmlformats.org/officeDocument/2006/relationships/slideLayout" Target="../slideLayouts/slideLayout180.xml"/><Relationship Id="rId5" Type="http://schemas.openxmlformats.org/officeDocument/2006/relationships/slideLayout" Target="../slideLayouts/slideLayout181.xml"/><Relationship Id="rId6" Type="http://schemas.openxmlformats.org/officeDocument/2006/relationships/slideLayout" Target="../slideLayouts/slideLayout182.xml"/><Relationship Id="rId7" Type="http://schemas.openxmlformats.org/officeDocument/2006/relationships/slideLayout" Target="../slideLayouts/slideLayout183.xml"/><Relationship Id="rId8" Type="http://schemas.openxmlformats.org/officeDocument/2006/relationships/slideLayout" Target="../slideLayouts/slideLayout184.xml"/><Relationship Id="rId9" Type="http://schemas.openxmlformats.org/officeDocument/2006/relationships/slideLayout" Target="../slideLayouts/slideLayout185.xml"/><Relationship Id="rId10" Type="http://schemas.openxmlformats.org/officeDocument/2006/relationships/slideLayout" Target="../slideLayouts/slideLayout18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8.xml"/><Relationship Id="rId12" Type="http://schemas.openxmlformats.org/officeDocument/2006/relationships/theme" Target="../theme/theme8.xml"/><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99.xml"/><Relationship Id="rId12" Type="http://schemas.openxmlformats.org/officeDocument/2006/relationships/theme" Target="../theme/theme9.xml"/><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9" Type="http://schemas.openxmlformats.org/officeDocument/2006/relationships/slideLayout" Target="../slideLayouts/slideLayout97.xml"/><Relationship Id="rId10"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body" idx="1"/>
          </p:nvPr>
        </p:nvSpPr>
        <p:spPr bwMode="auto">
          <a:xfrm>
            <a:off x="431800" y="8813800"/>
            <a:ext cx="8255000" cy="812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797" tIns="50797" rIns="50797" bIns="50797" numCol="1" anchor="t" anchorCtr="0" compatLnSpc="1">
            <a:prstTxWarp prst="textNoShape">
              <a:avLst/>
            </a:prstTxWarp>
          </a:bodyPr>
          <a:lstStyle/>
          <a:p>
            <a:pPr lvl="0"/>
            <a:r>
              <a:rPr lang="en-US">
                <a:sym typeface="Helvetica Neue" charset="0"/>
              </a:rPr>
              <a:t>Click to edit Master text styles</a:t>
            </a:r>
          </a:p>
          <a:p>
            <a:pPr lvl="1"/>
            <a:r>
              <a:rPr lang="en-US">
                <a:sym typeface="Helvetica Neue" charset="0"/>
              </a:rPr>
              <a:t>Second level</a:t>
            </a:r>
          </a:p>
          <a:p>
            <a:pPr lvl="2"/>
            <a:r>
              <a:rPr lang="en-US">
                <a:sym typeface="Helvetica Neue" charset="0"/>
              </a:rPr>
              <a:t>Third level</a:t>
            </a:r>
          </a:p>
          <a:p>
            <a:pPr lvl="3"/>
            <a:r>
              <a:rPr lang="en-US">
                <a:sym typeface="Helvetica Neue" charset="0"/>
              </a:rPr>
              <a:t>Fourth level</a:t>
            </a:r>
          </a:p>
          <a:p>
            <a:pPr lvl="4"/>
            <a:r>
              <a:rPr lang="en-US">
                <a:sym typeface="Helvetica Neue" charset="0"/>
              </a:rPr>
              <a:t>Fifth level</a:t>
            </a:r>
          </a:p>
        </p:txBody>
      </p:sp>
      <p:sp>
        <p:nvSpPr>
          <p:cNvPr id="1027" name="Line 2"/>
          <p:cNvSpPr>
            <a:spLocks noChangeShapeType="1"/>
          </p:cNvSpPr>
          <p:nvPr/>
        </p:nvSpPr>
        <p:spPr bwMode="auto">
          <a:xfrm flipH="1">
            <a:off x="6488114" y="508000"/>
            <a:ext cx="1587" cy="8013700"/>
          </a:xfrm>
          <a:prstGeom prst="line">
            <a:avLst/>
          </a:prstGeom>
          <a:noFill/>
          <a:ln w="127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6147" name="Text Box 3"/>
          <p:cNvSpPr txBox="1">
            <a:spLocks noGrp="1" noChangeArrowheads="1"/>
          </p:cNvSpPr>
          <p:nvPr>
            <p:ph type="sldNum" sz="quarter" idx="4"/>
          </p:nvPr>
        </p:nvSpPr>
        <p:spPr bwMode="auto">
          <a:xfrm>
            <a:off x="12268200" y="9194801"/>
            <a:ext cx="311150" cy="3048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35" tIns="45718" rIns="91435" bIns="45718" numCol="1" anchor="t" anchorCtr="0" compatLnSpc="1">
            <a:prstTxWarp prst="textNoShape">
              <a:avLst/>
            </a:prstTxWarp>
          </a:bodyPr>
          <a:lstStyle>
            <a:lvl1pPr algn="r" eaLnBrk="1" hangingPunct="1">
              <a:defRPr sz="1400">
                <a:solidFill>
                  <a:schemeClr val="tx1"/>
                </a:solidFill>
                <a:latin typeface="Helvetica Neue" pitchFamily="-84" charset="0"/>
                <a:ea typeface="MS PGothic" pitchFamily="34" charset="-128"/>
                <a:sym typeface="Helvetica Neue"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fld id="{A95BD008-5A9F-423E-800D-73104646BFC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6608" r:id="rId1"/>
    <p:sldLayoutId id="2147486609" r:id="rId2"/>
    <p:sldLayoutId id="2147486610" r:id="rId3"/>
    <p:sldLayoutId id="2147486611" r:id="rId4"/>
    <p:sldLayoutId id="2147486612" r:id="rId5"/>
    <p:sldLayoutId id="2147486613" r:id="rId6"/>
    <p:sldLayoutId id="2147486614" r:id="rId7"/>
    <p:sldLayoutId id="2147486615" r:id="rId8"/>
    <p:sldLayoutId id="2147486616" r:id="rId9"/>
    <p:sldLayoutId id="2147486617" r:id="rId10"/>
    <p:sldLayoutId id="2147486618" r:id="rId11"/>
  </p:sldLayoutIdLst>
  <p:transition/>
  <p:hf hdr="0" ftr="0" dt="0"/>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5pPr>
      <a:lvl6pPr marL="457176"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6pPr>
      <a:lvl7pPr marL="914354"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7pPr>
      <a:lvl8pPr marL="137153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8pPr>
      <a:lvl9pPr marL="1828706"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342882" indent="-342882"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12" indent="-285736"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2941" indent="-228589"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119" indent="-228589"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295" indent="-228589"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176" algn="l" rtl="0" fontAlgn="base">
        <a:spcBef>
          <a:spcPct val="0"/>
        </a:spcBef>
        <a:spcAft>
          <a:spcPct val="0"/>
        </a:spcAft>
        <a:defRPr sz="2000">
          <a:solidFill>
            <a:srgbClr val="727272"/>
          </a:solidFill>
          <a:latin typeface="+mn-lt"/>
          <a:ea typeface="+mn-ea"/>
          <a:cs typeface="+mn-cs"/>
          <a:sym typeface="Helvetica Neue" charset="0"/>
        </a:defRPr>
      </a:lvl6pPr>
      <a:lvl7pPr marL="914354" algn="l" rtl="0" fontAlgn="base">
        <a:spcBef>
          <a:spcPct val="0"/>
        </a:spcBef>
        <a:spcAft>
          <a:spcPct val="0"/>
        </a:spcAft>
        <a:defRPr sz="2000">
          <a:solidFill>
            <a:srgbClr val="727272"/>
          </a:solidFill>
          <a:latin typeface="+mn-lt"/>
          <a:ea typeface="+mn-ea"/>
          <a:cs typeface="+mn-cs"/>
          <a:sym typeface="Helvetica Neue" charset="0"/>
        </a:defRPr>
      </a:lvl7pPr>
      <a:lvl8pPr marL="1371530" algn="l" rtl="0" fontAlgn="base">
        <a:spcBef>
          <a:spcPct val="0"/>
        </a:spcBef>
        <a:spcAft>
          <a:spcPct val="0"/>
        </a:spcAft>
        <a:defRPr sz="2000">
          <a:solidFill>
            <a:srgbClr val="727272"/>
          </a:solidFill>
          <a:latin typeface="+mn-lt"/>
          <a:ea typeface="+mn-ea"/>
          <a:cs typeface="+mn-cs"/>
          <a:sym typeface="Helvetica Neue" charset="0"/>
        </a:defRPr>
      </a:lvl8pPr>
      <a:lvl9pPr marL="1828706"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1" name="Rectangle 1"/>
          <p:cNvSpPr>
            <a:spLocks noGrp="1" noChangeArrowheads="1"/>
          </p:cNvSpPr>
          <p:nvPr>
            <p:ph type="body" idx="1"/>
          </p:nvPr>
        </p:nvSpPr>
        <p:spPr bwMode="auto">
          <a:xfrm>
            <a:off x="431800" y="8813800"/>
            <a:ext cx="8255000" cy="812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797" tIns="50797" rIns="50797" bIns="50797" numCol="1" anchor="t" anchorCtr="0" compatLnSpc="1">
            <a:prstTxWarp prst="textNoShape">
              <a:avLst/>
            </a:prstTxWarp>
          </a:bodyPr>
          <a:lstStyle/>
          <a:p>
            <a:pPr lvl="0"/>
            <a:r>
              <a:rPr lang="en-US">
                <a:sym typeface="Helvetica Neue" charset="0"/>
              </a:rPr>
              <a:t>Click to edit Master text styles</a:t>
            </a:r>
          </a:p>
          <a:p>
            <a:pPr lvl="1"/>
            <a:r>
              <a:rPr lang="en-US">
                <a:sym typeface="Helvetica Neue" charset="0"/>
              </a:rPr>
              <a:t>Second level</a:t>
            </a:r>
          </a:p>
          <a:p>
            <a:pPr lvl="2"/>
            <a:r>
              <a:rPr lang="en-US">
                <a:sym typeface="Helvetica Neue" charset="0"/>
              </a:rPr>
              <a:t>Third level</a:t>
            </a:r>
          </a:p>
          <a:p>
            <a:pPr lvl="3"/>
            <a:r>
              <a:rPr lang="en-US">
                <a:sym typeface="Helvetica Neue" charset="0"/>
              </a:rPr>
              <a:t>Fourth level</a:t>
            </a:r>
          </a:p>
          <a:p>
            <a:pPr lvl="4"/>
            <a:r>
              <a:rPr lang="en-US">
                <a:sym typeface="Helvetica Neue" charset="0"/>
              </a:rPr>
              <a:t>Fifth level</a:t>
            </a:r>
          </a:p>
        </p:txBody>
      </p:sp>
      <p:sp>
        <p:nvSpPr>
          <p:cNvPr id="111619" name="Line 2"/>
          <p:cNvSpPr>
            <a:spLocks noChangeShapeType="1"/>
          </p:cNvSpPr>
          <p:nvPr/>
        </p:nvSpPr>
        <p:spPr bwMode="auto">
          <a:xfrm flipH="1">
            <a:off x="9066213" y="519114"/>
            <a:ext cx="1587" cy="7964487"/>
          </a:xfrm>
          <a:prstGeom prst="line">
            <a:avLst/>
          </a:prstGeom>
          <a:noFill/>
          <a:ln w="127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11620" name="Line 3"/>
          <p:cNvSpPr>
            <a:spLocks noChangeShapeType="1"/>
          </p:cNvSpPr>
          <p:nvPr/>
        </p:nvSpPr>
        <p:spPr bwMode="auto">
          <a:xfrm>
            <a:off x="9066215" y="3092450"/>
            <a:ext cx="3430586" cy="0"/>
          </a:xfrm>
          <a:prstGeom prst="line">
            <a:avLst/>
          </a:prstGeom>
          <a:noFill/>
          <a:ln w="127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11621" name="Line 4"/>
          <p:cNvSpPr>
            <a:spLocks noChangeShapeType="1"/>
          </p:cNvSpPr>
          <p:nvPr/>
        </p:nvSpPr>
        <p:spPr bwMode="auto">
          <a:xfrm>
            <a:off x="9066215" y="5873749"/>
            <a:ext cx="3430586" cy="0"/>
          </a:xfrm>
          <a:prstGeom prst="line">
            <a:avLst/>
          </a:prstGeom>
          <a:noFill/>
          <a:ln w="127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5365" name="Text Box 5"/>
          <p:cNvSpPr txBox="1">
            <a:spLocks noGrp="1" noChangeArrowheads="1"/>
          </p:cNvSpPr>
          <p:nvPr>
            <p:ph type="sldNum" sz="quarter" idx="4"/>
          </p:nvPr>
        </p:nvSpPr>
        <p:spPr bwMode="auto">
          <a:xfrm>
            <a:off x="12268200" y="9194801"/>
            <a:ext cx="311150" cy="3048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35" tIns="45718" rIns="91435" bIns="45718" numCol="1" anchor="t" anchorCtr="0" compatLnSpc="1">
            <a:prstTxWarp prst="textNoShape">
              <a:avLst/>
            </a:prstTxWarp>
          </a:bodyPr>
          <a:lstStyle>
            <a:lvl1pPr algn="r" eaLnBrk="1" hangingPunct="1">
              <a:defRPr sz="1400">
                <a:solidFill>
                  <a:schemeClr val="tx1"/>
                </a:solidFill>
                <a:latin typeface="Helvetica Neue" pitchFamily="-84" charset="0"/>
                <a:ea typeface="MS PGothic" pitchFamily="34" charset="-128"/>
                <a:sym typeface="Helvetica Neue"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fld id="{858C81FD-BB41-44C6-B1B5-EFCB88DBB26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6707" r:id="rId1"/>
    <p:sldLayoutId id="2147486708" r:id="rId2"/>
    <p:sldLayoutId id="2147486709" r:id="rId3"/>
    <p:sldLayoutId id="2147486710" r:id="rId4"/>
    <p:sldLayoutId id="2147486711" r:id="rId5"/>
    <p:sldLayoutId id="2147486712" r:id="rId6"/>
    <p:sldLayoutId id="2147486713" r:id="rId7"/>
    <p:sldLayoutId id="2147486714" r:id="rId8"/>
    <p:sldLayoutId id="2147486715" r:id="rId9"/>
    <p:sldLayoutId id="2147486716" r:id="rId10"/>
    <p:sldLayoutId id="2147486717" r:id="rId11"/>
  </p:sldLayoutIdLst>
  <p:transition/>
  <p:hf hdr="0" ftr="0" dt="0"/>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5pPr>
      <a:lvl6pPr marL="457176"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6pPr>
      <a:lvl7pPr marL="914354"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7pPr>
      <a:lvl8pPr marL="137153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8pPr>
      <a:lvl9pPr marL="1828706"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342882" indent="-342882"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12" indent="-285736"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2941" indent="-228589"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119" indent="-228589"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295" indent="-228589"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176" algn="l" rtl="0" fontAlgn="base">
        <a:spcBef>
          <a:spcPct val="0"/>
        </a:spcBef>
        <a:spcAft>
          <a:spcPct val="0"/>
        </a:spcAft>
        <a:defRPr sz="2000">
          <a:solidFill>
            <a:srgbClr val="727272"/>
          </a:solidFill>
          <a:latin typeface="+mn-lt"/>
          <a:ea typeface="+mn-ea"/>
          <a:cs typeface="+mn-cs"/>
          <a:sym typeface="Helvetica Neue" charset="0"/>
        </a:defRPr>
      </a:lvl6pPr>
      <a:lvl7pPr marL="914354" algn="l" rtl="0" fontAlgn="base">
        <a:spcBef>
          <a:spcPct val="0"/>
        </a:spcBef>
        <a:spcAft>
          <a:spcPct val="0"/>
        </a:spcAft>
        <a:defRPr sz="2000">
          <a:solidFill>
            <a:srgbClr val="727272"/>
          </a:solidFill>
          <a:latin typeface="+mn-lt"/>
          <a:ea typeface="+mn-ea"/>
          <a:cs typeface="+mn-cs"/>
          <a:sym typeface="Helvetica Neue" charset="0"/>
        </a:defRPr>
      </a:lvl7pPr>
      <a:lvl8pPr marL="1371530" algn="l" rtl="0" fontAlgn="base">
        <a:spcBef>
          <a:spcPct val="0"/>
        </a:spcBef>
        <a:spcAft>
          <a:spcPct val="0"/>
        </a:spcAft>
        <a:defRPr sz="2000">
          <a:solidFill>
            <a:srgbClr val="727272"/>
          </a:solidFill>
          <a:latin typeface="+mn-lt"/>
          <a:ea typeface="+mn-ea"/>
          <a:cs typeface="+mn-cs"/>
          <a:sym typeface="Helvetica Neue" charset="0"/>
        </a:defRPr>
      </a:lvl8pPr>
      <a:lvl9pPr marL="1828706"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5" name="Text Box 1"/>
          <p:cNvSpPr txBox="1">
            <a:spLocks noGrp="1" noChangeArrowheads="1"/>
          </p:cNvSpPr>
          <p:nvPr>
            <p:ph type="sldNum" sz="quarter" idx="4"/>
          </p:nvPr>
        </p:nvSpPr>
        <p:spPr bwMode="auto">
          <a:xfrm>
            <a:off x="12268200" y="9194801"/>
            <a:ext cx="311150" cy="3048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35" tIns="45718" rIns="91435" bIns="45718" numCol="1" anchor="t" anchorCtr="0" compatLnSpc="1">
            <a:prstTxWarp prst="textNoShape">
              <a:avLst/>
            </a:prstTxWarp>
          </a:bodyPr>
          <a:lstStyle>
            <a:lvl1pPr algn="r" eaLnBrk="1" hangingPunct="1">
              <a:defRPr sz="1400">
                <a:solidFill>
                  <a:schemeClr val="tx1"/>
                </a:solidFill>
                <a:latin typeface="Helvetica Neue" pitchFamily="-84" charset="0"/>
                <a:ea typeface="MS PGothic" pitchFamily="34" charset="-128"/>
                <a:sym typeface="Helvetica Neue"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fld id="{88EB19B6-F71C-4A03-91E1-3A9FC95D734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6718" r:id="rId1"/>
    <p:sldLayoutId id="2147486719" r:id="rId2"/>
    <p:sldLayoutId id="2147486720" r:id="rId3"/>
    <p:sldLayoutId id="2147486721" r:id="rId4"/>
    <p:sldLayoutId id="2147486722" r:id="rId5"/>
    <p:sldLayoutId id="2147486723" r:id="rId6"/>
    <p:sldLayoutId id="2147486724" r:id="rId7"/>
    <p:sldLayoutId id="2147486725" r:id="rId8"/>
    <p:sldLayoutId id="2147486726" r:id="rId9"/>
    <p:sldLayoutId id="2147486727" r:id="rId10"/>
    <p:sldLayoutId id="2147486728" r:id="rId11"/>
  </p:sldLayoutIdLst>
  <p:transition/>
  <p:hf hdr="0" ftr="0" dt="0"/>
  <p:txStyles>
    <p:titleStyle>
      <a:lvl1pPr algn="l" rtl="0" eaLnBrk="0" fontAlgn="base" hangingPunct="0">
        <a:spcBef>
          <a:spcPct val="0"/>
        </a:spcBef>
        <a:spcAft>
          <a:spcPct val="0"/>
        </a:spcAft>
        <a:defRPr sz="43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2pPr>
      <a:lvl3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3pPr>
      <a:lvl4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4pPr>
      <a:lvl5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5pPr>
      <a:lvl6pPr marL="457176"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6pPr>
      <a:lvl7pPr marL="914354"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7pPr>
      <a:lvl8pPr marL="1371530"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8pPr>
      <a:lvl9pPr marL="1828706"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266687"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711164"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55641"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600119"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2044596"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501772" indent="-266687"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58948" indent="-266687"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416126" indent="-266687"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73302" indent="-266687"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9" name="Rectangle 1"/>
          <p:cNvSpPr>
            <a:spLocks noGrp="1" noChangeArrowheads="1"/>
          </p:cNvSpPr>
          <p:nvPr>
            <p:ph type="body" idx="1"/>
          </p:nvPr>
        </p:nvSpPr>
        <p:spPr bwMode="auto">
          <a:xfrm>
            <a:off x="571501" y="5016501"/>
            <a:ext cx="5080000" cy="3175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797" tIns="50797" rIns="50797" bIns="50797" numCol="1" anchor="t" anchorCtr="0" compatLnSpc="1">
            <a:prstTxWarp prst="textNoShape">
              <a:avLst/>
            </a:prstTxWarp>
          </a:bodyPr>
          <a:lstStyle/>
          <a:p>
            <a:pPr lvl="0"/>
            <a:r>
              <a:rPr lang="en-US">
                <a:sym typeface="Helvetica Neue" charset="0"/>
              </a:rPr>
              <a:t>Click to edit Master text styles</a:t>
            </a:r>
          </a:p>
          <a:p>
            <a:pPr lvl="1"/>
            <a:r>
              <a:rPr lang="en-US">
                <a:sym typeface="Helvetica Neue" charset="0"/>
              </a:rPr>
              <a:t>Second level</a:t>
            </a:r>
          </a:p>
          <a:p>
            <a:pPr lvl="2"/>
            <a:r>
              <a:rPr lang="en-US">
                <a:sym typeface="Helvetica Neue" charset="0"/>
              </a:rPr>
              <a:t>Third level</a:t>
            </a:r>
          </a:p>
          <a:p>
            <a:pPr lvl="3"/>
            <a:r>
              <a:rPr lang="en-US">
                <a:sym typeface="Helvetica Neue" charset="0"/>
              </a:rPr>
              <a:t>Fourth level</a:t>
            </a:r>
          </a:p>
          <a:p>
            <a:pPr lvl="4"/>
            <a:r>
              <a:rPr lang="en-US">
                <a:sym typeface="Helvetica Neue" charset="0"/>
              </a:rPr>
              <a:t>Fifth level</a:t>
            </a:r>
          </a:p>
        </p:txBody>
      </p:sp>
      <p:sp>
        <p:nvSpPr>
          <p:cNvPr id="136195" name="Line 2"/>
          <p:cNvSpPr>
            <a:spLocks noChangeShapeType="1"/>
          </p:cNvSpPr>
          <p:nvPr/>
        </p:nvSpPr>
        <p:spPr bwMode="auto">
          <a:xfrm>
            <a:off x="647701" y="4749800"/>
            <a:ext cx="4881563" cy="0"/>
          </a:xfrm>
          <a:prstGeom prst="line">
            <a:avLst/>
          </a:prstGeom>
          <a:noFill/>
          <a:ln w="12700">
            <a:solidFill>
              <a:srgbClr val="888888"/>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7411" name="Rectangle 3"/>
          <p:cNvSpPr>
            <a:spLocks noGrp="1" noChangeArrowheads="1"/>
          </p:cNvSpPr>
          <p:nvPr>
            <p:ph type="title"/>
          </p:nvPr>
        </p:nvSpPr>
        <p:spPr bwMode="auto">
          <a:xfrm>
            <a:off x="571501" y="1320799"/>
            <a:ext cx="5080000" cy="3175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797" tIns="50797" rIns="50797" bIns="50797" numCol="1" anchor="b" anchorCtr="0" compatLnSpc="1">
            <a:prstTxWarp prst="textNoShape">
              <a:avLst/>
            </a:prstTxWarp>
          </a:bodyPr>
          <a:lstStyle/>
          <a:p>
            <a:pPr lvl="0"/>
            <a:r>
              <a:rPr lang="en-US">
                <a:sym typeface="Helvetica Neue Light" charset="0"/>
              </a:rPr>
              <a:t>Click to edit Master title style</a:t>
            </a:r>
          </a:p>
        </p:txBody>
      </p:sp>
      <p:sp>
        <p:nvSpPr>
          <p:cNvPr id="17412" name="Text Box 4"/>
          <p:cNvSpPr txBox="1">
            <a:spLocks noGrp="1" noChangeArrowheads="1"/>
          </p:cNvSpPr>
          <p:nvPr>
            <p:ph type="sldNum" sz="quarter" idx="4"/>
          </p:nvPr>
        </p:nvSpPr>
        <p:spPr bwMode="auto">
          <a:xfrm>
            <a:off x="508001" y="9194801"/>
            <a:ext cx="311150" cy="3048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35" tIns="45718" rIns="91435" bIns="45718" numCol="1" anchor="t" anchorCtr="0" compatLnSpc="1">
            <a:prstTxWarp prst="textNoShape">
              <a:avLst/>
            </a:prstTxWarp>
          </a:bodyPr>
          <a:lstStyle>
            <a:lvl1pPr algn="l" eaLnBrk="1" hangingPunct="1">
              <a:defRPr sz="1400">
                <a:solidFill>
                  <a:schemeClr val="tx1"/>
                </a:solidFill>
                <a:latin typeface="Helvetica Neue" pitchFamily="-84" charset="0"/>
                <a:ea typeface="MS PGothic" pitchFamily="34" charset="-128"/>
                <a:sym typeface="Helvetica Neue"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fld id="{A823E5AD-656C-45C4-91DF-A10EAD66D53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6729" r:id="rId1"/>
    <p:sldLayoutId id="2147486730" r:id="rId2"/>
    <p:sldLayoutId id="2147486731" r:id="rId3"/>
    <p:sldLayoutId id="2147486732" r:id="rId4"/>
    <p:sldLayoutId id="2147486733" r:id="rId5"/>
    <p:sldLayoutId id="2147486734" r:id="rId6"/>
    <p:sldLayoutId id="2147486735" r:id="rId7"/>
    <p:sldLayoutId id="2147486736" r:id="rId8"/>
    <p:sldLayoutId id="2147486737" r:id="rId9"/>
    <p:sldLayoutId id="2147486738" r:id="rId10"/>
    <p:sldLayoutId id="2147486739" r:id="rId11"/>
  </p:sldLayoutIdLst>
  <p:transition/>
  <p:hf hdr="0" ftr="0" dt="0"/>
  <p:txStyles>
    <p:titleStyle>
      <a:lvl1pPr algn="l" rtl="0" eaLnBrk="0" fontAlgn="base" hangingPunct="0">
        <a:spcBef>
          <a:spcPct val="0"/>
        </a:spcBef>
        <a:spcAft>
          <a:spcPct val="0"/>
        </a:spcAft>
        <a:defRPr sz="43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2pPr>
      <a:lvl3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3pPr>
      <a:lvl4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4pPr>
      <a:lvl5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5pPr>
      <a:lvl6pPr marL="457176"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6pPr>
      <a:lvl7pPr marL="914354"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7pPr>
      <a:lvl8pPr marL="1371530"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8pPr>
      <a:lvl9pPr marL="1828706"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342882" indent="-342882" algn="l" rtl="0" eaLnBrk="0" fontAlgn="base" hangingPunct="0">
        <a:spcBef>
          <a:spcPct val="0"/>
        </a:spcBef>
        <a:spcAft>
          <a:spcPct val="0"/>
        </a:spcAft>
        <a:defRPr sz="2600">
          <a:solidFill>
            <a:srgbClr val="606060"/>
          </a:solidFill>
          <a:latin typeface="+mn-lt"/>
          <a:ea typeface="+mn-ea"/>
          <a:cs typeface="+mn-cs"/>
          <a:sym typeface="Helvetica Neue" pitchFamily="-84" charset="0"/>
        </a:defRPr>
      </a:lvl1pPr>
      <a:lvl2pPr marL="742912" indent="-285736" algn="l" rtl="0" eaLnBrk="0" fontAlgn="base" hangingPunct="0">
        <a:spcBef>
          <a:spcPct val="0"/>
        </a:spcBef>
        <a:spcAft>
          <a:spcPct val="0"/>
        </a:spcAft>
        <a:defRPr sz="2600">
          <a:solidFill>
            <a:srgbClr val="606060"/>
          </a:solidFill>
          <a:latin typeface="+mn-lt"/>
          <a:ea typeface="+mn-ea"/>
          <a:cs typeface="+mn-cs"/>
          <a:sym typeface="Helvetica Neue" pitchFamily="-84" charset="0"/>
        </a:defRPr>
      </a:lvl2pPr>
      <a:lvl3pPr marL="1142941" indent="-228589" algn="l" rtl="0" eaLnBrk="0" fontAlgn="base" hangingPunct="0">
        <a:spcBef>
          <a:spcPct val="0"/>
        </a:spcBef>
        <a:spcAft>
          <a:spcPct val="0"/>
        </a:spcAft>
        <a:defRPr sz="2600">
          <a:solidFill>
            <a:srgbClr val="606060"/>
          </a:solidFill>
          <a:latin typeface="+mn-lt"/>
          <a:ea typeface="+mn-ea"/>
          <a:cs typeface="+mn-cs"/>
          <a:sym typeface="Helvetica Neue" pitchFamily="-84" charset="0"/>
        </a:defRPr>
      </a:lvl3pPr>
      <a:lvl4pPr marL="1600119" indent="-228589" algn="l" rtl="0" eaLnBrk="0" fontAlgn="base" hangingPunct="0">
        <a:spcBef>
          <a:spcPct val="0"/>
        </a:spcBef>
        <a:spcAft>
          <a:spcPct val="0"/>
        </a:spcAft>
        <a:defRPr sz="2600">
          <a:solidFill>
            <a:srgbClr val="606060"/>
          </a:solidFill>
          <a:latin typeface="+mn-lt"/>
          <a:ea typeface="+mn-ea"/>
          <a:cs typeface="+mn-cs"/>
          <a:sym typeface="Helvetica Neue" pitchFamily="-84" charset="0"/>
        </a:defRPr>
      </a:lvl4pPr>
      <a:lvl5pPr marL="2057295" indent="-228589" algn="l" rtl="0" eaLnBrk="0" fontAlgn="base" hangingPunct="0">
        <a:spcBef>
          <a:spcPct val="0"/>
        </a:spcBef>
        <a:spcAft>
          <a:spcPct val="0"/>
        </a:spcAft>
        <a:defRPr sz="2600">
          <a:solidFill>
            <a:srgbClr val="606060"/>
          </a:solidFill>
          <a:latin typeface="+mn-lt"/>
          <a:ea typeface="+mn-ea"/>
          <a:cs typeface="+mn-cs"/>
          <a:sym typeface="Helvetica Neue" pitchFamily="-84" charset="0"/>
        </a:defRPr>
      </a:lvl5pPr>
      <a:lvl6pPr marL="457176" algn="l" rtl="0" fontAlgn="base">
        <a:spcBef>
          <a:spcPct val="0"/>
        </a:spcBef>
        <a:spcAft>
          <a:spcPct val="0"/>
        </a:spcAft>
        <a:defRPr sz="2600">
          <a:solidFill>
            <a:srgbClr val="606060"/>
          </a:solidFill>
          <a:latin typeface="+mn-lt"/>
          <a:ea typeface="+mn-ea"/>
          <a:cs typeface="+mn-cs"/>
          <a:sym typeface="Helvetica Neue" charset="0"/>
        </a:defRPr>
      </a:lvl6pPr>
      <a:lvl7pPr marL="914354" algn="l" rtl="0" fontAlgn="base">
        <a:spcBef>
          <a:spcPct val="0"/>
        </a:spcBef>
        <a:spcAft>
          <a:spcPct val="0"/>
        </a:spcAft>
        <a:defRPr sz="2600">
          <a:solidFill>
            <a:srgbClr val="606060"/>
          </a:solidFill>
          <a:latin typeface="+mn-lt"/>
          <a:ea typeface="+mn-ea"/>
          <a:cs typeface="+mn-cs"/>
          <a:sym typeface="Helvetica Neue" charset="0"/>
        </a:defRPr>
      </a:lvl7pPr>
      <a:lvl8pPr marL="1371530" algn="l" rtl="0" fontAlgn="base">
        <a:spcBef>
          <a:spcPct val="0"/>
        </a:spcBef>
        <a:spcAft>
          <a:spcPct val="0"/>
        </a:spcAft>
        <a:defRPr sz="2600">
          <a:solidFill>
            <a:srgbClr val="606060"/>
          </a:solidFill>
          <a:latin typeface="+mn-lt"/>
          <a:ea typeface="+mn-ea"/>
          <a:cs typeface="+mn-cs"/>
          <a:sym typeface="Helvetica Neue" charset="0"/>
        </a:defRPr>
      </a:lvl8pPr>
      <a:lvl9pPr marL="1828706" algn="l" rtl="0" fontAlgn="base">
        <a:spcBef>
          <a:spcPct val="0"/>
        </a:spcBef>
        <a:spcAft>
          <a:spcPct val="0"/>
        </a:spcAft>
        <a:defRPr sz="2600">
          <a:solidFill>
            <a:srgbClr val="606060"/>
          </a:solidFill>
          <a:latin typeface="+mn-lt"/>
          <a:ea typeface="+mn-ea"/>
          <a:cs typeface="+mn-cs"/>
          <a:sym typeface="Helvetica Neue"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3" name="Rectangle 1"/>
          <p:cNvSpPr>
            <a:spLocks noGrp="1" noChangeArrowheads="1"/>
          </p:cNvSpPr>
          <p:nvPr>
            <p:ph type="body" idx="1"/>
          </p:nvPr>
        </p:nvSpPr>
        <p:spPr bwMode="auto">
          <a:xfrm>
            <a:off x="571500" y="5016501"/>
            <a:ext cx="11861800" cy="3175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797" tIns="50797" rIns="50797" bIns="50797" numCol="1" anchor="t" anchorCtr="0" compatLnSpc="1">
            <a:prstTxWarp prst="textNoShape">
              <a:avLst/>
            </a:prstTxWarp>
          </a:bodyPr>
          <a:lstStyle/>
          <a:p>
            <a:pPr lvl="0"/>
            <a:r>
              <a:rPr lang="en-US">
                <a:sym typeface="Helvetica Neue" charset="0"/>
              </a:rPr>
              <a:t>Click to edit Master text styles</a:t>
            </a:r>
          </a:p>
          <a:p>
            <a:pPr lvl="1"/>
            <a:r>
              <a:rPr lang="en-US">
                <a:sym typeface="Helvetica Neue" charset="0"/>
              </a:rPr>
              <a:t>Second level</a:t>
            </a:r>
          </a:p>
          <a:p>
            <a:pPr lvl="2"/>
            <a:r>
              <a:rPr lang="en-US">
                <a:sym typeface="Helvetica Neue" charset="0"/>
              </a:rPr>
              <a:t>Third level</a:t>
            </a:r>
          </a:p>
          <a:p>
            <a:pPr lvl="3"/>
            <a:r>
              <a:rPr lang="en-US">
                <a:sym typeface="Helvetica Neue" charset="0"/>
              </a:rPr>
              <a:t>Fourth level</a:t>
            </a:r>
          </a:p>
          <a:p>
            <a:pPr lvl="4"/>
            <a:r>
              <a:rPr lang="en-US">
                <a:sym typeface="Helvetica Neue" charset="0"/>
              </a:rPr>
              <a:t>Fifth level</a:t>
            </a:r>
          </a:p>
        </p:txBody>
      </p:sp>
      <p:sp>
        <p:nvSpPr>
          <p:cNvPr id="148483" name="Line 2"/>
          <p:cNvSpPr>
            <a:spLocks noChangeShapeType="1"/>
          </p:cNvSpPr>
          <p:nvPr/>
        </p:nvSpPr>
        <p:spPr bwMode="auto">
          <a:xfrm>
            <a:off x="647700" y="4749800"/>
            <a:ext cx="11709400" cy="0"/>
          </a:xfrm>
          <a:prstGeom prst="line">
            <a:avLst/>
          </a:prstGeom>
          <a:noFill/>
          <a:ln w="12700">
            <a:solidFill>
              <a:srgbClr val="888888"/>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8435" name="Rectangle 3"/>
          <p:cNvSpPr>
            <a:spLocks noGrp="1" noChangeArrowheads="1"/>
          </p:cNvSpPr>
          <p:nvPr>
            <p:ph type="title"/>
          </p:nvPr>
        </p:nvSpPr>
        <p:spPr bwMode="auto">
          <a:xfrm>
            <a:off x="571500" y="1320799"/>
            <a:ext cx="11861800" cy="3175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797" tIns="50797" rIns="50797" bIns="50797" numCol="1" anchor="b" anchorCtr="0" compatLnSpc="1">
            <a:prstTxWarp prst="textNoShape">
              <a:avLst/>
            </a:prstTxWarp>
          </a:bodyPr>
          <a:lstStyle/>
          <a:p>
            <a:pPr lvl="0"/>
            <a:r>
              <a:rPr lang="en-US">
                <a:sym typeface="Helvetica Neue Light" charset="0"/>
              </a:rPr>
              <a:t>Click to edit Master title style</a:t>
            </a:r>
          </a:p>
        </p:txBody>
      </p:sp>
      <p:sp>
        <p:nvSpPr>
          <p:cNvPr id="18436" name="Text Box 4"/>
          <p:cNvSpPr txBox="1">
            <a:spLocks noGrp="1" noChangeArrowheads="1"/>
          </p:cNvSpPr>
          <p:nvPr>
            <p:ph type="sldNum" sz="quarter" idx="4"/>
          </p:nvPr>
        </p:nvSpPr>
        <p:spPr bwMode="auto">
          <a:xfrm>
            <a:off x="12268200" y="9194801"/>
            <a:ext cx="311150" cy="3048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35" tIns="45718" rIns="91435" bIns="45718" numCol="1" anchor="t" anchorCtr="0" compatLnSpc="1">
            <a:prstTxWarp prst="textNoShape">
              <a:avLst/>
            </a:prstTxWarp>
          </a:bodyPr>
          <a:lstStyle>
            <a:lvl1pPr algn="l" eaLnBrk="1" hangingPunct="1">
              <a:defRPr sz="1400">
                <a:solidFill>
                  <a:schemeClr val="tx1"/>
                </a:solidFill>
                <a:latin typeface="Helvetica Neue" pitchFamily="-84" charset="0"/>
                <a:ea typeface="MS PGothic" pitchFamily="34" charset="-128"/>
                <a:sym typeface="Helvetica Neue"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fld id="{0648DDCA-9DEF-401F-A6CA-772076202B6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6740" r:id="rId1"/>
    <p:sldLayoutId id="2147486741" r:id="rId2"/>
    <p:sldLayoutId id="2147486742" r:id="rId3"/>
    <p:sldLayoutId id="2147486743" r:id="rId4"/>
    <p:sldLayoutId id="2147486744" r:id="rId5"/>
    <p:sldLayoutId id="2147486745" r:id="rId6"/>
    <p:sldLayoutId id="2147486746" r:id="rId7"/>
    <p:sldLayoutId id="2147486747" r:id="rId8"/>
    <p:sldLayoutId id="2147486748" r:id="rId9"/>
    <p:sldLayoutId id="2147486749" r:id="rId10"/>
    <p:sldLayoutId id="2147486750" r:id="rId11"/>
  </p:sldLayoutIdLst>
  <p:transition/>
  <p:hf hdr="0" ftr="0" dt="0"/>
  <p:txStyles>
    <p:titleStyle>
      <a:lvl1pPr algn="l" rtl="0" eaLnBrk="0" fontAlgn="base" hangingPunct="0">
        <a:spcBef>
          <a:spcPct val="0"/>
        </a:spcBef>
        <a:spcAft>
          <a:spcPct val="0"/>
        </a:spcAft>
        <a:defRPr sz="43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2pPr>
      <a:lvl3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3pPr>
      <a:lvl4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4pPr>
      <a:lvl5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5pPr>
      <a:lvl6pPr marL="457176"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6pPr>
      <a:lvl7pPr marL="914354"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7pPr>
      <a:lvl8pPr marL="1371530"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8pPr>
      <a:lvl9pPr marL="1828706"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342882" indent="-342882" algn="l" rtl="0" eaLnBrk="0" fontAlgn="base" hangingPunct="0">
        <a:spcBef>
          <a:spcPct val="0"/>
        </a:spcBef>
        <a:spcAft>
          <a:spcPct val="0"/>
        </a:spcAft>
        <a:defRPr sz="2600">
          <a:solidFill>
            <a:srgbClr val="606060"/>
          </a:solidFill>
          <a:latin typeface="+mn-lt"/>
          <a:ea typeface="+mn-ea"/>
          <a:cs typeface="+mn-cs"/>
          <a:sym typeface="Helvetica Neue" pitchFamily="-84" charset="0"/>
        </a:defRPr>
      </a:lvl1pPr>
      <a:lvl2pPr marL="742912" indent="-285736" algn="l" rtl="0" eaLnBrk="0" fontAlgn="base" hangingPunct="0">
        <a:spcBef>
          <a:spcPct val="0"/>
        </a:spcBef>
        <a:spcAft>
          <a:spcPct val="0"/>
        </a:spcAft>
        <a:defRPr sz="2600">
          <a:solidFill>
            <a:srgbClr val="606060"/>
          </a:solidFill>
          <a:latin typeface="+mn-lt"/>
          <a:ea typeface="+mn-ea"/>
          <a:cs typeface="+mn-cs"/>
          <a:sym typeface="Helvetica Neue" pitchFamily="-84" charset="0"/>
        </a:defRPr>
      </a:lvl2pPr>
      <a:lvl3pPr marL="1142941" indent="-228589" algn="l" rtl="0" eaLnBrk="0" fontAlgn="base" hangingPunct="0">
        <a:spcBef>
          <a:spcPct val="0"/>
        </a:spcBef>
        <a:spcAft>
          <a:spcPct val="0"/>
        </a:spcAft>
        <a:defRPr sz="2600">
          <a:solidFill>
            <a:srgbClr val="606060"/>
          </a:solidFill>
          <a:latin typeface="+mn-lt"/>
          <a:ea typeface="+mn-ea"/>
          <a:cs typeface="+mn-cs"/>
          <a:sym typeface="Helvetica Neue" pitchFamily="-84" charset="0"/>
        </a:defRPr>
      </a:lvl3pPr>
      <a:lvl4pPr marL="1600119" indent="-228589" algn="l" rtl="0" eaLnBrk="0" fontAlgn="base" hangingPunct="0">
        <a:spcBef>
          <a:spcPct val="0"/>
        </a:spcBef>
        <a:spcAft>
          <a:spcPct val="0"/>
        </a:spcAft>
        <a:defRPr sz="2600">
          <a:solidFill>
            <a:srgbClr val="606060"/>
          </a:solidFill>
          <a:latin typeface="+mn-lt"/>
          <a:ea typeface="+mn-ea"/>
          <a:cs typeface="+mn-cs"/>
          <a:sym typeface="Helvetica Neue" pitchFamily="-84" charset="0"/>
        </a:defRPr>
      </a:lvl4pPr>
      <a:lvl5pPr marL="2057295" indent="-228589" algn="l" rtl="0" eaLnBrk="0" fontAlgn="base" hangingPunct="0">
        <a:spcBef>
          <a:spcPct val="0"/>
        </a:spcBef>
        <a:spcAft>
          <a:spcPct val="0"/>
        </a:spcAft>
        <a:defRPr sz="2600">
          <a:solidFill>
            <a:srgbClr val="606060"/>
          </a:solidFill>
          <a:latin typeface="+mn-lt"/>
          <a:ea typeface="+mn-ea"/>
          <a:cs typeface="+mn-cs"/>
          <a:sym typeface="Helvetica Neue" pitchFamily="-84" charset="0"/>
        </a:defRPr>
      </a:lvl5pPr>
      <a:lvl6pPr marL="457176" algn="l" rtl="0" fontAlgn="base">
        <a:spcBef>
          <a:spcPct val="0"/>
        </a:spcBef>
        <a:spcAft>
          <a:spcPct val="0"/>
        </a:spcAft>
        <a:defRPr sz="2600">
          <a:solidFill>
            <a:srgbClr val="606060"/>
          </a:solidFill>
          <a:latin typeface="+mn-lt"/>
          <a:ea typeface="+mn-ea"/>
          <a:cs typeface="+mn-cs"/>
          <a:sym typeface="Helvetica Neue" charset="0"/>
        </a:defRPr>
      </a:lvl6pPr>
      <a:lvl7pPr marL="914354" algn="l" rtl="0" fontAlgn="base">
        <a:spcBef>
          <a:spcPct val="0"/>
        </a:spcBef>
        <a:spcAft>
          <a:spcPct val="0"/>
        </a:spcAft>
        <a:defRPr sz="2600">
          <a:solidFill>
            <a:srgbClr val="606060"/>
          </a:solidFill>
          <a:latin typeface="+mn-lt"/>
          <a:ea typeface="+mn-ea"/>
          <a:cs typeface="+mn-cs"/>
          <a:sym typeface="Helvetica Neue" charset="0"/>
        </a:defRPr>
      </a:lvl7pPr>
      <a:lvl8pPr marL="1371530" algn="l" rtl="0" fontAlgn="base">
        <a:spcBef>
          <a:spcPct val="0"/>
        </a:spcBef>
        <a:spcAft>
          <a:spcPct val="0"/>
        </a:spcAft>
        <a:defRPr sz="2600">
          <a:solidFill>
            <a:srgbClr val="606060"/>
          </a:solidFill>
          <a:latin typeface="+mn-lt"/>
          <a:ea typeface="+mn-ea"/>
          <a:cs typeface="+mn-cs"/>
          <a:sym typeface="Helvetica Neue" charset="0"/>
        </a:defRPr>
      </a:lvl8pPr>
      <a:lvl9pPr marL="1828706" algn="l" rtl="0" fontAlgn="base">
        <a:spcBef>
          <a:spcPct val="0"/>
        </a:spcBef>
        <a:spcAft>
          <a:spcPct val="0"/>
        </a:spcAft>
        <a:defRPr sz="2600">
          <a:solidFill>
            <a:srgbClr val="606060"/>
          </a:solidFill>
          <a:latin typeface="+mn-lt"/>
          <a:ea typeface="+mn-ea"/>
          <a:cs typeface="+mn-cs"/>
          <a:sym typeface="Helvetica Neue"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bwMode="auto">
          <a:xfrm>
            <a:off x="1409699" y="7785101"/>
            <a:ext cx="5791201" cy="1701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797" tIns="50797" rIns="50797" bIns="50797" numCol="1" anchor="ctr" anchorCtr="0" compatLnSpc="1">
            <a:prstTxWarp prst="textNoShape">
              <a:avLst/>
            </a:prstTxWarp>
          </a:bodyPr>
          <a:lstStyle/>
          <a:p>
            <a:pPr lvl="0"/>
            <a:r>
              <a:rPr lang="en-US">
                <a:sym typeface="Helvetica Neue Light" charset="0"/>
              </a:rPr>
              <a:t>Click to edit Master title style</a:t>
            </a:r>
          </a:p>
        </p:txBody>
      </p:sp>
      <p:sp>
        <p:nvSpPr>
          <p:cNvPr id="160771" name="Line 2"/>
          <p:cNvSpPr>
            <a:spLocks noChangeShapeType="1"/>
          </p:cNvSpPr>
          <p:nvPr/>
        </p:nvSpPr>
        <p:spPr bwMode="auto">
          <a:xfrm flipH="1">
            <a:off x="7543799" y="7975601"/>
            <a:ext cx="0" cy="1422400"/>
          </a:xfrm>
          <a:prstGeom prst="line">
            <a:avLst/>
          </a:prstGeom>
          <a:noFill/>
          <a:ln w="12700">
            <a:solidFill>
              <a:srgbClr val="888888"/>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9459" name="Rectangle 3"/>
          <p:cNvSpPr>
            <a:spLocks noGrp="1" noChangeArrowheads="1"/>
          </p:cNvSpPr>
          <p:nvPr>
            <p:ph type="body" idx="1"/>
          </p:nvPr>
        </p:nvSpPr>
        <p:spPr bwMode="auto">
          <a:xfrm>
            <a:off x="7848600" y="8470899"/>
            <a:ext cx="4953000" cy="508001"/>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797" tIns="50797" rIns="50797" bIns="50797" numCol="1" anchor="t" anchorCtr="0" compatLnSpc="1">
            <a:prstTxWarp prst="textNoShape">
              <a:avLst/>
            </a:prstTxWarp>
          </a:bodyPr>
          <a:lstStyle/>
          <a:p>
            <a:pPr lvl="0"/>
            <a:r>
              <a:rPr lang="en-US">
                <a:sym typeface="Helvetica Neue" charset="0"/>
              </a:rPr>
              <a:t>Click to edit Master text styles</a:t>
            </a:r>
          </a:p>
          <a:p>
            <a:pPr lvl="1"/>
            <a:r>
              <a:rPr lang="en-US">
                <a:sym typeface="Helvetica Neue" charset="0"/>
              </a:rPr>
              <a:t>Second level</a:t>
            </a:r>
          </a:p>
          <a:p>
            <a:pPr lvl="2"/>
            <a:r>
              <a:rPr lang="en-US">
                <a:sym typeface="Helvetica Neue" charset="0"/>
              </a:rPr>
              <a:t>Third level</a:t>
            </a:r>
          </a:p>
          <a:p>
            <a:pPr lvl="3"/>
            <a:r>
              <a:rPr lang="en-US">
                <a:sym typeface="Helvetica Neue" charset="0"/>
              </a:rPr>
              <a:t>Fourth level</a:t>
            </a:r>
          </a:p>
          <a:p>
            <a:pPr lvl="4"/>
            <a:r>
              <a:rPr lang="en-US">
                <a:sym typeface="Helvetica Neue" charset="0"/>
              </a:rPr>
              <a:t>Fifth level</a:t>
            </a:r>
          </a:p>
        </p:txBody>
      </p:sp>
      <p:sp>
        <p:nvSpPr>
          <p:cNvPr id="19460" name="Text Box 4"/>
          <p:cNvSpPr txBox="1">
            <a:spLocks noGrp="1" noChangeArrowheads="1"/>
          </p:cNvSpPr>
          <p:nvPr>
            <p:ph type="sldNum" sz="quarter" idx="4"/>
          </p:nvPr>
        </p:nvSpPr>
        <p:spPr bwMode="auto">
          <a:xfrm>
            <a:off x="12268200" y="9194801"/>
            <a:ext cx="311150" cy="3048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888888"/>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35" tIns="45718" rIns="91435" bIns="45718" numCol="1" anchor="t" anchorCtr="0" compatLnSpc="1">
            <a:prstTxWarp prst="textNoShape">
              <a:avLst/>
            </a:prstTxWarp>
          </a:bodyPr>
          <a:lstStyle>
            <a:lvl1pPr algn="r" eaLnBrk="1" hangingPunct="1">
              <a:defRPr sz="1400">
                <a:solidFill>
                  <a:schemeClr val="tx1"/>
                </a:solidFill>
                <a:latin typeface="Helvetica Neue" pitchFamily="-84" charset="0"/>
                <a:ea typeface="MS PGothic" pitchFamily="34" charset="-128"/>
                <a:sym typeface="Helvetica Neue"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fld id="{B6D4908F-9A38-47F4-9D5A-12FA45A19EA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6751" r:id="rId1"/>
    <p:sldLayoutId id="2147486752" r:id="rId2"/>
    <p:sldLayoutId id="2147486753" r:id="rId3"/>
    <p:sldLayoutId id="2147486754" r:id="rId4"/>
    <p:sldLayoutId id="2147486755" r:id="rId5"/>
    <p:sldLayoutId id="2147486756" r:id="rId6"/>
    <p:sldLayoutId id="2147486757" r:id="rId7"/>
    <p:sldLayoutId id="2147486758" r:id="rId8"/>
    <p:sldLayoutId id="2147486759" r:id="rId9"/>
    <p:sldLayoutId id="2147486760" r:id="rId10"/>
    <p:sldLayoutId id="2147486761" r:id="rId11"/>
  </p:sldLayoutIdLst>
  <p:transition/>
  <p:hf hdr="0" ftr="0" dt="0"/>
  <p:txStyles>
    <p:titleStyle>
      <a:lvl1pPr algn="r" rtl="0" eaLnBrk="0" fontAlgn="base" hangingPunct="0">
        <a:spcBef>
          <a:spcPct val="0"/>
        </a:spcBef>
        <a:spcAft>
          <a:spcPct val="0"/>
        </a:spcAft>
        <a:defRPr sz="43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2pPr>
      <a:lvl3pPr algn="r"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3pPr>
      <a:lvl4pPr algn="r"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4pPr>
      <a:lvl5pPr algn="r"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5pPr>
      <a:lvl6pPr marL="457176" algn="r"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6pPr>
      <a:lvl7pPr marL="914354" algn="r"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7pPr>
      <a:lvl8pPr marL="1371530" algn="r"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8pPr>
      <a:lvl9pPr marL="1828706" algn="r"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342882" indent="-342882" algn="l" rtl="0" eaLnBrk="0" fontAlgn="base" hangingPunct="0">
        <a:spcBef>
          <a:spcPct val="0"/>
        </a:spcBef>
        <a:spcAft>
          <a:spcPct val="0"/>
        </a:spcAft>
        <a:defRPr sz="2600">
          <a:solidFill>
            <a:srgbClr val="999999"/>
          </a:solidFill>
          <a:latin typeface="+mn-lt"/>
          <a:ea typeface="+mn-ea"/>
          <a:cs typeface="+mn-cs"/>
          <a:sym typeface="Helvetica Neue" pitchFamily="-84" charset="0"/>
        </a:defRPr>
      </a:lvl1pPr>
      <a:lvl2pPr marL="742912" indent="-285736" algn="l" rtl="0" eaLnBrk="0" fontAlgn="base" hangingPunct="0">
        <a:spcBef>
          <a:spcPct val="0"/>
        </a:spcBef>
        <a:spcAft>
          <a:spcPct val="0"/>
        </a:spcAft>
        <a:defRPr sz="2600">
          <a:solidFill>
            <a:srgbClr val="999999"/>
          </a:solidFill>
          <a:latin typeface="+mn-lt"/>
          <a:ea typeface="+mn-ea"/>
          <a:cs typeface="+mn-cs"/>
          <a:sym typeface="Helvetica Neue" pitchFamily="-84" charset="0"/>
        </a:defRPr>
      </a:lvl2pPr>
      <a:lvl3pPr marL="1142941" indent="-228589" algn="l" rtl="0" eaLnBrk="0" fontAlgn="base" hangingPunct="0">
        <a:spcBef>
          <a:spcPct val="0"/>
        </a:spcBef>
        <a:spcAft>
          <a:spcPct val="0"/>
        </a:spcAft>
        <a:defRPr sz="2600">
          <a:solidFill>
            <a:srgbClr val="999999"/>
          </a:solidFill>
          <a:latin typeface="+mn-lt"/>
          <a:ea typeface="+mn-ea"/>
          <a:cs typeface="+mn-cs"/>
          <a:sym typeface="Helvetica Neue" pitchFamily="-84" charset="0"/>
        </a:defRPr>
      </a:lvl3pPr>
      <a:lvl4pPr marL="1600119" indent="-228589" algn="l" rtl="0" eaLnBrk="0" fontAlgn="base" hangingPunct="0">
        <a:spcBef>
          <a:spcPct val="0"/>
        </a:spcBef>
        <a:spcAft>
          <a:spcPct val="0"/>
        </a:spcAft>
        <a:defRPr sz="2600">
          <a:solidFill>
            <a:srgbClr val="999999"/>
          </a:solidFill>
          <a:latin typeface="+mn-lt"/>
          <a:ea typeface="+mn-ea"/>
          <a:cs typeface="+mn-cs"/>
          <a:sym typeface="Helvetica Neue" pitchFamily="-84" charset="0"/>
        </a:defRPr>
      </a:lvl4pPr>
      <a:lvl5pPr marL="2057295" indent="-228589" algn="l" rtl="0" eaLnBrk="0" fontAlgn="base" hangingPunct="0">
        <a:spcBef>
          <a:spcPct val="0"/>
        </a:spcBef>
        <a:spcAft>
          <a:spcPct val="0"/>
        </a:spcAft>
        <a:defRPr sz="2600">
          <a:solidFill>
            <a:srgbClr val="999999"/>
          </a:solidFill>
          <a:latin typeface="+mn-lt"/>
          <a:ea typeface="+mn-ea"/>
          <a:cs typeface="+mn-cs"/>
          <a:sym typeface="Helvetica Neue" pitchFamily="-84" charset="0"/>
        </a:defRPr>
      </a:lvl5pPr>
      <a:lvl6pPr marL="457176" algn="l" rtl="0" fontAlgn="base">
        <a:spcBef>
          <a:spcPct val="0"/>
        </a:spcBef>
        <a:spcAft>
          <a:spcPct val="0"/>
        </a:spcAft>
        <a:defRPr sz="2600">
          <a:solidFill>
            <a:srgbClr val="999999"/>
          </a:solidFill>
          <a:latin typeface="+mn-lt"/>
          <a:ea typeface="+mn-ea"/>
          <a:cs typeface="+mn-cs"/>
          <a:sym typeface="Helvetica Neue" charset="0"/>
        </a:defRPr>
      </a:lvl6pPr>
      <a:lvl7pPr marL="914354" algn="l" rtl="0" fontAlgn="base">
        <a:spcBef>
          <a:spcPct val="0"/>
        </a:spcBef>
        <a:spcAft>
          <a:spcPct val="0"/>
        </a:spcAft>
        <a:defRPr sz="2600">
          <a:solidFill>
            <a:srgbClr val="999999"/>
          </a:solidFill>
          <a:latin typeface="+mn-lt"/>
          <a:ea typeface="+mn-ea"/>
          <a:cs typeface="+mn-cs"/>
          <a:sym typeface="Helvetica Neue" charset="0"/>
        </a:defRPr>
      </a:lvl7pPr>
      <a:lvl8pPr marL="1371530" algn="l" rtl="0" fontAlgn="base">
        <a:spcBef>
          <a:spcPct val="0"/>
        </a:spcBef>
        <a:spcAft>
          <a:spcPct val="0"/>
        </a:spcAft>
        <a:defRPr sz="2600">
          <a:solidFill>
            <a:srgbClr val="999999"/>
          </a:solidFill>
          <a:latin typeface="+mn-lt"/>
          <a:ea typeface="+mn-ea"/>
          <a:cs typeface="+mn-cs"/>
          <a:sym typeface="Helvetica Neue" charset="0"/>
        </a:defRPr>
      </a:lvl8pPr>
      <a:lvl9pPr marL="1828706" algn="l" rtl="0" fontAlgn="base">
        <a:spcBef>
          <a:spcPct val="0"/>
        </a:spcBef>
        <a:spcAft>
          <a:spcPct val="0"/>
        </a:spcAft>
        <a:defRPr sz="2600">
          <a:solidFill>
            <a:srgbClr val="999999"/>
          </a:solidFill>
          <a:latin typeface="+mn-lt"/>
          <a:ea typeface="+mn-ea"/>
          <a:cs typeface="+mn-cs"/>
          <a:sym typeface="Helvetica Neue"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1" name="Rectangle 1"/>
          <p:cNvSpPr>
            <a:spLocks noGrp="1" noChangeArrowheads="1"/>
          </p:cNvSpPr>
          <p:nvPr>
            <p:ph type="body" idx="1"/>
          </p:nvPr>
        </p:nvSpPr>
        <p:spPr bwMode="auto">
          <a:xfrm>
            <a:off x="431800" y="8813800"/>
            <a:ext cx="8255000" cy="812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797" tIns="50797" rIns="50797" bIns="50797" numCol="1" anchor="t" anchorCtr="0" compatLnSpc="1">
            <a:prstTxWarp prst="textNoShape">
              <a:avLst/>
            </a:prstTxWarp>
          </a:bodyPr>
          <a:lstStyle/>
          <a:p>
            <a:pPr lvl="0"/>
            <a:r>
              <a:rPr lang="en-US">
                <a:sym typeface="Helvetica Neue" charset="0"/>
              </a:rPr>
              <a:t>Click to edit Master text styles</a:t>
            </a:r>
          </a:p>
          <a:p>
            <a:pPr lvl="1"/>
            <a:r>
              <a:rPr lang="en-US">
                <a:sym typeface="Helvetica Neue" charset="0"/>
              </a:rPr>
              <a:t>Second level</a:t>
            </a:r>
          </a:p>
          <a:p>
            <a:pPr lvl="2"/>
            <a:r>
              <a:rPr lang="en-US">
                <a:sym typeface="Helvetica Neue" charset="0"/>
              </a:rPr>
              <a:t>Third level</a:t>
            </a:r>
          </a:p>
          <a:p>
            <a:pPr lvl="3"/>
            <a:r>
              <a:rPr lang="en-US">
                <a:sym typeface="Helvetica Neue" charset="0"/>
              </a:rPr>
              <a:t>Fourth level</a:t>
            </a:r>
          </a:p>
          <a:p>
            <a:pPr lvl="4"/>
            <a:r>
              <a:rPr lang="en-US">
                <a:sym typeface="Helvetica Neue" charset="0"/>
              </a:rPr>
              <a:t>Fifth level</a:t>
            </a:r>
          </a:p>
        </p:txBody>
      </p:sp>
      <p:sp>
        <p:nvSpPr>
          <p:cNvPr id="173059" name="Line 2"/>
          <p:cNvSpPr>
            <a:spLocks noChangeShapeType="1"/>
          </p:cNvSpPr>
          <p:nvPr/>
        </p:nvSpPr>
        <p:spPr bwMode="auto">
          <a:xfrm flipH="1">
            <a:off x="4430713" y="1777999"/>
            <a:ext cx="1587" cy="5054601"/>
          </a:xfrm>
          <a:prstGeom prst="line">
            <a:avLst/>
          </a:prstGeom>
          <a:noFill/>
          <a:ln w="127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20483" name="Text Box 3"/>
          <p:cNvSpPr txBox="1">
            <a:spLocks noGrp="1" noChangeArrowheads="1"/>
          </p:cNvSpPr>
          <p:nvPr>
            <p:ph type="sldNum" sz="quarter" idx="4"/>
          </p:nvPr>
        </p:nvSpPr>
        <p:spPr bwMode="auto">
          <a:xfrm>
            <a:off x="12268200" y="9194801"/>
            <a:ext cx="311150" cy="3048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35" tIns="45718" rIns="91435" bIns="45718" numCol="1" anchor="t" anchorCtr="0" compatLnSpc="1">
            <a:prstTxWarp prst="textNoShape">
              <a:avLst/>
            </a:prstTxWarp>
          </a:bodyPr>
          <a:lstStyle>
            <a:lvl1pPr algn="r" eaLnBrk="1" hangingPunct="1">
              <a:defRPr sz="1400">
                <a:solidFill>
                  <a:schemeClr val="tx1"/>
                </a:solidFill>
                <a:latin typeface="Helvetica Neue" pitchFamily="-84" charset="0"/>
                <a:ea typeface="MS PGothic" pitchFamily="34" charset="-128"/>
                <a:sym typeface="Helvetica Neue"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fld id="{27762530-E277-4880-9B8B-A6C0BC363A2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6762" r:id="rId1"/>
    <p:sldLayoutId id="2147486763" r:id="rId2"/>
    <p:sldLayoutId id="2147486764" r:id="rId3"/>
    <p:sldLayoutId id="2147486765" r:id="rId4"/>
    <p:sldLayoutId id="2147486766" r:id="rId5"/>
    <p:sldLayoutId id="2147486767" r:id="rId6"/>
    <p:sldLayoutId id="2147486768" r:id="rId7"/>
    <p:sldLayoutId id="2147486769" r:id="rId8"/>
    <p:sldLayoutId id="2147486770" r:id="rId9"/>
    <p:sldLayoutId id="2147486771" r:id="rId10"/>
    <p:sldLayoutId id="2147486772" r:id="rId11"/>
  </p:sldLayoutIdLst>
  <p:transition/>
  <p:hf hdr="0" ftr="0" dt="0"/>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5pPr>
      <a:lvl6pPr marL="457176"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6pPr>
      <a:lvl7pPr marL="914354"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7pPr>
      <a:lvl8pPr marL="137153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8pPr>
      <a:lvl9pPr marL="1828706"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342882" indent="-342882"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12" indent="-285736"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2941" indent="-228589"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119" indent="-228589"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295" indent="-228589"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176" algn="l" rtl="0" fontAlgn="base">
        <a:spcBef>
          <a:spcPct val="0"/>
        </a:spcBef>
        <a:spcAft>
          <a:spcPct val="0"/>
        </a:spcAft>
        <a:defRPr sz="2000">
          <a:solidFill>
            <a:srgbClr val="727272"/>
          </a:solidFill>
          <a:latin typeface="+mn-lt"/>
          <a:ea typeface="+mn-ea"/>
          <a:cs typeface="+mn-cs"/>
          <a:sym typeface="Helvetica Neue" charset="0"/>
        </a:defRPr>
      </a:lvl6pPr>
      <a:lvl7pPr marL="914354" algn="l" rtl="0" fontAlgn="base">
        <a:spcBef>
          <a:spcPct val="0"/>
        </a:spcBef>
        <a:spcAft>
          <a:spcPct val="0"/>
        </a:spcAft>
        <a:defRPr sz="2000">
          <a:solidFill>
            <a:srgbClr val="727272"/>
          </a:solidFill>
          <a:latin typeface="+mn-lt"/>
          <a:ea typeface="+mn-ea"/>
          <a:cs typeface="+mn-cs"/>
          <a:sym typeface="Helvetica Neue" charset="0"/>
        </a:defRPr>
      </a:lvl7pPr>
      <a:lvl8pPr marL="1371530" algn="l" rtl="0" fontAlgn="base">
        <a:spcBef>
          <a:spcPct val="0"/>
        </a:spcBef>
        <a:spcAft>
          <a:spcPct val="0"/>
        </a:spcAft>
        <a:defRPr sz="2000">
          <a:solidFill>
            <a:srgbClr val="727272"/>
          </a:solidFill>
          <a:latin typeface="+mn-lt"/>
          <a:ea typeface="+mn-ea"/>
          <a:cs typeface="+mn-cs"/>
          <a:sym typeface="Helvetica Neue" charset="0"/>
        </a:defRPr>
      </a:lvl8pPr>
      <a:lvl9pPr marL="1828706"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5" name="Rectangle 1"/>
          <p:cNvSpPr>
            <a:spLocks noGrp="1" noChangeArrowheads="1"/>
          </p:cNvSpPr>
          <p:nvPr>
            <p:ph type="body" idx="1"/>
          </p:nvPr>
        </p:nvSpPr>
        <p:spPr bwMode="auto">
          <a:xfrm>
            <a:off x="431800" y="8813800"/>
            <a:ext cx="8255000" cy="812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797" tIns="50797" rIns="50797" bIns="50797" numCol="1" anchor="t" anchorCtr="0" compatLnSpc="1">
            <a:prstTxWarp prst="textNoShape">
              <a:avLst/>
            </a:prstTxWarp>
          </a:bodyPr>
          <a:lstStyle/>
          <a:p>
            <a:pPr lvl="0"/>
            <a:r>
              <a:rPr lang="en-US">
                <a:sym typeface="Helvetica Neue" charset="0"/>
              </a:rPr>
              <a:t>Click to edit Master text styles</a:t>
            </a:r>
          </a:p>
          <a:p>
            <a:pPr lvl="1"/>
            <a:r>
              <a:rPr lang="en-US">
                <a:sym typeface="Helvetica Neue" charset="0"/>
              </a:rPr>
              <a:t>Second level</a:t>
            </a:r>
          </a:p>
          <a:p>
            <a:pPr lvl="2"/>
            <a:r>
              <a:rPr lang="en-US">
                <a:sym typeface="Helvetica Neue" charset="0"/>
              </a:rPr>
              <a:t>Third level</a:t>
            </a:r>
          </a:p>
          <a:p>
            <a:pPr lvl="3"/>
            <a:r>
              <a:rPr lang="en-US">
                <a:sym typeface="Helvetica Neue" charset="0"/>
              </a:rPr>
              <a:t>Fourth level</a:t>
            </a:r>
          </a:p>
          <a:p>
            <a:pPr lvl="4"/>
            <a:r>
              <a:rPr lang="en-US">
                <a:sym typeface="Helvetica Neue" charset="0"/>
              </a:rPr>
              <a:t>Fifth level</a:t>
            </a:r>
          </a:p>
        </p:txBody>
      </p:sp>
      <p:sp>
        <p:nvSpPr>
          <p:cNvPr id="185347" name="Line 2"/>
          <p:cNvSpPr>
            <a:spLocks noChangeShapeType="1"/>
          </p:cNvSpPr>
          <p:nvPr/>
        </p:nvSpPr>
        <p:spPr bwMode="auto">
          <a:xfrm flipH="1">
            <a:off x="6502400" y="1803401"/>
            <a:ext cx="0" cy="4318000"/>
          </a:xfrm>
          <a:prstGeom prst="line">
            <a:avLst/>
          </a:prstGeom>
          <a:noFill/>
          <a:ln w="127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21507" name="Text Box 3"/>
          <p:cNvSpPr txBox="1">
            <a:spLocks noGrp="1" noChangeArrowheads="1"/>
          </p:cNvSpPr>
          <p:nvPr>
            <p:ph type="sldNum" sz="quarter" idx="4"/>
          </p:nvPr>
        </p:nvSpPr>
        <p:spPr bwMode="auto">
          <a:xfrm>
            <a:off x="12268200" y="9194801"/>
            <a:ext cx="311150" cy="3048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35" tIns="45718" rIns="91435" bIns="45718" numCol="1" anchor="t" anchorCtr="0" compatLnSpc="1">
            <a:prstTxWarp prst="textNoShape">
              <a:avLst/>
            </a:prstTxWarp>
          </a:bodyPr>
          <a:lstStyle>
            <a:lvl1pPr algn="r" eaLnBrk="1" hangingPunct="1">
              <a:defRPr sz="1400">
                <a:solidFill>
                  <a:schemeClr val="tx1"/>
                </a:solidFill>
                <a:latin typeface="Helvetica Neue" pitchFamily="-84" charset="0"/>
                <a:ea typeface="MS PGothic" pitchFamily="34" charset="-128"/>
                <a:sym typeface="Helvetica Neue"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fld id="{9AC8FD1A-9CB1-49E0-AC3A-7F42F8DF40A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6773" r:id="rId1"/>
    <p:sldLayoutId id="2147486774" r:id="rId2"/>
    <p:sldLayoutId id="2147486775" r:id="rId3"/>
    <p:sldLayoutId id="2147486776" r:id="rId4"/>
    <p:sldLayoutId id="2147486777" r:id="rId5"/>
    <p:sldLayoutId id="2147486778" r:id="rId6"/>
    <p:sldLayoutId id="2147486779" r:id="rId7"/>
    <p:sldLayoutId id="2147486780" r:id="rId8"/>
    <p:sldLayoutId id="2147486781" r:id="rId9"/>
    <p:sldLayoutId id="2147486782" r:id="rId10"/>
    <p:sldLayoutId id="2147486783" r:id="rId11"/>
  </p:sldLayoutIdLst>
  <p:transition/>
  <p:hf hdr="0" ftr="0" dt="0"/>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5pPr>
      <a:lvl6pPr marL="457176"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6pPr>
      <a:lvl7pPr marL="914354"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7pPr>
      <a:lvl8pPr marL="137153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8pPr>
      <a:lvl9pPr marL="1828706"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342882" indent="-342882"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12" indent="-285736"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2941" indent="-228589"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119" indent="-228589"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295" indent="-228589"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176" algn="l" rtl="0" fontAlgn="base">
        <a:spcBef>
          <a:spcPct val="0"/>
        </a:spcBef>
        <a:spcAft>
          <a:spcPct val="0"/>
        </a:spcAft>
        <a:defRPr sz="2000">
          <a:solidFill>
            <a:srgbClr val="727272"/>
          </a:solidFill>
          <a:latin typeface="+mn-lt"/>
          <a:ea typeface="+mn-ea"/>
          <a:cs typeface="+mn-cs"/>
          <a:sym typeface="Helvetica Neue" charset="0"/>
        </a:defRPr>
      </a:lvl6pPr>
      <a:lvl7pPr marL="914354" algn="l" rtl="0" fontAlgn="base">
        <a:spcBef>
          <a:spcPct val="0"/>
        </a:spcBef>
        <a:spcAft>
          <a:spcPct val="0"/>
        </a:spcAft>
        <a:defRPr sz="2000">
          <a:solidFill>
            <a:srgbClr val="727272"/>
          </a:solidFill>
          <a:latin typeface="+mn-lt"/>
          <a:ea typeface="+mn-ea"/>
          <a:cs typeface="+mn-cs"/>
          <a:sym typeface="Helvetica Neue" charset="0"/>
        </a:defRPr>
      </a:lvl7pPr>
      <a:lvl8pPr marL="1371530" algn="l" rtl="0" fontAlgn="base">
        <a:spcBef>
          <a:spcPct val="0"/>
        </a:spcBef>
        <a:spcAft>
          <a:spcPct val="0"/>
        </a:spcAft>
        <a:defRPr sz="2000">
          <a:solidFill>
            <a:srgbClr val="727272"/>
          </a:solidFill>
          <a:latin typeface="+mn-lt"/>
          <a:ea typeface="+mn-ea"/>
          <a:cs typeface="+mn-cs"/>
          <a:sym typeface="Helvetica Neue" charset="0"/>
        </a:defRPr>
      </a:lvl8pPr>
      <a:lvl9pPr marL="1828706"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160462" y="-1160462"/>
            <a:ext cx="2330450" cy="233045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extLst/>
          </a:lstStyle>
          <a:p>
            <a:pPr>
              <a:defRPr/>
            </a:pPr>
            <a:endParaRPr lang="en-US">
              <a:sym typeface="Helvetica Neue Light" charset="0"/>
            </a:endParaRPr>
          </a:p>
        </p:txBody>
      </p:sp>
      <p:sp>
        <p:nvSpPr>
          <p:cNvPr id="8" name="Oval 7"/>
          <p:cNvSpPr>
            <a:spLocks noChangeArrowheads="1"/>
          </p:cNvSpPr>
          <p:nvPr/>
        </p:nvSpPr>
        <p:spPr bwMode="auto">
          <a:xfrm>
            <a:off x="239715" y="30164"/>
            <a:ext cx="2420937" cy="2420937"/>
          </a:xfrm>
          <a:prstGeom prst="ellipse">
            <a:avLst/>
          </a:prstGeom>
          <a:noFill/>
          <a:ln w="27305" cap="rnd">
            <a:solidFill>
              <a:srgbClr val="FFF6DB"/>
            </a:solidFill>
            <a:round/>
            <a:headEnd/>
            <a:tailEnd/>
          </a:ln>
          <a:effectLst>
            <a:outerShdw blurRad="25400" dist="25400" dir="5400000" algn="tl" rotWithShape="0">
              <a:srgbClr val="AFA58D">
                <a:alpha val="84999"/>
              </a:srgbClr>
            </a:outerShdw>
          </a:effectLst>
          <a:extLst>
            <a:ext uri="{909E8E84-426E-40dd-AFC4-6F175D3DCCD1}">
              <a14:hiddenFill xmlns:a14="http://schemas.microsoft.com/office/drawing/2010/main" xmlns="">
                <a:solidFill>
                  <a:srgbClr val="FFFFFF"/>
                </a:solidFill>
              </a14:hiddenFill>
            </a:ext>
          </a:extLst>
        </p:spPr>
        <p:txBody>
          <a:bodyPr lIns="130039" tIns="65020" rIns="130039" bIns="65020" anchor="ctr"/>
          <a:lstStyle/>
          <a:p>
            <a:endParaRPr lang="en-US">
              <a:solidFill>
                <a:srgbClr val="FFFFFF"/>
              </a:solidFill>
              <a:latin typeface="Gill Sans MT" pitchFamily="34" charset="0"/>
            </a:endParaRPr>
          </a:p>
        </p:txBody>
      </p:sp>
      <p:sp>
        <p:nvSpPr>
          <p:cNvPr id="11" name="Donut 10"/>
          <p:cNvSpPr/>
          <p:nvPr/>
        </p:nvSpPr>
        <p:spPr>
          <a:xfrm rot="2315675">
            <a:off x="260099" y="1500554"/>
            <a:ext cx="1601020" cy="1568176"/>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endParaRPr lang="en-US">
              <a:solidFill>
                <a:srgbClr val="FFFFFF"/>
              </a:solidFill>
              <a:latin typeface="Gill Sans MT" pitchFamily="34" charset="0"/>
            </a:endParaRPr>
          </a:p>
        </p:txBody>
      </p:sp>
      <p:sp>
        <p:nvSpPr>
          <p:cNvPr id="12" name="Rectangle 11"/>
          <p:cNvSpPr/>
          <p:nvPr/>
        </p:nvSpPr>
        <p:spPr>
          <a:xfrm>
            <a:off x="1439863" y="0"/>
            <a:ext cx="11564937"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p>
            <a:endParaRPr lang="en-US">
              <a:solidFill>
                <a:srgbClr val="FFFFFF"/>
              </a:solidFill>
              <a:ea typeface="ヒラギノ角ゴ ProN W3" pitchFamily="-84" charset="-128"/>
            </a:endParaRPr>
          </a:p>
        </p:txBody>
      </p:sp>
      <p:sp>
        <p:nvSpPr>
          <p:cNvPr id="5" name="Title Placeholder 4"/>
          <p:cNvSpPr>
            <a:spLocks noGrp="1"/>
          </p:cNvSpPr>
          <p:nvPr>
            <p:ph type="title"/>
          </p:nvPr>
        </p:nvSpPr>
        <p:spPr>
          <a:xfrm>
            <a:off x="2041527" y="390525"/>
            <a:ext cx="10664825" cy="1625600"/>
          </a:xfrm>
          <a:prstGeom prst="rect">
            <a:avLst/>
          </a:prstGeom>
        </p:spPr>
        <p:txBody>
          <a:bodyPr vert="horz" wrap="square" lIns="130039" tIns="65020" rIns="130039" bIns="65020" numCol="1" anchor="ctr" anchorCtr="0" compatLnSpc="1">
            <a:prstTxWarp prst="textNoShape">
              <a:avLst/>
            </a:prstTxWarp>
            <a:normAutofit/>
          </a:bodyPr>
          <a:lstStyle/>
          <a:p>
            <a:pPr lvl="0"/>
            <a:r>
              <a:rPr lang="en-AU" smtClean="0"/>
              <a:t>Click to edit Master title style</a:t>
            </a:r>
            <a:endParaRPr lang="en-US" smtClean="0"/>
          </a:p>
        </p:txBody>
      </p:sp>
      <p:sp>
        <p:nvSpPr>
          <p:cNvPr id="197641" name="Text Placeholder 8"/>
          <p:cNvSpPr>
            <a:spLocks noGrp="1"/>
          </p:cNvSpPr>
          <p:nvPr>
            <p:ph type="body" idx="1"/>
          </p:nvPr>
        </p:nvSpPr>
        <p:spPr bwMode="auto">
          <a:xfrm>
            <a:off x="2041527" y="2058989"/>
            <a:ext cx="10664825" cy="682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24" name="Date Placeholder 23"/>
          <p:cNvSpPr>
            <a:spLocks noGrp="1"/>
          </p:cNvSpPr>
          <p:nvPr>
            <p:ph type="dt" sz="half" idx="2"/>
          </p:nvPr>
        </p:nvSpPr>
        <p:spPr>
          <a:xfrm>
            <a:off x="5094289" y="8967788"/>
            <a:ext cx="3033712" cy="677862"/>
          </a:xfrm>
          <a:prstGeom prst="rect">
            <a:avLst/>
          </a:prstGeom>
        </p:spPr>
        <p:txBody>
          <a:bodyPr vert="horz" wrap="square" lIns="130039" tIns="65020" rIns="130039" bIns="65020" numCol="1" anchor="b" anchorCtr="0" compatLnSpc="1">
            <a:prstTxWarp prst="textNoShape">
              <a:avLst/>
            </a:prstTxWarp>
          </a:bodyPr>
          <a:lstStyle>
            <a:lvl1pPr algn="r">
              <a:defRPr sz="1700">
                <a:solidFill>
                  <a:srgbClr val="B5A788"/>
                </a:solidFill>
              </a:defRPr>
            </a:lvl1pPr>
          </a:lstStyle>
          <a:p>
            <a:fld id="{658F5576-05AE-4DBC-9C3C-AEA44A1B4FDF}" type="datetimeFigureOut">
              <a:rPr lang="en-US"/>
              <a:pPr/>
              <a:t>7/24/16</a:t>
            </a:fld>
            <a:endParaRPr lang="en-US">
              <a:solidFill>
                <a:srgbClr val="AAA393"/>
              </a:solidFill>
            </a:endParaRPr>
          </a:p>
        </p:txBody>
      </p:sp>
      <p:sp>
        <p:nvSpPr>
          <p:cNvPr id="10" name="Footer Placeholder 9"/>
          <p:cNvSpPr>
            <a:spLocks noGrp="1"/>
          </p:cNvSpPr>
          <p:nvPr>
            <p:ph type="ftr" sz="quarter" idx="3"/>
          </p:nvPr>
        </p:nvSpPr>
        <p:spPr>
          <a:xfrm>
            <a:off x="8128001" y="8967788"/>
            <a:ext cx="4117975" cy="677862"/>
          </a:xfrm>
          <a:prstGeom prst="rect">
            <a:avLst/>
          </a:prstGeom>
        </p:spPr>
        <p:txBody>
          <a:bodyPr vert="horz" wrap="square" lIns="130039" tIns="65020" rIns="130039" bIns="65020" numCol="1" anchor="b" anchorCtr="0" compatLnSpc="1">
            <a:prstTxWarp prst="textNoShape">
              <a:avLst/>
            </a:prstTxWarp>
          </a:bodyPr>
          <a:lstStyle>
            <a:lvl1pPr>
              <a:defRPr sz="1700">
                <a:solidFill>
                  <a:srgbClr val="AAA393"/>
                </a:solidFill>
              </a:defRPr>
            </a:lvl1pPr>
          </a:lstStyle>
          <a:p>
            <a:endParaRPr lang="en-US"/>
          </a:p>
        </p:txBody>
      </p:sp>
      <p:sp>
        <p:nvSpPr>
          <p:cNvPr id="22" name="Slide Number Placeholder 21"/>
          <p:cNvSpPr>
            <a:spLocks noGrp="1"/>
          </p:cNvSpPr>
          <p:nvPr>
            <p:ph type="sldNum" sz="quarter" idx="4"/>
          </p:nvPr>
        </p:nvSpPr>
        <p:spPr>
          <a:xfrm>
            <a:off x="12250738" y="8967788"/>
            <a:ext cx="649287" cy="677862"/>
          </a:xfrm>
          <a:prstGeom prst="rect">
            <a:avLst/>
          </a:prstGeom>
        </p:spPr>
        <p:txBody>
          <a:bodyPr vert="horz" wrap="square" lIns="130039" tIns="65020" rIns="130039" bIns="65020" numCol="1" anchor="b" anchorCtr="0" compatLnSpc="1">
            <a:prstTxWarp prst="textNoShape">
              <a:avLst/>
            </a:prstTxWarp>
          </a:bodyPr>
          <a:lstStyle>
            <a:lvl1pPr>
              <a:defRPr sz="1700">
                <a:solidFill>
                  <a:srgbClr val="B5A788"/>
                </a:solidFill>
              </a:defRPr>
            </a:lvl1pPr>
          </a:lstStyle>
          <a:p>
            <a:fld id="{62385E77-A972-4605-B8BC-EDA1E6FFD3FD}" type="slidenum">
              <a:rPr lang="en-US"/>
              <a:pPr/>
              <a:t>‹#›</a:t>
            </a:fld>
            <a:endParaRPr lang="en-US"/>
          </a:p>
        </p:txBody>
      </p:sp>
      <p:sp>
        <p:nvSpPr>
          <p:cNvPr id="15" name="Rectangle 14"/>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xmlns="" w="25400" cap="rnd">
                <a:solidFill>
                  <a:srgbClr val="000000"/>
                </a:solidFill>
                <a:miter lim="800000"/>
                <a:headEnd/>
                <a:tailEnd/>
              </a14:hiddenLine>
            </a:ext>
          </a:extLst>
        </p:spPr>
        <p:txBody>
          <a:bodyPr lIns="130039" tIns="65020" rIns="130039" bIns="65020" anchor="ctr"/>
          <a:lstStyle/>
          <a:p>
            <a:endParaRPr lang="en-US">
              <a:solidFill>
                <a:srgbClr val="FFFFFF"/>
              </a:solidFill>
              <a:latin typeface="Gill Sans MT" pitchFamily="34" charset="0"/>
            </a:endParaRPr>
          </a:p>
        </p:txBody>
      </p:sp>
    </p:spTree>
  </p:cSld>
  <p:clrMap bg1="lt1" tx1="dk1" bg2="lt2" tx2="dk2" accent1="accent1" accent2="accent2" accent3="accent3" accent4="accent4" accent5="accent5" accent6="accent6" hlink="hlink" folHlink="folHlink"/>
  <p:sldLayoutIdLst>
    <p:sldLayoutId id="2147486784" r:id="rId1"/>
    <p:sldLayoutId id="2147486785" r:id="rId2"/>
    <p:sldLayoutId id="2147486786" r:id="rId3"/>
    <p:sldLayoutId id="2147486787" r:id="rId4"/>
    <p:sldLayoutId id="2147486788" r:id="rId5"/>
    <p:sldLayoutId id="2147486789" r:id="rId6"/>
    <p:sldLayoutId id="2147486790" r:id="rId7"/>
    <p:sldLayoutId id="2147486791" r:id="rId8"/>
    <p:sldLayoutId id="2147486792" r:id="rId9"/>
    <p:sldLayoutId id="2147486793" r:id="rId10"/>
    <p:sldLayoutId id="2147486794" r:id="rId11"/>
    <p:sldLayoutId id="2147486796" r:id="rId12"/>
  </p:sldLayoutIdLst>
  <p:hf hdr="0" ftr="0" dt="0"/>
  <p:txStyles>
    <p:titleStyle>
      <a:lvl1pPr algn="l" rtl="0" eaLnBrk="0" fontAlgn="base" hangingPunct="0">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ＭＳ Ｐゴシック" charset="0"/>
        </a:defRPr>
      </a:lvl1pPr>
      <a:lvl2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2pPr>
      <a:lvl3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3pPr>
      <a:lvl4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4pPr>
      <a:lvl5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5pPr>
      <a:lvl6pPr marL="457176" algn="l" rtl="0" fontAlgn="base">
        <a:spcBef>
          <a:spcPct val="0"/>
        </a:spcBef>
        <a:spcAft>
          <a:spcPct val="0"/>
        </a:spcAft>
        <a:defRPr sz="6100">
          <a:solidFill>
            <a:srgbClr val="572314"/>
          </a:solidFill>
          <a:latin typeface="Gill Sans MT" charset="0"/>
          <a:ea typeface="ＭＳ Ｐゴシック" charset="0"/>
          <a:cs typeface="ＭＳ Ｐゴシック" charset="0"/>
        </a:defRPr>
      </a:lvl6pPr>
      <a:lvl7pPr marL="914354" algn="l" rtl="0" fontAlgn="base">
        <a:spcBef>
          <a:spcPct val="0"/>
        </a:spcBef>
        <a:spcAft>
          <a:spcPct val="0"/>
        </a:spcAft>
        <a:defRPr sz="6100">
          <a:solidFill>
            <a:srgbClr val="572314"/>
          </a:solidFill>
          <a:latin typeface="Gill Sans MT" charset="0"/>
          <a:ea typeface="ＭＳ Ｐゴシック" charset="0"/>
          <a:cs typeface="ＭＳ Ｐゴシック" charset="0"/>
        </a:defRPr>
      </a:lvl7pPr>
      <a:lvl8pPr marL="1371530" algn="l" rtl="0" fontAlgn="base">
        <a:spcBef>
          <a:spcPct val="0"/>
        </a:spcBef>
        <a:spcAft>
          <a:spcPct val="0"/>
        </a:spcAft>
        <a:defRPr sz="6100">
          <a:solidFill>
            <a:srgbClr val="572314"/>
          </a:solidFill>
          <a:latin typeface="Gill Sans MT" charset="0"/>
          <a:ea typeface="ＭＳ Ｐゴシック" charset="0"/>
          <a:cs typeface="ＭＳ Ｐゴシック" charset="0"/>
        </a:defRPr>
      </a:lvl8pPr>
      <a:lvl9pPr marL="1828706" algn="l" rtl="0" fontAlgn="base">
        <a:spcBef>
          <a:spcPct val="0"/>
        </a:spcBef>
        <a:spcAft>
          <a:spcPct val="0"/>
        </a:spcAft>
        <a:defRPr sz="6100">
          <a:solidFill>
            <a:srgbClr val="572314"/>
          </a:solidFill>
          <a:latin typeface="Gill Sans MT" charset="0"/>
          <a:ea typeface="ＭＳ Ｐゴシック" charset="0"/>
          <a:cs typeface="ＭＳ Ｐゴシック" charset="0"/>
        </a:defRPr>
      </a:lvl9pPr>
      <a:extLst/>
    </p:titleStyle>
    <p:body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0197" algn="l" rtl="0" eaLnBrk="1" latinLnBrk="0" hangingPunct="1">
        <a:defRPr kumimoji="0" kern="1200">
          <a:solidFill>
            <a:schemeClr val="tx1"/>
          </a:solidFill>
          <a:latin typeface="+mn-lt"/>
          <a:ea typeface="+mn-ea"/>
          <a:cs typeface="+mn-cs"/>
        </a:defRPr>
      </a:lvl2pPr>
      <a:lvl3pPr marL="1300393" algn="l" rtl="0" eaLnBrk="1" latinLnBrk="0" hangingPunct="1">
        <a:defRPr kumimoji="0" kern="1200">
          <a:solidFill>
            <a:schemeClr val="tx1"/>
          </a:solidFill>
          <a:latin typeface="+mn-lt"/>
          <a:ea typeface="+mn-ea"/>
          <a:cs typeface="+mn-cs"/>
        </a:defRPr>
      </a:lvl3pPr>
      <a:lvl4pPr marL="1950590" algn="l" rtl="0" eaLnBrk="1" latinLnBrk="0" hangingPunct="1">
        <a:defRPr kumimoji="0" kern="1200">
          <a:solidFill>
            <a:schemeClr val="tx1"/>
          </a:solidFill>
          <a:latin typeface="+mn-lt"/>
          <a:ea typeface="+mn-ea"/>
          <a:cs typeface="+mn-cs"/>
        </a:defRPr>
      </a:lvl4pPr>
      <a:lvl5pPr marL="2600786" algn="l" rtl="0" eaLnBrk="1" latinLnBrk="0" hangingPunct="1">
        <a:defRPr kumimoji="0" kern="1200">
          <a:solidFill>
            <a:schemeClr val="tx1"/>
          </a:solidFill>
          <a:latin typeface="+mn-lt"/>
          <a:ea typeface="+mn-ea"/>
          <a:cs typeface="+mn-cs"/>
        </a:defRPr>
      </a:lvl5pPr>
      <a:lvl6pPr marL="3250983" algn="l" rtl="0" eaLnBrk="1" latinLnBrk="0" hangingPunct="1">
        <a:defRPr kumimoji="0" kern="1200">
          <a:solidFill>
            <a:schemeClr val="tx1"/>
          </a:solidFill>
          <a:latin typeface="+mn-lt"/>
          <a:ea typeface="+mn-ea"/>
          <a:cs typeface="+mn-cs"/>
        </a:defRPr>
      </a:lvl6pPr>
      <a:lvl7pPr marL="3901180" algn="l" rtl="0" eaLnBrk="1" latinLnBrk="0" hangingPunct="1">
        <a:defRPr kumimoji="0" kern="1200">
          <a:solidFill>
            <a:schemeClr val="tx1"/>
          </a:solidFill>
          <a:latin typeface="+mn-lt"/>
          <a:ea typeface="+mn-ea"/>
          <a:cs typeface="+mn-cs"/>
        </a:defRPr>
      </a:lvl7pPr>
      <a:lvl8pPr marL="4551376" algn="l" rtl="0" eaLnBrk="1" latinLnBrk="0" hangingPunct="1">
        <a:defRPr kumimoji="0" kern="1200">
          <a:solidFill>
            <a:schemeClr val="tx1"/>
          </a:solidFill>
          <a:latin typeface="+mn-lt"/>
          <a:ea typeface="+mn-ea"/>
          <a:cs typeface="+mn-cs"/>
        </a:defRPr>
      </a:lvl8pPr>
      <a:lvl9pPr marL="5201573"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body" idx="1"/>
          </p:nvPr>
        </p:nvSpPr>
        <p:spPr bwMode="auto">
          <a:xfrm>
            <a:off x="431800" y="8813800"/>
            <a:ext cx="8255000" cy="812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797" tIns="50797" rIns="50797" bIns="50797" numCol="1" anchor="t" anchorCtr="0" compatLnSpc="1">
            <a:prstTxWarp prst="textNoShape">
              <a:avLst/>
            </a:prstTxWarp>
          </a:bodyPr>
          <a:lstStyle/>
          <a:p>
            <a:pPr lvl="0"/>
            <a:r>
              <a:rPr lang="en-US">
                <a:sym typeface="Helvetica Neue" charset="0"/>
              </a:rPr>
              <a:t>Click to edit Master text styles</a:t>
            </a:r>
          </a:p>
          <a:p>
            <a:pPr lvl="1"/>
            <a:r>
              <a:rPr lang="en-US">
                <a:sym typeface="Helvetica Neue" charset="0"/>
              </a:rPr>
              <a:t>Second level</a:t>
            </a:r>
          </a:p>
          <a:p>
            <a:pPr lvl="2"/>
            <a:r>
              <a:rPr lang="en-US">
                <a:sym typeface="Helvetica Neue" charset="0"/>
              </a:rPr>
              <a:t>Third level</a:t>
            </a:r>
          </a:p>
          <a:p>
            <a:pPr lvl="3"/>
            <a:r>
              <a:rPr lang="en-US">
                <a:sym typeface="Helvetica Neue" charset="0"/>
              </a:rPr>
              <a:t>Fourth level</a:t>
            </a:r>
          </a:p>
          <a:p>
            <a:pPr lvl="4"/>
            <a:r>
              <a:rPr lang="en-US">
                <a:sym typeface="Helvetica Neue" charset="0"/>
              </a:rPr>
              <a:t>Fifth level</a:t>
            </a:r>
          </a:p>
        </p:txBody>
      </p:sp>
      <p:sp>
        <p:nvSpPr>
          <p:cNvPr id="13315" name="Line 2"/>
          <p:cNvSpPr>
            <a:spLocks noChangeShapeType="1"/>
          </p:cNvSpPr>
          <p:nvPr/>
        </p:nvSpPr>
        <p:spPr bwMode="auto">
          <a:xfrm flipH="1">
            <a:off x="4443413" y="1776414"/>
            <a:ext cx="1587" cy="5068887"/>
          </a:xfrm>
          <a:prstGeom prst="line">
            <a:avLst/>
          </a:prstGeom>
          <a:noFill/>
          <a:ln w="127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3316" name="Line 3"/>
          <p:cNvSpPr>
            <a:spLocks noChangeShapeType="1"/>
          </p:cNvSpPr>
          <p:nvPr/>
        </p:nvSpPr>
        <p:spPr bwMode="auto">
          <a:xfrm flipH="1">
            <a:off x="8545513" y="1776414"/>
            <a:ext cx="1587" cy="5068887"/>
          </a:xfrm>
          <a:prstGeom prst="line">
            <a:avLst/>
          </a:prstGeom>
          <a:noFill/>
          <a:ln w="127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7172" name="Text Box 4"/>
          <p:cNvSpPr txBox="1">
            <a:spLocks noGrp="1" noChangeArrowheads="1"/>
          </p:cNvSpPr>
          <p:nvPr>
            <p:ph type="sldNum" sz="quarter" idx="4"/>
          </p:nvPr>
        </p:nvSpPr>
        <p:spPr bwMode="auto">
          <a:xfrm>
            <a:off x="12268200" y="9194801"/>
            <a:ext cx="311150" cy="3048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35" tIns="45718" rIns="91435" bIns="45718" numCol="1" anchor="t" anchorCtr="0" compatLnSpc="1">
            <a:prstTxWarp prst="textNoShape">
              <a:avLst/>
            </a:prstTxWarp>
          </a:bodyPr>
          <a:lstStyle>
            <a:lvl1pPr algn="r" eaLnBrk="1" hangingPunct="1">
              <a:defRPr sz="1400">
                <a:solidFill>
                  <a:schemeClr val="tx1"/>
                </a:solidFill>
                <a:latin typeface="Helvetica Neue" pitchFamily="-84" charset="0"/>
                <a:ea typeface="MS PGothic" pitchFamily="34" charset="-128"/>
                <a:sym typeface="Helvetica Neue"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fld id="{068FFB3D-58FA-452C-91FC-D27FDA4DEA6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6619" r:id="rId1"/>
    <p:sldLayoutId id="2147486620" r:id="rId2"/>
    <p:sldLayoutId id="2147486621" r:id="rId3"/>
    <p:sldLayoutId id="2147486622" r:id="rId4"/>
    <p:sldLayoutId id="2147486623" r:id="rId5"/>
    <p:sldLayoutId id="2147486624" r:id="rId6"/>
    <p:sldLayoutId id="2147486625" r:id="rId7"/>
    <p:sldLayoutId id="2147486626" r:id="rId8"/>
    <p:sldLayoutId id="2147486627" r:id="rId9"/>
    <p:sldLayoutId id="2147486628" r:id="rId10"/>
    <p:sldLayoutId id="2147486629" r:id="rId11"/>
  </p:sldLayoutIdLst>
  <p:transition/>
  <p:hf hdr="0" ftr="0" dt="0"/>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5pPr>
      <a:lvl6pPr marL="457176"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6pPr>
      <a:lvl7pPr marL="914354"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7pPr>
      <a:lvl8pPr marL="137153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8pPr>
      <a:lvl9pPr marL="1828706"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342882" indent="-342882"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12" indent="-285736"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2941" indent="-228589"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119" indent="-228589"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295" indent="-228589"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176" algn="l" rtl="0" fontAlgn="base">
        <a:spcBef>
          <a:spcPct val="0"/>
        </a:spcBef>
        <a:spcAft>
          <a:spcPct val="0"/>
        </a:spcAft>
        <a:defRPr sz="2000">
          <a:solidFill>
            <a:srgbClr val="727272"/>
          </a:solidFill>
          <a:latin typeface="+mn-lt"/>
          <a:ea typeface="+mn-ea"/>
          <a:cs typeface="+mn-cs"/>
          <a:sym typeface="Helvetica Neue" charset="0"/>
        </a:defRPr>
      </a:lvl6pPr>
      <a:lvl7pPr marL="914354" algn="l" rtl="0" fontAlgn="base">
        <a:spcBef>
          <a:spcPct val="0"/>
        </a:spcBef>
        <a:spcAft>
          <a:spcPct val="0"/>
        </a:spcAft>
        <a:defRPr sz="2000">
          <a:solidFill>
            <a:srgbClr val="727272"/>
          </a:solidFill>
          <a:latin typeface="+mn-lt"/>
          <a:ea typeface="+mn-ea"/>
          <a:cs typeface="+mn-cs"/>
          <a:sym typeface="Helvetica Neue" charset="0"/>
        </a:defRPr>
      </a:lvl7pPr>
      <a:lvl8pPr marL="1371530" algn="l" rtl="0" fontAlgn="base">
        <a:spcBef>
          <a:spcPct val="0"/>
        </a:spcBef>
        <a:spcAft>
          <a:spcPct val="0"/>
        </a:spcAft>
        <a:defRPr sz="2000">
          <a:solidFill>
            <a:srgbClr val="727272"/>
          </a:solidFill>
          <a:latin typeface="+mn-lt"/>
          <a:ea typeface="+mn-ea"/>
          <a:cs typeface="+mn-cs"/>
          <a:sym typeface="Helvetica Neue" charset="0"/>
        </a:defRPr>
      </a:lvl8pPr>
      <a:lvl9pPr marL="1828706"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body" idx="1"/>
          </p:nvPr>
        </p:nvSpPr>
        <p:spPr bwMode="auto">
          <a:xfrm>
            <a:off x="431800" y="8813800"/>
            <a:ext cx="8255000" cy="812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797" tIns="50797" rIns="50797" bIns="50797" numCol="1" anchor="t" anchorCtr="0" compatLnSpc="1">
            <a:prstTxWarp prst="textNoShape">
              <a:avLst/>
            </a:prstTxWarp>
          </a:bodyPr>
          <a:lstStyle/>
          <a:p>
            <a:pPr lvl="0"/>
            <a:r>
              <a:rPr lang="en-US">
                <a:sym typeface="Helvetica Neue" charset="0"/>
              </a:rPr>
              <a:t>Click to edit Master text styles</a:t>
            </a:r>
          </a:p>
          <a:p>
            <a:pPr lvl="1"/>
            <a:r>
              <a:rPr lang="en-US">
                <a:sym typeface="Helvetica Neue" charset="0"/>
              </a:rPr>
              <a:t>Second level</a:t>
            </a:r>
          </a:p>
          <a:p>
            <a:pPr lvl="2"/>
            <a:r>
              <a:rPr lang="en-US">
                <a:sym typeface="Helvetica Neue" charset="0"/>
              </a:rPr>
              <a:t>Third level</a:t>
            </a:r>
          </a:p>
          <a:p>
            <a:pPr lvl="3"/>
            <a:r>
              <a:rPr lang="en-US">
                <a:sym typeface="Helvetica Neue" charset="0"/>
              </a:rPr>
              <a:t>Fourth level</a:t>
            </a:r>
          </a:p>
          <a:p>
            <a:pPr lvl="4"/>
            <a:r>
              <a:rPr lang="en-US">
                <a:sym typeface="Helvetica Neue" charset="0"/>
              </a:rPr>
              <a:t>Fifth level</a:t>
            </a:r>
          </a:p>
        </p:txBody>
      </p:sp>
      <p:sp>
        <p:nvSpPr>
          <p:cNvPr id="8194" name="Text Box 2"/>
          <p:cNvSpPr txBox="1">
            <a:spLocks noGrp="1" noChangeArrowheads="1"/>
          </p:cNvSpPr>
          <p:nvPr>
            <p:ph type="sldNum" sz="quarter" idx="4"/>
          </p:nvPr>
        </p:nvSpPr>
        <p:spPr bwMode="auto">
          <a:xfrm>
            <a:off x="12268200" y="9194801"/>
            <a:ext cx="311150" cy="3048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35" tIns="45718" rIns="91435" bIns="45718" numCol="1" anchor="t" anchorCtr="0" compatLnSpc="1">
            <a:prstTxWarp prst="textNoShape">
              <a:avLst/>
            </a:prstTxWarp>
          </a:bodyPr>
          <a:lstStyle>
            <a:lvl1pPr algn="r" eaLnBrk="1" hangingPunct="1">
              <a:defRPr sz="1400">
                <a:solidFill>
                  <a:schemeClr val="tx1"/>
                </a:solidFill>
                <a:latin typeface="Helvetica Neue" pitchFamily="-84" charset="0"/>
                <a:ea typeface="MS PGothic" pitchFamily="34" charset="-128"/>
                <a:sym typeface="Helvetica Neue"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fld id="{4105EC30-31A0-4AAC-B042-CEDDDE70218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6630" r:id="rId1"/>
    <p:sldLayoutId id="2147486631" r:id="rId2"/>
    <p:sldLayoutId id="2147486632" r:id="rId3"/>
    <p:sldLayoutId id="2147486633" r:id="rId4"/>
    <p:sldLayoutId id="2147486634" r:id="rId5"/>
    <p:sldLayoutId id="2147486635" r:id="rId6"/>
    <p:sldLayoutId id="2147486636" r:id="rId7"/>
    <p:sldLayoutId id="2147486637" r:id="rId8"/>
    <p:sldLayoutId id="2147486638" r:id="rId9"/>
    <p:sldLayoutId id="2147486639" r:id="rId10"/>
    <p:sldLayoutId id="2147486640" r:id="rId11"/>
  </p:sldLayoutIdLst>
  <p:transition/>
  <p:hf hdr="0" ftr="0" dt="0"/>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5pPr>
      <a:lvl6pPr marL="457176"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6pPr>
      <a:lvl7pPr marL="914354"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7pPr>
      <a:lvl8pPr marL="137153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8pPr>
      <a:lvl9pPr marL="1828706"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342882" indent="-342882"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12" indent="-285736"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2941" indent="-228589"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119" indent="-228589"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295" indent="-228589"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176" algn="l" rtl="0" fontAlgn="base">
        <a:spcBef>
          <a:spcPct val="0"/>
        </a:spcBef>
        <a:spcAft>
          <a:spcPct val="0"/>
        </a:spcAft>
        <a:defRPr sz="2000">
          <a:solidFill>
            <a:srgbClr val="727272"/>
          </a:solidFill>
          <a:latin typeface="+mn-lt"/>
          <a:ea typeface="+mn-ea"/>
          <a:cs typeface="+mn-cs"/>
          <a:sym typeface="Helvetica Neue" charset="0"/>
        </a:defRPr>
      </a:lvl6pPr>
      <a:lvl7pPr marL="914354" algn="l" rtl="0" fontAlgn="base">
        <a:spcBef>
          <a:spcPct val="0"/>
        </a:spcBef>
        <a:spcAft>
          <a:spcPct val="0"/>
        </a:spcAft>
        <a:defRPr sz="2000">
          <a:solidFill>
            <a:srgbClr val="727272"/>
          </a:solidFill>
          <a:latin typeface="+mn-lt"/>
          <a:ea typeface="+mn-ea"/>
          <a:cs typeface="+mn-cs"/>
          <a:sym typeface="Helvetica Neue" charset="0"/>
        </a:defRPr>
      </a:lvl7pPr>
      <a:lvl8pPr marL="1371530" algn="l" rtl="0" fontAlgn="base">
        <a:spcBef>
          <a:spcPct val="0"/>
        </a:spcBef>
        <a:spcAft>
          <a:spcPct val="0"/>
        </a:spcAft>
        <a:defRPr sz="2000">
          <a:solidFill>
            <a:srgbClr val="727272"/>
          </a:solidFill>
          <a:latin typeface="+mn-lt"/>
          <a:ea typeface="+mn-ea"/>
          <a:cs typeface="+mn-cs"/>
          <a:sym typeface="Helvetica Neue" charset="0"/>
        </a:defRPr>
      </a:lvl8pPr>
      <a:lvl9pPr marL="1828706"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body" idx="1"/>
          </p:nvPr>
        </p:nvSpPr>
        <p:spPr bwMode="auto">
          <a:xfrm>
            <a:off x="571501" y="2324100"/>
            <a:ext cx="5080000" cy="6565899"/>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797" tIns="50797" rIns="50797" bIns="50797" numCol="1" anchor="t" anchorCtr="0" compatLnSpc="1">
            <a:prstTxWarp prst="textNoShape">
              <a:avLst/>
            </a:prstTxWarp>
          </a:bodyPr>
          <a:lstStyle/>
          <a:p>
            <a:pPr lvl="0"/>
            <a:r>
              <a:rPr lang="en-US">
                <a:sym typeface="Helvetica Neue" charset="0"/>
              </a:rPr>
              <a:t>Click to edit Master text styles</a:t>
            </a:r>
          </a:p>
          <a:p>
            <a:pPr lvl="1"/>
            <a:r>
              <a:rPr lang="en-US">
                <a:sym typeface="Helvetica Neue" charset="0"/>
              </a:rPr>
              <a:t>Second level</a:t>
            </a:r>
          </a:p>
          <a:p>
            <a:pPr lvl="2"/>
            <a:r>
              <a:rPr lang="en-US">
                <a:sym typeface="Helvetica Neue" charset="0"/>
              </a:rPr>
              <a:t>Third level</a:t>
            </a:r>
          </a:p>
          <a:p>
            <a:pPr lvl="3"/>
            <a:r>
              <a:rPr lang="en-US">
                <a:sym typeface="Helvetica Neue" charset="0"/>
              </a:rPr>
              <a:t>Fourth level</a:t>
            </a:r>
          </a:p>
          <a:p>
            <a:pPr lvl="4"/>
            <a:r>
              <a:rPr lang="en-US">
                <a:sym typeface="Helvetica Neue" charset="0"/>
              </a:rPr>
              <a:t>Fifth level</a:t>
            </a:r>
          </a:p>
        </p:txBody>
      </p:sp>
      <p:sp>
        <p:nvSpPr>
          <p:cNvPr id="37891" name="Line 2"/>
          <p:cNvSpPr>
            <a:spLocks noChangeShapeType="1"/>
          </p:cNvSpPr>
          <p:nvPr/>
        </p:nvSpPr>
        <p:spPr bwMode="auto">
          <a:xfrm>
            <a:off x="647700" y="1968501"/>
            <a:ext cx="4876800" cy="0"/>
          </a:xfrm>
          <a:prstGeom prst="line">
            <a:avLst/>
          </a:prstGeom>
          <a:noFill/>
          <a:ln w="12700">
            <a:solidFill>
              <a:srgbClr val="888888"/>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9219" name="Rectangle 3"/>
          <p:cNvSpPr>
            <a:spLocks noGrp="1" noChangeArrowheads="1"/>
          </p:cNvSpPr>
          <p:nvPr>
            <p:ph type="title"/>
          </p:nvPr>
        </p:nvSpPr>
        <p:spPr bwMode="auto">
          <a:xfrm>
            <a:off x="571501" y="330200"/>
            <a:ext cx="5080000" cy="1397001"/>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797" tIns="50797" rIns="50797" bIns="50797" numCol="1" anchor="b" anchorCtr="0" compatLnSpc="1">
            <a:prstTxWarp prst="textNoShape">
              <a:avLst/>
            </a:prstTxWarp>
          </a:bodyPr>
          <a:lstStyle/>
          <a:p>
            <a:pPr lvl="0"/>
            <a:r>
              <a:rPr lang="en-US">
                <a:sym typeface="Helvetica Neue Light" charset="0"/>
              </a:rPr>
              <a:t>Click to edit Master title style</a:t>
            </a:r>
          </a:p>
        </p:txBody>
      </p:sp>
      <p:sp>
        <p:nvSpPr>
          <p:cNvPr id="9220" name="Text Box 4"/>
          <p:cNvSpPr txBox="1">
            <a:spLocks noGrp="1" noChangeArrowheads="1"/>
          </p:cNvSpPr>
          <p:nvPr>
            <p:ph type="sldNum" sz="quarter" idx="4"/>
          </p:nvPr>
        </p:nvSpPr>
        <p:spPr bwMode="auto">
          <a:xfrm>
            <a:off x="509590" y="9194801"/>
            <a:ext cx="312737" cy="3048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35" tIns="45718" rIns="91435" bIns="45718" numCol="1" anchor="t" anchorCtr="0" compatLnSpc="1">
            <a:prstTxWarp prst="textNoShape">
              <a:avLst/>
            </a:prstTxWarp>
          </a:bodyPr>
          <a:lstStyle>
            <a:lvl1pPr algn="l" eaLnBrk="1" hangingPunct="1">
              <a:defRPr sz="1400">
                <a:solidFill>
                  <a:schemeClr val="tx1"/>
                </a:solidFill>
                <a:latin typeface="Helvetica Neue" pitchFamily="-84" charset="0"/>
                <a:ea typeface="MS PGothic" pitchFamily="34" charset="-128"/>
                <a:sym typeface="Helvetica Neue"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fld id="{829D2DBE-3BF9-439A-A42D-A4B0984F844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6641" r:id="rId1"/>
    <p:sldLayoutId id="2147486642" r:id="rId2"/>
    <p:sldLayoutId id="2147486643" r:id="rId3"/>
    <p:sldLayoutId id="2147486644" r:id="rId4"/>
    <p:sldLayoutId id="2147486645" r:id="rId5"/>
    <p:sldLayoutId id="2147486646" r:id="rId6"/>
    <p:sldLayoutId id="2147486647" r:id="rId7"/>
    <p:sldLayoutId id="2147486648" r:id="rId8"/>
    <p:sldLayoutId id="2147486649" r:id="rId9"/>
    <p:sldLayoutId id="2147486650" r:id="rId10"/>
    <p:sldLayoutId id="2147486651" r:id="rId11"/>
  </p:sldLayoutIdLst>
  <p:transition/>
  <p:hf hdr="0" ftr="0" dt="0"/>
  <p:txStyles>
    <p:titleStyle>
      <a:lvl1pPr algn="l" rtl="0" eaLnBrk="0" fontAlgn="base" hangingPunct="0">
        <a:spcBef>
          <a:spcPct val="0"/>
        </a:spcBef>
        <a:spcAft>
          <a:spcPct val="0"/>
        </a:spcAft>
        <a:defRPr sz="43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2pPr>
      <a:lvl3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3pPr>
      <a:lvl4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4pPr>
      <a:lvl5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5pPr>
      <a:lvl6pPr marL="457176"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6pPr>
      <a:lvl7pPr marL="914354"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7pPr>
      <a:lvl8pPr marL="1371530"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8pPr>
      <a:lvl9pPr marL="1828706"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266687"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660366"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04843"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549321"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1993798"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450974" indent="-266687"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152" indent="-266687"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328" indent="-266687"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504" indent="-266687"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1" name="Rectangle 1"/>
          <p:cNvSpPr>
            <a:spLocks noGrp="1" noChangeArrowheads="1"/>
          </p:cNvSpPr>
          <p:nvPr>
            <p:ph type="body" idx="1"/>
          </p:nvPr>
        </p:nvSpPr>
        <p:spPr bwMode="auto">
          <a:xfrm>
            <a:off x="431800" y="8813800"/>
            <a:ext cx="8255000" cy="812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797" tIns="50797" rIns="50797" bIns="50797" numCol="1" anchor="t" anchorCtr="0" compatLnSpc="1">
            <a:prstTxWarp prst="textNoShape">
              <a:avLst/>
            </a:prstTxWarp>
          </a:bodyPr>
          <a:lstStyle/>
          <a:p>
            <a:pPr lvl="0"/>
            <a:r>
              <a:rPr lang="en-US">
                <a:sym typeface="Helvetica Neue" charset="0"/>
              </a:rPr>
              <a:t>Click to edit Master text styles</a:t>
            </a:r>
          </a:p>
          <a:p>
            <a:pPr lvl="1"/>
            <a:r>
              <a:rPr lang="en-US">
                <a:sym typeface="Helvetica Neue" charset="0"/>
              </a:rPr>
              <a:t>Second level</a:t>
            </a:r>
          </a:p>
          <a:p>
            <a:pPr lvl="2"/>
            <a:r>
              <a:rPr lang="en-US">
                <a:sym typeface="Helvetica Neue" charset="0"/>
              </a:rPr>
              <a:t>Third level</a:t>
            </a:r>
          </a:p>
          <a:p>
            <a:pPr lvl="3"/>
            <a:r>
              <a:rPr lang="en-US">
                <a:sym typeface="Helvetica Neue" charset="0"/>
              </a:rPr>
              <a:t>Fourth level</a:t>
            </a:r>
          </a:p>
          <a:p>
            <a:pPr lvl="4"/>
            <a:r>
              <a:rPr lang="en-US">
                <a:sym typeface="Helvetica Neue" charset="0"/>
              </a:rPr>
              <a:t>Fifth level</a:t>
            </a:r>
          </a:p>
        </p:txBody>
      </p:sp>
      <p:sp>
        <p:nvSpPr>
          <p:cNvPr id="50179" name="Line 2"/>
          <p:cNvSpPr>
            <a:spLocks noChangeShapeType="1"/>
          </p:cNvSpPr>
          <p:nvPr/>
        </p:nvSpPr>
        <p:spPr bwMode="auto">
          <a:xfrm flipH="1">
            <a:off x="6488114" y="519114"/>
            <a:ext cx="1587" cy="7964487"/>
          </a:xfrm>
          <a:prstGeom prst="line">
            <a:avLst/>
          </a:prstGeom>
          <a:noFill/>
          <a:ln w="127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50180" name="Line 3"/>
          <p:cNvSpPr>
            <a:spLocks noChangeShapeType="1"/>
          </p:cNvSpPr>
          <p:nvPr/>
        </p:nvSpPr>
        <p:spPr bwMode="auto">
          <a:xfrm>
            <a:off x="6488114" y="4476750"/>
            <a:ext cx="5995986" cy="0"/>
          </a:xfrm>
          <a:prstGeom prst="line">
            <a:avLst/>
          </a:prstGeom>
          <a:noFill/>
          <a:ln w="12700">
            <a:solidFill>
              <a:srgbClr val="9A9A9A"/>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0244" name="Text Box 4"/>
          <p:cNvSpPr txBox="1">
            <a:spLocks noGrp="1" noChangeArrowheads="1"/>
          </p:cNvSpPr>
          <p:nvPr>
            <p:ph type="sldNum" sz="quarter" idx="4"/>
          </p:nvPr>
        </p:nvSpPr>
        <p:spPr bwMode="auto">
          <a:xfrm>
            <a:off x="12268200" y="9194801"/>
            <a:ext cx="311150" cy="3048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35" tIns="45718" rIns="91435" bIns="45718" numCol="1" anchor="t" anchorCtr="0" compatLnSpc="1">
            <a:prstTxWarp prst="textNoShape">
              <a:avLst/>
            </a:prstTxWarp>
          </a:bodyPr>
          <a:lstStyle>
            <a:lvl1pPr algn="r" eaLnBrk="1" hangingPunct="1">
              <a:defRPr sz="1400">
                <a:solidFill>
                  <a:schemeClr val="tx1"/>
                </a:solidFill>
                <a:latin typeface="Helvetica Neue" pitchFamily="-84" charset="0"/>
                <a:ea typeface="MS PGothic" pitchFamily="34" charset="-128"/>
                <a:sym typeface="Helvetica Neue"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fld id="{C9D2718F-96CA-466D-9A7D-50EFBDAF417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6652" r:id="rId1"/>
    <p:sldLayoutId id="2147486653" r:id="rId2"/>
    <p:sldLayoutId id="2147486654" r:id="rId3"/>
    <p:sldLayoutId id="2147486655" r:id="rId4"/>
    <p:sldLayoutId id="2147486656" r:id="rId5"/>
    <p:sldLayoutId id="2147486657" r:id="rId6"/>
    <p:sldLayoutId id="2147486658" r:id="rId7"/>
    <p:sldLayoutId id="2147486659" r:id="rId8"/>
    <p:sldLayoutId id="2147486660" r:id="rId9"/>
    <p:sldLayoutId id="2147486661" r:id="rId10"/>
    <p:sldLayoutId id="2147486662" r:id="rId11"/>
  </p:sldLayoutIdLst>
  <p:transition/>
  <p:hf hdr="0" ftr="0" dt="0"/>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pitchFamily="-84" charset="0"/>
        </a:defRPr>
      </a:lvl5pPr>
      <a:lvl6pPr marL="457176"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6pPr>
      <a:lvl7pPr marL="914354"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7pPr>
      <a:lvl8pPr marL="1371530"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8pPr>
      <a:lvl9pPr marL="1828706" algn="r" rtl="0" fontAlgn="base">
        <a:spcBef>
          <a:spcPct val="0"/>
        </a:spcBef>
        <a:spcAft>
          <a:spcPct val="0"/>
        </a:spcAft>
        <a:defRPr sz="26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342882" indent="-342882"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12" indent="-285736"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2941" indent="-228589"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119" indent="-228589"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295" indent="-228589"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176" algn="l" rtl="0" fontAlgn="base">
        <a:spcBef>
          <a:spcPct val="0"/>
        </a:spcBef>
        <a:spcAft>
          <a:spcPct val="0"/>
        </a:spcAft>
        <a:defRPr sz="2000">
          <a:solidFill>
            <a:srgbClr val="727272"/>
          </a:solidFill>
          <a:latin typeface="+mn-lt"/>
          <a:ea typeface="+mn-ea"/>
          <a:cs typeface="+mn-cs"/>
          <a:sym typeface="Helvetica Neue" charset="0"/>
        </a:defRPr>
      </a:lvl6pPr>
      <a:lvl7pPr marL="914354" algn="l" rtl="0" fontAlgn="base">
        <a:spcBef>
          <a:spcPct val="0"/>
        </a:spcBef>
        <a:spcAft>
          <a:spcPct val="0"/>
        </a:spcAft>
        <a:defRPr sz="2000">
          <a:solidFill>
            <a:srgbClr val="727272"/>
          </a:solidFill>
          <a:latin typeface="+mn-lt"/>
          <a:ea typeface="+mn-ea"/>
          <a:cs typeface="+mn-cs"/>
          <a:sym typeface="Helvetica Neue" charset="0"/>
        </a:defRPr>
      </a:lvl7pPr>
      <a:lvl8pPr marL="1371530" algn="l" rtl="0" fontAlgn="base">
        <a:spcBef>
          <a:spcPct val="0"/>
        </a:spcBef>
        <a:spcAft>
          <a:spcPct val="0"/>
        </a:spcAft>
        <a:defRPr sz="2000">
          <a:solidFill>
            <a:srgbClr val="727272"/>
          </a:solidFill>
          <a:latin typeface="+mn-lt"/>
          <a:ea typeface="+mn-ea"/>
          <a:cs typeface="+mn-cs"/>
          <a:sym typeface="Helvetica Neue" charset="0"/>
        </a:defRPr>
      </a:lvl8pPr>
      <a:lvl9pPr marL="1828706"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body" idx="1"/>
          </p:nvPr>
        </p:nvSpPr>
        <p:spPr bwMode="auto">
          <a:xfrm>
            <a:off x="571501" y="2324100"/>
            <a:ext cx="5080000" cy="6565899"/>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797" tIns="50797" rIns="50797" bIns="50797" numCol="1" anchor="t" anchorCtr="0" compatLnSpc="1">
            <a:prstTxWarp prst="textNoShape">
              <a:avLst/>
            </a:prstTxWarp>
          </a:bodyPr>
          <a:lstStyle/>
          <a:p>
            <a:pPr lvl="0"/>
            <a:r>
              <a:rPr lang="en-US">
                <a:sym typeface="Helvetica Neue" charset="0"/>
              </a:rPr>
              <a:t>Click to edit Master text styles</a:t>
            </a:r>
          </a:p>
          <a:p>
            <a:pPr lvl="1"/>
            <a:r>
              <a:rPr lang="en-US">
                <a:sym typeface="Helvetica Neue" charset="0"/>
              </a:rPr>
              <a:t>Second level</a:t>
            </a:r>
          </a:p>
          <a:p>
            <a:pPr lvl="2"/>
            <a:r>
              <a:rPr lang="en-US">
                <a:sym typeface="Helvetica Neue" charset="0"/>
              </a:rPr>
              <a:t>Third level</a:t>
            </a:r>
          </a:p>
          <a:p>
            <a:pPr lvl="3"/>
            <a:r>
              <a:rPr lang="en-US">
                <a:sym typeface="Helvetica Neue" charset="0"/>
              </a:rPr>
              <a:t>Fourth level</a:t>
            </a:r>
          </a:p>
          <a:p>
            <a:pPr lvl="4"/>
            <a:r>
              <a:rPr lang="en-US">
                <a:sym typeface="Helvetica Neue" charset="0"/>
              </a:rPr>
              <a:t>Fifth level</a:t>
            </a:r>
          </a:p>
        </p:txBody>
      </p:sp>
      <p:sp>
        <p:nvSpPr>
          <p:cNvPr id="11266" name="Rectangle 2"/>
          <p:cNvSpPr>
            <a:spLocks noGrp="1" noChangeArrowheads="1"/>
          </p:cNvSpPr>
          <p:nvPr>
            <p:ph type="title"/>
          </p:nvPr>
        </p:nvSpPr>
        <p:spPr bwMode="auto">
          <a:xfrm>
            <a:off x="571500" y="330200"/>
            <a:ext cx="11861800" cy="1397001"/>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797" tIns="50797" rIns="50797" bIns="50797" numCol="1" anchor="b" anchorCtr="0" compatLnSpc="1">
            <a:prstTxWarp prst="textNoShape">
              <a:avLst/>
            </a:prstTxWarp>
          </a:bodyPr>
          <a:lstStyle/>
          <a:p>
            <a:pPr lvl="0"/>
            <a:r>
              <a:rPr lang="en-US">
                <a:sym typeface="Helvetica Neue Light" charset="0"/>
              </a:rPr>
              <a:t>Click to edit Master title style</a:t>
            </a:r>
          </a:p>
        </p:txBody>
      </p:sp>
      <p:sp>
        <p:nvSpPr>
          <p:cNvPr id="62468" name="Line 3"/>
          <p:cNvSpPr>
            <a:spLocks noChangeShapeType="1"/>
          </p:cNvSpPr>
          <p:nvPr/>
        </p:nvSpPr>
        <p:spPr bwMode="auto">
          <a:xfrm>
            <a:off x="647700" y="1968501"/>
            <a:ext cx="11709400" cy="0"/>
          </a:xfrm>
          <a:prstGeom prst="line">
            <a:avLst/>
          </a:prstGeom>
          <a:noFill/>
          <a:ln w="12700">
            <a:solidFill>
              <a:srgbClr val="888888"/>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1268" name="Text Box 4"/>
          <p:cNvSpPr txBox="1">
            <a:spLocks noGrp="1" noChangeArrowheads="1"/>
          </p:cNvSpPr>
          <p:nvPr>
            <p:ph type="sldNum" sz="quarter" idx="4"/>
          </p:nvPr>
        </p:nvSpPr>
        <p:spPr bwMode="auto">
          <a:xfrm>
            <a:off x="12268200" y="9194801"/>
            <a:ext cx="311150" cy="3048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35" tIns="45718" rIns="91435" bIns="45718" numCol="1" anchor="t" anchorCtr="0" compatLnSpc="1">
            <a:prstTxWarp prst="textNoShape">
              <a:avLst/>
            </a:prstTxWarp>
          </a:bodyPr>
          <a:lstStyle>
            <a:lvl1pPr algn="r" eaLnBrk="1" hangingPunct="1">
              <a:defRPr sz="1400">
                <a:solidFill>
                  <a:schemeClr val="tx1"/>
                </a:solidFill>
                <a:latin typeface="Helvetica Neue" pitchFamily="-84" charset="0"/>
                <a:ea typeface="MS PGothic" pitchFamily="34" charset="-128"/>
                <a:sym typeface="Helvetica Neue"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fld id="{C3B669B1-0B1B-4304-AC91-AA5D842D1B5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6663" r:id="rId1"/>
    <p:sldLayoutId id="2147486664" r:id="rId2"/>
    <p:sldLayoutId id="2147486665" r:id="rId3"/>
    <p:sldLayoutId id="2147486666" r:id="rId4"/>
    <p:sldLayoutId id="2147486667" r:id="rId5"/>
    <p:sldLayoutId id="2147486668" r:id="rId6"/>
    <p:sldLayoutId id="2147486669" r:id="rId7"/>
    <p:sldLayoutId id="2147486670" r:id="rId8"/>
    <p:sldLayoutId id="2147486671" r:id="rId9"/>
    <p:sldLayoutId id="2147486672" r:id="rId10"/>
    <p:sldLayoutId id="2147486673" r:id="rId11"/>
  </p:sldLayoutIdLst>
  <p:transition/>
  <p:hf hdr="0" ftr="0" dt="0"/>
  <p:txStyles>
    <p:titleStyle>
      <a:lvl1pPr algn="l" rtl="0" eaLnBrk="0" fontAlgn="base" hangingPunct="0">
        <a:spcBef>
          <a:spcPct val="0"/>
        </a:spcBef>
        <a:spcAft>
          <a:spcPct val="0"/>
        </a:spcAft>
        <a:defRPr sz="43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2pPr>
      <a:lvl3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3pPr>
      <a:lvl4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4pPr>
      <a:lvl5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5pPr>
      <a:lvl6pPr marL="457176"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6pPr>
      <a:lvl7pPr marL="914354"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7pPr>
      <a:lvl8pPr marL="1371530"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8pPr>
      <a:lvl9pPr marL="1828706"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266687"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660366"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04843"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549321"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1993798"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450974" indent="-266687"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152" indent="-266687"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328" indent="-266687"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504" indent="-266687"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body" idx="1"/>
          </p:nvPr>
        </p:nvSpPr>
        <p:spPr bwMode="auto">
          <a:xfrm>
            <a:off x="8369300" y="2324100"/>
            <a:ext cx="4064000" cy="6565899"/>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797" tIns="50797" rIns="50797" bIns="50797" numCol="1" anchor="t" anchorCtr="0" compatLnSpc="1">
            <a:prstTxWarp prst="textNoShape">
              <a:avLst/>
            </a:prstTxWarp>
          </a:bodyPr>
          <a:lstStyle/>
          <a:p>
            <a:pPr lvl="0"/>
            <a:r>
              <a:rPr lang="en-US">
                <a:sym typeface="Helvetica Neue" charset="0"/>
              </a:rPr>
              <a:t>Click to edit Master text styles</a:t>
            </a:r>
          </a:p>
          <a:p>
            <a:pPr lvl="1"/>
            <a:r>
              <a:rPr lang="en-US">
                <a:sym typeface="Helvetica Neue" charset="0"/>
              </a:rPr>
              <a:t>Second level</a:t>
            </a:r>
          </a:p>
          <a:p>
            <a:pPr lvl="2"/>
            <a:r>
              <a:rPr lang="en-US">
                <a:sym typeface="Helvetica Neue" charset="0"/>
              </a:rPr>
              <a:t>Third level</a:t>
            </a:r>
          </a:p>
          <a:p>
            <a:pPr lvl="3"/>
            <a:r>
              <a:rPr lang="en-US">
                <a:sym typeface="Helvetica Neue" charset="0"/>
              </a:rPr>
              <a:t>Fourth level</a:t>
            </a:r>
          </a:p>
          <a:p>
            <a:pPr lvl="4"/>
            <a:r>
              <a:rPr lang="en-US">
                <a:sym typeface="Helvetica Neue" charset="0"/>
              </a:rPr>
              <a:t>Fifth level</a:t>
            </a:r>
          </a:p>
        </p:txBody>
      </p:sp>
      <p:sp>
        <p:nvSpPr>
          <p:cNvPr id="12290" name="Rectangle 2"/>
          <p:cNvSpPr>
            <a:spLocks noGrp="1" noChangeArrowheads="1"/>
          </p:cNvSpPr>
          <p:nvPr>
            <p:ph type="title"/>
          </p:nvPr>
        </p:nvSpPr>
        <p:spPr bwMode="auto">
          <a:xfrm>
            <a:off x="571500" y="330200"/>
            <a:ext cx="11861800" cy="1397001"/>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797" tIns="50797" rIns="50797" bIns="50797" numCol="1" anchor="b" anchorCtr="0" compatLnSpc="1">
            <a:prstTxWarp prst="textNoShape">
              <a:avLst/>
            </a:prstTxWarp>
          </a:bodyPr>
          <a:lstStyle/>
          <a:p>
            <a:pPr lvl="0"/>
            <a:r>
              <a:rPr lang="en-US">
                <a:sym typeface="Helvetica Neue Light" charset="0"/>
              </a:rPr>
              <a:t>Click to edit Master title style</a:t>
            </a:r>
          </a:p>
        </p:txBody>
      </p:sp>
      <p:sp>
        <p:nvSpPr>
          <p:cNvPr id="74756" name="Line 3"/>
          <p:cNvSpPr>
            <a:spLocks noChangeShapeType="1"/>
          </p:cNvSpPr>
          <p:nvPr/>
        </p:nvSpPr>
        <p:spPr bwMode="auto">
          <a:xfrm>
            <a:off x="647700" y="1968501"/>
            <a:ext cx="11709400" cy="0"/>
          </a:xfrm>
          <a:prstGeom prst="line">
            <a:avLst/>
          </a:prstGeom>
          <a:noFill/>
          <a:ln w="12700">
            <a:solidFill>
              <a:srgbClr val="888888"/>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2292" name="Text Box 4"/>
          <p:cNvSpPr txBox="1">
            <a:spLocks noGrp="1" noChangeArrowheads="1"/>
          </p:cNvSpPr>
          <p:nvPr>
            <p:ph type="sldNum" sz="quarter" idx="4"/>
          </p:nvPr>
        </p:nvSpPr>
        <p:spPr bwMode="auto">
          <a:xfrm>
            <a:off x="12268200" y="9194801"/>
            <a:ext cx="311150" cy="3048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35" tIns="45718" rIns="91435" bIns="45718" numCol="1" anchor="t" anchorCtr="0" compatLnSpc="1">
            <a:prstTxWarp prst="textNoShape">
              <a:avLst/>
            </a:prstTxWarp>
          </a:bodyPr>
          <a:lstStyle>
            <a:lvl1pPr algn="r" eaLnBrk="1" hangingPunct="1">
              <a:defRPr sz="1400">
                <a:solidFill>
                  <a:schemeClr val="tx1"/>
                </a:solidFill>
                <a:latin typeface="Helvetica Neue" pitchFamily="-84" charset="0"/>
                <a:ea typeface="MS PGothic" pitchFamily="34" charset="-128"/>
                <a:sym typeface="Helvetica Neue"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fld id="{C2EDB9B9-F6EC-4036-B29D-53EE0DF5BB4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6674" r:id="rId1"/>
    <p:sldLayoutId id="2147486675" r:id="rId2"/>
    <p:sldLayoutId id="2147486676" r:id="rId3"/>
    <p:sldLayoutId id="2147486677" r:id="rId4"/>
    <p:sldLayoutId id="2147486678" r:id="rId5"/>
    <p:sldLayoutId id="2147486679" r:id="rId6"/>
    <p:sldLayoutId id="2147486680" r:id="rId7"/>
    <p:sldLayoutId id="2147486681" r:id="rId8"/>
    <p:sldLayoutId id="2147486682" r:id="rId9"/>
    <p:sldLayoutId id="2147486683" r:id="rId10"/>
    <p:sldLayoutId id="2147486684" r:id="rId11"/>
  </p:sldLayoutIdLst>
  <p:transition/>
  <p:hf hdr="0" ftr="0" dt="0"/>
  <p:txStyles>
    <p:titleStyle>
      <a:lvl1pPr algn="l" rtl="0" eaLnBrk="0" fontAlgn="base" hangingPunct="0">
        <a:spcBef>
          <a:spcPct val="0"/>
        </a:spcBef>
        <a:spcAft>
          <a:spcPct val="0"/>
        </a:spcAft>
        <a:defRPr sz="43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2pPr>
      <a:lvl3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3pPr>
      <a:lvl4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4pPr>
      <a:lvl5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5pPr>
      <a:lvl6pPr marL="457176"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6pPr>
      <a:lvl7pPr marL="914354"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7pPr>
      <a:lvl8pPr marL="1371530"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8pPr>
      <a:lvl9pPr marL="1828706"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266687"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660366"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04843"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549321"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1993798"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450974" indent="-266687"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152" indent="-266687"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328" indent="-266687"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504" indent="-266687"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body" idx="1"/>
          </p:nvPr>
        </p:nvSpPr>
        <p:spPr bwMode="auto">
          <a:xfrm>
            <a:off x="571500" y="863601"/>
            <a:ext cx="11861800" cy="8026401"/>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797" tIns="50797" rIns="50797" bIns="50797" numCol="1" anchor="t" anchorCtr="0" compatLnSpc="1">
            <a:prstTxWarp prst="textNoShape">
              <a:avLst/>
            </a:prstTxWarp>
          </a:bodyPr>
          <a:lstStyle/>
          <a:p>
            <a:pPr lvl="0"/>
            <a:r>
              <a:rPr lang="en-US">
                <a:sym typeface="Helvetica Neue" charset="0"/>
              </a:rPr>
              <a:t>Click to edit Master text styles</a:t>
            </a:r>
          </a:p>
          <a:p>
            <a:pPr lvl="1"/>
            <a:r>
              <a:rPr lang="en-US">
                <a:sym typeface="Helvetica Neue" charset="0"/>
              </a:rPr>
              <a:t>Second level</a:t>
            </a:r>
          </a:p>
          <a:p>
            <a:pPr lvl="2"/>
            <a:r>
              <a:rPr lang="en-US">
                <a:sym typeface="Helvetica Neue" charset="0"/>
              </a:rPr>
              <a:t>Third level</a:t>
            </a:r>
          </a:p>
          <a:p>
            <a:pPr lvl="3"/>
            <a:r>
              <a:rPr lang="en-US">
                <a:sym typeface="Helvetica Neue" charset="0"/>
              </a:rPr>
              <a:t>Fourth level</a:t>
            </a:r>
          </a:p>
          <a:p>
            <a:pPr lvl="4"/>
            <a:r>
              <a:rPr lang="en-US">
                <a:sym typeface="Helvetica Neue" charset="0"/>
              </a:rPr>
              <a:t>Fifth level</a:t>
            </a:r>
          </a:p>
        </p:txBody>
      </p:sp>
      <p:sp>
        <p:nvSpPr>
          <p:cNvPr id="13314" name="Text Box 2"/>
          <p:cNvSpPr txBox="1">
            <a:spLocks noGrp="1" noChangeArrowheads="1"/>
          </p:cNvSpPr>
          <p:nvPr>
            <p:ph type="sldNum" sz="quarter" idx="4"/>
          </p:nvPr>
        </p:nvSpPr>
        <p:spPr bwMode="auto">
          <a:xfrm>
            <a:off x="12268200" y="9194801"/>
            <a:ext cx="311150" cy="3048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35" tIns="45718" rIns="91435" bIns="45718" numCol="1" anchor="t" anchorCtr="0" compatLnSpc="1">
            <a:prstTxWarp prst="textNoShape">
              <a:avLst/>
            </a:prstTxWarp>
          </a:bodyPr>
          <a:lstStyle>
            <a:lvl1pPr algn="r" eaLnBrk="1" hangingPunct="1">
              <a:defRPr sz="1400">
                <a:solidFill>
                  <a:schemeClr val="tx1"/>
                </a:solidFill>
                <a:latin typeface="Helvetica Neue" pitchFamily="-84" charset="0"/>
                <a:ea typeface="MS PGothic" pitchFamily="34" charset="-128"/>
                <a:sym typeface="Helvetica Neue"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fld id="{F8109989-D94D-469B-ACE6-4A9C2FFF6A4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6685" r:id="rId1"/>
    <p:sldLayoutId id="2147486686" r:id="rId2"/>
    <p:sldLayoutId id="2147486687" r:id="rId3"/>
    <p:sldLayoutId id="2147486688" r:id="rId4"/>
    <p:sldLayoutId id="2147486689" r:id="rId5"/>
    <p:sldLayoutId id="2147486690" r:id="rId6"/>
    <p:sldLayoutId id="2147486691" r:id="rId7"/>
    <p:sldLayoutId id="2147486692" r:id="rId8"/>
    <p:sldLayoutId id="2147486693" r:id="rId9"/>
    <p:sldLayoutId id="2147486694" r:id="rId10"/>
    <p:sldLayoutId id="2147486695" r:id="rId11"/>
  </p:sldLayoutIdLst>
  <p:transition/>
  <p:hf hdr="0" ftr="0" dt="0"/>
  <p:txStyles>
    <p:titleStyle>
      <a:lvl1pPr algn="l" rtl="0" eaLnBrk="0" fontAlgn="base" hangingPunct="0">
        <a:spcBef>
          <a:spcPct val="0"/>
        </a:spcBef>
        <a:spcAft>
          <a:spcPct val="0"/>
        </a:spcAft>
        <a:defRPr sz="43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2pPr>
      <a:lvl3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3pPr>
      <a:lvl4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4pPr>
      <a:lvl5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5pPr>
      <a:lvl6pPr marL="457176"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6pPr>
      <a:lvl7pPr marL="914354"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7pPr>
      <a:lvl8pPr marL="1371530"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8pPr>
      <a:lvl9pPr marL="1828706"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266687" indent="-266687" algn="l" rtl="0" eaLnBrk="0" fontAlgn="base" hangingPunct="0">
        <a:spcBef>
          <a:spcPts val="7199"/>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660366" indent="-266687" algn="l" rtl="0" eaLnBrk="0" fontAlgn="base" hangingPunct="0">
        <a:spcBef>
          <a:spcPts val="7199"/>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04843" indent="-266687" algn="l" rtl="0" eaLnBrk="0" fontAlgn="base" hangingPunct="0">
        <a:spcBef>
          <a:spcPts val="7199"/>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549321" indent="-266687" algn="l" rtl="0" eaLnBrk="0" fontAlgn="base" hangingPunct="0">
        <a:spcBef>
          <a:spcPts val="7199"/>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1993798" indent="-266687" algn="l" rtl="0" eaLnBrk="0" fontAlgn="base" hangingPunct="0">
        <a:spcBef>
          <a:spcPts val="7199"/>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450974" indent="-266687" algn="l" rtl="0" fontAlgn="base">
        <a:spcBef>
          <a:spcPts val="7199"/>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152" indent="-266687" algn="l" rtl="0" fontAlgn="base">
        <a:spcBef>
          <a:spcPts val="7199"/>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328" indent="-266687" algn="l" rtl="0" fontAlgn="base">
        <a:spcBef>
          <a:spcPts val="7199"/>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504" indent="-266687" algn="l" rtl="0" fontAlgn="base">
        <a:spcBef>
          <a:spcPts val="7199"/>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bwMode="auto">
          <a:xfrm>
            <a:off x="571500" y="330200"/>
            <a:ext cx="11861800" cy="1397001"/>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50797" tIns="50797" rIns="50797" bIns="50797" numCol="1" anchor="b" anchorCtr="0" compatLnSpc="1">
            <a:prstTxWarp prst="textNoShape">
              <a:avLst/>
            </a:prstTxWarp>
          </a:bodyPr>
          <a:lstStyle/>
          <a:p>
            <a:pPr lvl="0"/>
            <a:r>
              <a:rPr lang="en-US">
                <a:sym typeface="Helvetica Neue Light" charset="0"/>
              </a:rPr>
              <a:t>Click to edit Master title style</a:t>
            </a:r>
          </a:p>
        </p:txBody>
      </p:sp>
      <p:sp>
        <p:nvSpPr>
          <p:cNvPr id="99331" name="Line 2"/>
          <p:cNvSpPr>
            <a:spLocks noChangeShapeType="1"/>
          </p:cNvSpPr>
          <p:nvPr/>
        </p:nvSpPr>
        <p:spPr bwMode="auto">
          <a:xfrm>
            <a:off x="647700" y="1968501"/>
            <a:ext cx="11709400" cy="0"/>
          </a:xfrm>
          <a:prstGeom prst="line">
            <a:avLst/>
          </a:prstGeom>
          <a:noFill/>
          <a:ln w="12700">
            <a:solidFill>
              <a:srgbClr val="888888"/>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4339" name="Text Box 3"/>
          <p:cNvSpPr txBox="1">
            <a:spLocks noGrp="1" noChangeArrowheads="1"/>
          </p:cNvSpPr>
          <p:nvPr>
            <p:ph type="sldNum" sz="quarter" idx="4"/>
          </p:nvPr>
        </p:nvSpPr>
        <p:spPr bwMode="auto">
          <a:xfrm>
            <a:off x="12268200" y="9194801"/>
            <a:ext cx="311150" cy="3048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35" tIns="45718" rIns="91435" bIns="45718" numCol="1" anchor="t" anchorCtr="0" compatLnSpc="1">
            <a:prstTxWarp prst="textNoShape">
              <a:avLst/>
            </a:prstTxWarp>
          </a:bodyPr>
          <a:lstStyle>
            <a:lvl1pPr algn="r" eaLnBrk="1" hangingPunct="1">
              <a:defRPr sz="1400">
                <a:solidFill>
                  <a:schemeClr val="tx1"/>
                </a:solidFill>
                <a:latin typeface="Helvetica Neue" pitchFamily="-84" charset="0"/>
                <a:ea typeface="MS PGothic" pitchFamily="34" charset="-128"/>
                <a:sym typeface="Helvetica Neue"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fld id="{0537AC40-35A4-4B1C-BFFB-B45FA649207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6696" r:id="rId1"/>
    <p:sldLayoutId id="2147486697" r:id="rId2"/>
    <p:sldLayoutId id="2147486698" r:id="rId3"/>
    <p:sldLayoutId id="2147486699" r:id="rId4"/>
    <p:sldLayoutId id="2147486700" r:id="rId5"/>
    <p:sldLayoutId id="2147486701" r:id="rId6"/>
    <p:sldLayoutId id="2147486702" r:id="rId7"/>
    <p:sldLayoutId id="2147486703" r:id="rId8"/>
    <p:sldLayoutId id="2147486704" r:id="rId9"/>
    <p:sldLayoutId id="2147486705" r:id="rId10"/>
    <p:sldLayoutId id="2147486706" r:id="rId11"/>
  </p:sldLayoutIdLst>
  <p:transition/>
  <p:hf hdr="0" ftr="0" dt="0"/>
  <p:txStyles>
    <p:titleStyle>
      <a:lvl1pPr algn="l" rtl="0" eaLnBrk="0" fontAlgn="base" hangingPunct="0">
        <a:spcBef>
          <a:spcPct val="0"/>
        </a:spcBef>
        <a:spcAft>
          <a:spcPct val="0"/>
        </a:spcAft>
        <a:defRPr sz="43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2pPr>
      <a:lvl3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3pPr>
      <a:lvl4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4pPr>
      <a:lvl5pPr algn="l" rtl="0" eaLnBrk="0" fontAlgn="base" hangingPunct="0">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pitchFamily="-84" charset="0"/>
        </a:defRPr>
      </a:lvl5pPr>
      <a:lvl6pPr marL="457176"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6pPr>
      <a:lvl7pPr marL="914354"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7pPr>
      <a:lvl8pPr marL="1371530"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8pPr>
      <a:lvl9pPr marL="1828706" algn="l" rtl="0" fontAlgn="base">
        <a:spcBef>
          <a:spcPct val="0"/>
        </a:spcBef>
        <a:spcAft>
          <a:spcPct val="0"/>
        </a:spcAft>
        <a:defRPr sz="43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266687"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711164"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55641"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600119"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2044596" indent="-266687"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501772" indent="-266687"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58948" indent="-266687"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416126" indent="-266687"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73302" indent="-266687"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4" algn="l" defTabSz="457176" rtl="0" eaLnBrk="1" latinLnBrk="0" hangingPunct="1">
        <a:defRPr sz="1800" kern="1200">
          <a:solidFill>
            <a:schemeClr val="tx1"/>
          </a:solidFill>
          <a:latin typeface="+mn-lt"/>
          <a:ea typeface="+mn-ea"/>
          <a:cs typeface="+mn-cs"/>
        </a:defRPr>
      </a:lvl3pPr>
      <a:lvl4pPr marL="1371530" algn="l" defTabSz="457176" rtl="0" eaLnBrk="1" latinLnBrk="0" hangingPunct="1">
        <a:defRPr sz="1800" kern="1200">
          <a:solidFill>
            <a:schemeClr val="tx1"/>
          </a:solidFill>
          <a:latin typeface="+mn-lt"/>
          <a:ea typeface="+mn-ea"/>
          <a:cs typeface="+mn-cs"/>
        </a:defRPr>
      </a:lvl4pPr>
      <a:lvl5pPr marL="1828706" algn="l" defTabSz="457176" rtl="0" eaLnBrk="1" latinLnBrk="0" hangingPunct="1">
        <a:defRPr sz="1800" kern="1200">
          <a:solidFill>
            <a:schemeClr val="tx1"/>
          </a:solidFill>
          <a:latin typeface="+mn-lt"/>
          <a:ea typeface="+mn-ea"/>
          <a:cs typeface="+mn-cs"/>
        </a:defRPr>
      </a:lvl5pPr>
      <a:lvl6pPr marL="2285884" algn="l" defTabSz="457176" rtl="0" eaLnBrk="1" latinLnBrk="0" hangingPunct="1">
        <a:defRPr sz="1800" kern="1200">
          <a:solidFill>
            <a:schemeClr val="tx1"/>
          </a:solidFill>
          <a:latin typeface="+mn-lt"/>
          <a:ea typeface="+mn-ea"/>
          <a:cs typeface="+mn-cs"/>
        </a:defRPr>
      </a:lvl6pPr>
      <a:lvl7pPr marL="2743060" algn="l" defTabSz="457176" rtl="0" eaLnBrk="1" latinLnBrk="0" hangingPunct="1">
        <a:defRPr sz="1800" kern="1200">
          <a:solidFill>
            <a:schemeClr val="tx1"/>
          </a:solidFill>
          <a:latin typeface="+mn-lt"/>
          <a:ea typeface="+mn-ea"/>
          <a:cs typeface="+mn-cs"/>
        </a:defRPr>
      </a:lvl7pPr>
      <a:lvl8pPr marL="3200236" algn="l" defTabSz="457176" rtl="0" eaLnBrk="1" latinLnBrk="0" hangingPunct="1">
        <a:defRPr sz="1800" kern="1200">
          <a:solidFill>
            <a:schemeClr val="tx1"/>
          </a:solidFill>
          <a:latin typeface="+mn-lt"/>
          <a:ea typeface="+mn-ea"/>
          <a:cs typeface="+mn-cs"/>
        </a:defRPr>
      </a:lvl8pPr>
      <a:lvl9pPr marL="3657413" algn="l" defTabSz="45717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7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8.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8.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8.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8.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8.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8.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8.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8.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8.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png"/><Relationship Id="rId1" Type="http://schemas.openxmlformats.org/officeDocument/2006/relationships/tags" Target="../tags/tag1.xml"/><Relationship Id="rId2" Type="http://schemas.openxmlformats.org/officeDocument/2006/relationships/slideLayout" Target="../slideLayouts/slideLayout18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chart" Target="../charts/chart1.xml"/><Relationship Id="rId1" Type="http://schemas.openxmlformats.org/officeDocument/2006/relationships/tags" Target="../tags/tag2.xml"/><Relationship Id="rId2" Type="http://schemas.openxmlformats.org/officeDocument/2006/relationships/slideLayout" Target="../slideLayouts/slideLayout188.xml"/></Relationships>
</file>

<file path=ppt/slides/_rels/slide2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188.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11.png"/><Relationship Id="rId1" Type="http://schemas.openxmlformats.org/officeDocument/2006/relationships/tags" Target="../tags/tag4.xml"/><Relationship Id="rId2" Type="http://schemas.openxmlformats.org/officeDocument/2006/relationships/slideLayout" Target="../slideLayouts/slideLayout18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8.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8.xml"/><Relationship Id="rId2"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8.xml"/><Relationship Id="rId2" Type="http://schemas.openxmlformats.org/officeDocument/2006/relationships/image" Target="../media/image1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2.xml"/><Relationship Id="rId2" Type="http://schemas.openxmlformats.org/officeDocument/2006/relationships/image" Target="../media/image1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8.xml"/><Relationship Id="rId2" Type="http://schemas.openxmlformats.org/officeDocument/2006/relationships/image" Target="../media/image1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3.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2.xml"/><Relationship Id="rId2"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3.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8.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3.xml"/><Relationship Id="rId2" Type="http://schemas.openxmlformats.org/officeDocument/2006/relationships/notesSlide" Target="../notesSlides/notesSlid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8.xml"/><Relationship Id="rId2"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8.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863600" y="762000"/>
            <a:ext cx="11874500" cy="2666999"/>
          </a:xfrm>
        </p:spPr>
        <p:txBody>
          <a:bodyPr rIns="50797">
            <a:normAutofit fontScale="90000"/>
          </a:bodyPr>
          <a:lstStyle/>
          <a:p>
            <a:pPr algn="ctr" eaLnBrk="1" hangingPunct="1"/>
            <a:r>
              <a:rPr lang="en-US" sz="5500" dirty="0">
                <a:effectLst>
                  <a:outerShdw blurRad="38100" dist="38100" dir="2700000" algn="tl">
                    <a:srgbClr val="C0C0C0"/>
                  </a:outerShdw>
                </a:effectLst>
              </a:rPr>
              <a:t>FIT1045</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Introduction to Algorithms and Programming</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Lecture 1</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Introduction to Algorithms</a:t>
            </a:r>
          </a:p>
        </p:txBody>
      </p:sp>
      <p:sp>
        <p:nvSpPr>
          <p:cNvPr id="4" name="Slide Number Placeholder 5"/>
          <p:cNvSpPr>
            <a:spLocks noGrp="1"/>
          </p:cNvSpPr>
          <p:nvPr>
            <p:ph type="sldNum" sz="quarter" idx="12"/>
          </p:nvPr>
        </p:nvSpPr>
        <p:spPr/>
        <p:txBody>
          <a:bodyPr/>
          <a:lstStyle>
            <a:lvl1pPr eaLnBrk="0" hangingPunct="0">
              <a:defRPr sz="4300">
                <a:solidFill>
                  <a:srgbClr val="000000"/>
                </a:solidFill>
                <a:latin typeface="Helvetica Neue Light" pitchFamily="-84" charset="0"/>
                <a:ea typeface="ヒラギノ角ゴ ProN W3" pitchFamily="-84" charset="-128"/>
                <a:sym typeface="Helvetica Neue Light"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8CDB53D0-DD85-493E-890D-070CE69E2D96}" type="slidenum">
              <a:rPr lang="en-US" sz="1700">
                <a:solidFill>
                  <a:srgbClr val="B5A788"/>
                </a:solidFill>
              </a:rPr>
              <a:pPr eaLnBrk="1" hangingPunct="1"/>
              <a:t>1</a:t>
            </a:fld>
            <a:endParaRPr lang="en-US" sz="1700">
              <a:solidFill>
                <a:srgbClr val="B5A788"/>
              </a:solidFill>
            </a:endParaRPr>
          </a:p>
        </p:txBody>
      </p:sp>
      <p:sp>
        <p:nvSpPr>
          <p:cNvPr id="210947" name="Rectangle 2"/>
          <p:cNvSpPr>
            <a:spLocks/>
          </p:cNvSpPr>
          <p:nvPr/>
        </p:nvSpPr>
        <p:spPr bwMode="auto">
          <a:xfrm>
            <a:off x="1392238" y="8851901"/>
            <a:ext cx="10210800"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b"/>
          <a:lstStyle/>
          <a:p>
            <a:r>
              <a:rPr lang="en-US" sz="900">
                <a:solidFill>
                  <a:schemeClr val="tx1"/>
                </a:solidFill>
                <a:latin typeface="Arial" pitchFamily="34" charset="0"/>
                <a:ea typeface="MS PGothic" pitchFamily="34" charset="-128"/>
                <a:sym typeface="Arial" pitchFamily="34" charset="0"/>
              </a:rPr>
              <a:t>COMMONWEALTH OF AUSTRALIA</a:t>
            </a:r>
          </a:p>
          <a:p>
            <a:r>
              <a:rPr lang="en-US" sz="900">
                <a:solidFill>
                  <a:schemeClr val="tx1"/>
                </a:solidFill>
                <a:latin typeface="Arial" pitchFamily="34" charset="0"/>
                <a:ea typeface="MS PGothic" pitchFamily="34" charset="-128"/>
                <a:sym typeface="Arial" pitchFamily="34" charset="0"/>
              </a:rPr>
              <a:t>Copyright Regulations 1969</a:t>
            </a:r>
          </a:p>
          <a:p>
            <a:r>
              <a:rPr lang="en-US" sz="900">
                <a:solidFill>
                  <a:schemeClr val="tx1"/>
                </a:solidFill>
                <a:latin typeface="Arial" pitchFamily="34" charset="0"/>
                <a:ea typeface="MS PGothic" pitchFamily="34" charset="-128"/>
                <a:sym typeface="Arial" pitchFamily="34" charset="0"/>
              </a:rPr>
              <a:t>WARNING</a:t>
            </a:r>
          </a:p>
          <a:p>
            <a:r>
              <a:rPr lang="en-US" sz="900">
                <a:solidFill>
                  <a:schemeClr val="tx1"/>
                </a:solidFill>
                <a:latin typeface="Arial" pitchFamily="34" charset="0"/>
                <a:ea typeface="MS PGothic" pitchFamily="34" charset="-128"/>
                <a:sym typeface="Arial" pitchFamily="34" charset="0"/>
              </a:rPr>
              <a:t>This material has been reproduced and communicated to you by or on behalf of Monash University pursuant to Part VB of the Copyright Act 1968 (the Act).The material in this communication may be subject to copyright under the Act.Any further reproduction or communication of this material by you may be the subject of copyright protection under the Act.</a:t>
            </a:r>
          </a:p>
          <a:p>
            <a:r>
              <a:rPr lang="en-US" sz="900">
                <a:solidFill>
                  <a:schemeClr val="tx1"/>
                </a:solidFill>
                <a:latin typeface="Arial" pitchFamily="34" charset="0"/>
                <a:ea typeface="MS PGothic" pitchFamily="34" charset="-128"/>
                <a:sym typeface="Arial" pitchFamily="34" charset="0"/>
              </a:rPr>
              <a:t>Do not remove this notice.</a:t>
            </a:r>
          </a:p>
        </p:txBody>
      </p:sp>
      <p:pic>
        <p:nvPicPr>
          <p:cNvPr id="210948" name="Picture 6" descr="Hexahedra_Stacked_II_300dpi.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64600" y="3810000"/>
            <a:ext cx="3759201" cy="508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0949" name="Rectangle 4"/>
          <p:cNvSpPr>
            <a:spLocks/>
          </p:cNvSpPr>
          <p:nvPr/>
        </p:nvSpPr>
        <p:spPr bwMode="auto">
          <a:xfrm rot="-5400000">
            <a:off x="-3022600" y="5867401"/>
            <a:ext cx="6781800" cy="2285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b"/>
          <a:lstStyle/>
          <a:p>
            <a:r>
              <a:rPr lang="en-US" sz="900">
                <a:solidFill>
                  <a:schemeClr val="tx1"/>
                </a:solidFill>
                <a:ea typeface="MS PGothic" pitchFamily="34" charset="-128"/>
              </a:rPr>
              <a:t>Images at </a:t>
            </a:r>
            <a:r>
              <a:rPr lang="pl-PL" sz="900">
                <a:solidFill>
                  <a:schemeClr val="tx1"/>
                </a:solidFill>
                <a:ea typeface="MS PGothic" pitchFamily="34" charset="-128"/>
              </a:rPr>
              <a:t>http://bloggertowordpresstestblog.blogspot.com.au/2009/11/michael-hansmeyer-solids-at-smallspace.html</a:t>
            </a:r>
            <a:r>
              <a:rPr lang="en-US" sz="900">
                <a:solidFill>
                  <a:schemeClr val="tx1"/>
                </a:solidFill>
                <a:ea typeface="MS PGothic" pitchFamily="34" charset="-128"/>
              </a:rPr>
              <a:t>:</a:t>
            </a:r>
          </a:p>
        </p:txBody>
      </p:sp>
      <p:pic>
        <p:nvPicPr>
          <p:cNvPr id="210950" name="Picture 1" descr="Hexahedra_Stacked_VI_300dpi.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92200" y="3810000"/>
            <a:ext cx="3759201" cy="508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p:txBody>
          <a:bodyPr rIns="50797"/>
          <a:lstStyle/>
          <a:p>
            <a:pPr eaLnBrk="1" hangingPunct="1"/>
            <a:r>
              <a:rPr lang="en-US" dirty="0" smtClean="0">
                <a:effectLst>
                  <a:outerShdw blurRad="38100" dist="38100" dir="2700000" algn="tl">
                    <a:srgbClr val="C0C0C0"/>
                  </a:outerShdw>
                </a:effectLst>
              </a:rPr>
              <a:t>Lecturers</a:t>
            </a:r>
          </a:p>
        </p:txBody>
      </p:sp>
      <p:sp>
        <p:nvSpPr>
          <p:cNvPr id="24578" name="Rectangle 2"/>
          <p:cNvSpPr>
            <a:spLocks noGrp="1" noChangeArrowheads="1"/>
          </p:cNvSpPr>
          <p:nvPr>
            <p:ph idx="1"/>
          </p:nvPr>
        </p:nvSpPr>
        <p:spPr>
          <a:xfrm>
            <a:off x="1384300" y="2501900"/>
            <a:ext cx="11290300" cy="6565900"/>
          </a:xfrm>
        </p:spPr>
        <p:txBody>
          <a:bodyPr rIns="50797">
            <a:normAutofit lnSpcReduction="10000"/>
          </a:bodyPr>
          <a:lstStyle/>
          <a:p>
            <a:pPr eaLnBrk="1" hangingPunct="1">
              <a:lnSpc>
                <a:spcPct val="90000"/>
              </a:lnSpc>
            </a:pPr>
            <a:r>
              <a:rPr lang="en-US" sz="4800" b="1" dirty="0" err="1">
                <a:solidFill>
                  <a:schemeClr val="tx1">
                    <a:lumMod val="85000"/>
                    <a:lumOff val="15000"/>
                  </a:schemeClr>
                </a:solidFill>
                <a:latin typeface="Arial" charset="0"/>
                <a:ea typeface="Arial" charset="0"/>
                <a:cs typeface="Arial" charset="0"/>
                <a:sym typeface="Arial Black" pitchFamily="34" charset="0"/>
              </a:rPr>
              <a:t>Dr</a:t>
            </a:r>
            <a:r>
              <a:rPr lang="en-US" sz="4800" b="1" dirty="0">
                <a:solidFill>
                  <a:schemeClr val="tx1">
                    <a:lumMod val="85000"/>
                    <a:lumOff val="15000"/>
                  </a:schemeClr>
                </a:solidFill>
                <a:latin typeface="Arial" charset="0"/>
                <a:ea typeface="Arial" charset="0"/>
                <a:cs typeface="Arial" charset="0"/>
                <a:sym typeface="Arial Black" pitchFamily="34" charset="0"/>
              </a:rPr>
              <a:t> </a:t>
            </a:r>
            <a:r>
              <a:rPr lang="en-US" sz="4800" b="1" dirty="0" err="1" smtClean="0">
                <a:solidFill>
                  <a:schemeClr val="tx1">
                    <a:lumMod val="85000"/>
                    <a:lumOff val="15000"/>
                  </a:schemeClr>
                </a:solidFill>
                <a:latin typeface="Arial" charset="0"/>
                <a:ea typeface="Arial" charset="0"/>
                <a:cs typeface="Arial" charset="0"/>
                <a:sym typeface="Arial Black" pitchFamily="34" charset="0"/>
              </a:rPr>
              <a:t>Aamir</a:t>
            </a:r>
            <a:r>
              <a:rPr lang="en-US" sz="4800" b="1" dirty="0" smtClean="0">
                <a:solidFill>
                  <a:schemeClr val="tx1">
                    <a:lumMod val="85000"/>
                    <a:lumOff val="15000"/>
                  </a:schemeClr>
                </a:solidFill>
                <a:latin typeface="Arial" charset="0"/>
                <a:ea typeface="Arial" charset="0"/>
                <a:cs typeface="Arial" charset="0"/>
                <a:sym typeface="Arial Black" pitchFamily="34" charset="0"/>
              </a:rPr>
              <a:t> Cheema</a:t>
            </a:r>
            <a:endParaRPr lang="en-US" sz="4800" b="1" dirty="0">
              <a:solidFill>
                <a:schemeClr val="tx1">
                  <a:lumMod val="85000"/>
                  <a:lumOff val="15000"/>
                </a:schemeClr>
              </a:solidFill>
              <a:latin typeface="Arial" charset="0"/>
              <a:ea typeface="Arial" charset="0"/>
              <a:cs typeface="Arial" charset="0"/>
              <a:sym typeface="Arial Black" pitchFamily="34" charset="0"/>
            </a:endParaRPr>
          </a:p>
          <a:p>
            <a:pPr marL="444477" lvl="1" indent="0" eaLnBrk="1" hangingPunct="1">
              <a:lnSpc>
                <a:spcPct val="90000"/>
              </a:lnSpc>
              <a:buNone/>
            </a:pPr>
            <a:r>
              <a:rPr lang="en-US" sz="3900" dirty="0">
                <a:solidFill>
                  <a:schemeClr val="tx1">
                    <a:lumMod val="85000"/>
                    <a:lumOff val="15000"/>
                  </a:schemeClr>
                </a:solidFill>
                <a:latin typeface="Arial" charset="0"/>
                <a:ea typeface="Arial" charset="0"/>
                <a:cs typeface="Arial" charset="0"/>
                <a:sym typeface="Geneva" pitchFamily="-84" charset="0"/>
              </a:rPr>
              <a:t> </a:t>
            </a:r>
            <a:r>
              <a:rPr lang="en-US" sz="3900" dirty="0" smtClean="0">
                <a:solidFill>
                  <a:schemeClr val="tx1">
                    <a:lumMod val="85000"/>
                    <a:lumOff val="15000"/>
                  </a:schemeClr>
                </a:solidFill>
                <a:latin typeface="Arial" charset="0"/>
                <a:ea typeface="Arial" charset="0"/>
                <a:cs typeface="Arial" charset="0"/>
                <a:sym typeface="Geneva" pitchFamily="-84" charset="0"/>
              </a:rPr>
              <a:t>Room 113, </a:t>
            </a:r>
            <a:r>
              <a:rPr lang="en-US" sz="3900" dirty="0">
                <a:solidFill>
                  <a:schemeClr val="tx1">
                    <a:lumMod val="85000"/>
                    <a:lumOff val="15000"/>
                  </a:schemeClr>
                </a:solidFill>
                <a:latin typeface="Arial" charset="0"/>
                <a:ea typeface="Arial" charset="0"/>
                <a:cs typeface="Arial" charset="0"/>
                <a:sym typeface="Geneva" pitchFamily="-84" charset="0"/>
              </a:rPr>
              <a:t>25 Exhibition Walk, Clayton</a:t>
            </a:r>
          </a:p>
          <a:p>
            <a:pPr marL="444477" lvl="1" indent="0" eaLnBrk="1" hangingPunct="1">
              <a:lnSpc>
                <a:spcPct val="90000"/>
              </a:lnSpc>
              <a:buNone/>
            </a:pPr>
            <a:r>
              <a:rPr lang="en-US" sz="3900" dirty="0">
                <a:solidFill>
                  <a:schemeClr val="tx1">
                    <a:lumMod val="85000"/>
                    <a:lumOff val="15000"/>
                  </a:schemeClr>
                </a:solidFill>
                <a:latin typeface="Arial" charset="0"/>
                <a:ea typeface="Arial" charset="0"/>
                <a:cs typeface="Arial" charset="0"/>
                <a:sym typeface="Geneva" pitchFamily="-84" charset="0"/>
              </a:rPr>
              <a:t> Tel: </a:t>
            </a:r>
            <a:r>
              <a:rPr lang="is-IS" sz="3900" dirty="0">
                <a:solidFill>
                  <a:schemeClr val="tx1">
                    <a:lumMod val="85000"/>
                    <a:lumOff val="15000"/>
                  </a:schemeClr>
                </a:solidFill>
                <a:latin typeface="Arial" charset="0"/>
                <a:ea typeface="Arial" charset="0"/>
                <a:cs typeface="Arial" charset="0"/>
              </a:rPr>
              <a:t>9905 </a:t>
            </a:r>
            <a:r>
              <a:rPr lang="is-IS" sz="3900" dirty="0" smtClean="0">
                <a:solidFill>
                  <a:schemeClr val="tx1">
                    <a:lumMod val="85000"/>
                    <a:lumOff val="15000"/>
                  </a:schemeClr>
                </a:solidFill>
                <a:latin typeface="Arial" charset="0"/>
                <a:ea typeface="Arial" charset="0"/>
                <a:cs typeface="Arial" charset="0"/>
              </a:rPr>
              <a:t>9662</a:t>
            </a:r>
          </a:p>
          <a:p>
            <a:pPr marL="444477" lvl="1" indent="0" eaLnBrk="1" hangingPunct="1">
              <a:lnSpc>
                <a:spcPct val="90000"/>
              </a:lnSpc>
              <a:buNone/>
            </a:pPr>
            <a:r>
              <a:rPr lang="en-US" sz="3900" dirty="0" smtClean="0">
                <a:solidFill>
                  <a:schemeClr val="tx1">
                    <a:lumMod val="85000"/>
                    <a:lumOff val="15000"/>
                  </a:schemeClr>
                </a:solidFill>
                <a:latin typeface="Arial" charset="0"/>
                <a:ea typeface="Arial" charset="0"/>
                <a:cs typeface="Arial" charset="0"/>
                <a:sym typeface="Geneva" pitchFamily="-84" charset="0"/>
              </a:rPr>
              <a:t> Email: </a:t>
            </a:r>
            <a:r>
              <a:rPr lang="en-US" sz="3900" dirty="0" err="1" smtClean="0">
                <a:solidFill>
                  <a:schemeClr val="tx1">
                    <a:lumMod val="85000"/>
                    <a:lumOff val="15000"/>
                  </a:schemeClr>
                </a:solidFill>
                <a:latin typeface="Arial" charset="0"/>
                <a:ea typeface="Arial" charset="0"/>
                <a:cs typeface="Arial" charset="0"/>
                <a:sym typeface="Geneva" pitchFamily="-84" charset="0"/>
              </a:rPr>
              <a:t>Aamir.Cheema@monash.edu</a:t>
            </a:r>
            <a:endParaRPr lang="en-US" sz="3900" dirty="0" smtClean="0">
              <a:solidFill>
                <a:schemeClr val="tx1">
                  <a:lumMod val="85000"/>
                  <a:lumOff val="15000"/>
                </a:schemeClr>
              </a:solidFill>
              <a:latin typeface="Arial" charset="0"/>
              <a:ea typeface="Arial" charset="0"/>
              <a:cs typeface="Arial" charset="0"/>
            </a:endParaRPr>
          </a:p>
          <a:p>
            <a:pPr marL="444477" lvl="1" indent="0" eaLnBrk="1" hangingPunct="1">
              <a:lnSpc>
                <a:spcPct val="90000"/>
              </a:lnSpc>
              <a:buNone/>
            </a:pPr>
            <a:r>
              <a:rPr lang="en-US" sz="3900" dirty="0" smtClean="0">
                <a:solidFill>
                  <a:schemeClr val="tx1">
                    <a:lumMod val="85000"/>
                    <a:lumOff val="15000"/>
                  </a:schemeClr>
                </a:solidFill>
                <a:latin typeface="Arial" charset="0"/>
                <a:ea typeface="Arial" charset="0"/>
                <a:cs typeface="Arial" charset="0"/>
                <a:sym typeface="Geneva" pitchFamily="-84" charset="0"/>
              </a:rPr>
              <a:t> Consultation</a:t>
            </a:r>
            <a:r>
              <a:rPr lang="en-US" sz="3900" smtClean="0">
                <a:solidFill>
                  <a:schemeClr val="tx1">
                    <a:lumMod val="85000"/>
                    <a:lumOff val="15000"/>
                  </a:schemeClr>
                </a:solidFill>
                <a:latin typeface="Arial" charset="0"/>
                <a:ea typeface="Arial" charset="0"/>
                <a:cs typeface="Arial" charset="0"/>
                <a:sym typeface="Geneva" pitchFamily="-84" charset="0"/>
              </a:rPr>
              <a:t>: Wednesday 2pm – 3pm</a:t>
            </a:r>
            <a:endParaRPr lang="en-US" sz="3900" u="sng" dirty="0">
              <a:solidFill>
                <a:schemeClr val="tx1">
                  <a:lumMod val="85000"/>
                  <a:lumOff val="15000"/>
                </a:schemeClr>
              </a:solidFill>
              <a:latin typeface="Arial" charset="0"/>
              <a:ea typeface="Arial" charset="0"/>
              <a:cs typeface="Arial" charset="0"/>
              <a:sym typeface="Geneva" pitchFamily="-84" charset="0"/>
            </a:endParaRPr>
          </a:p>
          <a:p>
            <a:pPr eaLnBrk="1" hangingPunct="1">
              <a:lnSpc>
                <a:spcPct val="90000"/>
              </a:lnSpc>
            </a:pPr>
            <a:r>
              <a:rPr lang="en-US" sz="4800" b="1" dirty="0" err="1">
                <a:solidFill>
                  <a:schemeClr val="tx1">
                    <a:lumMod val="85000"/>
                    <a:lumOff val="15000"/>
                  </a:schemeClr>
                </a:solidFill>
                <a:latin typeface="Arial" charset="0"/>
                <a:ea typeface="Arial" charset="0"/>
                <a:cs typeface="Arial" charset="0"/>
                <a:sym typeface="Arial Black" pitchFamily="34" charset="0"/>
              </a:rPr>
              <a:t>Dr</a:t>
            </a:r>
            <a:r>
              <a:rPr lang="en-US" sz="4800" b="1" dirty="0">
                <a:solidFill>
                  <a:schemeClr val="tx1">
                    <a:lumMod val="85000"/>
                    <a:lumOff val="15000"/>
                  </a:schemeClr>
                </a:solidFill>
                <a:latin typeface="Arial" charset="0"/>
                <a:ea typeface="Arial" charset="0"/>
                <a:cs typeface="Arial" charset="0"/>
                <a:sym typeface="Arial Black" pitchFamily="34" charset="0"/>
              </a:rPr>
              <a:t> Kerri Morgan</a:t>
            </a:r>
          </a:p>
          <a:p>
            <a:pPr marL="444477" lvl="1" indent="0" eaLnBrk="1" hangingPunct="1">
              <a:lnSpc>
                <a:spcPct val="90000"/>
              </a:lnSpc>
              <a:buNone/>
            </a:pPr>
            <a:r>
              <a:rPr lang="en-US" sz="3900" dirty="0">
                <a:solidFill>
                  <a:schemeClr val="tx1">
                    <a:lumMod val="85000"/>
                    <a:lumOff val="15000"/>
                  </a:schemeClr>
                </a:solidFill>
                <a:latin typeface="Arial" charset="0"/>
                <a:ea typeface="Arial" charset="0"/>
                <a:cs typeface="Arial" charset="0"/>
                <a:sym typeface="Geneva" pitchFamily="-84" charset="0"/>
              </a:rPr>
              <a:t> Room 119, 25 Exhibition Walk, Clayton</a:t>
            </a:r>
          </a:p>
          <a:p>
            <a:pPr marL="444477" lvl="1" indent="0" eaLnBrk="1" hangingPunct="1">
              <a:lnSpc>
                <a:spcPct val="90000"/>
              </a:lnSpc>
              <a:buNone/>
            </a:pPr>
            <a:r>
              <a:rPr lang="en-US" sz="3900" dirty="0">
                <a:solidFill>
                  <a:schemeClr val="tx1">
                    <a:lumMod val="85000"/>
                    <a:lumOff val="15000"/>
                  </a:schemeClr>
                </a:solidFill>
                <a:latin typeface="Arial" charset="0"/>
                <a:ea typeface="Arial" charset="0"/>
                <a:cs typeface="Arial" charset="0"/>
                <a:sym typeface="Geneva" pitchFamily="-84" charset="0"/>
              </a:rPr>
              <a:t> Tel: 9905 9559</a:t>
            </a:r>
          </a:p>
          <a:p>
            <a:pPr marL="444477" lvl="1" indent="0" eaLnBrk="1" hangingPunct="1">
              <a:lnSpc>
                <a:spcPct val="90000"/>
              </a:lnSpc>
              <a:buNone/>
            </a:pPr>
            <a:r>
              <a:rPr lang="en-US" sz="3900" dirty="0">
                <a:solidFill>
                  <a:schemeClr val="tx1">
                    <a:lumMod val="85000"/>
                    <a:lumOff val="15000"/>
                  </a:schemeClr>
                </a:solidFill>
                <a:latin typeface="Arial" charset="0"/>
                <a:ea typeface="Arial" charset="0"/>
                <a:cs typeface="Arial" charset="0"/>
                <a:sym typeface="Geneva" pitchFamily="-84" charset="0"/>
              </a:rPr>
              <a:t> Email</a:t>
            </a:r>
            <a:r>
              <a:rPr lang="en-US" sz="3900" dirty="0" smtClean="0">
                <a:solidFill>
                  <a:schemeClr val="tx1">
                    <a:lumMod val="85000"/>
                    <a:lumOff val="15000"/>
                  </a:schemeClr>
                </a:solidFill>
                <a:latin typeface="Arial" charset="0"/>
                <a:ea typeface="Arial" charset="0"/>
                <a:cs typeface="Arial" charset="0"/>
                <a:sym typeface="Geneva" pitchFamily="-84" charset="0"/>
              </a:rPr>
              <a:t>: </a:t>
            </a:r>
            <a:r>
              <a:rPr lang="en-US" sz="3900" dirty="0" err="1" smtClean="0">
                <a:solidFill>
                  <a:schemeClr val="tx1">
                    <a:lumMod val="85000"/>
                    <a:lumOff val="15000"/>
                  </a:schemeClr>
                </a:solidFill>
                <a:latin typeface="Arial" charset="0"/>
                <a:ea typeface="Arial" charset="0"/>
                <a:cs typeface="Arial" charset="0"/>
                <a:sym typeface="Geneva" pitchFamily="-84" charset="0"/>
              </a:rPr>
              <a:t>Kerri.Morgan@monash.edu</a:t>
            </a:r>
            <a:r>
              <a:rPr lang="en-US" sz="3900" dirty="0" smtClean="0">
                <a:solidFill>
                  <a:schemeClr val="tx1">
                    <a:lumMod val="85000"/>
                    <a:lumOff val="15000"/>
                  </a:schemeClr>
                </a:solidFill>
                <a:latin typeface="Arial" charset="0"/>
                <a:ea typeface="Arial" charset="0"/>
                <a:cs typeface="Arial" charset="0"/>
                <a:sym typeface="Geneva" pitchFamily="-84" charset="0"/>
              </a:rPr>
              <a:t> </a:t>
            </a:r>
          </a:p>
          <a:p>
            <a:pPr marL="444477" lvl="1" indent="0" eaLnBrk="1" hangingPunct="1">
              <a:lnSpc>
                <a:spcPct val="90000"/>
              </a:lnSpc>
              <a:buNone/>
            </a:pPr>
            <a:r>
              <a:rPr lang="en-US" sz="3900" dirty="0">
                <a:solidFill>
                  <a:schemeClr val="tx1">
                    <a:lumMod val="85000"/>
                    <a:lumOff val="15000"/>
                  </a:schemeClr>
                </a:solidFill>
                <a:latin typeface="Arial" charset="0"/>
                <a:ea typeface="Arial" charset="0"/>
                <a:cs typeface="Arial" charset="0"/>
                <a:sym typeface="Geneva" pitchFamily="-84" charset="0"/>
              </a:rPr>
              <a:t> </a:t>
            </a:r>
            <a:r>
              <a:rPr lang="en-US" sz="3900" dirty="0" smtClean="0">
                <a:solidFill>
                  <a:schemeClr val="tx1">
                    <a:lumMod val="85000"/>
                    <a:lumOff val="15000"/>
                  </a:schemeClr>
                </a:solidFill>
                <a:latin typeface="Arial" charset="0"/>
                <a:ea typeface="Arial" charset="0"/>
                <a:cs typeface="Arial" charset="0"/>
                <a:sym typeface="Geneva" pitchFamily="-84" charset="0"/>
              </a:rPr>
              <a:t>Consultation: Monday 1pm – 2pm</a:t>
            </a:r>
            <a:endParaRPr lang="en-US" sz="3900" dirty="0">
              <a:solidFill>
                <a:schemeClr val="tx1">
                  <a:lumMod val="85000"/>
                  <a:lumOff val="15000"/>
                </a:schemeClr>
              </a:solidFill>
              <a:latin typeface="Arial" charset="0"/>
              <a:ea typeface="Arial" charset="0"/>
              <a:cs typeface="Arial" charset="0"/>
              <a:sym typeface="Geneva" pitchFamily="-84" charset="0"/>
            </a:endParaRPr>
          </a:p>
          <a:p>
            <a:pPr marL="444477" lvl="1" indent="0" eaLnBrk="1" hangingPunct="1">
              <a:lnSpc>
                <a:spcPct val="90000"/>
              </a:lnSpc>
              <a:buNone/>
            </a:pPr>
            <a:endParaRPr lang="en-US" sz="3700" u="sng" dirty="0">
              <a:latin typeface="Arial" charset="0"/>
              <a:ea typeface="Arial" charset="0"/>
              <a:cs typeface="Arial" charset="0"/>
              <a:sym typeface="Geneva" pitchFamily="-84" charset="0"/>
            </a:endParaRPr>
          </a:p>
          <a:p>
            <a:pPr marL="444477" lvl="1" indent="0" eaLnBrk="1" hangingPunct="1">
              <a:lnSpc>
                <a:spcPct val="90000"/>
              </a:lnSpc>
              <a:buNone/>
            </a:pPr>
            <a:endParaRPr lang="en-US" sz="3100" dirty="0">
              <a:latin typeface="Geneva" pitchFamily="-84" charset="0"/>
              <a:sym typeface="Geneva" pitchFamily="-84" charset="0"/>
            </a:endParaRPr>
          </a:p>
        </p:txBody>
      </p:sp>
      <p:sp>
        <p:nvSpPr>
          <p:cNvPr id="5" name="Slide Number Placeholder 5"/>
          <p:cNvSpPr>
            <a:spLocks noGrp="1"/>
          </p:cNvSpPr>
          <p:nvPr>
            <p:ph type="sldNum" sz="quarter" idx="12"/>
          </p:nvPr>
        </p:nvSpPr>
        <p:spPr/>
        <p:txBody>
          <a:bodyPr/>
          <a:lstStyle>
            <a:lvl1pPr eaLnBrk="0" hangingPunct="0">
              <a:defRPr sz="4300">
                <a:solidFill>
                  <a:srgbClr val="000000"/>
                </a:solidFill>
                <a:latin typeface="Helvetica Neue Light" pitchFamily="-84" charset="0"/>
                <a:ea typeface="ヒラギノ角ゴ ProN W3" pitchFamily="-84" charset="-128"/>
                <a:sym typeface="Helvetica Neue Light"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0AE14F05-8039-409D-98C0-8269FC9DB843}" type="slidenum">
              <a:rPr lang="en-US" sz="1700">
                <a:solidFill>
                  <a:srgbClr val="B5A788"/>
                </a:solidFill>
              </a:rPr>
              <a:pPr eaLnBrk="1" hangingPunct="1"/>
              <a:t>10</a:t>
            </a:fld>
            <a:endParaRPr lang="en-US" sz="1700">
              <a:solidFill>
                <a:srgbClr val="B5A788"/>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p:txBody>
          <a:bodyPr rIns="50797"/>
          <a:lstStyle/>
          <a:p>
            <a:pPr eaLnBrk="1" hangingPunct="1"/>
            <a:r>
              <a:rPr lang="en-US" smtClean="0">
                <a:effectLst>
                  <a:outerShdw blurRad="38100" dist="38100" dir="2700000" algn="tl">
                    <a:srgbClr val="C0C0C0"/>
                  </a:outerShdw>
                </a:effectLst>
              </a:rPr>
              <a:t>Contact Hours</a:t>
            </a:r>
          </a:p>
        </p:txBody>
      </p:sp>
      <p:sp>
        <p:nvSpPr>
          <p:cNvPr id="25602" name="Rectangle 2"/>
          <p:cNvSpPr>
            <a:spLocks noGrp="1" noChangeArrowheads="1"/>
          </p:cNvSpPr>
          <p:nvPr>
            <p:ph idx="1"/>
          </p:nvPr>
        </p:nvSpPr>
        <p:spPr>
          <a:xfrm>
            <a:off x="1778000" y="2058989"/>
            <a:ext cx="11049000" cy="6827837"/>
          </a:xfrm>
        </p:spPr>
        <p:txBody>
          <a:bodyPr rIns="50797">
            <a:normAutofit/>
          </a:bodyPr>
          <a:lstStyle/>
          <a:p>
            <a:pPr eaLnBrk="1" hangingPunct="1"/>
            <a:r>
              <a:rPr lang="en-US" b="1" dirty="0" smtClean="0">
                <a:latin typeface="Arial"/>
                <a:cs typeface="Arial"/>
                <a:sym typeface="Arial Black" pitchFamily="34" charset="0"/>
              </a:rPr>
              <a:t>Lectures (2hrs per week)</a:t>
            </a:r>
            <a:endParaRPr lang="en-US" b="1" dirty="0" smtClean="0">
              <a:latin typeface="Arial"/>
              <a:ea typeface="ヒラギノ角ゴ ProN W6" pitchFamily="-84" charset="-128"/>
              <a:cs typeface="Arial"/>
              <a:sym typeface="Arial Black" pitchFamily="34" charset="0"/>
            </a:endParaRPr>
          </a:p>
          <a:p>
            <a:pPr marL="1060395" lvl="1" indent="-571471" eaLnBrk="1" hangingPunct="1"/>
            <a:r>
              <a:rPr lang="en-US" dirty="0" smtClean="0">
                <a:latin typeface="Arial" pitchFamily="34" charset="0"/>
                <a:cs typeface="Arial" pitchFamily="34" charset="0"/>
                <a:sym typeface="Geneva" pitchFamily="-84" charset="0"/>
              </a:rPr>
              <a:t>Monday 12 – 1pm,  </a:t>
            </a:r>
          </a:p>
          <a:p>
            <a:pPr marL="1060395" lvl="1" indent="-571471" eaLnBrk="1" hangingPunct="1"/>
            <a:r>
              <a:rPr lang="en-US" dirty="0" smtClean="0">
                <a:latin typeface="Arial" pitchFamily="34" charset="0"/>
                <a:cs typeface="Arial" pitchFamily="34" charset="0"/>
                <a:sym typeface="Geneva" pitchFamily="-84" charset="0"/>
              </a:rPr>
              <a:t>Wednesday 12 – 1pm, </a:t>
            </a:r>
          </a:p>
          <a:p>
            <a:pPr marL="1060395" lvl="1" indent="-571471" eaLnBrk="1" hangingPunct="1"/>
            <a:r>
              <a:rPr lang="en-US" dirty="0" smtClean="0">
                <a:latin typeface="Arial" pitchFamily="34" charset="0"/>
                <a:cs typeface="Arial" pitchFamily="34" charset="0"/>
                <a:sym typeface="Geneva" pitchFamily="-84" charset="0"/>
              </a:rPr>
              <a:t>Online @ http://</a:t>
            </a:r>
            <a:r>
              <a:rPr lang="en-US" dirty="0" err="1" smtClean="0">
                <a:latin typeface="Arial" pitchFamily="34" charset="0"/>
                <a:cs typeface="Arial" pitchFamily="34" charset="0"/>
                <a:sym typeface="Geneva" pitchFamily="-84" charset="0"/>
              </a:rPr>
              <a:t>www.mulo.monash.edu.au</a:t>
            </a:r>
            <a:r>
              <a:rPr lang="en-US" dirty="0" smtClean="0">
                <a:latin typeface="Arial" pitchFamily="34" charset="0"/>
                <a:cs typeface="Arial" pitchFamily="34" charset="0"/>
                <a:sym typeface="Geneva" pitchFamily="-84" charset="0"/>
              </a:rPr>
              <a:t>/</a:t>
            </a:r>
          </a:p>
          <a:p>
            <a:pPr eaLnBrk="1" hangingPunct="1"/>
            <a:r>
              <a:rPr lang="en-US" b="1" dirty="0" smtClean="0">
                <a:latin typeface="Arial"/>
                <a:cs typeface="Arial"/>
                <a:sym typeface="Arial Black" pitchFamily="34" charset="0"/>
              </a:rPr>
              <a:t>Tutorials (2hrs per </a:t>
            </a:r>
            <a:r>
              <a:rPr lang="en-US" b="1" smtClean="0">
                <a:latin typeface="Arial"/>
                <a:cs typeface="Arial"/>
                <a:sym typeface="Arial Black" pitchFamily="34" charset="0"/>
              </a:rPr>
              <a:t>week)</a:t>
            </a:r>
            <a:endParaRPr lang="en-US" b="1" dirty="0" smtClean="0">
              <a:latin typeface="Arial"/>
              <a:cs typeface="Arial"/>
              <a:sym typeface="Arial Black" pitchFamily="34" charset="0"/>
            </a:endParaRPr>
          </a:p>
          <a:p>
            <a:pPr eaLnBrk="1" hangingPunct="1"/>
            <a:r>
              <a:rPr lang="en-US" b="1" dirty="0" smtClean="0">
                <a:latin typeface="Arial"/>
                <a:cs typeface="Arial"/>
                <a:sym typeface="Arial Black" pitchFamily="34" charset="0"/>
              </a:rPr>
              <a:t>Workshops(2hrs </a:t>
            </a:r>
            <a:r>
              <a:rPr lang="en-US" b="1" dirty="0">
                <a:latin typeface="Arial"/>
                <a:cs typeface="Arial"/>
                <a:sym typeface="Arial Black" pitchFamily="34" charset="0"/>
              </a:rPr>
              <a:t>per week)</a:t>
            </a:r>
            <a:endParaRPr lang="en-US" b="1" dirty="0">
              <a:latin typeface="Arial"/>
              <a:ea typeface="ヒラギノ角ゴ ProN W6" pitchFamily="-84" charset="-128"/>
              <a:cs typeface="Arial"/>
              <a:sym typeface="Arial Black" pitchFamily="34" charset="0"/>
            </a:endParaRPr>
          </a:p>
          <a:p>
            <a:pPr marL="1060395" lvl="1" indent="-571471" eaLnBrk="1" hangingPunct="1"/>
            <a:r>
              <a:rPr lang="en-US" dirty="0" smtClean="0">
                <a:latin typeface="Arial" pitchFamily="34" charset="0"/>
                <a:cs typeface="Arial" pitchFamily="34" charset="0"/>
                <a:sym typeface="Geneva" pitchFamily="-84" charset="0"/>
              </a:rPr>
              <a:t>Moodle feedback activity  </a:t>
            </a:r>
            <a:endParaRPr lang="en-US" dirty="0">
              <a:latin typeface="Arial" pitchFamily="34" charset="0"/>
              <a:cs typeface="Arial" pitchFamily="34" charset="0"/>
              <a:sym typeface="Geneva" pitchFamily="-84" charset="0"/>
            </a:endParaRPr>
          </a:p>
        </p:txBody>
      </p:sp>
      <p:sp>
        <p:nvSpPr>
          <p:cNvPr id="4" name="Slide Number Placeholder 5"/>
          <p:cNvSpPr>
            <a:spLocks noGrp="1"/>
          </p:cNvSpPr>
          <p:nvPr>
            <p:ph type="sldNum" sz="quarter" idx="12"/>
          </p:nvPr>
        </p:nvSpPr>
        <p:spPr/>
        <p:txBody>
          <a:bodyPr/>
          <a:lstStyle>
            <a:lvl1pPr eaLnBrk="0" hangingPunct="0">
              <a:defRPr sz="4300">
                <a:solidFill>
                  <a:srgbClr val="000000"/>
                </a:solidFill>
                <a:latin typeface="Helvetica Neue Light" pitchFamily="-84" charset="0"/>
                <a:ea typeface="ヒラギノ角ゴ ProN W3" pitchFamily="-84" charset="-128"/>
                <a:sym typeface="Helvetica Neue Light"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E7038CC0-8C01-47DF-A592-6F44FC074FE3}" type="slidenum">
              <a:rPr lang="en-US" sz="1700">
                <a:solidFill>
                  <a:srgbClr val="B5A788"/>
                </a:solidFill>
              </a:rPr>
              <a:pPr eaLnBrk="1" hangingPunct="1"/>
              <a:t>11</a:t>
            </a:fld>
            <a:endParaRPr lang="en-US" sz="1700">
              <a:solidFill>
                <a:srgbClr val="B5A788"/>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602">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60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800" y="-2457"/>
            <a:ext cx="10664825" cy="840658"/>
          </a:xfrm>
        </p:spPr>
        <p:txBody>
          <a:bodyPr>
            <a:normAutofit/>
          </a:bodyPr>
          <a:lstStyle/>
          <a:p>
            <a:pPr algn="ctr" eaLnBrk="1" hangingPunct="1"/>
            <a:r>
              <a:rPr lang="en-US" sz="4000" dirty="0" smtClean="0">
                <a:effectLst>
                  <a:outerShdw blurRad="38100" dist="38100" dir="2700000" algn="tl">
                    <a:srgbClr val="C0C0C0"/>
                  </a:outerShdw>
                </a:effectLst>
              </a:rPr>
              <a:t>Syllabus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5970532"/>
              </p:ext>
            </p:extLst>
          </p:nvPr>
        </p:nvGraphicFramePr>
        <p:xfrm>
          <a:off x="1549400" y="838200"/>
          <a:ext cx="11301413" cy="8791568"/>
        </p:xfrm>
        <a:graphic>
          <a:graphicData uri="http://schemas.openxmlformats.org/drawingml/2006/table">
            <a:tbl>
              <a:tblPr/>
              <a:tblGrid>
                <a:gridCol w="1106961"/>
                <a:gridCol w="3793945"/>
                <a:gridCol w="3792367"/>
                <a:gridCol w="2608140"/>
              </a:tblGrid>
              <a:tr h="4939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Gill Sans MT" pitchFamily="34" charset="0"/>
                          <a:ea typeface="ヒラギノ角ゴ ProN W3" pitchFamily="-84" charset="-128"/>
                          <a:sym typeface="Helvetica Neue Light" pitchFamily="-84" charset="0"/>
                        </a:rPr>
                        <a:t>Week</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Gill Sans MT" pitchFamily="34" charset="0"/>
                          <a:ea typeface="ヒラギノ角ゴ ProN W3" pitchFamily="-84" charset="-128"/>
                          <a:sym typeface="Helvetica Neue Light" pitchFamily="-84" charset="0"/>
                        </a:rPr>
                        <a:t>Monday Lecture</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Gill Sans MT" pitchFamily="34" charset="0"/>
                          <a:ea typeface="ヒラギノ角ゴ ProN W3" pitchFamily="-84" charset="-128"/>
                          <a:sym typeface="Helvetica Neue Light" pitchFamily="-84" charset="0"/>
                        </a:rPr>
                        <a:t>Wednesday Lecture</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FFFF"/>
                          </a:solidFill>
                          <a:effectLst/>
                          <a:latin typeface="Gill Sans MT" pitchFamily="34" charset="0"/>
                          <a:ea typeface="ヒラギノ角ゴ ProN W3" pitchFamily="-84" charset="-128"/>
                          <a:sym typeface="Helvetica Neue Light" pitchFamily="-84" charset="0"/>
                        </a:rPr>
                        <a:t>Assessment</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8896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Gill Sans MT" pitchFamily="34" charset="0"/>
                          <a:ea typeface="ヒラギノ角ゴ ProN W3" pitchFamily="-84" charset="-128"/>
                          <a:sym typeface="Helvetica Neue Light" pitchFamily="-84" charset="0"/>
                        </a:rPr>
                        <a:t>1</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Introduction to Algorithms</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Introduction to Python</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Gill Sans MT" pitchFamily="34" charset="0"/>
                        <a:ea typeface="ヒラギノ角ゴ ProN W3" pitchFamily="-84" charset="-128"/>
                        <a:sym typeface="Helvetica Neue Light" pitchFamily="-84" charset="0"/>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4939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2</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Selection</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Loops and repetition</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88557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Gill Sans MT" pitchFamily="34" charset="0"/>
                          <a:ea typeface="ヒラギノ角ゴ ProN W3" pitchFamily="-84" charset="-128"/>
                          <a:sym typeface="Helvetica Neue Light" pitchFamily="-84" charset="0"/>
                        </a:rPr>
                        <a:t>3</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Introduction to </a:t>
                      </a:r>
                      <a:r>
                        <a:rPr kumimoji="0" lang="en-US" sz="2400" b="0" i="0" u="none" strike="noStrike" cap="none" normalizeH="0" baseline="0" smtClean="0">
                          <a:ln>
                            <a:noFill/>
                          </a:ln>
                          <a:solidFill>
                            <a:srgbClr val="000000"/>
                          </a:solidFill>
                          <a:effectLst/>
                          <a:latin typeface="Gill Sans MT" pitchFamily="34" charset="0"/>
                          <a:ea typeface="ヒラギノ角ゴ ProN W3" pitchFamily="-84" charset="-128"/>
                          <a:sym typeface="Helvetica Neue Light" pitchFamily="-84" charset="0"/>
                        </a:rPr>
                        <a:t>Data Structures</a:t>
                      </a:r>
                      <a:endPar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Finding algorithms</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Gill Sans MT" pitchFamily="34" charset="0"/>
                        <a:ea typeface="ヒラギノ角ゴ ProN W3" pitchFamily="-84" charset="-128"/>
                        <a:sym typeface="Helvetica Neue Light" pitchFamily="-84" charset="0"/>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4939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Gill Sans MT" pitchFamily="34" charset="0"/>
                          <a:ea typeface="ヒラギノ角ゴ ProN W3" pitchFamily="-84" charset="-128"/>
                          <a:sym typeface="Helvetica Neue Light" pitchFamily="-84" charset="0"/>
                        </a:rPr>
                        <a:t>4</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Invariance</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Greedy Approach</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Gill Sans MT" pitchFamily="34" charset="0"/>
                        <a:ea typeface="ヒラギノ角ゴ ProN W3" pitchFamily="-84" charset="-128"/>
                        <a:sym typeface="Helvetica Neue Light" pitchFamily="-84" charset="0"/>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4939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5</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Brute Force</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Exhaustive Search</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Gill Sans MT" pitchFamily="34" charset="0"/>
                        <a:ea typeface="ヒラギノ角ゴ ProN W3" pitchFamily="-84" charset="-128"/>
                        <a:sym typeface="Helvetica Neue Light" pitchFamily="-84" charset="0"/>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4939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6</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Decomposition and modules</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Mid semester Test (15%)</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Gill Sans MT" pitchFamily="34" charset="0"/>
                        <a:ea typeface="ヒラギノ角ゴ ProN W3" pitchFamily="-84" charset="-128"/>
                        <a:sym typeface="Helvetica Neue Light" pitchFamily="-84" charset="0"/>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88557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Gill Sans MT" pitchFamily="34" charset="0"/>
                          <a:ea typeface="ヒラギノ角ゴ ProN W3" pitchFamily="-84" charset="-128"/>
                          <a:sym typeface="Helvetica Neue Light" pitchFamily="-84" charset="0"/>
                        </a:rPr>
                        <a:t>7</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Understanding Python; Functions in Python</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Divide and Conquer</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Gill Sans MT" pitchFamily="34" charset="0"/>
                        <a:ea typeface="ヒラギノ角ゴ ProN W3" pitchFamily="-84" charset="-128"/>
                        <a:sym typeface="Helvetica Neue Light" pitchFamily="-84" charset="0"/>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5080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Gill Sans MT" pitchFamily="34" charset="0"/>
                          <a:ea typeface="ヒラギノ角ゴ ProN W3" pitchFamily="-84" charset="-128"/>
                          <a:sym typeface="Helvetica Neue Light" pitchFamily="-84" charset="0"/>
                        </a:rPr>
                        <a:t>8</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Recursion </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Guest Lecturer</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Gill Sans MT" pitchFamily="34" charset="0"/>
                        <a:ea typeface="ヒラギノ角ゴ ProN W3" pitchFamily="-84" charset="-128"/>
                        <a:sym typeface="Helvetica Neue Light" pitchFamily="-84" charset="0"/>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88557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Gill Sans MT" pitchFamily="34" charset="0"/>
                          <a:ea typeface="ヒラギノ角ゴ ProN W3" pitchFamily="-84" charset="-128"/>
                          <a:sym typeface="Helvetica Neue Light" pitchFamily="-84" charset="0"/>
                        </a:rPr>
                        <a:t>9</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Recursive sorting</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Backtracking</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Gill Sans MT" pitchFamily="34" charset="0"/>
                          <a:ea typeface="ヒラギノ角ゴ ProN W3" pitchFamily="-84" charset="-128"/>
                          <a:sym typeface="Helvetica Neue Light" pitchFamily="-84" charset="0"/>
                        </a:rPr>
                        <a:t>Assignment Due (15%)</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8838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Gill Sans MT" pitchFamily="34" charset="0"/>
                          <a:ea typeface="ヒラギノ角ゴ ProN W3" pitchFamily="-84" charset="-128"/>
                          <a:sym typeface="Helvetica Neue Light" pitchFamily="-84" charset="0"/>
                        </a:rPr>
                        <a:t>10</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Implementing Backtracking</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Transform and Conquer</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Gill Sans MT" pitchFamily="34" charset="0"/>
                        <a:ea typeface="ヒラギノ角ゴ ProN W3" pitchFamily="-84" charset="-128"/>
                        <a:sym typeface="Helvetica Neue Light" pitchFamily="-84" charset="0"/>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8896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11</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Introduction to Complexity</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Complexity for Tree Algorithms</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Gill Sans MT" pitchFamily="34" charset="0"/>
                        <a:ea typeface="ヒラギノ角ゴ ProN W3" pitchFamily="-84" charset="-128"/>
                        <a:sym typeface="Helvetica Neue Light" pitchFamily="-84" charset="0"/>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4939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Gill Sans MT" pitchFamily="34" charset="0"/>
                          <a:ea typeface="ヒラギノ角ゴ ProN W3" pitchFamily="-84" charset="-128"/>
                          <a:sym typeface="Helvetica Neue Light" pitchFamily="-84" charset="0"/>
                        </a:rPr>
                        <a:t>12</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Intractable Problems</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rPr>
                        <a:t>Unsolvable Problems</a:t>
                      </a: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MT" pitchFamily="34" charset="0"/>
                        <a:ea typeface="ヒラギノ角ゴ ProN W3" pitchFamily="-84" charset="-128"/>
                        <a:sym typeface="Helvetica Neue Light" pitchFamily="-84" charset="0"/>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rIns="50797"/>
          <a:lstStyle/>
          <a:p>
            <a:pPr eaLnBrk="1" hangingPunct="1"/>
            <a:r>
              <a:rPr lang="en-US" smtClean="0">
                <a:effectLst>
                  <a:outerShdw blurRad="38100" dist="38100" dir="2700000" algn="tl">
                    <a:srgbClr val="C0C0C0"/>
                  </a:outerShdw>
                </a:effectLst>
              </a:rPr>
              <a:t>Assessment</a:t>
            </a:r>
          </a:p>
        </p:txBody>
      </p:sp>
      <p:sp>
        <p:nvSpPr>
          <p:cNvPr id="27650" name="Rectangle 2"/>
          <p:cNvSpPr>
            <a:spLocks noGrp="1" noChangeArrowheads="1"/>
          </p:cNvSpPr>
          <p:nvPr>
            <p:ph idx="1"/>
          </p:nvPr>
        </p:nvSpPr>
        <p:spPr/>
        <p:txBody>
          <a:bodyPr rIns="50797"/>
          <a:lstStyle/>
          <a:p>
            <a:pPr eaLnBrk="1" hangingPunct="1"/>
            <a:r>
              <a:rPr lang="en-US" b="1" dirty="0" smtClean="0">
                <a:latin typeface="Arial"/>
                <a:cs typeface="Arial"/>
                <a:sym typeface="Arial Black" pitchFamily="34" charset="0"/>
              </a:rPr>
              <a:t>Weekly Quiz on Moodle (10%)</a:t>
            </a:r>
            <a:endParaRPr lang="en-US" b="1" dirty="0">
              <a:latin typeface="Arial"/>
              <a:cs typeface="Arial"/>
              <a:sym typeface="Arial Black" pitchFamily="34" charset="0"/>
            </a:endParaRPr>
          </a:p>
          <a:p>
            <a:pPr lvl="1" eaLnBrk="1" hangingPunct="1"/>
            <a:r>
              <a:rPr lang="en-US" dirty="0" smtClean="0">
                <a:sym typeface="Geneva" pitchFamily="-84" charset="0"/>
              </a:rPr>
              <a:t>Weeks 2--11</a:t>
            </a:r>
            <a:endParaRPr lang="en-US" b="1" dirty="0" smtClean="0">
              <a:latin typeface="Arial"/>
              <a:cs typeface="Arial"/>
              <a:sym typeface="Arial Black" pitchFamily="34" charset="0"/>
            </a:endParaRPr>
          </a:p>
          <a:p>
            <a:pPr eaLnBrk="1" hangingPunct="1"/>
            <a:r>
              <a:rPr lang="en-US" b="1" dirty="0" smtClean="0">
                <a:latin typeface="Arial"/>
                <a:cs typeface="Arial"/>
                <a:sym typeface="Arial Black" pitchFamily="34" charset="0"/>
              </a:rPr>
              <a:t>Assignment (15%)</a:t>
            </a:r>
          </a:p>
          <a:p>
            <a:pPr lvl="1" eaLnBrk="1" hangingPunct="1"/>
            <a:r>
              <a:rPr lang="en-US" dirty="0" smtClean="0">
                <a:sym typeface="Geneva" pitchFamily="-84" charset="0"/>
              </a:rPr>
              <a:t>Due Week 9</a:t>
            </a:r>
          </a:p>
          <a:p>
            <a:pPr eaLnBrk="1" hangingPunct="1"/>
            <a:r>
              <a:rPr lang="en-US" b="1" dirty="0" smtClean="0">
                <a:latin typeface="Arial"/>
                <a:cs typeface="Arial"/>
                <a:sym typeface="Arial Black" pitchFamily="34" charset="0"/>
              </a:rPr>
              <a:t>Mid Semester Test (15%)</a:t>
            </a:r>
          </a:p>
          <a:p>
            <a:pPr lvl="1" eaLnBrk="1" hangingPunct="1"/>
            <a:r>
              <a:rPr lang="en-US" dirty="0" smtClean="0">
                <a:sym typeface="Arial Black" pitchFamily="34" charset="0"/>
              </a:rPr>
              <a:t>Week 6 during Lecture.</a:t>
            </a:r>
          </a:p>
          <a:p>
            <a:pPr eaLnBrk="1" hangingPunct="1"/>
            <a:r>
              <a:rPr lang="en-US" b="1" dirty="0" smtClean="0">
                <a:latin typeface="Arial"/>
                <a:cs typeface="Arial"/>
                <a:sym typeface="Arial Black" pitchFamily="34" charset="0"/>
              </a:rPr>
              <a:t>Exam (60%)  (3 hours)</a:t>
            </a:r>
          </a:p>
          <a:p>
            <a:pPr lvl="1" eaLnBrk="1" hangingPunct="1"/>
            <a:r>
              <a:rPr lang="en-US" dirty="0" smtClean="0">
                <a:sym typeface="Arial Black" pitchFamily="34" charset="0"/>
              </a:rPr>
              <a:t>During Exam period</a:t>
            </a:r>
          </a:p>
        </p:txBody>
      </p:sp>
      <p:sp>
        <p:nvSpPr>
          <p:cNvPr id="4" name="Slide Number Placeholder 5"/>
          <p:cNvSpPr>
            <a:spLocks noGrp="1"/>
          </p:cNvSpPr>
          <p:nvPr>
            <p:ph type="sldNum" sz="quarter" idx="12"/>
          </p:nvPr>
        </p:nvSpPr>
        <p:spPr/>
        <p:txBody>
          <a:bodyPr/>
          <a:lstStyle>
            <a:lvl1pPr eaLnBrk="0" hangingPunct="0">
              <a:defRPr sz="4300">
                <a:solidFill>
                  <a:srgbClr val="000000"/>
                </a:solidFill>
                <a:latin typeface="Helvetica Neue Light" pitchFamily="-84" charset="0"/>
                <a:ea typeface="ヒラギノ角ゴ ProN W3" pitchFamily="-84" charset="-128"/>
                <a:sym typeface="Helvetica Neue Light"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604B9070-354D-41CD-BA98-20F47016C67D}" type="slidenum">
              <a:rPr lang="en-US" sz="1700">
                <a:solidFill>
                  <a:srgbClr val="B5A788"/>
                </a:solidFill>
              </a:rPr>
              <a:pPr eaLnBrk="1" hangingPunct="1"/>
              <a:t>13</a:t>
            </a:fld>
            <a:endParaRPr lang="en-US" sz="1700">
              <a:solidFill>
                <a:srgbClr val="B5A788"/>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0">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50">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p:txBody>
          <a:bodyPr rIns="50797"/>
          <a:lstStyle/>
          <a:p>
            <a:pPr eaLnBrk="1" hangingPunct="1"/>
            <a:r>
              <a:rPr lang="en-US" smtClean="0">
                <a:effectLst>
                  <a:outerShdw blurRad="38100" dist="38100" dir="2700000" algn="tl">
                    <a:srgbClr val="C0C0C0"/>
                  </a:outerShdw>
                </a:effectLst>
              </a:rPr>
              <a:t>Recommended Reading</a:t>
            </a:r>
          </a:p>
        </p:txBody>
      </p:sp>
      <p:sp>
        <p:nvSpPr>
          <p:cNvPr id="26626" name="Rectangle 2"/>
          <p:cNvSpPr>
            <a:spLocks noGrp="1" noChangeArrowheads="1"/>
          </p:cNvSpPr>
          <p:nvPr>
            <p:ph idx="1"/>
          </p:nvPr>
        </p:nvSpPr>
        <p:spPr>
          <a:xfrm>
            <a:off x="2082801" y="2438400"/>
            <a:ext cx="10414000" cy="5181600"/>
          </a:xfrm>
        </p:spPr>
        <p:txBody>
          <a:bodyPr rIns="50797"/>
          <a:lstStyle/>
          <a:p>
            <a:pPr marL="115882" indent="0" eaLnBrk="1" hangingPunct="1">
              <a:spcBef>
                <a:spcPts val="2600"/>
              </a:spcBef>
              <a:buNone/>
            </a:pPr>
            <a:r>
              <a:rPr lang="en-US" sz="4400" b="1" dirty="0" err="1">
                <a:solidFill>
                  <a:srgbClr val="4D4D4D"/>
                </a:solidFill>
                <a:sym typeface="Geneva" pitchFamily="-84" charset="0"/>
              </a:rPr>
              <a:t>Levitin</a:t>
            </a:r>
            <a:r>
              <a:rPr lang="en-US" sz="4400" b="1" dirty="0">
                <a:solidFill>
                  <a:srgbClr val="4D4D4D"/>
                </a:solidFill>
                <a:sym typeface="Geneva" pitchFamily="-84" charset="0"/>
              </a:rPr>
              <a:t>, A., </a:t>
            </a:r>
            <a:r>
              <a:rPr lang="en-US" sz="4400" dirty="0">
                <a:solidFill>
                  <a:srgbClr val="4D4D4D"/>
                </a:solidFill>
                <a:sym typeface="Geneva" pitchFamily="-84" charset="0"/>
              </a:rPr>
              <a:t>(2012) </a:t>
            </a:r>
            <a:r>
              <a:rPr lang="en-US" sz="4400" i="1" dirty="0">
                <a:solidFill>
                  <a:srgbClr val="4D4D4D"/>
                </a:solidFill>
                <a:sym typeface="Geneva" pitchFamily="-84" charset="0"/>
              </a:rPr>
              <a:t>Introduction to the Design and Analysis of Algorithms</a:t>
            </a:r>
            <a:r>
              <a:rPr lang="en-US" sz="4400" dirty="0">
                <a:solidFill>
                  <a:srgbClr val="4D4D4D"/>
                </a:solidFill>
                <a:sym typeface="Geneva" pitchFamily="-84" charset="0"/>
              </a:rPr>
              <a:t> (3</a:t>
            </a:r>
            <a:r>
              <a:rPr lang="en-US" sz="4400" baseline="30000" dirty="0">
                <a:solidFill>
                  <a:srgbClr val="4D4D4D"/>
                </a:solidFill>
                <a:sym typeface="Geneva" pitchFamily="-84" charset="0"/>
              </a:rPr>
              <a:t>rd</a:t>
            </a:r>
            <a:r>
              <a:rPr lang="en-US" sz="4400" dirty="0">
                <a:solidFill>
                  <a:srgbClr val="4D4D4D"/>
                </a:solidFill>
                <a:sym typeface="Geneva" pitchFamily="-84" charset="0"/>
              </a:rPr>
              <a:t> Edition) Pearson</a:t>
            </a:r>
          </a:p>
          <a:p>
            <a:pPr marL="115882" indent="0" eaLnBrk="1" hangingPunct="1">
              <a:spcBef>
                <a:spcPts val="2600"/>
              </a:spcBef>
              <a:buNone/>
            </a:pPr>
            <a:r>
              <a:rPr lang="en-US" sz="4400" b="1" dirty="0" err="1">
                <a:solidFill>
                  <a:srgbClr val="4D4D4D"/>
                </a:solidFill>
                <a:sym typeface="Geneva" pitchFamily="-84" charset="0"/>
              </a:rPr>
              <a:t>Perkovic</a:t>
            </a:r>
            <a:r>
              <a:rPr lang="en-US" sz="4400" b="1" dirty="0">
                <a:solidFill>
                  <a:srgbClr val="4D4D4D"/>
                </a:solidFill>
                <a:sym typeface="Geneva" pitchFamily="-84" charset="0"/>
              </a:rPr>
              <a:t>, L. </a:t>
            </a:r>
            <a:r>
              <a:rPr lang="en-US" sz="4400" dirty="0">
                <a:solidFill>
                  <a:srgbClr val="4D4D4D"/>
                </a:solidFill>
                <a:sym typeface="Geneva" pitchFamily="-84" charset="0"/>
              </a:rPr>
              <a:t>(2012) </a:t>
            </a:r>
            <a:r>
              <a:rPr lang="en-US" sz="4400" i="1" dirty="0">
                <a:solidFill>
                  <a:srgbClr val="4D4D4D"/>
                </a:solidFill>
                <a:sym typeface="Geneva" pitchFamily="-84" charset="0"/>
              </a:rPr>
              <a:t>Introduction to Computing using Python: An Application Development Focus</a:t>
            </a:r>
            <a:r>
              <a:rPr lang="en-US" sz="4400" dirty="0">
                <a:solidFill>
                  <a:srgbClr val="4D4D4D"/>
                </a:solidFill>
                <a:sym typeface="Geneva" pitchFamily="-84" charset="0"/>
              </a:rPr>
              <a:t>. John Wiley &amp; Sons, Inc.</a:t>
            </a:r>
          </a:p>
        </p:txBody>
      </p:sp>
      <p:sp>
        <p:nvSpPr>
          <p:cNvPr id="4" name="Slide Number Placeholder 5"/>
          <p:cNvSpPr>
            <a:spLocks noGrp="1"/>
          </p:cNvSpPr>
          <p:nvPr>
            <p:ph type="sldNum" sz="quarter" idx="12"/>
          </p:nvPr>
        </p:nvSpPr>
        <p:spPr/>
        <p:txBody>
          <a:bodyPr/>
          <a:lstStyle>
            <a:lvl1pPr eaLnBrk="0" hangingPunct="0">
              <a:defRPr sz="4300">
                <a:solidFill>
                  <a:srgbClr val="000000"/>
                </a:solidFill>
                <a:latin typeface="Helvetica Neue Light" pitchFamily="-84" charset="0"/>
                <a:ea typeface="ヒラギノ角ゴ ProN W3" pitchFamily="-84" charset="-128"/>
                <a:sym typeface="Helvetica Neue Light"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F8D5BD2C-A7F5-4B02-8014-2402FD72B506}" type="slidenum">
              <a:rPr lang="en-US" sz="1700">
                <a:solidFill>
                  <a:srgbClr val="B5A788"/>
                </a:solidFill>
              </a:rPr>
              <a:pPr eaLnBrk="1" hangingPunct="1"/>
              <a:t>14</a:t>
            </a:fld>
            <a:endParaRPr lang="en-US" sz="1700">
              <a:solidFill>
                <a:srgbClr val="B5A788"/>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p:txBody>
          <a:bodyPr rIns="50797"/>
          <a:lstStyle/>
          <a:p>
            <a:pPr eaLnBrk="1" hangingPunct="1"/>
            <a:r>
              <a:rPr lang="en-US" smtClean="0">
                <a:effectLst>
                  <a:outerShdw blurRad="38100" dist="38100" dir="2700000" algn="tl">
                    <a:srgbClr val="C0C0C0"/>
                  </a:outerShdw>
                </a:effectLst>
              </a:rPr>
              <a:t>Submission of Assignments</a:t>
            </a:r>
          </a:p>
        </p:txBody>
      </p:sp>
      <p:sp>
        <p:nvSpPr>
          <p:cNvPr id="28674" name="Rectangle 2"/>
          <p:cNvSpPr>
            <a:spLocks noGrp="1" noChangeArrowheads="1"/>
          </p:cNvSpPr>
          <p:nvPr>
            <p:ph idx="1"/>
          </p:nvPr>
        </p:nvSpPr>
        <p:spPr>
          <a:xfrm>
            <a:off x="1549401" y="2324101"/>
            <a:ext cx="11099800" cy="7429500"/>
          </a:xfrm>
        </p:spPr>
        <p:txBody>
          <a:bodyPr rIns="50797"/>
          <a:lstStyle/>
          <a:p>
            <a:pPr eaLnBrk="1" hangingPunct="1"/>
            <a:r>
              <a:rPr lang="en-US" sz="3600" dirty="0">
                <a:solidFill>
                  <a:srgbClr val="4D4D4D"/>
                </a:solidFill>
                <a:latin typeface="Arial Black" pitchFamily="34" charset="0"/>
                <a:sym typeface="Geneva" pitchFamily="-84" charset="0"/>
              </a:rPr>
              <a:t>Submission details will be specified on each assignment/laboratory sheet</a:t>
            </a:r>
          </a:p>
          <a:p>
            <a:pPr lvl="1" eaLnBrk="1" hangingPunct="1"/>
            <a:r>
              <a:rPr lang="en-US" sz="2800" dirty="0">
                <a:solidFill>
                  <a:srgbClr val="4D4D4D"/>
                </a:solidFill>
                <a:sym typeface="Geneva" pitchFamily="-84" charset="0"/>
              </a:rPr>
              <a:t>You will submit your assignments to Moodle.</a:t>
            </a:r>
          </a:p>
          <a:p>
            <a:pPr lvl="1" eaLnBrk="1" hangingPunct="1"/>
            <a:r>
              <a:rPr lang="en-US" sz="2800" dirty="0">
                <a:solidFill>
                  <a:srgbClr val="4D4D4D"/>
                </a:solidFill>
                <a:sym typeface="Geneva" pitchFamily="-84" charset="0"/>
              </a:rPr>
              <a:t>Whenever you submit an assignment you must complete an assignment submission form. </a:t>
            </a:r>
          </a:p>
          <a:p>
            <a:pPr lvl="1" eaLnBrk="1" hangingPunct="1"/>
            <a:r>
              <a:rPr lang="en-US" sz="2800" dirty="0">
                <a:solidFill>
                  <a:srgbClr val="4D4D4D"/>
                </a:solidFill>
                <a:sym typeface="Geneva" pitchFamily="-84" charset="0"/>
              </a:rPr>
              <a:t>Late submission will have 5% off </a:t>
            </a:r>
            <a:r>
              <a:rPr lang="en-US" sz="2800" dirty="0" smtClean="0">
                <a:solidFill>
                  <a:srgbClr val="4D4D4D"/>
                </a:solidFill>
                <a:sym typeface="Geneva" pitchFamily="-84" charset="0"/>
              </a:rPr>
              <a:t>the </a:t>
            </a:r>
            <a:r>
              <a:rPr lang="en-US" sz="2800" dirty="0">
                <a:solidFill>
                  <a:srgbClr val="4D4D4D"/>
                </a:solidFill>
                <a:sym typeface="Geneva" pitchFamily="-84" charset="0"/>
              </a:rPr>
              <a:t>total assignment marks per day (including weekends).  </a:t>
            </a:r>
          </a:p>
          <a:p>
            <a:pPr lvl="1" eaLnBrk="1" hangingPunct="1"/>
            <a:r>
              <a:rPr lang="en-US" sz="2800" dirty="0">
                <a:solidFill>
                  <a:srgbClr val="4D4D4D"/>
                </a:solidFill>
                <a:sym typeface="Geneva" pitchFamily="-84" charset="0"/>
              </a:rPr>
              <a:t>Assignments submitted 7 days after the due date will normally not be accepted.</a:t>
            </a:r>
          </a:p>
          <a:p>
            <a:pPr eaLnBrk="1" hangingPunct="1"/>
            <a:r>
              <a:rPr lang="en-US" sz="4000" dirty="0">
                <a:solidFill>
                  <a:srgbClr val="4D4D4D"/>
                </a:solidFill>
                <a:latin typeface="Arial Black" pitchFamily="34" charset="0"/>
                <a:sym typeface="Geneva" pitchFamily="-84" charset="0"/>
              </a:rPr>
              <a:t> </a:t>
            </a:r>
            <a:r>
              <a:rPr lang="en-US" sz="3600" dirty="0">
                <a:solidFill>
                  <a:srgbClr val="4D4D4D"/>
                </a:solidFill>
                <a:latin typeface="Arial Black" pitchFamily="34" charset="0"/>
                <a:sym typeface="Geneva" pitchFamily="-84" charset="0"/>
              </a:rPr>
              <a:t>Extensions</a:t>
            </a:r>
          </a:p>
          <a:p>
            <a:pPr lvl="1" eaLnBrk="1" hangingPunct="1"/>
            <a:r>
              <a:rPr lang="en-US" sz="2800" dirty="0">
                <a:solidFill>
                  <a:srgbClr val="4D4D4D"/>
                </a:solidFill>
                <a:sym typeface="Geneva" pitchFamily="-84" charset="0"/>
              </a:rPr>
              <a:t>Not normally given.</a:t>
            </a:r>
          </a:p>
          <a:p>
            <a:pPr lvl="1" eaLnBrk="1" hangingPunct="1"/>
            <a:r>
              <a:rPr lang="en-US" sz="2800" dirty="0">
                <a:solidFill>
                  <a:srgbClr val="4D4D4D"/>
                </a:solidFill>
                <a:sym typeface="Geneva" pitchFamily="-84" charset="0"/>
              </a:rPr>
              <a:t>Genuine and compelling reasons only.</a:t>
            </a:r>
          </a:p>
          <a:p>
            <a:pPr lvl="1" eaLnBrk="1" hangingPunct="1"/>
            <a:r>
              <a:rPr lang="en-US" sz="2800" dirty="0">
                <a:solidFill>
                  <a:srgbClr val="4D4D4D"/>
                </a:solidFill>
                <a:sym typeface="Geneva" pitchFamily="-84" charset="0"/>
              </a:rPr>
              <a:t>Supporting documentations are needed BEFORE any consideration would be given.</a:t>
            </a:r>
          </a:p>
        </p:txBody>
      </p:sp>
      <p:sp>
        <p:nvSpPr>
          <p:cNvPr id="4" name="Slide Number Placeholder 5"/>
          <p:cNvSpPr>
            <a:spLocks noGrp="1"/>
          </p:cNvSpPr>
          <p:nvPr>
            <p:ph type="sldNum" sz="quarter" idx="12"/>
          </p:nvPr>
        </p:nvSpPr>
        <p:spPr/>
        <p:txBody>
          <a:bodyPr/>
          <a:lstStyle>
            <a:lvl1pPr eaLnBrk="0" hangingPunct="0">
              <a:defRPr sz="4300">
                <a:solidFill>
                  <a:srgbClr val="000000"/>
                </a:solidFill>
                <a:latin typeface="Helvetica Neue Light" pitchFamily="-84" charset="0"/>
                <a:ea typeface="ヒラギノ角ゴ ProN W3" pitchFamily="-84" charset="-128"/>
                <a:sym typeface="Helvetica Neue Light"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8B9C7949-8BE1-419E-8360-82F3C02CE4E1}" type="slidenum">
              <a:rPr lang="en-US" sz="1700">
                <a:solidFill>
                  <a:srgbClr val="B5A788"/>
                </a:solidFill>
              </a:rPr>
              <a:pPr eaLnBrk="1" hangingPunct="1"/>
              <a:t>15</a:t>
            </a:fld>
            <a:endParaRPr lang="en-US" sz="1700">
              <a:solidFill>
                <a:srgbClr val="B5A788"/>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p:txBody>
          <a:bodyPr rIns="50797"/>
          <a:lstStyle/>
          <a:p>
            <a:pPr eaLnBrk="1" hangingPunct="1"/>
            <a:r>
              <a:rPr lang="en-US" smtClean="0">
                <a:effectLst>
                  <a:outerShdw blurRad="38100" dist="38100" dir="2700000" algn="tl">
                    <a:srgbClr val="C0C0C0"/>
                  </a:outerShdw>
                </a:effectLst>
              </a:rPr>
              <a:t>Cheating, Collusion, Plagiarism </a:t>
            </a:r>
          </a:p>
        </p:txBody>
      </p:sp>
      <p:sp>
        <p:nvSpPr>
          <p:cNvPr id="29698" name="Rectangle 2"/>
          <p:cNvSpPr>
            <a:spLocks noGrp="1" noChangeArrowheads="1"/>
          </p:cNvSpPr>
          <p:nvPr>
            <p:ph idx="1"/>
          </p:nvPr>
        </p:nvSpPr>
        <p:spPr>
          <a:xfrm>
            <a:off x="1701802" y="2444751"/>
            <a:ext cx="10652124" cy="5784850"/>
          </a:xfrm>
        </p:spPr>
        <p:txBody>
          <a:bodyPr rIns="50797">
            <a:normAutofit/>
          </a:bodyPr>
          <a:lstStyle/>
          <a:p>
            <a:pPr eaLnBrk="1" hangingPunct="1">
              <a:lnSpc>
                <a:spcPct val="80000"/>
              </a:lnSpc>
            </a:pPr>
            <a:r>
              <a:rPr lang="en-US" sz="3600" b="1" dirty="0">
                <a:sym typeface="Geneva" pitchFamily="-84" charset="0"/>
              </a:rPr>
              <a:t>Cheating:</a:t>
            </a:r>
            <a:r>
              <a:rPr lang="en-US" sz="3600" dirty="0">
                <a:solidFill>
                  <a:srgbClr val="4D4D4D"/>
                </a:solidFill>
                <a:sym typeface="Geneva" pitchFamily="-84" charset="0"/>
              </a:rPr>
              <a:t> Seeking to obtain an unfair advantage in an examination or in other written or practical work required to be submitted or completed for assessment.</a:t>
            </a:r>
          </a:p>
          <a:p>
            <a:pPr eaLnBrk="1" hangingPunct="1">
              <a:lnSpc>
                <a:spcPct val="80000"/>
              </a:lnSpc>
            </a:pPr>
            <a:r>
              <a:rPr lang="en-US" sz="3600" b="1" dirty="0">
                <a:sym typeface="Geneva" pitchFamily="-84" charset="0"/>
              </a:rPr>
              <a:t>Collusion:</a:t>
            </a:r>
            <a:r>
              <a:rPr lang="en-US" sz="3600" dirty="0">
                <a:solidFill>
                  <a:srgbClr val="4D4D4D"/>
                </a:solidFill>
                <a:sym typeface="Geneva" pitchFamily="-84" charset="0"/>
              </a:rPr>
              <a:t> </a:t>
            </a:r>
            <a:r>
              <a:rPr lang="en-US" sz="3600" dirty="0" err="1">
                <a:solidFill>
                  <a:srgbClr val="4D4D4D"/>
                </a:solidFill>
                <a:sym typeface="Geneva" pitchFamily="-84" charset="0"/>
              </a:rPr>
              <a:t>Unauthorised</a:t>
            </a:r>
            <a:r>
              <a:rPr lang="en-US" sz="3600" dirty="0">
                <a:solidFill>
                  <a:srgbClr val="4D4D4D"/>
                </a:solidFill>
                <a:sym typeface="Geneva" pitchFamily="-84" charset="0"/>
              </a:rPr>
              <a:t> collaboration on assessable work with another person or persons.</a:t>
            </a:r>
          </a:p>
          <a:p>
            <a:pPr eaLnBrk="1" hangingPunct="1">
              <a:lnSpc>
                <a:spcPct val="80000"/>
              </a:lnSpc>
            </a:pPr>
            <a:r>
              <a:rPr lang="en-US" sz="3600" b="1" dirty="0">
                <a:sym typeface="Geneva" pitchFamily="-84" charset="0"/>
              </a:rPr>
              <a:t>Plagiarism:</a:t>
            </a:r>
            <a:r>
              <a:rPr lang="en-US" sz="3600" dirty="0">
                <a:solidFill>
                  <a:srgbClr val="4D4D4D"/>
                </a:solidFill>
                <a:sym typeface="Geneva" pitchFamily="-84" charset="0"/>
              </a:rPr>
              <a:t> To take and use another </a:t>
            </a:r>
            <a:r>
              <a:rPr lang="en-US" sz="3600" dirty="0" smtClean="0">
                <a:solidFill>
                  <a:srgbClr val="4D4D4D"/>
                </a:solidFill>
                <a:sym typeface="Geneva" pitchFamily="-84" charset="0"/>
              </a:rPr>
              <a:t>person</a:t>
            </a:r>
            <a:r>
              <a:rPr lang="en-AU" sz="3600" dirty="0" smtClean="0">
                <a:solidFill>
                  <a:srgbClr val="4D4D4D"/>
                </a:solidFill>
                <a:latin typeface="Arial" pitchFamily="34" charset="0"/>
                <a:ea typeface="MS Gothic" pitchFamily="49" charset="-128"/>
                <a:sym typeface="Geneva" pitchFamily="-84" charset="0"/>
              </a:rPr>
              <a:t>’</a:t>
            </a:r>
            <a:r>
              <a:rPr lang="en-US" altLang="ja-JP" sz="3600" dirty="0" smtClean="0">
                <a:solidFill>
                  <a:srgbClr val="4D4D4D"/>
                </a:solidFill>
                <a:sym typeface="Geneva" pitchFamily="-84" charset="0"/>
              </a:rPr>
              <a:t>s </a:t>
            </a:r>
            <a:r>
              <a:rPr lang="en-US" altLang="ja-JP" sz="3600" dirty="0">
                <a:solidFill>
                  <a:srgbClr val="4D4D4D"/>
                </a:solidFill>
                <a:sym typeface="Geneva" pitchFamily="-84" charset="0"/>
              </a:rPr>
              <a:t>ideas and or manner of expressing them and to pass them off as </a:t>
            </a:r>
            <a:r>
              <a:rPr lang="en-US" altLang="ja-JP" sz="3600" dirty="0" smtClean="0">
                <a:solidFill>
                  <a:srgbClr val="4D4D4D"/>
                </a:solidFill>
                <a:sym typeface="Geneva" pitchFamily="-84" charset="0"/>
              </a:rPr>
              <a:t>one</a:t>
            </a:r>
            <a:r>
              <a:rPr lang="en-AU" altLang="ja-JP" sz="3600" dirty="0" smtClean="0">
                <a:solidFill>
                  <a:srgbClr val="4D4D4D"/>
                </a:solidFill>
                <a:latin typeface="Arial" pitchFamily="34" charset="0"/>
                <a:ea typeface="MS Gothic" pitchFamily="49" charset="-128"/>
                <a:sym typeface="Geneva" pitchFamily="-84" charset="0"/>
              </a:rPr>
              <a:t>’</a:t>
            </a:r>
            <a:r>
              <a:rPr lang="en-US" altLang="ja-JP" sz="3600" dirty="0" smtClean="0">
                <a:solidFill>
                  <a:srgbClr val="4D4D4D"/>
                </a:solidFill>
                <a:sym typeface="Geneva" pitchFamily="-84" charset="0"/>
              </a:rPr>
              <a:t>s </a:t>
            </a:r>
            <a:r>
              <a:rPr lang="en-US" altLang="ja-JP" sz="3600" dirty="0">
                <a:solidFill>
                  <a:srgbClr val="4D4D4D"/>
                </a:solidFill>
                <a:sym typeface="Geneva" pitchFamily="-84" charset="0"/>
              </a:rPr>
              <a:t>own by failing to give appropriate acknowledgement. This includes material from any source, staff, students or the Internet – published and un-published works.</a:t>
            </a:r>
            <a:endParaRPr lang="en-US" sz="4400" dirty="0">
              <a:solidFill>
                <a:srgbClr val="343434"/>
              </a:solidFill>
              <a:latin typeface="Geneva" pitchFamily="-84" charset="0"/>
              <a:sym typeface="Geneva" pitchFamily="-84" charset="0"/>
            </a:endParaRPr>
          </a:p>
        </p:txBody>
      </p:sp>
      <p:sp>
        <p:nvSpPr>
          <p:cNvPr id="5" name="Slide Number Placeholder 5"/>
          <p:cNvSpPr>
            <a:spLocks noGrp="1"/>
          </p:cNvSpPr>
          <p:nvPr>
            <p:ph type="sldNum" sz="quarter" idx="12"/>
          </p:nvPr>
        </p:nvSpPr>
        <p:spPr/>
        <p:txBody>
          <a:bodyPr/>
          <a:lstStyle>
            <a:lvl1pPr eaLnBrk="0" hangingPunct="0">
              <a:defRPr sz="4300">
                <a:solidFill>
                  <a:srgbClr val="000000"/>
                </a:solidFill>
                <a:latin typeface="Helvetica Neue Light" pitchFamily="-84" charset="0"/>
                <a:ea typeface="ヒラギノ角ゴ ProN W3" pitchFamily="-84" charset="-128"/>
                <a:sym typeface="Helvetica Neue Light"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71C28FAF-74CE-40EE-ACCB-877E4CA1BD1F}" type="slidenum">
              <a:rPr lang="en-US" sz="1700">
                <a:solidFill>
                  <a:srgbClr val="B5A788"/>
                </a:solidFill>
              </a:rPr>
              <a:pPr eaLnBrk="1" hangingPunct="1"/>
              <a:t>16</a:t>
            </a:fld>
            <a:endParaRPr lang="en-US" sz="1700">
              <a:solidFill>
                <a:srgbClr val="B5A788"/>
              </a:solidFill>
            </a:endParaRPr>
          </a:p>
        </p:txBody>
      </p:sp>
      <p:sp>
        <p:nvSpPr>
          <p:cNvPr id="29700" name="Rectangle 4"/>
          <p:cNvSpPr>
            <a:spLocks/>
          </p:cNvSpPr>
          <p:nvPr/>
        </p:nvSpPr>
        <p:spPr bwMode="auto">
          <a:xfrm>
            <a:off x="1092200" y="8610600"/>
            <a:ext cx="11734800" cy="461963"/>
          </a:xfrm>
          <a:prstGeom prst="rect">
            <a:avLst/>
          </a:prstGeom>
          <a:noFill/>
          <a:ln>
            <a:noFill/>
          </a:ln>
          <a:effectLst/>
          <a:extLst>
            <a:ext uri="{909E8E84-426E-40dd-AFC4-6F175D3DCCD1}">
              <a14:hiddenFill xmlns:a14="http://schemas.microsoft.com/office/drawing/2010/main" xmlns="">
                <a:solidFill>
                  <a:srgbClr val="BFBFBF"/>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1435" tIns="45718" rIns="91435" bIns="45718">
            <a:spAutoFit/>
          </a:bodyPr>
          <a:lstStyle/>
          <a:p>
            <a:r>
              <a:rPr lang="en-US" sz="2400" b="1">
                <a:solidFill>
                  <a:srgbClr val="343434"/>
                </a:solidFill>
                <a:latin typeface="Arial" pitchFamily="34" charset="0"/>
                <a:sym typeface="Geneva" pitchFamily="-84" charset="0"/>
              </a:rPr>
              <a:t>http://infotech.monash.edu.au/resources/student/assignments/policies.html</a:t>
            </a:r>
            <a:endParaRPr lang="en-AU" sz="2400" b="1">
              <a:solidFill>
                <a:srgbClr val="343434"/>
              </a:solidFill>
              <a:latin typeface="Arial" pitchFamily="34" charset="0"/>
              <a:sym typeface="Geneva" pitchFamily="-8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P spid="2970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rIns="50797"/>
          <a:lstStyle/>
          <a:p>
            <a:pPr eaLnBrk="1" hangingPunct="1"/>
            <a:r>
              <a:rPr lang="en-US" smtClean="0">
                <a:effectLst>
                  <a:outerShdw blurRad="38100" dist="38100" dir="2700000" algn="tl">
                    <a:srgbClr val="C0C0C0"/>
                  </a:outerShdw>
                </a:effectLst>
              </a:rPr>
              <a:t>Hurdles</a:t>
            </a:r>
          </a:p>
        </p:txBody>
      </p:sp>
      <p:sp>
        <p:nvSpPr>
          <p:cNvPr id="30722" name="Rectangle 2"/>
          <p:cNvSpPr>
            <a:spLocks noGrp="1" noChangeArrowheads="1"/>
          </p:cNvSpPr>
          <p:nvPr>
            <p:ph idx="1"/>
          </p:nvPr>
        </p:nvSpPr>
        <p:spPr/>
        <p:txBody>
          <a:bodyPr rIns="50797"/>
          <a:lstStyle/>
          <a:p>
            <a:pPr eaLnBrk="1" hangingPunct="1"/>
            <a:r>
              <a:rPr lang="en-US" sz="4000" dirty="0">
                <a:sym typeface="Arial Black" pitchFamily="34" charset="0"/>
              </a:rPr>
              <a:t>To pass this unit a student must obtain:</a:t>
            </a:r>
            <a:endParaRPr lang="en-US" sz="4000" dirty="0"/>
          </a:p>
          <a:p>
            <a:pPr lvl="1" eaLnBrk="1" hangingPunct="1"/>
            <a:r>
              <a:rPr lang="en-US" b="1" dirty="0" smtClean="0"/>
              <a:t>40% or more in the unit's examination, and</a:t>
            </a:r>
          </a:p>
          <a:p>
            <a:pPr lvl="1" eaLnBrk="1" hangingPunct="1"/>
            <a:r>
              <a:rPr lang="en-US" b="1" dirty="0" smtClean="0"/>
              <a:t>40% or more in the unit's total non-examination assessment, and</a:t>
            </a:r>
          </a:p>
          <a:p>
            <a:pPr lvl="1" eaLnBrk="1" hangingPunct="1"/>
            <a:r>
              <a:rPr lang="en-US" b="1" dirty="0" smtClean="0"/>
              <a:t>an overall unit mark of 50% or more</a:t>
            </a:r>
            <a:r>
              <a:rPr lang="en-US" dirty="0" smtClean="0"/>
              <a:t>.</a:t>
            </a:r>
          </a:p>
          <a:p>
            <a:pPr eaLnBrk="1" hangingPunct="1"/>
            <a:r>
              <a:rPr lang="en-US" sz="4000" dirty="0"/>
              <a:t>If a student does not pass these hurdles then a mark of no greater than </a:t>
            </a:r>
            <a:r>
              <a:rPr lang="en-US" sz="4000" b="1" dirty="0"/>
              <a:t>49N</a:t>
            </a:r>
            <a:r>
              <a:rPr lang="en-US" sz="4000" dirty="0"/>
              <a:t> will be recorded for the unit.</a:t>
            </a:r>
          </a:p>
        </p:txBody>
      </p:sp>
      <p:sp>
        <p:nvSpPr>
          <p:cNvPr id="4" name="Slide Number Placeholder 5"/>
          <p:cNvSpPr>
            <a:spLocks noGrp="1"/>
          </p:cNvSpPr>
          <p:nvPr>
            <p:ph type="sldNum" sz="quarter" idx="12"/>
          </p:nvPr>
        </p:nvSpPr>
        <p:spPr/>
        <p:txBody>
          <a:bodyPr/>
          <a:lstStyle>
            <a:lvl1pPr eaLnBrk="0" hangingPunct="0">
              <a:defRPr sz="4300">
                <a:solidFill>
                  <a:srgbClr val="000000"/>
                </a:solidFill>
                <a:latin typeface="Helvetica Neue Light" pitchFamily="-84" charset="0"/>
                <a:ea typeface="ヒラギノ角ゴ ProN W3" pitchFamily="-84" charset="-128"/>
                <a:sym typeface="Helvetica Neue Light"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BF135A4B-17E9-4BD3-AB64-590F261A3EF2}" type="slidenum">
              <a:rPr lang="en-US" sz="1700">
                <a:solidFill>
                  <a:srgbClr val="B5A788"/>
                </a:solidFill>
              </a:rPr>
              <a:pPr eaLnBrk="1" hangingPunct="1"/>
              <a:t>17</a:t>
            </a:fld>
            <a:endParaRPr lang="en-US" sz="1700">
              <a:solidFill>
                <a:srgbClr val="B5A788"/>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p:txBody>
          <a:bodyPr rIns="50797"/>
          <a:lstStyle/>
          <a:p>
            <a:pPr eaLnBrk="1" hangingPunct="1"/>
            <a:r>
              <a:rPr lang="en-US" smtClean="0">
                <a:effectLst>
                  <a:outerShdw blurRad="38100" dist="38100" dir="2700000" algn="tl">
                    <a:srgbClr val="C0C0C0"/>
                  </a:outerShdw>
                </a:effectLst>
              </a:rPr>
              <a:t>Help is Available</a:t>
            </a:r>
          </a:p>
        </p:txBody>
      </p:sp>
      <p:sp>
        <p:nvSpPr>
          <p:cNvPr id="31746" name="Rectangle 2"/>
          <p:cNvSpPr>
            <a:spLocks noGrp="1" noChangeArrowheads="1"/>
          </p:cNvSpPr>
          <p:nvPr>
            <p:ph idx="1"/>
          </p:nvPr>
        </p:nvSpPr>
        <p:spPr/>
        <p:txBody>
          <a:bodyPr rIns="50797"/>
          <a:lstStyle/>
          <a:p>
            <a:pPr marL="266687" indent="-266687" eaLnBrk="1" hangingPunct="1">
              <a:buFontTx/>
              <a:buChar char="•"/>
            </a:pPr>
            <a:r>
              <a:rPr lang="en-US" dirty="0" smtClean="0">
                <a:sym typeface="Geneva" pitchFamily="-84" charset="0"/>
              </a:rPr>
              <a:t>Lecturer</a:t>
            </a:r>
          </a:p>
          <a:p>
            <a:pPr marL="266687" indent="-266687" eaLnBrk="1" hangingPunct="1">
              <a:buFontTx/>
              <a:buChar char="•"/>
            </a:pPr>
            <a:r>
              <a:rPr lang="en-US" dirty="0" smtClean="0">
                <a:sym typeface="Geneva" pitchFamily="-84" charset="0"/>
              </a:rPr>
              <a:t>Tutors </a:t>
            </a:r>
          </a:p>
          <a:p>
            <a:pPr marL="266687" indent="-266687" eaLnBrk="1" hangingPunct="1">
              <a:buFontTx/>
              <a:buChar char="•"/>
            </a:pPr>
            <a:r>
              <a:rPr lang="en-US" dirty="0" smtClean="0">
                <a:sym typeface="Geneva" pitchFamily="-84" charset="0"/>
              </a:rPr>
              <a:t>Help Room Consultations</a:t>
            </a:r>
          </a:p>
          <a:p>
            <a:pPr marL="266687" indent="-266687" eaLnBrk="1" hangingPunct="1">
              <a:buFontTx/>
              <a:buChar char="•"/>
            </a:pPr>
            <a:r>
              <a:rPr lang="en-US" dirty="0" smtClean="0">
                <a:sym typeface="Geneva" pitchFamily="-84" charset="0"/>
              </a:rPr>
              <a:t>PASS</a:t>
            </a:r>
          </a:p>
          <a:p>
            <a:pPr marL="266687" indent="-266687" eaLnBrk="1" hangingPunct="1">
              <a:buFontTx/>
              <a:buChar char="•"/>
            </a:pPr>
            <a:r>
              <a:rPr lang="en-US" dirty="0" smtClean="0">
                <a:sym typeface="Geneva" pitchFamily="-84" charset="0"/>
              </a:rPr>
              <a:t>Moodle</a:t>
            </a:r>
          </a:p>
          <a:p>
            <a:pPr marL="266687" indent="-266687" eaLnBrk="1" hangingPunct="1">
              <a:buFontTx/>
              <a:buChar char="•"/>
            </a:pPr>
            <a:r>
              <a:rPr lang="en-US" dirty="0" smtClean="0">
                <a:sym typeface="Geneva" pitchFamily="-84" charset="0"/>
              </a:rPr>
              <a:t>Co-</a:t>
            </a:r>
            <a:r>
              <a:rPr lang="en-US" dirty="0" err="1" smtClean="0">
                <a:sym typeface="Geneva" pitchFamily="-84" charset="0"/>
              </a:rPr>
              <a:t>ordinators</a:t>
            </a:r>
            <a:endParaRPr lang="en-US" dirty="0" smtClean="0">
              <a:sym typeface="Geneva" pitchFamily="-84" charset="0"/>
            </a:endParaRPr>
          </a:p>
          <a:p>
            <a:pPr marL="266687" indent="-266687" eaLnBrk="1" hangingPunct="1">
              <a:buFontTx/>
              <a:buChar char="•"/>
            </a:pPr>
            <a:r>
              <a:rPr lang="en-US" dirty="0" smtClean="0">
                <a:sym typeface="Geneva" pitchFamily="-84" charset="0"/>
              </a:rPr>
              <a:t>Administration Officers</a:t>
            </a:r>
          </a:p>
        </p:txBody>
      </p:sp>
      <p:sp>
        <p:nvSpPr>
          <p:cNvPr id="4" name="Slide Number Placeholder 5"/>
          <p:cNvSpPr>
            <a:spLocks noGrp="1"/>
          </p:cNvSpPr>
          <p:nvPr>
            <p:ph type="sldNum" sz="quarter" idx="12"/>
          </p:nvPr>
        </p:nvSpPr>
        <p:spPr/>
        <p:txBody>
          <a:bodyPr/>
          <a:lstStyle>
            <a:lvl1pPr eaLnBrk="0" hangingPunct="0">
              <a:defRPr sz="4300">
                <a:solidFill>
                  <a:srgbClr val="000000"/>
                </a:solidFill>
                <a:latin typeface="Helvetica Neue Light" pitchFamily="-84" charset="0"/>
                <a:ea typeface="ヒラギノ角ゴ ProN W3" pitchFamily="-84" charset="-128"/>
                <a:sym typeface="Helvetica Neue Light"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FF644136-EA7D-41CA-AC8C-8F8AB13B14F1}" type="slidenum">
              <a:rPr lang="en-US" sz="1700">
                <a:solidFill>
                  <a:srgbClr val="B5A788"/>
                </a:solidFill>
              </a:rPr>
              <a:pPr eaLnBrk="1" hangingPunct="1"/>
              <a:t>18</a:t>
            </a:fld>
            <a:endParaRPr lang="en-US" sz="1700">
              <a:solidFill>
                <a:srgbClr val="B5A788"/>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7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PARTICIPATE </a:t>
            </a:r>
            <a:r>
              <a:rPr lang="en-AU" dirty="0"/>
              <a:t>&amp; </a:t>
            </a:r>
            <a:r>
              <a:rPr lang="en-US" dirty="0"/>
              <a:t>ACHIEVE BETTER RESULTS</a:t>
            </a:r>
            <a:endParaRPr lang="en-AU" dirty="0"/>
          </a:p>
        </p:txBody>
      </p:sp>
      <p:pic>
        <p:nvPicPr>
          <p:cNvPr id="4" name="Picture 12" descr="_PU140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7319" y="1509047"/>
            <a:ext cx="4808324" cy="699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pass_logo"/>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0883394" y="201808"/>
            <a:ext cx="1759148" cy="11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9802679" y="8882519"/>
            <a:ext cx="3252277" cy="923843"/>
          </a:xfrm>
          <a:prstGeom prst="rect">
            <a:avLst/>
          </a:prstGeom>
          <a:noFill/>
        </p:spPr>
        <p:txBody>
          <a:bodyPr wrap="square" rtlCol="0">
            <a:spAutoFit/>
          </a:bodyPr>
          <a:lstStyle/>
          <a:p>
            <a:r>
              <a:rPr lang="en-US" sz="1351" cap="all" dirty="0">
                <a:solidFill>
                  <a:srgbClr val="0070C0"/>
                </a:solidFill>
                <a:latin typeface="Arial Narrow" panose="020B0606020202030204" pitchFamily="34" charset="0"/>
                <a:cs typeface="Arial" panose="020B0604020202020204" pitchFamily="34" charset="0"/>
              </a:rPr>
              <a:t>Better </a:t>
            </a:r>
            <a:r>
              <a:rPr lang="en-US" sz="1351" cap="all" dirty="0">
                <a:solidFill>
                  <a:srgbClr val="0070C0"/>
                </a:solidFill>
                <a:latin typeface="Arial Narrow" panose="020B0606020202030204" pitchFamily="34" charset="0"/>
                <a:cs typeface="Arial" panose="020B0604020202020204" pitchFamily="34" charset="0"/>
              </a:rPr>
              <a:t>Teaching, Better </a:t>
            </a:r>
            <a:r>
              <a:rPr lang="en-US" sz="1351" cap="all" dirty="0">
                <a:solidFill>
                  <a:srgbClr val="0070C0"/>
                </a:solidFill>
                <a:latin typeface="Arial Narrow" panose="020B0606020202030204" pitchFamily="34" charset="0"/>
                <a:cs typeface="Arial" panose="020B0604020202020204" pitchFamily="34" charset="0"/>
              </a:rPr>
              <a:t>Learning</a:t>
            </a:r>
            <a:endParaRPr lang="en-US" sz="1351" cap="all" dirty="0">
              <a:solidFill>
                <a:srgbClr val="0070C0"/>
              </a:solidFill>
              <a:latin typeface="Arial Narrow" panose="020B0606020202030204" pitchFamily="34" charset="0"/>
              <a:cs typeface="Arial" panose="020B0604020202020204" pitchFamily="34" charset="0"/>
            </a:endParaRPr>
          </a:p>
          <a:p>
            <a:r>
              <a:rPr lang="en-US" sz="1351" cap="all" dirty="0">
                <a:latin typeface="Arial Narrow" panose="020B0606020202030204" pitchFamily="34" charset="0"/>
                <a:cs typeface="Arial" panose="020B0604020202020204" pitchFamily="34" charset="0"/>
              </a:rPr>
              <a:t>Office </a:t>
            </a:r>
            <a:r>
              <a:rPr lang="en-US" sz="1351" cap="all" dirty="0">
                <a:latin typeface="Arial Narrow" panose="020B0606020202030204" pitchFamily="34" charset="0"/>
                <a:cs typeface="Arial" panose="020B0604020202020204" pitchFamily="34" charset="0"/>
              </a:rPr>
              <a:t>of the Vice-Provost </a:t>
            </a:r>
            <a:r>
              <a:rPr lang="en-US" sz="1351" cap="all" dirty="0">
                <a:latin typeface="Arial Narrow" panose="020B0606020202030204" pitchFamily="34" charset="0"/>
                <a:cs typeface="Arial" panose="020B0604020202020204" pitchFamily="34" charset="0"/>
              </a:rPr>
              <a:t/>
            </a:r>
            <a:br>
              <a:rPr lang="en-US" sz="1351" cap="all" dirty="0">
                <a:latin typeface="Arial Narrow" panose="020B0606020202030204" pitchFamily="34" charset="0"/>
                <a:cs typeface="Arial" panose="020B0604020202020204" pitchFamily="34" charset="0"/>
              </a:rPr>
            </a:br>
            <a:r>
              <a:rPr lang="en-US" sz="1351" cap="all" dirty="0">
                <a:latin typeface="Arial Narrow" panose="020B0606020202030204" pitchFamily="34" charset="0"/>
                <a:cs typeface="Arial" panose="020B0604020202020204" pitchFamily="34" charset="0"/>
              </a:rPr>
              <a:t>(</a:t>
            </a:r>
            <a:r>
              <a:rPr lang="en-US" sz="1351" cap="all" dirty="0">
                <a:latin typeface="Arial Narrow" panose="020B0606020202030204" pitchFamily="34" charset="0"/>
                <a:cs typeface="Arial" panose="020B0604020202020204" pitchFamily="34" charset="0"/>
              </a:rPr>
              <a:t>Learning and Teaching)</a:t>
            </a:r>
          </a:p>
          <a:p>
            <a:endParaRPr lang="en-AU" sz="1351" cap="all" dirty="0">
              <a:latin typeface="Arial Narrow" panose="020B0606020202030204" pitchFamily="34" charset="0"/>
              <a:cs typeface="Arial" panose="020B0604020202020204" pitchFamily="34" charset="0"/>
            </a:endParaRPr>
          </a:p>
        </p:txBody>
      </p:sp>
      <p:sp>
        <p:nvSpPr>
          <p:cNvPr id="8" name="Content Placeholder 2"/>
          <p:cNvSpPr>
            <a:spLocks noGrp="1"/>
          </p:cNvSpPr>
          <p:nvPr>
            <p:ph sz="half" idx="1"/>
          </p:nvPr>
        </p:nvSpPr>
        <p:spPr>
          <a:xfrm>
            <a:off x="650241" y="1509047"/>
            <a:ext cx="7165515" cy="6747775"/>
          </a:xfrm>
        </p:spPr>
        <p:txBody>
          <a:bodyPr/>
          <a:lstStyle/>
          <a:p>
            <a:pPr marL="0" indent="0">
              <a:spcAft>
                <a:spcPts val="1707"/>
              </a:spcAft>
              <a:buNone/>
            </a:pPr>
            <a:r>
              <a:rPr lang="en-AU" sz="4267" cap="all" dirty="0">
                <a:latin typeface="Arial Narrow" panose="020B0606020202030204" pitchFamily="34" charset="0"/>
              </a:rPr>
              <a:t>Peer-Assisted Study Sessions in </a:t>
            </a:r>
            <a:r>
              <a:rPr lang="en-AU" sz="4267" cap="all" dirty="0">
                <a:solidFill>
                  <a:srgbClr val="0070C0"/>
                </a:solidFill>
                <a:latin typeface="Arial Narrow" panose="020B0606020202030204" pitchFamily="34" charset="0"/>
              </a:rPr>
              <a:t>FIT1045</a:t>
            </a:r>
          </a:p>
          <a:p>
            <a:pPr marL="307195" lvl="1" indent="-307195">
              <a:spcBef>
                <a:spcPts val="427"/>
              </a:spcBef>
              <a:spcAft>
                <a:spcPts val="427"/>
              </a:spcAft>
              <a:buFont typeface="Wingdings" panose="05000000000000000000" pitchFamily="2" charset="2"/>
              <a:buChar char="§"/>
              <a:defRPr/>
            </a:pPr>
            <a:r>
              <a:rPr lang="en-AU" sz="2560" kern="0" dirty="0">
                <a:latin typeface="Arial" panose="020B0604020202020204" pitchFamily="34" charset="0"/>
                <a:cs typeface="Arial" panose="020B0604020202020204" pitchFamily="34" charset="0"/>
              </a:rPr>
              <a:t>Support </a:t>
            </a:r>
            <a:r>
              <a:rPr lang="en-AU" sz="2560" kern="0" dirty="0">
                <a:latin typeface="Arial" panose="020B0604020202020204" pitchFamily="34" charset="0"/>
                <a:cs typeface="Arial" panose="020B0604020202020204" pitchFamily="34" charset="0"/>
              </a:rPr>
              <a:t>from a </a:t>
            </a:r>
            <a:r>
              <a:rPr lang="en-AU" sz="2560" kern="0" dirty="0">
                <a:latin typeface="Arial" panose="020B0604020202020204" pitchFamily="34" charset="0"/>
                <a:cs typeface="Arial" panose="020B0604020202020204" pitchFamily="34" charset="0"/>
              </a:rPr>
              <a:t>successful student </a:t>
            </a:r>
            <a:r>
              <a:rPr lang="en-AU" sz="2560" kern="0" dirty="0">
                <a:latin typeface="Arial" panose="020B0604020202020204" pitchFamily="34" charset="0"/>
                <a:cs typeface="Arial" panose="020B0604020202020204" pitchFamily="34" charset="0"/>
              </a:rPr>
              <a:t>who has already </a:t>
            </a:r>
            <a:r>
              <a:rPr lang="en-AU" sz="2560" kern="0" dirty="0">
                <a:latin typeface="Arial" panose="020B0604020202020204" pitchFamily="34" charset="0"/>
                <a:cs typeface="Arial" panose="020B0604020202020204" pitchFamily="34" charset="0"/>
              </a:rPr>
              <a:t>achieved </a:t>
            </a:r>
            <a:r>
              <a:rPr lang="en-AU" sz="2560" kern="0" dirty="0">
                <a:latin typeface="Arial" panose="020B0604020202020204" pitchFamily="34" charset="0"/>
                <a:cs typeface="Arial" panose="020B0604020202020204" pitchFamily="34" charset="0"/>
              </a:rPr>
              <a:t>a great mark in the unit</a:t>
            </a:r>
          </a:p>
          <a:p>
            <a:pPr marL="307195" lvl="2" indent="-307195">
              <a:spcBef>
                <a:spcPts val="427"/>
              </a:spcBef>
              <a:spcAft>
                <a:spcPts val="427"/>
              </a:spcAft>
              <a:buFont typeface="Wingdings" panose="05000000000000000000" pitchFamily="2" charset="2"/>
              <a:buChar char="§"/>
              <a:defRPr/>
            </a:pPr>
            <a:r>
              <a:rPr lang="en-AU" kern="0" dirty="0" smtClean="0">
                <a:latin typeface="Arial" panose="020B0604020202020204" pitchFamily="34" charset="0"/>
                <a:cs typeface="Arial" panose="020B0604020202020204" pitchFamily="34" charset="0"/>
              </a:rPr>
              <a:t>Help </a:t>
            </a:r>
            <a:r>
              <a:rPr lang="en-AU" kern="0" dirty="0">
                <a:latin typeface="Arial" panose="020B0604020202020204" pitchFamily="34" charset="0"/>
                <a:cs typeface="Arial" panose="020B0604020202020204" pitchFamily="34" charset="0"/>
              </a:rPr>
              <a:t>with key content and concepts</a:t>
            </a:r>
          </a:p>
          <a:p>
            <a:pPr marL="307195" lvl="2" indent="-307195">
              <a:spcBef>
                <a:spcPts val="427"/>
              </a:spcBef>
              <a:spcAft>
                <a:spcPts val="427"/>
              </a:spcAft>
              <a:buFont typeface="Wingdings" panose="05000000000000000000" pitchFamily="2" charset="2"/>
              <a:buChar char="§"/>
              <a:defRPr/>
            </a:pPr>
            <a:r>
              <a:rPr lang="en-AU" kern="0" dirty="0">
                <a:latin typeface="Arial" panose="020B0604020202020204" pitchFamily="34" charset="0"/>
                <a:cs typeface="Arial" panose="020B0604020202020204" pitchFamily="34" charset="0"/>
              </a:rPr>
              <a:t>Study skills for </a:t>
            </a:r>
            <a:r>
              <a:rPr lang="en-AU" kern="0" dirty="0" smtClean="0">
                <a:latin typeface="Arial" panose="020B0604020202020204" pitchFamily="34" charset="0"/>
                <a:cs typeface="Arial" panose="020B0604020202020204" pitchFamily="34" charset="0"/>
              </a:rPr>
              <a:t>academic </a:t>
            </a:r>
            <a:r>
              <a:rPr lang="en-AU" kern="0" dirty="0">
                <a:latin typeface="Arial" panose="020B0604020202020204" pitchFamily="34" charset="0"/>
                <a:cs typeface="Arial" panose="020B0604020202020204" pitchFamily="34" charset="0"/>
              </a:rPr>
              <a:t>success at </a:t>
            </a:r>
            <a:r>
              <a:rPr lang="en-AU" kern="0" smtClean="0">
                <a:latin typeface="Arial" panose="020B0604020202020204" pitchFamily="34" charset="0"/>
                <a:cs typeface="Arial" panose="020B0604020202020204" pitchFamily="34" charset="0"/>
              </a:rPr>
              <a:t>uni.</a:t>
            </a:r>
            <a:endParaRPr lang="en-AU" kern="0" dirty="0">
              <a:latin typeface="Arial" panose="020B0604020202020204" pitchFamily="34" charset="0"/>
              <a:cs typeface="Arial" panose="020B0604020202020204" pitchFamily="34" charset="0"/>
            </a:endParaRPr>
          </a:p>
          <a:p>
            <a:pPr marL="307195" lvl="2" indent="-307195">
              <a:spcBef>
                <a:spcPts val="427"/>
              </a:spcBef>
              <a:spcAft>
                <a:spcPts val="427"/>
              </a:spcAft>
              <a:buFont typeface="Wingdings" panose="05000000000000000000" pitchFamily="2" charset="2"/>
              <a:buChar char="§"/>
              <a:defRPr/>
            </a:pPr>
            <a:r>
              <a:rPr lang="en-AU" kern="0" dirty="0">
                <a:latin typeface="Arial" panose="020B0604020202020204" pitchFamily="34" charset="0"/>
                <a:cs typeface="Arial" panose="020B0604020202020204" pitchFamily="34" charset="0"/>
              </a:rPr>
              <a:t>A network </a:t>
            </a:r>
            <a:r>
              <a:rPr lang="en-AU" dirty="0">
                <a:latin typeface="Arial" panose="020B0604020202020204" pitchFamily="34" charset="0"/>
                <a:cs typeface="Arial" panose="020B0604020202020204" pitchFamily="34" charset="0"/>
              </a:rPr>
              <a:t>of friends who all want to do </a:t>
            </a:r>
            <a:r>
              <a:rPr lang="en-AU" dirty="0" smtClean="0">
                <a:latin typeface="Arial" panose="020B0604020202020204" pitchFamily="34" charset="0"/>
                <a:cs typeface="Arial" panose="020B0604020202020204" pitchFamily="34" charset="0"/>
              </a:rPr>
              <a:t>well</a:t>
            </a:r>
          </a:p>
          <a:p>
            <a:pPr marL="503477" lvl="1" indent="-503477" defTabSz="1512687">
              <a:spcBef>
                <a:spcPts val="3413"/>
              </a:spcBef>
              <a:spcAft>
                <a:spcPts val="427"/>
              </a:spcAft>
              <a:buNone/>
            </a:pPr>
            <a:r>
              <a:rPr lang="en-AU" altLang="en-US" sz="4267" cap="all" dirty="0">
                <a:latin typeface="Arial Narrow" panose="020B0606020202030204" pitchFamily="34" charset="0"/>
              </a:rPr>
              <a:t>The PASS Equation</a:t>
            </a:r>
            <a:endParaRPr lang="en-AU" altLang="en-US" sz="4267" cap="all" dirty="0">
              <a:latin typeface="Arial Narrow" panose="020B0606020202030204" pitchFamily="34" charset="0"/>
            </a:endParaRPr>
          </a:p>
          <a:p>
            <a:pPr marL="0" lvl="1" indent="0" defTabSz="1512687">
              <a:spcBef>
                <a:spcPts val="427"/>
              </a:spcBef>
              <a:spcAft>
                <a:spcPts val="427"/>
              </a:spcAft>
              <a:buNone/>
            </a:pPr>
            <a:r>
              <a:rPr lang="en-AU" altLang="en-US" b="1" dirty="0">
                <a:solidFill>
                  <a:srgbClr val="0070C0"/>
                </a:solidFill>
              </a:rPr>
              <a:t>1 hour of PASS = </a:t>
            </a:r>
            <a:r>
              <a:rPr lang="en-AU" altLang="en-US" b="1" dirty="0" smtClean="0">
                <a:solidFill>
                  <a:srgbClr val="0070C0"/>
                </a:solidFill>
              </a:rPr>
              <a:t/>
            </a:r>
            <a:br>
              <a:rPr lang="en-AU" altLang="en-US" b="1" dirty="0" smtClean="0">
                <a:solidFill>
                  <a:srgbClr val="0070C0"/>
                </a:solidFill>
              </a:rPr>
            </a:br>
            <a:r>
              <a:rPr lang="en-AU" altLang="en-US" dirty="0" smtClean="0">
                <a:solidFill>
                  <a:srgbClr val="0070C0"/>
                </a:solidFill>
              </a:rPr>
              <a:t>3 </a:t>
            </a:r>
            <a:r>
              <a:rPr lang="en-AU" altLang="en-US" dirty="0">
                <a:solidFill>
                  <a:srgbClr val="0070C0"/>
                </a:solidFill>
              </a:rPr>
              <a:t>hours struggling on your own</a:t>
            </a:r>
          </a:p>
          <a:p>
            <a:pPr marL="406394" lvl="2" indent="-406394">
              <a:spcBef>
                <a:spcPts val="853"/>
              </a:spcBef>
              <a:spcAft>
                <a:spcPts val="853"/>
              </a:spcAft>
              <a:buFont typeface="Wingdings" panose="05000000000000000000" pitchFamily="2" charset="2"/>
              <a:buChar char="§"/>
              <a:defRPr/>
            </a:pPr>
            <a:endParaRPr lang="en-AU" kern="0" dirty="0"/>
          </a:p>
          <a:p>
            <a:pPr marL="0" lvl="1" indent="0">
              <a:spcAft>
                <a:spcPts val="427"/>
              </a:spcAft>
              <a:buNone/>
              <a:defRPr/>
            </a:pPr>
            <a:endParaRPr lang="en-AU" sz="2560" kern="0" dirty="0"/>
          </a:p>
          <a:p>
            <a:pPr marL="0" indent="0">
              <a:buNone/>
            </a:pPr>
            <a:endParaRPr lang="en-AU" sz="4267" dirty="0"/>
          </a:p>
        </p:txBody>
      </p:sp>
    </p:spTree>
    <p:extLst>
      <p:ext uri="{BB962C8B-B14F-4D97-AF65-F5344CB8AC3E}">
        <p14:creationId xmlns:p14="http://schemas.microsoft.com/office/powerpoint/2010/main" val="1516016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1625601" y="2057399"/>
            <a:ext cx="10663238" cy="1625600"/>
          </a:xfrm>
        </p:spPr>
        <p:txBody>
          <a:bodyPr rIns="50797"/>
          <a:lstStyle/>
          <a:p>
            <a:pPr eaLnBrk="1" hangingPunct="1"/>
            <a:r>
              <a:rPr lang="en-US" dirty="0" smtClean="0">
                <a:effectLst>
                  <a:outerShdw blurRad="38100" dist="38100" dir="2700000" algn="tl">
                    <a:srgbClr val="C0C0C0"/>
                  </a:outerShdw>
                </a:effectLst>
              </a:rPr>
              <a:t>What is an Algorithm?</a:t>
            </a:r>
          </a:p>
        </p:txBody>
      </p:sp>
      <p:sp>
        <p:nvSpPr>
          <p:cNvPr id="6" name="Slide Number Placeholder 4"/>
          <p:cNvSpPr>
            <a:spLocks noGrp="1"/>
          </p:cNvSpPr>
          <p:nvPr>
            <p:ph type="sldNum" sz="quarter" idx="12"/>
          </p:nvPr>
        </p:nvSpPr>
        <p:spPr/>
        <p:txBody>
          <a:bodyPr/>
          <a:lstStyle>
            <a:lvl1pPr eaLnBrk="0" hangingPunct="0">
              <a:defRPr sz="4300">
                <a:solidFill>
                  <a:srgbClr val="000000"/>
                </a:solidFill>
                <a:latin typeface="Helvetica Neue Light" pitchFamily="-84" charset="0"/>
                <a:ea typeface="ヒラギノ角ゴ ProN W3" pitchFamily="-84" charset="-128"/>
                <a:sym typeface="Helvetica Neue Light"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6C4DB57A-0374-40CE-85F5-48BB42BCCE37}" type="slidenum">
              <a:rPr lang="en-US" sz="1700">
                <a:solidFill>
                  <a:srgbClr val="B5A788"/>
                </a:solidFill>
              </a:rPr>
              <a:pPr eaLnBrk="1" hangingPunct="1"/>
              <a:t>2</a:t>
            </a:fld>
            <a:endParaRPr lang="en-US" sz="1700">
              <a:solidFill>
                <a:srgbClr val="B5A788"/>
              </a:solidFill>
            </a:endParaRPr>
          </a:p>
        </p:txBody>
      </p:sp>
      <p:pic>
        <p:nvPicPr>
          <p:cNvPr id="2129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7901" y="622301"/>
            <a:ext cx="2159000" cy="317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pic>
      <p:sp>
        <p:nvSpPr>
          <p:cNvPr id="212996" name="Rectangle 4"/>
          <p:cNvSpPr>
            <a:spLocks/>
          </p:cNvSpPr>
          <p:nvPr/>
        </p:nvSpPr>
        <p:spPr bwMode="auto">
          <a:xfrm>
            <a:off x="9245600" y="228599"/>
            <a:ext cx="3467100"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b"/>
          <a:lstStyle/>
          <a:p>
            <a:r>
              <a:rPr lang="en-US" sz="900" dirty="0">
                <a:solidFill>
                  <a:schemeClr val="tx1"/>
                </a:solidFill>
                <a:ea typeface="MS PGothic" pitchFamily="34" charset="-128"/>
              </a:rPr>
              <a:t>Image at: </a:t>
            </a:r>
            <a:r>
              <a:rPr lang="en-US" sz="900" dirty="0" err="1">
                <a:solidFill>
                  <a:schemeClr val="tx1"/>
                </a:solidFill>
                <a:ea typeface="MS PGothic" pitchFamily="34" charset="-128"/>
              </a:rPr>
              <a:t>vindelz.wordpress.com</a:t>
            </a:r>
            <a:r>
              <a:rPr lang="en-US" sz="900" dirty="0">
                <a:solidFill>
                  <a:schemeClr val="tx1"/>
                </a:solidFill>
                <a:ea typeface="MS PGothic" pitchFamily="34" charset="-128"/>
              </a:rPr>
              <a:t>/2009/11/algorismi1.jpg</a:t>
            </a:r>
          </a:p>
        </p:txBody>
      </p:sp>
      <p:sp>
        <p:nvSpPr>
          <p:cNvPr id="212997" name="TextBox 1"/>
          <p:cNvSpPr txBox="1">
            <a:spLocks noChangeArrowheads="1"/>
          </p:cNvSpPr>
          <p:nvPr/>
        </p:nvSpPr>
        <p:spPr bwMode="auto">
          <a:xfrm>
            <a:off x="9093200" y="3810000"/>
            <a:ext cx="3657600" cy="8309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spAutoFit/>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r>
              <a:rPr lang="en-US" sz="2400" dirty="0"/>
              <a:t>al-</a:t>
            </a:r>
            <a:r>
              <a:rPr lang="en-US" sz="2400" dirty="0" smtClean="0"/>
              <a:t>Khwarizmi</a:t>
            </a:r>
          </a:p>
          <a:p>
            <a:pPr eaLnBrk="1" hangingPunct="1"/>
            <a:r>
              <a:rPr lang="en-US" sz="2400" dirty="0" smtClean="0"/>
              <a:t>(c. 750 – 850)</a:t>
            </a:r>
            <a:endParaRPr lang="en-US" sz="24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PARTICIPATE </a:t>
            </a:r>
            <a:r>
              <a:rPr lang="en-AU" dirty="0"/>
              <a:t>&amp; </a:t>
            </a:r>
            <a:r>
              <a:rPr lang="en-US" dirty="0"/>
              <a:t>ACHIEVE BETTER RESULTS</a:t>
            </a:r>
            <a:endParaRPr lang="en-AU" dirty="0"/>
          </a:p>
        </p:txBody>
      </p:sp>
      <p:sp>
        <p:nvSpPr>
          <p:cNvPr id="3" name="Content Placeholder 2"/>
          <p:cNvSpPr>
            <a:spLocks noGrp="1"/>
          </p:cNvSpPr>
          <p:nvPr>
            <p:ph sz="half" idx="1"/>
          </p:nvPr>
        </p:nvSpPr>
        <p:spPr>
          <a:xfrm>
            <a:off x="650238" y="1600592"/>
            <a:ext cx="4323977" cy="6840260"/>
          </a:xfrm>
        </p:spPr>
        <p:txBody>
          <a:bodyPr/>
          <a:lstStyle/>
          <a:p>
            <a:pPr marL="0" indent="0">
              <a:spcAft>
                <a:spcPts val="1707"/>
              </a:spcAft>
              <a:buNone/>
            </a:pPr>
            <a:r>
              <a:rPr lang="en-AU" sz="4267" dirty="0">
                <a:solidFill>
                  <a:srgbClr val="0070C0"/>
                </a:solidFill>
                <a:latin typeface="Arial Narrow" panose="020B0606020202030204" pitchFamily="34" charset="0"/>
              </a:rPr>
              <a:t>PASS GETS RESULTS</a:t>
            </a:r>
            <a:endParaRPr lang="en-AU" sz="4267" dirty="0">
              <a:solidFill>
                <a:srgbClr val="0070C0"/>
              </a:solidFill>
              <a:latin typeface="Arial Narrow" panose="020B0606020202030204" pitchFamily="34" charset="0"/>
            </a:endParaRPr>
          </a:p>
          <a:p>
            <a:pPr marL="0" indent="0" defTabSz="1512687">
              <a:spcBef>
                <a:spcPts val="427"/>
              </a:spcBef>
              <a:spcAft>
                <a:spcPts val="427"/>
              </a:spcAft>
              <a:buNone/>
            </a:pPr>
            <a:r>
              <a:rPr lang="en-AU" altLang="en-US" sz="2844" dirty="0">
                <a:latin typeface="Arial Narrow" panose="020B0606020202030204" pitchFamily="34" charset="0"/>
              </a:rPr>
              <a:t>Weekly study </a:t>
            </a:r>
            <a:r>
              <a:rPr lang="en-AU" altLang="en-US" sz="2844" dirty="0">
                <a:latin typeface="Arial Narrow" panose="020B0606020202030204" pitchFamily="34" charset="0"/>
              </a:rPr>
              <a:t>sessions</a:t>
            </a:r>
          </a:p>
          <a:p>
            <a:pPr marL="383994" indent="-383994" defTabSz="1512687">
              <a:spcBef>
                <a:spcPts val="427"/>
              </a:spcBef>
              <a:spcAft>
                <a:spcPts val="427"/>
              </a:spcAft>
            </a:pPr>
            <a:r>
              <a:rPr lang="en-AU" altLang="en-US" sz="2133" dirty="0"/>
              <a:t>Guaranteed</a:t>
            </a:r>
            <a:r>
              <a:rPr lang="en-AU" altLang="en-US" sz="2133" dirty="0"/>
              <a:t> </a:t>
            </a:r>
            <a:r>
              <a:rPr lang="en-AU" altLang="en-US" sz="2133" dirty="0"/>
              <a:t>study time each week to help you achieve a better </a:t>
            </a:r>
            <a:r>
              <a:rPr lang="en-AU" altLang="en-US" sz="2133" dirty="0"/>
              <a:t>mark</a:t>
            </a:r>
            <a:endParaRPr lang="en-AU" altLang="en-US" sz="2133" dirty="0"/>
          </a:p>
          <a:p>
            <a:pPr marL="0" lvl="1" indent="0" defTabSz="1512687">
              <a:spcBef>
                <a:spcPts val="1707"/>
              </a:spcBef>
              <a:spcAft>
                <a:spcPts val="427"/>
              </a:spcAft>
              <a:buNone/>
            </a:pPr>
            <a:r>
              <a:rPr lang="en-AU" altLang="en-US" dirty="0">
                <a:latin typeface="Arial Narrow" panose="020B0606020202030204" pitchFamily="34" charset="0"/>
              </a:rPr>
              <a:t>Students who </a:t>
            </a:r>
            <a:r>
              <a:rPr lang="en-AU" altLang="en-US" i="1" dirty="0">
                <a:latin typeface="Arial Narrow" panose="020B0606020202030204" pitchFamily="34" charset="0"/>
              </a:rPr>
              <a:t>regularly</a:t>
            </a:r>
            <a:r>
              <a:rPr lang="en-AU" altLang="en-US" dirty="0">
                <a:latin typeface="Arial Narrow" panose="020B0606020202030204" pitchFamily="34" charset="0"/>
              </a:rPr>
              <a:t> attend PASS are:</a:t>
            </a:r>
          </a:p>
          <a:p>
            <a:pPr marL="383994" indent="-383994" defTabSz="1512687">
              <a:spcBef>
                <a:spcPts val="427"/>
              </a:spcBef>
              <a:spcAft>
                <a:spcPts val="427"/>
              </a:spcAft>
              <a:buFont typeface="Wingdings" panose="05000000000000000000" pitchFamily="2" charset="2"/>
              <a:buChar char="§"/>
            </a:pPr>
            <a:r>
              <a:rPr lang="en-AU" altLang="en-US" sz="2133" i="1" u="sng" dirty="0"/>
              <a:t>l</a:t>
            </a:r>
            <a:r>
              <a:rPr lang="en-AU" altLang="en-US" sz="2133" i="1" u="sng" dirty="0"/>
              <a:t>ess</a:t>
            </a:r>
            <a:r>
              <a:rPr lang="en-AU" altLang="en-US" sz="2133" i="1" dirty="0"/>
              <a:t> </a:t>
            </a:r>
            <a:r>
              <a:rPr lang="en-AU" altLang="en-US" sz="2133" i="1" dirty="0"/>
              <a:t>likely </a:t>
            </a:r>
            <a:r>
              <a:rPr lang="en-AU" altLang="en-US" sz="2133" dirty="0"/>
              <a:t>to fail the unit  </a:t>
            </a:r>
          </a:p>
          <a:p>
            <a:pPr marL="383994" indent="-383994" defTabSz="1512687">
              <a:spcBef>
                <a:spcPts val="427"/>
              </a:spcBef>
              <a:spcAft>
                <a:spcPts val="427"/>
              </a:spcAft>
              <a:buFont typeface="Wingdings" panose="05000000000000000000" pitchFamily="2" charset="2"/>
              <a:buChar char="§"/>
            </a:pPr>
            <a:r>
              <a:rPr lang="en-AU" altLang="en-US" sz="2133" i="1" u="sng" dirty="0"/>
              <a:t>m</a:t>
            </a:r>
            <a:r>
              <a:rPr lang="en-AU" altLang="en-US" sz="2133" i="1" u="sng" dirty="0"/>
              <a:t>ore</a:t>
            </a:r>
            <a:r>
              <a:rPr lang="en-AU" altLang="en-US" sz="2133" i="1" dirty="0"/>
              <a:t> </a:t>
            </a:r>
            <a:r>
              <a:rPr lang="en-AU" altLang="en-US" sz="2133" i="1" dirty="0"/>
              <a:t>likely </a:t>
            </a:r>
            <a:r>
              <a:rPr lang="en-AU" altLang="en-US" sz="2133" dirty="0"/>
              <a:t>to score a Credit, Distinction or High </a:t>
            </a:r>
            <a:r>
              <a:rPr lang="en-AU" altLang="en-US" sz="2133" dirty="0"/>
              <a:t>Distinction</a:t>
            </a:r>
            <a:endParaRPr lang="en-AU" altLang="en-US" sz="2133" dirty="0">
              <a:solidFill>
                <a:schemeClr val="accent1"/>
              </a:solidFill>
            </a:endParaRPr>
          </a:p>
          <a:p>
            <a:pPr marL="503477" lvl="1" indent="-503477" defTabSz="1512687">
              <a:spcBef>
                <a:spcPts val="1707"/>
              </a:spcBef>
              <a:spcAft>
                <a:spcPts val="427"/>
              </a:spcAft>
              <a:buNone/>
            </a:pPr>
            <a:endParaRPr lang="en-AU" altLang="en-US" dirty="0" smtClean="0"/>
          </a:p>
        </p:txBody>
      </p:sp>
      <p:pic>
        <p:nvPicPr>
          <p:cNvPr id="4" name="Picture 4" descr="pass_logo"/>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883394" y="201808"/>
            <a:ext cx="1759148" cy="11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9802679" y="8882519"/>
            <a:ext cx="3252277" cy="923843"/>
          </a:xfrm>
          <a:prstGeom prst="rect">
            <a:avLst/>
          </a:prstGeom>
          <a:noFill/>
        </p:spPr>
        <p:txBody>
          <a:bodyPr wrap="square" rtlCol="0">
            <a:spAutoFit/>
          </a:bodyPr>
          <a:lstStyle/>
          <a:p>
            <a:r>
              <a:rPr lang="en-US" sz="1351" cap="all" dirty="0">
                <a:solidFill>
                  <a:srgbClr val="0070C0"/>
                </a:solidFill>
                <a:latin typeface="Arial Narrow" panose="020B0606020202030204" pitchFamily="34" charset="0"/>
                <a:cs typeface="Arial" panose="020B0604020202020204" pitchFamily="34" charset="0"/>
              </a:rPr>
              <a:t>Better </a:t>
            </a:r>
            <a:r>
              <a:rPr lang="en-US" sz="1351" cap="all" dirty="0">
                <a:solidFill>
                  <a:srgbClr val="0070C0"/>
                </a:solidFill>
                <a:latin typeface="Arial Narrow" panose="020B0606020202030204" pitchFamily="34" charset="0"/>
                <a:cs typeface="Arial" panose="020B0604020202020204" pitchFamily="34" charset="0"/>
              </a:rPr>
              <a:t>Teaching, Better </a:t>
            </a:r>
            <a:r>
              <a:rPr lang="en-US" sz="1351" cap="all" dirty="0">
                <a:solidFill>
                  <a:srgbClr val="0070C0"/>
                </a:solidFill>
                <a:latin typeface="Arial Narrow" panose="020B0606020202030204" pitchFamily="34" charset="0"/>
                <a:cs typeface="Arial" panose="020B0604020202020204" pitchFamily="34" charset="0"/>
              </a:rPr>
              <a:t>Learning</a:t>
            </a:r>
            <a:endParaRPr lang="en-US" sz="1351" cap="all" dirty="0">
              <a:solidFill>
                <a:srgbClr val="0070C0"/>
              </a:solidFill>
              <a:latin typeface="Arial Narrow" panose="020B0606020202030204" pitchFamily="34" charset="0"/>
              <a:cs typeface="Arial" panose="020B0604020202020204" pitchFamily="34" charset="0"/>
            </a:endParaRPr>
          </a:p>
          <a:p>
            <a:r>
              <a:rPr lang="en-US" sz="1351" cap="all" dirty="0">
                <a:latin typeface="Arial Narrow" panose="020B0606020202030204" pitchFamily="34" charset="0"/>
                <a:cs typeface="Arial" panose="020B0604020202020204" pitchFamily="34" charset="0"/>
              </a:rPr>
              <a:t>Office </a:t>
            </a:r>
            <a:r>
              <a:rPr lang="en-US" sz="1351" cap="all" dirty="0">
                <a:latin typeface="Arial Narrow" panose="020B0606020202030204" pitchFamily="34" charset="0"/>
                <a:cs typeface="Arial" panose="020B0604020202020204" pitchFamily="34" charset="0"/>
              </a:rPr>
              <a:t>of the Vice-Provost </a:t>
            </a:r>
            <a:r>
              <a:rPr lang="en-US" sz="1351" cap="all" dirty="0">
                <a:latin typeface="Arial Narrow" panose="020B0606020202030204" pitchFamily="34" charset="0"/>
                <a:cs typeface="Arial" panose="020B0604020202020204" pitchFamily="34" charset="0"/>
              </a:rPr>
              <a:t/>
            </a:r>
            <a:br>
              <a:rPr lang="en-US" sz="1351" cap="all" dirty="0">
                <a:latin typeface="Arial Narrow" panose="020B0606020202030204" pitchFamily="34" charset="0"/>
                <a:cs typeface="Arial" panose="020B0604020202020204" pitchFamily="34" charset="0"/>
              </a:rPr>
            </a:br>
            <a:r>
              <a:rPr lang="en-US" sz="1351" cap="all" dirty="0">
                <a:latin typeface="Arial Narrow" panose="020B0606020202030204" pitchFamily="34" charset="0"/>
                <a:cs typeface="Arial" panose="020B0604020202020204" pitchFamily="34" charset="0"/>
              </a:rPr>
              <a:t>(</a:t>
            </a:r>
            <a:r>
              <a:rPr lang="en-US" sz="1351" cap="all" dirty="0">
                <a:latin typeface="Arial Narrow" panose="020B0606020202030204" pitchFamily="34" charset="0"/>
                <a:cs typeface="Arial" panose="020B0604020202020204" pitchFamily="34" charset="0"/>
              </a:rPr>
              <a:t>Learning and Teaching)</a:t>
            </a:r>
          </a:p>
          <a:p>
            <a:endParaRPr lang="en-AU" sz="1351" cap="all" dirty="0">
              <a:latin typeface="Arial Narrow" panose="020B0606020202030204" pitchFamily="34" charset="0"/>
              <a:cs typeface="Arial" panose="020B0604020202020204" pitchFamily="34" charset="0"/>
            </a:endParaRPr>
          </a:p>
        </p:txBody>
      </p:sp>
      <p:sp>
        <p:nvSpPr>
          <p:cNvPr id="10" name="Rectangle 9"/>
          <p:cNvSpPr/>
          <p:nvPr/>
        </p:nvSpPr>
        <p:spPr>
          <a:xfrm>
            <a:off x="5079235" y="1785093"/>
            <a:ext cx="7563307" cy="637563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6115"/>
          </a:p>
        </p:txBody>
      </p:sp>
      <p:sp>
        <p:nvSpPr>
          <p:cNvPr id="5" name="TextBox 4"/>
          <p:cNvSpPr txBox="1"/>
          <p:nvPr/>
        </p:nvSpPr>
        <p:spPr>
          <a:xfrm>
            <a:off x="4974215" y="8293628"/>
            <a:ext cx="7668326" cy="311175"/>
          </a:xfrm>
          <a:prstGeom prst="rect">
            <a:avLst/>
          </a:prstGeom>
          <a:noFill/>
        </p:spPr>
        <p:txBody>
          <a:bodyPr wrap="square" rtlCol="0">
            <a:spAutoFit/>
          </a:bodyPr>
          <a:lstStyle/>
          <a:p>
            <a:r>
              <a:rPr lang="en-US" altLang="en-US" sz="1422" dirty="0">
                <a:latin typeface="Arial" panose="020B0604020202020204" pitchFamily="34" charset="0"/>
                <a:cs typeface="Arial" panose="020B0604020202020204" pitchFamily="34" charset="0"/>
              </a:rPr>
              <a:t>Unit </a:t>
            </a:r>
            <a:r>
              <a:rPr lang="en-US" altLang="en-US" sz="1422" dirty="0">
                <a:latin typeface="Arial" panose="020B0604020202020204" pitchFamily="34" charset="0"/>
                <a:cs typeface="Arial" panose="020B0604020202020204" pitchFamily="34" charset="0"/>
              </a:rPr>
              <a:t>graph from previous version of the unit, FIT1029 from S2, </a:t>
            </a:r>
            <a:r>
              <a:rPr lang="en-US" altLang="en-US" sz="1422" dirty="0">
                <a:latin typeface="Arial" panose="020B0604020202020204" pitchFamily="34" charset="0"/>
                <a:cs typeface="Arial" panose="020B0604020202020204" pitchFamily="34" charset="0"/>
              </a:rPr>
              <a:t>2015. </a:t>
            </a:r>
            <a:endParaRPr lang="en-AU" sz="6115" dirty="0"/>
          </a:p>
        </p:txBody>
      </p:sp>
      <p:graphicFrame>
        <p:nvGraphicFramePr>
          <p:cNvPr id="12" name="Chart 11"/>
          <p:cNvGraphicFramePr>
            <a:graphicFrameLocks/>
          </p:cNvGraphicFramePr>
          <p:nvPr>
            <p:extLst/>
          </p:nvPr>
        </p:nvGraphicFramePr>
        <p:xfrm>
          <a:off x="5079234" y="2375020"/>
          <a:ext cx="7275325" cy="55577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45411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PARTICIPATE </a:t>
            </a:r>
            <a:r>
              <a:rPr lang="en-AU" dirty="0"/>
              <a:t>&amp; </a:t>
            </a:r>
            <a:r>
              <a:rPr lang="en-US" dirty="0"/>
              <a:t>ACHIEVE BETTER RESULTS</a:t>
            </a:r>
            <a:endParaRPr lang="en-AU" dirty="0"/>
          </a:p>
        </p:txBody>
      </p:sp>
      <p:sp>
        <p:nvSpPr>
          <p:cNvPr id="3" name="Content Placeholder 2"/>
          <p:cNvSpPr>
            <a:spLocks noGrp="1"/>
          </p:cNvSpPr>
          <p:nvPr>
            <p:ph sz="half" idx="1"/>
          </p:nvPr>
        </p:nvSpPr>
        <p:spPr>
          <a:xfrm>
            <a:off x="650241" y="2600961"/>
            <a:ext cx="11832350" cy="7247250"/>
          </a:xfrm>
        </p:spPr>
        <p:txBody>
          <a:bodyPr/>
          <a:lstStyle/>
          <a:p>
            <a:pPr marL="0" indent="0">
              <a:spcBef>
                <a:spcPts val="2560"/>
              </a:spcBef>
              <a:spcAft>
                <a:spcPts val="3413"/>
              </a:spcAft>
              <a:buNone/>
            </a:pPr>
            <a:r>
              <a:rPr lang="en-AU" altLang="en-US" sz="4267" dirty="0">
                <a:solidFill>
                  <a:srgbClr val="0070C0"/>
                </a:solidFill>
                <a:latin typeface="Arial Narrow" panose="020B0606020202030204" pitchFamily="34" charset="0"/>
              </a:rPr>
              <a:t>SIGN UP TO PASS</a:t>
            </a:r>
          </a:p>
          <a:p>
            <a:pPr>
              <a:spcBef>
                <a:spcPts val="1707"/>
              </a:spcBef>
              <a:spcAft>
                <a:spcPts val="427"/>
              </a:spcAft>
            </a:pPr>
            <a:r>
              <a:rPr lang="en-AU" altLang="en-US" sz="2560" dirty="0"/>
              <a:t>Sign up for PASS via Allocate+ </a:t>
            </a:r>
            <a:r>
              <a:rPr lang="en-AU" altLang="en-US" sz="2560" dirty="0"/>
              <a:t>in Week 2</a:t>
            </a:r>
          </a:p>
          <a:p>
            <a:pPr>
              <a:spcBef>
                <a:spcPts val="1707"/>
              </a:spcBef>
              <a:spcAft>
                <a:spcPts val="427"/>
              </a:spcAft>
            </a:pPr>
            <a:r>
              <a:rPr lang="en-AU" altLang="en-US" sz="2560" dirty="0"/>
              <a:t>Select </a:t>
            </a:r>
            <a:r>
              <a:rPr lang="en-AU" altLang="en-US" sz="2560" dirty="0"/>
              <a:t>a </a:t>
            </a:r>
            <a:r>
              <a:rPr lang="en-AU" sz="2560" cap="all" dirty="0">
                <a:solidFill>
                  <a:srgbClr val="0070C0"/>
                </a:solidFill>
                <a:latin typeface="Arial" panose="020B0604020202020204" pitchFamily="34" charset="0"/>
                <a:cs typeface="Arial" panose="020B0604020202020204" pitchFamily="34" charset="0"/>
              </a:rPr>
              <a:t>FIT1045 </a:t>
            </a:r>
            <a:r>
              <a:rPr lang="en-AU" altLang="en-US" sz="2560" dirty="0"/>
              <a:t>PASS </a:t>
            </a:r>
            <a:r>
              <a:rPr lang="en-AU" altLang="en-US" sz="2560" dirty="0"/>
              <a:t>session that fits your schedule</a:t>
            </a:r>
          </a:p>
          <a:p>
            <a:pPr>
              <a:spcBef>
                <a:spcPts val="1707"/>
              </a:spcBef>
              <a:spcAft>
                <a:spcPts val="427"/>
              </a:spcAft>
            </a:pPr>
            <a:r>
              <a:rPr lang="en-AU" altLang="en-US" sz="2560" dirty="0"/>
              <a:t>No </a:t>
            </a:r>
            <a:r>
              <a:rPr lang="en-AU" altLang="en-US" sz="2560" dirty="0"/>
              <a:t>spots left in the session you can attend? </a:t>
            </a:r>
            <a:r>
              <a:rPr lang="en-AU" altLang="en-US" sz="2560" dirty="0"/>
              <a:t/>
            </a:r>
            <a:br>
              <a:rPr lang="en-AU" altLang="en-US" sz="2560" dirty="0"/>
            </a:br>
            <a:r>
              <a:rPr lang="en-US" altLang="en-US" sz="2560" dirty="0"/>
              <a:t>Click on </a:t>
            </a:r>
            <a:r>
              <a:rPr lang="en-US" altLang="en-US" sz="2560" dirty="0"/>
              <a:t>the Waiting List hyperlink on the PASS </a:t>
            </a:r>
            <a:r>
              <a:rPr lang="en-US" altLang="en-US" sz="2560" dirty="0"/>
              <a:t>website</a:t>
            </a:r>
            <a:br>
              <a:rPr lang="en-US" altLang="en-US" sz="2560" dirty="0"/>
            </a:br>
            <a:r>
              <a:rPr lang="en-US" altLang="en-US" sz="2560" dirty="0"/>
              <a:t>(</a:t>
            </a:r>
            <a:r>
              <a:rPr lang="en-US" altLang="en-US" sz="2560" dirty="0">
                <a:solidFill>
                  <a:srgbClr val="0070C0"/>
                </a:solidFill>
              </a:rPr>
              <a:t>www.monash.edu/pass-program</a:t>
            </a:r>
            <a:r>
              <a:rPr lang="en-US" altLang="en-US" sz="2560" dirty="0"/>
              <a:t>)</a:t>
            </a:r>
            <a:r>
              <a:rPr lang="en-US" altLang="en-US" sz="2560" dirty="0">
                <a:solidFill>
                  <a:srgbClr val="0070C0"/>
                </a:solidFill>
              </a:rPr>
              <a:t> </a:t>
            </a:r>
            <a:r>
              <a:rPr lang="en-US" altLang="en-US" sz="2560" dirty="0"/>
              <a:t>and complete the form</a:t>
            </a:r>
          </a:p>
          <a:p>
            <a:pPr>
              <a:spcBef>
                <a:spcPts val="1707"/>
              </a:spcBef>
              <a:spcAft>
                <a:spcPts val="427"/>
              </a:spcAft>
            </a:pPr>
            <a:r>
              <a:rPr lang="en-US" altLang="en-US" sz="2560" dirty="0"/>
              <a:t>PASS </a:t>
            </a:r>
            <a:r>
              <a:rPr lang="en-US" altLang="en-US" sz="2560" dirty="0"/>
              <a:t>study sessions begin in Week 3.  See you there!</a:t>
            </a:r>
          </a:p>
          <a:p>
            <a:pPr>
              <a:spcBef>
                <a:spcPts val="853"/>
              </a:spcBef>
            </a:pPr>
            <a:endParaRPr lang="en-AU" altLang="en-US" sz="2560" dirty="0"/>
          </a:p>
          <a:p>
            <a:pPr>
              <a:buFont typeface="Wingdings" panose="05000000000000000000" pitchFamily="2" charset="2"/>
              <a:buNone/>
            </a:pPr>
            <a:endParaRPr lang="en-AU" altLang="en-US" sz="2560" dirty="0"/>
          </a:p>
          <a:p>
            <a:endParaRPr lang="en-AU" sz="2560" dirty="0"/>
          </a:p>
        </p:txBody>
      </p:sp>
      <p:pic>
        <p:nvPicPr>
          <p:cNvPr id="5" name="Picture 4" descr="pass_logo"/>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883394" y="201808"/>
            <a:ext cx="1759148" cy="11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9802679" y="8882519"/>
            <a:ext cx="3252277" cy="923843"/>
          </a:xfrm>
          <a:prstGeom prst="rect">
            <a:avLst/>
          </a:prstGeom>
          <a:noFill/>
        </p:spPr>
        <p:txBody>
          <a:bodyPr wrap="square" rtlCol="0">
            <a:spAutoFit/>
          </a:bodyPr>
          <a:lstStyle/>
          <a:p>
            <a:r>
              <a:rPr lang="en-US" sz="1351" cap="all" dirty="0">
                <a:solidFill>
                  <a:srgbClr val="0070C0"/>
                </a:solidFill>
                <a:latin typeface="Arial Narrow" panose="020B0606020202030204" pitchFamily="34" charset="0"/>
                <a:cs typeface="Arial" panose="020B0604020202020204" pitchFamily="34" charset="0"/>
              </a:rPr>
              <a:t>Better </a:t>
            </a:r>
            <a:r>
              <a:rPr lang="en-US" sz="1351" cap="all" dirty="0">
                <a:solidFill>
                  <a:srgbClr val="0070C0"/>
                </a:solidFill>
                <a:latin typeface="Arial Narrow" panose="020B0606020202030204" pitchFamily="34" charset="0"/>
                <a:cs typeface="Arial" panose="020B0604020202020204" pitchFamily="34" charset="0"/>
              </a:rPr>
              <a:t>Teaching, Better </a:t>
            </a:r>
            <a:r>
              <a:rPr lang="en-US" sz="1351" cap="all" dirty="0">
                <a:solidFill>
                  <a:srgbClr val="0070C0"/>
                </a:solidFill>
                <a:latin typeface="Arial Narrow" panose="020B0606020202030204" pitchFamily="34" charset="0"/>
                <a:cs typeface="Arial" panose="020B0604020202020204" pitchFamily="34" charset="0"/>
              </a:rPr>
              <a:t>Learning</a:t>
            </a:r>
            <a:endParaRPr lang="en-US" sz="1351" cap="all" dirty="0">
              <a:solidFill>
                <a:srgbClr val="0070C0"/>
              </a:solidFill>
              <a:latin typeface="Arial Narrow" panose="020B0606020202030204" pitchFamily="34" charset="0"/>
              <a:cs typeface="Arial" panose="020B0604020202020204" pitchFamily="34" charset="0"/>
            </a:endParaRPr>
          </a:p>
          <a:p>
            <a:r>
              <a:rPr lang="en-US" sz="1351" cap="all" dirty="0">
                <a:latin typeface="Arial Narrow" panose="020B0606020202030204" pitchFamily="34" charset="0"/>
                <a:cs typeface="Arial" panose="020B0604020202020204" pitchFamily="34" charset="0"/>
              </a:rPr>
              <a:t>Office </a:t>
            </a:r>
            <a:r>
              <a:rPr lang="en-US" sz="1351" cap="all" dirty="0">
                <a:latin typeface="Arial Narrow" panose="020B0606020202030204" pitchFamily="34" charset="0"/>
                <a:cs typeface="Arial" panose="020B0604020202020204" pitchFamily="34" charset="0"/>
              </a:rPr>
              <a:t>of the Vice-Provost </a:t>
            </a:r>
            <a:r>
              <a:rPr lang="en-US" sz="1351" cap="all" dirty="0">
                <a:latin typeface="Arial Narrow" panose="020B0606020202030204" pitchFamily="34" charset="0"/>
                <a:cs typeface="Arial" panose="020B0604020202020204" pitchFamily="34" charset="0"/>
              </a:rPr>
              <a:t/>
            </a:r>
            <a:br>
              <a:rPr lang="en-US" sz="1351" cap="all" dirty="0">
                <a:latin typeface="Arial Narrow" panose="020B0606020202030204" pitchFamily="34" charset="0"/>
                <a:cs typeface="Arial" panose="020B0604020202020204" pitchFamily="34" charset="0"/>
              </a:rPr>
            </a:br>
            <a:r>
              <a:rPr lang="en-US" sz="1351" cap="all" dirty="0">
                <a:latin typeface="Arial Narrow" panose="020B0606020202030204" pitchFamily="34" charset="0"/>
                <a:cs typeface="Arial" panose="020B0604020202020204" pitchFamily="34" charset="0"/>
              </a:rPr>
              <a:t>(</a:t>
            </a:r>
            <a:r>
              <a:rPr lang="en-US" sz="1351" cap="all" dirty="0">
                <a:latin typeface="Arial Narrow" panose="020B0606020202030204" pitchFamily="34" charset="0"/>
                <a:cs typeface="Arial" panose="020B0604020202020204" pitchFamily="34" charset="0"/>
              </a:rPr>
              <a:t>Learning and Teaching)</a:t>
            </a:r>
          </a:p>
          <a:p>
            <a:endParaRPr lang="en-AU" sz="1351" cap="all" dirty="0">
              <a:latin typeface="Arial Narrow" panose="020B0606020202030204" pitchFamily="34" charset="0"/>
              <a:cs typeface="Arial" panose="020B0604020202020204" pitchFamily="34" charset="0"/>
            </a:endParaRPr>
          </a:p>
        </p:txBody>
      </p:sp>
    </p:spTree>
    <p:extLst>
      <p:ext uri="{BB962C8B-B14F-4D97-AF65-F5344CB8AC3E}">
        <p14:creationId xmlns:p14="http://schemas.microsoft.com/office/powerpoint/2010/main" val="10935633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bg1"/>
                </a:solidFill>
                <a:latin typeface="Arial" charset="0"/>
                <a:ea typeface="ＭＳ Ｐゴシック" charset="0"/>
                <a:cs typeface="Arial" charset="0"/>
              </a:defRPr>
            </a:lvl1pPr>
            <a:lvl2pPr marL="1056623" indent="-406394">
              <a:defRPr sz="2800">
                <a:solidFill>
                  <a:schemeClr val="bg1"/>
                </a:solidFill>
                <a:latin typeface="Arial" charset="0"/>
                <a:ea typeface="Arial" charset="0"/>
                <a:cs typeface="Arial" charset="0"/>
              </a:defRPr>
            </a:lvl2pPr>
            <a:lvl3pPr marL="1625575" indent="-325115">
              <a:defRPr sz="2800">
                <a:solidFill>
                  <a:schemeClr val="bg1"/>
                </a:solidFill>
                <a:latin typeface="Arial" charset="0"/>
                <a:ea typeface="Arial" charset="0"/>
                <a:cs typeface="Arial" charset="0"/>
              </a:defRPr>
            </a:lvl3pPr>
            <a:lvl4pPr marL="2275804">
              <a:defRPr sz="2800">
                <a:solidFill>
                  <a:schemeClr val="bg1"/>
                </a:solidFill>
                <a:latin typeface="Arial" charset="0"/>
                <a:ea typeface="Arial" charset="0"/>
                <a:cs typeface="Arial" charset="0"/>
              </a:defRPr>
            </a:lvl4pPr>
            <a:lvl5pPr marL="2926034">
              <a:defRPr sz="2800">
                <a:solidFill>
                  <a:schemeClr val="tx1"/>
                </a:solidFill>
                <a:latin typeface="Helvetica" charset="0"/>
                <a:ea typeface="Arial" charset="0"/>
                <a:cs typeface="Arial" charset="0"/>
              </a:defRPr>
            </a:lvl5pPr>
            <a:lvl6pPr marL="3576264" eaLnBrk="0" hangingPunct="0">
              <a:defRPr sz="2800">
                <a:solidFill>
                  <a:schemeClr val="tx1"/>
                </a:solidFill>
                <a:latin typeface="Helvetica" charset="0"/>
                <a:ea typeface="Arial" charset="0"/>
                <a:cs typeface="Arial" charset="0"/>
              </a:defRPr>
            </a:lvl6pPr>
            <a:lvl7pPr marL="4226494" eaLnBrk="0" hangingPunct="0">
              <a:defRPr sz="2800">
                <a:solidFill>
                  <a:schemeClr val="tx1"/>
                </a:solidFill>
                <a:latin typeface="Helvetica" charset="0"/>
                <a:ea typeface="Arial" charset="0"/>
                <a:cs typeface="Arial" charset="0"/>
              </a:defRPr>
            </a:lvl7pPr>
            <a:lvl8pPr marL="4876724" eaLnBrk="0" hangingPunct="0">
              <a:defRPr sz="2800">
                <a:solidFill>
                  <a:schemeClr val="tx1"/>
                </a:solidFill>
                <a:latin typeface="Helvetica" charset="0"/>
                <a:ea typeface="Arial" charset="0"/>
                <a:cs typeface="Arial" charset="0"/>
              </a:defRPr>
            </a:lvl8pPr>
            <a:lvl9pPr marL="5526954" eaLnBrk="0" hangingPunct="0">
              <a:defRPr sz="2800">
                <a:solidFill>
                  <a:schemeClr val="tx1"/>
                </a:solidFill>
                <a:latin typeface="Helvetica" charset="0"/>
                <a:ea typeface="Arial" charset="0"/>
                <a:cs typeface="Arial" charset="0"/>
              </a:defRPr>
            </a:lvl9pPr>
          </a:lstStyle>
          <a:p>
            <a:fld id="{16358A04-D12C-5A49-BE23-2EFF34EE77E5}" type="slidenum">
              <a:rPr lang="en-AU" sz="1300">
                <a:solidFill>
                  <a:schemeClr val="tx2"/>
                </a:solidFill>
              </a:rPr>
              <a:pPr/>
              <a:t>22</a:t>
            </a:fld>
            <a:endParaRPr lang="en-AU" sz="1300">
              <a:solidFill>
                <a:schemeClr val="tx2"/>
              </a:solidFill>
            </a:endParaRPr>
          </a:p>
        </p:txBody>
      </p:sp>
      <p:sp>
        <p:nvSpPr>
          <p:cNvPr id="11269" name="Title 1"/>
          <p:cNvSpPr>
            <a:spLocks noGrp="1"/>
          </p:cNvSpPr>
          <p:nvPr>
            <p:ph type="title" idx="4294967295"/>
          </p:nvPr>
        </p:nvSpPr>
        <p:spPr>
          <a:xfrm>
            <a:off x="1362296" y="609600"/>
            <a:ext cx="11674968" cy="1381760"/>
          </a:xfrm>
        </p:spPr>
        <p:txBody>
          <a:bodyPr>
            <a:normAutofit fontScale="90000"/>
          </a:bodyPr>
          <a:lstStyle/>
          <a:p>
            <a:r>
              <a:rPr lang="en-AU" dirty="0">
                <a:latin typeface="Arial" charset="0"/>
                <a:cs typeface="Arial" charset="0"/>
              </a:rPr>
              <a:t>Sign up for PASS on Allocate+ </a:t>
            </a:r>
            <a:br>
              <a:rPr lang="en-AU" dirty="0">
                <a:latin typeface="Arial" charset="0"/>
                <a:cs typeface="Arial" charset="0"/>
              </a:rPr>
            </a:br>
            <a:r>
              <a:rPr lang="en-AU" dirty="0">
                <a:latin typeface="Arial" charset="0"/>
                <a:cs typeface="Arial" charset="0"/>
              </a:rPr>
              <a:t>in Week 2</a:t>
            </a:r>
          </a:p>
        </p:txBody>
      </p:sp>
      <p:sp>
        <p:nvSpPr>
          <p:cNvPr id="11270" name="Content Placeholder 2"/>
          <p:cNvSpPr>
            <a:spLocks noGrp="1"/>
          </p:cNvSpPr>
          <p:nvPr>
            <p:ph idx="4294967295"/>
          </p:nvPr>
        </p:nvSpPr>
        <p:spPr>
          <a:xfrm>
            <a:off x="1633648" y="2438400"/>
            <a:ext cx="11379201" cy="6143413"/>
          </a:xfrm>
        </p:spPr>
        <p:txBody>
          <a:bodyPr/>
          <a:lstStyle/>
          <a:p>
            <a:pPr>
              <a:spcAft>
                <a:spcPts val="853"/>
              </a:spcAft>
            </a:pPr>
            <a:endParaRPr lang="en-AU" sz="3100" dirty="0">
              <a:latin typeface="Arial" charset="0"/>
              <a:cs typeface="Arial" charset="0"/>
            </a:endParaRPr>
          </a:p>
          <a:p>
            <a:pPr>
              <a:spcAft>
                <a:spcPts val="853"/>
              </a:spcAft>
            </a:pPr>
            <a:r>
              <a:rPr lang="en-AU" sz="3400" dirty="0">
                <a:latin typeface="Arial" charset="0"/>
                <a:cs typeface="Arial" charset="0"/>
              </a:rPr>
              <a:t>Select a FIT1045 PASS session that fits your schedule</a:t>
            </a:r>
          </a:p>
          <a:p>
            <a:pPr>
              <a:spcBef>
                <a:spcPts val="853"/>
              </a:spcBef>
              <a:spcAft>
                <a:spcPts val="853"/>
              </a:spcAft>
              <a:buNone/>
            </a:pPr>
            <a:endParaRPr lang="en-AU" sz="3400" b="1" dirty="0" smtClean="0">
              <a:latin typeface="Arial" charset="0"/>
              <a:cs typeface="Arial" charset="0"/>
            </a:endParaRPr>
          </a:p>
          <a:p>
            <a:pPr>
              <a:spcBef>
                <a:spcPts val="853"/>
              </a:spcBef>
              <a:spcAft>
                <a:spcPts val="853"/>
              </a:spcAft>
              <a:buNone/>
            </a:pPr>
            <a:r>
              <a:rPr lang="en-AU" sz="3400" b="1" dirty="0" smtClean="0">
                <a:latin typeface="Arial" charset="0"/>
                <a:cs typeface="Arial" charset="0"/>
              </a:rPr>
              <a:t>No </a:t>
            </a:r>
            <a:r>
              <a:rPr lang="en-AU" sz="3400" b="1" dirty="0">
                <a:latin typeface="Arial" charset="0"/>
                <a:cs typeface="Arial" charset="0"/>
              </a:rPr>
              <a:t>spots left you can attend?</a:t>
            </a:r>
            <a:r>
              <a:rPr lang="en-AU" sz="3400" u="sng" dirty="0">
                <a:latin typeface="Arial" charset="0"/>
                <a:cs typeface="Arial" charset="0"/>
              </a:rPr>
              <a:t> </a:t>
            </a:r>
            <a:endParaRPr lang="en-AU" u="sng" dirty="0">
              <a:latin typeface="Arial" charset="0"/>
              <a:cs typeface="Arial" charset="0"/>
            </a:endParaRPr>
          </a:p>
          <a:p>
            <a:pPr>
              <a:spcBef>
                <a:spcPts val="853"/>
              </a:spcBef>
            </a:pPr>
            <a:r>
              <a:rPr lang="en-US" sz="3400" dirty="0">
                <a:latin typeface="Arial" charset="0"/>
                <a:cs typeface="Arial" charset="0"/>
              </a:rPr>
              <a:t>Complete the Waiting List form on the PASS website </a:t>
            </a:r>
          </a:p>
          <a:p>
            <a:pPr>
              <a:spcBef>
                <a:spcPts val="853"/>
              </a:spcBef>
              <a:buNone/>
            </a:pPr>
            <a:r>
              <a:rPr lang="en-US" sz="3400" b="1" dirty="0">
                <a:latin typeface="Arial" charset="0"/>
                <a:cs typeface="Arial" charset="0"/>
              </a:rPr>
              <a:t>   http://</a:t>
            </a:r>
            <a:r>
              <a:rPr lang="en-US" sz="3400" b="1" dirty="0" err="1">
                <a:latin typeface="Arial" charset="0"/>
                <a:cs typeface="Arial" charset="0"/>
              </a:rPr>
              <a:t>www.monash.edu</a:t>
            </a:r>
            <a:r>
              <a:rPr lang="en-US" sz="3400" b="1" dirty="0">
                <a:latin typeface="Arial" charset="0"/>
                <a:cs typeface="Arial" charset="0"/>
              </a:rPr>
              <a:t>/students/pass-program/</a:t>
            </a:r>
          </a:p>
          <a:p>
            <a:pPr>
              <a:spcBef>
                <a:spcPts val="853"/>
              </a:spcBef>
            </a:pPr>
            <a:endParaRPr lang="en-US" sz="4000" b="1" dirty="0">
              <a:latin typeface="Arial" charset="0"/>
              <a:cs typeface="Arial" charset="0"/>
            </a:endParaRPr>
          </a:p>
          <a:p>
            <a:pPr>
              <a:spcBef>
                <a:spcPts val="853"/>
              </a:spcBef>
            </a:pPr>
            <a:r>
              <a:rPr lang="en-US" sz="4000" dirty="0">
                <a:latin typeface="Arial" charset="0"/>
                <a:cs typeface="Arial" charset="0"/>
              </a:rPr>
              <a:t>PASS study sessions begin in Week 3.          See you there</a:t>
            </a:r>
            <a:r>
              <a:rPr lang="en-US" sz="4000" dirty="0" smtClean="0">
                <a:latin typeface="Arial" charset="0"/>
                <a:cs typeface="Arial" charset="0"/>
              </a:rPr>
              <a:t>!</a:t>
            </a:r>
            <a:endParaRPr lang="en-AU" sz="4000" b="1" dirty="0">
              <a:latin typeface="Arial" charset="0"/>
              <a:cs typeface="Arial" charset="0"/>
            </a:endParaRPr>
          </a:p>
        </p:txBody>
      </p:sp>
      <p:pic>
        <p:nvPicPr>
          <p:cNvPr id="11271" name="Picture 4" descr="pass_logo"/>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0394810" y="1225974"/>
            <a:ext cx="2226169" cy="143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021616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4"/>
          <p:cNvSpPr>
            <a:spLocks noGrp="1" noChangeArrowheads="1"/>
          </p:cNvSpPr>
          <p:nvPr>
            <p:ph type="title"/>
          </p:nvPr>
        </p:nvSpPr>
        <p:spPr/>
        <p:txBody>
          <a:bodyPr>
            <a:normAutofit/>
          </a:bodyPr>
          <a:lstStyle/>
          <a:p>
            <a:r>
              <a:rPr lang="en-AU" sz="3600" b="1" dirty="0" smtClean="0">
                <a:solidFill>
                  <a:schemeClr val="tx1"/>
                </a:solidFill>
                <a:latin typeface="Calibri" pitchFamily="34" charset="0"/>
              </a:rPr>
              <a:t>Do you have any form of condition </a:t>
            </a:r>
            <a:r>
              <a:rPr lang="en-AU" sz="3600" b="1" dirty="0">
                <a:solidFill>
                  <a:schemeClr val="tx1"/>
                </a:solidFill>
                <a:latin typeface="Calibri" pitchFamily="34" charset="0"/>
              </a:rPr>
              <a:t>(medical, disability other)</a:t>
            </a:r>
            <a:r>
              <a:rPr lang="en-AU" sz="3600" b="1" dirty="0" smtClean="0">
                <a:solidFill>
                  <a:schemeClr val="tx1"/>
                </a:solidFill>
                <a:latin typeface="Calibri" pitchFamily="34" charset="0"/>
              </a:rPr>
              <a:t> that impacts on your ability to study?</a:t>
            </a:r>
          </a:p>
        </p:txBody>
      </p:sp>
      <p:sp>
        <p:nvSpPr>
          <p:cNvPr id="65542" name="Rectangle 5"/>
          <p:cNvSpPr>
            <a:spLocks noGrp="1" noChangeArrowheads="1"/>
          </p:cNvSpPr>
          <p:nvPr>
            <p:ph idx="1"/>
          </p:nvPr>
        </p:nvSpPr>
        <p:spPr>
          <a:xfrm>
            <a:off x="2041527" y="2058989"/>
            <a:ext cx="10633073" cy="4722811"/>
          </a:xfrm>
          <a:solidFill>
            <a:schemeClr val="accent1">
              <a:lumMod val="40000"/>
              <a:lumOff val="60000"/>
            </a:schemeClr>
          </a:solidFill>
        </p:spPr>
        <p:txBody>
          <a:bodyPr/>
          <a:lstStyle/>
          <a:p>
            <a:pPr marL="503477" indent="0">
              <a:spcAft>
                <a:spcPts val="853"/>
              </a:spcAft>
              <a:buNone/>
            </a:pPr>
            <a:endParaRPr lang="en-AU" sz="1100" b="1" dirty="0">
              <a:solidFill>
                <a:srgbClr val="00528B"/>
              </a:solidFill>
              <a:latin typeface="Calibri" pitchFamily="34" charset="0"/>
            </a:endParaRPr>
          </a:p>
          <a:p>
            <a:pPr marL="503477" indent="0">
              <a:spcAft>
                <a:spcPts val="853"/>
              </a:spcAft>
              <a:buNone/>
            </a:pPr>
            <a:r>
              <a:rPr lang="en-AU" sz="3700" b="1" dirty="0">
                <a:solidFill>
                  <a:srgbClr val="00528B"/>
                </a:solidFill>
                <a:latin typeface="Calibri" pitchFamily="34" charset="0"/>
              </a:rPr>
              <a:t>Disability Support Services provides a range of services for registered students including:</a:t>
            </a:r>
            <a:r>
              <a:rPr lang="en-AU" sz="4000" b="1" dirty="0">
                <a:solidFill>
                  <a:srgbClr val="00528B"/>
                </a:solidFill>
                <a:latin typeface="Calibri" pitchFamily="34" charset="0"/>
              </a:rPr>
              <a:t/>
            </a:r>
            <a:br>
              <a:rPr lang="en-AU" sz="4000" b="1" dirty="0">
                <a:solidFill>
                  <a:srgbClr val="00528B"/>
                </a:solidFill>
                <a:latin typeface="Calibri" pitchFamily="34" charset="0"/>
              </a:rPr>
            </a:br>
            <a:endParaRPr lang="en-AU" sz="300" b="1" dirty="0">
              <a:solidFill>
                <a:srgbClr val="00528B"/>
              </a:solidFill>
              <a:latin typeface="Calibri" pitchFamily="34" charset="0"/>
            </a:endParaRPr>
          </a:p>
          <a:p>
            <a:pPr marL="1022758" indent="0">
              <a:spcAft>
                <a:spcPts val="0"/>
              </a:spcAft>
              <a:buFont typeface="Arial" pitchFamily="34" charset="0"/>
              <a:buChar char="•"/>
              <a:tabLst>
                <a:tab pos="381559" algn="l"/>
                <a:tab pos="885035" algn="l"/>
                <a:tab pos="1404316" algn="l"/>
              </a:tabLst>
            </a:pPr>
            <a:r>
              <a:rPr lang="en-AU" sz="3400" dirty="0">
                <a:latin typeface="Calibri" pitchFamily="34" charset="0"/>
              </a:rPr>
              <a:t> 	Notetakers and Auslan interpreters</a:t>
            </a:r>
          </a:p>
          <a:p>
            <a:pPr marL="1022758" indent="0">
              <a:spcAft>
                <a:spcPts val="0"/>
              </a:spcAft>
              <a:buFont typeface="Arial" pitchFamily="34" charset="0"/>
              <a:buChar char="•"/>
              <a:tabLst>
                <a:tab pos="381559" algn="l"/>
                <a:tab pos="885035" algn="l"/>
                <a:tab pos="1404316" algn="l"/>
              </a:tabLst>
            </a:pPr>
            <a:r>
              <a:rPr lang="en-AU" sz="3400" dirty="0">
                <a:latin typeface="Calibri" pitchFamily="34" charset="0"/>
              </a:rPr>
              <a:t> 	Readings in alternative formats</a:t>
            </a:r>
          </a:p>
          <a:p>
            <a:pPr marL="1022758" indent="0">
              <a:spcAft>
                <a:spcPts val="0"/>
              </a:spcAft>
              <a:buFont typeface="Arial" pitchFamily="34" charset="0"/>
              <a:buChar char="•"/>
              <a:tabLst>
                <a:tab pos="381559" algn="l"/>
                <a:tab pos="885035" algn="l"/>
                <a:tab pos="1404316" algn="l"/>
              </a:tabLst>
            </a:pPr>
            <a:r>
              <a:rPr lang="en-AU" sz="3400" dirty="0">
                <a:latin typeface="Calibri" pitchFamily="34" charset="0"/>
              </a:rPr>
              <a:t>	Adaptive equipment and software</a:t>
            </a:r>
          </a:p>
          <a:p>
            <a:pPr marL="1022758" indent="0">
              <a:spcAft>
                <a:spcPts val="0"/>
              </a:spcAft>
              <a:buFont typeface="Arial" pitchFamily="34" charset="0"/>
              <a:buChar char="•"/>
              <a:tabLst>
                <a:tab pos="381559" algn="l"/>
                <a:tab pos="885035" algn="l"/>
                <a:tab pos="1404316" algn="l"/>
              </a:tabLst>
            </a:pPr>
            <a:r>
              <a:rPr lang="en-AU" sz="3400" dirty="0">
                <a:latin typeface="Calibri" pitchFamily="34" charset="0"/>
              </a:rPr>
              <a:t> 	Alternative arrangements for exams</a:t>
            </a:r>
          </a:p>
          <a:p>
            <a:pPr marL="503477" indent="0">
              <a:spcAft>
                <a:spcPts val="0"/>
              </a:spcAft>
              <a:buNone/>
              <a:tabLst>
                <a:tab pos="381559" algn="l"/>
                <a:tab pos="503477" algn="l"/>
              </a:tabLst>
            </a:pPr>
            <a:endParaRPr lang="en-AU" sz="1100" b="1" dirty="0">
              <a:solidFill>
                <a:schemeClr val="accent1"/>
              </a:solidFill>
              <a:latin typeface="Calibri" pitchFamily="34" charset="0"/>
            </a:endParaRPr>
          </a:p>
          <a:p>
            <a:pPr marL="503477" indent="0">
              <a:spcAft>
                <a:spcPts val="0"/>
              </a:spcAft>
              <a:buNone/>
              <a:tabLst>
                <a:tab pos="381559" algn="l"/>
                <a:tab pos="503477" algn="l"/>
              </a:tabLst>
            </a:pPr>
            <a:endParaRPr lang="en-AU" sz="3000" b="1" dirty="0">
              <a:solidFill>
                <a:schemeClr val="accent1"/>
              </a:solidFill>
              <a:latin typeface="Calibri" pitchFamily="34" charset="0"/>
            </a:endParaRPr>
          </a:p>
          <a:p>
            <a:pPr marL="503477" indent="0">
              <a:spcAft>
                <a:spcPts val="0"/>
              </a:spcAft>
              <a:buNone/>
              <a:tabLst>
                <a:tab pos="381559" algn="l"/>
                <a:tab pos="503477" algn="l"/>
              </a:tabLst>
            </a:pPr>
            <a:r>
              <a:rPr lang="en-AU" sz="3000" b="1" dirty="0">
                <a:solidFill>
                  <a:schemeClr val="accent1"/>
                </a:solidFill>
                <a:latin typeface="Calibri" pitchFamily="34" charset="0"/>
              </a:rPr>
              <a:t>For further information and details about how to register:</a:t>
            </a:r>
            <a:r>
              <a:rPr lang="en-AU" sz="3400" b="1" dirty="0">
                <a:solidFill>
                  <a:schemeClr val="accent1"/>
                </a:solidFill>
                <a:latin typeface="Calibri" pitchFamily="34" charset="0"/>
              </a:rPr>
              <a:t/>
            </a:r>
            <a:br>
              <a:rPr lang="en-AU" sz="3400" b="1" dirty="0">
                <a:solidFill>
                  <a:schemeClr val="accent1"/>
                </a:solidFill>
                <a:latin typeface="Calibri" pitchFamily="34" charset="0"/>
              </a:rPr>
            </a:br>
            <a:endParaRPr lang="en-AU" sz="1100" b="1" dirty="0">
              <a:solidFill>
                <a:schemeClr val="accent1"/>
              </a:solidFill>
              <a:latin typeface="Calibri" pitchFamily="34" charset="0"/>
            </a:endParaRPr>
          </a:p>
          <a:p>
            <a:pPr indent="126434">
              <a:lnSpc>
                <a:spcPct val="90000"/>
              </a:lnSpc>
              <a:spcAft>
                <a:spcPts val="0"/>
              </a:spcAft>
              <a:buNone/>
              <a:tabLst>
                <a:tab pos="1907793" algn="l"/>
              </a:tabLst>
            </a:pPr>
            <a:r>
              <a:rPr lang="en-AU" sz="3000" dirty="0">
                <a:latin typeface="Calibri" pitchFamily="34" charset="0"/>
              </a:rPr>
              <a:t>Email: 	disabilitysupportservices@monash.edu</a:t>
            </a:r>
            <a:endParaRPr lang="en-AU" sz="3000" i="1" dirty="0">
              <a:latin typeface="Calibri" pitchFamily="34" charset="0"/>
            </a:endParaRPr>
          </a:p>
          <a:p>
            <a:pPr indent="126434">
              <a:lnSpc>
                <a:spcPct val="90000"/>
              </a:lnSpc>
              <a:spcAft>
                <a:spcPts val="0"/>
              </a:spcAft>
              <a:buNone/>
              <a:tabLst>
                <a:tab pos="1907793" algn="l"/>
              </a:tabLst>
            </a:pPr>
            <a:r>
              <a:rPr lang="en-AU" sz="3000" dirty="0">
                <a:latin typeface="Calibri" pitchFamily="34" charset="0"/>
              </a:rPr>
              <a:t>Phone: 	03 9905 5704</a:t>
            </a:r>
          </a:p>
          <a:p>
            <a:pPr marL="503477" indent="0">
              <a:lnSpc>
                <a:spcPct val="90000"/>
              </a:lnSpc>
              <a:spcAft>
                <a:spcPts val="0"/>
              </a:spcAft>
              <a:buNone/>
              <a:tabLst>
                <a:tab pos="1907793" algn="l"/>
              </a:tabLst>
            </a:pPr>
            <a:r>
              <a:rPr lang="en-AU" sz="3000" dirty="0" smtClean="0">
                <a:latin typeface="Calibri" pitchFamily="34" charset="0"/>
              </a:rPr>
              <a:t>  Web</a:t>
            </a:r>
            <a:r>
              <a:rPr lang="en-AU" sz="3000" dirty="0">
                <a:latin typeface="Calibri" pitchFamily="34" charset="0"/>
              </a:rPr>
              <a:t>: 	monash.edu/disability</a:t>
            </a:r>
            <a:r>
              <a:rPr lang="en-AU" sz="3400" dirty="0">
                <a:solidFill>
                  <a:srgbClr val="00528B"/>
                </a:solidFill>
                <a:latin typeface="Calibri" pitchFamily="34" charset="0"/>
              </a:rPr>
              <a:t/>
            </a:r>
            <a:br>
              <a:rPr lang="en-AU" sz="3400" dirty="0">
                <a:solidFill>
                  <a:srgbClr val="00528B"/>
                </a:solidFill>
                <a:latin typeface="Calibri" pitchFamily="34" charset="0"/>
              </a:rPr>
            </a:br>
            <a:endParaRPr lang="en-AU" sz="3400" dirty="0">
              <a:solidFill>
                <a:srgbClr val="00528B"/>
              </a:solidFill>
              <a:latin typeface="Calibri" pitchFamily="34" charset="0"/>
            </a:endParaRPr>
          </a:p>
          <a:p>
            <a:pPr marL="0" indent="0">
              <a:buNone/>
              <a:tabLst>
                <a:tab pos="381559" algn="l"/>
                <a:tab pos="641199" algn="l"/>
              </a:tabLst>
            </a:pPr>
            <a:r>
              <a:rPr lang="en-AU" sz="4000" dirty="0">
                <a:solidFill>
                  <a:srgbClr val="00528B"/>
                </a:solidFill>
                <a:latin typeface="Calibri" pitchFamily="34" charset="0"/>
              </a:rPr>
              <a:t/>
            </a:r>
            <a:br>
              <a:rPr lang="en-AU" sz="4000" dirty="0">
                <a:solidFill>
                  <a:srgbClr val="00528B"/>
                </a:solidFill>
                <a:latin typeface="Calibri" pitchFamily="34" charset="0"/>
              </a:rPr>
            </a:br>
            <a:endParaRPr lang="en-AU" sz="4000" dirty="0">
              <a:solidFill>
                <a:srgbClr val="00528B"/>
              </a:solidFill>
              <a:latin typeface="Calibri" pitchFamily="34" charset="0"/>
            </a:endParaRPr>
          </a:p>
          <a:p>
            <a:pPr>
              <a:buNone/>
            </a:pPr>
            <a:endParaRPr lang="en-AU" sz="4000" dirty="0">
              <a:latin typeface="Calibri" pitchFamily="34" charset="0"/>
            </a:endParaRPr>
          </a:p>
        </p:txBody>
      </p:sp>
    </p:spTree>
    <p:extLst>
      <p:ext uri="{BB962C8B-B14F-4D97-AF65-F5344CB8AC3E}">
        <p14:creationId xmlns:p14="http://schemas.microsoft.com/office/powerpoint/2010/main" val="23232627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Conventional Lectures</a:t>
            </a:r>
            <a:endParaRPr lang="en-US" dirty="0"/>
          </a:p>
        </p:txBody>
      </p:sp>
      <p:pic>
        <p:nvPicPr>
          <p:cNvPr id="5" name="Content Placeholder 4" descr="large_A_University_Lecture_57277.jpg"/>
          <p:cNvPicPr>
            <a:picLocks noGrp="1" noChangeAspect="1"/>
          </p:cNvPicPr>
          <p:nvPr>
            <p:ph idx="1"/>
          </p:nvPr>
        </p:nvPicPr>
        <p:blipFill>
          <a:blip r:embed="rId2">
            <a:extLst>
              <a:ext uri="{28A0092B-C50C-407E-A947-70E740481C1C}">
                <a14:useLocalDpi xmlns:a14="http://schemas.microsoft.com/office/drawing/2010/main" val="0"/>
              </a:ext>
            </a:extLst>
          </a:blip>
          <a:srcRect l="1182" r="1182"/>
          <a:stretch>
            <a:fillRect/>
          </a:stretch>
        </p:blipFill>
        <p:spPr/>
      </p:pic>
      <p:sp>
        <p:nvSpPr>
          <p:cNvPr id="4" name="Slide Number Placeholder 3"/>
          <p:cNvSpPr>
            <a:spLocks noGrp="1"/>
          </p:cNvSpPr>
          <p:nvPr>
            <p:ph type="sldNum" sz="quarter" idx="12"/>
          </p:nvPr>
        </p:nvSpPr>
        <p:spPr/>
        <p:txBody>
          <a:bodyPr/>
          <a:lstStyle/>
          <a:p>
            <a:fld id="{98ECD0A9-FBB9-7941-82B1-CC7A9C19960F}" type="slidenum">
              <a:rPr lang="en-AU" smtClean="0"/>
              <a:pPr/>
              <a:t>24</a:t>
            </a:fld>
            <a:endParaRPr lang="en-AU"/>
          </a:p>
        </p:txBody>
      </p:sp>
      <p:sp>
        <p:nvSpPr>
          <p:cNvPr id="6" name="TextBox 5"/>
          <p:cNvSpPr txBox="1"/>
          <p:nvPr/>
        </p:nvSpPr>
        <p:spPr>
          <a:xfrm>
            <a:off x="7703981" y="9075667"/>
            <a:ext cx="4366319" cy="331371"/>
          </a:xfrm>
          <a:prstGeom prst="rect">
            <a:avLst/>
          </a:prstGeom>
          <a:noFill/>
        </p:spPr>
        <p:txBody>
          <a:bodyPr wrap="none" lIns="130046" tIns="65023" rIns="130046" bIns="65023" rtlCol="0">
            <a:spAutoFit/>
          </a:bodyPr>
          <a:lstStyle/>
          <a:p>
            <a:r>
              <a:rPr lang="en-US" sz="1300" dirty="0"/>
              <a:t>http://</a:t>
            </a:r>
            <a:r>
              <a:rPr lang="en-US" sz="1300" dirty="0" err="1"/>
              <a:t>www.pedagogygeek.com</a:t>
            </a:r>
            <a:r>
              <a:rPr lang="en-US" sz="1300" dirty="0"/>
              <a:t>/category/uncategorized/</a:t>
            </a:r>
          </a:p>
        </p:txBody>
      </p:sp>
    </p:spTree>
    <p:extLst>
      <p:ext uri="{BB962C8B-B14F-4D97-AF65-F5344CB8AC3E}">
        <p14:creationId xmlns:p14="http://schemas.microsoft.com/office/powerpoint/2010/main" val="25069244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Issues</a:t>
            </a:r>
            <a:endParaRPr lang="en-US" dirty="0"/>
          </a:p>
        </p:txBody>
      </p:sp>
      <p:sp>
        <p:nvSpPr>
          <p:cNvPr id="3" name="Content Placeholder 2"/>
          <p:cNvSpPr>
            <a:spLocks noGrp="1"/>
          </p:cNvSpPr>
          <p:nvPr>
            <p:ph idx="1"/>
          </p:nvPr>
        </p:nvSpPr>
        <p:spPr>
          <a:xfrm>
            <a:off x="2041754" y="4467154"/>
            <a:ext cx="10663936" cy="4419459"/>
          </a:xfrm>
        </p:spPr>
        <p:txBody>
          <a:bodyPr>
            <a:normAutofit fontScale="85000" lnSpcReduction="10000"/>
          </a:bodyPr>
          <a:lstStyle/>
          <a:p>
            <a:r>
              <a:rPr lang="en-US" dirty="0" smtClean="0"/>
              <a:t>Difficult for students to remain attentive.</a:t>
            </a:r>
          </a:p>
          <a:p>
            <a:r>
              <a:rPr lang="en-US" dirty="0" smtClean="0"/>
              <a:t>Not enough opportunity to critically think through the concepts.</a:t>
            </a:r>
          </a:p>
          <a:p>
            <a:r>
              <a:rPr lang="en-US" dirty="0" smtClean="0"/>
              <a:t>Reinforces the feeling that the most important part of learning is to memorize material.</a:t>
            </a:r>
          </a:p>
          <a:p>
            <a:r>
              <a:rPr lang="en-US" dirty="0" smtClean="0"/>
              <a:t>Difficult for lecturers to gauge students’ understanding.</a:t>
            </a:r>
            <a:endParaRPr lang="en-US" dirty="0"/>
          </a:p>
        </p:txBody>
      </p:sp>
      <p:sp>
        <p:nvSpPr>
          <p:cNvPr id="4" name="Slide Number Placeholder 3"/>
          <p:cNvSpPr>
            <a:spLocks noGrp="1"/>
          </p:cNvSpPr>
          <p:nvPr>
            <p:ph type="sldNum" sz="quarter" idx="12"/>
          </p:nvPr>
        </p:nvSpPr>
        <p:spPr/>
        <p:txBody>
          <a:bodyPr/>
          <a:lstStyle/>
          <a:p>
            <a:fld id="{98ECD0A9-FBB9-7941-82B1-CC7A9C19960F}" type="slidenum">
              <a:rPr lang="en-AU" smtClean="0"/>
              <a:pPr/>
              <a:t>25</a:t>
            </a:fld>
            <a:endParaRPr lang="en-AU"/>
          </a:p>
        </p:txBody>
      </p:sp>
      <p:pic>
        <p:nvPicPr>
          <p:cNvPr id="5" name="Picture 4" descr="2bd2b_bored-students-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9634" y="575523"/>
            <a:ext cx="5958770" cy="3682519"/>
          </a:xfrm>
          <a:prstGeom prst="rect">
            <a:avLst/>
          </a:prstGeom>
        </p:spPr>
      </p:pic>
      <p:sp>
        <p:nvSpPr>
          <p:cNvPr id="6" name="TextBox 5"/>
          <p:cNvSpPr txBox="1"/>
          <p:nvPr/>
        </p:nvSpPr>
        <p:spPr>
          <a:xfrm>
            <a:off x="10901805" y="4364744"/>
            <a:ext cx="1840544" cy="331371"/>
          </a:xfrm>
          <a:prstGeom prst="rect">
            <a:avLst/>
          </a:prstGeom>
          <a:noFill/>
        </p:spPr>
        <p:txBody>
          <a:bodyPr wrap="none" lIns="130046" tIns="65023" rIns="130046" bIns="65023" rtlCol="0">
            <a:spAutoFit/>
          </a:bodyPr>
          <a:lstStyle/>
          <a:p>
            <a:r>
              <a:rPr lang="en-US" sz="1300" dirty="0"/>
              <a:t>http://</a:t>
            </a:r>
            <a:r>
              <a:rPr lang="en-US" sz="1300" dirty="0" err="1"/>
              <a:t>gregteselle.com</a:t>
            </a:r>
            <a:endParaRPr lang="en-US" sz="1300" dirty="0"/>
          </a:p>
        </p:txBody>
      </p:sp>
    </p:spTree>
    <p:extLst>
      <p:ext uri="{BB962C8B-B14F-4D97-AF65-F5344CB8AC3E}">
        <p14:creationId xmlns:p14="http://schemas.microsoft.com/office/powerpoint/2010/main" val="1172525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 Instruction</a:t>
            </a:r>
            <a:endParaRPr lang="en-US" dirty="0"/>
          </a:p>
        </p:txBody>
      </p:sp>
      <p:sp>
        <p:nvSpPr>
          <p:cNvPr id="4" name="Slide Number Placeholder 3"/>
          <p:cNvSpPr>
            <a:spLocks noGrp="1"/>
          </p:cNvSpPr>
          <p:nvPr>
            <p:ph type="sldNum" sz="quarter" idx="12"/>
          </p:nvPr>
        </p:nvSpPr>
        <p:spPr/>
        <p:txBody>
          <a:bodyPr/>
          <a:lstStyle/>
          <a:p>
            <a:fld id="{98ECD0A9-FBB9-7941-82B1-CC7A9C19960F}" type="slidenum">
              <a:rPr lang="en-AU" smtClean="0"/>
              <a:pPr/>
              <a:t>26</a:t>
            </a:fld>
            <a:endParaRPr lang="en-AU"/>
          </a:p>
        </p:txBody>
      </p:sp>
      <p:pic>
        <p:nvPicPr>
          <p:cNvPr id="5" name="Picture 4" descr="survey-says-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3889" y="2009282"/>
            <a:ext cx="6009977" cy="3985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86648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Approach</a:t>
            </a:r>
            <a:endParaRPr lang="en-US" dirty="0"/>
          </a:p>
        </p:txBody>
      </p:sp>
      <p:sp>
        <p:nvSpPr>
          <p:cNvPr id="7" name="Content Placeholder 6"/>
          <p:cNvSpPr>
            <a:spLocks noGrp="1"/>
          </p:cNvSpPr>
          <p:nvPr>
            <p:ph idx="1"/>
          </p:nvPr>
        </p:nvSpPr>
        <p:spPr>
          <a:xfrm>
            <a:off x="1689065" y="3443041"/>
            <a:ext cx="10036315" cy="6042271"/>
          </a:xfrm>
        </p:spPr>
        <p:txBody>
          <a:bodyPr>
            <a:normAutofit fontScale="85000" lnSpcReduction="20000"/>
          </a:bodyPr>
          <a:lstStyle/>
          <a:p>
            <a:r>
              <a:rPr lang="en-US" dirty="0" smtClean="0"/>
              <a:t>Lectures are interspersed with questions.</a:t>
            </a:r>
          </a:p>
          <a:p>
            <a:r>
              <a:rPr lang="en-US" dirty="0" smtClean="0"/>
              <a:t>You are given some time to think about the question </a:t>
            </a:r>
          </a:p>
          <a:p>
            <a:r>
              <a:rPr lang="en-US" dirty="0" smtClean="0"/>
              <a:t>You then give your responses.</a:t>
            </a:r>
          </a:p>
          <a:p>
            <a:r>
              <a:rPr lang="en-US" dirty="0" smtClean="0"/>
              <a:t>We look the responses.</a:t>
            </a:r>
          </a:p>
          <a:p>
            <a:r>
              <a:rPr lang="en-US" dirty="0" smtClean="0"/>
              <a:t>You then spend some time discussing your answers with the students around you.</a:t>
            </a:r>
          </a:p>
          <a:p>
            <a:r>
              <a:rPr lang="en-US" dirty="0" smtClean="0"/>
              <a:t>You respond again.</a:t>
            </a:r>
          </a:p>
          <a:p>
            <a:r>
              <a:rPr lang="en-US" dirty="0" smtClean="0"/>
              <a:t>We then look at the responses and discuss them as a class.</a:t>
            </a:r>
            <a:endParaRPr lang="en-US" dirty="0"/>
          </a:p>
        </p:txBody>
      </p:sp>
      <p:sp>
        <p:nvSpPr>
          <p:cNvPr id="4" name="Slide Number Placeholder 3"/>
          <p:cNvSpPr>
            <a:spLocks noGrp="1"/>
          </p:cNvSpPr>
          <p:nvPr>
            <p:ph type="sldNum" sz="quarter" idx="12"/>
          </p:nvPr>
        </p:nvSpPr>
        <p:spPr/>
        <p:txBody>
          <a:bodyPr/>
          <a:lstStyle/>
          <a:p>
            <a:fld id="{98ECD0A9-FBB9-7941-82B1-CC7A9C19960F}" type="slidenum">
              <a:rPr lang="en-AU" smtClean="0"/>
              <a:pPr/>
              <a:t>27</a:t>
            </a:fld>
            <a:endParaRPr lang="en-AU" dirty="0"/>
          </a:p>
        </p:txBody>
      </p:sp>
      <p:pic>
        <p:nvPicPr>
          <p:cNvPr id="6" name="Picture 5" descr="peer-group-discus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1337" y="268288"/>
            <a:ext cx="4096455" cy="3072341"/>
          </a:xfrm>
          <a:prstGeom prst="rect">
            <a:avLst/>
          </a:prstGeom>
        </p:spPr>
      </p:pic>
    </p:spTree>
    <p:extLst>
      <p:ext uri="{BB962C8B-B14F-4D97-AF65-F5344CB8AC3E}">
        <p14:creationId xmlns:p14="http://schemas.microsoft.com/office/powerpoint/2010/main" val="23289955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Using MARS</a:t>
            </a:r>
            <a:endParaRPr lang="en-US" dirty="0"/>
          </a:p>
        </p:txBody>
      </p:sp>
      <p:sp>
        <p:nvSpPr>
          <p:cNvPr id="3" name="Content Placeholder 2"/>
          <p:cNvSpPr>
            <a:spLocks noGrp="1"/>
          </p:cNvSpPr>
          <p:nvPr>
            <p:ph idx="1"/>
          </p:nvPr>
        </p:nvSpPr>
        <p:spPr/>
        <p:txBody>
          <a:bodyPr/>
          <a:lstStyle/>
          <a:p>
            <a:pPr marL="812800" lvl="0" indent="-381000">
              <a:lnSpc>
                <a:spcPct val="142857"/>
              </a:lnSpc>
              <a:spcBef>
                <a:spcPts val="0"/>
              </a:spcBef>
              <a:spcAft>
                <a:spcPts val="800"/>
              </a:spcAft>
              <a:buClr>
                <a:srgbClr val="333333"/>
              </a:buClr>
              <a:buSzPct val="100000"/>
              <a:buAutoNum type="arabicPeriod"/>
            </a:pPr>
            <a:r>
              <a:rPr lang="en-US" sz="3600" dirty="0">
                <a:solidFill>
                  <a:srgbClr val="333333"/>
                </a:solidFill>
                <a:highlight>
                  <a:srgbClr val="FFFFFF"/>
                </a:highlight>
                <a:latin typeface="Arial"/>
                <a:ea typeface="Arial"/>
                <a:cs typeface="Arial"/>
                <a:sym typeface="Arial"/>
              </a:rPr>
              <a:t>Visit http://</a:t>
            </a:r>
            <a:r>
              <a:rPr lang="en-US" sz="3600" dirty="0" err="1">
                <a:solidFill>
                  <a:srgbClr val="333333"/>
                </a:solidFill>
                <a:highlight>
                  <a:srgbClr val="FFFFFF"/>
                </a:highlight>
                <a:latin typeface="Arial"/>
                <a:ea typeface="Arial"/>
                <a:cs typeface="Arial"/>
                <a:sym typeface="Arial"/>
              </a:rPr>
              <a:t>mars.mu</a:t>
            </a:r>
            <a:r>
              <a:rPr lang="en-US" sz="3600" dirty="0">
                <a:solidFill>
                  <a:srgbClr val="333333"/>
                </a:solidFill>
                <a:highlight>
                  <a:srgbClr val="FFFFFF"/>
                </a:highlight>
                <a:latin typeface="Arial"/>
                <a:ea typeface="Arial"/>
                <a:cs typeface="Arial"/>
                <a:sym typeface="Arial"/>
              </a:rPr>
              <a:t> on your internet enabled device</a:t>
            </a:r>
          </a:p>
          <a:p>
            <a:pPr marL="812800" lvl="0" indent="-381000">
              <a:lnSpc>
                <a:spcPct val="142857"/>
              </a:lnSpc>
              <a:spcBef>
                <a:spcPts val="0"/>
              </a:spcBef>
              <a:spcAft>
                <a:spcPts val="800"/>
              </a:spcAft>
              <a:buClr>
                <a:srgbClr val="333333"/>
              </a:buClr>
              <a:buSzPct val="100000"/>
              <a:buAutoNum type="arabicPeriod"/>
            </a:pPr>
            <a:r>
              <a:rPr lang="en-US" sz="3600" dirty="0">
                <a:solidFill>
                  <a:srgbClr val="333333"/>
                </a:solidFill>
                <a:highlight>
                  <a:srgbClr val="FFFFFF"/>
                </a:highlight>
                <a:latin typeface="Arial"/>
                <a:ea typeface="Arial"/>
                <a:cs typeface="Arial"/>
                <a:sym typeface="Arial"/>
              </a:rPr>
              <a:t>Log in using your </a:t>
            </a:r>
            <a:r>
              <a:rPr lang="en-US" sz="3600" dirty="0" err="1">
                <a:solidFill>
                  <a:srgbClr val="333333"/>
                </a:solidFill>
                <a:highlight>
                  <a:srgbClr val="FFFFFF"/>
                </a:highlight>
                <a:latin typeface="Arial"/>
                <a:ea typeface="Arial"/>
                <a:cs typeface="Arial"/>
                <a:sym typeface="Arial"/>
              </a:rPr>
              <a:t>Authcate</a:t>
            </a:r>
            <a:r>
              <a:rPr lang="en-US" sz="3600" dirty="0">
                <a:solidFill>
                  <a:srgbClr val="333333"/>
                </a:solidFill>
                <a:highlight>
                  <a:srgbClr val="FFFFFF"/>
                </a:highlight>
                <a:latin typeface="Arial"/>
                <a:ea typeface="Arial"/>
                <a:cs typeface="Arial"/>
                <a:sym typeface="Arial"/>
              </a:rPr>
              <a:t> details (not required if you’re already logged in to Monash)</a:t>
            </a:r>
          </a:p>
          <a:p>
            <a:pPr marL="812800" lvl="0" indent="-381000">
              <a:lnSpc>
                <a:spcPct val="142857"/>
              </a:lnSpc>
              <a:spcBef>
                <a:spcPts val="0"/>
              </a:spcBef>
              <a:spcAft>
                <a:spcPts val="800"/>
              </a:spcAft>
              <a:buClr>
                <a:srgbClr val="333333"/>
              </a:buClr>
              <a:buSzPct val="100000"/>
              <a:buAutoNum type="arabicPeriod"/>
            </a:pPr>
            <a:r>
              <a:rPr lang="en-US" sz="3600" dirty="0">
                <a:solidFill>
                  <a:srgbClr val="333333"/>
                </a:solidFill>
                <a:highlight>
                  <a:srgbClr val="FFFFFF"/>
                </a:highlight>
                <a:latin typeface="Arial"/>
                <a:ea typeface="Arial"/>
                <a:cs typeface="Arial"/>
                <a:sym typeface="Arial"/>
              </a:rPr>
              <a:t>Touch the + symbol</a:t>
            </a:r>
          </a:p>
          <a:p>
            <a:pPr marL="812800" lvl="0" indent="-381000">
              <a:lnSpc>
                <a:spcPct val="142857"/>
              </a:lnSpc>
              <a:spcBef>
                <a:spcPts val="0"/>
              </a:spcBef>
              <a:spcAft>
                <a:spcPts val="800"/>
              </a:spcAft>
              <a:buClr>
                <a:srgbClr val="333333"/>
              </a:buClr>
              <a:buAutoNum type="arabicPeriod"/>
            </a:pPr>
            <a:r>
              <a:rPr lang="en-US" sz="3600" dirty="0">
                <a:solidFill>
                  <a:srgbClr val="333333"/>
                </a:solidFill>
                <a:highlight>
                  <a:srgbClr val="FFFFFF"/>
                </a:highlight>
                <a:latin typeface="Arial"/>
                <a:ea typeface="Arial"/>
                <a:cs typeface="Arial"/>
                <a:sym typeface="Arial"/>
              </a:rPr>
              <a:t>Enter the code for your unit:  </a:t>
            </a:r>
            <a:r>
              <a:rPr lang="en-US" sz="3600" b="1" dirty="0" smtClean="0">
                <a:solidFill>
                  <a:srgbClr val="FF0000"/>
                </a:solidFill>
              </a:rPr>
              <a:t>ZIETFF</a:t>
            </a:r>
          </a:p>
          <a:p>
            <a:pPr marL="812800" lvl="0" indent="-381000">
              <a:lnSpc>
                <a:spcPct val="142857"/>
              </a:lnSpc>
              <a:spcBef>
                <a:spcPts val="0"/>
              </a:spcBef>
              <a:spcAft>
                <a:spcPts val="800"/>
              </a:spcAft>
              <a:buClr>
                <a:srgbClr val="333333"/>
              </a:buClr>
              <a:buAutoNum type="arabicPeriod"/>
            </a:pPr>
            <a:r>
              <a:rPr lang="en-US" sz="3600" dirty="0" smtClean="0">
                <a:solidFill>
                  <a:srgbClr val="333333"/>
                </a:solidFill>
                <a:highlight>
                  <a:srgbClr val="FFFFFF"/>
                </a:highlight>
                <a:latin typeface="Arial"/>
                <a:ea typeface="Arial"/>
                <a:cs typeface="Arial"/>
                <a:sym typeface="Arial"/>
              </a:rPr>
              <a:t>Answer </a:t>
            </a:r>
            <a:r>
              <a:rPr lang="en-US" sz="3600" dirty="0">
                <a:solidFill>
                  <a:srgbClr val="333333"/>
                </a:solidFill>
                <a:highlight>
                  <a:srgbClr val="FFFFFF"/>
                </a:highlight>
                <a:latin typeface="Arial"/>
                <a:ea typeface="Arial"/>
                <a:cs typeface="Arial"/>
                <a:sym typeface="Arial"/>
              </a:rPr>
              <a:t>questions when they pop up.</a:t>
            </a:r>
          </a:p>
          <a:p>
            <a:pPr marL="0" marR="0" lvl="0" indent="0" defTabSz="91440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12"/>
          </p:nvPr>
        </p:nvSpPr>
        <p:spPr/>
        <p:txBody>
          <a:bodyPr/>
          <a:lstStyle/>
          <a:p>
            <a:fld id="{616BDAB8-770B-4757-85D9-A53B69A7B04F}" type="slidenum">
              <a:rPr lang="en-US" smtClean="0"/>
              <a:pPr/>
              <a:t>28</a:t>
            </a:fld>
            <a:endParaRPr lang="en-US"/>
          </a:p>
        </p:txBody>
      </p:sp>
    </p:spTree>
    <p:extLst>
      <p:ext uri="{BB962C8B-B14F-4D97-AF65-F5344CB8AC3E}">
        <p14:creationId xmlns:p14="http://schemas.microsoft.com/office/powerpoint/2010/main" val="5752410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sldNum" idx="12"/>
          </p:nvPr>
        </p:nvSpPr>
        <p:spPr>
          <a:xfrm>
            <a:off x="9320107" y="9040143"/>
            <a:ext cx="3034452" cy="519289"/>
          </a:xfrm>
          <a:prstGeom prst="rect">
            <a:avLst/>
          </a:prstGeom>
          <a:noFill/>
          <a:ln>
            <a:noFill/>
          </a:ln>
        </p:spPr>
        <p:txBody>
          <a:bodyPr vert="horz" wrap="square" lIns="130027" tIns="64996" rIns="130027" bIns="64996" numCol="1" anchor="ctr" anchorCtr="0" compatLnSpc="1">
            <a:prstTxWarp prst="textNoShape">
              <a:avLst/>
            </a:prstTxWarp>
            <a:noAutofit/>
          </a:bodyPr>
          <a:lstStyle/>
          <a:p>
            <a:pPr algn="r">
              <a:spcBef>
                <a:spcPts val="0"/>
              </a:spcBef>
              <a:buSzPct val="25000"/>
            </a:pPr>
            <a:fld id="{00000000-1234-1234-1234-123412341234}" type="slidenum">
              <a:rPr lang="en-US" sz="1707">
                <a:solidFill>
                  <a:srgbClr val="888888"/>
                </a:solidFill>
                <a:latin typeface="Calibri"/>
                <a:ea typeface="Calibri"/>
                <a:cs typeface="Calibri"/>
                <a:sym typeface="Calibri"/>
              </a:rPr>
              <a:pPr algn="r">
                <a:spcBef>
                  <a:spcPts val="0"/>
                </a:spcBef>
                <a:buSzPct val="25000"/>
              </a:pPr>
              <a:t>29</a:t>
            </a:fld>
            <a:endParaRPr lang="en-US" sz="1707">
              <a:solidFill>
                <a:srgbClr val="888888"/>
              </a:solidFill>
              <a:latin typeface="Calibri"/>
              <a:ea typeface="Calibri"/>
              <a:cs typeface="Calibri"/>
              <a:sym typeface="Calibri"/>
            </a:endParaRPr>
          </a:p>
        </p:txBody>
      </p:sp>
      <p:sp>
        <p:nvSpPr>
          <p:cNvPr id="237" name="Shape 237"/>
          <p:cNvSpPr txBox="1"/>
          <p:nvPr/>
        </p:nvSpPr>
        <p:spPr>
          <a:xfrm>
            <a:off x="2270678" y="2502908"/>
            <a:ext cx="6788069" cy="4333494"/>
          </a:xfrm>
          <a:prstGeom prst="rect">
            <a:avLst/>
          </a:prstGeom>
          <a:noFill/>
          <a:ln>
            <a:noFill/>
          </a:ln>
        </p:spPr>
        <p:txBody>
          <a:bodyPr lIns="130027" tIns="64996" rIns="130027" bIns="64996" anchor="t" anchorCtr="0">
            <a:noAutofit/>
          </a:bodyPr>
          <a:lstStyle/>
          <a:p>
            <a:pPr algn="l">
              <a:spcBef>
                <a:spcPts val="0"/>
              </a:spcBef>
              <a:buSzPct val="25000"/>
            </a:pPr>
            <a:r>
              <a:rPr lang="en-US" sz="4551" dirty="0">
                <a:solidFill>
                  <a:schemeClr val="dk1"/>
                </a:solidFill>
                <a:latin typeface="Calibri"/>
                <a:ea typeface="Calibri"/>
                <a:cs typeface="Calibri"/>
                <a:sym typeface="Calibri"/>
              </a:rPr>
              <a:t>1+1 = ?</a:t>
            </a:r>
          </a:p>
          <a:p>
            <a:pPr algn="l">
              <a:spcBef>
                <a:spcPts val="0"/>
              </a:spcBef>
            </a:pPr>
            <a:endParaRPr sz="4551" dirty="0">
              <a:solidFill>
                <a:schemeClr val="dk1"/>
              </a:solidFill>
              <a:latin typeface="Calibri"/>
              <a:ea typeface="Calibri"/>
              <a:cs typeface="Calibri"/>
              <a:sym typeface="Calibri"/>
            </a:endParaRPr>
          </a:p>
          <a:p>
            <a:pPr marL="487672" indent="-487672" algn="l">
              <a:spcBef>
                <a:spcPts val="0"/>
              </a:spcBef>
              <a:buClr>
                <a:schemeClr val="dk1"/>
              </a:buClr>
              <a:buSzPct val="100000"/>
              <a:buFont typeface="Calibri"/>
              <a:buAutoNum type="alphaLcPeriod"/>
            </a:pPr>
            <a:r>
              <a:rPr lang="en-US" sz="4551" dirty="0">
                <a:solidFill>
                  <a:schemeClr val="dk1"/>
                </a:solidFill>
                <a:latin typeface="Calibri"/>
                <a:ea typeface="Calibri"/>
                <a:cs typeface="Calibri"/>
                <a:sym typeface="Calibri"/>
              </a:rPr>
              <a:t>2</a:t>
            </a:r>
          </a:p>
          <a:p>
            <a:pPr marL="487672" indent="-487672" algn="l">
              <a:spcBef>
                <a:spcPts val="0"/>
              </a:spcBef>
              <a:buClr>
                <a:schemeClr val="dk1"/>
              </a:buClr>
              <a:buSzPct val="100000"/>
              <a:buFont typeface="Calibri"/>
              <a:buAutoNum type="alphaLcPeriod"/>
            </a:pPr>
            <a:r>
              <a:rPr lang="en-US" sz="4551" dirty="0">
                <a:solidFill>
                  <a:schemeClr val="dk1"/>
                </a:solidFill>
                <a:latin typeface="Calibri"/>
                <a:ea typeface="Calibri"/>
                <a:cs typeface="Calibri"/>
                <a:sym typeface="Calibri"/>
              </a:rPr>
              <a:t>10</a:t>
            </a:r>
          </a:p>
          <a:p>
            <a:pPr marL="487672" indent="-487672" algn="l">
              <a:spcBef>
                <a:spcPts val="0"/>
              </a:spcBef>
              <a:buClr>
                <a:schemeClr val="dk1"/>
              </a:buClr>
              <a:buSzPct val="100000"/>
              <a:buFont typeface="Calibri"/>
              <a:buAutoNum type="alphaLcPeriod"/>
            </a:pPr>
            <a:r>
              <a:rPr lang="en-US" sz="4551" dirty="0">
                <a:solidFill>
                  <a:schemeClr val="dk1"/>
                </a:solidFill>
                <a:latin typeface="Calibri"/>
                <a:ea typeface="Calibri"/>
                <a:cs typeface="Calibri"/>
                <a:sym typeface="Calibri"/>
              </a:rPr>
              <a:t>11</a:t>
            </a:r>
          </a:p>
          <a:p>
            <a:pPr marL="487672" indent="-487672" algn="l">
              <a:spcBef>
                <a:spcPts val="0"/>
              </a:spcBef>
              <a:buClr>
                <a:schemeClr val="dk1"/>
              </a:buClr>
              <a:buSzPct val="100000"/>
              <a:buFont typeface="Calibri"/>
              <a:buAutoNum type="alphaLcPeriod"/>
            </a:pPr>
            <a:r>
              <a:rPr lang="en-US" sz="4551" dirty="0">
                <a:solidFill>
                  <a:schemeClr val="dk1"/>
                </a:solidFill>
                <a:latin typeface="Calibri"/>
                <a:ea typeface="Calibri"/>
                <a:cs typeface="Calibri"/>
                <a:sym typeface="Calibri"/>
              </a:rPr>
              <a:t>Not sure</a:t>
            </a:r>
          </a:p>
        </p:txBody>
      </p:sp>
      <p:sp>
        <p:nvSpPr>
          <p:cNvPr id="4" name="Shape 230"/>
          <p:cNvSpPr txBox="1">
            <a:spLocks/>
          </p:cNvSpPr>
          <p:nvPr/>
        </p:nvSpPr>
        <p:spPr>
          <a:xfrm>
            <a:off x="650240" y="390595"/>
            <a:ext cx="11704320" cy="1625600"/>
          </a:xfrm>
          <a:prstGeom prst="rect">
            <a:avLst/>
          </a:prstGeom>
        </p:spPr>
        <p:txBody>
          <a:bodyPr lIns="130027" tIns="130027" rIns="130027" bIns="130027"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r>
              <a:rPr lang="en-US" sz="5120" dirty="0"/>
              <a:t>Multiple choice questions</a:t>
            </a:r>
          </a:p>
        </p:txBody>
      </p:sp>
      <p:sp>
        <p:nvSpPr>
          <p:cNvPr id="5" name="Shape 237"/>
          <p:cNvSpPr txBox="1"/>
          <p:nvPr/>
        </p:nvSpPr>
        <p:spPr>
          <a:xfrm>
            <a:off x="650240" y="7744319"/>
            <a:ext cx="12099254" cy="646684"/>
          </a:xfrm>
          <a:prstGeom prst="rect">
            <a:avLst/>
          </a:prstGeom>
          <a:noFill/>
          <a:ln>
            <a:noFill/>
          </a:ln>
        </p:spPr>
        <p:txBody>
          <a:bodyPr lIns="130027" tIns="64996" rIns="130027" bIns="64996" anchor="t" anchorCtr="0">
            <a:noAutofit/>
          </a:bodyPr>
          <a:lstStyle/>
          <a:p>
            <a:pPr algn="l">
              <a:spcBef>
                <a:spcPts val="0"/>
              </a:spcBef>
              <a:buSzPct val="25000"/>
            </a:pPr>
            <a:r>
              <a:rPr lang="en-AU" sz="3413" dirty="0">
                <a:solidFill>
                  <a:schemeClr val="dk1"/>
                </a:solidFill>
                <a:latin typeface="Calibri"/>
                <a:ea typeface="Calibri"/>
                <a:cs typeface="Calibri"/>
                <a:sym typeface="Calibri"/>
              </a:rPr>
              <a:t>Hint: There are 10 types of people in this world. Those who understand binary and those who don’t. </a:t>
            </a:r>
            <a:endParaRPr lang="en-US" sz="3413"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1320118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527" y="390525"/>
            <a:ext cx="10664825" cy="1625600"/>
          </a:xfrm>
        </p:spPr>
        <p:txBody>
          <a:bodyPr/>
          <a:lstStyle/>
          <a:p>
            <a:pPr eaLnBrk="1" hangingPunct="1"/>
            <a:r>
              <a:rPr lang="en-US" smtClean="0">
                <a:effectLst>
                  <a:outerShdw blurRad="38100" dist="38100" dir="2700000" algn="tl">
                    <a:srgbClr val="C0C0C0"/>
                  </a:outerShdw>
                </a:effectLst>
              </a:rPr>
              <a:t>Like a recipe</a:t>
            </a:r>
          </a:p>
        </p:txBody>
      </p:sp>
      <p:pic>
        <p:nvPicPr>
          <p:cNvPr id="21504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871788"/>
            <a:ext cx="13004800" cy="4008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5043" name="TextBox 5"/>
          <p:cNvSpPr txBox="1">
            <a:spLocks noChangeArrowheads="1"/>
          </p:cNvSpPr>
          <p:nvPr/>
        </p:nvSpPr>
        <p:spPr bwMode="auto">
          <a:xfrm>
            <a:off x="7289801" y="6934202"/>
            <a:ext cx="5714999" cy="531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30039" tIns="65020" rIns="130039" bIns="65020">
            <a:spAutoFit/>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r>
              <a:rPr lang="en-US" sz="1300"/>
              <a:t>This image is copyright protected. The copyright owner reserves all rights.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sldNum" idx="12"/>
          </p:nvPr>
        </p:nvSpPr>
        <p:spPr>
          <a:xfrm>
            <a:off x="9320107" y="9040143"/>
            <a:ext cx="3034452" cy="519289"/>
          </a:xfrm>
          <a:prstGeom prst="rect">
            <a:avLst/>
          </a:prstGeom>
          <a:noFill/>
          <a:ln>
            <a:noFill/>
          </a:ln>
        </p:spPr>
        <p:txBody>
          <a:bodyPr vert="horz" wrap="square" lIns="130027" tIns="64996" rIns="130027" bIns="64996" numCol="1" anchor="ctr" anchorCtr="0" compatLnSpc="1">
            <a:prstTxWarp prst="textNoShape">
              <a:avLst/>
            </a:prstTxWarp>
            <a:noAutofit/>
          </a:bodyPr>
          <a:lstStyle/>
          <a:p>
            <a:pPr algn="r">
              <a:spcBef>
                <a:spcPts val="0"/>
              </a:spcBef>
              <a:buSzPct val="25000"/>
            </a:pPr>
            <a:fld id="{00000000-1234-1234-1234-123412341234}" type="slidenum">
              <a:rPr lang="en-US" sz="1707">
                <a:solidFill>
                  <a:srgbClr val="888888"/>
                </a:solidFill>
                <a:latin typeface="Calibri"/>
                <a:ea typeface="Calibri"/>
                <a:cs typeface="Calibri"/>
                <a:sym typeface="Calibri"/>
              </a:rPr>
              <a:pPr algn="r">
                <a:spcBef>
                  <a:spcPts val="0"/>
                </a:spcBef>
                <a:buSzPct val="25000"/>
              </a:pPr>
              <a:t>30</a:t>
            </a:fld>
            <a:endParaRPr lang="en-US" sz="1707">
              <a:solidFill>
                <a:srgbClr val="888888"/>
              </a:solidFill>
              <a:latin typeface="Calibri"/>
              <a:ea typeface="Calibri"/>
              <a:cs typeface="Calibri"/>
              <a:sym typeface="Calibri"/>
            </a:endParaRPr>
          </a:p>
        </p:txBody>
      </p:sp>
      <p:sp>
        <p:nvSpPr>
          <p:cNvPr id="237" name="Shape 237"/>
          <p:cNvSpPr txBox="1"/>
          <p:nvPr/>
        </p:nvSpPr>
        <p:spPr>
          <a:xfrm>
            <a:off x="2158999" y="2502908"/>
            <a:ext cx="10195560" cy="4333494"/>
          </a:xfrm>
          <a:prstGeom prst="rect">
            <a:avLst/>
          </a:prstGeom>
          <a:noFill/>
          <a:ln>
            <a:noFill/>
          </a:ln>
        </p:spPr>
        <p:txBody>
          <a:bodyPr lIns="130027" tIns="64996" rIns="130027" bIns="64996" anchor="t" anchorCtr="0">
            <a:noAutofit/>
          </a:bodyPr>
          <a:lstStyle/>
          <a:p>
            <a:pPr algn="l">
              <a:spcBef>
                <a:spcPts val="0"/>
              </a:spcBef>
              <a:buSzPct val="25000"/>
            </a:pPr>
            <a:r>
              <a:rPr lang="en-US" sz="4551" dirty="0">
                <a:solidFill>
                  <a:schemeClr val="dk1"/>
                </a:solidFill>
                <a:latin typeface="Calibri"/>
                <a:ea typeface="Calibri"/>
                <a:cs typeface="Calibri"/>
                <a:sym typeface="Calibri"/>
              </a:rPr>
              <a:t>Write the name of your favorite fruit.</a:t>
            </a:r>
          </a:p>
        </p:txBody>
      </p:sp>
      <p:sp>
        <p:nvSpPr>
          <p:cNvPr id="4" name="Shape 230"/>
          <p:cNvSpPr txBox="1">
            <a:spLocks/>
          </p:cNvSpPr>
          <p:nvPr/>
        </p:nvSpPr>
        <p:spPr>
          <a:xfrm>
            <a:off x="650240" y="390595"/>
            <a:ext cx="11704320" cy="1625600"/>
          </a:xfrm>
          <a:prstGeom prst="rect">
            <a:avLst/>
          </a:prstGeom>
        </p:spPr>
        <p:txBody>
          <a:bodyPr lIns="130027" tIns="130027" rIns="130027" bIns="130027"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r>
              <a:rPr lang="en-US" sz="5120" dirty="0"/>
              <a:t>Text-based poll</a:t>
            </a:r>
          </a:p>
        </p:txBody>
      </p:sp>
    </p:spTree>
    <p:extLst>
      <p:ext uri="{BB962C8B-B14F-4D97-AF65-F5344CB8AC3E}">
        <p14:creationId xmlns:p14="http://schemas.microsoft.com/office/powerpoint/2010/main" val="279918203"/>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rIns="50797"/>
          <a:lstStyle/>
          <a:p>
            <a:pPr eaLnBrk="1" hangingPunct="1"/>
            <a:r>
              <a:rPr lang="en-US" smtClean="0">
                <a:effectLst>
                  <a:outerShdw blurRad="38100" dist="38100" dir="2700000" algn="tl">
                    <a:srgbClr val="C0C0C0"/>
                  </a:outerShdw>
                </a:effectLst>
              </a:rPr>
              <a:t>Before Next Lecture</a:t>
            </a:r>
          </a:p>
        </p:txBody>
      </p:sp>
      <p:sp>
        <p:nvSpPr>
          <p:cNvPr id="40962" name="Rectangle 2"/>
          <p:cNvSpPr>
            <a:spLocks noGrp="1" noChangeArrowheads="1"/>
          </p:cNvSpPr>
          <p:nvPr>
            <p:ph idx="1"/>
          </p:nvPr>
        </p:nvSpPr>
        <p:spPr/>
        <p:txBody>
          <a:bodyPr rIns="50797">
            <a:normAutofit/>
          </a:bodyPr>
          <a:lstStyle/>
          <a:p>
            <a:pPr marL="115882" indent="0" eaLnBrk="1" hangingPunct="1">
              <a:lnSpc>
                <a:spcPct val="90000"/>
              </a:lnSpc>
              <a:buNone/>
            </a:pPr>
            <a:r>
              <a:rPr lang="en-US" dirty="0" smtClean="0">
                <a:sym typeface="Geneva" pitchFamily="-84" charset="0"/>
              </a:rPr>
              <a:t>Log onto the FIT1045 Moodle site</a:t>
            </a:r>
          </a:p>
          <a:p>
            <a:pPr marL="115882" indent="0" eaLnBrk="1" hangingPunct="1">
              <a:lnSpc>
                <a:spcPct val="90000"/>
              </a:lnSpc>
              <a:buNone/>
            </a:pPr>
            <a:r>
              <a:rPr lang="en-US" dirty="0">
                <a:sym typeface="Geneva" pitchFamily="-84" charset="0"/>
              </a:rPr>
              <a:t>	</a:t>
            </a:r>
            <a:r>
              <a:rPr lang="en-US" dirty="0" smtClean="0">
                <a:sym typeface="Geneva" pitchFamily="-84" charset="0"/>
              </a:rPr>
              <a:t>Watch the following videos:</a:t>
            </a:r>
          </a:p>
          <a:p>
            <a:pPr lvl="2" indent="-401618" eaLnBrk="1" hangingPunct="1">
              <a:lnSpc>
                <a:spcPct val="90000"/>
              </a:lnSpc>
              <a:spcBef>
                <a:spcPts val="850"/>
              </a:spcBef>
              <a:buFontTx/>
              <a:buChar char="•"/>
            </a:pPr>
            <a:r>
              <a:rPr lang="en-US" dirty="0" smtClean="0">
                <a:sym typeface="Geneva" pitchFamily="-84" charset="0"/>
              </a:rPr>
              <a:t>What is a tree? </a:t>
            </a:r>
          </a:p>
          <a:p>
            <a:pPr lvl="2" indent="-401618" eaLnBrk="1" hangingPunct="1">
              <a:lnSpc>
                <a:spcPct val="90000"/>
              </a:lnSpc>
              <a:spcBef>
                <a:spcPts val="850"/>
              </a:spcBef>
              <a:buFontTx/>
              <a:buChar char="•"/>
            </a:pPr>
            <a:r>
              <a:rPr lang="en-US" dirty="0" smtClean="0">
                <a:sym typeface="Geneva" pitchFamily="-84" charset="0"/>
              </a:rPr>
              <a:t>What is a graph?</a:t>
            </a:r>
          </a:p>
          <a:p>
            <a:pPr marL="115882" indent="0" eaLnBrk="1" hangingPunct="1">
              <a:lnSpc>
                <a:spcPct val="90000"/>
              </a:lnSpc>
              <a:buNone/>
            </a:pPr>
            <a:endParaRPr lang="en-US" b="1" i="1" dirty="0" smtClean="0">
              <a:sym typeface="Geneva" pitchFamily="-84" charset="0"/>
            </a:endParaRPr>
          </a:p>
          <a:p>
            <a:pPr marL="115882" indent="0" eaLnBrk="1" hangingPunct="1">
              <a:lnSpc>
                <a:spcPct val="90000"/>
              </a:lnSpc>
              <a:buNone/>
            </a:pPr>
            <a:r>
              <a:rPr lang="en-US" i="1" dirty="0" smtClean="0">
                <a:sym typeface="Geneva" pitchFamily="-84" charset="0"/>
              </a:rPr>
              <a:t>Set up MARS.</a:t>
            </a:r>
            <a:br>
              <a:rPr lang="en-US" i="1" dirty="0" smtClean="0">
                <a:sym typeface="Geneva" pitchFamily="-84" charset="0"/>
              </a:rPr>
            </a:br>
            <a:endParaRPr lang="en-US" i="1" dirty="0" smtClean="0">
              <a:sym typeface="Geneva" pitchFamily="-84" charset="0"/>
            </a:endParaRPr>
          </a:p>
          <a:p>
            <a:pPr marL="115882" indent="0" eaLnBrk="1" hangingPunct="1">
              <a:lnSpc>
                <a:spcPct val="90000"/>
              </a:lnSpc>
              <a:buNone/>
            </a:pPr>
            <a:r>
              <a:rPr lang="en-US" i="1" dirty="0" smtClean="0">
                <a:sym typeface="Geneva" pitchFamily="-84" charset="0"/>
              </a:rPr>
              <a:t>Attempt the following problem …</a:t>
            </a:r>
          </a:p>
        </p:txBody>
      </p:sp>
      <p:sp>
        <p:nvSpPr>
          <p:cNvPr id="4" name="Slide Number Placeholder 5"/>
          <p:cNvSpPr>
            <a:spLocks noGrp="1"/>
          </p:cNvSpPr>
          <p:nvPr>
            <p:ph type="sldNum" sz="quarter" idx="12"/>
          </p:nvPr>
        </p:nvSpPr>
        <p:spPr/>
        <p:txBody>
          <a:bodyPr/>
          <a:lstStyle>
            <a:lvl1pPr eaLnBrk="0" hangingPunct="0">
              <a:defRPr sz="4300">
                <a:solidFill>
                  <a:srgbClr val="000000"/>
                </a:solidFill>
                <a:latin typeface="Helvetica Neue Light" pitchFamily="-84" charset="0"/>
                <a:ea typeface="ヒラギノ角ゴ ProN W3" pitchFamily="-84" charset="-128"/>
                <a:sym typeface="Helvetica Neue Light"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32700572-559A-4740-9CC8-04B6A5D45B6F}" type="slidenum">
              <a:rPr lang="en-US" sz="1700">
                <a:solidFill>
                  <a:srgbClr val="B5A788"/>
                </a:solidFill>
              </a:rPr>
              <a:pPr eaLnBrk="1" hangingPunct="1"/>
              <a:t>31</a:t>
            </a:fld>
            <a:endParaRPr lang="en-US" sz="1700">
              <a:solidFill>
                <a:srgbClr val="B5A788"/>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6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idx="4294967295"/>
          </p:nvPr>
        </p:nvSpPr>
        <p:spPr>
          <a:xfrm>
            <a:off x="1749426" y="3175"/>
            <a:ext cx="10728326" cy="1841500"/>
          </a:xfrm>
        </p:spPr>
        <p:txBody>
          <a:bodyPr lIns="50785" tIns="50785" rIns="50785" bIns="50785"/>
          <a:lstStyle/>
          <a:p>
            <a:r>
              <a:rPr lang="en-US" smtClean="0">
                <a:effectLst>
                  <a:outerShdw blurRad="38100" dist="38100" dir="2700000" algn="tl">
                    <a:srgbClr val="C0C0C0"/>
                  </a:outerShdw>
                </a:effectLst>
                <a:latin typeface="Arial" pitchFamily="34" charset="0"/>
              </a:rPr>
              <a:t>Age of the Kids</a:t>
            </a:r>
          </a:p>
        </p:txBody>
      </p:sp>
      <p:sp>
        <p:nvSpPr>
          <p:cNvPr id="62467" name="Rectangle 2"/>
          <p:cNvSpPr>
            <a:spLocks noGrp="1" noChangeArrowheads="1"/>
          </p:cNvSpPr>
          <p:nvPr>
            <p:ph type="body" idx="4294967295"/>
          </p:nvPr>
        </p:nvSpPr>
        <p:spPr>
          <a:xfrm>
            <a:off x="1822451" y="1636713"/>
            <a:ext cx="10850563" cy="7540625"/>
          </a:xfrm>
        </p:spPr>
        <p:txBody>
          <a:bodyPr lIns="50785" tIns="50785" rIns="50785" bIns="50785"/>
          <a:lstStyle/>
          <a:p>
            <a:pPr>
              <a:lnSpc>
                <a:spcPct val="70000"/>
              </a:lnSpc>
              <a:spcBef>
                <a:spcPts val="2800"/>
              </a:spcBef>
              <a:spcAft>
                <a:spcPts val="600"/>
              </a:spcAft>
              <a:buNone/>
            </a:pPr>
            <a:r>
              <a:rPr lang="en-US" sz="2800">
                <a:solidFill>
                  <a:srgbClr val="676767"/>
                </a:solidFill>
                <a:latin typeface="Times New Roman" pitchFamily="18" charset="0"/>
                <a:sym typeface="Geneva" pitchFamily="-84" charset="0"/>
              </a:rPr>
              <a:t>Two men meet on the street </a:t>
            </a:r>
          </a:p>
          <a:p>
            <a:pPr>
              <a:spcBef>
                <a:spcPts val="2800"/>
              </a:spcBef>
              <a:spcAft>
                <a:spcPts val="600"/>
              </a:spcAft>
              <a:buNone/>
            </a:pPr>
            <a:r>
              <a:rPr lang="en-US" sz="2800">
                <a:latin typeface="Times New Roman" pitchFamily="18" charset="0"/>
                <a:sym typeface="Geneva" pitchFamily="-84" charset="0"/>
              </a:rPr>
              <a:t>A</a:t>
            </a:r>
            <a:r>
              <a:rPr lang="en-US" sz="2800">
                <a:solidFill>
                  <a:srgbClr val="676767"/>
                </a:solidFill>
                <a:latin typeface="Times New Roman" pitchFamily="18" charset="0"/>
                <a:sym typeface="Geneva" pitchFamily="-84" charset="0"/>
              </a:rPr>
              <a:t>: All three of my sons celebrate their birthday today. Can you tell me how old each one is?</a:t>
            </a:r>
          </a:p>
          <a:p>
            <a:pPr>
              <a:lnSpc>
                <a:spcPct val="70000"/>
              </a:lnSpc>
              <a:spcBef>
                <a:spcPts val="2800"/>
              </a:spcBef>
              <a:spcAft>
                <a:spcPts val="600"/>
              </a:spcAft>
              <a:buNone/>
            </a:pPr>
            <a:r>
              <a:rPr lang="en-US" sz="2800">
                <a:latin typeface="Times New Roman" pitchFamily="18" charset="0"/>
                <a:sym typeface="Geneva" pitchFamily="-84" charset="0"/>
              </a:rPr>
              <a:t>B</a:t>
            </a:r>
            <a:r>
              <a:rPr lang="en-US" sz="2800">
                <a:solidFill>
                  <a:srgbClr val="676767"/>
                </a:solidFill>
                <a:latin typeface="Times New Roman" pitchFamily="18" charset="0"/>
                <a:sym typeface="Geneva" pitchFamily="-84" charset="0"/>
              </a:rPr>
              <a:t>: Yes, but you have to tell me something about them…</a:t>
            </a:r>
          </a:p>
          <a:p>
            <a:pPr>
              <a:lnSpc>
                <a:spcPct val="70000"/>
              </a:lnSpc>
              <a:spcBef>
                <a:spcPts val="2800"/>
              </a:spcBef>
              <a:spcAft>
                <a:spcPts val="600"/>
              </a:spcAft>
              <a:buNone/>
            </a:pPr>
            <a:r>
              <a:rPr lang="en-US" sz="2800">
                <a:latin typeface="Times New Roman" pitchFamily="18" charset="0"/>
                <a:sym typeface="Geneva" pitchFamily="-84" charset="0"/>
              </a:rPr>
              <a:t>A</a:t>
            </a:r>
            <a:r>
              <a:rPr lang="en-US" sz="2800">
                <a:solidFill>
                  <a:srgbClr val="676767"/>
                </a:solidFill>
                <a:latin typeface="Times New Roman" pitchFamily="18" charset="0"/>
                <a:sym typeface="Geneva" pitchFamily="-84" charset="0"/>
              </a:rPr>
              <a:t>: The product of their ages is 36.</a:t>
            </a:r>
          </a:p>
          <a:p>
            <a:pPr>
              <a:lnSpc>
                <a:spcPct val="70000"/>
              </a:lnSpc>
              <a:spcBef>
                <a:spcPts val="2800"/>
              </a:spcBef>
              <a:spcAft>
                <a:spcPts val="600"/>
              </a:spcAft>
              <a:buNone/>
            </a:pPr>
            <a:r>
              <a:rPr lang="en-US" sz="2800">
                <a:latin typeface="Times New Roman" pitchFamily="18" charset="0"/>
                <a:sym typeface="Geneva" pitchFamily="-84" charset="0"/>
              </a:rPr>
              <a:t>B</a:t>
            </a:r>
            <a:r>
              <a:rPr lang="en-US" sz="2800">
                <a:solidFill>
                  <a:srgbClr val="676767"/>
                </a:solidFill>
                <a:latin typeface="Times New Roman" pitchFamily="18" charset="0"/>
                <a:sym typeface="Geneva" pitchFamily="-84" charset="0"/>
              </a:rPr>
              <a:t>: I need more info…</a:t>
            </a:r>
          </a:p>
          <a:p>
            <a:pPr>
              <a:spcBef>
                <a:spcPts val="2800"/>
              </a:spcBef>
              <a:spcAft>
                <a:spcPts val="600"/>
              </a:spcAft>
              <a:buNone/>
            </a:pPr>
            <a:r>
              <a:rPr lang="en-US" sz="2800">
                <a:latin typeface="Times New Roman" pitchFamily="18" charset="0"/>
                <a:sym typeface="Geneva" pitchFamily="-84" charset="0"/>
              </a:rPr>
              <a:t>A</a:t>
            </a:r>
            <a:r>
              <a:rPr lang="en-US" sz="2800">
                <a:solidFill>
                  <a:srgbClr val="676767"/>
                </a:solidFill>
                <a:latin typeface="Times New Roman" pitchFamily="18" charset="0"/>
                <a:sym typeface="Geneva" pitchFamily="-84" charset="0"/>
              </a:rPr>
              <a:t>: The sum of their ages is equal to the number of windows in the building next to us…</a:t>
            </a:r>
          </a:p>
          <a:p>
            <a:pPr>
              <a:lnSpc>
                <a:spcPct val="70000"/>
              </a:lnSpc>
              <a:spcBef>
                <a:spcPts val="2800"/>
              </a:spcBef>
              <a:spcAft>
                <a:spcPts val="600"/>
              </a:spcAft>
              <a:buNone/>
            </a:pPr>
            <a:r>
              <a:rPr lang="en-US" sz="2800">
                <a:latin typeface="Times New Roman" pitchFamily="18" charset="0"/>
                <a:sym typeface="Geneva" pitchFamily="-84" charset="0"/>
              </a:rPr>
              <a:t>B</a:t>
            </a:r>
            <a:r>
              <a:rPr lang="en-US" sz="2800">
                <a:solidFill>
                  <a:srgbClr val="676767"/>
                </a:solidFill>
                <a:latin typeface="Times New Roman" pitchFamily="18" charset="0"/>
                <a:sym typeface="Geneva" pitchFamily="-84" charset="0"/>
              </a:rPr>
              <a:t>: I need more info…</a:t>
            </a:r>
          </a:p>
          <a:p>
            <a:pPr>
              <a:lnSpc>
                <a:spcPct val="70000"/>
              </a:lnSpc>
              <a:spcBef>
                <a:spcPts val="2800"/>
              </a:spcBef>
              <a:spcAft>
                <a:spcPts val="600"/>
              </a:spcAft>
              <a:buNone/>
            </a:pPr>
            <a:r>
              <a:rPr lang="en-US" sz="2800">
                <a:latin typeface="Times New Roman" pitchFamily="18" charset="0"/>
                <a:sym typeface="Geneva" pitchFamily="-84" charset="0"/>
              </a:rPr>
              <a:t>A</a:t>
            </a:r>
            <a:r>
              <a:rPr lang="en-US" sz="2800">
                <a:solidFill>
                  <a:srgbClr val="676767"/>
                </a:solidFill>
                <a:latin typeface="Times New Roman" pitchFamily="18" charset="0"/>
                <a:sym typeface="Geneva" pitchFamily="-84" charset="0"/>
              </a:rPr>
              <a:t>: My oldest son has blue eyes.</a:t>
            </a:r>
          </a:p>
          <a:p>
            <a:pPr>
              <a:lnSpc>
                <a:spcPct val="70000"/>
              </a:lnSpc>
              <a:spcBef>
                <a:spcPts val="2800"/>
              </a:spcBef>
              <a:spcAft>
                <a:spcPts val="600"/>
              </a:spcAft>
              <a:buNone/>
            </a:pPr>
            <a:r>
              <a:rPr lang="en-US" sz="2800">
                <a:latin typeface="Times New Roman" pitchFamily="18" charset="0"/>
                <a:sym typeface="Geneva" pitchFamily="-84" charset="0"/>
              </a:rPr>
              <a:t>B</a:t>
            </a:r>
            <a:r>
              <a:rPr lang="en-US" sz="2800">
                <a:solidFill>
                  <a:srgbClr val="676767"/>
                </a:solidFill>
                <a:latin typeface="Times New Roman" pitchFamily="18" charset="0"/>
                <a:sym typeface="Geneva" pitchFamily="-84" charset="0"/>
              </a:rPr>
              <a:t>: That is sufficient!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46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46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2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2041527" y="390525"/>
            <a:ext cx="10664825" cy="1625600"/>
          </a:xfrm>
        </p:spPr>
        <p:txBody>
          <a:bodyPr rIns="50797">
            <a:normAutofit fontScale="90000"/>
          </a:bodyPr>
          <a:lstStyle/>
          <a:p>
            <a:pPr eaLnBrk="1" hangingPunct="1"/>
            <a:r>
              <a:rPr lang="en-US" sz="5500">
                <a:effectLst>
                  <a:outerShdw blurRad="38100" dist="38100" dir="2700000" algn="tl">
                    <a:srgbClr val="C0C0C0"/>
                  </a:outerShdw>
                </a:effectLst>
              </a:rPr>
              <a:t>A recipe </a:t>
            </a:r>
            <a:br>
              <a:rPr lang="en-US" sz="5500">
                <a:effectLst>
                  <a:outerShdw blurRad="38100" dist="38100" dir="2700000" algn="tl">
                    <a:srgbClr val="C0C0C0"/>
                  </a:outerShdw>
                </a:effectLst>
              </a:rPr>
            </a:br>
            <a:r>
              <a:rPr lang="en-US" sz="5500">
                <a:effectLst>
                  <a:outerShdw blurRad="38100" dist="38100" dir="2700000" algn="tl">
                    <a:srgbClr val="C0C0C0"/>
                  </a:outerShdw>
                </a:effectLst>
              </a:rPr>
              <a:t>(</a:t>
            </a:r>
            <a:r>
              <a:rPr lang="en-US" sz="5500" i="1">
                <a:effectLst>
                  <a:outerShdw blurRad="38100" dist="38100" dir="2700000" algn="tl">
                    <a:srgbClr val="C0C0C0"/>
                  </a:outerShdw>
                </a:effectLst>
              </a:rPr>
              <a:t>Mousseline au chocolat</a:t>
            </a:r>
            <a:r>
              <a:rPr lang="en-US" sz="5500">
                <a:effectLst>
                  <a:outerShdw blurRad="38100" dist="38100" dir="2700000" algn="tl">
                    <a:srgbClr val="C0C0C0"/>
                  </a:outerShdw>
                </a:effectLst>
              </a:rPr>
              <a:t>)</a:t>
            </a:r>
          </a:p>
        </p:txBody>
      </p:sp>
      <p:sp>
        <p:nvSpPr>
          <p:cNvPr id="4" name="Slide Number Placeholder 4"/>
          <p:cNvSpPr>
            <a:spLocks noGrp="1"/>
          </p:cNvSpPr>
          <p:nvPr>
            <p:ph type="sldNum" sz="quarter" idx="12"/>
          </p:nvPr>
        </p:nvSpPr>
        <p:spPr/>
        <p:txBody>
          <a:bodyPr/>
          <a:lstStyle>
            <a:lvl1pPr eaLnBrk="0" hangingPunct="0">
              <a:defRPr sz="4300">
                <a:solidFill>
                  <a:srgbClr val="000000"/>
                </a:solidFill>
                <a:latin typeface="Helvetica Neue Light" pitchFamily="-84" charset="0"/>
                <a:ea typeface="ヒラギノ角ゴ ProN W3" pitchFamily="-84" charset="-128"/>
                <a:sym typeface="Helvetica Neue Light"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9310D16D-55D8-4581-93E4-05281E7B937D}" type="slidenum">
              <a:rPr lang="en-US" sz="1700">
                <a:solidFill>
                  <a:srgbClr val="B5A788"/>
                </a:solidFill>
              </a:rPr>
              <a:pPr eaLnBrk="1" hangingPunct="1"/>
              <a:t>4</a:t>
            </a:fld>
            <a:endParaRPr lang="en-US" sz="1700">
              <a:solidFill>
                <a:srgbClr val="B5A788"/>
              </a:solidFill>
            </a:endParaRPr>
          </a:p>
        </p:txBody>
      </p:sp>
      <p:sp>
        <p:nvSpPr>
          <p:cNvPr id="216067" name="Rectangle 2"/>
          <p:cNvSpPr>
            <a:spLocks noGrp="1" noChangeArrowheads="1"/>
          </p:cNvSpPr>
          <p:nvPr>
            <p:ph type="body" idx="4294967295"/>
          </p:nvPr>
        </p:nvSpPr>
        <p:spPr>
          <a:xfrm>
            <a:off x="1270001" y="2666999"/>
            <a:ext cx="11734800" cy="5867401"/>
          </a:xfrm>
        </p:spPr>
        <p:txBody>
          <a:bodyPr rIns="50797"/>
          <a:lstStyle/>
          <a:p>
            <a:pPr algn="ctr" eaLnBrk="1" hangingPunct="1">
              <a:buFont typeface="Wingdings" pitchFamily="2" charset="2"/>
              <a:buNone/>
            </a:pPr>
            <a:r>
              <a:rPr lang="en-US" sz="3100">
                <a:latin typeface="Apple Chancery" pitchFamily="-84" charset="0"/>
                <a:sym typeface="Geneva" pitchFamily="-84" charset="0"/>
              </a:rPr>
              <a:t>Melt chocolate and 2 tablespoons water in double boiler. When melted, stir in powdered sugar; add butter bit by bit. Set aside. Beat egg yolks until thick and lemon-colored, about 5 minutes. Gently fold in chocolate. Reheat slightly to melt chocolate, if necessary. Stir in rum and vanilla. Beat egg whites until foamy. Beat in 2 tablespoons sugar; beat until stiff peaks form. Gently fold whites into chocolate-yolk mixture. Pour into individual serving dishes. Chill at least 4 hours. Serve with whipped cream, if desired. Makes 6 to 8 servings.</a:t>
            </a:r>
          </a:p>
          <a:p>
            <a:pPr algn="ctr" eaLnBrk="1" hangingPunct="1">
              <a:buFont typeface="Wingdings" pitchFamily="2" charset="2"/>
              <a:buNone/>
            </a:pPr>
            <a:endParaRPr lang="en-US" sz="4000">
              <a:latin typeface="Freestyle Script" pitchFamily="66" charset="0"/>
              <a:sym typeface="Geneva" pitchFamily="-84" charset="0"/>
            </a:endParaRPr>
          </a:p>
          <a:p>
            <a:pPr algn="r" eaLnBrk="1" hangingPunct="1">
              <a:buFont typeface="Wingdings" pitchFamily="2" charset="2"/>
              <a:buNone/>
            </a:pPr>
            <a:r>
              <a:rPr lang="en-US" sz="2800">
                <a:latin typeface="Times New Roman" pitchFamily="18" charset="0"/>
                <a:sym typeface="Geneva" pitchFamily="-84" charset="0"/>
              </a:rPr>
              <a:t>Sinclair and Malinowski, French Cooking, Weathvane Books, 1978</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r>
              <a:rPr lang="en-US" smtClean="0">
                <a:effectLst>
                  <a:outerShdw blurRad="38100" dist="38100" dir="2700000" algn="tl">
                    <a:srgbClr val="C0C0C0"/>
                  </a:outerShdw>
                </a:effectLst>
              </a:rPr>
              <a:t>Definition</a:t>
            </a:r>
          </a:p>
        </p:txBody>
      </p:sp>
      <p:sp>
        <p:nvSpPr>
          <p:cNvPr id="5" name="Content Placeholder 4"/>
          <p:cNvSpPr>
            <a:spLocks noGrp="1"/>
          </p:cNvSpPr>
          <p:nvPr>
            <p:ph idx="1"/>
          </p:nvPr>
        </p:nvSpPr>
        <p:spPr>
          <a:xfrm>
            <a:off x="1625599" y="2058989"/>
            <a:ext cx="11274425" cy="6827837"/>
          </a:xfrm>
        </p:spPr>
        <p:txBody>
          <a:bodyPr>
            <a:normAutofit/>
          </a:bodyPr>
          <a:lstStyle/>
          <a:p>
            <a:pPr marL="115882" indent="0" eaLnBrk="1" hangingPunct="1">
              <a:lnSpc>
                <a:spcPct val="80000"/>
              </a:lnSpc>
              <a:buNone/>
            </a:pPr>
            <a:r>
              <a:rPr lang="en-US" sz="4000" i="1" dirty="0"/>
              <a:t>A </a:t>
            </a:r>
            <a:r>
              <a:rPr lang="en-US" sz="4000" i="1" dirty="0" smtClean="0"/>
              <a:t>finite sequence </a:t>
            </a:r>
            <a:r>
              <a:rPr lang="en-US" sz="4000" i="1" dirty="0"/>
              <a:t>of steps for solving a problem with the following properties</a:t>
            </a:r>
            <a:r>
              <a:rPr lang="en-US" sz="4000" i="1" dirty="0" smtClean="0"/>
              <a:t>:</a:t>
            </a:r>
            <a:endParaRPr lang="en-US" sz="3100" i="1" dirty="0"/>
          </a:p>
          <a:p>
            <a:pPr marL="115882" indent="0" eaLnBrk="1" hangingPunct="1">
              <a:lnSpc>
                <a:spcPct val="80000"/>
              </a:lnSpc>
            </a:pPr>
            <a:r>
              <a:rPr lang="en-US" sz="3100" dirty="0" smtClean="0"/>
              <a:t> Finiteness</a:t>
            </a:r>
            <a:endParaRPr lang="en-US" sz="3100" dirty="0"/>
          </a:p>
          <a:p>
            <a:pPr lvl="1" eaLnBrk="1" hangingPunct="1">
              <a:lnSpc>
                <a:spcPct val="80000"/>
              </a:lnSpc>
            </a:pPr>
            <a:r>
              <a:rPr lang="en-US" sz="2800" dirty="0"/>
              <a:t>Must always terminate after a finite number of steps.</a:t>
            </a:r>
          </a:p>
          <a:p>
            <a:pPr marL="115882" indent="0" eaLnBrk="1" hangingPunct="1">
              <a:lnSpc>
                <a:spcPct val="80000"/>
              </a:lnSpc>
            </a:pPr>
            <a:r>
              <a:rPr lang="en-US" sz="3100" dirty="0" smtClean="0"/>
              <a:t> Definiteness</a:t>
            </a:r>
            <a:endParaRPr lang="en-US" sz="3100" dirty="0"/>
          </a:p>
          <a:p>
            <a:pPr lvl="1" eaLnBrk="1" hangingPunct="1">
              <a:lnSpc>
                <a:spcPct val="80000"/>
              </a:lnSpc>
            </a:pPr>
            <a:r>
              <a:rPr lang="en-US" sz="2800" dirty="0"/>
              <a:t>Each step must be precisely and unambiguously specified.</a:t>
            </a:r>
          </a:p>
          <a:p>
            <a:pPr marL="115882" indent="0" eaLnBrk="1" hangingPunct="1">
              <a:lnSpc>
                <a:spcPct val="80000"/>
              </a:lnSpc>
            </a:pPr>
            <a:r>
              <a:rPr lang="en-US" sz="3100" dirty="0" smtClean="0"/>
              <a:t> Input</a:t>
            </a:r>
            <a:endParaRPr lang="en-US" sz="3100" dirty="0"/>
          </a:p>
          <a:p>
            <a:pPr lvl="1" eaLnBrk="1" hangingPunct="1">
              <a:lnSpc>
                <a:spcPct val="80000"/>
              </a:lnSpc>
            </a:pPr>
            <a:r>
              <a:rPr lang="en-US" sz="2800" dirty="0"/>
              <a:t>Zero or more.</a:t>
            </a:r>
          </a:p>
          <a:p>
            <a:pPr marL="115882" indent="0" eaLnBrk="1" hangingPunct="1">
              <a:lnSpc>
                <a:spcPct val="80000"/>
              </a:lnSpc>
            </a:pPr>
            <a:r>
              <a:rPr lang="en-US" sz="3100" dirty="0" smtClean="0"/>
              <a:t> Output</a:t>
            </a:r>
            <a:endParaRPr lang="en-US" sz="3100" dirty="0"/>
          </a:p>
          <a:p>
            <a:pPr lvl="1" eaLnBrk="1" hangingPunct="1">
              <a:lnSpc>
                <a:spcPct val="80000"/>
              </a:lnSpc>
            </a:pPr>
            <a:r>
              <a:rPr lang="en-US" sz="2800" dirty="0"/>
              <a:t>One or more.</a:t>
            </a:r>
          </a:p>
          <a:p>
            <a:pPr marL="115882" indent="0" eaLnBrk="1" hangingPunct="1">
              <a:lnSpc>
                <a:spcPct val="80000"/>
              </a:lnSpc>
            </a:pPr>
            <a:r>
              <a:rPr lang="en-US" sz="3100" dirty="0" smtClean="0"/>
              <a:t> Effectiveness</a:t>
            </a:r>
            <a:endParaRPr lang="en-US" sz="3100" dirty="0"/>
          </a:p>
          <a:p>
            <a:pPr lvl="1" eaLnBrk="1" hangingPunct="1">
              <a:lnSpc>
                <a:spcPct val="80000"/>
              </a:lnSpc>
            </a:pPr>
            <a:r>
              <a:rPr lang="en-US" sz="2800" dirty="0"/>
              <a:t>Each step is sufficiently basic that they can be done exactly and in a finite length of time.</a:t>
            </a:r>
          </a:p>
        </p:txBody>
      </p:sp>
      <p:sp>
        <p:nvSpPr>
          <p:cNvPr id="3" name="Slide Number Placeholder 2"/>
          <p:cNvSpPr>
            <a:spLocks noGrp="1"/>
          </p:cNvSpPr>
          <p:nvPr>
            <p:ph type="sldNum" sz="quarter" idx="12"/>
          </p:nvPr>
        </p:nvSpPr>
        <p:spPr/>
        <p:txBody>
          <a:bodyPr/>
          <a:lstStyle>
            <a:lvl1pPr eaLnBrk="0" hangingPunct="0">
              <a:defRPr sz="4300">
                <a:solidFill>
                  <a:srgbClr val="000000"/>
                </a:solidFill>
                <a:latin typeface="Helvetica Neue Light" pitchFamily="-84" charset="0"/>
                <a:ea typeface="ヒラギノ角ゴ ProN W3" pitchFamily="-84" charset="-128"/>
                <a:sym typeface="Helvetica Neue Light"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C71274FD-AA90-42EF-A4DD-CDDBD975E04D}" type="slidenum">
              <a:rPr lang="en-US" sz="1700">
                <a:solidFill>
                  <a:srgbClr val="B5A788"/>
                </a:solidFill>
              </a:rPr>
              <a:pPr eaLnBrk="1" hangingPunct="1"/>
              <a:t>5</a:t>
            </a:fld>
            <a:endParaRPr lang="en-US" sz="1700">
              <a:solidFill>
                <a:srgbClr val="B5A788"/>
              </a:solidFill>
            </a:endParaRPr>
          </a:p>
        </p:txBody>
      </p:sp>
    </p:spTree>
    <p:extLst>
      <p:ext uri="{BB962C8B-B14F-4D97-AF65-F5344CB8AC3E}">
        <p14:creationId xmlns:p14="http://schemas.microsoft.com/office/powerpoint/2010/main" val="47888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Algorithm</a:t>
            </a:r>
            <a:endParaRPr lang="en-US" dirty="0"/>
          </a:p>
        </p:txBody>
      </p:sp>
      <p:sp>
        <p:nvSpPr>
          <p:cNvPr id="3" name="Content Placeholder 2"/>
          <p:cNvSpPr>
            <a:spLocks noGrp="1"/>
          </p:cNvSpPr>
          <p:nvPr>
            <p:ph idx="1"/>
          </p:nvPr>
        </p:nvSpPr>
        <p:spPr/>
        <p:txBody>
          <a:bodyPr/>
          <a:lstStyle/>
          <a:p>
            <a:pPr marL="1031868" indent="-914400">
              <a:buFont typeface="+mj-lt"/>
              <a:buAutoNum type="arabicPeriod"/>
            </a:pPr>
            <a:r>
              <a:rPr lang="en-US" dirty="0" smtClean="0"/>
              <a:t>Fold paper in half.</a:t>
            </a:r>
          </a:p>
          <a:p>
            <a:pPr marL="1031868" indent="-914400">
              <a:buFont typeface="+mj-lt"/>
              <a:buAutoNum type="arabicPeriod"/>
            </a:pPr>
            <a:r>
              <a:rPr lang="en-US" dirty="0" smtClean="0"/>
              <a:t>Unfold and then fold the corners into the center line.</a:t>
            </a:r>
          </a:p>
          <a:p>
            <a:pPr marL="1031868" indent="-914400">
              <a:buFont typeface="+mj-lt"/>
              <a:buAutoNum type="arabicPeriod"/>
            </a:pPr>
            <a:r>
              <a:rPr lang="en-US" dirty="0" smtClean="0"/>
              <a:t>Fold the top edges to the center.</a:t>
            </a:r>
          </a:p>
          <a:p>
            <a:pPr marL="1031868" indent="-914400">
              <a:buFont typeface="+mj-lt"/>
              <a:buAutoNum type="arabicPeriod"/>
            </a:pPr>
            <a:r>
              <a:rPr lang="en-US" dirty="0" smtClean="0"/>
              <a:t>Fold the paper in half.</a:t>
            </a:r>
          </a:p>
          <a:p>
            <a:pPr marL="1031868" indent="-914400">
              <a:buFont typeface="+mj-lt"/>
              <a:buAutoNum type="arabicPeriod"/>
            </a:pPr>
            <a:r>
              <a:rPr lang="en-US" dirty="0" smtClean="0"/>
              <a:t>Fold the sides down to meet the bottom edge of the paper.</a:t>
            </a:r>
          </a:p>
          <a:p>
            <a:pPr marL="117468"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616BDAB8-770B-4757-85D9-A53B69A7B04F}" type="slidenum">
              <a:rPr lang="en-US" smtClean="0"/>
              <a:pPr/>
              <a:t>6</a:t>
            </a:fld>
            <a:endParaRPr lang="en-US"/>
          </a:p>
        </p:txBody>
      </p:sp>
    </p:spTree>
    <p:extLst>
      <p:ext uri="{BB962C8B-B14F-4D97-AF65-F5344CB8AC3E}">
        <p14:creationId xmlns:p14="http://schemas.microsoft.com/office/powerpoint/2010/main" val="3718511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527" y="390525"/>
            <a:ext cx="10664825" cy="1625600"/>
          </a:xfrm>
        </p:spPr>
        <p:txBody>
          <a:bodyPr/>
          <a:lstStyle/>
          <a:p>
            <a:pPr eaLnBrk="1" hangingPunct="1"/>
            <a:r>
              <a:rPr lang="en-US" smtClean="0">
                <a:effectLst>
                  <a:outerShdw blurRad="38100" dist="38100" dir="2700000" algn="tl">
                    <a:srgbClr val="C0C0C0"/>
                  </a:outerShdw>
                </a:effectLst>
              </a:rPr>
              <a:t>Level of Detail</a:t>
            </a:r>
          </a:p>
        </p:txBody>
      </p:sp>
      <p:grpSp>
        <p:nvGrpSpPr>
          <p:cNvPr id="9" name="Group 8"/>
          <p:cNvGrpSpPr>
            <a:grpSpLocks/>
          </p:cNvGrpSpPr>
          <p:nvPr/>
        </p:nvGrpSpPr>
        <p:grpSpPr bwMode="auto">
          <a:xfrm>
            <a:off x="3378201" y="6172197"/>
            <a:ext cx="9067800" cy="2893940"/>
            <a:chOff x="3378200" y="6172200"/>
            <a:chExt cx="9067800" cy="2893556"/>
          </a:xfrm>
        </p:grpSpPr>
        <p:pic>
          <p:nvPicPr>
            <p:cNvPr id="21811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8200" y="6172200"/>
              <a:ext cx="6857623" cy="21813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8117" name="TextBox 6"/>
            <p:cNvSpPr txBox="1">
              <a:spLocks noChangeArrowheads="1"/>
            </p:cNvSpPr>
            <p:nvPr/>
          </p:nvSpPr>
          <p:spPr bwMode="auto">
            <a:xfrm>
              <a:off x="6426200" y="8534401"/>
              <a:ext cx="6019800" cy="5313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30046" tIns="65023" rIns="130046" bIns="65023">
              <a:spAutoFit/>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r>
                <a:rPr lang="en-US" sz="1300"/>
                <a:t>These images are copyright protected. The copyright owner reserves all rights.  </a:t>
              </a:r>
            </a:p>
          </p:txBody>
        </p:sp>
      </p:grpSp>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82801" y="1981200"/>
            <a:ext cx="9705975" cy="3513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smtClean="0">
                <a:effectLst>
                  <a:outerShdw blurRad="38100" dist="38100" dir="2700000" algn="tl">
                    <a:srgbClr val="C0C0C0"/>
                  </a:outerShdw>
                </a:effectLst>
              </a:rPr>
              <a:t>Consider</a:t>
            </a:r>
          </a:p>
        </p:txBody>
      </p:sp>
      <p:sp>
        <p:nvSpPr>
          <p:cNvPr id="220162" name="Content Placeholder 2"/>
          <p:cNvSpPr>
            <a:spLocks noGrp="1"/>
          </p:cNvSpPr>
          <p:nvPr>
            <p:ph idx="1"/>
          </p:nvPr>
        </p:nvSpPr>
        <p:spPr/>
        <p:txBody>
          <a:bodyPr/>
          <a:lstStyle/>
          <a:p>
            <a:pPr eaLnBrk="1" hangingPunct="1"/>
            <a:r>
              <a:rPr lang="en-US" smtClean="0"/>
              <a:t>Recipes</a:t>
            </a:r>
          </a:p>
          <a:p>
            <a:pPr eaLnBrk="1" hangingPunct="1"/>
            <a:r>
              <a:rPr lang="en-US" smtClean="0"/>
              <a:t>Operating Systems</a:t>
            </a:r>
          </a:p>
          <a:p>
            <a:pPr eaLnBrk="1" hangingPunct="1"/>
            <a:r>
              <a:rPr lang="en-US" smtClean="0"/>
              <a:t>Installation guides</a:t>
            </a:r>
          </a:p>
          <a:p>
            <a:pPr eaLnBrk="1" hangingPunct="1"/>
            <a:r>
              <a:rPr lang="en-US" smtClean="0"/>
              <a:t>Programs</a:t>
            </a:r>
          </a:p>
        </p:txBody>
      </p:sp>
      <p:sp>
        <p:nvSpPr>
          <p:cNvPr id="4" name="Slide Number Placeholder 3"/>
          <p:cNvSpPr>
            <a:spLocks noGrp="1"/>
          </p:cNvSpPr>
          <p:nvPr>
            <p:ph type="sldNum" sz="quarter" idx="12"/>
          </p:nvPr>
        </p:nvSpPr>
        <p:spPr/>
        <p:txBody>
          <a:bodyPr/>
          <a:lstStyle>
            <a:lvl1pPr eaLnBrk="0" hangingPunct="0">
              <a:defRPr sz="4300">
                <a:solidFill>
                  <a:srgbClr val="000000"/>
                </a:solidFill>
                <a:latin typeface="Helvetica Neue Light" pitchFamily="-84" charset="0"/>
                <a:ea typeface="ヒラギノ角ゴ ProN W3" pitchFamily="-84" charset="-128"/>
                <a:sym typeface="Helvetica Neue Light"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8CC3166F-E102-49B3-AA3B-DBC10FB2AE50}" type="slidenum">
              <a:rPr lang="en-US" sz="1700">
                <a:solidFill>
                  <a:srgbClr val="B5A788"/>
                </a:solidFill>
              </a:rPr>
              <a:pPr eaLnBrk="1" hangingPunct="1"/>
              <a:t>8</a:t>
            </a:fld>
            <a:endParaRPr lang="en-US" sz="1700">
              <a:solidFill>
                <a:srgbClr val="B5A788"/>
              </a:solidFill>
            </a:endParaRPr>
          </a:p>
        </p:txBody>
      </p:sp>
      <p:pic>
        <p:nvPicPr>
          <p:cNvPr id="220164" name="Picture 4" descr="55021af1f144cdf4ef27120069ed895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21600" y="381000"/>
            <a:ext cx="4929188" cy="88392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0165" name="TextBox 5"/>
          <p:cNvSpPr txBox="1">
            <a:spLocks noChangeArrowheads="1"/>
          </p:cNvSpPr>
          <p:nvPr/>
        </p:nvSpPr>
        <p:spPr bwMode="auto">
          <a:xfrm>
            <a:off x="7950199" y="9296402"/>
            <a:ext cx="4572001"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spAutoFit/>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r>
              <a:rPr lang="en-US" sz="1000"/>
              <a:t>http://www.collegehumor.com/article/6500868/sci-fi-ikea-manuals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p:txBody>
          <a:bodyPr rIns="50797"/>
          <a:lstStyle/>
          <a:p>
            <a:pPr eaLnBrk="1" hangingPunct="1"/>
            <a:r>
              <a:rPr lang="en-US" smtClean="0">
                <a:effectLst>
                  <a:outerShdw blurRad="38100" dist="38100" dir="2700000" algn="tl">
                    <a:srgbClr val="C0C0C0"/>
                  </a:outerShdw>
                </a:effectLst>
              </a:rPr>
              <a:t>Objectives of the unit</a:t>
            </a:r>
          </a:p>
        </p:txBody>
      </p:sp>
      <p:sp>
        <p:nvSpPr>
          <p:cNvPr id="37890" name="Rectangle 2"/>
          <p:cNvSpPr>
            <a:spLocks noGrp="1" noChangeArrowheads="1"/>
          </p:cNvSpPr>
          <p:nvPr>
            <p:ph idx="1"/>
          </p:nvPr>
        </p:nvSpPr>
        <p:spPr>
          <a:xfrm>
            <a:off x="2006601" y="2222501"/>
            <a:ext cx="10426699" cy="6565899"/>
          </a:xfrm>
        </p:spPr>
        <p:txBody>
          <a:bodyPr rIns="50797"/>
          <a:lstStyle/>
          <a:p>
            <a:pPr eaLnBrk="1" hangingPunct="1">
              <a:buFontTx/>
              <a:buChar char="•"/>
            </a:pPr>
            <a:r>
              <a:rPr lang="en-US" dirty="0" smtClean="0">
                <a:sym typeface="Geneva" pitchFamily="-84" charset="0"/>
              </a:rPr>
              <a:t>To learn how to:</a:t>
            </a:r>
          </a:p>
          <a:p>
            <a:pPr marL="1155641" lvl="2" indent="-266687" eaLnBrk="1" hangingPunct="1">
              <a:buFontTx/>
              <a:buChar char="•"/>
            </a:pPr>
            <a:r>
              <a:rPr lang="en-US" dirty="0" smtClean="0">
                <a:sym typeface="Geneva" pitchFamily="-84" charset="0"/>
              </a:rPr>
              <a:t> Develop algorithms</a:t>
            </a:r>
          </a:p>
          <a:p>
            <a:pPr marL="1155641" lvl="2" indent="-266687" eaLnBrk="1" hangingPunct="1">
              <a:buFontTx/>
              <a:buChar char="•"/>
            </a:pPr>
            <a:r>
              <a:rPr lang="en-US" dirty="0" smtClean="0">
                <a:sym typeface="Geneva" pitchFamily="-84" charset="0"/>
              </a:rPr>
              <a:t> Communicate algorithms</a:t>
            </a:r>
          </a:p>
          <a:p>
            <a:pPr marL="1155641" lvl="2" indent="-266687" eaLnBrk="1" hangingPunct="1">
              <a:buFontTx/>
              <a:buChar char="•"/>
            </a:pPr>
            <a:r>
              <a:rPr lang="en-US" dirty="0" smtClean="0">
                <a:sym typeface="Geneva" pitchFamily="-84" charset="0"/>
              </a:rPr>
              <a:t> Reason about algorithms</a:t>
            </a:r>
          </a:p>
          <a:p>
            <a:pPr marL="1155641" lvl="2" indent="-266687" eaLnBrk="1" hangingPunct="1">
              <a:buFontTx/>
              <a:buChar char="•"/>
            </a:pPr>
            <a:r>
              <a:rPr lang="en-US" dirty="0" smtClean="0">
                <a:sym typeface="Geneva" pitchFamily="-84" charset="0"/>
              </a:rPr>
              <a:t> Understand the limitations of algorithms</a:t>
            </a:r>
          </a:p>
          <a:p>
            <a:pPr marL="1155641" lvl="2" indent="-266687" eaLnBrk="1" hangingPunct="1">
              <a:buFontTx/>
              <a:buChar char="•"/>
            </a:pPr>
            <a:r>
              <a:rPr lang="en-US" dirty="0" smtClean="0">
                <a:sym typeface="Geneva" pitchFamily="-84" charset="0"/>
              </a:rPr>
              <a:t> Implement algorithms in Python	</a:t>
            </a:r>
            <a:br>
              <a:rPr lang="en-US" dirty="0" smtClean="0">
                <a:sym typeface="Geneva" pitchFamily="-84" charset="0"/>
              </a:rPr>
            </a:br>
            <a:endParaRPr lang="en-US" dirty="0" smtClean="0">
              <a:sym typeface="Geneva" pitchFamily="-84" charset="0"/>
            </a:endParaRPr>
          </a:p>
          <a:p>
            <a:pPr eaLnBrk="1" hangingPunct="1">
              <a:buFontTx/>
              <a:buChar char="•"/>
            </a:pPr>
            <a:r>
              <a:rPr lang="en-US" dirty="0" smtClean="0">
                <a:sym typeface="Geneva" pitchFamily="-84" charset="0"/>
              </a:rPr>
              <a:t>Develop strategies to find algorithms.</a:t>
            </a:r>
          </a:p>
        </p:txBody>
      </p:sp>
      <p:sp>
        <p:nvSpPr>
          <p:cNvPr id="4" name="Slide Number Placeholder 5"/>
          <p:cNvSpPr>
            <a:spLocks noGrp="1"/>
          </p:cNvSpPr>
          <p:nvPr>
            <p:ph type="sldNum" sz="quarter" idx="12"/>
          </p:nvPr>
        </p:nvSpPr>
        <p:spPr/>
        <p:txBody>
          <a:bodyPr/>
          <a:lstStyle>
            <a:lvl1pPr eaLnBrk="0" hangingPunct="0">
              <a:defRPr sz="4300">
                <a:solidFill>
                  <a:srgbClr val="000000"/>
                </a:solidFill>
                <a:latin typeface="Helvetica Neue Light" pitchFamily="-84" charset="0"/>
                <a:ea typeface="ヒラギノ角ゴ ProN W3" pitchFamily="-84" charset="-128"/>
                <a:sym typeface="Helvetica Neue Light" pitchFamily="-84" charset="0"/>
              </a:defRPr>
            </a:lvl1pPr>
            <a:lvl2pPr marL="742912" indent="-285736" eaLnBrk="0" hangingPunct="0">
              <a:defRPr sz="4300">
                <a:solidFill>
                  <a:srgbClr val="000000"/>
                </a:solidFill>
                <a:latin typeface="Helvetica Neue Light" pitchFamily="-84" charset="0"/>
                <a:ea typeface="ヒラギノ角ゴ ProN W3" pitchFamily="-84" charset="-128"/>
                <a:sym typeface="Helvetica Neue Light" pitchFamily="-84" charset="0"/>
              </a:defRPr>
            </a:lvl2pPr>
            <a:lvl3pPr marL="1142941"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3pPr>
            <a:lvl4pPr marL="1600119"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4pPr>
            <a:lvl5pPr marL="2057295" indent="-228589" eaLnBrk="0" hangingPunct="0">
              <a:defRPr sz="4300">
                <a:solidFill>
                  <a:srgbClr val="000000"/>
                </a:solidFill>
                <a:latin typeface="Helvetica Neue Light" pitchFamily="-84" charset="0"/>
                <a:ea typeface="ヒラギノ角ゴ ProN W3" pitchFamily="-84" charset="-128"/>
                <a:sym typeface="Helvetica Neue Light" pitchFamily="-84" charset="0"/>
              </a:defRPr>
            </a:lvl5pPr>
            <a:lvl6pPr marL="251447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6pPr>
            <a:lvl7pPr marL="2971649"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7pPr>
            <a:lvl8pPr marL="3428825"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8pPr>
            <a:lvl9pPr marL="3886001" indent="-228589" algn="ctr" eaLnBrk="0" fontAlgn="base" hangingPunct="0">
              <a:spcBef>
                <a:spcPct val="0"/>
              </a:spcBef>
              <a:spcAft>
                <a:spcPct val="0"/>
              </a:spcAft>
              <a:defRPr sz="43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17787F18-CCAA-4CAB-9527-0783183435E3}" type="slidenum">
              <a:rPr lang="en-US" sz="1700">
                <a:solidFill>
                  <a:srgbClr val="B5A788"/>
                </a:solidFill>
              </a:rPr>
              <a:pPr eaLnBrk="1" hangingPunct="1"/>
              <a:t>9</a:t>
            </a:fld>
            <a:endParaRPr lang="en-US" sz="1700">
              <a:solidFill>
                <a:srgbClr val="B5A788"/>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89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890">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8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7.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hoto - 2 Up Portrai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2 Up Portrai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Photo - 2 Up Portra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Photo - 4 Up">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4 Up">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Photo - 4 U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Blank">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Blank">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Photo - Vertical">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Vertical">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Subtitl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Photo - Horizontal">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Horizontal">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Photo - 2 Up Portrait &amp; Landscap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2 Up Portrait &amp; Landscap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Photo - 2 Up Portrait &amp; Landscap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Photo - 2 Up Landscap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2 Up Landscap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Photo - 2 Up Landscap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hoto - 3 Up Portrai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3 Up Portrai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Photo - 3 Up Portra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hoto - Big">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Big">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Photo - Bi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itle, Bullets &amp; Photo">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Bullets &amp; Photo">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3 Up">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3 Up">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Photo - 3 U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itle &amp; Bullets - Lef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Bullets - Lef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itle &amp; Bullets - Righ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Bullets - Righ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Bullets">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Bullets">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 Top">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901</TotalTime>
  <Pages>0</Pages>
  <Words>1667</Words>
  <Characters>0</Characters>
  <Application>Microsoft Macintosh PowerPoint</Application>
  <PresentationFormat>Custom</PresentationFormat>
  <Lines>0</Lines>
  <Paragraphs>299</Paragraphs>
  <Slides>32</Slides>
  <Notes>19</Notes>
  <HiddenSlides>0</HiddenSlides>
  <MMClips>0</MMClips>
  <ScaleCrop>false</ScaleCrop>
  <HeadingPairs>
    <vt:vector size="6" baseType="variant">
      <vt:variant>
        <vt:lpstr>Fonts Used</vt:lpstr>
      </vt:variant>
      <vt:variant>
        <vt:i4>19</vt:i4>
      </vt:variant>
      <vt:variant>
        <vt:lpstr>Theme</vt:lpstr>
      </vt:variant>
      <vt:variant>
        <vt:i4>17</vt:i4>
      </vt:variant>
      <vt:variant>
        <vt:lpstr>Slide Titles</vt:lpstr>
      </vt:variant>
      <vt:variant>
        <vt:i4>32</vt:i4>
      </vt:variant>
    </vt:vector>
  </HeadingPairs>
  <TitlesOfParts>
    <vt:vector size="68" baseType="lpstr">
      <vt:lpstr>Apple Chancery</vt:lpstr>
      <vt:lpstr>Arial Black</vt:lpstr>
      <vt:lpstr>Arial Narrow</vt:lpstr>
      <vt:lpstr>Calibri</vt:lpstr>
      <vt:lpstr>Freestyle Script</vt:lpstr>
      <vt:lpstr>Geneva</vt:lpstr>
      <vt:lpstr>Gill Sans MT</vt:lpstr>
      <vt:lpstr>Helvetica Neue</vt:lpstr>
      <vt:lpstr>Helvetica Neue Light</vt:lpstr>
      <vt:lpstr>MS Gothic</vt:lpstr>
      <vt:lpstr>MS PGothic</vt:lpstr>
      <vt:lpstr>ＭＳ Ｐゴシック</vt:lpstr>
      <vt:lpstr>Times New Roman</vt:lpstr>
      <vt:lpstr>Verdana</vt:lpstr>
      <vt:lpstr>Wingdings</vt:lpstr>
      <vt:lpstr>Wingdings 2</vt:lpstr>
      <vt:lpstr>ヒラギノ角ゴ ProN W3</vt:lpstr>
      <vt:lpstr>ヒラギノ角ゴ ProN W6</vt:lpstr>
      <vt:lpstr>Arial</vt:lpstr>
      <vt:lpstr>Photo - 2 Up Portrait</vt:lpstr>
      <vt:lpstr>Photo - 3 Up Portrait</vt:lpstr>
      <vt:lpstr>Photo - Big</vt:lpstr>
      <vt:lpstr>Title, Bullets &amp; Photo</vt:lpstr>
      <vt:lpstr>Photo - 3 Up</vt:lpstr>
      <vt:lpstr>Title &amp; Bullets - Left</vt:lpstr>
      <vt:lpstr>Title &amp; Bullets - Right</vt:lpstr>
      <vt:lpstr>Bullets</vt:lpstr>
      <vt:lpstr>Title - Top</vt:lpstr>
      <vt:lpstr>Photo - 4 Up</vt:lpstr>
      <vt:lpstr>Blank</vt:lpstr>
      <vt:lpstr>Photo - Vertical</vt:lpstr>
      <vt:lpstr>Title &amp; Subtitle</vt:lpstr>
      <vt:lpstr>Photo - Horizontal</vt:lpstr>
      <vt:lpstr>Photo - 2 Up Portrait &amp; Landscape</vt:lpstr>
      <vt:lpstr>Photo - 2 Up Landscape</vt:lpstr>
      <vt:lpstr>Solstice</vt:lpstr>
      <vt:lpstr>FIT1045 Introduction to Algorithms and Programming Lecture 1 Introduction to Algorithms</vt:lpstr>
      <vt:lpstr>What is an Algorithm?</vt:lpstr>
      <vt:lpstr>Like a recipe</vt:lpstr>
      <vt:lpstr>A recipe  (Mousseline au chocolat)</vt:lpstr>
      <vt:lpstr>Definition</vt:lpstr>
      <vt:lpstr>An Algorithm</vt:lpstr>
      <vt:lpstr>Level of Detail</vt:lpstr>
      <vt:lpstr>Consider</vt:lpstr>
      <vt:lpstr>Objectives of the unit</vt:lpstr>
      <vt:lpstr>Lecturers</vt:lpstr>
      <vt:lpstr>Contact Hours</vt:lpstr>
      <vt:lpstr>Syllabus</vt:lpstr>
      <vt:lpstr>Assessment</vt:lpstr>
      <vt:lpstr>Recommended Reading</vt:lpstr>
      <vt:lpstr>Submission of Assignments</vt:lpstr>
      <vt:lpstr>Cheating, Collusion, Plagiarism </vt:lpstr>
      <vt:lpstr>Hurdles</vt:lpstr>
      <vt:lpstr>Help is Available</vt:lpstr>
      <vt:lpstr>PARTICIPATE &amp; ACHIEVE BETTER RESULTS</vt:lpstr>
      <vt:lpstr>PARTICIPATE &amp; ACHIEVE BETTER RESULTS</vt:lpstr>
      <vt:lpstr>PARTICIPATE &amp; ACHIEVE BETTER RESULTS</vt:lpstr>
      <vt:lpstr>Sign up for PASS on Allocate+  in Week 2</vt:lpstr>
      <vt:lpstr>Do you have any form of condition (medical, disability other) that impacts on your ability to study?</vt:lpstr>
      <vt:lpstr>Conventional Lectures</vt:lpstr>
      <vt:lpstr>Some Issues</vt:lpstr>
      <vt:lpstr>Peer Instruction</vt:lpstr>
      <vt:lpstr>The Approach</vt:lpstr>
      <vt:lpstr>Using MARS</vt:lpstr>
      <vt:lpstr>PowerPoint Presentation</vt:lpstr>
      <vt:lpstr>PowerPoint Presentation</vt:lpstr>
      <vt:lpstr>Before Next Lecture</vt:lpstr>
      <vt:lpstr>Age of the Kids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FIT1029 Algorithmic Problem Solving Lecture 1  Introduction</dc:title>
  <dc:creator>David Albrecht</dc:creator>
  <cp:lastModifiedBy>David Morgan</cp:lastModifiedBy>
  <cp:revision>82</cp:revision>
  <dcterms:modified xsi:type="dcterms:W3CDTF">2016-07-24T07:32:01Z</dcterms:modified>
</cp:coreProperties>
</file>