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oleObject"/>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5281" r:id="rId1"/>
  </p:sldMasterIdLst>
  <p:notesMasterIdLst>
    <p:notesMasterId r:id="rId19"/>
  </p:notesMasterIdLst>
  <p:sldIdLst>
    <p:sldId id="256" r:id="rId2"/>
    <p:sldId id="354" r:id="rId3"/>
    <p:sldId id="369" r:id="rId4"/>
    <p:sldId id="356" r:id="rId5"/>
    <p:sldId id="357" r:id="rId6"/>
    <p:sldId id="358" r:id="rId7"/>
    <p:sldId id="359" r:id="rId8"/>
    <p:sldId id="360" r:id="rId9"/>
    <p:sldId id="368" r:id="rId10"/>
    <p:sldId id="361" r:id="rId11"/>
    <p:sldId id="362" r:id="rId12"/>
    <p:sldId id="363" r:id="rId13"/>
    <p:sldId id="364" r:id="rId14"/>
    <p:sldId id="365" r:id="rId15"/>
    <p:sldId id="366" r:id="rId16"/>
    <p:sldId id="367" r:id="rId17"/>
    <p:sldId id="353" r:id="rId18"/>
  </p:sldIdLst>
  <p:sldSz cx="13004800" cy="9753600"/>
  <p:notesSz cx="6858000" cy="9144000"/>
  <p:custDataLst>
    <p:tags r:id="rId20"/>
  </p:custDataLst>
  <p:defaultTextStyle>
    <a:defPPr>
      <a:defRPr lang="en-US"/>
    </a:defPPr>
    <a:lvl1pPr algn="l" rtl="0" fontAlgn="base">
      <a:spcBef>
        <a:spcPct val="0"/>
      </a:spcBef>
      <a:spcAft>
        <a:spcPct val="0"/>
      </a:spcAft>
      <a:defRPr sz="4200" kern="1200">
        <a:solidFill>
          <a:srgbClr val="000000"/>
        </a:solidFill>
        <a:latin typeface="Helvetica Neue Light" pitchFamily="-84" charset="0"/>
        <a:ea typeface="ヒラギノ角ゴ ProN W3" pitchFamily="-84" charset="-128"/>
        <a:cs typeface="+mn-cs"/>
        <a:sym typeface="Helvetica Neue Light" pitchFamily="-84" charset="0"/>
      </a:defRPr>
    </a:lvl1pPr>
    <a:lvl2pPr marL="457200" algn="l" rtl="0" fontAlgn="base">
      <a:spcBef>
        <a:spcPct val="0"/>
      </a:spcBef>
      <a:spcAft>
        <a:spcPct val="0"/>
      </a:spcAft>
      <a:defRPr sz="4200" kern="1200">
        <a:solidFill>
          <a:srgbClr val="000000"/>
        </a:solidFill>
        <a:latin typeface="Helvetica Neue Light" pitchFamily="-84" charset="0"/>
        <a:ea typeface="ヒラギノ角ゴ ProN W3" pitchFamily="-84" charset="-128"/>
        <a:cs typeface="+mn-cs"/>
        <a:sym typeface="Helvetica Neue Light" pitchFamily="-84" charset="0"/>
      </a:defRPr>
    </a:lvl2pPr>
    <a:lvl3pPr marL="914400" algn="l" rtl="0" fontAlgn="base">
      <a:spcBef>
        <a:spcPct val="0"/>
      </a:spcBef>
      <a:spcAft>
        <a:spcPct val="0"/>
      </a:spcAft>
      <a:defRPr sz="4200" kern="1200">
        <a:solidFill>
          <a:srgbClr val="000000"/>
        </a:solidFill>
        <a:latin typeface="Helvetica Neue Light" pitchFamily="-84" charset="0"/>
        <a:ea typeface="ヒラギノ角ゴ ProN W3" pitchFamily="-84" charset="-128"/>
        <a:cs typeface="+mn-cs"/>
        <a:sym typeface="Helvetica Neue Light" pitchFamily="-84" charset="0"/>
      </a:defRPr>
    </a:lvl3pPr>
    <a:lvl4pPr marL="1371600" algn="l" rtl="0" fontAlgn="base">
      <a:spcBef>
        <a:spcPct val="0"/>
      </a:spcBef>
      <a:spcAft>
        <a:spcPct val="0"/>
      </a:spcAft>
      <a:defRPr sz="4200" kern="1200">
        <a:solidFill>
          <a:srgbClr val="000000"/>
        </a:solidFill>
        <a:latin typeface="Helvetica Neue Light" pitchFamily="-84" charset="0"/>
        <a:ea typeface="ヒラギノ角ゴ ProN W3" pitchFamily="-84" charset="-128"/>
        <a:cs typeface="+mn-cs"/>
        <a:sym typeface="Helvetica Neue Light" pitchFamily="-84" charset="0"/>
      </a:defRPr>
    </a:lvl4pPr>
    <a:lvl5pPr marL="1828800" algn="l" rtl="0" fontAlgn="base">
      <a:spcBef>
        <a:spcPct val="0"/>
      </a:spcBef>
      <a:spcAft>
        <a:spcPct val="0"/>
      </a:spcAft>
      <a:defRPr sz="4200" kern="1200">
        <a:solidFill>
          <a:srgbClr val="000000"/>
        </a:solidFill>
        <a:latin typeface="Helvetica Neue Light" pitchFamily="-84" charset="0"/>
        <a:ea typeface="ヒラギノ角ゴ ProN W3" pitchFamily="-84" charset="-128"/>
        <a:cs typeface="+mn-cs"/>
        <a:sym typeface="Helvetica Neue Light" pitchFamily="-84" charset="0"/>
      </a:defRPr>
    </a:lvl5pPr>
    <a:lvl6pPr marL="2286000" algn="l" defTabSz="914400" rtl="0" eaLnBrk="1" latinLnBrk="0" hangingPunct="1">
      <a:defRPr sz="4200" kern="1200">
        <a:solidFill>
          <a:srgbClr val="000000"/>
        </a:solidFill>
        <a:latin typeface="Helvetica Neue Light" pitchFamily="-84" charset="0"/>
        <a:ea typeface="ヒラギノ角ゴ ProN W3" pitchFamily="-84" charset="-128"/>
        <a:cs typeface="+mn-cs"/>
        <a:sym typeface="Helvetica Neue Light" pitchFamily="-84" charset="0"/>
      </a:defRPr>
    </a:lvl6pPr>
    <a:lvl7pPr marL="2743200" algn="l" defTabSz="914400" rtl="0" eaLnBrk="1" latinLnBrk="0" hangingPunct="1">
      <a:defRPr sz="4200" kern="1200">
        <a:solidFill>
          <a:srgbClr val="000000"/>
        </a:solidFill>
        <a:latin typeface="Helvetica Neue Light" pitchFamily="-84" charset="0"/>
        <a:ea typeface="ヒラギノ角ゴ ProN W3" pitchFamily="-84" charset="-128"/>
        <a:cs typeface="+mn-cs"/>
        <a:sym typeface="Helvetica Neue Light" pitchFamily="-84" charset="0"/>
      </a:defRPr>
    </a:lvl7pPr>
    <a:lvl8pPr marL="3200400" algn="l" defTabSz="914400" rtl="0" eaLnBrk="1" latinLnBrk="0" hangingPunct="1">
      <a:defRPr sz="4200" kern="1200">
        <a:solidFill>
          <a:srgbClr val="000000"/>
        </a:solidFill>
        <a:latin typeface="Helvetica Neue Light" pitchFamily="-84" charset="0"/>
        <a:ea typeface="ヒラギノ角ゴ ProN W3" pitchFamily="-84" charset="-128"/>
        <a:cs typeface="+mn-cs"/>
        <a:sym typeface="Helvetica Neue Light" pitchFamily="-84" charset="0"/>
      </a:defRPr>
    </a:lvl8pPr>
    <a:lvl9pPr marL="3657600" algn="l" defTabSz="914400" rtl="0" eaLnBrk="1" latinLnBrk="0" hangingPunct="1">
      <a:defRPr sz="4200" kern="1200">
        <a:solidFill>
          <a:srgbClr val="000000"/>
        </a:solidFill>
        <a:latin typeface="Helvetica Neue Light" pitchFamily="-84" charset="0"/>
        <a:ea typeface="ヒラギノ角ゴ ProN W3" pitchFamily="-84" charset="-128"/>
        <a:cs typeface="+mn-cs"/>
        <a:sym typeface="Helvetica Neue Light" pitchFamily="-84"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p:cViewPr varScale="1">
        <p:scale>
          <a:sx n="87" d="100"/>
          <a:sy n="87" d="100"/>
        </p:scale>
        <p:origin x="1856" y="200"/>
      </p:cViewPr>
      <p:guideLst>
        <p:guide orient="horz" pos="3072"/>
        <p:guide pos="4096"/>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gs" Target="tags/tag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9F33FD7-449F-4E49-ACF4-3EB2FE7A0790}" type="datetime1">
              <a:rPr lang="en-US"/>
              <a:pPr/>
              <a:t>10/15/16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CB3EFE1-EDAC-4340-92CB-7D6285934396}" type="slidenum">
              <a:rPr lang="en-US"/>
              <a:pPr/>
              <a:t>‹#›</a:t>
            </a:fld>
            <a:endParaRPr lang="en-US"/>
          </a:p>
        </p:txBody>
      </p:sp>
    </p:spTree>
    <p:extLst>
      <p:ext uri="{BB962C8B-B14F-4D97-AF65-F5344CB8AC3E}">
        <p14:creationId xmlns:p14="http://schemas.microsoft.com/office/powerpoint/2010/main" val="94637339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36866" name="Rectangle 3"/>
          <p:cNvSpPr>
            <a:spLocks noGrp="1" noChangeArrowheads="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AU">
              <a:latin typeface="Calibri" charset="0"/>
              <a:ea typeface="ＭＳ Ｐゴシック" charset="0"/>
              <a:cs typeface="ＭＳ Ｐゴシック" charset="0"/>
            </a:endParaRPr>
          </a:p>
        </p:txBody>
      </p:sp>
    </p:spTree>
    <p:extLst>
      <p:ext uri="{BB962C8B-B14F-4D97-AF65-F5344CB8AC3E}">
        <p14:creationId xmlns:p14="http://schemas.microsoft.com/office/powerpoint/2010/main" val="1633390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48130" name="Rectangle 3"/>
          <p:cNvSpPr>
            <a:spLocks noGrp="1" noChangeArrowheads="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AU">
              <a:latin typeface="Calibri" charset="0"/>
              <a:ea typeface="ＭＳ Ｐゴシック" charset="0"/>
              <a:cs typeface="ＭＳ Ｐゴシック" charset="0"/>
            </a:endParaRPr>
          </a:p>
        </p:txBody>
      </p:sp>
    </p:spTree>
    <p:extLst>
      <p:ext uri="{BB962C8B-B14F-4D97-AF65-F5344CB8AC3E}">
        <p14:creationId xmlns:p14="http://schemas.microsoft.com/office/powerpoint/2010/main" val="1115682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1310483" y="2010741"/>
            <a:ext cx="299110" cy="29911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algn="ctr" eaLnBrk="1" hangingPunct="1"/>
            <a:endParaRPr lang="en-US">
              <a:latin typeface="Gill Sans MT" pitchFamily="34" charset="0"/>
            </a:endParaRPr>
          </a:p>
        </p:txBody>
      </p:sp>
      <p:sp>
        <p:nvSpPr>
          <p:cNvPr id="5" name="Oval 4"/>
          <p:cNvSpPr/>
          <p:nvPr/>
        </p:nvSpPr>
        <p:spPr>
          <a:xfrm>
            <a:off x="1646238" y="1912938"/>
            <a:ext cx="90487" cy="904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p>
            <a:pPr algn="ctr"/>
            <a:endParaRPr lang="en-US">
              <a:solidFill>
                <a:srgbClr val="000000"/>
              </a:solidFill>
              <a:ea typeface="ヒラギノ角ゴ ProN W3" pitchFamily="-84" charset="-128"/>
            </a:endParaRPr>
          </a:p>
        </p:txBody>
      </p:sp>
      <p:sp>
        <p:nvSpPr>
          <p:cNvPr id="14" name="Title 13"/>
          <p:cNvSpPr>
            <a:spLocks noGrp="1"/>
          </p:cNvSpPr>
          <p:nvPr>
            <p:ph type="ctrTitle"/>
          </p:nvPr>
        </p:nvSpPr>
        <p:spPr>
          <a:xfrm>
            <a:off x="2037419" y="511855"/>
            <a:ext cx="10533888" cy="2093773"/>
          </a:xfrm>
        </p:spPr>
        <p:txBody>
          <a:bodyPr anchor="b"/>
          <a:lstStyle>
            <a:lvl1pPr algn="l">
              <a:defRPr/>
            </a:lvl1pPr>
            <a:extLst/>
          </a:lstStyle>
          <a:p>
            <a:r>
              <a:rPr lang="en-AU" smtClean="0"/>
              <a:t>Click to edit Master title style</a:t>
            </a:r>
            <a:endParaRPr lang="en-US"/>
          </a:p>
        </p:txBody>
      </p:sp>
      <p:sp>
        <p:nvSpPr>
          <p:cNvPr id="22" name="Subtitle 21"/>
          <p:cNvSpPr>
            <a:spLocks noGrp="1"/>
          </p:cNvSpPr>
          <p:nvPr>
            <p:ph type="subTitle" idx="1"/>
          </p:nvPr>
        </p:nvSpPr>
        <p:spPr>
          <a:xfrm>
            <a:off x="2037419" y="2631202"/>
            <a:ext cx="10533888" cy="2492587"/>
          </a:xfrm>
        </p:spPr>
        <p:txBody>
          <a:bodyPr tIns="0"/>
          <a:lstStyle>
            <a:lvl1pPr marL="39014" indent="0" algn="l">
              <a:buNone/>
              <a:defRPr sz="3700">
                <a:solidFill>
                  <a:schemeClr val="tx2">
                    <a:shade val="30000"/>
                    <a:satMod val="150000"/>
                  </a:schemeClr>
                </a:solidFill>
              </a:defRPr>
            </a:lvl1pPr>
            <a:lvl2pPr marL="650230" indent="0" algn="ctr">
              <a:buNone/>
            </a:lvl2pPr>
            <a:lvl3pPr marL="1300460" indent="0" algn="ctr">
              <a:buNone/>
            </a:lvl3pPr>
            <a:lvl4pPr marL="1950690" indent="0" algn="ctr">
              <a:buNone/>
            </a:lvl4pPr>
            <a:lvl5pPr marL="2600919" indent="0" algn="ctr">
              <a:buNone/>
            </a:lvl5pPr>
            <a:lvl6pPr marL="3251149" indent="0" algn="ctr">
              <a:buNone/>
            </a:lvl6pPr>
            <a:lvl7pPr marL="3901379" indent="0" algn="ctr">
              <a:buNone/>
            </a:lvl7pPr>
            <a:lvl8pPr marL="4551609" indent="0" algn="ctr">
              <a:buNone/>
            </a:lvl8pPr>
            <a:lvl9pPr marL="5201839" indent="0" algn="ctr">
              <a:buNone/>
            </a:lvl9pPr>
            <a:extLst/>
          </a:lstStyle>
          <a:p>
            <a:r>
              <a:rPr lang="en-AU" smtClean="0"/>
              <a:t>Click to edit Master subtitle style</a:t>
            </a:r>
            <a:endParaRPr lang="en-US"/>
          </a:p>
        </p:txBody>
      </p:sp>
      <p:sp>
        <p:nvSpPr>
          <p:cNvPr id="6" name="Date Placeholder 6"/>
          <p:cNvSpPr>
            <a:spLocks noGrp="1"/>
          </p:cNvSpPr>
          <p:nvPr>
            <p:ph type="dt" sz="half" idx="10"/>
          </p:nvPr>
        </p:nvSpPr>
        <p:spPr/>
        <p:txBody>
          <a:bodyPr/>
          <a:lstStyle>
            <a:lvl1pPr>
              <a:defRPr/>
            </a:lvl1pPr>
          </a:lstStyle>
          <a:p>
            <a:fld id="{C07CAC9C-4F91-42BD-B889-9CD3FB20EB71}" type="datetime1">
              <a:rPr lang="en-US"/>
              <a:pPr/>
              <a:t>10/15/16</a:t>
            </a:fld>
            <a:endParaRPr lang="en-US"/>
          </a:p>
        </p:txBody>
      </p:sp>
      <p:sp>
        <p:nvSpPr>
          <p:cNvPr id="7" name="Footer Placeholder 19"/>
          <p:cNvSpPr>
            <a:spLocks noGrp="1"/>
          </p:cNvSpPr>
          <p:nvPr>
            <p:ph type="ftr" sz="quarter" idx="11"/>
          </p:nvPr>
        </p:nvSpPr>
        <p:spPr/>
        <p:txBody>
          <a:bodyPr/>
          <a:lstStyle>
            <a:lvl1pPr>
              <a:defRPr/>
            </a:lvl1pPr>
          </a:lstStyle>
          <a:p>
            <a:endParaRPr lang="en-US"/>
          </a:p>
        </p:txBody>
      </p:sp>
      <p:sp>
        <p:nvSpPr>
          <p:cNvPr id="8" name="Slide Number Placeholder 9"/>
          <p:cNvSpPr>
            <a:spLocks noGrp="1"/>
          </p:cNvSpPr>
          <p:nvPr>
            <p:ph type="sldNum" sz="quarter" idx="12"/>
          </p:nvPr>
        </p:nvSpPr>
        <p:spPr/>
        <p:txBody>
          <a:bodyPr/>
          <a:lstStyle>
            <a:lvl1pPr>
              <a:defRPr/>
            </a:lvl1pPr>
          </a:lstStyle>
          <a:p>
            <a:fld id="{9FB2A11A-25F6-4070-9488-73A1CA6F3BE5}" type="slidenum">
              <a:rPr lang="en-US"/>
              <a:pPr/>
              <a:t>‹#›</a:t>
            </a:fld>
            <a:endParaRPr lang="en-US"/>
          </a:p>
        </p:txBody>
      </p:sp>
    </p:spTree>
    <p:extLst>
      <p:ext uri="{BB962C8B-B14F-4D97-AF65-F5344CB8AC3E}">
        <p14:creationId xmlns:p14="http://schemas.microsoft.com/office/powerpoint/2010/main" val="2237320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fld id="{9D309B37-DDD1-4DF6-8366-59F67548D317}" type="datetime1">
              <a:rPr lang="en-US"/>
              <a:pPr/>
              <a:t>10/15/16</a:t>
            </a:fld>
            <a:endParaRPr lang="en-US"/>
          </a:p>
        </p:txBody>
      </p:sp>
      <p:sp>
        <p:nvSpPr>
          <p:cNvPr id="5" name="Footer Placeholder 9"/>
          <p:cNvSpPr>
            <a:spLocks noGrp="1"/>
          </p:cNvSpPr>
          <p:nvPr>
            <p:ph type="ftr" sz="quarter" idx="11"/>
          </p:nvPr>
        </p:nvSpPr>
        <p:spPr/>
        <p:txBody>
          <a:bodyPr/>
          <a:lstStyle>
            <a:lvl1pPr>
              <a:defRPr/>
            </a:lvl1pPr>
          </a:lstStyle>
          <a:p>
            <a:endParaRPr lang="en-US"/>
          </a:p>
        </p:txBody>
      </p:sp>
      <p:sp>
        <p:nvSpPr>
          <p:cNvPr id="6" name="Slide Number Placeholder 21"/>
          <p:cNvSpPr>
            <a:spLocks noGrp="1"/>
          </p:cNvSpPr>
          <p:nvPr>
            <p:ph type="sldNum" sz="quarter" idx="12"/>
          </p:nvPr>
        </p:nvSpPr>
        <p:spPr/>
        <p:txBody>
          <a:bodyPr/>
          <a:lstStyle>
            <a:lvl1pPr>
              <a:defRPr/>
            </a:lvl1pPr>
          </a:lstStyle>
          <a:p>
            <a:fld id="{45DC44AD-7347-4034-A40F-47E932D961A8}" type="slidenum">
              <a:rPr lang="en-US"/>
              <a:pPr/>
              <a:t>‹#›</a:t>
            </a:fld>
            <a:endParaRPr lang="en-US"/>
          </a:p>
        </p:txBody>
      </p:sp>
    </p:spTree>
    <p:extLst>
      <p:ext uri="{BB962C8B-B14F-4D97-AF65-F5344CB8AC3E}">
        <p14:creationId xmlns:p14="http://schemas.microsoft.com/office/powerpoint/2010/main" val="3374429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3600" y="390598"/>
            <a:ext cx="2600960" cy="8322169"/>
          </a:xfrm>
        </p:spPr>
        <p:txBody>
          <a:bodyPr vert="eaVert"/>
          <a:lstStyle>
            <a:extLst/>
          </a:lstStyle>
          <a:p>
            <a:r>
              <a:rPr lang="en-AU" smtClean="0"/>
              <a:t>Click to edit Master title style</a:t>
            </a:r>
            <a:endParaRPr lang="en-US"/>
          </a:p>
        </p:txBody>
      </p:sp>
      <p:sp>
        <p:nvSpPr>
          <p:cNvPr id="3" name="Vertical Text Placeholder 2"/>
          <p:cNvSpPr>
            <a:spLocks noGrp="1"/>
          </p:cNvSpPr>
          <p:nvPr>
            <p:ph type="body" orient="vert" idx="1"/>
          </p:nvPr>
        </p:nvSpPr>
        <p:spPr>
          <a:xfrm>
            <a:off x="1625600" y="390600"/>
            <a:ext cx="7911253" cy="8322169"/>
          </a:xfrm>
        </p:spPr>
        <p:txBody>
          <a:bodyPr vert="eaVert"/>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fld id="{7C8F2C71-F13A-4627-9BE4-A423079E386A}" type="datetime1">
              <a:rPr lang="en-US"/>
              <a:pPr/>
              <a:t>10/15/16</a:t>
            </a:fld>
            <a:endParaRPr lang="en-US"/>
          </a:p>
        </p:txBody>
      </p:sp>
      <p:sp>
        <p:nvSpPr>
          <p:cNvPr id="5" name="Footer Placeholder 9"/>
          <p:cNvSpPr>
            <a:spLocks noGrp="1"/>
          </p:cNvSpPr>
          <p:nvPr>
            <p:ph type="ftr" sz="quarter" idx="11"/>
          </p:nvPr>
        </p:nvSpPr>
        <p:spPr/>
        <p:txBody>
          <a:bodyPr/>
          <a:lstStyle>
            <a:lvl1pPr>
              <a:defRPr/>
            </a:lvl1pPr>
          </a:lstStyle>
          <a:p>
            <a:endParaRPr lang="en-US"/>
          </a:p>
        </p:txBody>
      </p:sp>
      <p:sp>
        <p:nvSpPr>
          <p:cNvPr id="6" name="Slide Number Placeholder 21"/>
          <p:cNvSpPr>
            <a:spLocks noGrp="1"/>
          </p:cNvSpPr>
          <p:nvPr>
            <p:ph type="sldNum" sz="quarter" idx="12"/>
          </p:nvPr>
        </p:nvSpPr>
        <p:spPr/>
        <p:txBody>
          <a:bodyPr/>
          <a:lstStyle>
            <a:lvl1pPr>
              <a:defRPr/>
            </a:lvl1pPr>
          </a:lstStyle>
          <a:p>
            <a:fld id="{8A92C790-1F85-4BCE-9596-F6FFF30059DE}" type="slidenum">
              <a:rPr lang="en-US"/>
              <a:pPr/>
              <a:t>‹#›</a:t>
            </a:fld>
            <a:endParaRPr lang="en-US"/>
          </a:p>
        </p:txBody>
      </p:sp>
    </p:spTree>
    <p:extLst>
      <p:ext uri="{BB962C8B-B14F-4D97-AF65-F5344CB8AC3E}">
        <p14:creationId xmlns:p14="http://schemas.microsoft.com/office/powerpoint/2010/main" val="981594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5" name="Shape 5"/>
          <p:cNvSpPr>
            <a:spLocks noGrp="1"/>
          </p:cNvSpPr>
          <p:nvPr>
            <p:ph type="title"/>
          </p:nvPr>
        </p:nvSpPr>
        <p:spPr>
          <a:prstGeom prst="rect">
            <a:avLst/>
          </a:prstGeom>
        </p:spPr>
        <p:txBody>
          <a:bodyPr/>
          <a:lstStyle/>
          <a:p>
            <a:pPr lvl="0">
              <a:defRPr sz="1800">
                <a:uFillTx/>
              </a:defRPr>
            </a:pPr>
            <a:r>
              <a:rPr sz="6200">
                <a:uFill>
                  <a:solidFill/>
                </a:uFill>
              </a:rPr>
              <a:t>Title Text</a:t>
            </a:r>
          </a:p>
        </p:txBody>
      </p:sp>
      <p:sp>
        <p:nvSpPr>
          <p:cNvPr id="6" name="Shape 6"/>
          <p:cNvSpPr>
            <a:spLocks noGrp="1"/>
          </p:cNvSpPr>
          <p:nvPr>
            <p:ph type="body" idx="1"/>
          </p:nvPr>
        </p:nvSpPr>
        <p:spPr>
          <a:prstGeom prst="rect">
            <a:avLst/>
          </a:prstGeom>
        </p:spPr>
        <p:txBody>
          <a:bodyPr/>
          <a:lstStyle>
            <a:lvl2pPr marL="909637" indent="-336550">
              <a:spcBef>
                <a:spcPts val="700"/>
              </a:spcBef>
              <a:buFont typeface="Verdana"/>
              <a:buChar char="◦"/>
              <a:defRPr sz="4000"/>
            </a:lvl2pPr>
            <a:lvl3pPr marL="1260475" indent="-323850">
              <a:buClr>
                <a:srgbClr val="FFC301"/>
              </a:buClr>
              <a:buChar char=""/>
              <a:defRPr sz="3400"/>
            </a:lvl3pPr>
            <a:lvl4pPr marL="1560512" indent="-246062">
              <a:spcBef>
                <a:spcPts val="600"/>
              </a:spcBef>
              <a:buClr>
                <a:srgbClr val="D0423C"/>
              </a:buClr>
              <a:buChar char=""/>
              <a:defRPr sz="2800"/>
            </a:lvl4pPr>
            <a:lvl5pPr marL="1846263" indent="-258763">
              <a:spcBef>
                <a:spcPts val="600"/>
              </a:spcBef>
              <a:buClr>
                <a:srgbClr val="95B542"/>
              </a:buClr>
              <a:buChar char=""/>
              <a:defRPr sz="2800"/>
            </a:lvl5pPr>
          </a:lstStyle>
          <a:p>
            <a:pPr lvl="0">
              <a:defRPr sz="1800">
                <a:uFillTx/>
              </a:defRPr>
            </a:pPr>
            <a:r>
              <a:rPr sz="4600">
                <a:uFill>
                  <a:solidFill/>
                </a:uFill>
              </a:rPr>
              <a:t>Body Level One</a:t>
            </a:r>
          </a:p>
          <a:p>
            <a:pPr lvl="1">
              <a:defRPr sz="1800">
                <a:uFillTx/>
              </a:defRPr>
            </a:pPr>
            <a:r>
              <a:rPr sz="4000">
                <a:uFill>
                  <a:solidFill/>
                </a:uFill>
              </a:rPr>
              <a:t>Body Level Two</a:t>
            </a:r>
          </a:p>
          <a:p>
            <a:pPr lvl="2">
              <a:defRPr sz="1800">
                <a:uFillTx/>
              </a:defRPr>
            </a:pPr>
            <a:r>
              <a:rPr sz="3400">
                <a:uFill>
                  <a:solidFill/>
                </a:uFill>
              </a:rPr>
              <a:t>Body Level Three</a:t>
            </a:r>
          </a:p>
          <a:p>
            <a:pPr lvl="3">
              <a:defRPr sz="1800">
                <a:uFillTx/>
              </a:defRPr>
            </a:pPr>
            <a:r>
              <a:rPr sz="2800">
                <a:uFill>
                  <a:solidFill/>
                </a:uFill>
              </a:rPr>
              <a:t>Body Level Four</a:t>
            </a:r>
          </a:p>
          <a:p>
            <a:pPr lvl="4">
              <a:defRPr sz="1800">
                <a:uFillTx/>
              </a:defRPr>
            </a:pPr>
            <a:r>
              <a:rPr sz="2800">
                <a:uFill>
                  <a:solidFill/>
                </a:uFill>
              </a:rPr>
              <a:t>Body Level Five</a:t>
            </a:r>
          </a:p>
        </p:txBody>
      </p:sp>
    </p:spTree>
    <p:extLst>
      <p:ext uri="{BB962C8B-B14F-4D97-AF65-F5344CB8AC3E}">
        <p14:creationId xmlns:p14="http://schemas.microsoft.com/office/powerpoint/2010/main" val="255834488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AU" smtClean="0"/>
              <a:t>Click to edit Master title style</a:t>
            </a:r>
            <a:endParaRPr lang="en-US"/>
          </a:p>
        </p:txBody>
      </p:sp>
      <p:sp>
        <p:nvSpPr>
          <p:cNvPr id="3" name="Content Placeholder 2"/>
          <p:cNvSpPr>
            <a:spLocks noGrp="1"/>
          </p:cNvSpPr>
          <p:nvPr>
            <p:ph idx="1"/>
          </p:nvPr>
        </p:nvSpPr>
        <p:spPr/>
        <p:txBody>
          <a:bodyPr/>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fld id="{9A1DA485-EFE1-4096-BBAF-E586C089B84E}" type="datetime1">
              <a:rPr lang="en-US"/>
              <a:pPr/>
              <a:t>10/15/16</a:t>
            </a:fld>
            <a:endParaRPr lang="en-US"/>
          </a:p>
        </p:txBody>
      </p:sp>
      <p:sp>
        <p:nvSpPr>
          <p:cNvPr id="5" name="Footer Placeholder 9"/>
          <p:cNvSpPr>
            <a:spLocks noGrp="1"/>
          </p:cNvSpPr>
          <p:nvPr>
            <p:ph type="ftr" sz="quarter" idx="11"/>
          </p:nvPr>
        </p:nvSpPr>
        <p:spPr/>
        <p:txBody>
          <a:bodyPr/>
          <a:lstStyle>
            <a:lvl1pPr>
              <a:defRPr/>
            </a:lvl1pPr>
          </a:lstStyle>
          <a:p>
            <a:endParaRPr lang="en-US"/>
          </a:p>
        </p:txBody>
      </p:sp>
      <p:sp>
        <p:nvSpPr>
          <p:cNvPr id="6" name="Slide Number Placeholder 21"/>
          <p:cNvSpPr>
            <a:spLocks noGrp="1"/>
          </p:cNvSpPr>
          <p:nvPr>
            <p:ph type="sldNum" sz="quarter" idx="12"/>
          </p:nvPr>
        </p:nvSpPr>
        <p:spPr/>
        <p:txBody>
          <a:bodyPr/>
          <a:lstStyle>
            <a:lvl1pPr>
              <a:defRPr/>
            </a:lvl1pPr>
          </a:lstStyle>
          <a:p>
            <a:fld id="{8AAC80EE-741B-4391-98D2-9EC13A11E9D7}" type="slidenum">
              <a:rPr lang="en-US"/>
              <a:pPr/>
              <a:t>‹#›</a:t>
            </a:fld>
            <a:endParaRPr lang="en-US"/>
          </a:p>
        </p:txBody>
      </p:sp>
    </p:spTree>
    <p:extLst>
      <p:ext uri="{BB962C8B-B14F-4D97-AF65-F5344CB8AC3E}">
        <p14:creationId xmlns:p14="http://schemas.microsoft.com/office/powerpoint/2010/main" val="1798523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3246438" y="0"/>
            <a:ext cx="9753600"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p>
            <a:pPr algn="ctr"/>
            <a:endParaRPr lang="en-US">
              <a:solidFill>
                <a:srgbClr val="FFFFFF"/>
              </a:solidFill>
              <a:ea typeface="ヒラギノ角ゴ ProN W3" pitchFamily="-84" charset="-128"/>
            </a:endParaRPr>
          </a:p>
        </p:txBody>
      </p:sp>
      <p:sp>
        <p:nvSpPr>
          <p:cNvPr id="5" name="Rectangle 4"/>
          <p:cNvSpPr>
            <a:spLocks noChangeArrowheads="1"/>
          </p:cNvSpPr>
          <p:nvPr/>
        </p:nvSpPr>
        <p:spPr bwMode="invGray">
          <a:xfrm>
            <a:off x="3251200" y="0"/>
            <a:ext cx="107950"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xmlns="" w="25400" cap="rnd">
                <a:solidFill>
                  <a:srgbClr val="000000"/>
                </a:solidFill>
                <a:miter lim="800000"/>
                <a:headEnd/>
                <a:tailEnd/>
              </a14:hiddenLine>
            </a:ext>
          </a:extLst>
        </p:spPr>
        <p:txBody>
          <a:bodyPr lIns="130046" tIns="65023" rIns="130046" bIns="65023" anchor="ctr"/>
          <a:lstStyle/>
          <a:p>
            <a:pPr algn="ctr"/>
            <a:endParaRPr lang="en-US">
              <a:solidFill>
                <a:srgbClr val="FFFFFF"/>
              </a:solidFill>
              <a:latin typeface="Gill Sans MT" pitchFamily="34" charset="0"/>
            </a:endParaRPr>
          </a:p>
        </p:txBody>
      </p:sp>
      <p:sp>
        <p:nvSpPr>
          <p:cNvPr id="6" name="Oval 5"/>
          <p:cNvSpPr/>
          <p:nvPr/>
        </p:nvSpPr>
        <p:spPr>
          <a:xfrm>
            <a:off x="3089523" y="4003067"/>
            <a:ext cx="299110" cy="29911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algn="ctr" eaLnBrk="1" hangingPunct="1"/>
            <a:endParaRPr lang="en-US">
              <a:latin typeface="Gill Sans MT" pitchFamily="34" charset="0"/>
            </a:endParaRPr>
          </a:p>
        </p:txBody>
      </p:sp>
      <p:sp>
        <p:nvSpPr>
          <p:cNvPr id="7" name="Oval 6"/>
          <p:cNvSpPr/>
          <p:nvPr/>
        </p:nvSpPr>
        <p:spPr>
          <a:xfrm>
            <a:off x="3424238" y="3905250"/>
            <a:ext cx="92075" cy="9048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p>
            <a:pPr algn="ctr"/>
            <a:endParaRPr lang="en-US">
              <a:solidFill>
                <a:srgbClr val="000000"/>
              </a:solidFill>
              <a:ea typeface="ヒラギノ角ゴ ProN W3" pitchFamily="-84" charset="-128"/>
            </a:endParaRPr>
          </a:p>
        </p:txBody>
      </p:sp>
      <p:sp>
        <p:nvSpPr>
          <p:cNvPr id="2" name="Title 1"/>
          <p:cNvSpPr>
            <a:spLocks noGrp="1"/>
          </p:cNvSpPr>
          <p:nvPr>
            <p:ph type="title"/>
          </p:nvPr>
        </p:nvSpPr>
        <p:spPr>
          <a:xfrm>
            <a:off x="3667046" y="3698240"/>
            <a:ext cx="9103360" cy="3251200"/>
          </a:xfrm>
        </p:spPr>
        <p:txBody>
          <a:bodyPr anchor="t"/>
          <a:lstStyle>
            <a:lvl1pPr algn="l">
              <a:lnSpc>
                <a:spcPts val="6400"/>
              </a:lnSpc>
              <a:buNone/>
              <a:defRPr sz="5700" b="1" cap="all"/>
            </a:lvl1pPr>
            <a:extLst/>
          </a:lstStyle>
          <a:p>
            <a:r>
              <a:rPr lang="en-AU" smtClean="0"/>
              <a:t>Click to edit Master title style</a:t>
            </a:r>
            <a:endParaRPr lang="en-US"/>
          </a:p>
        </p:txBody>
      </p:sp>
      <p:sp>
        <p:nvSpPr>
          <p:cNvPr id="3" name="Text Placeholder 2"/>
          <p:cNvSpPr>
            <a:spLocks noGrp="1"/>
          </p:cNvSpPr>
          <p:nvPr>
            <p:ph type="body" idx="1"/>
          </p:nvPr>
        </p:nvSpPr>
        <p:spPr>
          <a:xfrm>
            <a:off x="3667046" y="1517227"/>
            <a:ext cx="9103360" cy="2147146"/>
          </a:xfrm>
        </p:spPr>
        <p:txBody>
          <a:bodyPr anchor="b"/>
          <a:lstStyle>
            <a:lvl1pPr marL="26009" indent="0">
              <a:lnSpc>
                <a:spcPts val="3271"/>
              </a:lnSpc>
              <a:spcBef>
                <a:spcPts val="0"/>
              </a:spcBef>
              <a:buNone/>
              <a:defRPr sz="2800">
                <a:solidFill>
                  <a:schemeClr val="tx2">
                    <a:shade val="30000"/>
                    <a:satMod val="150000"/>
                  </a:schemeClr>
                </a:solidFill>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extLst/>
          </a:lstStyle>
          <a:p>
            <a:pPr lvl="0"/>
            <a:r>
              <a:rPr lang="en-AU" smtClean="0"/>
              <a:t>Click to edit Master text styles</a:t>
            </a:r>
          </a:p>
        </p:txBody>
      </p:sp>
      <p:sp>
        <p:nvSpPr>
          <p:cNvPr id="8" name="Date Placeholder 3"/>
          <p:cNvSpPr>
            <a:spLocks noGrp="1"/>
          </p:cNvSpPr>
          <p:nvPr>
            <p:ph type="dt" sz="half" idx="10"/>
          </p:nvPr>
        </p:nvSpPr>
        <p:spPr/>
        <p:txBody>
          <a:bodyPr/>
          <a:lstStyle>
            <a:lvl1pPr>
              <a:defRPr/>
            </a:lvl1pPr>
          </a:lstStyle>
          <a:p>
            <a:fld id="{7D5B7781-A84E-4437-B491-067ED0656847}" type="datetime1">
              <a:rPr lang="en-US"/>
              <a:pPr/>
              <a:t>10/15/16</a:t>
            </a:fld>
            <a:endParaRPr lang="en-US"/>
          </a:p>
        </p:txBody>
      </p:sp>
      <p:sp>
        <p:nvSpPr>
          <p:cNvPr id="9" name="Footer Placeholder 4"/>
          <p:cNvSpPr>
            <a:spLocks noGrp="1"/>
          </p:cNvSpPr>
          <p:nvPr>
            <p:ph type="ftr" sz="quarter" idx="11"/>
          </p:nvPr>
        </p:nvSpPr>
        <p:spPr/>
        <p:txBody>
          <a:bodyPr/>
          <a:lstStyle>
            <a:lvl1pPr>
              <a:defRPr/>
            </a:lvl1pPr>
          </a:lstStyle>
          <a:p>
            <a:endParaRPr lang="en-US"/>
          </a:p>
        </p:txBody>
      </p:sp>
      <p:sp>
        <p:nvSpPr>
          <p:cNvPr id="10" name="Slide Number Placeholder 5"/>
          <p:cNvSpPr>
            <a:spLocks noGrp="1"/>
          </p:cNvSpPr>
          <p:nvPr>
            <p:ph type="sldNum" sz="quarter" idx="12"/>
          </p:nvPr>
        </p:nvSpPr>
        <p:spPr/>
        <p:txBody>
          <a:bodyPr/>
          <a:lstStyle>
            <a:lvl1pPr>
              <a:defRPr/>
            </a:lvl1pPr>
          </a:lstStyle>
          <a:p>
            <a:fld id="{3E73EFB2-A233-4D1B-BFF6-83FE363DD700}" type="slidenum">
              <a:rPr lang="en-US"/>
              <a:pPr/>
              <a:t>‹#›</a:t>
            </a:fld>
            <a:endParaRPr lang="en-US"/>
          </a:p>
        </p:txBody>
      </p:sp>
    </p:spTree>
    <p:extLst>
      <p:ext uri="{BB962C8B-B14F-4D97-AF65-F5344CB8AC3E}">
        <p14:creationId xmlns:p14="http://schemas.microsoft.com/office/powerpoint/2010/main" val="1998590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144"/>
            <a:ext cx="10663936" cy="1625600"/>
          </a:xfrm>
        </p:spPr>
        <p:txBody>
          <a:bodyPr/>
          <a:lstStyle>
            <a:extLst/>
          </a:lstStyle>
          <a:p>
            <a:r>
              <a:rPr lang="en-AU" smtClean="0"/>
              <a:t>Click to edit Master title style</a:t>
            </a:r>
            <a:endParaRPr lang="en-US"/>
          </a:p>
        </p:txBody>
      </p:sp>
      <p:sp>
        <p:nvSpPr>
          <p:cNvPr id="3" name="Content Placeholder 2"/>
          <p:cNvSpPr>
            <a:spLocks noGrp="1"/>
          </p:cNvSpPr>
          <p:nvPr>
            <p:ph sz="half" idx="1"/>
          </p:nvPr>
        </p:nvSpPr>
        <p:spPr>
          <a:xfrm>
            <a:off x="2041754" y="2167467"/>
            <a:ext cx="5201920" cy="6632448"/>
          </a:xfrm>
        </p:spPr>
        <p:txBody>
          <a:bodyPr/>
          <a:lstStyle>
            <a:lvl1pPr>
              <a:defRPr sz="4000"/>
            </a:lvl1pPr>
            <a:lvl2pPr>
              <a:defRPr sz="3400"/>
            </a:lvl2pPr>
            <a:lvl3pPr>
              <a:defRPr sz="2800"/>
            </a:lvl3pPr>
            <a:lvl4pPr>
              <a:defRPr sz="2600"/>
            </a:lvl4pPr>
            <a:lvl5pPr>
              <a:defRPr sz="26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7503770" y="2167467"/>
            <a:ext cx="5201920" cy="6632448"/>
          </a:xfrm>
        </p:spPr>
        <p:txBody>
          <a:bodyPr/>
          <a:lstStyle>
            <a:lvl1pPr>
              <a:defRPr sz="4000"/>
            </a:lvl1pPr>
            <a:lvl2pPr>
              <a:defRPr sz="3400"/>
            </a:lvl2pPr>
            <a:lvl3pPr>
              <a:defRPr sz="2800"/>
            </a:lvl3pPr>
            <a:lvl4pPr>
              <a:defRPr sz="2600"/>
            </a:lvl4pPr>
            <a:lvl5pPr>
              <a:defRPr sz="26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23"/>
          <p:cNvSpPr>
            <a:spLocks noGrp="1"/>
          </p:cNvSpPr>
          <p:nvPr>
            <p:ph type="dt" sz="half" idx="10"/>
          </p:nvPr>
        </p:nvSpPr>
        <p:spPr/>
        <p:txBody>
          <a:bodyPr/>
          <a:lstStyle>
            <a:lvl1pPr>
              <a:defRPr/>
            </a:lvl1pPr>
          </a:lstStyle>
          <a:p>
            <a:fld id="{B75B3870-6D3A-4DA7-A68C-C8D693346702}" type="datetime1">
              <a:rPr lang="en-US"/>
              <a:pPr/>
              <a:t>10/15/16</a:t>
            </a:fld>
            <a:endParaRPr lang="en-US"/>
          </a:p>
        </p:txBody>
      </p:sp>
      <p:sp>
        <p:nvSpPr>
          <p:cNvPr id="6" name="Footer Placeholder 9"/>
          <p:cNvSpPr>
            <a:spLocks noGrp="1"/>
          </p:cNvSpPr>
          <p:nvPr>
            <p:ph type="ftr" sz="quarter" idx="11"/>
          </p:nvPr>
        </p:nvSpPr>
        <p:spPr/>
        <p:txBody>
          <a:bodyPr/>
          <a:lstStyle>
            <a:lvl1pPr>
              <a:defRPr/>
            </a:lvl1pPr>
          </a:lstStyle>
          <a:p>
            <a:endParaRPr lang="en-US"/>
          </a:p>
        </p:txBody>
      </p:sp>
      <p:sp>
        <p:nvSpPr>
          <p:cNvPr id="7" name="Slide Number Placeholder 21"/>
          <p:cNvSpPr>
            <a:spLocks noGrp="1"/>
          </p:cNvSpPr>
          <p:nvPr>
            <p:ph type="sldNum" sz="quarter" idx="12"/>
          </p:nvPr>
        </p:nvSpPr>
        <p:spPr/>
        <p:txBody>
          <a:bodyPr/>
          <a:lstStyle>
            <a:lvl1pPr>
              <a:defRPr/>
            </a:lvl1pPr>
          </a:lstStyle>
          <a:p>
            <a:fld id="{2283727D-A58E-4E14-8ABA-19EF896ED843}" type="slidenum">
              <a:rPr lang="en-US"/>
              <a:pPr/>
              <a:t>‹#›</a:t>
            </a:fld>
            <a:endParaRPr lang="en-US"/>
          </a:p>
        </p:txBody>
      </p:sp>
    </p:spTree>
    <p:extLst>
      <p:ext uri="{BB962C8B-B14F-4D97-AF65-F5344CB8AC3E}">
        <p14:creationId xmlns:p14="http://schemas.microsoft.com/office/powerpoint/2010/main" val="1367682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240" y="7339145"/>
            <a:ext cx="11704320" cy="1625600"/>
          </a:xfrm>
        </p:spPr>
        <p:txBody>
          <a:bodyPr/>
          <a:lstStyle>
            <a:lvl1pPr algn="ctr">
              <a:defRPr sz="6400" b="1" cap="none" baseline="0"/>
            </a:lvl1pPr>
            <a:extLst/>
          </a:lstStyle>
          <a:p>
            <a:r>
              <a:rPr lang="en-AU" smtClean="0"/>
              <a:t>Click to edit Master title style</a:t>
            </a:r>
            <a:endParaRPr lang="en-US"/>
          </a:p>
        </p:txBody>
      </p:sp>
      <p:sp>
        <p:nvSpPr>
          <p:cNvPr id="3" name="Text Placeholder 2"/>
          <p:cNvSpPr>
            <a:spLocks noGrp="1"/>
          </p:cNvSpPr>
          <p:nvPr>
            <p:ph type="body" idx="1"/>
          </p:nvPr>
        </p:nvSpPr>
        <p:spPr>
          <a:xfrm>
            <a:off x="650240" y="466884"/>
            <a:ext cx="5722112" cy="910336"/>
          </a:xfrm>
          <a:solidFill>
            <a:schemeClr val="bg1"/>
          </a:solidFill>
          <a:ln w="10795">
            <a:solidFill>
              <a:schemeClr val="bg1"/>
            </a:solidFill>
            <a:miter lim="800000"/>
          </a:ln>
        </p:spPr>
        <p:txBody>
          <a:bodyPr anchor="ctr"/>
          <a:lstStyle>
            <a:lvl1pPr marL="91032" indent="0" algn="l">
              <a:lnSpc>
                <a:spcPct val="100000"/>
              </a:lnSpc>
              <a:spcBef>
                <a:spcPts val="142"/>
              </a:spcBef>
              <a:buNone/>
              <a:defRPr sz="2700" b="0">
                <a:solidFill>
                  <a:schemeClr val="tx1"/>
                </a:solidFill>
              </a:defRPr>
            </a:lvl1pPr>
            <a:lvl2pPr>
              <a:buNone/>
              <a:defRPr sz="2800" b="1"/>
            </a:lvl2pPr>
            <a:lvl3pPr>
              <a:buNone/>
              <a:defRPr sz="2600" b="1"/>
            </a:lvl3pPr>
            <a:lvl4pPr>
              <a:buNone/>
              <a:defRPr sz="2300" b="1"/>
            </a:lvl4pPr>
            <a:lvl5pPr>
              <a:buNone/>
              <a:defRPr sz="2300" b="1"/>
            </a:lvl5pPr>
            <a:extLst/>
          </a:lstStyle>
          <a:p>
            <a:pPr lvl="0"/>
            <a:r>
              <a:rPr lang="en-AU" smtClean="0"/>
              <a:t>Click to edit Master text styles</a:t>
            </a:r>
          </a:p>
        </p:txBody>
      </p:sp>
      <p:sp>
        <p:nvSpPr>
          <p:cNvPr id="4" name="Text Placeholder 3"/>
          <p:cNvSpPr>
            <a:spLocks noGrp="1"/>
          </p:cNvSpPr>
          <p:nvPr>
            <p:ph type="body" sz="half" idx="3"/>
          </p:nvPr>
        </p:nvSpPr>
        <p:spPr>
          <a:xfrm>
            <a:off x="6632448" y="466884"/>
            <a:ext cx="5722112" cy="910336"/>
          </a:xfrm>
          <a:solidFill>
            <a:schemeClr val="bg1"/>
          </a:solidFill>
          <a:ln w="10795">
            <a:solidFill>
              <a:schemeClr val="bg1"/>
            </a:solidFill>
            <a:miter lim="800000"/>
          </a:ln>
        </p:spPr>
        <p:txBody>
          <a:bodyPr anchor="ctr"/>
          <a:lstStyle>
            <a:lvl1pPr marL="91032" indent="0" algn="l">
              <a:lnSpc>
                <a:spcPct val="100000"/>
              </a:lnSpc>
              <a:spcBef>
                <a:spcPts val="142"/>
              </a:spcBef>
              <a:buNone/>
              <a:defRPr sz="2700" b="0">
                <a:solidFill>
                  <a:schemeClr val="tx1"/>
                </a:solidFill>
              </a:defRPr>
            </a:lvl1pPr>
            <a:lvl2pPr>
              <a:buNone/>
              <a:defRPr sz="2800" b="1"/>
            </a:lvl2pPr>
            <a:lvl3pPr>
              <a:buNone/>
              <a:defRPr sz="2600" b="1"/>
            </a:lvl3pPr>
            <a:lvl4pPr>
              <a:buNone/>
              <a:defRPr sz="2300" b="1"/>
            </a:lvl4pPr>
            <a:lvl5pPr>
              <a:buNone/>
              <a:defRPr sz="2300" b="1"/>
            </a:lvl5pPr>
            <a:extLst/>
          </a:lstStyle>
          <a:p>
            <a:pPr lvl="0"/>
            <a:r>
              <a:rPr lang="en-AU" smtClean="0"/>
              <a:t>Click to edit Master text styles</a:t>
            </a:r>
          </a:p>
        </p:txBody>
      </p:sp>
      <p:sp>
        <p:nvSpPr>
          <p:cNvPr id="5" name="Content Placeholder 4"/>
          <p:cNvSpPr>
            <a:spLocks noGrp="1"/>
          </p:cNvSpPr>
          <p:nvPr>
            <p:ph sz="quarter" idx="2"/>
          </p:nvPr>
        </p:nvSpPr>
        <p:spPr>
          <a:xfrm>
            <a:off x="650240" y="1378611"/>
            <a:ext cx="5722112" cy="5852160"/>
          </a:xfrm>
          <a:ln w="10795">
            <a:solidFill>
              <a:schemeClr val="bg1"/>
            </a:solidFill>
            <a:prstDash val="dash"/>
            <a:miter lim="800000"/>
          </a:ln>
        </p:spPr>
        <p:txBody>
          <a:bodyPr/>
          <a:lstStyle>
            <a:lvl1pPr marL="559198" indent="-390138">
              <a:lnSpc>
                <a:spcPct val="100000"/>
              </a:lnSpc>
              <a:spcBef>
                <a:spcPts val="996"/>
              </a:spcBef>
              <a:defRPr sz="3400"/>
            </a:lvl1pPr>
            <a:lvl2pPr>
              <a:lnSpc>
                <a:spcPct val="100000"/>
              </a:lnSpc>
              <a:spcBef>
                <a:spcPts val="996"/>
              </a:spcBef>
              <a:defRPr sz="2800"/>
            </a:lvl2pPr>
            <a:lvl3pPr>
              <a:lnSpc>
                <a:spcPct val="100000"/>
              </a:lnSpc>
              <a:spcBef>
                <a:spcPts val="996"/>
              </a:spcBef>
              <a:defRPr sz="2600"/>
            </a:lvl3pPr>
            <a:lvl4pPr>
              <a:lnSpc>
                <a:spcPct val="100000"/>
              </a:lnSpc>
              <a:spcBef>
                <a:spcPts val="996"/>
              </a:spcBef>
              <a:defRPr sz="2300"/>
            </a:lvl4pPr>
            <a:lvl5pPr>
              <a:lnSpc>
                <a:spcPct val="100000"/>
              </a:lnSpc>
              <a:spcBef>
                <a:spcPts val="996"/>
              </a:spcBef>
              <a:defRPr sz="23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Content Placeholder 5"/>
          <p:cNvSpPr>
            <a:spLocks noGrp="1"/>
          </p:cNvSpPr>
          <p:nvPr>
            <p:ph sz="quarter" idx="4"/>
          </p:nvPr>
        </p:nvSpPr>
        <p:spPr>
          <a:xfrm>
            <a:off x="6632448" y="1378611"/>
            <a:ext cx="5722112" cy="5852160"/>
          </a:xfrm>
          <a:ln w="10795">
            <a:solidFill>
              <a:schemeClr val="bg1"/>
            </a:solidFill>
            <a:prstDash val="dash"/>
            <a:miter lim="800000"/>
          </a:ln>
        </p:spPr>
        <p:txBody>
          <a:bodyPr/>
          <a:lstStyle>
            <a:lvl1pPr marL="559198" indent="-390138">
              <a:lnSpc>
                <a:spcPct val="100000"/>
              </a:lnSpc>
              <a:spcBef>
                <a:spcPts val="996"/>
              </a:spcBef>
              <a:defRPr sz="3400"/>
            </a:lvl1pPr>
            <a:lvl2pPr>
              <a:lnSpc>
                <a:spcPct val="100000"/>
              </a:lnSpc>
              <a:spcBef>
                <a:spcPts val="996"/>
              </a:spcBef>
              <a:defRPr sz="2800"/>
            </a:lvl2pPr>
            <a:lvl3pPr>
              <a:lnSpc>
                <a:spcPct val="100000"/>
              </a:lnSpc>
              <a:spcBef>
                <a:spcPts val="996"/>
              </a:spcBef>
              <a:defRPr sz="2600"/>
            </a:lvl3pPr>
            <a:lvl4pPr>
              <a:lnSpc>
                <a:spcPct val="100000"/>
              </a:lnSpc>
              <a:spcBef>
                <a:spcPts val="996"/>
              </a:spcBef>
              <a:defRPr sz="2300"/>
            </a:lvl4pPr>
            <a:lvl5pPr>
              <a:lnSpc>
                <a:spcPct val="100000"/>
              </a:lnSpc>
              <a:spcBef>
                <a:spcPts val="996"/>
              </a:spcBef>
              <a:defRPr sz="23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23"/>
          <p:cNvSpPr>
            <a:spLocks noGrp="1"/>
          </p:cNvSpPr>
          <p:nvPr>
            <p:ph type="dt" sz="half" idx="10"/>
          </p:nvPr>
        </p:nvSpPr>
        <p:spPr/>
        <p:txBody>
          <a:bodyPr/>
          <a:lstStyle>
            <a:lvl1pPr>
              <a:defRPr/>
            </a:lvl1pPr>
          </a:lstStyle>
          <a:p>
            <a:fld id="{F1141EDF-B179-4C25-A090-9082686EDFC0}" type="datetime1">
              <a:rPr lang="en-US"/>
              <a:pPr/>
              <a:t>10/15/16</a:t>
            </a:fld>
            <a:endParaRPr lang="en-US"/>
          </a:p>
        </p:txBody>
      </p:sp>
      <p:sp>
        <p:nvSpPr>
          <p:cNvPr id="8" name="Footer Placeholder 9"/>
          <p:cNvSpPr>
            <a:spLocks noGrp="1"/>
          </p:cNvSpPr>
          <p:nvPr>
            <p:ph type="ftr" sz="quarter" idx="11"/>
          </p:nvPr>
        </p:nvSpPr>
        <p:spPr/>
        <p:txBody>
          <a:bodyPr/>
          <a:lstStyle>
            <a:lvl1pPr>
              <a:defRPr/>
            </a:lvl1pPr>
          </a:lstStyle>
          <a:p>
            <a:endParaRPr lang="en-US"/>
          </a:p>
        </p:txBody>
      </p:sp>
      <p:sp>
        <p:nvSpPr>
          <p:cNvPr id="9" name="Slide Number Placeholder 21"/>
          <p:cNvSpPr>
            <a:spLocks noGrp="1"/>
          </p:cNvSpPr>
          <p:nvPr>
            <p:ph type="sldNum" sz="quarter" idx="12"/>
          </p:nvPr>
        </p:nvSpPr>
        <p:spPr/>
        <p:txBody>
          <a:bodyPr/>
          <a:lstStyle>
            <a:lvl1pPr>
              <a:defRPr/>
            </a:lvl1pPr>
          </a:lstStyle>
          <a:p>
            <a:fld id="{42832795-4928-458B-99B8-6B5513549E6B}" type="slidenum">
              <a:rPr lang="en-US"/>
              <a:pPr/>
              <a:t>‹#›</a:t>
            </a:fld>
            <a:endParaRPr lang="en-US"/>
          </a:p>
        </p:txBody>
      </p:sp>
    </p:spTree>
    <p:extLst>
      <p:ext uri="{BB962C8B-B14F-4D97-AF65-F5344CB8AC3E}">
        <p14:creationId xmlns:p14="http://schemas.microsoft.com/office/powerpoint/2010/main" val="3425077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144"/>
            <a:ext cx="10663936" cy="1625600"/>
          </a:xfrm>
        </p:spPr>
        <p:txBody>
          <a:bodyPr/>
          <a:lstStyle>
            <a:extLst/>
          </a:lstStyle>
          <a:p>
            <a:r>
              <a:rPr lang="en-AU"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fld id="{4E04095F-EC69-44D4-8CE0-2C353CC78382}" type="datetime1">
              <a:rPr lang="en-US"/>
              <a:pPr/>
              <a:t>10/15/16</a:t>
            </a:fld>
            <a:endParaRPr lang="en-US"/>
          </a:p>
        </p:txBody>
      </p:sp>
      <p:sp>
        <p:nvSpPr>
          <p:cNvPr id="4" name="Footer Placeholder 9"/>
          <p:cNvSpPr>
            <a:spLocks noGrp="1"/>
          </p:cNvSpPr>
          <p:nvPr>
            <p:ph type="ftr" sz="quarter" idx="11"/>
          </p:nvPr>
        </p:nvSpPr>
        <p:spPr/>
        <p:txBody>
          <a:bodyPr/>
          <a:lstStyle>
            <a:lvl1pPr>
              <a:defRPr/>
            </a:lvl1pPr>
          </a:lstStyle>
          <a:p>
            <a:endParaRPr lang="en-US"/>
          </a:p>
        </p:txBody>
      </p:sp>
      <p:sp>
        <p:nvSpPr>
          <p:cNvPr id="5" name="Slide Number Placeholder 21"/>
          <p:cNvSpPr>
            <a:spLocks noGrp="1"/>
          </p:cNvSpPr>
          <p:nvPr>
            <p:ph type="sldNum" sz="quarter" idx="12"/>
          </p:nvPr>
        </p:nvSpPr>
        <p:spPr/>
        <p:txBody>
          <a:bodyPr/>
          <a:lstStyle>
            <a:lvl1pPr>
              <a:defRPr/>
            </a:lvl1pPr>
          </a:lstStyle>
          <a:p>
            <a:fld id="{43547ECD-474F-4AC8-8543-282F6AEA123F}" type="slidenum">
              <a:rPr lang="en-US"/>
              <a:pPr/>
              <a:t>‹#›</a:t>
            </a:fld>
            <a:endParaRPr lang="en-US"/>
          </a:p>
        </p:txBody>
      </p:sp>
    </p:spTree>
    <p:extLst>
      <p:ext uri="{BB962C8B-B14F-4D97-AF65-F5344CB8AC3E}">
        <p14:creationId xmlns:p14="http://schemas.microsoft.com/office/powerpoint/2010/main" val="3985536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443038" y="0"/>
            <a:ext cx="11561762"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p>
            <a:pPr algn="ctr"/>
            <a:endParaRPr lang="en-US">
              <a:solidFill>
                <a:srgbClr val="FFFFFF"/>
              </a:solidFill>
              <a:ea typeface="ヒラギノ角ゴ ProN W3" pitchFamily="-84" charset="-128"/>
            </a:endParaRPr>
          </a:p>
        </p:txBody>
      </p:sp>
      <p:sp>
        <p:nvSpPr>
          <p:cNvPr id="3" name="Rectangle 2"/>
          <p:cNvSpPr>
            <a:spLocks noChangeArrowheads="1"/>
          </p:cNvSpPr>
          <p:nvPr/>
        </p:nvSpPr>
        <p:spPr bwMode="invGray">
          <a:xfrm>
            <a:off x="1443038" y="0"/>
            <a:ext cx="104775"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xmlns="" w="25400" cap="rnd">
                <a:solidFill>
                  <a:srgbClr val="000000"/>
                </a:solidFill>
                <a:miter lim="800000"/>
                <a:headEnd/>
                <a:tailEnd/>
              </a14:hiddenLine>
            </a:ext>
          </a:extLst>
        </p:spPr>
        <p:txBody>
          <a:bodyPr lIns="130046" tIns="65023" rIns="130046" bIns="65023" anchor="ctr"/>
          <a:lstStyle/>
          <a:p>
            <a:pPr algn="ctr"/>
            <a:endParaRPr lang="en-US">
              <a:solidFill>
                <a:srgbClr val="FFFFFF"/>
              </a:solidFill>
              <a:latin typeface="Gill Sans MT" pitchFamily="34" charset="0"/>
            </a:endParaRPr>
          </a:p>
        </p:txBody>
      </p:sp>
      <p:sp>
        <p:nvSpPr>
          <p:cNvPr id="4" name="Date Placeholder 1"/>
          <p:cNvSpPr>
            <a:spLocks noGrp="1"/>
          </p:cNvSpPr>
          <p:nvPr>
            <p:ph type="dt" sz="half" idx="10"/>
          </p:nvPr>
        </p:nvSpPr>
        <p:spPr/>
        <p:txBody>
          <a:bodyPr/>
          <a:lstStyle>
            <a:lvl1pPr>
              <a:defRPr/>
            </a:lvl1pPr>
          </a:lstStyle>
          <a:p>
            <a:fld id="{4D080F44-1FBC-43E0-8A71-3377086CF502}" type="datetime1">
              <a:rPr lang="en-US"/>
              <a:pPr/>
              <a:t>10/15/16</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3"/>
          <p:cNvSpPr>
            <a:spLocks noGrp="1"/>
          </p:cNvSpPr>
          <p:nvPr>
            <p:ph type="sldNum" sz="quarter" idx="12"/>
          </p:nvPr>
        </p:nvSpPr>
        <p:spPr/>
        <p:txBody>
          <a:bodyPr/>
          <a:lstStyle>
            <a:lvl1pPr>
              <a:defRPr/>
            </a:lvl1pPr>
          </a:lstStyle>
          <a:p>
            <a:fld id="{5B57BA3F-B2F5-4899-A359-E886223EF709}" type="slidenum">
              <a:rPr lang="en-US"/>
              <a:pPr/>
              <a:t>‹#›</a:t>
            </a:fld>
            <a:endParaRPr lang="en-US"/>
          </a:p>
        </p:txBody>
      </p:sp>
    </p:spTree>
    <p:extLst>
      <p:ext uri="{BB962C8B-B14F-4D97-AF65-F5344CB8AC3E}">
        <p14:creationId xmlns:p14="http://schemas.microsoft.com/office/powerpoint/2010/main" val="428726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240" y="308307"/>
            <a:ext cx="5418667" cy="1652693"/>
          </a:xfrm>
          <a:ln>
            <a:noFill/>
          </a:ln>
        </p:spPr>
        <p:txBody>
          <a:bodyPr anchor="b"/>
          <a:lstStyle>
            <a:lvl1pPr algn="l">
              <a:lnSpc>
                <a:spcPts val="2844"/>
              </a:lnSpc>
              <a:buNone/>
              <a:defRPr sz="3100" b="1" cap="all" baseline="0"/>
            </a:lvl1pPr>
            <a:extLst/>
          </a:lstStyle>
          <a:p>
            <a:r>
              <a:rPr lang="en-AU" smtClean="0"/>
              <a:t>Click to edit Master title style</a:t>
            </a:r>
            <a:endParaRPr lang="en-US"/>
          </a:p>
        </p:txBody>
      </p:sp>
      <p:sp>
        <p:nvSpPr>
          <p:cNvPr id="3" name="Text Placeholder 2"/>
          <p:cNvSpPr>
            <a:spLocks noGrp="1"/>
          </p:cNvSpPr>
          <p:nvPr>
            <p:ph type="body" idx="2"/>
          </p:nvPr>
        </p:nvSpPr>
        <p:spPr>
          <a:xfrm>
            <a:off x="650240" y="2001016"/>
            <a:ext cx="5418667" cy="993422"/>
          </a:xfrm>
        </p:spPr>
        <p:txBody>
          <a:bodyPr/>
          <a:lstStyle>
            <a:lvl1pPr marL="65023" indent="0">
              <a:lnSpc>
                <a:spcPct val="100000"/>
              </a:lnSpc>
              <a:spcBef>
                <a:spcPts val="0"/>
              </a:spcBef>
              <a:buNone/>
              <a:defRPr sz="2000"/>
            </a:lvl1pPr>
            <a:lvl2pPr>
              <a:buNone/>
              <a:defRPr sz="1700"/>
            </a:lvl2pPr>
            <a:lvl3pPr>
              <a:buNone/>
              <a:defRPr sz="1400"/>
            </a:lvl3pPr>
            <a:lvl4pPr>
              <a:buNone/>
              <a:defRPr sz="1300"/>
            </a:lvl4pPr>
            <a:lvl5pPr>
              <a:buNone/>
              <a:defRPr sz="1300"/>
            </a:lvl5pPr>
            <a:extLst/>
          </a:lstStyle>
          <a:p>
            <a:pPr lvl="0"/>
            <a:r>
              <a:rPr lang="en-AU" smtClean="0"/>
              <a:t>Click to edit Master text styles</a:t>
            </a:r>
          </a:p>
        </p:txBody>
      </p:sp>
      <p:sp>
        <p:nvSpPr>
          <p:cNvPr id="4" name="Content Placeholder 3"/>
          <p:cNvSpPr>
            <a:spLocks noGrp="1"/>
          </p:cNvSpPr>
          <p:nvPr>
            <p:ph sz="half" idx="1"/>
          </p:nvPr>
        </p:nvSpPr>
        <p:spPr>
          <a:xfrm>
            <a:off x="650240" y="3034454"/>
            <a:ext cx="11595947" cy="5678312"/>
          </a:xfrm>
        </p:spPr>
        <p:txBody>
          <a:bodyPr/>
          <a:lstStyle>
            <a:lvl1pPr>
              <a:defRPr sz="4600"/>
            </a:lvl1pPr>
            <a:lvl2pPr>
              <a:defRPr sz="4000"/>
            </a:lvl2pPr>
            <a:lvl3pPr>
              <a:defRPr sz="3400"/>
            </a:lvl3pPr>
            <a:lvl4pPr>
              <a:defRPr sz="2800"/>
            </a:lvl4pPr>
            <a:lvl5pPr>
              <a:defRPr sz="28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23"/>
          <p:cNvSpPr>
            <a:spLocks noGrp="1"/>
          </p:cNvSpPr>
          <p:nvPr>
            <p:ph type="dt" sz="half" idx="10"/>
          </p:nvPr>
        </p:nvSpPr>
        <p:spPr/>
        <p:txBody>
          <a:bodyPr/>
          <a:lstStyle>
            <a:lvl1pPr>
              <a:defRPr/>
            </a:lvl1pPr>
          </a:lstStyle>
          <a:p>
            <a:fld id="{31DC36DF-CEEB-42B5-A34E-E2E85288AD42}" type="datetime1">
              <a:rPr lang="en-US"/>
              <a:pPr/>
              <a:t>10/15/16</a:t>
            </a:fld>
            <a:endParaRPr lang="en-US"/>
          </a:p>
        </p:txBody>
      </p:sp>
      <p:sp>
        <p:nvSpPr>
          <p:cNvPr id="6" name="Footer Placeholder 9"/>
          <p:cNvSpPr>
            <a:spLocks noGrp="1"/>
          </p:cNvSpPr>
          <p:nvPr>
            <p:ph type="ftr" sz="quarter" idx="11"/>
          </p:nvPr>
        </p:nvSpPr>
        <p:spPr/>
        <p:txBody>
          <a:bodyPr/>
          <a:lstStyle>
            <a:lvl1pPr>
              <a:defRPr/>
            </a:lvl1pPr>
          </a:lstStyle>
          <a:p>
            <a:endParaRPr lang="en-US"/>
          </a:p>
        </p:txBody>
      </p:sp>
      <p:sp>
        <p:nvSpPr>
          <p:cNvPr id="7" name="Slide Number Placeholder 21"/>
          <p:cNvSpPr>
            <a:spLocks noGrp="1"/>
          </p:cNvSpPr>
          <p:nvPr>
            <p:ph type="sldNum" sz="quarter" idx="12"/>
          </p:nvPr>
        </p:nvSpPr>
        <p:spPr/>
        <p:txBody>
          <a:bodyPr/>
          <a:lstStyle>
            <a:lvl1pPr>
              <a:defRPr/>
            </a:lvl1pPr>
          </a:lstStyle>
          <a:p>
            <a:fld id="{D4125041-85F4-4E42-8A4B-A7360D47BCD2}" type="slidenum">
              <a:rPr lang="en-US"/>
              <a:pPr/>
              <a:t>‹#›</a:t>
            </a:fld>
            <a:endParaRPr lang="en-US"/>
          </a:p>
        </p:txBody>
      </p:sp>
    </p:spTree>
    <p:extLst>
      <p:ext uri="{BB962C8B-B14F-4D97-AF65-F5344CB8AC3E}">
        <p14:creationId xmlns:p14="http://schemas.microsoft.com/office/powerpoint/2010/main" val="3703397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1083733" y="1517227"/>
            <a:ext cx="6502400" cy="65024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130046" tIns="390138" rIns="130046" bIns="65023">
            <a:normAutofit/>
          </a:bodyPr>
          <a:lstStyle>
            <a:lvl1pPr indent="-401638"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lnSpc>
                <a:spcPts val="4263"/>
              </a:lnSpc>
              <a:spcBef>
                <a:spcPts val="850"/>
              </a:spcBef>
              <a:buClr>
                <a:schemeClr val="accent1"/>
              </a:buClr>
              <a:buSzPct val="80000"/>
              <a:buFont typeface="Wingdings 2" pitchFamily="18" charset="2"/>
              <a:buNone/>
            </a:pPr>
            <a:endParaRPr lang="en-US" sz="4600">
              <a:solidFill>
                <a:schemeClr val="tx1"/>
              </a:solidFill>
              <a:latin typeface="Gill Sans MT" pitchFamily="34" charset="0"/>
            </a:endParaRPr>
          </a:p>
        </p:txBody>
      </p:sp>
      <p:sp>
        <p:nvSpPr>
          <p:cNvPr id="6" name="Process 13"/>
          <p:cNvSpPr>
            <a:spLocks noChangeArrowheads="1"/>
          </p:cNvSpPr>
          <p:nvPr/>
        </p:nvSpPr>
        <p:spPr bwMode="auto">
          <a:xfrm rot="19468671">
            <a:off x="563563" y="1357313"/>
            <a:ext cx="976312" cy="290512"/>
          </a:xfrm>
          <a:prstGeom prst="flowChartProcess">
            <a:avLst/>
          </a:prstGeom>
          <a:solidFill>
            <a:srgbClr val="FBFBFB">
              <a:alpha val="45097"/>
            </a:srgbClr>
          </a:solidFill>
          <a:ln w="6350" cap="rnd">
            <a:solidFill>
              <a:srgbClr val="FFFFFF"/>
            </a:solidFill>
            <a:miter lim="800000"/>
            <a:headEnd/>
            <a:tailEnd/>
          </a:ln>
          <a:effectLst>
            <a:outerShdw blurRad="25400" dist="25400" dir="3299947" sx="96001" sy="96001" algn="tl" rotWithShape="0">
              <a:srgbClr val="EBDAB1">
                <a:alpha val="39999"/>
              </a:srgbClr>
            </a:outerShdw>
          </a:effectLst>
        </p:spPr>
        <p:txBody>
          <a:bodyPr lIns="130046" tIns="65023" rIns="130046" bIns="65023" anchor="ctr"/>
          <a:lstStyle/>
          <a:p>
            <a:pPr algn="ctr"/>
            <a:endParaRPr lang="en-US">
              <a:solidFill>
                <a:srgbClr val="FFFFFF"/>
              </a:solidFill>
              <a:latin typeface="Gill Sans MT" pitchFamily="34" charset="0"/>
            </a:endParaRPr>
          </a:p>
        </p:txBody>
      </p:sp>
      <p:sp>
        <p:nvSpPr>
          <p:cNvPr id="7" name="Process 15"/>
          <p:cNvSpPr>
            <a:spLocks noChangeArrowheads="1"/>
          </p:cNvSpPr>
          <p:nvPr/>
        </p:nvSpPr>
        <p:spPr bwMode="auto">
          <a:xfrm rot="2103354" flipH="1">
            <a:off x="7116763" y="1331913"/>
            <a:ext cx="922337" cy="290512"/>
          </a:xfrm>
          <a:prstGeom prst="flowChartProcess">
            <a:avLst/>
          </a:prstGeom>
          <a:solidFill>
            <a:srgbClr val="FBFBFB">
              <a:alpha val="45097"/>
            </a:srgbClr>
          </a:solidFill>
          <a:ln w="6350" cap="rnd">
            <a:solidFill>
              <a:srgbClr val="FFFFFF"/>
            </a:solidFill>
            <a:miter lim="800000"/>
            <a:headEnd/>
            <a:tailEnd/>
          </a:ln>
          <a:effectLst>
            <a:outerShdw blurRad="25400" dist="25400" dir="3299947" sx="96001" sy="96001" algn="tl" rotWithShape="0">
              <a:schemeClr val="bg2">
                <a:alpha val="20000"/>
              </a:schemeClr>
            </a:outerShdw>
          </a:effectLst>
        </p:spPr>
        <p:txBody>
          <a:bodyPr lIns="130046" tIns="65023" rIns="130046" bIns="65023" anchor="ctr"/>
          <a:lstStyle/>
          <a:p>
            <a:pPr algn="ctr"/>
            <a:endParaRPr lang="en-US">
              <a:solidFill>
                <a:srgbClr val="FFFFFF"/>
              </a:solidFill>
              <a:latin typeface="Gill Sans MT" pitchFamily="34" charset="0"/>
            </a:endParaRPr>
          </a:p>
        </p:txBody>
      </p:sp>
      <p:sp>
        <p:nvSpPr>
          <p:cNvPr id="2" name="Title 1"/>
          <p:cNvSpPr>
            <a:spLocks noGrp="1"/>
          </p:cNvSpPr>
          <p:nvPr>
            <p:ph type="title"/>
          </p:nvPr>
        </p:nvSpPr>
        <p:spPr>
          <a:xfrm>
            <a:off x="8372474" y="1517227"/>
            <a:ext cx="3901440" cy="2817707"/>
          </a:xfrm>
        </p:spPr>
        <p:txBody>
          <a:bodyPr anchor="b">
            <a:noAutofit/>
          </a:bodyPr>
          <a:lstStyle>
            <a:lvl1pPr algn="l">
              <a:buNone/>
              <a:defRPr sz="3000" b="1">
                <a:effectLst/>
              </a:defRPr>
            </a:lvl1pPr>
            <a:extLst/>
          </a:lstStyle>
          <a:p>
            <a:r>
              <a:rPr lang="en-AU" smtClean="0"/>
              <a:t>Click to edit Master title style</a:t>
            </a:r>
            <a:endParaRPr lang="en-US"/>
          </a:p>
        </p:txBody>
      </p:sp>
      <p:sp>
        <p:nvSpPr>
          <p:cNvPr id="3" name="Picture Placeholder 2"/>
          <p:cNvSpPr>
            <a:spLocks noGrp="1"/>
          </p:cNvSpPr>
          <p:nvPr>
            <p:ph type="pic" idx="1"/>
          </p:nvPr>
        </p:nvSpPr>
        <p:spPr>
          <a:xfrm>
            <a:off x="1192107" y="1625605"/>
            <a:ext cx="6285653" cy="4998444"/>
          </a:xfrm>
          <a:prstGeom prst="roundRect">
            <a:avLst>
              <a:gd name="adj" fmla="val 783"/>
            </a:avLst>
          </a:prstGeom>
          <a:solidFill>
            <a:schemeClr val="bg2"/>
          </a:solidFill>
          <a:ln w="127000">
            <a:noFill/>
            <a:miter lim="800000"/>
          </a:ln>
          <a:effectLst/>
        </p:spPr>
        <p:txBody>
          <a:bodyPr tIns="390138">
            <a:normAutofit/>
          </a:bodyPr>
          <a:lstStyle>
            <a:lvl1pPr marL="0" indent="0" algn="l" eaLnBrk="1" latinLnBrk="0" hangingPunct="1">
              <a:buNone/>
              <a:defRPr sz="4600"/>
            </a:lvl1pPr>
            <a:extLst/>
          </a:lstStyle>
          <a:p>
            <a:pPr lvl="0"/>
            <a:r>
              <a:rPr lang="en-AU" noProof="0" smtClean="0"/>
              <a:t>Drag picture to placeholder or click icon to add</a:t>
            </a:r>
            <a:endParaRPr lang="en-US" noProof="0" dirty="0"/>
          </a:p>
        </p:txBody>
      </p:sp>
      <p:sp>
        <p:nvSpPr>
          <p:cNvPr id="4" name="Text Placeholder 3"/>
          <p:cNvSpPr>
            <a:spLocks noGrp="1"/>
          </p:cNvSpPr>
          <p:nvPr>
            <p:ph type="body" sz="half" idx="2"/>
          </p:nvPr>
        </p:nvSpPr>
        <p:spPr>
          <a:xfrm>
            <a:off x="1192107" y="6827520"/>
            <a:ext cx="6285653" cy="1083733"/>
          </a:xfrm>
        </p:spPr>
        <p:txBody>
          <a:bodyPr anchor="ctr"/>
          <a:lstStyle>
            <a:lvl1pPr marL="0" indent="0" algn="l">
              <a:lnSpc>
                <a:spcPts val="2276"/>
              </a:lnSpc>
              <a:spcBef>
                <a:spcPts val="0"/>
              </a:spcBef>
              <a:buNone/>
              <a:defRPr sz="2000">
                <a:solidFill>
                  <a:srgbClr val="777777"/>
                </a:solidFill>
              </a:defRPr>
            </a:lvl1pPr>
            <a:lvl2pPr>
              <a:defRPr sz="1700"/>
            </a:lvl2pPr>
            <a:lvl3pPr>
              <a:defRPr sz="1400"/>
            </a:lvl3pPr>
            <a:lvl4pPr>
              <a:defRPr sz="1300"/>
            </a:lvl4pPr>
            <a:lvl5pPr>
              <a:defRPr sz="1300"/>
            </a:lvl5pPr>
            <a:extLst/>
          </a:lstStyle>
          <a:p>
            <a:pPr lvl="0"/>
            <a:r>
              <a:rPr lang="en-AU" smtClean="0"/>
              <a:t>Click to edit Master text styles</a:t>
            </a:r>
          </a:p>
        </p:txBody>
      </p:sp>
      <p:sp>
        <p:nvSpPr>
          <p:cNvPr id="8" name="Date Placeholder 4"/>
          <p:cNvSpPr>
            <a:spLocks noGrp="1"/>
          </p:cNvSpPr>
          <p:nvPr>
            <p:ph type="dt" sz="half" idx="10"/>
          </p:nvPr>
        </p:nvSpPr>
        <p:spPr/>
        <p:txBody>
          <a:bodyPr/>
          <a:lstStyle>
            <a:lvl1pPr>
              <a:defRPr/>
            </a:lvl1pPr>
          </a:lstStyle>
          <a:p>
            <a:fld id="{197793D7-9FB2-4124-8A80-A8C5E62E3B53}" type="datetime1">
              <a:rPr lang="en-US"/>
              <a:pPr/>
              <a:t>10/15/16</a:t>
            </a:fld>
            <a:endParaRPr lang="en-US"/>
          </a:p>
        </p:txBody>
      </p:sp>
      <p:sp>
        <p:nvSpPr>
          <p:cNvPr id="9" name="Footer Placeholder 5"/>
          <p:cNvSpPr>
            <a:spLocks noGrp="1"/>
          </p:cNvSpPr>
          <p:nvPr>
            <p:ph type="ftr" sz="quarter" idx="11"/>
          </p:nvPr>
        </p:nvSpPr>
        <p:spPr/>
        <p:txBody>
          <a:bodyPr/>
          <a:lstStyle>
            <a:lvl1pPr>
              <a:defRPr/>
            </a:lvl1pPr>
          </a:lstStyle>
          <a:p>
            <a:endParaRPr lang="en-US"/>
          </a:p>
        </p:txBody>
      </p:sp>
      <p:sp>
        <p:nvSpPr>
          <p:cNvPr id="10" name="Slide Number Placeholder 6"/>
          <p:cNvSpPr>
            <a:spLocks noGrp="1"/>
          </p:cNvSpPr>
          <p:nvPr>
            <p:ph type="sldNum" sz="quarter" idx="12"/>
          </p:nvPr>
        </p:nvSpPr>
        <p:spPr/>
        <p:txBody>
          <a:bodyPr/>
          <a:lstStyle>
            <a:lvl1pPr>
              <a:defRPr/>
            </a:lvl1pPr>
          </a:lstStyle>
          <a:p>
            <a:fld id="{ED4E9A98-A920-4916-B2E6-8A93AB8BD22B}" type="slidenum">
              <a:rPr lang="en-US"/>
              <a:pPr/>
              <a:t>‹#›</a:t>
            </a:fld>
            <a:endParaRPr lang="en-US"/>
          </a:p>
        </p:txBody>
      </p:sp>
    </p:spTree>
    <p:extLst>
      <p:ext uri="{BB962C8B-B14F-4D97-AF65-F5344CB8AC3E}">
        <p14:creationId xmlns:p14="http://schemas.microsoft.com/office/powerpoint/2010/main" val="7339194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160463" y="-1160463"/>
            <a:ext cx="2330451" cy="2330451"/>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extLst/>
          </a:lstStyle>
          <a:p>
            <a:pPr algn="ctr">
              <a:defRPr/>
            </a:pPr>
            <a:endParaRPr lang="en-US">
              <a:sym typeface="Helvetica Neue Light" charset="0"/>
            </a:endParaRPr>
          </a:p>
        </p:txBody>
      </p:sp>
      <p:sp>
        <p:nvSpPr>
          <p:cNvPr id="8" name="Oval 7"/>
          <p:cNvSpPr>
            <a:spLocks noChangeArrowheads="1"/>
          </p:cNvSpPr>
          <p:nvPr/>
        </p:nvSpPr>
        <p:spPr bwMode="auto">
          <a:xfrm>
            <a:off x="239713" y="30163"/>
            <a:ext cx="2420937" cy="2420937"/>
          </a:xfrm>
          <a:prstGeom prst="ellipse">
            <a:avLst/>
          </a:prstGeom>
          <a:noFill/>
          <a:ln w="27305" cap="rnd">
            <a:solidFill>
              <a:srgbClr val="FFF6DB"/>
            </a:solidFill>
            <a:round/>
            <a:headEnd/>
            <a:tailEnd/>
          </a:ln>
          <a:effectLst>
            <a:outerShdw blurRad="25400" dist="25400" dir="5400000" algn="tl" rotWithShape="0">
              <a:srgbClr val="AFA58D">
                <a:alpha val="84999"/>
              </a:srgbClr>
            </a:outerShdw>
          </a:effectLst>
          <a:extLst>
            <a:ext uri="{909E8E84-426E-40dd-AFC4-6F175D3DCCD1}">
              <a14:hiddenFill xmlns:a14="http://schemas.microsoft.com/office/drawing/2010/main" xmlns="">
                <a:solidFill>
                  <a:srgbClr val="FFFFFF"/>
                </a:solidFill>
              </a14:hiddenFill>
            </a:ext>
          </a:extLst>
        </p:spPr>
        <p:txBody>
          <a:bodyPr lIns="130046" tIns="65023" rIns="130046" bIns="65023" anchor="ctr"/>
          <a:lstStyle/>
          <a:p>
            <a:pPr algn="ctr"/>
            <a:endParaRPr lang="en-US">
              <a:solidFill>
                <a:srgbClr val="FFFFFF"/>
              </a:solidFill>
              <a:latin typeface="Gill Sans MT" pitchFamily="34" charset="0"/>
            </a:endParaRPr>
          </a:p>
        </p:txBody>
      </p:sp>
      <p:sp>
        <p:nvSpPr>
          <p:cNvPr id="11" name="Donut 10"/>
          <p:cNvSpPr/>
          <p:nvPr/>
        </p:nvSpPr>
        <p:spPr>
          <a:xfrm rot="2315675">
            <a:off x="260098" y="1500554"/>
            <a:ext cx="1601020" cy="1568176"/>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algn="ctr" eaLnBrk="1" hangingPunct="1"/>
            <a:endParaRPr lang="en-US">
              <a:solidFill>
                <a:srgbClr val="FFFFFF"/>
              </a:solidFill>
              <a:latin typeface="Gill Sans MT" pitchFamily="34" charset="0"/>
            </a:endParaRPr>
          </a:p>
        </p:txBody>
      </p:sp>
      <p:sp>
        <p:nvSpPr>
          <p:cNvPr id="12" name="Rectangle 11"/>
          <p:cNvSpPr/>
          <p:nvPr/>
        </p:nvSpPr>
        <p:spPr>
          <a:xfrm>
            <a:off x="1439863" y="0"/>
            <a:ext cx="11564937"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p>
            <a:pPr algn="ctr"/>
            <a:endParaRPr lang="en-US">
              <a:solidFill>
                <a:srgbClr val="FFFFFF"/>
              </a:solidFill>
              <a:ea typeface="ヒラギノ角ゴ ProN W3" pitchFamily="-84" charset="-128"/>
            </a:endParaRPr>
          </a:p>
        </p:txBody>
      </p:sp>
      <p:sp>
        <p:nvSpPr>
          <p:cNvPr id="5" name="Title Placeholder 4"/>
          <p:cNvSpPr>
            <a:spLocks noGrp="1"/>
          </p:cNvSpPr>
          <p:nvPr>
            <p:ph type="title"/>
          </p:nvPr>
        </p:nvSpPr>
        <p:spPr>
          <a:xfrm>
            <a:off x="2041525" y="390525"/>
            <a:ext cx="10664825" cy="1625600"/>
          </a:xfrm>
          <a:prstGeom prst="rect">
            <a:avLst/>
          </a:prstGeom>
        </p:spPr>
        <p:txBody>
          <a:bodyPr vert="horz" wrap="square" lIns="130046" tIns="65023" rIns="130046" bIns="65023" numCol="1" anchor="ctr" anchorCtr="0" compatLnSpc="1">
            <a:prstTxWarp prst="textNoShape">
              <a:avLst/>
            </a:prstTxWarp>
            <a:normAutofit/>
          </a:bodyPr>
          <a:lstStyle/>
          <a:p>
            <a:pPr lvl="0"/>
            <a:r>
              <a:rPr lang="en-AU" smtClean="0"/>
              <a:t>Click to edit Master title style</a:t>
            </a:r>
            <a:endParaRPr lang="en-US" smtClean="0"/>
          </a:p>
        </p:txBody>
      </p:sp>
      <p:sp>
        <p:nvSpPr>
          <p:cNvPr id="7177" name="Text Placeholder 8"/>
          <p:cNvSpPr>
            <a:spLocks noGrp="1"/>
          </p:cNvSpPr>
          <p:nvPr>
            <p:ph type="body" idx="1"/>
          </p:nvPr>
        </p:nvSpPr>
        <p:spPr bwMode="auto">
          <a:xfrm>
            <a:off x="2041525" y="2058988"/>
            <a:ext cx="10664825" cy="6827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30046" tIns="65023" rIns="130046" bIns="65023"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smtClean="0"/>
          </a:p>
        </p:txBody>
      </p:sp>
      <p:sp>
        <p:nvSpPr>
          <p:cNvPr id="24" name="Date Placeholder 23"/>
          <p:cNvSpPr>
            <a:spLocks noGrp="1"/>
          </p:cNvSpPr>
          <p:nvPr>
            <p:ph type="dt" sz="half" idx="2"/>
          </p:nvPr>
        </p:nvSpPr>
        <p:spPr>
          <a:xfrm>
            <a:off x="5094288" y="8967788"/>
            <a:ext cx="3033712" cy="677862"/>
          </a:xfrm>
          <a:prstGeom prst="rect">
            <a:avLst/>
          </a:prstGeom>
        </p:spPr>
        <p:txBody>
          <a:bodyPr vert="horz" wrap="square" lIns="130046" tIns="65023" rIns="130046" bIns="65023" numCol="1" anchor="b" anchorCtr="0" compatLnSpc="1">
            <a:prstTxWarp prst="textNoShape">
              <a:avLst/>
            </a:prstTxWarp>
          </a:bodyPr>
          <a:lstStyle>
            <a:lvl1pPr algn="r">
              <a:defRPr sz="1700">
                <a:solidFill>
                  <a:srgbClr val="B5A788"/>
                </a:solidFill>
              </a:defRPr>
            </a:lvl1pPr>
          </a:lstStyle>
          <a:p>
            <a:fld id="{F4E550E1-07FB-4309-BEE0-F362610CE055}" type="datetime1">
              <a:rPr lang="en-US"/>
              <a:pPr/>
              <a:t>10/15/16</a:t>
            </a:fld>
            <a:endParaRPr lang="en-US"/>
          </a:p>
        </p:txBody>
      </p:sp>
      <p:sp>
        <p:nvSpPr>
          <p:cNvPr id="10" name="Footer Placeholder 9"/>
          <p:cNvSpPr>
            <a:spLocks noGrp="1"/>
          </p:cNvSpPr>
          <p:nvPr>
            <p:ph type="ftr" sz="quarter" idx="3"/>
          </p:nvPr>
        </p:nvSpPr>
        <p:spPr>
          <a:xfrm>
            <a:off x="8128000" y="8967788"/>
            <a:ext cx="4117975" cy="677862"/>
          </a:xfrm>
          <a:prstGeom prst="rect">
            <a:avLst/>
          </a:prstGeom>
        </p:spPr>
        <p:txBody>
          <a:bodyPr vert="horz" wrap="square" lIns="130046" tIns="65023" rIns="130046" bIns="65023" numCol="1" anchor="b" anchorCtr="0" compatLnSpc="1">
            <a:prstTxWarp prst="textNoShape">
              <a:avLst/>
            </a:prstTxWarp>
          </a:bodyPr>
          <a:lstStyle>
            <a:lvl1pPr>
              <a:defRPr sz="1700">
                <a:solidFill>
                  <a:srgbClr val="B5A788"/>
                </a:solidFill>
              </a:defRPr>
            </a:lvl1pPr>
          </a:lstStyle>
          <a:p>
            <a:endParaRPr lang="en-US"/>
          </a:p>
        </p:txBody>
      </p:sp>
      <p:sp>
        <p:nvSpPr>
          <p:cNvPr id="22" name="Slide Number Placeholder 21"/>
          <p:cNvSpPr>
            <a:spLocks noGrp="1"/>
          </p:cNvSpPr>
          <p:nvPr>
            <p:ph type="sldNum" sz="quarter" idx="4"/>
          </p:nvPr>
        </p:nvSpPr>
        <p:spPr>
          <a:xfrm>
            <a:off x="12250738" y="8967788"/>
            <a:ext cx="649287" cy="677862"/>
          </a:xfrm>
          <a:prstGeom prst="rect">
            <a:avLst/>
          </a:prstGeom>
        </p:spPr>
        <p:txBody>
          <a:bodyPr vert="horz" wrap="square" lIns="130046" tIns="65023" rIns="130046" bIns="65023" numCol="1" anchor="b" anchorCtr="0" compatLnSpc="1">
            <a:prstTxWarp prst="textNoShape">
              <a:avLst/>
            </a:prstTxWarp>
          </a:bodyPr>
          <a:lstStyle>
            <a:lvl1pPr algn="ctr">
              <a:defRPr sz="1700">
                <a:solidFill>
                  <a:srgbClr val="B5A788"/>
                </a:solidFill>
              </a:defRPr>
            </a:lvl1pPr>
          </a:lstStyle>
          <a:p>
            <a:fld id="{4B91B311-3E1F-4555-9846-1C00FE64C9F3}" type="slidenum">
              <a:rPr lang="en-US"/>
              <a:pPr/>
              <a:t>‹#›</a:t>
            </a:fld>
            <a:endParaRPr lang="en-US"/>
          </a:p>
        </p:txBody>
      </p:sp>
      <p:sp>
        <p:nvSpPr>
          <p:cNvPr id="15" name="Rectangle 14"/>
          <p:cNvSpPr>
            <a:spLocks noChangeArrowheads="1"/>
          </p:cNvSpPr>
          <p:nvPr/>
        </p:nvSpPr>
        <p:spPr bwMode="invGray">
          <a:xfrm>
            <a:off x="1443038" y="0"/>
            <a:ext cx="104775"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xmlns="" w="25400" cap="rnd">
                <a:solidFill>
                  <a:srgbClr val="000000"/>
                </a:solidFill>
                <a:miter lim="800000"/>
                <a:headEnd/>
                <a:tailEnd/>
              </a14:hiddenLine>
            </a:ext>
          </a:extLst>
        </p:spPr>
        <p:txBody>
          <a:bodyPr lIns="130046" tIns="65023" rIns="130046" bIns="65023" anchor="ctr"/>
          <a:lstStyle/>
          <a:p>
            <a:pPr algn="ctr"/>
            <a:endParaRPr lang="en-US">
              <a:solidFill>
                <a:srgbClr val="FFFFFF"/>
              </a:solidFill>
              <a:latin typeface="Gill Sans MT" pitchFamily="34" charset="0"/>
            </a:endParaRPr>
          </a:p>
        </p:txBody>
      </p:sp>
    </p:spTree>
  </p:cSld>
  <p:clrMap bg1="lt1" tx1="dk1" bg2="lt2" tx2="dk2" accent1="accent1" accent2="accent2" accent3="accent3" accent4="accent4" accent5="accent5" accent6="accent6" hlink="hlink" folHlink="folHlink"/>
  <p:sldLayoutIdLst>
    <p:sldLayoutId id="2147485304" r:id="rId1"/>
    <p:sldLayoutId id="2147485297" r:id="rId2"/>
    <p:sldLayoutId id="2147485305" r:id="rId3"/>
    <p:sldLayoutId id="2147485298" r:id="rId4"/>
    <p:sldLayoutId id="2147485299" r:id="rId5"/>
    <p:sldLayoutId id="2147485300" r:id="rId6"/>
    <p:sldLayoutId id="2147485306" r:id="rId7"/>
    <p:sldLayoutId id="2147485301" r:id="rId8"/>
    <p:sldLayoutId id="2147485307" r:id="rId9"/>
    <p:sldLayoutId id="2147485302" r:id="rId10"/>
    <p:sldLayoutId id="2147485303" r:id="rId11"/>
    <p:sldLayoutId id="2147485308" r:id="rId12"/>
  </p:sldLayoutIdLst>
  <p:txStyles>
    <p:titleStyle>
      <a:lvl1pPr algn="l" rtl="0" fontAlgn="base">
        <a:spcBef>
          <a:spcPct val="0"/>
        </a:spcBef>
        <a:spcAft>
          <a:spcPct val="0"/>
        </a:spcAft>
        <a:defRPr sz="6100" kern="1200">
          <a:solidFill>
            <a:srgbClr val="572314"/>
          </a:solidFill>
          <a:effectLst>
            <a:outerShdw blurRad="50000" dist="30000" dir="5400000" algn="tl" rotWithShape="0">
              <a:srgbClr val="000000">
                <a:alpha val="30000"/>
              </a:srgbClr>
            </a:outerShdw>
          </a:effectLst>
          <a:latin typeface="+mj-lt"/>
          <a:ea typeface="MS PGothic" pitchFamily="34" charset="-128"/>
          <a:cs typeface="+mj-cs"/>
        </a:defRPr>
      </a:lvl1pPr>
      <a:lvl2pPr algn="l" rtl="0" fontAlgn="base">
        <a:spcBef>
          <a:spcPct val="0"/>
        </a:spcBef>
        <a:spcAft>
          <a:spcPct val="0"/>
        </a:spcAft>
        <a:defRPr sz="6100">
          <a:solidFill>
            <a:srgbClr val="572314"/>
          </a:solidFill>
          <a:latin typeface="Gill Sans MT" pitchFamily="34" charset="0"/>
          <a:ea typeface="MS PGothic" pitchFamily="34" charset="-128"/>
        </a:defRPr>
      </a:lvl2pPr>
      <a:lvl3pPr algn="l" rtl="0" fontAlgn="base">
        <a:spcBef>
          <a:spcPct val="0"/>
        </a:spcBef>
        <a:spcAft>
          <a:spcPct val="0"/>
        </a:spcAft>
        <a:defRPr sz="6100">
          <a:solidFill>
            <a:srgbClr val="572314"/>
          </a:solidFill>
          <a:latin typeface="Gill Sans MT" pitchFamily="34" charset="0"/>
          <a:ea typeface="MS PGothic" pitchFamily="34" charset="-128"/>
        </a:defRPr>
      </a:lvl3pPr>
      <a:lvl4pPr algn="l" rtl="0" fontAlgn="base">
        <a:spcBef>
          <a:spcPct val="0"/>
        </a:spcBef>
        <a:spcAft>
          <a:spcPct val="0"/>
        </a:spcAft>
        <a:defRPr sz="6100">
          <a:solidFill>
            <a:srgbClr val="572314"/>
          </a:solidFill>
          <a:latin typeface="Gill Sans MT" pitchFamily="34" charset="0"/>
          <a:ea typeface="MS PGothic" pitchFamily="34" charset="-128"/>
        </a:defRPr>
      </a:lvl4pPr>
      <a:lvl5pPr algn="l" rtl="0" fontAlgn="base">
        <a:spcBef>
          <a:spcPct val="0"/>
        </a:spcBef>
        <a:spcAft>
          <a:spcPct val="0"/>
        </a:spcAft>
        <a:defRPr sz="6100">
          <a:solidFill>
            <a:srgbClr val="572314"/>
          </a:solidFill>
          <a:latin typeface="Gill Sans MT" pitchFamily="34" charset="0"/>
          <a:ea typeface="MS PGothic" pitchFamily="34" charset="-128"/>
        </a:defRPr>
      </a:lvl5pPr>
      <a:lvl6pPr marL="457200" algn="l" rtl="0" fontAlgn="base">
        <a:spcBef>
          <a:spcPct val="0"/>
        </a:spcBef>
        <a:spcAft>
          <a:spcPct val="0"/>
        </a:spcAft>
        <a:defRPr sz="6100">
          <a:solidFill>
            <a:srgbClr val="572314"/>
          </a:solidFill>
          <a:latin typeface="Gill Sans MT" pitchFamily="34" charset="0"/>
          <a:ea typeface="MS PGothic" pitchFamily="34" charset="-128"/>
        </a:defRPr>
      </a:lvl6pPr>
      <a:lvl7pPr marL="914400" algn="l" rtl="0" fontAlgn="base">
        <a:spcBef>
          <a:spcPct val="0"/>
        </a:spcBef>
        <a:spcAft>
          <a:spcPct val="0"/>
        </a:spcAft>
        <a:defRPr sz="6100">
          <a:solidFill>
            <a:srgbClr val="572314"/>
          </a:solidFill>
          <a:latin typeface="Gill Sans MT" pitchFamily="34" charset="0"/>
          <a:ea typeface="MS PGothic" pitchFamily="34" charset="-128"/>
        </a:defRPr>
      </a:lvl7pPr>
      <a:lvl8pPr marL="1371600" algn="l" rtl="0" fontAlgn="base">
        <a:spcBef>
          <a:spcPct val="0"/>
        </a:spcBef>
        <a:spcAft>
          <a:spcPct val="0"/>
        </a:spcAft>
        <a:defRPr sz="6100">
          <a:solidFill>
            <a:srgbClr val="572314"/>
          </a:solidFill>
          <a:latin typeface="Gill Sans MT" pitchFamily="34" charset="0"/>
          <a:ea typeface="MS PGothic" pitchFamily="34" charset="-128"/>
        </a:defRPr>
      </a:lvl8pPr>
      <a:lvl9pPr marL="1828800" algn="l" rtl="0" fontAlgn="base">
        <a:spcBef>
          <a:spcPct val="0"/>
        </a:spcBef>
        <a:spcAft>
          <a:spcPct val="0"/>
        </a:spcAft>
        <a:defRPr sz="6100">
          <a:solidFill>
            <a:srgbClr val="572314"/>
          </a:solidFill>
          <a:latin typeface="Gill Sans MT" pitchFamily="34" charset="0"/>
          <a:ea typeface="MS PGothic" pitchFamily="34" charset="-128"/>
        </a:defRPr>
      </a:lvl9pPr>
      <a:extLst/>
    </p:titleStyle>
    <p:bodyStyle>
      <a:lvl1pPr marL="519113" indent="-401638" algn="l" rtl="0" fontAlgn="base">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mn-cs"/>
        </a:defRPr>
      </a:lvl1pPr>
      <a:lvl2pPr marL="909638" indent="-336550" algn="l" rtl="0" fontAlgn="base">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fontAlgn="base">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fontAlgn="base">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fontAlgn="base">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50230" algn="l" rtl="0" eaLnBrk="1" latinLnBrk="0" hangingPunct="1">
        <a:defRPr kumimoji="0" kern="1200">
          <a:solidFill>
            <a:schemeClr val="tx1"/>
          </a:solidFill>
          <a:latin typeface="+mn-lt"/>
          <a:ea typeface="+mn-ea"/>
          <a:cs typeface="+mn-cs"/>
        </a:defRPr>
      </a:lvl2pPr>
      <a:lvl3pPr marL="1300460" algn="l" rtl="0" eaLnBrk="1" latinLnBrk="0" hangingPunct="1">
        <a:defRPr kumimoji="0" kern="1200">
          <a:solidFill>
            <a:schemeClr val="tx1"/>
          </a:solidFill>
          <a:latin typeface="+mn-lt"/>
          <a:ea typeface="+mn-ea"/>
          <a:cs typeface="+mn-cs"/>
        </a:defRPr>
      </a:lvl3pPr>
      <a:lvl4pPr marL="1950690" algn="l" rtl="0" eaLnBrk="1" latinLnBrk="0" hangingPunct="1">
        <a:defRPr kumimoji="0" kern="1200">
          <a:solidFill>
            <a:schemeClr val="tx1"/>
          </a:solidFill>
          <a:latin typeface="+mn-lt"/>
          <a:ea typeface="+mn-ea"/>
          <a:cs typeface="+mn-cs"/>
        </a:defRPr>
      </a:lvl4pPr>
      <a:lvl5pPr marL="2600919" algn="l" rtl="0" eaLnBrk="1" latinLnBrk="0" hangingPunct="1">
        <a:defRPr kumimoji="0" kern="1200">
          <a:solidFill>
            <a:schemeClr val="tx1"/>
          </a:solidFill>
          <a:latin typeface="+mn-lt"/>
          <a:ea typeface="+mn-ea"/>
          <a:cs typeface="+mn-cs"/>
        </a:defRPr>
      </a:lvl5pPr>
      <a:lvl6pPr marL="3251149" algn="l" rtl="0" eaLnBrk="1" latinLnBrk="0" hangingPunct="1">
        <a:defRPr kumimoji="0" kern="1200">
          <a:solidFill>
            <a:schemeClr val="tx1"/>
          </a:solidFill>
          <a:latin typeface="+mn-lt"/>
          <a:ea typeface="+mn-ea"/>
          <a:cs typeface="+mn-cs"/>
        </a:defRPr>
      </a:lvl6pPr>
      <a:lvl7pPr marL="3901379" algn="l" rtl="0" eaLnBrk="1" latinLnBrk="0" hangingPunct="1">
        <a:defRPr kumimoji="0" kern="1200">
          <a:solidFill>
            <a:schemeClr val="tx1"/>
          </a:solidFill>
          <a:latin typeface="+mn-lt"/>
          <a:ea typeface="+mn-ea"/>
          <a:cs typeface="+mn-cs"/>
        </a:defRPr>
      </a:lvl7pPr>
      <a:lvl8pPr marL="4551609" algn="l" rtl="0" eaLnBrk="1" latinLnBrk="0" hangingPunct="1">
        <a:defRPr kumimoji="0" kern="1200">
          <a:solidFill>
            <a:schemeClr val="tx1"/>
          </a:solidFill>
          <a:latin typeface="+mn-lt"/>
          <a:ea typeface="+mn-ea"/>
          <a:cs typeface="+mn-cs"/>
        </a:defRPr>
      </a:lvl8pPr>
      <a:lvl9pPr marL="5201839"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oleObject1.bin"/><Relationship Id="rId5" Type="http://schemas.openxmlformats.org/officeDocument/2006/relationships/image" Target="../media/image2.wmf"/><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ctrTitle"/>
          </p:nvPr>
        </p:nvSpPr>
        <p:spPr>
          <a:xfrm>
            <a:off x="1821880" y="1060376"/>
            <a:ext cx="10533888" cy="5622165"/>
          </a:xfrm>
        </p:spPr>
        <p:txBody>
          <a:bodyPr lIns="50800" tIns="50800" rIns="50800" bIns="50800">
            <a:normAutofit/>
          </a:bodyPr>
          <a:lstStyle/>
          <a:p>
            <a:pPr algn="ctr"/>
            <a:r>
              <a:rPr lang="en-US" sz="5500" dirty="0">
                <a:effectLst>
                  <a:outerShdw blurRad="38100" dist="38100" dir="2700000" algn="tl">
                    <a:srgbClr val="C0C0C0"/>
                  </a:outerShdw>
                </a:effectLst>
              </a:rPr>
              <a:t>FIT1045</a:t>
            </a:r>
            <a:br>
              <a:rPr lang="en-US" sz="5500" dirty="0">
                <a:effectLst>
                  <a:outerShdw blurRad="38100" dist="38100" dir="2700000" algn="tl">
                    <a:srgbClr val="C0C0C0"/>
                  </a:outerShdw>
                </a:effectLst>
              </a:rPr>
            </a:br>
            <a:r>
              <a:rPr lang="en-US" sz="5500" dirty="0">
                <a:effectLst>
                  <a:outerShdw blurRad="38100" dist="38100" dir="2700000" algn="tl">
                    <a:srgbClr val="C0C0C0"/>
                  </a:outerShdw>
                </a:effectLst>
              </a:rPr>
              <a:t>Introduction to Algorithms and </a:t>
            </a:r>
            <a:r>
              <a:rPr lang="en-US" sz="5500" dirty="0" smtClean="0">
                <a:effectLst>
                  <a:outerShdw blurRad="38100" dist="38100" dir="2700000" algn="tl">
                    <a:srgbClr val="C0C0C0"/>
                  </a:outerShdw>
                </a:effectLst>
              </a:rPr>
              <a:t>Programming</a:t>
            </a:r>
            <a:r>
              <a:rPr lang="en-US" sz="5500" dirty="0" smtClean="0">
                <a:effectLst>
                  <a:outerShdw blurRad="38100" dist="38100" dir="2700000" algn="tl">
                    <a:srgbClr val="C0C0C0"/>
                  </a:outerShdw>
                </a:effectLst>
                <a:latin typeface="Arial" pitchFamily="34" charset="0"/>
              </a:rPr>
              <a:t/>
            </a:r>
            <a:br>
              <a:rPr lang="en-US" sz="5500" dirty="0" smtClean="0">
                <a:effectLst>
                  <a:outerShdw blurRad="38100" dist="38100" dir="2700000" algn="tl">
                    <a:srgbClr val="C0C0C0"/>
                  </a:outerShdw>
                </a:effectLst>
                <a:latin typeface="Arial" pitchFamily="34" charset="0"/>
              </a:rPr>
            </a:br>
            <a:r>
              <a:rPr lang="en-US" sz="5500" dirty="0" smtClean="0">
                <a:effectLst>
                  <a:outerShdw blurRad="38100" dist="38100" dir="2700000" algn="tl">
                    <a:srgbClr val="C0C0C0"/>
                  </a:outerShdw>
                </a:effectLst>
                <a:latin typeface="Arial" pitchFamily="34" charset="0"/>
              </a:rPr>
              <a:t/>
            </a:r>
            <a:br>
              <a:rPr lang="en-US" sz="5500" dirty="0" smtClean="0">
                <a:effectLst>
                  <a:outerShdw blurRad="38100" dist="38100" dir="2700000" algn="tl">
                    <a:srgbClr val="C0C0C0"/>
                  </a:outerShdw>
                </a:effectLst>
                <a:latin typeface="Arial" pitchFamily="34" charset="0"/>
              </a:rPr>
            </a:br>
            <a:r>
              <a:rPr lang="en-US" sz="5500" dirty="0" smtClean="0">
                <a:effectLst>
                  <a:outerShdw blurRad="38100" dist="38100" dir="2700000" algn="tl">
                    <a:srgbClr val="C0C0C0"/>
                  </a:outerShdw>
                </a:effectLst>
                <a:latin typeface="Arial" pitchFamily="34" charset="0"/>
              </a:rPr>
              <a:t>Revision</a:t>
            </a:r>
          </a:p>
        </p:txBody>
      </p:sp>
      <p:sp>
        <p:nvSpPr>
          <p:cNvPr id="2050" name="Rectangle 2"/>
          <p:cNvSpPr>
            <a:spLocks/>
          </p:cNvSpPr>
          <p:nvPr/>
        </p:nvSpPr>
        <p:spPr bwMode="auto">
          <a:xfrm>
            <a:off x="1584325" y="8864600"/>
            <a:ext cx="10299700" cy="86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b"/>
          <a:lstStyle/>
          <a:p>
            <a:pPr algn="ctr"/>
            <a:r>
              <a:rPr lang="en-US" sz="900" dirty="0">
                <a:solidFill>
                  <a:schemeClr val="tx1"/>
                </a:solidFill>
                <a:latin typeface="Arial" pitchFamily="34" charset="0"/>
                <a:cs typeface="Arial" pitchFamily="34" charset="0"/>
                <a:sym typeface="Arial" pitchFamily="34" charset="0"/>
              </a:rPr>
              <a:t>COMMONWEALTH OF AUSTRALIA</a:t>
            </a:r>
          </a:p>
          <a:p>
            <a:pPr algn="ctr"/>
            <a:r>
              <a:rPr lang="en-US" sz="900" dirty="0">
                <a:solidFill>
                  <a:schemeClr val="tx1"/>
                </a:solidFill>
                <a:latin typeface="Arial" pitchFamily="34" charset="0"/>
                <a:cs typeface="Arial" pitchFamily="34" charset="0"/>
                <a:sym typeface="Arial" pitchFamily="34" charset="0"/>
              </a:rPr>
              <a:t>Copyright Regulations 1969</a:t>
            </a:r>
          </a:p>
          <a:p>
            <a:pPr algn="ctr"/>
            <a:r>
              <a:rPr lang="en-US" sz="900" dirty="0">
                <a:solidFill>
                  <a:schemeClr val="tx1"/>
                </a:solidFill>
                <a:latin typeface="Arial" pitchFamily="34" charset="0"/>
                <a:cs typeface="Arial" pitchFamily="34" charset="0"/>
                <a:sym typeface="Arial" pitchFamily="34" charset="0"/>
              </a:rPr>
              <a:t>WARNING</a:t>
            </a:r>
          </a:p>
          <a:p>
            <a:pPr algn="ctr"/>
            <a:r>
              <a:rPr lang="en-US" sz="900" dirty="0">
                <a:solidFill>
                  <a:schemeClr val="tx1"/>
                </a:solidFill>
                <a:latin typeface="Arial" pitchFamily="34" charset="0"/>
                <a:cs typeface="Arial" pitchFamily="34" charset="0"/>
                <a:sym typeface="Arial" pitchFamily="34" charset="0"/>
              </a:rPr>
              <a:t>This material has been reproduced and communicated to you by or on behalf of Monash University pursuant to Part VB of the Copyright Act 1968 (the Act).The material in this communication may be subject to copyright under the </a:t>
            </a:r>
            <a:r>
              <a:rPr lang="en-US" sz="900" dirty="0" err="1">
                <a:solidFill>
                  <a:schemeClr val="tx1"/>
                </a:solidFill>
                <a:latin typeface="Arial" pitchFamily="34" charset="0"/>
                <a:cs typeface="Arial" pitchFamily="34" charset="0"/>
                <a:sym typeface="Arial" pitchFamily="34" charset="0"/>
              </a:rPr>
              <a:t>Act.Any</a:t>
            </a:r>
            <a:r>
              <a:rPr lang="en-US" sz="900" dirty="0">
                <a:solidFill>
                  <a:schemeClr val="tx1"/>
                </a:solidFill>
                <a:latin typeface="Arial" pitchFamily="34" charset="0"/>
                <a:cs typeface="Arial" pitchFamily="34" charset="0"/>
                <a:sym typeface="Arial" pitchFamily="34" charset="0"/>
              </a:rPr>
              <a:t> further reproduction or communication of this material by you may be the subject of copyright protection under the Act.</a:t>
            </a:r>
          </a:p>
          <a:p>
            <a:pPr algn="ctr"/>
            <a:r>
              <a:rPr lang="en-US" sz="900" dirty="0">
                <a:solidFill>
                  <a:schemeClr val="tx1"/>
                </a:solidFill>
                <a:latin typeface="Arial" pitchFamily="34" charset="0"/>
                <a:cs typeface="Arial" pitchFamily="34" charset="0"/>
                <a:sym typeface="Arial" pitchFamily="34" charset="0"/>
              </a:rPr>
              <a:t>Do not remove this notice.</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Title 1"/>
          <p:cNvSpPr>
            <a:spLocks noGrp="1"/>
          </p:cNvSpPr>
          <p:nvPr>
            <p:ph type="title"/>
          </p:nvPr>
        </p:nvSpPr>
        <p:spPr/>
        <p:txBody>
          <a:bodyPr lIns="50800" tIns="50800" rIns="50800" bIns="50800"/>
          <a:lstStyle/>
          <a:p>
            <a:pPr eaLnBrk="1" hangingPunct="1">
              <a:defRPr/>
            </a:pPr>
            <a:r>
              <a:rPr lang="en-US" dirty="0" smtClean="0">
                <a:cs typeface="+mj-cs"/>
              </a:rPr>
              <a:t>Tree Structures</a:t>
            </a:r>
          </a:p>
        </p:txBody>
      </p:sp>
      <p:sp>
        <p:nvSpPr>
          <p:cNvPr id="244739" name="Content Placeholder 2"/>
          <p:cNvSpPr>
            <a:spLocks noGrp="1"/>
          </p:cNvSpPr>
          <p:nvPr>
            <p:ph type="body" idx="1"/>
          </p:nvPr>
        </p:nvSpPr>
        <p:spPr/>
        <p:txBody>
          <a:bodyPr lIns="50800" tIns="50800" rIns="50800" bIns="50800"/>
          <a:lstStyle/>
          <a:p>
            <a:pPr eaLnBrk="1" hangingPunct="1">
              <a:buFont typeface="Wingdings" charset="0"/>
              <a:buNone/>
              <a:defRPr/>
            </a:pPr>
            <a:r>
              <a:rPr lang="en-US" dirty="0" smtClean="0">
                <a:cs typeface="+mn-cs"/>
              </a:rPr>
              <a:t>Be able to define and construct/find the following structures for a given set of data:</a:t>
            </a:r>
          </a:p>
          <a:p>
            <a:pPr eaLnBrk="1" hangingPunct="1">
              <a:defRPr/>
            </a:pPr>
            <a:r>
              <a:rPr lang="en-US" dirty="0" smtClean="0">
                <a:cs typeface="+mn-cs"/>
              </a:rPr>
              <a:t>Spanning Tree</a:t>
            </a:r>
          </a:p>
          <a:p>
            <a:pPr eaLnBrk="1" hangingPunct="1">
              <a:defRPr/>
            </a:pPr>
            <a:r>
              <a:rPr lang="en-US" dirty="0" smtClean="0">
                <a:cs typeface="+mn-cs"/>
              </a:rPr>
              <a:t>Heap</a:t>
            </a:r>
          </a:p>
          <a:p>
            <a:pPr eaLnBrk="1" hangingPunct="1">
              <a:defRPr/>
            </a:pPr>
            <a:r>
              <a:rPr lang="en-US" dirty="0" smtClean="0">
                <a:cs typeface="+mn-cs"/>
              </a:rPr>
              <a:t>Binary Search Tree</a:t>
            </a:r>
          </a:p>
          <a:p>
            <a:pPr eaLnBrk="1" hangingPunct="1">
              <a:defRPr/>
            </a:pPr>
            <a:r>
              <a:rPr lang="en-US" dirty="0" smtClean="0">
                <a:cs typeface="+mn-cs"/>
              </a:rPr>
              <a:t>Minimum Spanning </a:t>
            </a:r>
            <a:r>
              <a:rPr lang="en-US" dirty="0"/>
              <a:t>T</a:t>
            </a:r>
            <a:r>
              <a:rPr lang="en-US" dirty="0" smtClean="0">
                <a:cs typeface="+mn-cs"/>
              </a:rPr>
              <a:t>ree</a:t>
            </a:r>
          </a:p>
        </p:txBody>
      </p:sp>
    </p:spTree>
    <p:extLst>
      <p:ext uri="{BB962C8B-B14F-4D97-AF65-F5344CB8AC3E}">
        <p14:creationId xmlns:p14="http://schemas.microsoft.com/office/powerpoint/2010/main" val="70148281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Title 1"/>
          <p:cNvSpPr>
            <a:spLocks noGrp="1"/>
          </p:cNvSpPr>
          <p:nvPr>
            <p:ph type="title"/>
          </p:nvPr>
        </p:nvSpPr>
        <p:spPr/>
        <p:txBody>
          <a:bodyPr lIns="50800" tIns="50800" rIns="50800" bIns="50800"/>
          <a:lstStyle/>
          <a:p>
            <a:pPr eaLnBrk="1" hangingPunct="1">
              <a:defRPr/>
            </a:pPr>
            <a:r>
              <a:rPr lang="en-US" dirty="0" smtClean="0">
                <a:cs typeface="+mj-cs"/>
              </a:rPr>
              <a:t>Tree terminology</a:t>
            </a:r>
          </a:p>
        </p:txBody>
      </p:sp>
      <p:sp>
        <p:nvSpPr>
          <p:cNvPr id="245763" name="Content Placeholder 2"/>
          <p:cNvSpPr>
            <a:spLocks noGrp="1"/>
          </p:cNvSpPr>
          <p:nvPr>
            <p:ph type="body" idx="1"/>
          </p:nvPr>
        </p:nvSpPr>
        <p:spPr/>
        <p:txBody>
          <a:bodyPr lIns="50800" tIns="50800" rIns="50800" bIns="50800"/>
          <a:lstStyle/>
          <a:p>
            <a:pPr eaLnBrk="1" hangingPunct="1">
              <a:defRPr/>
            </a:pPr>
            <a:r>
              <a:rPr lang="en-US" dirty="0" smtClean="0">
                <a:cs typeface="+mn-cs"/>
              </a:rPr>
              <a:t>Root</a:t>
            </a:r>
          </a:p>
          <a:p>
            <a:pPr eaLnBrk="1" hangingPunct="1">
              <a:defRPr/>
            </a:pPr>
            <a:r>
              <a:rPr lang="en-US" dirty="0" smtClean="0">
                <a:cs typeface="+mn-cs"/>
              </a:rPr>
              <a:t>Leaves</a:t>
            </a:r>
          </a:p>
          <a:p>
            <a:pPr eaLnBrk="1" hangingPunct="1">
              <a:defRPr/>
            </a:pPr>
            <a:r>
              <a:rPr lang="en-US" dirty="0" smtClean="0">
                <a:cs typeface="+mn-cs"/>
              </a:rPr>
              <a:t>Parents</a:t>
            </a:r>
          </a:p>
          <a:p>
            <a:pPr eaLnBrk="1" hangingPunct="1">
              <a:defRPr/>
            </a:pPr>
            <a:r>
              <a:rPr lang="en-US" dirty="0" smtClean="0">
                <a:cs typeface="+mn-cs"/>
              </a:rPr>
              <a:t>Children</a:t>
            </a:r>
          </a:p>
          <a:p>
            <a:pPr eaLnBrk="1" hangingPunct="1">
              <a:defRPr/>
            </a:pPr>
            <a:r>
              <a:rPr lang="en-US" dirty="0" err="1" smtClean="0">
                <a:cs typeface="+mn-cs"/>
              </a:rPr>
              <a:t>Subtree</a:t>
            </a:r>
            <a:endParaRPr lang="en-US" dirty="0" smtClean="0">
              <a:cs typeface="+mn-cs"/>
            </a:endParaRPr>
          </a:p>
          <a:p>
            <a:pPr eaLnBrk="1" hangingPunct="1">
              <a:defRPr/>
            </a:pPr>
            <a:r>
              <a:rPr lang="en-US" dirty="0" smtClean="0">
                <a:cs typeface="+mn-cs"/>
              </a:rPr>
              <a:t>Branches</a:t>
            </a:r>
          </a:p>
          <a:p>
            <a:pPr eaLnBrk="1" hangingPunct="1">
              <a:defRPr/>
            </a:pPr>
            <a:r>
              <a:rPr lang="en-US" dirty="0" smtClean="0">
                <a:cs typeface="+mn-cs"/>
              </a:rPr>
              <a:t>Height</a:t>
            </a:r>
          </a:p>
        </p:txBody>
      </p:sp>
    </p:spTree>
    <p:extLst>
      <p:ext uri="{BB962C8B-B14F-4D97-AF65-F5344CB8AC3E}">
        <p14:creationId xmlns:p14="http://schemas.microsoft.com/office/powerpoint/2010/main" val="295403746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Title 1"/>
          <p:cNvSpPr>
            <a:spLocks noGrp="1"/>
          </p:cNvSpPr>
          <p:nvPr>
            <p:ph type="title"/>
          </p:nvPr>
        </p:nvSpPr>
        <p:spPr/>
        <p:txBody>
          <a:bodyPr lIns="50800" tIns="50800" rIns="50800" bIns="50800"/>
          <a:lstStyle/>
          <a:p>
            <a:pPr eaLnBrk="1" hangingPunct="1">
              <a:defRPr/>
            </a:pPr>
            <a:r>
              <a:rPr lang="en-US" dirty="0" smtClean="0">
                <a:cs typeface="+mj-cs"/>
              </a:rPr>
              <a:t>Tree Algorithms</a:t>
            </a:r>
          </a:p>
        </p:txBody>
      </p:sp>
      <p:sp>
        <p:nvSpPr>
          <p:cNvPr id="246787" name="Content Placeholder 2"/>
          <p:cNvSpPr>
            <a:spLocks noGrp="1"/>
          </p:cNvSpPr>
          <p:nvPr>
            <p:ph type="body" idx="1"/>
          </p:nvPr>
        </p:nvSpPr>
        <p:spPr/>
        <p:txBody>
          <a:bodyPr lIns="50800" tIns="50800" rIns="50800" bIns="50800"/>
          <a:lstStyle/>
          <a:p>
            <a:pPr eaLnBrk="1" hangingPunct="1">
              <a:defRPr/>
            </a:pPr>
            <a:r>
              <a:rPr lang="en-US" dirty="0" smtClean="0">
                <a:cs typeface="+mn-cs"/>
              </a:rPr>
              <a:t>Inserting an item into a Heap.</a:t>
            </a:r>
          </a:p>
          <a:p>
            <a:pPr eaLnBrk="1" hangingPunct="1">
              <a:defRPr/>
            </a:pPr>
            <a:r>
              <a:rPr lang="en-US" dirty="0" smtClean="0">
                <a:cs typeface="+mn-cs"/>
              </a:rPr>
              <a:t>Removing the minimum item from a Heap</a:t>
            </a:r>
            <a:r>
              <a:rPr lang="en-US" dirty="0" smtClean="0">
                <a:cs typeface="+mn-cs"/>
              </a:rPr>
              <a:t>.</a:t>
            </a:r>
          </a:p>
          <a:p>
            <a:pPr eaLnBrk="1" hangingPunct="1">
              <a:defRPr/>
            </a:pPr>
            <a:r>
              <a:rPr lang="en-US" dirty="0" smtClean="0"/>
              <a:t>Heap sort</a:t>
            </a:r>
            <a:endParaRPr lang="en-US" dirty="0" smtClean="0">
              <a:cs typeface="+mn-cs"/>
            </a:endParaRPr>
          </a:p>
          <a:p>
            <a:pPr eaLnBrk="1" hangingPunct="1">
              <a:defRPr/>
            </a:pPr>
            <a:r>
              <a:rPr lang="en-US" dirty="0" smtClean="0">
                <a:cs typeface="+mn-cs"/>
              </a:rPr>
              <a:t>Inserting an item into Binary Search Tree.</a:t>
            </a:r>
          </a:p>
          <a:p>
            <a:pPr eaLnBrk="1" hangingPunct="1">
              <a:defRPr/>
            </a:pPr>
            <a:r>
              <a:rPr lang="en-US" dirty="0" smtClean="0">
                <a:cs typeface="+mn-cs"/>
              </a:rPr>
              <a:t>Searching for an item in a Binary Search Tree</a:t>
            </a:r>
          </a:p>
          <a:p>
            <a:pPr eaLnBrk="1" hangingPunct="1">
              <a:defRPr/>
            </a:pPr>
            <a:r>
              <a:rPr lang="en-US" dirty="0" smtClean="0">
                <a:cs typeface="+mn-cs"/>
              </a:rPr>
              <a:t>Finding a spanning tree.</a:t>
            </a:r>
          </a:p>
          <a:p>
            <a:pPr eaLnBrk="1" hangingPunct="1">
              <a:defRPr/>
            </a:pPr>
            <a:r>
              <a:rPr lang="en-US" dirty="0" smtClean="0">
                <a:cs typeface="+mn-cs"/>
              </a:rPr>
              <a:t>Finding a minimum spanning tree.</a:t>
            </a:r>
          </a:p>
        </p:txBody>
      </p:sp>
    </p:spTree>
    <p:extLst>
      <p:ext uri="{BB962C8B-B14F-4D97-AF65-F5344CB8AC3E}">
        <p14:creationId xmlns:p14="http://schemas.microsoft.com/office/powerpoint/2010/main" val="17060845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itle 1"/>
          <p:cNvSpPr>
            <a:spLocks noGrp="1"/>
          </p:cNvSpPr>
          <p:nvPr>
            <p:ph type="title"/>
          </p:nvPr>
        </p:nvSpPr>
        <p:spPr>
          <a:xfrm>
            <a:off x="2041525" y="155939"/>
            <a:ext cx="10664825" cy="1625600"/>
          </a:xfrm>
        </p:spPr>
        <p:txBody>
          <a:bodyPr lIns="50800" tIns="50800" rIns="50800" bIns="50800"/>
          <a:lstStyle/>
          <a:p>
            <a:pPr eaLnBrk="1" hangingPunct="1">
              <a:defRPr/>
            </a:pPr>
            <a:r>
              <a:rPr lang="en-US" dirty="0" smtClean="0">
                <a:cs typeface="+mj-cs"/>
              </a:rPr>
              <a:t>Type of Algorithms</a:t>
            </a:r>
          </a:p>
        </p:txBody>
      </p:sp>
      <p:sp>
        <p:nvSpPr>
          <p:cNvPr id="247811" name="Content Placeholder 2"/>
          <p:cNvSpPr>
            <a:spLocks noGrp="1"/>
          </p:cNvSpPr>
          <p:nvPr>
            <p:ph type="body" idx="1"/>
          </p:nvPr>
        </p:nvSpPr>
        <p:spPr>
          <a:xfrm>
            <a:off x="381720" y="1492424"/>
            <a:ext cx="12623079" cy="6827837"/>
          </a:xfrm>
        </p:spPr>
        <p:txBody>
          <a:bodyPr lIns="50800" tIns="50800" rIns="50800" bIns="50800"/>
          <a:lstStyle/>
          <a:p>
            <a:pPr eaLnBrk="1" hangingPunct="1">
              <a:lnSpc>
                <a:spcPct val="90000"/>
              </a:lnSpc>
              <a:defRPr/>
            </a:pPr>
            <a:r>
              <a:rPr lang="en-US" sz="4400" dirty="0" smtClean="0">
                <a:cs typeface="+mn-cs"/>
              </a:rPr>
              <a:t>Iterative</a:t>
            </a:r>
          </a:p>
          <a:p>
            <a:pPr eaLnBrk="1" hangingPunct="1">
              <a:lnSpc>
                <a:spcPct val="90000"/>
              </a:lnSpc>
              <a:defRPr/>
            </a:pPr>
            <a:r>
              <a:rPr lang="en-US" sz="4400" dirty="0" smtClean="0">
                <a:cs typeface="+mn-cs"/>
              </a:rPr>
              <a:t>Recursion (Base case, Induction step)</a:t>
            </a:r>
          </a:p>
          <a:p>
            <a:pPr eaLnBrk="1" hangingPunct="1">
              <a:lnSpc>
                <a:spcPct val="90000"/>
              </a:lnSpc>
              <a:defRPr/>
            </a:pPr>
            <a:r>
              <a:rPr lang="en-US" sz="4400" dirty="0" smtClean="0">
                <a:cs typeface="+mn-cs"/>
              </a:rPr>
              <a:t>Divide and </a:t>
            </a:r>
            <a:r>
              <a:rPr lang="en-US" sz="4400" dirty="0" smtClean="0">
                <a:cs typeface="+mn-cs"/>
              </a:rPr>
              <a:t>Conquer</a:t>
            </a:r>
            <a:endParaRPr lang="en-US" sz="4400" dirty="0" smtClean="0">
              <a:cs typeface="+mn-cs"/>
            </a:endParaRPr>
          </a:p>
          <a:p>
            <a:pPr eaLnBrk="1" hangingPunct="1">
              <a:lnSpc>
                <a:spcPct val="90000"/>
              </a:lnSpc>
              <a:defRPr/>
            </a:pPr>
            <a:r>
              <a:rPr lang="en-US" sz="4400" dirty="0" smtClean="0">
                <a:cs typeface="+mn-cs"/>
              </a:rPr>
              <a:t>Brute Force (Know what is a search tree, and how to represent partial solutions)</a:t>
            </a:r>
          </a:p>
          <a:p>
            <a:pPr eaLnBrk="1" hangingPunct="1">
              <a:lnSpc>
                <a:spcPct val="90000"/>
              </a:lnSpc>
              <a:defRPr/>
            </a:pPr>
            <a:r>
              <a:rPr lang="en-US" sz="4400" dirty="0" smtClean="0">
                <a:cs typeface="+mn-cs"/>
              </a:rPr>
              <a:t>Greedy </a:t>
            </a:r>
            <a:r>
              <a:rPr lang="en-US" sz="4400" dirty="0" smtClean="0">
                <a:cs typeface="+mn-cs"/>
              </a:rPr>
              <a:t>algorithms </a:t>
            </a:r>
            <a:endParaRPr lang="en-US" sz="4400" dirty="0" smtClean="0">
              <a:cs typeface="+mn-cs"/>
            </a:endParaRPr>
          </a:p>
          <a:p>
            <a:pPr eaLnBrk="1" hangingPunct="1">
              <a:lnSpc>
                <a:spcPct val="90000"/>
              </a:lnSpc>
              <a:defRPr/>
            </a:pPr>
            <a:r>
              <a:rPr lang="en-US" sz="4400" dirty="0" smtClean="0">
                <a:cs typeface="+mn-cs"/>
              </a:rPr>
              <a:t>Backtracking (Know and understand the </a:t>
            </a:r>
            <a:r>
              <a:rPr lang="en-US" sz="4400" dirty="0" smtClean="0">
                <a:cs typeface="+mn-cs"/>
              </a:rPr>
              <a:t>algorithms</a:t>
            </a:r>
            <a:r>
              <a:rPr lang="en-US" sz="4400" dirty="0" smtClean="0"/>
              <a:t>, how </a:t>
            </a:r>
            <a:r>
              <a:rPr lang="en-US" sz="4400" dirty="0"/>
              <a:t>to represent partial </a:t>
            </a:r>
            <a:r>
              <a:rPr lang="en-US" sz="4400" dirty="0" smtClean="0"/>
              <a:t>solutions, find the list of next possible items/cities/positions, draw a search tree</a:t>
            </a:r>
            <a:r>
              <a:rPr lang="en-US" sz="4400" dirty="0" smtClean="0">
                <a:cs typeface="+mn-cs"/>
              </a:rPr>
              <a:t>)</a:t>
            </a:r>
          </a:p>
          <a:p>
            <a:pPr eaLnBrk="1" hangingPunct="1">
              <a:lnSpc>
                <a:spcPct val="90000"/>
              </a:lnSpc>
              <a:defRPr/>
            </a:pPr>
            <a:r>
              <a:rPr lang="en-US" sz="4400" dirty="0" smtClean="0"/>
              <a:t>Searching</a:t>
            </a:r>
          </a:p>
          <a:p>
            <a:pPr eaLnBrk="1" hangingPunct="1">
              <a:lnSpc>
                <a:spcPct val="90000"/>
              </a:lnSpc>
              <a:defRPr/>
            </a:pPr>
            <a:r>
              <a:rPr lang="en-US" sz="4400" dirty="0" smtClean="0"/>
              <a:t>Sorting</a:t>
            </a:r>
            <a:endParaRPr lang="en-US" sz="4400" dirty="0" smtClean="0">
              <a:cs typeface="+mn-cs"/>
            </a:endParaRPr>
          </a:p>
        </p:txBody>
      </p:sp>
    </p:spTree>
    <p:extLst>
      <p:ext uri="{BB962C8B-B14F-4D97-AF65-F5344CB8AC3E}">
        <p14:creationId xmlns:p14="http://schemas.microsoft.com/office/powerpoint/2010/main" val="285615464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Title 1"/>
          <p:cNvSpPr>
            <a:spLocks noGrp="1"/>
          </p:cNvSpPr>
          <p:nvPr>
            <p:ph type="title"/>
          </p:nvPr>
        </p:nvSpPr>
        <p:spPr>
          <a:xfrm>
            <a:off x="2030264" y="-13665"/>
            <a:ext cx="10664825" cy="1625600"/>
          </a:xfrm>
        </p:spPr>
        <p:txBody>
          <a:bodyPr lIns="50800" tIns="50800" rIns="50800" bIns="50800"/>
          <a:lstStyle/>
          <a:p>
            <a:pPr eaLnBrk="1" hangingPunct="1">
              <a:defRPr/>
            </a:pPr>
            <a:r>
              <a:rPr lang="en-US" dirty="0" smtClean="0">
                <a:cs typeface="+mj-cs"/>
              </a:rPr>
              <a:t>Reasoning about Algorithms</a:t>
            </a:r>
          </a:p>
        </p:txBody>
      </p:sp>
      <p:sp>
        <p:nvSpPr>
          <p:cNvPr id="249859" name="Content Placeholder 2"/>
          <p:cNvSpPr>
            <a:spLocks noGrp="1"/>
          </p:cNvSpPr>
          <p:nvPr>
            <p:ph type="body" idx="1"/>
          </p:nvPr>
        </p:nvSpPr>
        <p:spPr>
          <a:xfrm>
            <a:off x="1101800" y="1204392"/>
            <a:ext cx="11593289" cy="7704856"/>
          </a:xfrm>
        </p:spPr>
        <p:txBody>
          <a:bodyPr lIns="50800" tIns="50800" rIns="50800" bIns="50800"/>
          <a:lstStyle/>
          <a:p>
            <a:pPr eaLnBrk="1" hangingPunct="1">
              <a:defRPr/>
            </a:pPr>
            <a:r>
              <a:rPr lang="en-US" sz="4000" dirty="0" smtClean="0"/>
              <a:t>Big-O </a:t>
            </a:r>
            <a:r>
              <a:rPr lang="en-US" sz="4000" dirty="0" smtClean="0"/>
              <a:t>notation </a:t>
            </a:r>
          </a:p>
          <a:p>
            <a:pPr eaLnBrk="1" hangingPunct="1">
              <a:defRPr/>
            </a:pPr>
            <a:r>
              <a:rPr lang="en-US" sz="4000" dirty="0" smtClean="0"/>
              <a:t>What </a:t>
            </a:r>
            <a:r>
              <a:rPr lang="en-US" sz="4000" dirty="0" smtClean="0"/>
              <a:t>is a decision </a:t>
            </a:r>
            <a:r>
              <a:rPr lang="en-US" sz="4000" dirty="0"/>
              <a:t>p</a:t>
            </a:r>
            <a:r>
              <a:rPr lang="en-US" sz="4000" dirty="0" smtClean="0"/>
              <a:t>roblem</a:t>
            </a:r>
            <a:endParaRPr lang="en-US" sz="4000" dirty="0" smtClean="0"/>
          </a:p>
          <a:p>
            <a:pPr eaLnBrk="1" hangingPunct="1">
              <a:defRPr/>
            </a:pPr>
            <a:r>
              <a:rPr lang="en-US" sz="4000" dirty="0" smtClean="0"/>
              <a:t>Be able to find and explain the complexity of algorithms.</a:t>
            </a:r>
          </a:p>
          <a:p>
            <a:pPr eaLnBrk="1" hangingPunct="1">
              <a:defRPr/>
            </a:pPr>
            <a:r>
              <a:rPr lang="en-US" sz="4000" dirty="0" smtClean="0"/>
              <a:t>Definition of the P class of problems and examples of these problems.</a:t>
            </a:r>
          </a:p>
          <a:p>
            <a:pPr eaLnBrk="1" hangingPunct="1">
              <a:defRPr/>
            </a:pPr>
            <a:r>
              <a:rPr lang="en-US" sz="4000" dirty="0" smtClean="0"/>
              <a:t>Definition of the NP class of problems and examples of these problems.</a:t>
            </a:r>
          </a:p>
          <a:p>
            <a:pPr eaLnBrk="1" hangingPunct="1">
              <a:defRPr/>
            </a:pPr>
            <a:r>
              <a:rPr lang="en-US" sz="4000" dirty="0" smtClean="0"/>
              <a:t>Definition of NP-completeness and examples of these problems</a:t>
            </a:r>
          </a:p>
          <a:p>
            <a:pPr eaLnBrk="1" hangingPunct="1">
              <a:defRPr/>
            </a:pPr>
            <a:r>
              <a:rPr lang="en-US" sz="4000" dirty="0" smtClean="0"/>
              <a:t>Be able to explain the P = NP </a:t>
            </a:r>
            <a:r>
              <a:rPr lang="en-US" sz="4000" dirty="0" smtClean="0"/>
              <a:t>problem</a:t>
            </a:r>
            <a:endParaRPr lang="en-US" sz="4000" dirty="0" smtClean="0"/>
          </a:p>
        </p:txBody>
      </p:sp>
    </p:spTree>
    <p:extLst>
      <p:ext uri="{BB962C8B-B14F-4D97-AF65-F5344CB8AC3E}">
        <p14:creationId xmlns:p14="http://schemas.microsoft.com/office/powerpoint/2010/main" val="257363145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Title 1"/>
          <p:cNvSpPr>
            <a:spLocks noGrp="1"/>
          </p:cNvSpPr>
          <p:nvPr>
            <p:ph type="title"/>
          </p:nvPr>
        </p:nvSpPr>
        <p:spPr>
          <a:xfrm>
            <a:off x="2041525" y="390525"/>
            <a:ext cx="10664825" cy="885875"/>
          </a:xfrm>
        </p:spPr>
        <p:txBody>
          <a:bodyPr lIns="50800" tIns="50800" rIns="50800" bIns="50800">
            <a:normAutofit fontScale="90000"/>
          </a:bodyPr>
          <a:lstStyle/>
          <a:p>
            <a:pPr eaLnBrk="1" hangingPunct="1">
              <a:defRPr/>
            </a:pPr>
            <a:r>
              <a:rPr lang="en-US" dirty="0" smtClean="0">
                <a:cs typeface="+mj-cs"/>
              </a:rPr>
              <a:t>Problems</a:t>
            </a:r>
          </a:p>
        </p:txBody>
      </p:sp>
      <p:sp>
        <p:nvSpPr>
          <p:cNvPr id="250883" name="Content Placeholder 2"/>
          <p:cNvSpPr>
            <a:spLocks noGrp="1"/>
          </p:cNvSpPr>
          <p:nvPr>
            <p:ph type="body" idx="1"/>
          </p:nvPr>
        </p:nvSpPr>
        <p:spPr>
          <a:xfrm>
            <a:off x="2037905" y="1348408"/>
            <a:ext cx="10513167" cy="7992888"/>
          </a:xfrm>
        </p:spPr>
        <p:txBody>
          <a:bodyPr lIns="50800" tIns="50800" rIns="50800" bIns="50800"/>
          <a:lstStyle/>
          <a:p>
            <a:pPr eaLnBrk="1" hangingPunct="1">
              <a:lnSpc>
                <a:spcPct val="90000"/>
              </a:lnSpc>
              <a:spcBef>
                <a:spcPts val="600"/>
              </a:spcBef>
              <a:defRPr/>
            </a:pPr>
            <a:r>
              <a:rPr lang="en-US" sz="4000" dirty="0" smtClean="0"/>
              <a:t>False Coin Problem</a:t>
            </a:r>
          </a:p>
          <a:p>
            <a:pPr eaLnBrk="1" hangingPunct="1">
              <a:lnSpc>
                <a:spcPct val="90000"/>
              </a:lnSpc>
              <a:spcBef>
                <a:spcPts val="600"/>
              </a:spcBef>
              <a:defRPr/>
            </a:pPr>
            <a:r>
              <a:rPr lang="en-US" sz="4000" dirty="0" smtClean="0"/>
              <a:t>8 Queens</a:t>
            </a:r>
          </a:p>
          <a:p>
            <a:pPr eaLnBrk="1" hangingPunct="1">
              <a:lnSpc>
                <a:spcPct val="90000"/>
              </a:lnSpc>
              <a:spcBef>
                <a:spcPts val="600"/>
              </a:spcBef>
              <a:defRPr/>
            </a:pPr>
            <a:r>
              <a:rPr lang="en-US" sz="4000" dirty="0" smtClean="0"/>
              <a:t>Traveling Salesman Problem</a:t>
            </a:r>
          </a:p>
          <a:p>
            <a:pPr eaLnBrk="1" hangingPunct="1">
              <a:lnSpc>
                <a:spcPct val="90000"/>
              </a:lnSpc>
              <a:spcBef>
                <a:spcPts val="600"/>
              </a:spcBef>
              <a:defRPr/>
            </a:pPr>
            <a:r>
              <a:rPr lang="en-US" sz="4000" dirty="0" smtClean="0"/>
              <a:t>Generate subsets</a:t>
            </a:r>
          </a:p>
          <a:p>
            <a:pPr eaLnBrk="1" hangingPunct="1">
              <a:lnSpc>
                <a:spcPct val="90000"/>
              </a:lnSpc>
              <a:spcBef>
                <a:spcPts val="600"/>
              </a:spcBef>
              <a:defRPr/>
            </a:pPr>
            <a:r>
              <a:rPr lang="en-US" sz="4000" dirty="0" smtClean="0"/>
              <a:t>Generate permutations</a:t>
            </a:r>
          </a:p>
          <a:p>
            <a:pPr eaLnBrk="1" hangingPunct="1">
              <a:lnSpc>
                <a:spcPct val="90000"/>
              </a:lnSpc>
              <a:spcBef>
                <a:spcPts val="600"/>
              </a:spcBef>
              <a:defRPr/>
            </a:pPr>
            <a:r>
              <a:rPr lang="en-US" sz="4000" dirty="0" smtClean="0"/>
              <a:t>Knapsack</a:t>
            </a:r>
          </a:p>
          <a:p>
            <a:pPr eaLnBrk="1" hangingPunct="1">
              <a:lnSpc>
                <a:spcPct val="90000"/>
              </a:lnSpc>
              <a:spcBef>
                <a:spcPts val="600"/>
              </a:spcBef>
              <a:defRPr/>
            </a:pPr>
            <a:r>
              <a:rPr lang="en-US" sz="4000" dirty="0" smtClean="0"/>
              <a:t>Torch</a:t>
            </a:r>
          </a:p>
          <a:p>
            <a:pPr eaLnBrk="1" hangingPunct="1">
              <a:lnSpc>
                <a:spcPct val="90000"/>
              </a:lnSpc>
              <a:spcBef>
                <a:spcPts val="600"/>
              </a:spcBef>
              <a:defRPr/>
            </a:pPr>
            <a:r>
              <a:rPr lang="en-US" sz="4000" dirty="0" smtClean="0"/>
              <a:t>Vertex Cover</a:t>
            </a:r>
          </a:p>
          <a:p>
            <a:pPr eaLnBrk="1" hangingPunct="1">
              <a:lnSpc>
                <a:spcPct val="90000"/>
              </a:lnSpc>
              <a:spcBef>
                <a:spcPts val="600"/>
              </a:spcBef>
              <a:defRPr/>
            </a:pPr>
            <a:r>
              <a:rPr lang="en-US" sz="4000" dirty="0" smtClean="0"/>
              <a:t>Clique Problem</a:t>
            </a:r>
          </a:p>
          <a:p>
            <a:pPr eaLnBrk="1" hangingPunct="1">
              <a:lnSpc>
                <a:spcPct val="90000"/>
              </a:lnSpc>
              <a:spcBef>
                <a:spcPts val="600"/>
              </a:spcBef>
              <a:defRPr/>
            </a:pPr>
            <a:r>
              <a:rPr lang="en-US" sz="4000" dirty="0" smtClean="0"/>
              <a:t>Map </a:t>
            </a:r>
            <a:r>
              <a:rPr lang="en-US" sz="4000" dirty="0" err="1" smtClean="0"/>
              <a:t>colouring</a:t>
            </a:r>
            <a:endParaRPr lang="en-US" sz="4000" dirty="0" smtClean="0"/>
          </a:p>
          <a:p>
            <a:pPr eaLnBrk="1" hangingPunct="1">
              <a:lnSpc>
                <a:spcPct val="90000"/>
              </a:lnSpc>
              <a:spcBef>
                <a:spcPts val="600"/>
              </a:spcBef>
              <a:defRPr/>
            </a:pPr>
            <a:r>
              <a:rPr lang="en-US" sz="4000" dirty="0" smtClean="0"/>
              <a:t>Halting Problem</a:t>
            </a:r>
          </a:p>
        </p:txBody>
      </p:sp>
    </p:spTree>
    <p:extLst>
      <p:ext uri="{BB962C8B-B14F-4D97-AF65-F5344CB8AC3E}">
        <p14:creationId xmlns:p14="http://schemas.microsoft.com/office/powerpoint/2010/main" val="158029157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lIns="50800" tIns="50800" rIns="50800" bIns="50800"/>
          <a:lstStyle/>
          <a:p>
            <a:pPr eaLnBrk="1" hangingPunct="1">
              <a:defRPr/>
            </a:pPr>
            <a:r>
              <a:rPr lang="en-US" smtClean="0">
                <a:cs typeface="+mj-cs"/>
              </a:rPr>
              <a:t>Exam Technique</a:t>
            </a:r>
          </a:p>
        </p:txBody>
      </p:sp>
      <p:sp>
        <p:nvSpPr>
          <p:cNvPr id="31747" name="Rectangle 3"/>
          <p:cNvSpPr>
            <a:spLocks noGrp="1" noChangeArrowheads="1"/>
          </p:cNvSpPr>
          <p:nvPr>
            <p:ph type="body" idx="1"/>
          </p:nvPr>
        </p:nvSpPr>
        <p:spPr/>
        <p:txBody>
          <a:bodyPr lIns="50800" tIns="50800" rIns="50800" bIns="50800"/>
          <a:lstStyle/>
          <a:p>
            <a:pPr algn="ctr" eaLnBrk="1" hangingPunct="1">
              <a:buFontTx/>
              <a:buNone/>
              <a:defRPr/>
            </a:pPr>
            <a:r>
              <a:rPr lang="en-US" sz="6000" b="1" dirty="0" smtClean="0">
                <a:solidFill>
                  <a:srgbClr val="FF0000"/>
                </a:solidFill>
                <a:cs typeface="+mn-cs"/>
              </a:rPr>
              <a:t>DON</a:t>
            </a:r>
            <a:r>
              <a:rPr lang="en-AU" sz="6000" b="1" dirty="0" smtClean="0">
                <a:solidFill>
                  <a:srgbClr val="FF0000"/>
                </a:solidFill>
              </a:rPr>
              <a:t>’</a:t>
            </a:r>
            <a:r>
              <a:rPr lang="en-US" sz="6000" b="1" dirty="0" smtClean="0">
                <a:solidFill>
                  <a:srgbClr val="FF0000"/>
                </a:solidFill>
                <a:cs typeface="+mn-cs"/>
              </a:rPr>
              <a:t>T PANIC</a:t>
            </a:r>
          </a:p>
          <a:p>
            <a:pPr algn="ctr" eaLnBrk="1" hangingPunct="1">
              <a:buFontTx/>
              <a:buNone/>
              <a:defRPr/>
            </a:pPr>
            <a:endParaRPr lang="en-US" sz="3600" b="1" dirty="0" smtClean="0">
              <a:solidFill>
                <a:srgbClr val="FF3300"/>
              </a:solidFill>
              <a:cs typeface="+mn-cs"/>
            </a:endParaRPr>
          </a:p>
          <a:p>
            <a:pPr eaLnBrk="1" hangingPunct="1">
              <a:defRPr/>
            </a:pPr>
            <a:r>
              <a:rPr lang="en-US" sz="3600" dirty="0" smtClean="0">
                <a:cs typeface="+mn-cs"/>
              </a:rPr>
              <a:t>Use the reading time.</a:t>
            </a:r>
          </a:p>
          <a:p>
            <a:pPr eaLnBrk="1" hangingPunct="1">
              <a:defRPr/>
            </a:pPr>
            <a:r>
              <a:rPr lang="en-US" sz="3600" dirty="0" smtClean="0">
                <a:cs typeface="+mn-cs"/>
              </a:rPr>
              <a:t>Look for the easy marks, and do those questions first.</a:t>
            </a:r>
          </a:p>
          <a:p>
            <a:pPr eaLnBrk="1" hangingPunct="1">
              <a:defRPr/>
            </a:pPr>
            <a:r>
              <a:rPr lang="en-US" sz="3600" dirty="0" smtClean="0">
                <a:cs typeface="+mn-cs"/>
              </a:rPr>
              <a:t>Don</a:t>
            </a:r>
            <a:r>
              <a:rPr lang="ja-JP" altLang="en-US" sz="3600" dirty="0" smtClean="0">
                <a:cs typeface="+mn-cs"/>
              </a:rPr>
              <a:t>’</a:t>
            </a:r>
            <a:r>
              <a:rPr lang="en-US" sz="3600" dirty="0" smtClean="0">
                <a:cs typeface="+mn-cs"/>
              </a:rPr>
              <a:t>t spend too much time on any question.</a:t>
            </a:r>
            <a:endParaRPr lang="en-US" sz="3600" b="1" dirty="0" smtClean="0">
              <a:solidFill>
                <a:srgbClr val="FF3300"/>
              </a:solidFill>
              <a:cs typeface="+mn-cs"/>
            </a:endParaRPr>
          </a:p>
        </p:txBody>
      </p:sp>
    </p:spTree>
    <p:extLst>
      <p:ext uri="{BB962C8B-B14F-4D97-AF65-F5344CB8AC3E}">
        <p14:creationId xmlns:p14="http://schemas.microsoft.com/office/powerpoint/2010/main" val="26495491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 calcmode="lin" valueType="num">
                                      <p:cBhvr>
                                        <p:cTn id="7" dur="1000" fill="hold"/>
                                        <p:tgtEl>
                                          <p:spTgt spid="31747">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1747">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1747">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1747">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 calcmode="lin" valueType="num">
                                      <p:cBhvr>
                                        <p:cTn id="15" dur="1000" fill="hold"/>
                                        <p:tgtEl>
                                          <p:spTgt spid="31747">
                                            <p:txEl>
                                              <p:pRg st="2" end="2"/>
                                            </p:txEl>
                                          </p:spTgt>
                                        </p:tgtEl>
                                        <p:attrNameLst>
                                          <p:attrName>ppt_w</p:attrName>
                                        </p:attrNameLst>
                                      </p:cBhvr>
                                      <p:tavLst>
                                        <p:tav tm="0">
                                          <p:val>
                                            <p:fltVal val="0"/>
                                          </p:val>
                                        </p:tav>
                                        <p:tav tm="100000">
                                          <p:val>
                                            <p:strVal val="#ppt_w"/>
                                          </p:val>
                                        </p:tav>
                                      </p:tavLst>
                                    </p:anim>
                                    <p:anim calcmode="lin" valueType="num">
                                      <p:cBhvr>
                                        <p:cTn id="16" dur="1000" fill="hold"/>
                                        <p:tgtEl>
                                          <p:spTgt spid="31747">
                                            <p:txEl>
                                              <p:pRg st="2" end="2"/>
                                            </p:txEl>
                                          </p:spTgt>
                                        </p:tgtEl>
                                        <p:attrNameLst>
                                          <p:attrName>ppt_h</p:attrName>
                                        </p:attrNameLst>
                                      </p:cBhvr>
                                      <p:tavLst>
                                        <p:tav tm="0">
                                          <p:val>
                                            <p:fltVal val="0"/>
                                          </p:val>
                                        </p:tav>
                                        <p:tav tm="100000">
                                          <p:val>
                                            <p:strVal val="#ppt_h"/>
                                          </p:val>
                                        </p:tav>
                                      </p:tavLst>
                                    </p:anim>
                                    <p:anim calcmode="lin" valueType="num">
                                      <p:cBhvr>
                                        <p:cTn id="17" dur="1000" fill="hold"/>
                                        <p:tgtEl>
                                          <p:spTgt spid="31747">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31747">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31747">
                                            <p:txEl>
                                              <p:pRg st="3" end="3"/>
                                            </p:txEl>
                                          </p:spTgt>
                                        </p:tgtEl>
                                        <p:attrNameLst>
                                          <p:attrName>style.visibility</p:attrName>
                                        </p:attrNameLst>
                                      </p:cBhvr>
                                      <p:to>
                                        <p:strVal val="visible"/>
                                      </p:to>
                                    </p:set>
                                    <p:anim calcmode="lin" valueType="num">
                                      <p:cBhvr>
                                        <p:cTn id="23" dur="1000" fill="hold"/>
                                        <p:tgtEl>
                                          <p:spTgt spid="31747">
                                            <p:txEl>
                                              <p:pRg st="3" end="3"/>
                                            </p:txEl>
                                          </p:spTgt>
                                        </p:tgtEl>
                                        <p:attrNameLst>
                                          <p:attrName>ppt_w</p:attrName>
                                        </p:attrNameLst>
                                      </p:cBhvr>
                                      <p:tavLst>
                                        <p:tav tm="0">
                                          <p:val>
                                            <p:fltVal val="0"/>
                                          </p:val>
                                        </p:tav>
                                        <p:tav tm="100000">
                                          <p:val>
                                            <p:strVal val="#ppt_w"/>
                                          </p:val>
                                        </p:tav>
                                      </p:tavLst>
                                    </p:anim>
                                    <p:anim calcmode="lin" valueType="num">
                                      <p:cBhvr>
                                        <p:cTn id="24" dur="1000" fill="hold"/>
                                        <p:tgtEl>
                                          <p:spTgt spid="31747">
                                            <p:txEl>
                                              <p:pRg st="3" end="3"/>
                                            </p:txEl>
                                          </p:spTgt>
                                        </p:tgtEl>
                                        <p:attrNameLst>
                                          <p:attrName>ppt_h</p:attrName>
                                        </p:attrNameLst>
                                      </p:cBhvr>
                                      <p:tavLst>
                                        <p:tav tm="0">
                                          <p:val>
                                            <p:fltVal val="0"/>
                                          </p:val>
                                        </p:tav>
                                        <p:tav tm="100000">
                                          <p:val>
                                            <p:strVal val="#ppt_h"/>
                                          </p:val>
                                        </p:tav>
                                      </p:tavLst>
                                    </p:anim>
                                    <p:anim calcmode="lin" valueType="num">
                                      <p:cBhvr>
                                        <p:cTn id="25" dur="1000" fill="hold"/>
                                        <p:tgtEl>
                                          <p:spTgt spid="31747">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31747">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31747">
                                            <p:txEl>
                                              <p:pRg st="4" end="4"/>
                                            </p:txEl>
                                          </p:spTgt>
                                        </p:tgtEl>
                                        <p:attrNameLst>
                                          <p:attrName>style.visibility</p:attrName>
                                        </p:attrNameLst>
                                      </p:cBhvr>
                                      <p:to>
                                        <p:strVal val="visible"/>
                                      </p:to>
                                    </p:set>
                                    <p:anim calcmode="lin" valueType="num">
                                      <p:cBhvr>
                                        <p:cTn id="31" dur="1000" fill="hold"/>
                                        <p:tgtEl>
                                          <p:spTgt spid="31747">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31747">
                                            <p:txEl>
                                              <p:pRg st="4" end="4"/>
                                            </p:txEl>
                                          </p:spTgt>
                                        </p:tgtEl>
                                        <p:attrNameLst>
                                          <p:attrName>ppt_h</p:attrName>
                                        </p:attrNameLst>
                                      </p:cBhvr>
                                      <p:tavLst>
                                        <p:tav tm="0">
                                          <p:val>
                                            <p:fltVal val="0"/>
                                          </p:val>
                                        </p:tav>
                                        <p:tav tm="100000">
                                          <p:val>
                                            <p:strVal val="#ppt_h"/>
                                          </p:val>
                                        </p:tav>
                                      </p:tavLst>
                                    </p:anim>
                                    <p:anim calcmode="lin" valueType="num">
                                      <p:cBhvr>
                                        <p:cTn id="33" dur="1000" fill="hold"/>
                                        <p:tgtEl>
                                          <p:spTgt spid="31747">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31747">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62240" y="2284512"/>
            <a:ext cx="3647152" cy="92333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5" name="Rectangle 4"/>
          <p:cNvSpPr/>
          <p:nvPr/>
        </p:nvSpPr>
        <p:spPr>
          <a:xfrm>
            <a:off x="1551550" y="4084712"/>
            <a:ext cx="11470448"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All The Best with your Exam</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6" name="Rectangle 5"/>
          <p:cNvSpPr/>
          <p:nvPr/>
        </p:nvSpPr>
        <p:spPr>
          <a:xfrm>
            <a:off x="3126292" y="5956920"/>
            <a:ext cx="8124011" cy="923330"/>
          </a:xfrm>
          <a:prstGeom prst="rect">
            <a:avLst/>
          </a:prstGeom>
          <a:noFill/>
        </p:spPr>
        <p:txBody>
          <a:bodyPr wrap="none" lIns="91440" tIns="45720" rIns="91440" bIns="45720">
            <a:spAutoFit/>
          </a:bodyPr>
          <a:lstStyle/>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Best wishes for your future</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1862687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1"/>
          <p:cNvSpPr>
            <a:spLocks noGrp="1" noChangeArrowheads="1"/>
          </p:cNvSpPr>
          <p:nvPr>
            <p:ph type="title"/>
          </p:nvPr>
        </p:nvSpPr>
        <p:spPr/>
        <p:txBody>
          <a:bodyPr lIns="50800" tIns="50800" rIns="50800" bIns="50800"/>
          <a:lstStyle/>
          <a:p>
            <a:pPr eaLnBrk="1" hangingPunct="1">
              <a:defRPr/>
            </a:pPr>
            <a:r>
              <a:rPr lang="en-US" smtClean="0">
                <a:cs typeface="+mj-cs"/>
              </a:rPr>
              <a:t>Overview</a:t>
            </a:r>
          </a:p>
        </p:txBody>
      </p:sp>
      <p:sp>
        <p:nvSpPr>
          <p:cNvPr id="236547" name="Rectangle 2"/>
          <p:cNvSpPr>
            <a:spLocks noGrp="1" noChangeArrowheads="1"/>
          </p:cNvSpPr>
          <p:nvPr>
            <p:ph type="body" idx="1"/>
          </p:nvPr>
        </p:nvSpPr>
        <p:spPr/>
        <p:txBody>
          <a:bodyPr lIns="50800" tIns="50800" rIns="50800" bIns="50800"/>
          <a:lstStyle/>
          <a:p>
            <a:pPr eaLnBrk="1" hangingPunct="1">
              <a:defRPr/>
            </a:pPr>
            <a:r>
              <a:rPr lang="en-US" dirty="0" smtClean="0">
                <a:cs typeface="+mn-cs"/>
              </a:rPr>
              <a:t>What you don’t need to know</a:t>
            </a:r>
          </a:p>
          <a:p>
            <a:pPr eaLnBrk="1" hangingPunct="1">
              <a:defRPr/>
            </a:pPr>
            <a:r>
              <a:rPr lang="en-US" dirty="0" smtClean="0">
                <a:cs typeface="+mn-cs"/>
              </a:rPr>
              <a:t>What you need to know.</a:t>
            </a:r>
          </a:p>
          <a:p>
            <a:pPr eaLnBrk="1" hangingPunct="1">
              <a:defRPr/>
            </a:pPr>
            <a:r>
              <a:rPr lang="en-US" dirty="0" smtClean="0">
                <a:cs typeface="+mn-cs"/>
              </a:rPr>
              <a:t>What you need to be able to do.</a:t>
            </a:r>
          </a:p>
          <a:p>
            <a:pPr eaLnBrk="1" hangingPunct="1">
              <a:defRPr/>
            </a:pPr>
            <a:r>
              <a:rPr lang="en-US" dirty="0" smtClean="0">
                <a:cs typeface="+mn-cs"/>
              </a:rPr>
              <a:t>Exam technique.</a:t>
            </a:r>
          </a:p>
        </p:txBody>
      </p:sp>
    </p:spTree>
    <p:extLst>
      <p:ext uri="{BB962C8B-B14F-4D97-AF65-F5344CB8AC3E}">
        <p14:creationId xmlns:p14="http://schemas.microsoft.com/office/powerpoint/2010/main" val="40613567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don’t need to know</a:t>
            </a:r>
            <a:endParaRPr lang="en-US" dirty="0"/>
          </a:p>
        </p:txBody>
      </p:sp>
      <p:sp>
        <p:nvSpPr>
          <p:cNvPr id="3" name="Content Placeholder 2"/>
          <p:cNvSpPr>
            <a:spLocks noGrp="1"/>
          </p:cNvSpPr>
          <p:nvPr>
            <p:ph idx="1"/>
          </p:nvPr>
        </p:nvSpPr>
        <p:spPr>
          <a:xfrm>
            <a:off x="1749872" y="2572544"/>
            <a:ext cx="10664825" cy="1233636"/>
          </a:xfrm>
        </p:spPr>
        <p:txBody>
          <a:bodyPr/>
          <a:lstStyle/>
          <a:p>
            <a:pPr marL="117475" indent="0" algn="ctr">
              <a:buNone/>
            </a:pPr>
            <a:endParaRPr lang="en-US" dirty="0"/>
          </a:p>
          <a:p>
            <a:pPr marL="117475" indent="0" algn="ctr">
              <a:buNone/>
            </a:pPr>
            <a:r>
              <a:rPr lang="en-US" dirty="0" smtClean="0"/>
              <a:t>ASCII codes</a:t>
            </a:r>
            <a:endParaRPr lang="en-US" dirty="0"/>
          </a:p>
        </p:txBody>
      </p:sp>
    </p:spTree>
    <p:extLst>
      <p:ext uri="{BB962C8B-B14F-4D97-AF65-F5344CB8AC3E}">
        <p14:creationId xmlns:p14="http://schemas.microsoft.com/office/powerpoint/2010/main" val="3525757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9" name="Rectangle 2"/>
          <p:cNvSpPr>
            <a:spLocks noGrp="1" noChangeArrowheads="1"/>
          </p:cNvSpPr>
          <p:nvPr>
            <p:ph type="title"/>
          </p:nvPr>
        </p:nvSpPr>
        <p:spPr/>
        <p:txBody>
          <a:bodyPr lIns="50800" tIns="50800" rIns="50800" bIns="50800">
            <a:normAutofit fontScale="90000"/>
          </a:bodyPr>
          <a:lstStyle/>
          <a:p>
            <a:pPr eaLnBrk="1" hangingPunct="1">
              <a:defRPr/>
            </a:pPr>
            <a:r>
              <a:rPr lang="en-US" smtClean="0">
                <a:cs typeface="+mj-cs"/>
              </a:rPr>
              <a:t>What you need to know and be able to do</a:t>
            </a:r>
          </a:p>
        </p:txBody>
      </p:sp>
      <p:graphicFrame>
        <p:nvGraphicFramePr>
          <p:cNvPr id="35842" name="Object 2"/>
          <p:cNvGraphicFramePr>
            <a:graphicFrameLocks noChangeAspect="1"/>
          </p:cNvGraphicFramePr>
          <p:nvPr/>
        </p:nvGraphicFramePr>
        <p:xfrm>
          <a:off x="4191000" y="2384425"/>
          <a:ext cx="4646613" cy="6673850"/>
        </p:xfrm>
        <a:graphic>
          <a:graphicData uri="http://schemas.openxmlformats.org/presentationml/2006/ole">
            <mc:AlternateContent xmlns:mc="http://schemas.openxmlformats.org/markup-compatibility/2006">
              <mc:Choice xmlns:v="urn:schemas-microsoft-com:vml" Requires="v">
                <p:oleObj spid="_x0000_s7185" name="Clip" r:id="rId4" imgW="3247923" imgH="5882968" progId="MS_ClipArt_Gallery.2">
                  <p:embed/>
                </p:oleObj>
              </mc:Choice>
              <mc:Fallback>
                <p:oleObj name="Clip" r:id="rId4" imgW="3247923" imgH="588296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2384425"/>
                        <a:ext cx="4646613" cy="66738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003663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Title 1"/>
          <p:cNvSpPr>
            <a:spLocks noGrp="1"/>
          </p:cNvSpPr>
          <p:nvPr>
            <p:ph type="title"/>
          </p:nvPr>
        </p:nvSpPr>
        <p:spPr/>
        <p:txBody>
          <a:bodyPr lIns="50800" tIns="50800" rIns="50800" bIns="50800"/>
          <a:lstStyle/>
          <a:p>
            <a:pPr eaLnBrk="1" hangingPunct="1">
              <a:defRPr/>
            </a:pPr>
            <a:r>
              <a:rPr lang="en-US" dirty="0" smtClean="0">
                <a:cs typeface="+mj-cs"/>
              </a:rPr>
              <a:t>Algorithms</a:t>
            </a:r>
          </a:p>
        </p:txBody>
      </p:sp>
      <p:sp>
        <p:nvSpPr>
          <p:cNvPr id="241667" name="Content Placeholder 2"/>
          <p:cNvSpPr>
            <a:spLocks noGrp="1"/>
          </p:cNvSpPr>
          <p:nvPr>
            <p:ph type="body" idx="1"/>
          </p:nvPr>
        </p:nvSpPr>
        <p:spPr/>
        <p:txBody>
          <a:bodyPr lIns="50800" tIns="50800" rIns="50800" bIns="50800"/>
          <a:lstStyle/>
          <a:p>
            <a:pPr eaLnBrk="1" hangingPunct="1">
              <a:defRPr/>
            </a:pPr>
            <a:r>
              <a:rPr lang="en-US" dirty="0" smtClean="0">
                <a:cs typeface="+mn-cs"/>
              </a:rPr>
              <a:t>What is an algorithm</a:t>
            </a:r>
          </a:p>
          <a:p>
            <a:pPr eaLnBrk="1" hangingPunct="1">
              <a:defRPr/>
            </a:pPr>
            <a:r>
              <a:rPr lang="en-US" dirty="0" smtClean="0">
                <a:cs typeface="+mn-cs"/>
              </a:rPr>
              <a:t>Components of algorithms (Sequence, Selection, Loops, Functions)</a:t>
            </a:r>
          </a:p>
          <a:p>
            <a:pPr eaLnBrk="1" hangingPunct="1">
              <a:defRPr/>
            </a:pPr>
            <a:r>
              <a:rPr lang="en-US" dirty="0" smtClean="0">
                <a:cs typeface="+mn-cs"/>
              </a:rPr>
              <a:t>Be able write algorithms in Python for simple problems.</a:t>
            </a:r>
          </a:p>
          <a:p>
            <a:pPr eaLnBrk="1" hangingPunct="1">
              <a:defRPr/>
            </a:pPr>
            <a:r>
              <a:rPr lang="en-US" dirty="0" smtClean="0">
                <a:cs typeface="+mn-cs"/>
              </a:rPr>
              <a:t>Be able to decompose an algorithm into functions.</a:t>
            </a:r>
          </a:p>
          <a:p>
            <a:pPr eaLnBrk="1" hangingPunct="1">
              <a:defRPr/>
            </a:pPr>
            <a:r>
              <a:rPr lang="en-US" dirty="0" smtClean="0"/>
              <a:t>Identify </a:t>
            </a:r>
            <a:r>
              <a:rPr lang="en-US" dirty="0" smtClean="0"/>
              <a:t>invariants</a:t>
            </a:r>
          </a:p>
          <a:p>
            <a:pPr eaLnBrk="1" hangingPunct="1">
              <a:defRPr/>
            </a:pPr>
            <a:r>
              <a:rPr lang="en-US" dirty="0" smtClean="0">
                <a:cs typeface="+mn-cs"/>
              </a:rPr>
              <a:t>Using invariants to solve problems </a:t>
            </a:r>
            <a:endParaRPr lang="en-US" dirty="0" smtClean="0">
              <a:cs typeface="+mn-cs"/>
            </a:endParaRPr>
          </a:p>
        </p:txBody>
      </p:sp>
    </p:spTree>
    <p:extLst>
      <p:ext uri="{BB962C8B-B14F-4D97-AF65-F5344CB8AC3E}">
        <p14:creationId xmlns:p14="http://schemas.microsoft.com/office/powerpoint/2010/main" val="133965117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3848" y="268288"/>
            <a:ext cx="10664825" cy="1080120"/>
          </a:xfrm>
        </p:spPr>
        <p:txBody>
          <a:bodyPr/>
          <a:lstStyle/>
          <a:p>
            <a:pPr>
              <a:defRPr/>
            </a:pPr>
            <a:r>
              <a:rPr lang="en-US" dirty="0" smtClean="0"/>
              <a:t>Python</a:t>
            </a:r>
            <a:endParaRPr lang="en-US" dirty="0"/>
          </a:p>
        </p:txBody>
      </p:sp>
      <p:sp>
        <p:nvSpPr>
          <p:cNvPr id="3" name="Content Placeholder 2"/>
          <p:cNvSpPr>
            <a:spLocks noGrp="1"/>
          </p:cNvSpPr>
          <p:nvPr>
            <p:ph idx="1"/>
          </p:nvPr>
        </p:nvSpPr>
        <p:spPr>
          <a:xfrm>
            <a:off x="1605856" y="1204392"/>
            <a:ext cx="10585176" cy="7273354"/>
          </a:xfrm>
        </p:spPr>
        <p:txBody>
          <a:bodyPr/>
          <a:lstStyle/>
          <a:p>
            <a:pPr>
              <a:defRPr/>
            </a:pPr>
            <a:r>
              <a:rPr lang="en-US" dirty="0" smtClean="0"/>
              <a:t>Arithmetic operators</a:t>
            </a:r>
          </a:p>
          <a:p>
            <a:pPr>
              <a:defRPr/>
            </a:pPr>
            <a:r>
              <a:rPr lang="en-US" dirty="0" smtClean="0"/>
              <a:t>Strings and string operators</a:t>
            </a:r>
          </a:p>
          <a:p>
            <a:pPr>
              <a:defRPr/>
            </a:pPr>
            <a:r>
              <a:rPr lang="en-US" dirty="0" smtClean="0"/>
              <a:t>Lists and list operations</a:t>
            </a:r>
          </a:p>
          <a:p>
            <a:pPr>
              <a:defRPr/>
            </a:pPr>
            <a:r>
              <a:rPr lang="en-US" dirty="0" smtClean="0"/>
              <a:t>Tables (list of lists)</a:t>
            </a:r>
          </a:p>
          <a:p>
            <a:pPr>
              <a:defRPr/>
            </a:pPr>
            <a:r>
              <a:rPr lang="en-US" dirty="0" smtClean="0"/>
              <a:t>Boolean expressions</a:t>
            </a:r>
          </a:p>
          <a:p>
            <a:pPr>
              <a:defRPr/>
            </a:pPr>
            <a:r>
              <a:rPr lang="en-US" dirty="0"/>
              <a:t>i</a:t>
            </a:r>
            <a:r>
              <a:rPr lang="en-US" dirty="0" smtClean="0"/>
              <a:t>f, </a:t>
            </a:r>
            <a:r>
              <a:rPr lang="en-US" dirty="0" err="1" smtClean="0"/>
              <a:t>elif</a:t>
            </a:r>
            <a:r>
              <a:rPr lang="en-US" dirty="0" smtClean="0"/>
              <a:t>, else statements</a:t>
            </a:r>
          </a:p>
          <a:p>
            <a:pPr>
              <a:defRPr/>
            </a:pPr>
            <a:r>
              <a:rPr lang="en-US" dirty="0"/>
              <a:t>f</a:t>
            </a:r>
            <a:r>
              <a:rPr lang="en-US" dirty="0" smtClean="0"/>
              <a:t>or and while statements</a:t>
            </a:r>
          </a:p>
          <a:p>
            <a:pPr>
              <a:defRPr/>
            </a:pPr>
            <a:r>
              <a:rPr lang="en-US" dirty="0" smtClean="0"/>
              <a:t>Functions</a:t>
            </a:r>
          </a:p>
          <a:p>
            <a:pPr>
              <a:defRPr/>
            </a:pPr>
            <a:r>
              <a:rPr lang="en-US" dirty="0" smtClean="0"/>
              <a:t>Basic input and output statements</a:t>
            </a:r>
          </a:p>
          <a:p>
            <a:pPr>
              <a:defRPr/>
            </a:pPr>
            <a:r>
              <a:rPr lang="en-US" dirty="0" smtClean="0"/>
              <a:t>Reading and writing to files.</a:t>
            </a:r>
            <a:endParaRPr lang="en-US" dirty="0"/>
          </a:p>
        </p:txBody>
      </p:sp>
    </p:spTree>
    <p:extLst>
      <p:ext uri="{BB962C8B-B14F-4D97-AF65-F5344CB8AC3E}">
        <p14:creationId xmlns:p14="http://schemas.microsoft.com/office/powerpoint/2010/main" val="1639067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itle 1"/>
          <p:cNvSpPr>
            <a:spLocks noGrp="1"/>
          </p:cNvSpPr>
          <p:nvPr>
            <p:ph type="title"/>
          </p:nvPr>
        </p:nvSpPr>
        <p:spPr/>
        <p:txBody>
          <a:bodyPr lIns="50800" tIns="50800" rIns="50800" bIns="50800"/>
          <a:lstStyle/>
          <a:p>
            <a:pPr eaLnBrk="1" hangingPunct="1">
              <a:defRPr/>
            </a:pPr>
            <a:r>
              <a:rPr lang="en-US" dirty="0" smtClean="0">
                <a:cs typeface="+mj-cs"/>
              </a:rPr>
              <a:t>Simple Algorithms</a:t>
            </a:r>
          </a:p>
        </p:txBody>
      </p:sp>
      <p:sp>
        <p:nvSpPr>
          <p:cNvPr id="242691" name="Content Placeholder 2"/>
          <p:cNvSpPr>
            <a:spLocks noGrp="1"/>
          </p:cNvSpPr>
          <p:nvPr>
            <p:ph type="body" idx="1"/>
          </p:nvPr>
        </p:nvSpPr>
        <p:spPr/>
        <p:txBody>
          <a:bodyPr lIns="50800" tIns="50800" rIns="50800" bIns="50800"/>
          <a:lstStyle/>
          <a:p>
            <a:pPr eaLnBrk="1" hangingPunct="1">
              <a:buFont typeface="Wingdings" charset="0"/>
              <a:buNone/>
              <a:defRPr/>
            </a:pPr>
            <a:r>
              <a:rPr lang="en-US" dirty="0" smtClean="0">
                <a:cs typeface="+mn-cs"/>
              </a:rPr>
              <a:t>Understand and know what is the time complexity for the following algorithms:</a:t>
            </a:r>
          </a:p>
          <a:p>
            <a:pPr eaLnBrk="1" hangingPunct="1">
              <a:defRPr/>
            </a:pPr>
            <a:r>
              <a:rPr lang="en-US" dirty="0" smtClean="0">
                <a:cs typeface="+mn-cs"/>
              </a:rPr>
              <a:t>Linear Search</a:t>
            </a:r>
          </a:p>
          <a:p>
            <a:pPr eaLnBrk="1" hangingPunct="1">
              <a:defRPr/>
            </a:pPr>
            <a:r>
              <a:rPr lang="en-US" dirty="0" smtClean="0">
                <a:cs typeface="+mn-cs"/>
              </a:rPr>
              <a:t>Binary Search</a:t>
            </a:r>
          </a:p>
          <a:p>
            <a:pPr eaLnBrk="1" hangingPunct="1">
              <a:defRPr/>
            </a:pPr>
            <a:r>
              <a:rPr lang="en-US" dirty="0" smtClean="0">
                <a:cs typeface="+mn-cs"/>
              </a:rPr>
              <a:t>Insertion Sort</a:t>
            </a:r>
          </a:p>
          <a:p>
            <a:pPr eaLnBrk="1" hangingPunct="1">
              <a:defRPr/>
            </a:pPr>
            <a:r>
              <a:rPr lang="en-US" dirty="0" smtClean="0">
                <a:cs typeface="+mn-cs"/>
              </a:rPr>
              <a:t>Selection Sort</a:t>
            </a:r>
          </a:p>
          <a:p>
            <a:pPr eaLnBrk="1" hangingPunct="1">
              <a:defRPr/>
            </a:pPr>
            <a:r>
              <a:rPr lang="en-US" dirty="0" smtClean="0">
                <a:cs typeface="+mn-cs"/>
              </a:rPr>
              <a:t>Quick Sort</a:t>
            </a:r>
          </a:p>
          <a:p>
            <a:pPr eaLnBrk="1" hangingPunct="1">
              <a:defRPr/>
            </a:pPr>
            <a:r>
              <a:rPr lang="en-US" dirty="0" smtClean="0">
                <a:cs typeface="+mn-cs"/>
              </a:rPr>
              <a:t>Merge Sort</a:t>
            </a:r>
          </a:p>
          <a:p>
            <a:pPr eaLnBrk="1" hangingPunct="1">
              <a:defRPr/>
            </a:pPr>
            <a:r>
              <a:rPr lang="en-US" dirty="0" smtClean="0">
                <a:cs typeface="+mn-cs"/>
              </a:rPr>
              <a:t>Heap sort</a:t>
            </a:r>
          </a:p>
        </p:txBody>
      </p:sp>
    </p:spTree>
    <p:extLst>
      <p:ext uri="{BB962C8B-B14F-4D97-AF65-F5344CB8AC3E}">
        <p14:creationId xmlns:p14="http://schemas.microsoft.com/office/powerpoint/2010/main" val="108014729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itle 1"/>
          <p:cNvSpPr>
            <a:spLocks noGrp="1"/>
          </p:cNvSpPr>
          <p:nvPr>
            <p:ph type="title"/>
          </p:nvPr>
        </p:nvSpPr>
        <p:spPr/>
        <p:txBody>
          <a:bodyPr lIns="50800" tIns="50800" rIns="50800" bIns="50800"/>
          <a:lstStyle/>
          <a:p>
            <a:pPr eaLnBrk="1" hangingPunct="1">
              <a:defRPr/>
            </a:pPr>
            <a:r>
              <a:rPr lang="en-US" dirty="0" smtClean="0">
                <a:cs typeface="+mj-cs"/>
              </a:rPr>
              <a:t>Data Structures</a:t>
            </a:r>
          </a:p>
        </p:txBody>
      </p:sp>
      <p:sp>
        <p:nvSpPr>
          <p:cNvPr id="243715" name="Content Placeholder 2"/>
          <p:cNvSpPr>
            <a:spLocks noGrp="1"/>
          </p:cNvSpPr>
          <p:nvPr>
            <p:ph type="body" idx="1"/>
          </p:nvPr>
        </p:nvSpPr>
        <p:spPr/>
        <p:txBody>
          <a:bodyPr lIns="50800" tIns="50800" rIns="50800" bIns="50800"/>
          <a:lstStyle/>
          <a:p>
            <a:pPr eaLnBrk="1" hangingPunct="1">
              <a:lnSpc>
                <a:spcPct val="90000"/>
              </a:lnSpc>
              <a:defRPr/>
            </a:pPr>
            <a:r>
              <a:rPr lang="en-US" sz="4400" dirty="0" smtClean="0">
                <a:cs typeface="+mn-cs"/>
              </a:rPr>
              <a:t>Lists</a:t>
            </a:r>
          </a:p>
          <a:p>
            <a:pPr eaLnBrk="1" hangingPunct="1">
              <a:lnSpc>
                <a:spcPct val="90000"/>
              </a:lnSpc>
              <a:defRPr/>
            </a:pPr>
            <a:r>
              <a:rPr lang="en-US" sz="4400" dirty="0" smtClean="0">
                <a:cs typeface="+mn-cs"/>
              </a:rPr>
              <a:t>Bit lists</a:t>
            </a:r>
          </a:p>
          <a:p>
            <a:pPr eaLnBrk="1" hangingPunct="1">
              <a:lnSpc>
                <a:spcPct val="90000"/>
              </a:lnSpc>
              <a:defRPr/>
            </a:pPr>
            <a:r>
              <a:rPr lang="en-US" sz="4400" dirty="0" smtClean="0">
                <a:cs typeface="+mn-cs"/>
              </a:rPr>
              <a:t>Tables (lists of lists)</a:t>
            </a:r>
          </a:p>
          <a:p>
            <a:pPr eaLnBrk="1" hangingPunct="1">
              <a:lnSpc>
                <a:spcPct val="90000"/>
              </a:lnSpc>
              <a:defRPr/>
            </a:pPr>
            <a:r>
              <a:rPr lang="en-US" sz="4400" dirty="0" smtClean="0">
                <a:cs typeface="+mn-cs"/>
              </a:rPr>
              <a:t>Trees</a:t>
            </a:r>
          </a:p>
          <a:p>
            <a:pPr eaLnBrk="1" hangingPunct="1">
              <a:lnSpc>
                <a:spcPct val="90000"/>
              </a:lnSpc>
              <a:defRPr/>
            </a:pPr>
            <a:r>
              <a:rPr lang="en-US" sz="4400" dirty="0" smtClean="0">
                <a:cs typeface="+mn-cs"/>
              </a:rPr>
              <a:t>Stack</a:t>
            </a:r>
          </a:p>
        </p:txBody>
      </p:sp>
    </p:spTree>
    <p:extLst>
      <p:ext uri="{BB962C8B-B14F-4D97-AF65-F5344CB8AC3E}">
        <p14:creationId xmlns:p14="http://schemas.microsoft.com/office/powerpoint/2010/main" val="335996462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a:t>
            </a:r>
            <a:endParaRPr lang="en-US" dirty="0"/>
          </a:p>
        </p:txBody>
      </p:sp>
      <p:sp>
        <p:nvSpPr>
          <p:cNvPr id="3" name="Content Placeholder 2"/>
          <p:cNvSpPr>
            <a:spLocks noGrp="1"/>
          </p:cNvSpPr>
          <p:nvPr>
            <p:ph idx="1"/>
          </p:nvPr>
        </p:nvSpPr>
        <p:spPr/>
        <p:txBody>
          <a:bodyPr/>
          <a:lstStyle/>
          <a:p>
            <a:r>
              <a:rPr lang="en-US" sz="4800" dirty="0" smtClean="0"/>
              <a:t>Weighted</a:t>
            </a:r>
          </a:p>
          <a:p>
            <a:r>
              <a:rPr lang="en-US" sz="4800" dirty="0" smtClean="0"/>
              <a:t>Directed</a:t>
            </a:r>
          </a:p>
          <a:p>
            <a:r>
              <a:rPr lang="en-US" sz="4800" dirty="0" smtClean="0"/>
              <a:t>Simple</a:t>
            </a:r>
          </a:p>
          <a:p>
            <a:r>
              <a:rPr lang="en-US" sz="4800" dirty="0" err="1" smtClean="0"/>
              <a:t>Eulerian</a:t>
            </a:r>
            <a:r>
              <a:rPr lang="en-US" sz="4800" dirty="0" smtClean="0"/>
              <a:t> circuits</a:t>
            </a:r>
          </a:p>
          <a:p>
            <a:r>
              <a:rPr lang="en-US" sz="4800" dirty="0"/>
              <a:t>Hamiltonian </a:t>
            </a:r>
            <a:r>
              <a:rPr lang="en-US" sz="4800" dirty="0" smtClean="0"/>
              <a:t>cycles</a:t>
            </a:r>
            <a:endParaRPr lang="en-US" sz="4800" dirty="0" smtClean="0"/>
          </a:p>
          <a:p>
            <a:r>
              <a:rPr lang="en-US" sz="4800" dirty="0" smtClean="0"/>
              <a:t>Complement graphs</a:t>
            </a:r>
          </a:p>
          <a:p>
            <a:r>
              <a:rPr lang="en-US" sz="4800" dirty="0" smtClean="0"/>
              <a:t>Representations of graphs (adjacency matrix, list of edges, etc.) </a:t>
            </a:r>
            <a:endParaRPr lang="en-US" sz="4800" dirty="0"/>
          </a:p>
          <a:p>
            <a:endParaRPr lang="en-US" dirty="0"/>
          </a:p>
        </p:txBody>
      </p:sp>
    </p:spTree>
    <p:extLst>
      <p:ext uri="{BB962C8B-B14F-4D97-AF65-F5344CB8AC3E}">
        <p14:creationId xmlns:p14="http://schemas.microsoft.com/office/powerpoint/2010/main" val="9077000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3.1.3337"/>
  <p:tag name="PPTVERSION" val="14"/>
  <p:tag name="TPOS" val="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Solstice.thmx</Template>
  <TotalTime>2361</TotalTime>
  <Pages>0</Pages>
  <Words>548</Words>
  <Characters>0</Characters>
  <Application>Microsoft Macintosh PowerPoint</Application>
  <PresentationFormat>Custom</PresentationFormat>
  <Lines>0</Lines>
  <Paragraphs>116</Paragraphs>
  <Slides>17</Slides>
  <Notes>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9" baseType="lpstr">
      <vt:lpstr>Calibri</vt:lpstr>
      <vt:lpstr>Gill Sans MT</vt:lpstr>
      <vt:lpstr>Helvetica Neue Light</vt:lpstr>
      <vt:lpstr>MS PGothic</vt:lpstr>
      <vt:lpstr>ＭＳ Ｐゴシック</vt:lpstr>
      <vt:lpstr>Verdana</vt:lpstr>
      <vt:lpstr>Wingdings</vt:lpstr>
      <vt:lpstr>Wingdings 2</vt:lpstr>
      <vt:lpstr>ヒラギノ角ゴ ProN W3</vt:lpstr>
      <vt:lpstr>Arial</vt:lpstr>
      <vt:lpstr>Solstice</vt:lpstr>
      <vt:lpstr>Clip</vt:lpstr>
      <vt:lpstr>FIT1045 Introduction to Algorithms and Programming  Revision</vt:lpstr>
      <vt:lpstr>Overview</vt:lpstr>
      <vt:lpstr>What you don’t need to know</vt:lpstr>
      <vt:lpstr>What you need to know and be able to do</vt:lpstr>
      <vt:lpstr>Algorithms</vt:lpstr>
      <vt:lpstr>Python</vt:lpstr>
      <vt:lpstr>Simple Algorithms</vt:lpstr>
      <vt:lpstr>Data Structures</vt:lpstr>
      <vt:lpstr>Graphs</vt:lpstr>
      <vt:lpstr>Tree Structures</vt:lpstr>
      <vt:lpstr>Tree terminology</vt:lpstr>
      <vt:lpstr>Tree Algorithms</vt:lpstr>
      <vt:lpstr>Type of Algorithms</vt:lpstr>
      <vt:lpstr>Reasoning about Algorithms</vt:lpstr>
      <vt:lpstr>Problems</vt:lpstr>
      <vt:lpstr>Exam Technique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FIT1029 Algorithmic Problem Solving Lecture 3  Finding an Algorithm</dc:title>
  <dc:creator>monash</dc:creator>
  <cp:lastModifiedBy>David Morgan</cp:lastModifiedBy>
  <cp:revision>255</cp:revision>
  <dcterms:created xsi:type="dcterms:W3CDTF">2011-05-03T05:30:23Z</dcterms:created>
  <dcterms:modified xsi:type="dcterms:W3CDTF">2016-10-15T06:40:09Z</dcterms:modified>
</cp:coreProperties>
</file>