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54" r:id="rId1"/>
  </p:sldMasterIdLst>
  <p:notesMasterIdLst>
    <p:notesMasterId r:id="rId52"/>
  </p:notesMasterIdLst>
  <p:sldIdLst>
    <p:sldId id="256" r:id="rId2"/>
    <p:sldId id="331" r:id="rId3"/>
    <p:sldId id="257" r:id="rId4"/>
    <p:sldId id="317" r:id="rId5"/>
    <p:sldId id="305" r:id="rId6"/>
    <p:sldId id="306" r:id="rId7"/>
    <p:sldId id="315" r:id="rId8"/>
    <p:sldId id="316" r:id="rId9"/>
    <p:sldId id="329" r:id="rId10"/>
    <p:sldId id="325" r:id="rId11"/>
    <p:sldId id="324" r:id="rId12"/>
    <p:sldId id="288" r:id="rId13"/>
    <p:sldId id="259" r:id="rId14"/>
    <p:sldId id="260" r:id="rId15"/>
    <p:sldId id="307" r:id="rId16"/>
    <p:sldId id="308" r:id="rId17"/>
    <p:sldId id="321" r:id="rId18"/>
    <p:sldId id="309" r:id="rId19"/>
    <p:sldId id="310" r:id="rId20"/>
    <p:sldId id="311" r:id="rId21"/>
    <p:sldId id="313" r:id="rId22"/>
    <p:sldId id="318" r:id="rId23"/>
    <p:sldId id="320" r:id="rId24"/>
    <p:sldId id="327" r:id="rId25"/>
    <p:sldId id="330" r:id="rId26"/>
    <p:sldId id="332" r:id="rId27"/>
    <p:sldId id="333" r:id="rId28"/>
    <p:sldId id="322" r:id="rId29"/>
    <p:sldId id="262" r:id="rId30"/>
    <p:sldId id="293" r:id="rId31"/>
    <p:sldId id="294" r:id="rId32"/>
    <p:sldId id="295" r:id="rId33"/>
    <p:sldId id="296" r:id="rId34"/>
    <p:sldId id="268" r:id="rId35"/>
    <p:sldId id="269" r:id="rId36"/>
    <p:sldId id="270" r:id="rId37"/>
    <p:sldId id="271" r:id="rId38"/>
    <p:sldId id="272" r:id="rId39"/>
    <p:sldId id="273" r:id="rId40"/>
    <p:sldId id="274" r:id="rId41"/>
    <p:sldId id="276" r:id="rId42"/>
    <p:sldId id="277" r:id="rId43"/>
    <p:sldId id="314" r:id="rId44"/>
    <p:sldId id="301" r:id="rId45"/>
    <p:sldId id="303" r:id="rId46"/>
    <p:sldId id="297" r:id="rId47"/>
    <p:sldId id="298" r:id="rId48"/>
    <p:sldId id="299" r:id="rId49"/>
    <p:sldId id="289" r:id="rId50"/>
    <p:sldId id="323" r:id="rId51"/>
  </p:sldIdLst>
  <p:sldSz cx="13004800" cy="9753600"/>
  <p:notesSz cx="6858000" cy="9144000"/>
  <p:custDataLst>
    <p:tags r:id="rId53"/>
  </p:custDataLst>
  <p:defaultTextStyle>
    <a:defPPr>
      <a:defRPr lang="en-US"/>
    </a:defPPr>
    <a:lvl1pPr algn="l" rtl="0" fontAlgn="base">
      <a:spcBef>
        <a:spcPct val="0"/>
      </a:spcBef>
      <a:spcAft>
        <a:spcPct val="0"/>
      </a:spcAft>
      <a:defRPr kern="1200">
        <a:solidFill>
          <a:schemeClr val="tx1"/>
        </a:solidFill>
        <a:latin typeface="Arial" pitchFamily="34" charset="0"/>
        <a:ea typeface="ヒラギノ角ゴ ProN W3" pitchFamily="-84" charset="-128"/>
        <a:cs typeface="+mn-cs"/>
      </a:defRPr>
    </a:lvl1pPr>
    <a:lvl2pPr marL="454025" indent="1588" algn="l" rtl="0" fontAlgn="base">
      <a:spcBef>
        <a:spcPct val="0"/>
      </a:spcBef>
      <a:spcAft>
        <a:spcPct val="0"/>
      </a:spcAft>
      <a:defRPr kern="1200">
        <a:solidFill>
          <a:schemeClr val="tx1"/>
        </a:solidFill>
        <a:latin typeface="Arial" pitchFamily="34" charset="0"/>
        <a:ea typeface="ヒラギノ角ゴ ProN W3" pitchFamily="-84" charset="-128"/>
        <a:cs typeface="+mn-cs"/>
      </a:defRPr>
    </a:lvl2pPr>
    <a:lvl3pPr marL="911225" indent="1588" algn="l" rtl="0" fontAlgn="base">
      <a:spcBef>
        <a:spcPct val="0"/>
      </a:spcBef>
      <a:spcAft>
        <a:spcPct val="0"/>
      </a:spcAft>
      <a:defRPr kern="1200">
        <a:solidFill>
          <a:schemeClr val="tx1"/>
        </a:solidFill>
        <a:latin typeface="Arial" pitchFamily="34" charset="0"/>
        <a:ea typeface="ヒラギノ角ゴ ProN W3" pitchFamily="-84" charset="-128"/>
        <a:cs typeface="+mn-cs"/>
      </a:defRPr>
    </a:lvl3pPr>
    <a:lvl4pPr marL="1368425" indent="1588" algn="l" rtl="0" fontAlgn="base">
      <a:spcBef>
        <a:spcPct val="0"/>
      </a:spcBef>
      <a:spcAft>
        <a:spcPct val="0"/>
      </a:spcAft>
      <a:defRPr kern="1200">
        <a:solidFill>
          <a:schemeClr val="tx1"/>
        </a:solidFill>
        <a:latin typeface="Arial" pitchFamily="34" charset="0"/>
        <a:ea typeface="ヒラギノ角ゴ ProN W3" pitchFamily="-84" charset="-128"/>
        <a:cs typeface="+mn-cs"/>
      </a:defRPr>
    </a:lvl4pPr>
    <a:lvl5pPr marL="1825625" indent="1588" algn="l" rtl="0" fontAlgn="base">
      <a:spcBef>
        <a:spcPct val="0"/>
      </a:spcBef>
      <a:spcAft>
        <a:spcPct val="0"/>
      </a:spcAft>
      <a:defRPr kern="1200">
        <a:solidFill>
          <a:schemeClr val="tx1"/>
        </a:solidFill>
        <a:latin typeface="Arial" pitchFamily="34" charset="0"/>
        <a:ea typeface="ヒラギノ角ゴ ProN W3" pitchFamily="-84" charset="-128"/>
        <a:cs typeface="+mn-cs"/>
      </a:defRPr>
    </a:lvl5pPr>
    <a:lvl6pPr marL="2286000" algn="l" defTabSz="914400" rtl="0" eaLnBrk="1" latinLnBrk="0" hangingPunct="1">
      <a:defRPr kern="1200">
        <a:solidFill>
          <a:schemeClr val="tx1"/>
        </a:solidFill>
        <a:latin typeface="Arial" pitchFamily="34" charset="0"/>
        <a:ea typeface="ヒラギノ角ゴ ProN W3" pitchFamily="-84" charset="-128"/>
        <a:cs typeface="+mn-cs"/>
      </a:defRPr>
    </a:lvl6pPr>
    <a:lvl7pPr marL="2743200" algn="l" defTabSz="914400" rtl="0" eaLnBrk="1" latinLnBrk="0" hangingPunct="1">
      <a:defRPr kern="1200">
        <a:solidFill>
          <a:schemeClr val="tx1"/>
        </a:solidFill>
        <a:latin typeface="Arial" pitchFamily="34" charset="0"/>
        <a:ea typeface="ヒラギノ角ゴ ProN W3" pitchFamily="-84" charset="-128"/>
        <a:cs typeface="+mn-cs"/>
      </a:defRPr>
    </a:lvl7pPr>
    <a:lvl8pPr marL="3200400" algn="l" defTabSz="914400" rtl="0" eaLnBrk="1" latinLnBrk="0" hangingPunct="1">
      <a:defRPr kern="1200">
        <a:solidFill>
          <a:schemeClr val="tx1"/>
        </a:solidFill>
        <a:latin typeface="Arial" pitchFamily="34" charset="0"/>
        <a:ea typeface="ヒラギノ角ゴ ProN W3" pitchFamily="-84" charset="-128"/>
        <a:cs typeface="+mn-cs"/>
      </a:defRPr>
    </a:lvl8pPr>
    <a:lvl9pPr marL="3657600" algn="l" defTabSz="914400" rtl="0" eaLnBrk="1" latinLnBrk="0" hangingPunct="1">
      <a:defRPr kern="1200">
        <a:solidFill>
          <a:schemeClr val="tx1"/>
        </a:solidFill>
        <a:latin typeface="Arial" pitchFamily="34" charset="0"/>
        <a:ea typeface="ヒラギノ角ゴ ProN W3" pitchFamily="-8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4B0096"/>
    <a:srgbClr val="9021FF"/>
    <a:srgbClr val="00FF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9" d="100"/>
          <a:sy n="49" d="100"/>
        </p:scale>
        <p:origin x="-834" y="-108"/>
      </p:cViewPr>
      <p:guideLst>
        <p:guide orient="horz" pos="3072"/>
        <p:guide pos="4096"/>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Helvetica Neue Light" pitchFamily="-84" charset="0"/>
                <a:sym typeface="Helvetica Neue Light" pitchFamily="-84" charset="0"/>
              </a:defRPr>
            </a:lvl1pPr>
          </a:lstStyle>
          <a:p>
            <a:endParaRPr lang="en-AU"/>
          </a:p>
        </p:txBody>
      </p:sp>
      <p:sp>
        <p:nvSpPr>
          <p:cNvPr id="1126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Helvetica Neue Light" pitchFamily="-84" charset="0"/>
                <a:sym typeface="Helvetica Neue Light" pitchFamily="-84" charset="0"/>
              </a:defRPr>
            </a:lvl1pPr>
          </a:lstStyle>
          <a:p>
            <a:endParaRPr lang="en-AU"/>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1127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Helvetica Neue Light" pitchFamily="-84" charset="0"/>
                <a:sym typeface="Helvetica Neue Light" pitchFamily="-84" charset="0"/>
              </a:defRPr>
            </a:lvl1pPr>
          </a:lstStyle>
          <a:p>
            <a:endParaRPr lang="en-AU"/>
          </a:p>
        </p:txBody>
      </p:sp>
      <p:sp>
        <p:nvSpPr>
          <p:cNvPr id="1127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Helvetica Neue Light" pitchFamily="-84" charset="0"/>
                <a:sym typeface="Helvetica Neue Light" pitchFamily="-84" charset="0"/>
              </a:defRPr>
            </a:lvl1pPr>
          </a:lstStyle>
          <a:p>
            <a:fld id="{4A913E16-6884-46AB-9F63-3C89891FB23C}" type="slidenum">
              <a:rPr lang="en-AU"/>
              <a:pPr/>
              <a:t>‹#›</a:t>
            </a:fld>
            <a:endParaRPr lang="en-AU"/>
          </a:p>
        </p:txBody>
      </p:sp>
    </p:spTree>
    <p:extLst>
      <p:ext uri="{BB962C8B-B14F-4D97-AF65-F5344CB8AC3E}">
        <p14:creationId xmlns:p14="http://schemas.microsoft.com/office/powerpoint/2010/main" val="1110862339"/>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100" kern="1200">
        <a:solidFill>
          <a:schemeClr val="tx1"/>
        </a:solidFill>
        <a:latin typeface="Helvetica Neue Light" charset="0"/>
        <a:ea typeface="MS PGothic" pitchFamily="34" charset="-128"/>
        <a:cs typeface="ＭＳ Ｐゴシック" charset="-128"/>
      </a:defRPr>
    </a:lvl1pPr>
    <a:lvl2pPr marL="454025" algn="l" rtl="0" eaLnBrk="0" fontAlgn="base" hangingPunct="0">
      <a:spcBef>
        <a:spcPct val="0"/>
      </a:spcBef>
      <a:spcAft>
        <a:spcPct val="0"/>
      </a:spcAft>
      <a:defRPr sz="1100" kern="1200">
        <a:solidFill>
          <a:schemeClr val="tx1"/>
        </a:solidFill>
        <a:latin typeface="Helvetica Neue Light" charset="0"/>
        <a:ea typeface="MS PGothic" pitchFamily="34" charset="-128"/>
        <a:cs typeface="+mn-cs"/>
      </a:defRPr>
    </a:lvl2pPr>
    <a:lvl3pPr marL="911225" algn="l" rtl="0" eaLnBrk="0" fontAlgn="base" hangingPunct="0">
      <a:spcBef>
        <a:spcPct val="0"/>
      </a:spcBef>
      <a:spcAft>
        <a:spcPct val="0"/>
      </a:spcAft>
      <a:defRPr sz="1100" kern="1200">
        <a:solidFill>
          <a:schemeClr val="tx1"/>
        </a:solidFill>
        <a:latin typeface="Helvetica Neue Light" charset="0"/>
        <a:ea typeface="MS PGothic" pitchFamily="34" charset="-128"/>
        <a:cs typeface="+mn-cs"/>
      </a:defRPr>
    </a:lvl3pPr>
    <a:lvl4pPr marL="1368425" algn="l" rtl="0" eaLnBrk="0" fontAlgn="base" hangingPunct="0">
      <a:spcBef>
        <a:spcPct val="0"/>
      </a:spcBef>
      <a:spcAft>
        <a:spcPct val="0"/>
      </a:spcAft>
      <a:defRPr sz="1100" kern="1200">
        <a:solidFill>
          <a:schemeClr val="tx1"/>
        </a:solidFill>
        <a:latin typeface="Helvetica Neue Light" charset="0"/>
        <a:ea typeface="MS PGothic" pitchFamily="34" charset="-128"/>
        <a:cs typeface="+mn-cs"/>
      </a:defRPr>
    </a:lvl4pPr>
    <a:lvl5pPr marL="1825625" algn="l" rtl="0" eaLnBrk="0" fontAlgn="base" hangingPunct="0">
      <a:spcBef>
        <a:spcPct val="0"/>
      </a:spcBef>
      <a:spcAft>
        <a:spcPct val="0"/>
      </a:spcAft>
      <a:defRPr sz="1100" kern="1200">
        <a:solidFill>
          <a:schemeClr val="tx1"/>
        </a:solidFill>
        <a:latin typeface="Helvetica Neue Light" charset="0"/>
        <a:ea typeface="MS PGothic" pitchFamily="34" charset="-128"/>
        <a:cs typeface="+mn-cs"/>
      </a:defRPr>
    </a:lvl5pPr>
    <a:lvl6pPr marL="2285417" algn="l" defTabSz="457082" rtl="0" eaLnBrk="1" latinLnBrk="0" hangingPunct="1">
      <a:defRPr sz="1100" kern="1200">
        <a:solidFill>
          <a:schemeClr val="tx1"/>
        </a:solidFill>
        <a:latin typeface="+mn-lt"/>
        <a:ea typeface="+mn-ea"/>
        <a:cs typeface="+mn-cs"/>
      </a:defRPr>
    </a:lvl6pPr>
    <a:lvl7pPr marL="2742497" algn="l" defTabSz="457082" rtl="0" eaLnBrk="1" latinLnBrk="0" hangingPunct="1">
      <a:defRPr sz="1100" kern="1200">
        <a:solidFill>
          <a:schemeClr val="tx1"/>
        </a:solidFill>
        <a:latin typeface="+mn-lt"/>
        <a:ea typeface="+mn-ea"/>
        <a:cs typeface="+mn-cs"/>
      </a:defRPr>
    </a:lvl7pPr>
    <a:lvl8pPr marL="3199582" algn="l" defTabSz="457082" rtl="0" eaLnBrk="1" latinLnBrk="0" hangingPunct="1">
      <a:defRPr sz="1100" kern="1200">
        <a:solidFill>
          <a:schemeClr val="tx1"/>
        </a:solidFill>
        <a:latin typeface="+mn-lt"/>
        <a:ea typeface="+mn-ea"/>
        <a:cs typeface="+mn-cs"/>
      </a:defRPr>
    </a:lvl8pPr>
    <a:lvl9pPr marL="3656665" algn="l" defTabSz="457082"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txBox="1">
            <a:spLocks noGrp="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b"/>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r" eaLnBrk="1" hangingPunct="1"/>
            <a:fld id="{75B88093-8572-44D7-AE68-EB87182B62A1}" type="slidenum">
              <a:rPr lang="en-US" sz="1200">
                <a:solidFill>
                  <a:srgbClr val="000000"/>
                </a:solidFill>
                <a:latin typeface="Helvetica Neue Light" pitchFamily="-84" charset="0"/>
                <a:sym typeface="Helvetica Neue Light" pitchFamily="-84" charset="0"/>
              </a:rPr>
              <a:pPr algn="r" eaLnBrk="1" hangingPunct="1"/>
              <a:t>12</a:t>
            </a:fld>
            <a:endParaRPr lang="en-US" sz="1200">
              <a:solidFill>
                <a:srgbClr val="000000"/>
              </a:solidFill>
              <a:latin typeface="Helvetica Neue Light" pitchFamily="-84" charset="0"/>
              <a:sym typeface="Helvetica Neue Light" pitchFamily="-84" charset="0"/>
            </a:endParaRPr>
          </a:p>
        </p:txBody>
      </p:sp>
      <p:sp>
        <p:nvSpPr>
          <p:cNvPr id="20482" name="Rectangle 2"/>
          <p:cNvSpPr>
            <a:spLocks noGrp="1" noRot="1" noChangeAspect="1" noChangeArrowheads="1" noTextEdit="1"/>
          </p:cNvSpPr>
          <p:nvPr>
            <p:ph type="sldImg"/>
          </p:nvPr>
        </p:nvSpPr>
        <p:spPr>
          <a:ln/>
        </p:spPr>
      </p:sp>
      <p:sp>
        <p:nvSpPr>
          <p:cNvPr id="20483" name="Rectangle 3"/>
          <p:cNvSpPr>
            <a:spLocks noGrp="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Helvetica Neue Light" pitchFamily="-8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txBox="1">
            <a:spLocks noGrp="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b"/>
          <a:lstStyle>
            <a:lvl1pPr eaLnBrk="0" hangingPunct="0">
              <a:defRPr sz="4200">
                <a:solidFill>
                  <a:srgbClr val="000000"/>
                </a:solidFill>
                <a:latin typeface="Helvetica Neue Light" pitchFamily="-84" charset="0"/>
                <a:ea typeface="ヒラギノ角ゴ ProN W3" pitchFamily="-84" charset="-128"/>
                <a:sym typeface="Helvetica Neue Light" pitchFamily="-84" charset="0"/>
              </a:defRPr>
            </a:lvl1pPr>
            <a:lvl2pPr marL="742950" indent="-285750" eaLnBrk="0" hangingPunct="0">
              <a:defRPr sz="4200">
                <a:solidFill>
                  <a:srgbClr val="000000"/>
                </a:solidFill>
                <a:latin typeface="Helvetica Neue Light" pitchFamily="-84" charset="0"/>
                <a:ea typeface="ヒラギノ角ゴ ProN W3" pitchFamily="-84" charset="-128"/>
                <a:sym typeface="Helvetica Neue Light" pitchFamily="-84" charset="0"/>
              </a:defRPr>
            </a:lvl2pPr>
            <a:lvl3pPr marL="11430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3pPr>
            <a:lvl4pPr marL="16002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4pPr>
            <a:lvl5pPr marL="20574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5pPr>
            <a:lvl6pPr marL="25146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6pPr>
            <a:lvl7pPr marL="29718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7pPr>
            <a:lvl8pPr marL="34290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8pPr>
            <a:lvl9pPr marL="38862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9pPr>
          </a:lstStyle>
          <a:p>
            <a:pPr algn="r" eaLnBrk="1" hangingPunct="1"/>
            <a:fld id="{DFEC7C15-2037-42C6-9A92-CCFF5FED7365}" type="slidenum">
              <a:rPr lang="en-US" sz="1200"/>
              <a:pPr algn="r" eaLnBrk="1" hangingPunct="1"/>
              <a:t>50</a:t>
            </a:fld>
            <a:endParaRPr lang="en-US" sz="1200"/>
          </a:p>
        </p:txBody>
      </p:sp>
      <p:sp>
        <p:nvSpPr>
          <p:cNvPr id="272387" name="Rectangle 2"/>
          <p:cNvSpPr>
            <a:spLocks noGrp="1" noRot="1" noChangeAspect="1" noChangeArrowheads="1" noTextEdit="1"/>
          </p:cNvSpPr>
          <p:nvPr>
            <p:ph type="sldImg"/>
          </p:nvPr>
        </p:nvSpPr>
        <p:spPr>
          <a:ln/>
          <a:extLst/>
        </p:spPr>
      </p:sp>
      <p:sp>
        <p:nvSpPr>
          <p:cNvPr id="272388" name="Rectangle 3"/>
          <p:cNvSpPr>
            <a:spLocks noGrp="1"/>
          </p:cNvSpPr>
          <p:nvPr>
            <p:ph type="body" idx="1"/>
          </p:nvPr>
        </p:nvSpPr>
        <p:spPr>
          <a:xfrm>
            <a:off x="914400" y="4343400"/>
            <a:ext cx="5029200" cy="4114800"/>
          </a:xfrm>
          <a:ln/>
        </p:spPr>
        <p:txBody>
          <a:bodyPr/>
          <a:lstStyle/>
          <a:p>
            <a:pPr defTabSz="914400" eaLnBrk="1" hangingPunct="1">
              <a:defRPr/>
            </a:pPr>
            <a:endParaRPr lang="en-US" smtClean="0">
              <a:latin typeface="Calibri"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p:cNvSpPr>
          <p:nvPr>
            <p:ph type="sldImg"/>
          </p:nvPr>
        </p:nvSpPr>
        <p:spPr>
          <a:ln/>
        </p:spPr>
      </p:sp>
      <p:sp>
        <p:nvSpPr>
          <p:cNvPr id="2355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Helvetica Neue Light" pitchFamily="-84" charset="0"/>
              </a:rPr>
              <a:t>Ask how they would find these triples. Get them to develop an algorithm with you in class.</a:t>
            </a:r>
          </a:p>
        </p:txBody>
      </p:sp>
      <p:sp>
        <p:nvSpPr>
          <p:cNvPr id="2355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eaLnBrk="1" hangingPunct="1"/>
            <a:fld id="{7C79DEE1-4536-418A-9DE7-4057521C8405}" type="slidenum">
              <a:rPr lang="en-AU" sz="1200">
                <a:latin typeface="Helvetica Neue Light" pitchFamily="-84" charset="0"/>
              </a:rPr>
              <a:pPr eaLnBrk="1" hangingPunct="1"/>
              <a:t>14</a:t>
            </a:fld>
            <a:endParaRPr lang="en-AU" sz="1200">
              <a:latin typeface="Helvetica Neue Light" pitchFamily="-8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txBox="1">
            <a:spLocks noGrp="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b"/>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r" eaLnBrk="1" hangingPunct="1"/>
            <a:fld id="{CA3C1366-7B96-40DC-B888-E5D56E4DA610}" type="slidenum">
              <a:rPr lang="en-US" sz="1200">
                <a:solidFill>
                  <a:srgbClr val="000000"/>
                </a:solidFill>
                <a:latin typeface="Helvetica Neue Light" pitchFamily="-84" charset="0"/>
                <a:sym typeface="Helvetica Neue Light" pitchFamily="-84" charset="0"/>
              </a:rPr>
              <a:pPr algn="r" eaLnBrk="1" hangingPunct="1"/>
              <a:t>16</a:t>
            </a:fld>
            <a:endParaRPr lang="en-US" sz="1200">
              <a:solidFill>
                <a:srgbClr val="000000"/>
              </a:solidFill>
              <a:latin typeface="Helvetica Neue Light" pitchFamily="-84" charset="0"/>
              <a:sym typeface="Helvetica Neue Light" pitchFamily="-84" charset="0"/>
            </a:endParaRPr>
          </a:p>
        </p:txBody>
      </p:sp>
      <p:sp>
        <p:nvSpPr>
          <p:cNvPr id="26626" name="Rectangle 2"/>
          <p:cNvSpPr>
            <a:spLocks noGrp="1" noRot="1" noChangeAspect="1" noChangeArrowheads="1" noTextEdit="1"/>
          </p:cNvSpPr>
          <p:nvPr>
            <p:ph type="sldImg"/>
          </p:nvPr>
        </p:nvSpPr>
        <p:spPr>
          <a:ln/>
        </p:spPr>
      </p:sp>
      <p:sp>
        <p:nvSpPr>
          <p:cNvPr id="26627" name="Rectangle 3"/>
          <p:cNvSpPr>
            <a:spLocks noGrp="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Helvetica Neue Light" pitchFamily="-8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p:cNvSpPr>
          <p:nvPr>
            <p:ph type="sldImg"/>
          </p:nvPr>
        </p:nvSpPr>
        <p:spPr>
          <a:ln/>
        </p:spPr>
      </p:sp>
      <p:sp>
        <p:nvSpPr>
          <p:cNvPr id="2355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Helvetica Neue Light" pitchFamily="-84" charset="0"/>
              </a:rPr>
              <a:t>Ask how they would find these triples. Get them to develop an algorithm with you in class.</a:t>
            </a:r>
          </a:p>
        </p:txBody>
      </p:sp>
      <p:sp>
        <p:nvSpPr>
          <p:cNvPr id="2355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eaLnBrk="1" hangingPunct="1"/>
            <a:fld id="{7C79DEE1-4536-418A-9DE7-4057521C8405}" type="slidenum">
              <a:rPr lang="en-AU" sz="1200">
                <a:latin typeface="Helvetica Neue Light" pitchFamily="-84" charset="0"/>
              </a:rPr>
              <a:pPr eaLnBrk="1" hangingPunct="1"/>
              <a:t>17</a:t>
            </a:fld>
            <a:endParaRPr lang="en-AU" sz="1200">
              <a:latin typeface="Helvetica Neue Light" pitchFamily="-8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txBox="1">
            <a:spLocks noGrp="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b"/>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r" eaLnBrk="1" hangingPunct="1"/>
            <a:fld id="{E7CDD914-5905-4232-9253-184620CEDFEB}" type="slidenum">
              <a:rPr lang="en-US" sz="1200">
                <a:solidFill>
                  <a:srgbClr val="000000"/>
                </a:solidFill>
                <a:latin typeface="Helvetica Neue Light" pitchFamily="-84" charset="0"/>
                <a:sym typeface="Helvetica Neue Light" pitchFamily="-84" charset="0"/>
              </a:rPr>
              <a:pPr algn="r" eaLnBrk="1" hangingPunct="1"/>
              <a:t>19</a:t>
            </a:fld>
            <a:endParaRPr lang="en-US" sz="1200">
              <a:solidFill>
                <a:srgbClr val="000000"/>
              </a:solidFill>
              <a:latin typeface="Helvetica Neue Light" pitchFamily="-84" charset="0"/>
              <a:sym typeface="Helvetica Neue Light" pitchFamily="-84" charset="0"/>
            </a:endParaRPr>
          </a:p>
        </p:txBody>
      </p:sp>
      <p:sp>
        <p:nvSpPr>
          <p:cNvPr id="29698" name="Rectangle 2"/>
          <p:cNvSpPr>
            <a:spLocks noGrp="1" noRot="1" noChangeAspect="1" noChangeArrowheads="1" noTextEdit="1"/>
          </p:cNvSpPr>
          <p:nvPr>
            <p:ph type="sldImg"/>
          </p:nvPr>
        </p:nvSpPr>
        <p:spPr>
          <a:ln/>
        </p:spPr>
      </p:sp>
      <p:sp>
        <p:nvSpPr>
          <p:cNvPr id="29699" name="Rectangle 3"/>
          <p:cNvSpPr>
            <a:spLocks noGrp="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Helvetica Neue Light" pitchFamily="-8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p:cNvSpPr>
          <p:nvPr>
            <p:ph type="sldImg"/>
          </p:nvPr>
        </p:nvSpPr>
        <p:spPr>
          <a:ln/>
        </p:spPr>
      </p:sp>
      <p:sp>
        <p:nvSpPr>
          <p:cNvPr id="2355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Helvetica Neue Light" pitchFamily="-84" charset="0"/>
              </a:rPr>
              <a:t>Ask how they would find these triples. Get them to develop an algorithm with you in class.</a:t>
            </a:r>
          </a:p>
        </p:txBody>
      </p:sp>
      <p:sp>
        <p:nvSpPr>
          <p:cNvPr id="2355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eaLnBrk="1" hangingPunct="1"/>
            <a:fld id="{7C79DEE1-4536-418A-9DE7-4057521C8405}" type="slidenum">
              <a:rPr lang="en-AU" sz="1200">
                <a:latin typeface="Helvetica Neue Light" pitchFamily="-84" charset="0"/>
              </a:rPr>
              <a:pPr eaLnBrk="1" hangingPunct="1"/>
              <a:t>28</a:t>
            </a:fld>
            <a:endParaRPr lang="en-AU" sz="1200">
              <a:latin typeface="Helvetica Neue Light" pitchFamily="-8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p:cNvSpPr>
          <p:nvPr>
            <p:ph type="sldImg"/>
          </p:nvPr>
        </p:nvSpPr>
        <p:spPr>
          <a:ln/>
        </p:spPr>
      </p:sp>
      <p:sp>
        <p:nvSpPr>
          <p:cNvPr id="399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Helvetica Neue Light" pitchFamily="-84" charset="0"/>
              </a:rPr>
              <a:t>Point out that this an example of a graph, and graphs are very useful for representing lots of concepts in computing.</a:t>
            </a:r>
          </a:p>
        </p:txBody>
      </p:sp>
      <p:sp>
        <p:nvSpPr>
          <p:cNvPr id="399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eaLnBrk="1" hangingPunct="1"/>
            <a:fld id="{8D522DE5-4993-4773-B1E9-B5271828B7C8}" type="slidenum">
              <a:rPr lang="en-AU" sz="1200">
                <a:latin typeface="Helvetica Neue Light" pitchFamily="-84" charset="0"/>
              </a:rPr>
              <a:pPr eaLnBrk="1" hangingPunct="1"/>
              <a:t>33</a:t>
            </a:fld>
            <a:endParaRPr lang="en-AU" sz="1200">
              <a:latin typeface="Helvetica Neue Light" pitchFamily="-8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a:ln/>
        </p:spPr>
      </p:sp>
      <p:sp>
        <p:nvSpPr>
          <p:cNvPr id="5120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Helvetica Neue Light" pitchFamily="-84" charset="0"/>
              </a:rPr>
              <a:t>Illustrate how this algorithm works.</a:t>
            </a:r>
          </a:p>
        </p:txBody>
      </p:sp>
      <p:sp>
        <p:nvSpPr>
          <p:cNvPr id="5120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eaLnBrk="1" hangingPunct="1"/>
            <a:fld id="{7C4BD0B5-B0F9-407C-9711-F5B5498372D6}" type="slidenum">
              <a:rPr lang="en-AU" sz="1200">
                <a:latin typeface="Helvetica Neue Light" pitchFamily="-84" charset="0"/>
              </a:rPr>
              <a:pPr eaLnBrk="1" hangingPunct="1"/>
              <a:t>43</a:t>
            </a:fld>
            <a:endParaRPr lang="en-AU" sz="1200">
              <a:latin typeface="Helvetica Neue Light" pitchFamily="-8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p:cNvSpPr>
            <a:spLocks noGrp="1" noRot="1" noChangeAspect="1"/>
          </p:cNvSpPr>
          <p:nvPr>
            <p:ph type="sldImg"/>
          </p:nvPr>
        </p:nvSpPr>
        <p:spPr>
          <a:ln/>
        </p:spPr>
      </p:sp>
      <p:sp>
        <p:nvSpPr>
          <p:cNvPr id="5837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Helvetica Neue Light" pitchFamily="-84" charset="0"/>
              </a:rPr>
              <a:t>Point out that is only one approach for creating a maze and could be easy modified to include loops. Ask them to think about what properties they would like their mazes to have, and get them to think about how they would write an algorithm so that they could create mazes with those properties.</a:t>
            </a:r>
          </a:p>
        </p:txBody>
      </p:sp>
      <p:sp>
        <p:nvSpPr>
          <p:cNvPr id="5837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eaLnBrk="1" hangingPunct="1"/>
            <a:fld id="{C32A2C9C-523F-4DED-9241-42BC8B17A173}" type="slidenum">
              <a:rPr lang="en-AU" sz="1200">
                <a:latin typeface="Helvetica Neue Light" pitchFamily="-84" charset="0"/>
              </a:rPr>
              <a:pPr eaLnBrk="1" hangingPunct="1"/>
              <a:t>49</a:t>
            </a:fld>
            <a:endParaRPr lang="en-AU" sz="1200">
              <a:latin typeface="Helvetica Neue Light" pitchFamily="-8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Oval 3"/>
          <p:cNvSpPr/>
          <p:nvPr/>
        </p:nvSpPr>
        <p:spPr>
          <a:xfrm>
            <a:off x="1310483" y="2010741"/>
            <a:ext cx="299110" cy="299110"/>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lIns="130039" tIns="65020" rIns="130039" bIns="65020" anchor="ct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endParaRPr lang="en-US" sz="1800">
              <a:solidFill>
                <a:srgbClr val="000000"/>
              </a:solidFill>
              <a:latin typeface="Gill Sans MT" pitchFamily="34" charset="0"/>
            </a:endParaRPr>
          </a:p>
        </p:txBody>
      </p:sp>
      <p:sp>
        <p:nvSpPr>
          <p:cNvPr id="5" name="Oval 4"/>
          <p:cNvSpPr/>
          <p:nvPr/>
        </p:nvSpPr>
        <p:spPr>
          <a:xfrm>
            <a:off x="1646238" y="1912938"/>
            <a:ext cx="90487" cy="904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lIns="130039" tIns="65020" rIns="130039" bIns="65020" anchor="ctr"/>
          <a:lstStyle/>
          <a:p>
            <a:pPr algn="ctr"/>
            <a:endParaRPr lang="en-US">
              <a:solidFill>
                <a:srgbClr val="000000"/>
              </a:solidFill>
              <a:ea typeface="ヒラギノ角ゴ ProN W3" pitchFamily="-84" charset="-128"/>
            </a:endParaRPr>
          </a:p>
        </p:txBody>
      </p:sp>
      <p:sp>
        <p:nvSpPr>
          <p:cNvPr id="14" name="Title 13"/>
          <p:cNvSpPr>
            <a:spLocks noGrp="1"/>
          </p:cNvSpPr>
          <p:nvPr>
            <p:ph type="ctrTitle"/>
          </p:nvPr>
        </p:nvSpPr>
        <p:spPr>
          <a:xfrm>
            <a:off x="2037419" y="511855"/>
            <a:ext cx="10533888" cy="2093773"/>
          </a:xfrm>
        </p:spPr>
        <p:txBody>
          <a:bodyPr anchor="b"/>
          <a:lstStyle>
            <a:lvl1pPr algn="l">
              <a:defRPr/>
            </a:lvl1pPr>
            <a:extLst/>
          </a:lstStyle>
          <a:p>
            <a:r>
              <a:rPr lang="en-AU" smtClean="0"/>
              <a:t>Click to edit Master title style</a:t>
            </a:r>
            <a:endParaRPr lang="en-US"/>
          </a:p>
        </p:txBody>
      </p:sp>
      <p:sp>
        <p:nvSpPr>
          <p:cNvPr id="22" name="Subtitle 21"/>
          <p:cNvSpPr>
            <a:spLocks noGrp="1"/>
          </p:cNvSpPr>
          <p:nvPr>
            <p:ph type="subTitle" idx="1"/>
          </p:nvPr>
        </p:nvSpPr>
        <p:spPr>
          <a:xfrm>
            <a:off x="2037419" y="2631202"/>
            <a:ext cx="10533888" cy="2492587"/>
          </a:xfrm>
        </p:spPr>
        <p:txBody>
          <a:bodyPr tIns="0"/>
          <a:lstStyle>
            <a:lvl1pPr marL="39012" indent="0" algn="l">
              <a:buNone/>
              <a:defRPr sz="3700">
                <a:solidFill>
                  <a:schemeClr val="tx2">
                    <a:shade val="30000"/>
                    <a:satMod val="150000"/>
                  </a:schemeClr>
                </a:solidFill>
              </a:defRPr>
            </a:lvl1pPr>
            <a:lvl2pPr marL="650197" indent="0" algn="ctr">
              <a:buNone/>
            </a:lvl2pPr>
            <a:lvl3pPr marL="1300393" indent="0" algn="ctr">
              <a:buNone/>
            </a:lvl3pPr>
            <a:lvl4pPr marL="1950590" indent="0" algn="ctr">
              <a:buNone/>
            </a:lvl4pPr>
            <a:lvl5pPr marL="2600786" indent="0" algn="ctr">
              <a:buNone/>
            </a:lvl5pPr>
            <a:lvl6pPr marL="3250983" indent="0" algn="ctr">
              <a:buNone/>
            </a:lvl6pPr>
            <a:lvl7pPr marL="3901180" indent="0" algn="ctr">
              <a:buNone/>
            </a:lvl7pPr>
            <a:lvl8pPr marL="4551376" indent="0" algn="ctr">
              <a:buNone/>
            </a:lvl8pPr>
            <a:lvl9pPr marL="5201573" indent="0" algn="ctr">
              <a:buNone/>
            </a:lvl9pPr>
            <a:extLst/>
          </a:lstStyle>
          <a:p>
            <a:r>
              <a:rPr lang="en-AU" smtClean="0"/>
              <a:t>Click to edit Master subtitle style</a:t>
            </a:r>
            <a:endParaRPr lang="en-US"/>
          </a:p>
        </p:txBody>
      </p:sp>
      <p:sp>
        <p:nvSpPr>
          <p:cNvPr id="6" name="Date Placeholder 6"/>
          <p:cNvSpPr>
            <a:spLocks noGrp="1"/>
          </p:cNvSpPr>
          <p:nvPr>
            <p:ph type="dt" sz="half" idx="10"/>
          </p:nvPr>
        </p:nvSpPr>
        <p:spPr/>
        <p:txBody>
          <a:bodyPr/>
          <a:lstStyle>
            <a:lvl1pPr>
              <a:defRPr/>
            </a:lvl1pPr>
          </a:lstStyle>
          <a:p>
            <a:fld id="{A118F3E5-2778-4CB2-8578-9F4B298485FB}" type="datetime1">
              <a:rPr lang="en-US"/>
              <a:pPr/>
              <a:t>8/8/2016</a:t>
            </a:fld>
            <a:endParaRPr lang="en-US"/>
          </a:p>
        </p:txBody>
      </p:sp>
      <p:sp>
        <p:nvSpPr>
          <p:cNvPr id="7" name="Footer Placeholder 19"/>
          <p:cNvSpPr>
            <a:spLocks noGrp="1"/>
          </p:cNvSpPr>
          <p:nvPr>
            <p:ph type="ftr" sz="quarter" idx="11"/>
          </p:nvPr>
        </p:nvSpPr>
        <p:spPr/>
        <p:txBody>
          <a:bodyPr/>
          <a:lstStyle>
            <a:lvl1pPr>
              <a:defRPr/>
            </a:lvl1pPr>
          </a:lstStyle>
          <a:p>
            <a:endParaRPr lang="en-US"/>
          </a:p>
        </p:txBody>
      </p:sp>
      <p:sp>
        <p:nvSpPr>
          <p:cNvPr id="8" name="Slide Number Placeholder 9"/>
          <p:cNvSpPr>
            <a:spLocks noGrp="1"/>
          </p:cNvSpPr>
          <p:nvPr>
            <p:ph type="sldNum" sz="quarter" idx="12"/>
          </p:nvPr>
        </p:nvSpPr>
        <p:spPr/>
        <p:txBody>
          <a:bodyPr/>
          <a:lstStyle>
            <a:lvl1pPr>
              <a:defRPr/>
            </a:lvl1pPr>
          </a:lstStyle>
          <a:p>
            <a:fld id="{D23A906C-AF10-4598-B5DD-31B8C0CD37F2}" type="slidenum">
              <a:rPr lang="en-US"/>
              <a:pPr/>
              <a:t>‹#›</a:t>
            </a:fld>
            <a:endParaRPr lang="en-US"/>
          </a:p>
        </p:txBody>
      </p:sp>
    </p:spTree>
    <p:extLst>
      <p:ext uri="{BB962C8B-B14F-4D97-AF65-F5344CB8AC3E}">
        <p14:creationId xmlns:p14="http://schemas.microsoft.com/office/powerpoint/2010/main" val="222327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23"/>
          <p:cNvSpPr>
            <a:spLocks noGrp="1"/>
          </p:cNvSpPr>
          <p:nvPr>
            <p:ph type="dt" sz="half" idx="10"/>
          </p:nvPr>
        </p:nvSpPr>
        <p:spPr/>
        <p:txBody>
          <a:bodyPr/>
          <a:lstStyle>
            <a:lvl1pPr>
              <a:defRPr/>
            </a:lvl1pPr>
          </a:lstStyle>
          <a:p>
            <a:fld id="{67985150-0157-4FDF-88AA-028D23DEC59F}" type="datetime1">
              <a:rPr lang="en-US"/>
              <a:pPr/>
              <a:t>8/8/2016</a:t>
            </a:fld>
            <a:endParaRPr lang="en-US"/>
          </a:p>
        </p:txBody>
      </p:sp>
      <p:sp>
        <p:nvSpPr>
          <p:cNvPr id="5" name="Footer Placeholder 9"/>
          <p:cNvSpPr>
            <a:spLocks noGrp="1"/>
          </p:cNvSpPr>
          <p:nvPr>
            <p:ph type="ftr" sz="quarter" idx="11"/>
          </p:nvPr>
        </p:nvSpPr>
        <p:spPr/>
        <p:txBody>
          <a:bodyPr/>
          <a:lstStyle>
            <a:lvl1pPr>
              <a:defRPr/>
            </a:lvl1pPr>
          </a:lstStyle>
          <a:p>
            <a:endParaRPr lang="en-US"/>
          </a:p>
        </p:txBody>
      </p:sp>
      <p:sp>
        <p:nvSpPr>
          <p:cNvPr id="6" name="Slide Number Placeholder 21"/>
          <p:cNvSpPr>
            <a:spLocks noGrp="1"/>
          </p:cNvSpPr>
          <p:nvPr>
            <p:ph type="sldNum" sz="quarter" idx="12"/>
          </p:nvPr>
        </p:nvSpPr>
        <p:spPr/>
        <p:txBody>
          <a:bodyPr/>
          <a:lstStyle>
            <a:lvl1pPr>
              <a:defRPr/>
            </a:lvl1pPr>
          </a:lstStyle>
          <a:p>
            <a:fld id="{62629BE0-7E3D-414D-963A-C73ABA952307}" type="slidenum">
              <a:rPr lang="en-US"/>
              <a:pPr/>
              <a:t>‹#›</a:t>
            </a:fld>
            <a:endParaRPr lang="en-US"/>
          </a:p>
        </p:txBody>
      </p:sp>
    </p:spTree>
    <p:extLst>
      <p:ext uri="{BB962C8B-B14F-4D97-AF65-F5344CB8AC3E}">
        <p14:creationId xmlns:p14="http://schemas.microsoft.com/office/powerpoint/2010/main" val="1948536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53600" y="390600"/>
            <a:ext cx="2600960" cy="8322169"/>
          </a:xfrm>
        </p:spPr>
        <p:txBody>
          <a:bodyPr vert="eaVert"/>
          <a:lstStyle>
            <a:extLst/>
          </a:lstStyle>
          <a:p>
            <a:r>
              <a:rPr lang="en-AU" smtClean="0"/>
              <a:t>Click to edit Master title style</a:t>
            </a:r>
            <a:endParaRPr lang="en-US"/>
          </a:p>
        </p:txBody>
      </p:sp>
      <p:sp>
        <p:nvSpPr>
          <p:cNvPr id="3" name="Vertical Text Placeholder 2"/>
          <p:cNvSpPr>
            <a:spLocks noGrp="1"/>
          </p:cNvSpPr>
          <p:nvPr>
            <p:ph type="body" orient="vert" idx="1"/>
          </p:nvPr>
        </p:nvSpPr>
        <p:spPr>
          <a:xfrm>
            <a:off x="1625600" y="390601"/>
            <a:ext cx="7911253" cy="8322169"/>
          </a:xfrm>
        </p:spPr>
        <p:txBody>
          <a:bodyPr vert="eaVert"/>
          <a:lstStyle>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23"/>
          <p:cNvSpPr>
            <a:spLocks noGrp="1"/>
          </p:cNvSpPr>
          <p:nvPr>
            <p:ph type="dt" sz="half" idx="10"/>
          </p:nvPr>
        </p:nvSpPr>
        <p:spPr/>
        <p:txBody>
          <a:bodyPr/>
          <a:lstStyle>
            <a:lvl1pPr>
              <a:defRPr/>
            </a:lvl1pPr>
          </a:lstStyle>
          <a:p>
            <a:fld id="{7FD8C22D-3860-4F65-8858-BC6A862337D5}" type="datetime1">
              <a:rPr lang="en-US"/>
              <a:pPr/>
              <a:t>8/8/2016</a:t>
            </a:fld>
            <a:endParaRPr lang="en-US"/>
          </a:p>
        </p:txBody>
      </p:sp>
      <p:sp>
        <p:nvSpPr>
          <p:cNvPr id="5" name="Footer Placeholder 9"/>
          <p:cNvSpPr>
            <a:spLocks noGrp="1"/>
          </p:cNvSpPr>
          <p:nvPr>
            <p:ph type="ftr" sz="quarter" idx="11"/>
          </p:nvPr>
        </p:nvSpPr>
        <p:spPr/>
        <p:txBody>
          <a:bodyPr/>
          <a:lstStyle>
            <a:lvl1pPr>
              <a:defRPr/>
            </a:lvl1pPr>
          </a:lstStyle>
          <a:p>
            <a:endParaRPr lang="en-US"/>
          </a:p>
        </p:txBody>
      </p:sp>
      <p:sp>
        <p:nvSpPr>
          <p:cNvPr id="6" name="Slide Number Placeholder 21"/>
          <p:cNvSpPr>
            <a:spLocks noGrp="1"/>
          </p:cNvSpPr>
          <p:nvPr>
            <p:ph type="sldNum" sz="quarter" idx="12"/>
          </p:nvPr>
        </p:nvSpPr>
        <p:spPr/>
        <p:txBody>
          <a:bodyPr/>
          <a:lstStyle>
            <a:lvl1pPr>
              <a:defRPr/>
            </a:lvl1pPr>
          </a:lstStyle>
          <a:p>
            <a:fld id="{3138BE8F-6B4D-4BBE-B82C-F49A80064FB4}" type="slidenum">
              <a:rPr lang="en-US"/>
              <a:pPr/>
              <a:t>‹#›</a:t>
            </a:fld>
            <a:endParaRPr lang="en-US"/>
          </a:p>
        </p:txBody>
      </p:sp>
    </p:spTree>
    <p:extLst>
      <p:ext uri="{BB962C8B-B14F-4D97-AF65-F5344CB8AC3E}">
        <p14:creationId xmlns:p14="http://schemas.microsoft.com/office/powerpoint/2010/main" val="27035025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0876" y="174627"/>
            <a:ext cx="10728326" cy="1841500"/>
          </a:xfrm>
        </p:spPr>
        <p:txBody>
          <a:bodyPr/>
          <a:lstStyle/>
          <a:p>
            <a:r>
              <a:rPr lang="en-AU" smtClean="0"/>
              <a:t>Click to edit Master title style</a:t>
            </a:r>
            <a:endParaRPr lang="en-US"/>
          </a:p>
        </p:txBody>
      </p:sp>
      <p:sp>
        <p:nvSpPr>
          <p:cNvPr id="3" name="Table Placeholder 2"/>
          <p:cNvSpPr>
            <a:spLocks noGrp="1"/>
          </p:cNvSpPr>
          <p:nvPr>
            <p:ph type="tbl" idx="1"/>
          </p:nvPr>
        </p:nvSpPr>
        <p:spPr>
          <a:xfrm>
            <a:off x="650876" y="2444750"/>
            <a:ext cx="11703050" cy="6275388"/>
          </a:xfrm>
        </p:spPr>
        <p:txBody>
          <a:bodyPr>
            <a:normAutofit/>
          </a:bodyPr>
          <a:lstStyle/>
          <a:p>
            <a:pPr lvl="0"/>
            <a:endParaRPr lang="en-US" noProof="0" smtClean="0"/>
          </a:p>
        </p:txBody>
      </p:sp>
      <p:sp>
        <p:nvSpPr>
          <p:cNvPr id="4" name="Date Placeholder 23"/>
          <p:cNvSpPr>
            <a:spLocks noGrp="1"/>
          </p:cNvSpPr>
          <p:nvPr>
            <p:ph type="dt" sz="half" idx="10"/>
          </p:nvPr>
        </p:nvSpPr>
        <p:spPr/>
        <p:txBody>
          <a:bodyPr/>
          <a:lstStyle>
            <a:lvl1pPr>
              <a:defRPr/>
            </a:lvl1pPr>
          </a:lstStyle>
          <a:p>
            <a:fld id="{A898742C-182C-41E6-9704-4B93DF094172}" type="datetime1">
              <a:rPr lang="en-US"/>
              <a:pPr/>
              <a:t>8/8/2016</a:t>
            </a:fld>
            <a:endParaRPr lang="en-US"/>
          </a:p>
        </p:txBody>
      </p:sp>
      <p:sp>
        <p:nvSpPr>
          <p:cNvPr id="5" name="Footer Placeholder 9"/>
          <p:cNvSpPr>
            <a:spLocks noGrp="1"/>
          </p:cNvSpPr>
          <p:nvPr>
            <p:ph type="ftr" sz="quarter" idx="11"/>
          </p:nvPr>
        </p:nvSpPr>
        <p:spPr/>
        <p:txBody>
          <a:bodyPr/>
          <a:lstStyle>
            <a:lvl1pPr>
              <a:defRPr/>
            </a:lvl1pPr>
          </a:lstStyle>
          <a:p>
            <a:endParaRPr lang="en-US"/>
          </a:p>
        </p:txBody>
      </p:sp>
      <p:sp>
        <p:nvSpPr>
          <p:cNvPr id="6" name="Slide Number Placeholder 21"/>
          <p:cNvSpPr>
            <a:spLocks noGrp="1"/>
          </p:cNvSpPr>
          <p:nvPr>
            <p:ph type="sldNum" sz="quarter" idx="12"/>
          </p:nvPr>
        </p:nvSpPr>
        <p:spPr/>
        <p:txBody>
          <a:bodyPr/>
          <a:lstStyle>
            <a:lvl1pPr>
              <a:defRPr/>
            </a:lvl1pPr>
          </a:lstStyle>
          <a:p>
            <a:fld id="{FD0CB18A-FA2D-4BA8-8A9F-DB253D966E38}" type="slidenum">
              <a:rPr lang="en-US"/>
              <a:pPr/>
              <a:t>‹#›</a:t>
            </a:fld>
            <a:endParaRPr lang="en-US"/>
          </a:p>
        </p:txBody>
      </p:sp>
    </p:spTree>
    <p:extLst>
      <p:ext uri="{BB962C8B-B14F-4D97-AF65-F5344CB8AC3E}">
        <p14:creationId xmlns:p14="http://schemas.microsoft.com/office/powerpoint/2010/main" val="24935804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Default -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5934725"/>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Default - Title Only">
    <p:spTree>
      <p:nvGrpSpPr>
        <p:cNvPr id="1" name=""/>
        <p:cNvGrpSpPr/>
        <p:nvPr/>
      </p:nvGrpSpPr>
      <p:grpSpPr>
        <a:xfrm>
          <a:off x="0" y="0"/>
          <a:ext cx="0" cy="0"/>
          <a:chOff x="0" y="0"/>
          <a:chExt cx="0" cy="0"/>
        </a:xfrm>
      </p:grpSpPr>
      <p:sp>
        <p:nvSpPr>
          <p:cNvPr id="9" name="Shape 9"/>
          <p:cNvSpPr>
            <a:spLocks noGrp="1"/>
          </p:cNvSpPr>
          <p:nvPr>
            <p:ph type="title"/>
          </p:nvPr>
        </p:nvSpPr>
        <p:spPr>
          <a:xfrm>
            <a:off x="2041754" y="390144"/>
            <a:ext cx="10663936" cy="1625601"/>
          </a:xfrm>
          <a:prstGeom prst="rect">
            <a:avLst/>
          </a:prstGeom>
        </p:spPr>
        <p:txBody>
          <a:bodyPr/>
          <a:lstStyle>
            <a:lvl1pPr algn="l">
              <a:defRPr>
                <a:effectLst>
                  <a:outerShdw blurRad="50800" dist="30000" dir="5400000" rotWithShape="0">
                    <a:srgbClr val="000000">
                      <a:alpha val="30000"/>
                    </a:srgbClr>
                  </a:outerShdw>
                </a:effectLst>
              </a:defRPr>
            </a:lvl1pPr>
          </a:lstStyle>
          <a:p>
            <a:pPr lvl="0">
              <a:defRPr sz="1800">
                <a:effectLst/>
                <a:uFillTx/>
              </a:defRPr>
            </a:pPr>
            <a:r>
              <a:rPr sz="6200">
                <a:effectLst>
                  <a:outerShdw blurRad="50800" dist="30000" dir="5400000" rotWithShape="0">
                    <a:srgbClr val="000000">
                      <a:alpha val="30000"/>
                    </a:srgbClr>
                  </a:outerShdw>
                </a:effectLst>
                <a:uFill>
                  <a:solidFill/>
                </a:uFill>
              </a:rPr>
              <a:t>Title Text</a:t>
            </a:r>
          </a:p>
        </p:txBody>
      </p:sp>
    </p:spTree>
    <p:extLst>
      <p:ext uri="{BB962C8B-B14F-4D97-AF65-F5344CB8AC3E}">
        <p14:creationId xmlns:p14="http://schemas.microsoft.com/office/powerpoint/2010/main" val="1838654628"/>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AU" smtClean="0"/>
              <a:t>Click to edit Master title style</a:t>
            </a:r>
            <a:endParaRPr lang="en-US"/>
          </a:p>
        </p:txBody>
      </p:sp>
      <p:sp>
        <p:nvSpPr>
          <p:cNvPr id="3" name="Content Placeholder 2"/>
          <p:cNvSpPr>
            <a:spLocks noGrp="1"/>
          </p:cNvSpPr>
          <p:nvPr>
            <p:ph idx="1"/>
          </p:nvPr>
        </p:nvSpPr>
        <p:spPr/>
        <p:txBody>
          <a:bodyPr/>
          <a:lstStyle>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23"/>
          <p:cNvSpPr>
            <a:spLocks noGrp="1"/>
          </p:cNvSpPr>
          <p:nvPr>
            <p:ph type="dt" sz="half" idx="10"/>
          </p:nvPr>
        </p:nvSpPr>
        <p:spPr/>
        <p:txBody>
          <a:bodyPr/>
          <a:lstStyle>
            <a:lvl1pPr>
              <a:defRPr/>
            </a:lvl1pPr>
          </a:lstStyle>
          <a:p>
            <a:fld id="{567F72CD-0774-4390-9958-A03BCBD7EC36}" type="datetime1">
              <a:rPr lang="en-US"/>
              <a:pPr/>
              <a:t>8/8/2016</a:t>
            </a:fld>
            <a:endParaRPr lang="en-US"/>
          </a:p>
        </p:txBody>
      </p:sp>
      <p:sp>
        <p:nvSpPr>
          <p:cNvPr id="5" name="Footer Placeholder 9"/>
          <p:cNvSpPr>
            <a:spLocks noGrp="1"/>
          </p:cNvSpPr>
          <p:nvPr>
            <p:ph type="ftr" sz="quarter" idx="11"/>
          </p:nvPr>
        </p:nvSpPr>
        <p:spPr/>
        <p:txBody>
          <a:bodyPr/>
          <a:lstStyle>
            <a:lvl1pPr>
              <a:defRPr/>
            </a:lvl1pPr>
          </a:lstStyle>
          <a:p>
            <a:endParaRPr lang="en-US"/>
          </a:p>
        </p:txBody>
      </p:sp>
      <p:sp>
        <p:nvSpPr>
          <p:cNvPr id="6" name="Slide Number Placeholder 21"/>
          <p:cNvSpPr>
            <a:spLocks noGrp="1"/>
          </p:cNvSpPr>
          <p:nvPr>
            <p:ph type="sldNum" sz="quarter" idx="12"/>
          </p:nvPr>
        </p:nvSpPr>
        <p:spPr/>
        <p:txBody>
          <a:bodyPr/>
          <a:lstStyle>
            <a:lvl1pPr>
              <a:defRPr/>
            </a:lvl1pPr>
          </a:lstStyle>
          <a:p>
            <a:fld id="{7DA43073-69F7-430F-A6DF-34CB552E9C4A}" type="slidenum">
              <a:rPr lang="en-US"/>
              <a:pPr/>
              <a:t>‹#›</a:t>
            </a:fld>
            <a:endParaRPr lang="en-US"/>
          </a:p>
        </p:txBody>
      </p:sp>
    </p:spTree>
    <p:extLst>
      <p:ext uri="{BB962C8B-B14F-4D97-AF65-F5344CB8AC3E}">
        <p14:creationId xmlns:p14="http://schemas.microsoft.com/office/powerpoint/2010/main" val="347334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a:xfrm>
            <a:off x="3246438" y="0"/>
            <a:ext cx="9753600" cy="97536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30039" tIns="65020" rIns="130039" bIns="65020" anchor="ctr"/>
          <a:lstStyle/>
          <a:p>
            <a:pPr algn="ctr"/>
            <a:endParaRPr lang="en-US">
              <a:solidFill>
                <a:srgbClr val="FFFFFF"/>
              </a:solidFill>
              <a:ea typeface="ヒラギノ角ゴ ProN W3" pitchFamily="-84" charset="-128"/>
            </a:endParaRPr>
          </a:p>
        </p:txBody>
      </p:sp>
      <p:sp>
        <p:nvSpPr>
          <p:cNvPr id="5" name="Rectangle 4"/>
          <p:cNvSpPr>
            <a:spLocks noChangeArrowheads="1"/>
          </p:cNvSpPr>
          <p:nvPr/>
        </p:nvSpPr>
        <p:spPr bwMode="invGray">
          <a:xfrm>
            <a:off x="3251200" y="0"/>
            <a:ext cx="107950" cy="9753600"/>
          </a:xfrm>
          <a:prstGeom prst="rect">
            <a:avLst/>
          </a:prstGeom>
          <a:solidFill>
            <a:schemeClr val="bg1"/>
          </a:solidFill>
          <a:ln>
            <a:noFill/>
          </a:ln>
          <a:effectLst>
            <a:outerShdw blurRad="38550" dist="38000" dir="10800000" algn="tl" rotWithShape="0">
              <a:srgbClr val="706B5F">
                <a:alpha val="25000"/>
              </a:srgbClr>
            </a:outerShdw>
          </a:effectLst>
          <a:extLst>
            <a:ext uri="{91240B29-F687-4F45-9708-019B960494DF}">
              <a14:hiddenLine xmlns:a14="http://schemas.microsoft.com/office/drawing/2010/main" w="25400" cap="rnd">
                <a:solidFill>
                  <a:srgbClr val="000000"/>
                </a:solidFill>
                <a:miter lim="800000"/>
                <a:headEnd/>
                <a:tailEnd/>
              </a14:hiddenLine>
            </a:ext>
          </a:extLst>
        </p:spPr>
        <p:txBody>
          <a:bodyPr lIns="130039" tIns="65020" rIns="130039" bIns="65020" anchor="ctr"/>
          <a:lstStyle/>
          <a:p>
            <a:pPr algn="ctr"/>
            <a:endParaRPr lang="en-US">
              <a:solidFill>
                <a:srgbClr val="FFFFFF"/>
              </a:solidFill>
              <a:latin typeface="Gill Sans MT" pitchFamily="34" charset="0"/>
            </a:endParaRPr>
          </a:p>
        </p:txBody>
      </p:sp>
      <p:sp>
        <p:nvSpPr>
          <p:cNvPr id="6" name="Oval 5"/>
          <p:cNvSpPr/>
          <p:nvPr/>
        </p:nvSpPr>
        <p:spPr>
          <a:xfrm>
            <a:off x="3089523" y="4003067"/>
            <a:ext cx="299110" cy="299110"/>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lIns="130039" tIns="65020" rIns="130039" bIns="65020" anchor="ct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endParaRPr lang="en-US" sz="1800">
              <a:solidFill>
                <a:srgbClr val="000000"/>
              </a:solidFill>
              <a:latin typeface="Gill Sans MT" pitchFamily="34" charset="0"/>
            </a:endParaRPr>
          </a:p>
        </p:txBody>
      </p:sp>
      <p:sp>
        <p:nvSpPr>
          <p:cNvPr id="7" name="Oval 6"/>
          <p:cNvSpPr/>
          <p:nvPr/>
        </p:nvSpPr>
        <p:spPr>
          <a:xfrm>
            <a:off x="3424238" y="3905250"/>
            <a:ext cx="92075" cy="9048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lIns="130039" tIns="65020" rIns="130039" bIns="65020" anchor="ctr"/>
          <a:lstStyle/>
          <a:p>
            <a:pPr algn="ctr"/>
            <a:endParaRPr lang="en-US">
              <a:solidFill>
                <a:srgbClr val="000000"/>
              </a:solidFill>
              <a:ea typeface="ヒラギノ角ゴ ProN W3" pitchFamily="-84" charset="-128"/>
            </a:endParaRPr>
          </a:p>
        </p:txBody>
      </p:sp>
      <p:sp>
        <p:nvSpPr>
          <p:cNvPr id="2" name="Title 1"/>
          <p:cNvSpPr>
            <a:spLocks noGrp="1"/>
          </p:cNvSpPr>
          <p:nvPr>
            <p:ph type="title"/>
          </p:nvPr>
        </p:nvSpPr>
        <p:spPr>
          <a:xfrm>
            <a:off x="3667046" y="3698240"/>
            <a:ext cx="9103360" cy="3251200"/>
          </a:xfrm>
        </p:spPr>
        <p:txBody>
          <a:bodyPr anchor="t"/>
          <a:lstStyle>
            <a:lvl1pPr algn="l">
              <a:lnSpc>
                <a:spcPts val="6400"/>
              </a:lnSpc>
              <a:buNone/>
              <a:defRPr sz="5700" b="1" cap="all"/>
            </a:lvl1pPr>
            <a:extLst/>
          </a:lstStyle>
          <a:p>
            <a:r>
              <a:rPr lang="en-AU" smtClean="0"/>
              <a:t>Click to edit Master title style</a:t>
            </a:r>
            <a:endParaRPr lang="en-US"/>
          </a:p>
        </p:txBody>
      </p:sp>
      <p:sp>
        <p:nvSpPr>
          <p:cNvPr id="3" name="Text Placeholder 2"/>
          <p:cNvSpPr>
            <a:spLocks noGrp="1"/>
          </p:cNvSpPr>
          <p:nvPr>
            <p:ph type="body" idx="1"/>
          </p:nvPr>
        </p:nvSpPr>
        <p:spPr>
          <a:xfrm>
            <a:off x="3667046" y="1517227"/>
            <a:ext cx="9103360" cy="2147146"/>
          </a:xfrm>
        </p:spPr>
        <p:txBody>
          <a:bodyPr anchor="b"/>
          <a:lstStyle>
            <a:lvl1pPr marL="26008" indent="0">
              <a:lnSpc>
                <a:spcPts val="3271"/>
              </a:lnSpc>
              <a:spcBef>
                <a:spcPts val="0"/>
              </a:spcBef>
              <a:buNone/>
              <a:defRPr sz="2800">
                <a:solidFill>
                  <a:schemeClr val="tx2">
                    <a:shade val="30000"/>
                    <a:satMod val="150000"/>
                  </a:schemeClr>
                </a:solidFill>
              </a:defRPr>
            </a:lvl1pPr>
            <a:lvl2pPr>
              <a:buNone/>
              <a:defRPr sz="2600">
                <a:solidFill>
                  <a:schemeClr val="tx1">
                    <a:tint val="75000"/>
                  </a:schemeClr>
                </a:solidFill>
              </a:defRPr>
            </a:lvl2pPr>
            <a:lvl3pPr>
              <a:buNone/>
              <a:defRPr sz="2300">
                <a:solidFill>
                  <a:schemeClr val="tx1">
                    <a:tint val="75000"/>
                  </a:schemeClr>
                </a:solidFill>
              </a:defRPr>
            </a:lvl3pPr>
            <a:lvl4pPr>
              <a:buNone/>
              <a:defRPr sz="2000">
                <a:solidFill>
                  <a:schemeClr val="tx1">
                    <a:tint val="75000"/>
                  </a:schemeClr>
                </a:solidFill>
              </a:defRPr>
            </a:lvl4pPr>
            <a:lvl5pPr>
              <a:buNone/>
              <a:defRPr sz="2000">
                <a:solidFill>
                  <a:schemeClr val="tx1">
                    <a:tint val="75000"/>
                  </a:schemeClr>
                </a:solidFill>
              </a:defRPr>
            </a:lvl5pPr>
            <a:extLst/>
          </a:lstStyle>
          <a:p>
            <a:pPr lvl="0"/>
            <a:r>
              <a:rPr lang="en-AU" smtClean="0"/>
              <a:t>Click to edit Master text styles</a:t>
            </a:r>
          </a:p>
        </p:txBody>
      </p:sp>
      <p:sp>
        <p:nvSpPr>
          <p:cNvPr id="8" name="Date Placeholder 3"/>
          <p:cNvSpPr>
            <a:spLocks noGrp="1"/>
          </p:cNvSpPr>
          <p:nvPr>
            <p:ph type="dt" sz="half" idx="10"/>
          </p:nvPr>
        </p:nvSpPr>
        <p:spPr/>
        <p:txBody>
          <a:bodyPr/>
          <a:lstStyle>
            <a:lvl1pPr>
              <a:defRPr/>
            </a:lvl1pPr>
          </a:lstStyle>
          <a:p>
            <a:fld id="{CCB4700A-3E70-4BDD-8520-264B92F3B514}" type="datetime1">
              <a:rPr lang="en-US"/>
              <a:pPr/>
              <a:t>8/8/2016</a:t>
            </a:fld>
            <a:endParaRPr lang="en-US"/>
          </a:p>
        </p:txBody>
      </p:sp>
      <p:sp>
        <p:nvSpPr>
          <p:cNvPr id="9" name="Footer Placeholder 4"/>
          <p:cNvSpPr>
            <a:spLocks noGrp="1"/>
          </p:cNvSpPr>
          <p:nvPr>
            <p:ph type="ftr" sz="quarter" idx="11"/>
          </p:nvPr>
        </p:nvSpPr>
        <p:spPr/>
        <p:txBody>
          <a:bodyPr/>
          <a:lstStyle>
            <a:lvl1pPr>
              <a:defRPr/>
            </a:lvl1pPr>
          </a:lstStyle>
          <a:p>
            <a:endParaRPr lang="en-US"/>
          </a:p>
        </p:txBody>
      </p:sp>
      <p:sp>
        <p:nvSpPr>
          <p:cNvPr id="10" name="Slide Number Placeholder 5"/>
          <p:cNvSpPr>
            <a:spLocks noGrp="1"/>
          </p:cNvSpPr>
          <p:nvPr>
            <p:ph type="sldNum" sz="quarter" idx="12"/>
          </p:nvPr>
        </p:nvSpPr>
        <p:spPr/>
        <p:txBody>
          <a:bodyPr/>
          <a:lstStyle>
            <a:lvl1pPr>
              <a:defRPr/>
            </a:lvl1pPr>
          </a:lstStyle>
          <a:p>
            <a:fld id="{0F6ACB7A-77EC-4F82-87F2-93A4151320C5}" type="slidenum">
              <a:rPr lang="en-US"/>
              <a:pPr/>
              <a:t>‹#›</a:t>
            </a:fld>
            <a:endParaRPr lang="en-US"/>
          </a:p>
        </p:txBody>
      </p:sp>
    </p:spTree>
    <p:extLst>
      <p:ext uri="{BB962C8B-B14F-4D97-AF65-F5344CB8AC3E}">
        <p14:creationId xmlns:p14="http://schemas.microsoft.com/office/powerpoint/2010/main" val="1251175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041754" y="390144"/>
            <a:ext cx="10663936" cy="1625600"/>
          </a:xfrm>
        </p:spPr>
        <p:txBody>
          <a:bodyPr/>
          <a:lstStyle>
            <a:extLst/>
          </a:lstStyle>
          <a:p>
            <a:r>
              <a:rPr lang="en-AU" smtClean="0"/>
              <a:t>Click to edit Master title style</a:t>
            </a:r>
            <a:endParaRPr lang="en-US"/>
          </a:p>
        </p:txBody>
      </p:sp>
      <p:sp>
        <p:nvSpPr>
          <p:cNvPr id="3" name="Content Placeholder 2"/>
          <p:cNvSpPr>
            <a:spLocks noGrp="1"/>
          </p:cNvSpPr>
          <p:nvPr>
            <p:ph sz="half" idx="1"/>
          </p:nvPr>
        </p:nvSpPr>
        <p:spPr>
          <a:xfrm>
            <a:off x="2041754" y="2167467"/>
            <a:ext cx="5201920" cy="6632448"/>
          </a:xfrm>
        </p:spPr>
        <p:txBody>
          <a:bodyPr/>
          <a:lstStyle>
            <a:lvl1pPr>
              <a:defRPr sz="4000"/>
            </a:lvl1pPr>
            <a:lvl2pPr>
              <a:defRPr sz="3400"/>
            </a:lvl2pPr>
            <a:lvl3pPr>
              <a:defRPr sz="2800"/>
            </a:lvl3pPr>
            <a:lvl4pPr>
              <a:defRPr sz="2600"/>
            </a:lvl4pPr>
            <a:lvl5pPr>
              <a:defRPr sz="2600"/>
            </a:lvl5pPr>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7503770" y="2167467"/>
            <a:ext cx="5201920" cy="6632448"/>
          </a:xfrm>
        </p:spPr>
        <p:txBody>
          <a:bodyPr/>
          <a:lstStyle>
            <a:lvl1pPr>
              <a:defRPr sz="4000"/>
            </a:lvl1pPr>
            <a:lvl2pPr>
              <a:defRPr sz="3400"/>
            </a:lvl2pPr>
            <a:lvl3pPr>
              <a:defRPr sz="2800"/>
            </a:lvl3pPr>
            <a:lvl4pPr>
              <a:defRPr sz="2600"/>
            </a:lvl4pPr>
            <a:lvl5pPr>
              <a:defRPr sz="2600"/>
            </a:lvl5pPr>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Date Placeholder 23"/>
          <p:cNvSpPr>
            <a:spLocks noGrp="1"/>
          </p:cNvSpPr>
          <p:nvPr>
            <p:ph type="dt" sz="half" idx="10"/>
          </p:nvPr>
        </p:nvSpPr>
        <p:spPr/>
        <p:txBody>
          <a:bodyPr/>
          <a:lstStyle>
            <a:lvl1pPr>
              <a:defRPr/>
            </a:lvl1pPr>
          </a:lstStyle>
          <a:p>
            <a:fld id="{4C2F3850-70F9-4313-A8A6-08E0E6A1D4AB}" type="datetime1">
              <a:rPr lang="en-US"/>
              <a:pPr/>
              <a:t>8/8/2016</a:t>
            </a:fld>
            <a:endParaRPr lang="en-US"/>
          </a:p>
        </p:txBody>
      </p:sp>
      <p:sp>
        <p:nvSpPr>
          <p:cNvPr id="6" name="Footer Placeholder 9"/>
          <p:cNvSpPr>
            <a:spLocks noGrp="1"/>
          </p:cNvSpPr>
          <p:nvPr>
            <p:ph type="ftr" sz="quarter" idx="11"/>
          </p:nvPr>
        </p:nvSpPr>
        <p:spPr/>
        <p:txBody>
          <a:bodyPr/>
          <a:lstStyle>
            <a:lvl1pPr>
              <a:defRPr/>
            </a:lvl1pPr>
          </a:lstStyle>
          <a:p>
            <a:endParaRPr lang="en-US"/>
          </a:p>
        </p:txBody>
      </p:sp>
      <p:sp>
        <p:nvSpPr>
          <p:cNvPr id="7" name="Slide Number Placeholder 21"/>
          <p:cNvSpPr>
            <a:spLocks noGrp="1"/>
          </p:cNvSpPr>
          <p:nvPr>
            <p:ph type="sldNum" sz="quarter" idx="12"/>
          </p:nvPr>
        </p:nvSpPr>
        <p:spPr/>
        <p:txBody>
          <a:bodyPr/>
          <a:lstStyle>
            <a:lvl1pPr>
              <a:defRPr/>
            </a:lvl1pPr>
          </a:lstStyle>
          <a:p>
            <a:fld id="{5A1FA8D2-92E1-4357-A979-B3190F0E584D}" type="slidenum">
              <a:rPr lang="en-US"/>
              <a:pPr/>
              <a:t>‹#›</a:t>
            </a:fld>
            <a:endParaRPr lang="en-US"/>
          </a:p>
        </p:txBody>
      </p:sp>
    </p:spTree>
    <p:extLst>
      <p:ext uri="{BB962C8B-B14F-4D97-AF65-F5344CB8AC3E}">
        <p14:creationId xmlns:p14="http://schemas.microsoft.com/office/powerpoint/2010/main" val="1782770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240" y="7339145"/>
            <a:ext cx="11704320" cy="1625600"/>
          </a:xfrm>
        </p:spPr>
        <p:txBody>
          <a:bodyPr/>
          <a:lstStyle>
            <a:lvl1pPr algn="ctr">
              <a:defRPr sz="6400" b="1" cap="none" baseline="0"/>
            </a:lvl1pPr>
            <a:extLst/>
          </a:lstStyle>
          <a:p>
            <a:r>
              <a:rPr lang="en-AU" smtClean="0"/>
              <a:t>Click to edit Master title style</a:t>
            </a:r>
            <a:endParaRPr lang="en-US"/>
          </a:p>
        </p:txBody>
      </p:sp>
      <p:sp>
        <p:nvSpPr>
          <p:cNvPr id="3" name="Text Placeholder 2"/>
          <p:cNvSpPr>
            <a:spLocks noGrp="1"/>
          </p:cNvSpPr>
          <p:nvPr>
            <p:ph type="body" idx="1"/>
          </p:nvPr>
        </p:nvSpPr>
        <p:spPr>
          <a:xfrm>
            <a:off x="650240" y="466884"/>
            <a:ext cx="5722112" cy="910336"/>
          </a:xfrm>
          <a:solidFill>
            <a:schemeClr val="bg1"/>
          </a:solidFill>
          <a:ln w="10795">
            <a:solidFill>
              <a:schemeClr val="bg1"/>
            </a:solidFill>
            <a:miter lim="800000"/>
          </a:ln>
        </p:spPr>
        <p:txBody>
          <a:bodyPr anchor="ctr"/>
          <a:lstStyle>
            <a:lvl1pPr marL="91028" indent="0" algn="l">
              <a:lnSpc>
                <a:spcPct val="100000"/>
              </a:lnSpc>
              <a:spcBef>
                <a:spcPts val="142"/>
              </a:spcBef>
              <a:buNone/>
              <a:defRPr sz="2700" b="0">
                <a:solidFill>
                  <a:schemeClr val="tx1"/>
                </a:solidFill>
              </a:defRPr>
            </a:lvl1pPr>
            <a:lvl2pPr>
              <a:buNone/>
              <a:defRPr sz="2800" b="1"/>
            </a:lvl2pPr>
            <a:lvl3pPr>
              <a:buNone/>
              <a:defRPr sz="2600" b="1"/>
            </a:lvl3pPr>
            <a:lvl4pPr>
              <a:buNone/>
              <a:defRPr sz="2300" b="1"/>
            </a:lvl4pPr>
            <a:lvl5pPr>
              <a:buNone/>
              <a:defRPr sz="2300" b="1"/>
            </a:lvl5pPr>
            <a:extLst/>
          </a:lstStyle>
          <a:p>
            <a:pPr lvl="0"/>
            <a:r>
              <a:rPr lang="en-AU" smtClean="0"/>
              <a:t>Click to edit Master text styles</a:t>
            </a:r>
          </a:p>
        </p:txBody>
      </p:sp>
      <p:sp>
        <p:nvSpPr>
          <p:cNvPr id="4" name="Text Placeholder 3"/>
          <p:cNvSpPr>
            <a:spLocks noGrp="1"/>
          </p:cNvSpPr>
          <p:nvPr>
            <p:ph type="body" sz="half" idx="3"/>
          </p:nvPr>
        </p:nvSpPr>
        <p:spPr>
          <a:xfrm>
            <a:off x="6632448" y="466884"/>
            <a:ext cx="5722112" cy="910336"/>
          </a:xfrm>
          <a:solidFill>
            <a:schemeClr val="bg1"/>
          </a:solidFill>
          <a:ln w="10795">
            <a:solidFill>
              <a:schemeClr val="bg1"/>
            </a:solidFill>
            <a:miter lim="800000"/>
          </a:ln>
        </p:spPr>
        <p:txBody>
          <a:bodyPr anchor="ctr"/>
          <a:lstStyle>
            <a:lvl1pPr marL="91028" indent="0" algn="l">
              <a:lnSpc>
                <a:spcPct val="100000"/>
              </a:lnSpc>
              <a:spcBef>
                <a:spcPts val="142"/>
              </a:spcBef>
              <a:buNone/>
              <a:defRPr sz="2700" b="0">
                <a:solidFill>
                  <a:schemeClr val="tx1"/>
                </a:solidFill>
              </a:defRPr>
            </a:lvl1pPr>
            <a:lvl2pPr>
              <a:buNone/>
              <a:defRPr sz="2800" b="1"/>
            </a:lvl2pPr>
            <a:lvl3pPr>
              <a:buNone/>
              <a:defRPr sz="2600" b="1"/>
            </a:lvl3pPr>
            <a:lvl4pPr>
              <a:buNone/>
              <a:defRPr sz="2300" b="1"/>
            </a:lvl4pPr>
            <a:lvl5pPr>
              <a:buNone/>
              <a:defRPr sz="2300" b="1"/>
            </a:lvl5pPr>
            <a:extLst/>
          </a:lstStyle>
          <a:p>
            <a:pPr lvl="0"/>
            <a:r>
              <a:rPr lang="en-AU" smtClean="0"/>
              <a:t>Click to edit Master text styles</a:t>
            </a:r>
          </a:p>
        </p:txBody>
      </p:sp>
      <p:sp>
        <p:nvSpPr>
          <p:cNvPr id="5" name="Content Placeholder 4"/>
          <p:cNvSpPr>
            <a:spLocks noGrp="1"/>
          </p:cNvSpPr>
          <p:nvPr>
            <p:ph sz="quarter" idx="2"/>
          </p:nvPr>
        </p:nvSpPr>
        <p:spPr>
          <a:xfrm>
            <a:off x="650240" y="1378611"/>
            <a:ext cx="5722112" cy="5852160"/>
          </a:xfrm>
          <a:ln w="10795">
            <a:solidFill>
              <a:schemeClr val="bg1"/>
            </a:solidFill>
            <a:prstDash val="dash"/>
            <a:miter lim="800000"/>
          </a:ln>
        </p:spPr>
        <p:txBody>
          <a:bodyPr/>
          <a:lstStyle>
            <a:lvl1pPr marL="559169" indent="-390118">
              <a:lnSpc>
                <a:spcPct val="100000"/>
              </a:lnSpc>
              <a:spcBef>
                <a:spcPts val="996"/>
              </a:spcBef>
              <a:defRPr sz="3400"/>
            </a:lvl1pPr>
            <a:lvl2pPr>
              <a:lnSpc>
                <a:spcPct val="100000"/>
              </a:lnSpc>
              <a:spcBef>
                <a:spcPts val="996"/>
              </a:spcBef>
              <a:defRPr sz="2800"/>
            </a:lvl2pPr>
            <a:lvl3pPr>
              <a:lnSpc>
                <a:spcPct val="100000"/>
              </a:lnSpc>
              <a:spcBef>
                <a:spcPts val="996"/>
              </a:spcBef>
              <a:defRPr sz="2600"/>
            </a:lvl3pPr>
            <a:lvl4pPr>
              <a:lnSpc>
                <a:spcPct val="100000"/>
              </a:lnSpc>
              <a:spcBef>
                <a:spcPts val="996"/>
              </a:spcBef>
              <a:defRPr sz="2300"/>
            </a:lvl4pPr>
            <a:lvl5pPr>
              <a:lnSpc>
                <a:spcPct val="100000"/>
              </a:lnSpc>
              <a:spcBef>
                <a:spcPts val="996"/>
              </a:spcBef>
              <a:defRPr sz="2300"/>
            </a:lvl5pPr>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6" name="Content Placeholder 5"/>
          <p:cNvSpPr>
            <a:spLocks noGrp="1"/>
          </p:cNvSpPr>
          <p:nvPr>
            <p:ph sz="quarter" idx="4"/>
          </p:nvPr>
        </p:nvSpPr>
        <p:spPr>
          <a:xfrm>
            <a:off x="6632448" y="1378611"/>
            <a:ext cx="5722112" cy="5852160"/>
          </a:xfrm>
          <a:ln w="10795">
            <a:solidFill>
              <a:schemeClr val="bg1"/>
            </a:solidFill>
            <a:prstDash val="dash"/>
            <a:miter lim="800000"/>
          </a:ln>
        </p:spPr>
        <p:txBody>
          <a:bodyPr/>
          <a:lstStyle>
            <a:lvl1pPr marL="559169" indent="-390118">
              <a:lnSpc>
                <a:spcPct val="100000"/>
              </a:lnSpc>
              <a:spcBef>
                <a:spcPts val="996"/>
              </a:spcBef>
              <a:defRPr sz="3400"/>
            </a:lvl1pPr>
            <a:lvl2pPr>
              <a:lnSpc>
                <a:spcPct val="100000"/>
              </a:lnSpc>
              <a:spcBef>
                <a:spcPts val="996"/>
              </a:spcBef>
              <a:defRPr sz="2800"/>
            </a:lvl2pPr>
            <a:lvl3pPr>
              <a:lnSpc>
                <a:spcPct val="100000"/>
              </a:lnSpc>
              <a:spcBef>
                <a:spcPts val="996"/>
              </a:spcBef>
              <a:defRPr sz="2600"/>
            </a:lvl3pPr>
            <a:lvl4pPr>
              <a:lnSpc>
                <a:spcPct val="100000"/>
              </a:lnSpc>
              <a:spcBef>
                <a:spcPts val="996"/>
              </a:spcBef>
              <a:defRPr sz="2300"/>
            </a:lvl4pPr>
            <a:lvl5pPr>
              <a:lnSpc>
                <a:spcPct val="100000"/>
              </a:lnSpc>
              <a:spcBef>
                <a:spcPts val="996"/>
              </a:spcBef>
              <a:defRPr sz="2300"/>
            </a:lvl5pPr>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Date Placeholder 23"/>
          <p:cNvSpPr>
            <a:spLocks noGrp="1"/>
          </p:cNvSpPr>
          <p:nvPr>
            <p:ph type="dt" sz="half" idx="10"/>
          </p:nvPr>
        </p:nvSpPr>
        <p:spPr/>
        <p:txBody>
          <a:bodyPr/>
          <a:lstStyle>
            <a:lvl1pPr>
              <a:defRPr/>
            </a:lvl1pPr>
          </a:lstStyle>
          <a:p>
            <a:fld id="{93A15160-073E-408C-B9D0-6D4D282ECE64}" type="datetime1">
              <a:rPr lang="en-US"/>
              <a:pPr/>
              <a:t>8/8/2016</a:t>
            </a:fld>
            <a:endParaRPr lang="en-US"/>
          </a:p>
        </p:txBody>
      </p:sp>
      <p:sp>
        <p:nvSpPr>
          <p:cNvPr id="8" name="Footer Placeholder 9"/>
          <p:cNvSpPr>
            <a:spLocks noGrp="1"/>
          </p:cNvSpPr>
          <p:nvPr>
            <p:ph type="ftr" sz="quarter" idx="11"/>
          </p:nvPr>
        </p:nvSpPr>
        <p:spPr/>
        <p:txBody>
          <a:bodyPr/>
          <a:lstStyle>
            <a:lvl1pPr>
              <a:defRPr/>
            </a:lvl1pPr>
          </a:lstStyle>
          <a:p>
            <a:endParaRPr lang="en-US"/>
          </a:p>
        </p:txBody>
      </p:sp>
      <p:sp>
        <p:nvSpPr>
          <p:cNvPr id="9" name="Slide Number Placeholder 21"/>
          <p:cNvSpPr>
            <a:spLocks noGrp="1"/>
          </p:cNvSpPr>
          <p:nvPr>
            <p:ph type="sldNum" sz="quarter" idx="12"/>
          </p:nvPr>
        </p:nvSpPr>
        <p:spPr/>
        <p:txBody>
          <a:bodyPr/>
          <a:lstStyle>
            <a:lvl1pPr>
              <a:defRPr/>
            </a:lvl1pPr>
          </a:lstStyle>
          <a:p>
            <a:fld id="{55920953-242C-4E5A-950D-3D19F056D953}" type="slidenum">
              <a:rPr lang="en-US"/>
              <a:pPr/>
              <a:t>‹#›</a:t>
            </a:fld>
            <a:endParaRPr lang="en-US"/>
          </a:p>
        </p:txBody>
      </p:sp>
    </p:spTree>
    <p:extLst>
      <p:ext uri="{BB962C8B-B14F-4D97-AF65-F5344CB8AC3E}">
        <p14:creationId xmlns:p14="http://schemas.microsoft.com/office/powerpoint/2010/main" val="1406861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041754" y="390144"/>
            <a:ext cx="10663936" cy="1625600"/>
          </a:xfrm>
        </p:spPr>
        <p:txBody>
          <a:bodyPr/>
          <a:lstStyle>
            <a:extLst/>
          </a:lstStyle>
          <a:p>
            <a:r>
              <a:rPr lang="en-AU" smtClean="0"/>
              <a:t>Click to edit Master title style</a:t>
            </a:r>
            <a:endParaRPr lang="en-US"/>
          </a:p>
        </p:txBody>
      </p:sp>
      <p:sp>
        <p:nvSpPr>
          <p:cNvPr id="3" name="Date Placeholder 23"/>
          <p:cNvSpPr>
            <a:spLocks noGrp="1"/>
          </p:cNvSpPr>
          <p:nvPr>
            <p:ph type="dt" sz="half" idx="10"/>
          </p:nvPr>
        </p:nvSpPr>
        <p:spPr/>
        <p:txBody>
          <a:bodyPr/>
          <a:lstStyle>
            <a:lvl1pPr>
              <a:defRPr/>
            </a:lvl1pPr>
          </a:lstStyle>
          <a:p>
            <a:fld id="{CF0370C1-3DBB-4921-87B4-E3B5A409B079}" type="datetime1">
              <a:rPr lang="en-US"/>
              <a:pPr/>
              <a:t>8/8/2016</a:t>
            </a:fld>
            <a:endParaRPr lang="en-US"/>
          </a:p>
        </p:txBody>
      </p:sp>
      <p:sp>
        <p:nvSpPr>
          <p:cNvPr id="4" name="Footer Placeholder 9"/>
          <p:cNvSpPr>
            <a:spLocks noGrp="1"/>
          </p:cNvSpPr>
          <p:nvPr>
            <p:ph type="ftr" sz="quarter" idx="11"/>
          </p:nvPr>
        </p:nvSpPr>
        <p:spPr/>
        <p:txBody>
          <a:bodyPr/>
          <a:lstStyle>
            <a:lvl1pPr>
              <a:defRPr/>
            </a:lvl1pPr>
          </a:lstStyle>
          <a:p>
            <a:endParaRPr lang="en-US"/>
          </a:p>
        </p:txBody>
      </p:sp>
      <p:sp>
        <p:nvSpPr>
          <p:cNvPr id="5" name="Slide Number Placeholder 21"/>
          <p:cNvSpPr>
            <a:spLocks noGrp="1"/>
          </p:cNvSpPr>
          <p:nvPr>
            <p:ph type="sldNum" sz="quarter" idx="12"/>
          </p:nvPr>
        </p:nvSpPr>
        <p:spPr/>
        <p:txBody>
          <a:bodyPr/>
          <a:lstStyle>
            <a:lvl1pPr>
              <a:defRPr/>
            </a:lvl1pPr>
          </a:lstStyle>
          <a:p>
            <a:fld id="{11BD311C-D51B-49EB-B630-CEB6C7391FAA}" type="slidenum">
              <a:rPr lang="en-US"/>
              <a:pPr/>
              <a:t>‹#›</a:t>
            </a:fld>
            <a:endParaRPr lang="en-US"/>
          </a:p>
        </p:txBody>
      </p:sp>
    </p:spTree>
    <p:extLst>
      <p:ext uri="{BB962C8B-B14F-4D97-AF65-F5344CB8AC3E}">
        <p14:creationId xmlns:p14="http://schemas.microsoft.com/office/powerpoint/2010/main" val="3843404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1443038" y="0"/>
            <a:ext cx="11561762" cy="97536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30039" tIns="65020" rIns="130039" bIns="65020" anchor="ctr"/>
          <a:lstStyle/>
          <a:p>
            <a:pPr algn="ctr"/>
            <a:endParaRPr lang="en-US">
              <a:solidFill>
                <a:srgbClr val="FFFFFF"/>
              </a:solidFill>
              <a:ea typeface="ヒラギノ角ゴ ProN W3" pitchFamily="-84" charset="-128"/>
            </a:endParaRPr>
          </a:p>
        </p:txBody>
      </p:sp>
      <p:sp>
        <p:nvSpPr>
          <p:cNvPr id="3" name="Rectangle 2"/>
          <p:cNvSpPr>
            <a:spLocks noChangeArrowheads="1"/>
          </p:cNvSpPr>
          <p:nvPr/>
        </p:nvSpPr>
        <p:spPr bwMode="invGray">
          <a:xfrm>
            <a:off x="1443038" y="0"/>
            <a:ext cx="104775" cy="9753600"/>
          </a:xfrm>
          <a:prstGeom prst="rect">
            <a:avLst/>
          </a:prstGeom>
          <a:solidFill>
            <a:schemeClr val="bg1"/>
          </a:solidFill>
          <a:ln>
            <a:noFill/>
          </a:ln>
          <a:effectLst>
            <a:outerShdw blurRad="38550" dist="38000" dir="10800000" algn="tl" rotWithShape="0">
              <a:srgbClr val="706B5F">
                <a:alpha val="25000"/>
              </a:srgbClr>
            </a:outerShdw>
          </a:effectLst>
          <a:extLst>
            <a:ext uri="{91240B29-F687-4F45-9708-019B960494DF}">
              <a14:hiddenLine xmlns:a14="http://schemas.microsoft.com/office/drawing/2010/main" w="25400" cap="rnd">
                <a:solidFill>
                  <a:srgbClr val="000000"/>
                </a:solidFill>
                <a:miter lim="800000"/>
                <a:headEnd/>
                <a:tailEnd/>
              </a14:hiddenLine>
            </a:ext>
          </a:extLst>
        </p:spPr>
        <p:txBody>
          <a:bodyPr lIns="130039" tIns="65020" rIns="130039" bIns="65020" anchor="ctr"/>
          <a:lstStyle/>
          <a:p>
            <a:pPr algn="ctr"/>
            <a:endParaRPr lang="en-US">
              <a:solidFill>
                <a:srgbClr val="FFFFFF"/>
              </a:solidFill>
              <a:latin typeface="Gill Sans MT" pitchFamily="34" charset="0"/>
            </a:endParaRPr>
          </a:p>
        </p:txBody>
      </p:sp>
      <p:sp>
        <p:nvSpPr>
          <p:cNvPr id="4" name="Date Placeholder 1"/>
          <p:cNvSpPr>
            <a:spLocks noGrp="1"/>
          </p:cNvSpPr>
          <p:nvPr>
            <p:ph type="dt" sz="half" idx="10"/>
          </p:nvPr>
        </p:nvSpPr>
        <p:spPr/>
        <p:txBody>
          <a:bodyPr/>
          <a:lstStyle>
            <a:lvl1pPr>
              <a:defRPr/>
            </a:lvl1pPr>
          </a:lstStyle>
          <a:p>
            <a:fld id="{90DDC8B9-D518-4ACF-AB34-9ABB18807919}" type="datetime1">
              <a:rPr lang="en-US"/>
              <a:pPr/>
              <a:t>8/8/2016</a:t>
            </a:fld>
            <a:endParaRPr lang="en-US"/>
          </a:p>
        </p:txBody>
      </p:sp>
      <p:sp>
        <p:nvSpPr>
          <p:cNvPr id="5" name="Footer Placeholder 2"/>
          <p:cNvSpPr>
            <a:spLocks noGrp="1"/>
          </p:cNvSpPr>
          <p:nvPr>
            <p:ph type="ftr" sz="quarter" idx="11"/>
          </p:nvPr>
        </p:nvSpPr>
        <p:spPr/>
        <p:txBody>
          <a:bodyPr/>
          <a:lstStyle>
            <a:lvl1pPr>
              <a:defRPr/>
            </a:lvl1pPr>
          </a:lstStyle>
          <a:p>
            <a:endParaRPr lang="en-US"/>
          </a:p>
        </p:txBody>
      </p:sp>
      <p:sp>
        <p:nvSpPr>
          <p:cNvPr id="6" name="Slide Number Placeholder 3"/>
          <p:cNvSpPr>
            <a:spLocks noGrp="1"/>
          </p:cNvSpPr>
          <p:nvPr>
            <p:ph type="sldNum" sz="quarter" idx="12"/>
          </p:nvPr>
        </p:nvSpPr>
        <p:spPr/>
        <p:txBody>
          <a:bodyPr/>
          <a:lstStyle>
            <a:lvl1pPr>
              <a:defRPr/>
            </a:lvl1pPr>
          </a:lstStyle>
          <a:p>
            <a:fld id="{84B936AA-3BC4-41AB-BF13-CDF6F2A2505C}" type="slidenum">
              <a:rPr lang="en-US"/>
              <a:pPr/>
              <a:t>‹#›</a:t>
            </a:fld>
            <a:endParaRPr lang="en-US"/>
          </a:p>
        </p:txBody>
      </p:sp>
    </p:spTree>
    <p:extLst>
      <p:ext uri="{BB962C8B-B14F-4D97-AF65-F5344CB8AC3E}">
        <p14:creationId xmlns:p14="http://schemas.microsoft.com/office/powerpoint/2010/main" val="643085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240" y="308308"/>
            <a:ext cx="5418667" cy="1652693"/>
          </a:xfrm>
          <a:ln>
            <a:noFill/>
          </a:ln>
        </p:spPr>
        <p:txBody>
          <a:bodyPr anchor="b"/>
          <a:lstStyle>
            <a:lvl1pPr algn="l">
              <a:lnSpc>
                <a:spcPts val="2844"/>
              </a:lnSpc>
              <a:buNone/>
              <a:defRPr sz="3100" b="1" cap="all" baseline="0"/>
            </a:lvl1pPr>
            <a:extLst/>
          </a:lstStyle>
          <a:p>
            <a:r>
              <a:rPr lang="en-AU" smtClean="0"/>
              <a:t>Click to edit Master title style</a:t>
            </a:r>
            <a:endParaRPr lang="en-US"/>
          </a:p>
        </p:txBody>
      </p:sp>
      <p:sp>
        <p:nvSpPr>
          <p:cNvPr id="3" name="Text Placeholder 2"/>
          <p:cNvSpPr>
            <a:spLocks noGrp="1"/>
          </p:cNvSpPr>
          <p:nvPr>
            <p:ph type="body" idx="2"/>
          </p:nvPr>
        </p:nvSpPr>
        <p:spPr>
          <a:xfrm>
            <a:off x="650240" y="2001016"/>
            <a:ext cx="5418667" cy="993422"/>
          </a:xfrm>
        </p:spPr>
        <p:txBody>
          <a:bodyPr/>
          <a:lstStyle>
            <a:lvl1pPr marL="65020" indent="0">
              <a:lnSpc>
                <a:spcPct val="100000"/>
              </a:lnSpc>
              <a:spcBef>
                <a:spcPts val="0"/>
              </a:spcBef>
              <a:buNone/>
              <a:defRPr sz="2000"/>
            </a:lvl1pPr>
            <a:lvl2pPr>
              <a:buNone/>
              <a:defRPr sz="1700"/>
            </a:lvl2pPr>
            <a:lvl3pPr>
              <a:buNone/>
              <a:defRPr sz="1400"/>
            </a:lvl3pPr>
            <a:lvl4pPr>
              <a:buNone/>
              <a:defRPr sz="1300"/>
            </a:lvl4pPr>
            <a:lvl5pPr>
              <a:buNone/>
              <a:defRPr sz="1300"/>
            </a:lvl5pPr>
            <a:extLst/>
          </a:lstStyle>
          <a:p>
            <a:pPr lvl="0"/>
            <a:r>
              <a:rPr lang="en-AU" smtClean="0"/>
              <a:t>Click to edit Master text styles</a:t>
            </a:r>
          </a:p>
        </p:txBody>
      </p:sp>
      <p:sp>
        <p:nvSpPr>
          <p:cNvPr id="4" name="Content Placeholder 3"/>
          <p:cNvSpPr>
            <a:spLocks noGrp="1"/>
          </p:cNvSpPr>
          <p:nvPr>
            <p:ph sz="half" idx="1"/>
          </p:nvPr>
        </p:nvSpPr>
        <p:spPr>
          <a:xfrm>
            <a:off x="650240" y="3034455"/>
            <a:ext cx="11595947" cy="5678312"/>
          </a:xfrm>
        </p:spPr>
        <p:txBody>
          <a:bodyPr/>
          <a:lstStyle>
            <a:lvl1pPr>
              <a:defRPr sz="4600"/>
            </a:lvl1pPr>
            <a:lvl2pPr>
              <a:defRPr sz="4000"/>
            </a:lvl2pPr>
            <a:lvl3pPr>
              <a:defRPr sz="3400"/>
            </a:lvl3pPr>
            <a:lvl4pPr>
              <a:defRPr sz="2800"/>
            </a:lvl4pPr>
            <a:lvl5pPr>
              <a:defRPr sz="2800"/>
            </a:lvl5pPr>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Date Placeholder 23"/>
          <p:cNvSpPr>
            <a:spLocks noGrp="1"/>
          </p:cNvSpPr>
          <p:nvPr>
            <p:ph type="dt" sz="half" idx="10"/>
          </p:nvPr>
        </p:nvSpPr>
        <p:spPr/>
        <p:txBody>
          <a:bodyPr/>
          <a:lstStyle>
            <a:lvl1pPr>
              <a:defRPr/>
            </a:lvl1pPr>
          </a:lstStyle>
          <a:p>
            <a:fld id="{9F90F53D-D440-475C-87B5-7E3E0F919CFA}" type="datetime1">
              <a:rPr lang="en-US"/>
              <a:pPr/>
              <a:t>8/8/2016</a:t>
            </a:fld>
            <a:endParaRPr lang="en-US"/>
          </a:p>
        </p:txBody>
      </p:sp>
      <p:sp>
        <p:nvSpPr>
          <p:cNvPr id="6" name="Footer Placeholder 9"/>
          <p:cNvSpPr>
            <a:spLocks noGrp="1"/>
          </p:cNvSpPr>
          <p:nvPr>
            <p:ph type="ftr" sz="quarter" idx="11"/>
          </p:nvPr>
        </p:nvSpPr>
        <p:spPr/>
        <p:txBody>
          <a:bodyPr/>
          <a:lstStyle>
            <a:lvl1pPr>
              <a:defRPr/>
            </a:lvl1pPr>
          </a:lstStyle>
          <a:p>
            <a:endParaRPr lang="en-US"/>
          </a:p>
        </p:txBody>
      </p:sp>
      <p:sp>
        <p:nvSpPr>
          <p:cNvPr id="7" name="Slide Number Placeholder 21"/>
          <p:cNvSpPr>
            <a:spLocks noGrp="1"/>
          </p:cNvSpPr>
          <p:nvPr>
            <p:ph type="sldNum" sz="quarter" idx="12"/>
          </p:nvPr>
        </p:nvSpPr>
        <p:spPr/>
        <p:txBody>
          <a:bodyPr/>
          <a:lstStyle>
            <a:lvl1pPr>
              <a:defRPr/>
            </a:lvl1pPr>
          </a:lstStyle>
          <a:p>
            <a:fld id="{7184EDCD-B416-4825-956D-F4E0F420A43D}" type="slidenum">
              <a:rPr lang="en-US"/>
              <a:pPr/>
              <a:t>‹#›</a:t>
            </a:fld>
            <a:endParaRPr lang="en-US"/>
          </a:p>
        </p:txBody>
      </p:sp>
    </p:spTree>
    <p:extLst>
      <p:ext uri="{BB962C8B-B14F-4D97-AF65-F5344CB8AC3E}">
        <p14:creationId xmlns:p14="http://schemas.microsoft.com/office/powerpoint/2010/main" val="1753991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a:off x="1083733" y="1517227"/>
            <a:ext cx="6502400" cy="65024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130039" tIns="390118" rIns="130039" bIns="65020">
            <a:normAutofit/>
          </a:bodyPr>
          <a:lstStyle>
            <a:lvl1pPr indent="-401638"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eaLnBrk="1" hangingPunct="1">
              <a:lnSpc>
                <a:spcPts val="4263"/>
              </a:lnSpc>
              <a:spcBef>
                <a:spcPts val="850"/>
              </a:spcBef>
              <a:buClr>
                <a:schemeClr val="accent1"/>
              </a:buClr>
              <a:buSzPct val="80000"/>
              <a:buFont typeface="Wingdings 2" pitchFamily="18" charset="2"/>
              <a:buNone/>
            </a:pPr>
            <a:endParaRPr lang="en-US" sz="4600">
              <a:latin typeface="Gill Sans MT" pitchFamily="34" charset="0"/>
            </a:endParaRPr>
          </a:p>
        </p:txBody>
      </p:sp>
      <p:sp>
        <p:nvSpPr>
          <p:cNvPr id="6" name="Process 13"/>
          <p:cNvSpPr>
            <a:spLocks noChangeArrowheads="1"/>
          </p:cNvSpPr>
          <p:nvPr/>
        </p:nvSpPr>
        <p:spPr bwMode="auto">
          <a:xfrm rot="19468671">
            <a:off x="563563" y="1357313"/>
            <a:ext cx="976312" cy="290512"/>
          </a:xfrm>
          <a:prstGeom prst="flowChartProcess">
            <a:avLst/>
          </a:prstGeom>
          <a:solidFill>
            <a:srgbClr val="FBFBFB">
              <a:alpha val="45097"/>
            </a:srgbClr>
          </a:solidFill>
          <a:ln w="6350" cap="rnd">
            <a:solidFill>
              <a:srgbClr val="FFFFFF"/>
            </a:solidFill>
            <a:miter lim="800000"/>
            <a:headEnd/>
            <a:tailEnd/>
          </a:ln>
          <a:effectLst>
            <a:outerShdw blurRad="25400" dist="25400" dir="3299947" sx="96001" sy="96001" algn="tl" rotWithShape="0">
              <a:srgbClr val="EBDAB1">
                <a:alpha val="39999"/>
              </a:srgbClr>
            </a:outerShdw>
          </a:effectLst>
        </p:spPr>
        <p:txBody>
          <a:bodyPr lIns="130039" tIns="65020" rIns="130039" bIns="65020" anchor="ctr"/>
          <a:lstStyle/>
          <a:p>
            <a:pPr algn="ctr"/>
            <a:endParaRPr lang="en-US">
              <a:solidFill>
                <a:srgbClr val="FFFFFF"/>
              </a:solidFill>
              <a:latin typeface="Gill Sans MT" pitchFamily="34" charset="0"/>
            </a:endParaRPr>
          </a:p>
        </p:txBody>
      </p:sp>
      <p:sp>
        <p:nvSpPr>
          <p:cNvPr id="7" name="Process 15"/>
          <p:cNvSpPr>
            <a:spLocks noChangeArrowheads="1"/>
          </p:cNvSpPr>
          <p:nvPr/>
        </p:nvSpPr>
        <p:spPr bwMode="auto">
          <a:xfrm rot="2103354" flipH="1">
            <a:off x="7116763" y="1331913"/>
            <a:ext cx="922337" cy="290512"/>
          </a:xfrm>
          <a:prstGeom prst="flowChartProcess">
            <a:avLst/>
          </a:prstGeom>
          <a:solidFill>
            <a:srgbClr val="FBFBFB">
              <a:alpha val="45097"/>
            </a:srgbClr>
          </a:solidFill>
          <a:ln w="6350" cap="rnd">
            <a:solidFill>
              <a:srgbClr val="FFFFFF"/>
            </a:solidFill>
            <a:miter lim="800000"/>
            <a:headEnd/>
            <a:tailEnd/>
          </a:ln>
          <a:effectLst>
            <a:outerShdw blurRad="25400" dist="25400" dir="3299947" sx="96001" sy="96001" algn="tl" rotWithShape="0">
              <a:schemeClr val="bg2">
                <a:alpha val="20000"/>
              </a:schemeClr>
            </a:outerShdw>
          </a:effectLst>
        </p:spPr>
        <p:txBody>
          <a:bodyPr lIns="130039" tIns="65020" rIns="130039" bIns="65020" anchor="ctr"/>
          <a:lstStyle/>
          <a:p>
            <a:pPr algn="ctr"/>
            <a:endParaRPr lang="en-US">
              <a:solidFill>
                <a:srgbClr val="FFFFFF"/>
              </a:solidFill>
              <a:latin typeface="Gill Sans MT" pitchFamily="34" charset="0"/>
            </a:endParaRPr>
          </a:p>
        </p:txBody>
      </p:sp>
      <p:sp>
        <p:nvSpPr>
          <p:cNvPr id="2" name="Title 1"/>
          <p:cNvSpPr>
            <a:spLocks noGrp="1"/>
          </p:cNvSpPr>
          <p:nvPr>
            <p:ph type="title"/>
          </p:nvPr>
        </p:nvSpPr>
        <p:spPr>
          <a:xfrm>
            <a:off x="8372474" y="1517228"/>
            <a:ext cx="3901440" cy="2817707"/>
          </a:xfrm>
        </p:spPr>
        <p:txBody>
          <a:bodyPr anchor="b">
            <a:noAutofit/>
          </a:bodyPr>
          <a:lstStyle>
            <a:lvl1pPr algn="l">
              <a:buNone/>
              <a:defRPr sz="3000" b="1">
                <a:effectLst/>
              </a:defRPr>
            </a:lvl1pPr>
            <a:extLst/>
          </a:lstStyle>
          <a:p>
            <a:r>
              <a:rPr lang="en-AU" smtClean="0"/>
              <a:t>Click to edit Master title style</a:t>
            </a:r>
            <a:endParaRPr lang="en-US"/>
          </a:p>
        </p:txBody>
      </p:sp>
      <p:sp>
        <p:nvSpPr>
          <p:cNvPr id="3" name="Picture Placeholder 2"/>
          <p:cNvSpPr>
            <a:spLocks noGrp="1"/>
          </p:cNvSpPr>
          <p:nvPr>
            <p:ph type="pic" idx="1"/>
          </p:nvPr>
        </p:nvSpPr>
        <p:spPr>
          <a:xfrm>
            <a:off x="1192107" y="1625605"/>
            <a:ext cx="6285653" cy="4998444"/>
          </a:xfrm>
          <a:prstGeom prst="roundRect">
            <a:avLst>
              <a:gd name="adj" fmla="val 783"/>
            </a:avLst>
          </a:prstGeom>
          <a:solidFill>
            <a:schemeClr val="bg2"/>
          </a:solidFill>
          <a:ln w="127000">
            <a:noFill/>
            <a:miter lim="800000"/>
          </a:ln>
          <a:effectLst/>
        </p:spPr>
        <p:txBody>
          <a:bodyPr tIns="390118">
            <a:normAutofit/>
          </a:bodyPr>
          <a:lstStyle>
            <a:lvl1pPr marL="0" indent="0" algn="l" eaLnBrk="1" latinLnBrk="0" hangingPunct="1">
              <a:buNone/>
              <a:defRPr sz="4600"/>
            </a:lvl1pPr>
            <a:extLst/>
          </a:lstStyle>
          <a:p>
            <a:pPr lvl="0"/>
            <a:r>
              <a:rPr lang="en-AU" noProof="0" smtClean="0"/>
              <a:t>Drag picture to placeholder or click icon to add</a:t>
            </a:r>
            <a:endParaRPr lang="en-US" noProof="0" dirty="0"/>
          </a:p>
        </p:txBody>
      </p:sp>
      <p:sp>
        <p:nvSpPr>
          <p:cNvPr id="4" name="Text Placeholder 3"/>
          <p:cNvSpPr>
            <a:spLocks noGrp="1"/>
          </p:cNvSpPr>
          <p:nvPr>
            <p:ph type="body" sz="half" idx="2"/>
          </p:nvPr>
        </p:nvSpPr>
        <p:spPr>
          <a:xfrm>
            <a:off x="1192107" y="6827520"/>
            <a:ext cx="6285653" cy="1083733"/>
          </a:xfrm>
        </p:spPr>
        <p:txBody>
          <a:bodyPr anchor="ctr"/>
          <a:lstStyle>
            <a:lvl1pPr marL="0" indent="0" algn="l">
              <a:lnSpc>
                <a:spcPts val="2276"/>
              </a:lnSpc>
              <a:spcBef>
                <a:spcPts val="0"/>
              </a:spcBef>
              <a:buNone/>
              <a:defRPr sz="2000">
                <a:solidFill>
                  <a:srgbClr val="777777"/>
                </a:solidFill>
              </a:defRPr>
            </a:lvl1pPr>
            <a:lvl2pPr>
              <a:defRPr sz="1700"/>
            </a:lvl2pPr>
            <a:lvl3pPr>
              <a:defRPr sz="1400"/>
            </a:lvl3pPr>
            <a:lvl4pPr>
              <a:defRPr sz="1300"/>
            </a:lvl4pPr>
            <a:lvl5pPr>
              <a:defRPr sz="1300"/>
            </a:lvl5pPr>
            <a:extLst/>
          </a:lstStyle>
          <a:p>
            <a:pPr lvl="0"/>
            <a:r>
              <a:rPr lang="en-AU" smtClean="0"/>
              <a:t>Click to edit Master text styles</a:t>
            </a:r>
          </a:p>
        </p:txBody>
      </p:sp>
      <p:sp>
        <p:nvSpPr>
          <p:cNvPr id="8" name="Date Placeholder 4"/>
          <p:cNvSpPr>
            <a:spLocks noGrp="1"/>
          </p:cNvSpPr>
          <p:nvPr>
            <p:ph type="dt" sz="half" idx="10"/>
          </p:nvPr>
        </p:nvSpPr>
        <p:spPr/>
        <p:txBody>
          <a:bodyPr/>
          <a:lstStyle>
            <a:lvl1pPr>
              <a:defRPr/>
            </a:lvl1pPr>
          </a:lstStyle>
          <a:p>
            <a:fld id="{EB0529DC-D6D6-44AB-B6AA-3CC8E0456905}" type="datetime1">
              <a:rPr lang="en-US"/>
              <a:pPr/>
              <a:t>8/8/2016</a:t>
            </a:fld>
            <a:endParaRPr lang="en-US"/>
          </a:p>
        </p:txBody>
      </p:sp>
      <p:sp>
        <p:nvSpPr>
          <p:cNvPr id="9" name="Footer Placeholder 5"/>
          <p:cNvSpPr>
            <a:spLocks noGrp="1"/>
          </p:cNvSpPr>
          <p:nvPr>
            <p:ph type="ftr" sz="quarter" idx="11"/>
          </p:nvPr>
        </p:nvSpPr>
        <p:spPr/>
        <p:txBody>
          <a:bodyPr/>
          <a:lstStyle>
            <a:lvl1pPr>
              <a:defRPr/>
            </a:lvl1pPr>
          </a:lstStyle>
          <a:p>
            <a:endParaRPr lang="en-US"/>
          </a:p>
        </p:txBody>
      </p:sp>
      <p:sp>
        <p:nvSpPr>
          <p:cNvPr id="10" name="Slide Number Placeholder 6"/>
          <p:cNvSpPr>
            <a:spLocks noGrp="1"/>
          </p:cNvSpPr>
          <p:nvPr>
            <p:ph type="sldNum" sz="quarter" idx="12"/>
          </p:nvPr>
        </p:nvSpPr>
        <p:spPr/>
        <p:txBody>
          <a:bodyPr/>
          <a:lstStyle>
            <a:lvl1pPr>
              <a:defRPr/>
            </a:lvl1pPr>
          </a:lstStyle>
          <a:p>
            <a:fld id="{8E89A641-921F-42CE-A329-2BD425157F50}" type="slidenum">
              <a:rPr lang="en-US"/>
              <a:pPr/>
              <a:t>‹#›</a:t>
            </a:fld>
            <a:endParaRPr lang="en-US"/>
          </a:p>
        </p:txBody>
      </p:sp>
    </p:spTree>
    <p:extLst>
      <p:ext uri="{BB962C8B-B14F-4D97-AF65-F5344CB8AC3E}">
        <p14:creationId xmlns:p14="http://schemas.microsoft.com/office/powerpoint/2010/main" val="2291352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1160463" y="-1160463"/>
            <a:ext cx="2330451" cy="2330451"/>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lIns="130039" tIns="65020" rIns="130039" bIns="65020" anchor="ctr"/>
          <a:lstStyle>
            <a:extLst/>
          </a:lstStyle>
          <a:p>
            <a:pPr algn="ctr">
              <a:defRPr/>
            </a:pPr>
            <a:endParaRPr lang="en-US"/>
          </a:p>
        </p:txBody>
      </p:sp>
      <p:sp>
        <p:nvSpPr>
          <p:cNvPr id="8" name="Oval 7"/>
          <p:cNvSpPr>
            <a:spLocks noChangeArrowheads="1"/>
          </p:cNvSpPr>
          <p:nvPr/>
        </p:nvSpPr>
        <p:spPr bwMode="auto">
          <a:xfrm>
            <a:off x="239713" y="30163"/>
            <a:ext cx="2420937" cy="2420937"/>
          </a:xfrm>
          <a:prstGeom prst="ellipse">
            <a:avLst/>
          </a:prstGeom>
          <a:noFill/>
          <a:ln w="27305" cap="rnd">
            <a:solidFill>
              <a:srgbClr val="FFF6DB"/>
            </a:solidFill>
            <a:round/>
            <a:headEnd/>
            <a:tailEnd/>
          </a:ln>
          <a:effectLst>
            <a:outerShdw blurRad="25400" dist="25400" dir="5400000" algn="tl" rotWithShape="0">
              <a:srgbClr val="AFA58D">
                <a:alpha val="84999"/>
              </a:srgbClr>
            </a:outerShdw>
          </a:effectLst>
          <a:extLst>
            <a:ext uri="{909E8E84-426E-40DD-AFC4-6F175D3DCCD1}">
              <a14:hiddenFill xmlns:a14="http://schemas.microsoft.com/office/drawing/2010/main">
                <a:solidFill>
                  <a:srgbClr val="FFFFFF"/>
                </a:solidFill>
              </a14:hiddenFill>
            </a:ext>
          </a:extLst>
        </p:spPr>
        <p:txBody>
          <a:bodyPr lIns="130039" tIns="65020" rIns="130039" bIns="65020" anchor="ctr"/>
          <a:lstStyle/>
          <a:p>
            <a:pPr algn="ctr"/>
            <a:endParaRPr lang="en-US">
              <a:solidFill>
                <a:srgbClr val="FFFFFF"/>
              </a:solidFill>
              <a:latin typeface="Gill Sans MT" pitchFamily="34" charset="0"/>
            </a:endParaRPr>
          </a:p>
        </p:txBody>
      </p:sp>
      <p:sp>
        <p:nvSpPr>
          <p:cNvPr id="11" name="Donut 10"/>
          <p:cNvSpPr/>
          <p:nvPr/>
        </p:nvSpPr>
        <p:spPr>
          <a:xfrm rot="2315675">
            <a:off x="260099" y="1500554"/>
            <a:ext cx="1601020" cy="1568176"/>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lIns="130039" tIns="65020" rIns="130039" bIns="65020" anchor="ct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endParaRPr lang="en-US" sz="1800">
              <a:solidFill>
                <a:srgbClr val="FFFFFF"/>
              </a:solidFill>
              <a:latin typeface="Gill Sans MT" pitchFamily="34" charset="0"/>
            </a:endParaRPr>
          </a:p>
        </p:txBody>
      </p:sp>
      <p:sp>
        <p:nvSpPr>
          <p:cNvPr id="12" name="Rectangle 11"/>
          <p:cNvSpPr/>
          <p:nvPr/>
        </p:nvSpPr>
        <p:spPr>
          <a:xfrm>
            <a:off x="1439863" y="0"/>
            <a:ext cx="11564937" cy="97536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30039" tIns="65020" rIns="130039" bIns="65020" anchor="ctr"/>
          <a:lstStyle/>
          <a:p>
            <a:pPr algn="ctr"/>
            <a:endParaRPr lang="en-US">
              <a:solidFill>
                <a:srgbClr val="FFFFFF"/>
              </a:solidFill>
              <a:ea typeface="ヒラギノ角ゴ ProN W3" pitchFamily="-84" charset="-128"/>
            </a:endParaRPr>
          </a:p>
        </p:txBody>
      </p:sp>
      <p:sp>
        <p:nvSpPr>
          <p:cNvPr id="5" name="Title Placeholder 4"/>
          <p:cNvSpPr>
            <a:spLocks noGrp="1"/>
          </p:cNvSpPr>
          <p:nvPr>
            <p:ph type="title"/>
          </p:nvPr>
        </p:nvSpPr>
        <p:spPr>
          <a:xfrm>
            <a:off x="2041525" y="390525"/>
            <a:ext cx="10664825" cy="1625600"/>
          </a:xfrm>
          <a:prstGeom prst="rect">
            <a:avLst/>
          </a:prstGeom>
        </p:spPr>
        <p:txBody>
          <a:bodyPr vert="horz" wrap="square" lIns="130039" tIns="65020" rIns="130039" bIns="65020" numCol="1" anchor="ctr" anchorCtr="0" compatLnSpc="1">
            <a:prstTxWarp prst="textNoShape">
              <a:avLst/>
            </a:prstTxWarp>
            <a:normAutofit/>
          </a:bodyPr>
          <a:lstStyle/>
          <a:p>
            <a:pPr lvl="0"/>
            <a:r>
              <a:rPr lang="en-AU" smtClean="0"/>
              <a:t>Click to edit Master title style</a:t>
            </a:r>
            <a:endParaRPr lang="en-US" smtClean="0"/>
          </a:p>
        </p:txBody>
      </p:sp>
      <p:sp>
        <p:nvSpPr>
          <p:cNvPr id="1033" name="Text Placeholder 8"/>
          <p:cNvSpPr>
            <a:spLocks noGrp="1"/>
          </p:cNvSpPr>
          <p:nvPr>
            <p:ph type="body" idx="1"/>
          </p:nvPr>
        </p:nvSpPr>
        <p:spPr bwMode="auto">
          <a:xfrm>
            <a:off x="2041525" y="2058988"/>
            <a:ext cx="10664825" cy="682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0039" tIns="65020" rIns="130039" bIns="65020" numCol="1" anchor="t" anchorCtr="0" compatLnSpc="1">
            <a:prstTxWarp prst="textNoShape">
              <a:avLst/>
            </a:prstTxWarp>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smtClean="0"/>
          </a:p>
        </p:txBody>
      </p:sp>
      <p:sp>
        <p:nvSpPr>
          <p:cNvPr id="24" name="Date Placeholder 23"/>
          <p:cNvSpPr>
            <a:spLocks noGrp="1"/>
          </p:cNvSpPr>
          <p:nvPr>
            <p:ph type="dt" sz="half" idx="2"/>
          </p:nvPr>
        </p:nvSpPr>
        <p:spPr>
          <a:xfrm>
            <a:off x="5094288" y="8967788"/>
            <a:ext cx="3033712" cy="677862"/>
          </a:xfrm>
          <a:prstGeom prst="rect">
            <a:avLst/>
          </a:prstGeom>
        </p:spPr>
        <p:txBody>
          <a:bodyPr vert="horz" wrap="square" lIns="130039" tIns="65020" rIns="130039" bIns="65020" numCol="1" anchor="b" anchorCtr="0" compatLnSpc="1">
            <a:prstTxWarp prst="textNoShape">
              <a:avLst/>
            </a:prstTxWarp>
          </a:bodyPr>
          <a:lstStyle>
            <a:lvl1pPr algn="r">
              <a:defRPr sz="1700">
                <a:solidFill>
                  <a:srgbClr val="B5A788"/>
                </a:solidFill>
              </a:defRPr>
            </a:lvl1pPr>
          </a:lstStyle>
          <a:p>
            <a:fld id="{25CC84DC-11C9-48A1-94E6-2131E8448B2C}" type="datetime1">
              <a:rPr lang="en-US"/>
              <a:pPr/>
              <a:t>8/8/2016</a:t>
            </a:fld>
            <a:endParaRPr lang="en-US"/>
          </a:p>
        </p:txBody>
      </p:sp>
      <p:sp>
        <p:nvSpPr>
          <p:cNvPr id="10" name="Footer Placeholder 9"/>
          <p:cNvSpPr>
            <a:spLocks noGrp="1"/>
          </p:cNvSpPr>
          <p:nvPr>
            <p:ph type="ftr" sz="quarter" idx="3"/>
          </p:nvPr>
        </p:nvSpPr>
        <p:spPr>
          <a:xfrm>
            <a:off x="8128000" y="8967788"/>
            <a:ext cx="4117975" cy="677862"/>
          </a:xfrm>
          <a:prstGeom prst="rect">
            <a:avLst/>
          </a:prstGeom>
        </p:spPr>
        <p:txBody>
          <a:bodyPr vert="horz" wrap="square" lIns="130039" tIns="65020" rIns="130039" bIns="65020" numCol="1" anchor="b" anchorCtr="0" compatLnSpc="1">
            <a:prstTxWarp prst="textNoShape">
              <a:avLst/>
            </a:prstTxWarp>
          </a:bodyPr>
          <a:lstStyle>
            <a:lvl1pPr>
              <a:defRPr sz="1700">
                <a:solidFill>
                  <a:srgbClr val="B5A788"/>
                </a:solidFill>
              </a:defRPr>
            </a:lvl1pPr>
          </a:lstStyle>
          <a:p>
            <a:endParaRPr lang="en-US"/>
          </a:p>
        </p:txBody>
      </p:sp>
      <p:sp>
        <p:nvSpPr>
          <p:cNvPr id="22" name="Slide Number Placeholder 21"/>
          <p:cNvSpPr>
            <a:spLocks noGrp="1"/>
          </p:cNvSpPr>
          <p:nvPr>
            <p:ph type="sldNum" sz="quarter" idx="4"/>
          </p:nvPr>
        </p:nvSpPr>
        <p:spPr>
          <a:xfrm>
            <a:off x="12250738" y="8967788"/>
            <a:ext cx="649287" cy="677862"/>
          </a:xfrm>
          <a:prstGeom prst="rect">
            <a:avLst/>
          </a:prstGeom>
        </p:spPr>
        <p:txBody>
          <a:bodyPr vert="horz" wrap="square" lIns="130039" tIns="65020" rIns="130039" bIns="65020" numCol="1" anchor="b" anchorCtr="0" compatLnSpc="1">
            <a:prstTxWarp prst="textNoShape">
              <a:avLst/>
            </a:prstTxWarp>
          </a:bodyPr>
          <a:lstStyle>
            <a:lvl1pPr algn="ctr">
              <a:defRPr sz="1700">
                <a:solidFill>
                  <a:srgbClr val="B5A788"/>
                </a:solidFill>
              </a:defRPr>
            </a:lvl1pPr>
          </a:lstStyle>
          <a:p>
            <a:fld id="{A053CC8F-F385-454A-88BB-2D2062803F9F}" type="slidenum">
              <a:rPr lang="en-US"/>
              <a:pPr/>
              <a:t>‹#›</a:t>
            </a:fld>
            <a:endParaRPr lang="en-US"/>
          </a:p>
        </p:txBody>
      </p:sp>
      <p:sp>
        <p:nvSpPr>
          <p:cNvPr id="15" name="Rectangle 14"/>
          <p:cNvSpPr>
            <a:spLocks noChangeArrowheads="1"/>
          </p:cNvSpPr>
          <p:nvPr/>
        </p:nvSpPr>
        <p:spPr bwMode="invGray">
          <a:xfrm>
            <a:off x="1443038" y="0"/>
            <a:ext cx="104775" cy="9753600"/>
          </a:xfrm>
          <a:prstGeom prst="rect">
            <a:avLst/>
          </a:prstGeom>
          <a:solidFill>
            <a:schemeClr val="bg1"/>
          </a:solidFill>
          <a:ln>
            <a:noFill/>
          </a:ln>
          <a:effectLst>
            <a:outerShdw blurRad="38550" dist="38000" dir="10800000" algn="tl" rotWithShape="0">
              <a:srgbClr val="706B5F">
                <a:alpha val="25000"/>
              </a:srgbClr>
            </a:outerShdw>
          </a:effectLst>
          <a:extLst>
            <a:ext uri="{91240B29-F687-4F45-9708-019B960494DF}">
              <a14:hiddenLine xmlns:a14="http://schemas.microsoft.com/office/drawing/2010/main" w="25400" cap="rnd">
                <a:solidFill>
                  <a:srgbClr val="000000"/>
                </a:solidFill>
                <a:miter lim="800000"/>
                <a:headEnd/>
                <a:tailEnd/>
              </a14:hiddenLine>
            </a:ext>
          </a:extLst>
        </p:spPr>
        <p:txBody>
          <a:bodyPr lIns="130039" tIns="65020" rIns="130039" bIns="65020" anchor="ctr"/>
          <a:lstStyle/>
          <a:p>
            <a:pPr algn="ctr"/>
            <a:endParaRPr lang="en-US">
              <a:solidFill>
                <a:srgbClr val="FFFFFF"/>
              </a:solidFill>
              <a:latin typeface="Gill Sans MT" pitchFamily="34" charset="0"/>
            </a:endParaRPr>
          </a:p>
        </p:txBody>
      </p:sp>
    </p:spTree>
  </p:cSld>
  <p:clrMap bg1="lt1" tx1="dk1" bg2="lt2" tx2="dk2" accent1="accent1" accent2="accent2" accent3="accent3" accent4="accent4" accent5="accent5" accent6="accent6" hlink="hlink" folHlink="folHlink"/>
  <p:sldLayoutIdLst>
    <p:sldLayoutId id="2147483828" r:id="rId1"/>
    <p:sldLayoutId id="2147483820" r:id="rId2"/>
    <p:sldLayoutId id="2147483829" r:id="rId3"/>
    <p:sldLayoutId id="2147483821" r:id="rId4"/>
    <p:sldLayoutId id="2147483822" r:id="rId5"/>
    <p:sldLayoutId id="2147483823" r:id="rId6"/>
    <p:sldLayoutId id="2147483830" r:id="rId7"/>
    <p:sldLayoutId id="2147483824" r:id="rId8"/>
    <p:sldLayoutId id="2147483831" r:id="rId9"/>
    <p:sldLayoutId id="2147483825" r:id="rId10"/>
    <p:sldLayoutId id="2147483826" r:id="rId11"/>
    <p:sldLayoutId id="2147483827" r:id="rId12"/>
    <p:sldLayoutId id="2147483832" r:id="rId13"/>
    <p:sldLayoutId id="2147483833" r:id="rId14"/>
  </p:sldLayoutIdLst>
  <p:txStyles>
    <p:titleStyle>
      <a:lvl1pPr algn="l" rtl="0" eaLnBrk="0" fontAlgn="base" hangingPunct="0">
        <a:spcBef>
          <a:spcPct val="0"/>
        </a:spcBef>
        <a:spcAft>
          <a:spcPct val="0"/>
        </a:spcAft>
        <a:defRPr sz="6100" kern="1200">
          <a:solidFill>
            <a:srgbClr val="572314"/>
          </a:solidFill>
          <a:effectLst>
            <a:outerShdw blurRad="50000" dist="30000" dir="5400000" algn="tl" rotWithShape="0">
              <a:srgbClr val="000000">
                <a:alpha val="30000"/>
              </a:srgbClr>
            </a:outerShdw>
          </a:effectLst>
          <a:latin typeface="+mj-lt"/>
          <a:ea typeface="MS PGothic" pitchFamily="34" charset="-128"/>
          <a:cs typeface="ＭＳ Ｐゴシック" charset="0"/>
        </a:defRPr>
      </a:lvl1pPr>
      <a:lvl2pPr algn="l" rtl="0" eaLnBrk="0" fontAlgn="base" hangingPunct="0">
        <a:spcBef>
          <a:spcPct val="0"/>
        </a:spcBef>
        <a:spcAft>
          <a:spcPct val="0"/>
        </a:spcAft>
        <a:defRPr sz="6100">
          <a:solidFill>
            <a:srgbClr val="572314"/>
          </a:solidFill>
          <a:latin typeface="Gill Sans MT" charset="0"/>
          <a:ea typeface="MS PGothic" pitchFamily="34" charset="-128"/>
          <a:cs typeface="ＭＳ Ｐゴシック" charset="0"/>
        </a:defRPr>
      </a:lvl2pPr>
      <a:lvl3pPr algn="l" rtl="0" eaLnBrk="0" fontAlgn="base" hangingPunct="0">
        <a:spcBef>
          <a:spcPct val="0"/>
        </a:spcBef>
        <a:spcAft>
          <a:spcPct val="0"/>
        </a:spcAft>
        <a:defRPr sz="6100">
          <a:solidFill>
            <a:srgbClr val="572314"/>
          </a:solidFill>
          <a:latin typeface="Gill Sans MT" charset="0"/>
          <a:ea typeface="MS PGothic" pitchFamily="34" charset="-128"/>
          <a:cs typeface="ＭＳ Ｐゴシック" charset="0"/>
        </a:defRPr>
      </a:lvl3pPr>
      <a:lvl4pPr algn="l" rtl="0" eaLnBrk="0" fontAlgn="base" hangingPunct="0">
        <a:spcBef>
          <a:spcPct val="0"/>
        </a:spcBef>
        <a:spcAft>
          <a:spcPct val="0"/>
        </a:spcAft>
        <a:defRPr sz="6100">
          <a:solidFill>
            <a:srgbClr val="572314"/>
          </a:solidFill>
          <a:latin typeface="Gill Sans MT" charset="0"/>
          <a:ea typeface="MS PGothic" pitchFamily="34" charset="-128"/>
          <a:cs typeface="ＭＳ Ｐゴシック" charset="0"/>
        </a:defRPr>
      </a:lvl4pPr>
      <a:lvl5pPr algn="l" rtl="0" eaLnBrk="0" fontAlgn="base" hangingPunct="0">
        <a:spcBef>
          <a:spcPct val="0"/>
        </a:spcBef>
        <a:spcAft>
          <a:spcPct val="0"/>
        </a:spcAft>
        <a:defRPr sz="6100">
          <a:solidFill>
            <a:srgbClr val="572314"/>
          </a:solidFill>
          <a:latin typeface="Gill Sans MT" charset="0"/>
          <a:ea typeface="MS PGothic" pitchFamily="34" charset="-128"/>
          <a:cs typeface="ＭＳ Ｐゴシック" charset="0"/>
        </a:defRPr>
      </a:lvl5pPr>
      <a:lvl6pPr marL="457176" algn="l" rtl="0" fontAlgn="base">
        <a:spcBef>
          <a:spcPct val="0"/>
        </a:spcBef>
        <a:spcAft>
          <a:spcPct val="0"/>
        </a:spcAft>
        <a:defRPr sz="6100">
          <a:solidFill>
            <a:srgbClr val="572314"/>
          </a:solidFill>
          <a:latin typeface="Gill Sans MT" charset="0"/>
          <a:ea typeface="ＭＳ Ｐゴシック" charset="0"/>
          <a:cs typeface="ＭＳ Ｐゴシック" charset="0"/>
        </a:defRPr>
      </a:lvl6pPr>
      <a:lvl7pPr marL="914354" algn="l" rtl="0" fontAlgn="base">
        <a:spcBef>
          <a:spcPct val="0"/>
        </a:spcBef>
        <a:spcAft>
          <a:spcPct val="0"/>
        </a:spcAft>
        <a:defRPr sz="6100">
          <a:solidFill>
            <a:srgbClr val="572314"/>
          </a:solidFill>
          <a:latin typeface="Gill Sans MT" charset="0"/>
          <a:ea typeface="ＭＳ Ｐゴシック" charset="0"/>
          <a:cs typeface="ＭＳ Ｐゴシック" charset="0"/>
        </a:defRPr>
      </a:lvl7pPr>
      <a:lvl8pPr marL="1371530" algn="l" rtl="0" fontAlgn="base">
        <a:spcBef>
          <a:spcPct val="0"/>
        </a:spcBef>
        <a:spcAft>
          <a:spcPct val="0"/>
        </a:spcAft>
        <a:defRPr sz="6100">
          <a:solidFill>
            <a:srgbClr val="572314"/>
          </a:solidFill>
          <a:latin typeface="Gill Sans MT" charset="0"/>
          <a:ea typeface="ＭＳ Ｐゴシック" charset="0"/>
          <a:cs typeface="ＭＳ Ｐゴシック" charset="0"/>
        </a:defRPr>
      </a:lvl8pPr>
      <a:lvl9pPr marL="1828706" algn="l" rtl="0" fontAlgn="base">
        <a:spcBef>
          <a:spcPct val="0"/>
        </a:spcBef>
        <a:spcAft>
          <a:spcPct val="0"/>
        </a:spcAft>
        <a:defRPr sz="6100">
          <a:solidFill>
            <a:srgbClr val="572314"/>
          </a:solidFill>
          <a:latin typeface="Gill Sans MT" charset="0"/>
          <a:ea typeface="ＭＳ Ｐゴシック" charset="0"/>
          <a:cs typeface="ＭＳ Ｐゴシック" charset="0"/>
        </a:defRPr>
      </a:lvl9pPr>
      <a:extLst/>
    </p:titleStyle>
    <p:bodyStyle>
      <a:lvl1pPr marL="517525" indent="-400050" algn="l" rtl="0" eaLnBrk="0" fontAlgn="base" hangingPunct="0">
        <a:spcBef>
          <a:spcPts val="850"/>
        </a:spcBef>
        <a:spcAft>
          <a:spcPct val="0"/>
        </a:spcAft>
        <a:buClr>
          <a:schemeClr val="accent1"/>
        </a:buClr>
        <a:buSzPct val="80000"/>
        <a:buFont typeface="Wingdings 2" pitchFamily="18" charset="2"/>
        <a:buChar char=""/>
        <a:defRPr sz="4600" kern="1200">
          <a:solidFill>
            <a:schemeClr val="tx1"/>
          </a:solidFill>
          <a:latin typeface="+mn-lt"/>
          <a:ea typeface="MS PGothic" pitchFamily="34" charset="-128"/>
          <a:cs typeface="ＭＳ Ｐゴシック" charset="0"/>
        </a:defRPr>
      </a:lvl1pPr>
      <a:lvl2pPr marL="908050" indent="-334963" algn="l" rtl="0" eaLnBrk="0" fontAlgn="base" hangingPunct="0">
        <a:spcBef>
          <a:spcPts val="788"/>
        </a:spcBef>
        <a:spcAft>
          <a:spcPct val="0"/>
        </a:spcAft>
        <a:buClr>
          <a:schemeClr val="accent1"/>
        </a:buClr>
        <a:buFont typeface="Verdana" pitchFamily="34" charset="0"/>
        <a:buChar char="◦"/>
        <a:defRPr sz="4000" kern="1200">
          <a:solidFill>
            <a:schemeClr val="tx1"/>
          </a:solidFill>
          <a:latin typeface="+mn-lt"/>
          <a:ea typeface="MS PGothic" pitchFamily="34" charset="-128"/>
          <a:cs typeface="+mn-cs"/>
        </a:defRPr>
      </a:lvl2pPr>
      <a:lvl3pPr marL="1258888" indent="-322263" algn="l" rtl="0" eaLnBrk="0" fontAlgn="base" hangingPunct="0">
        <a:spcBef>
          <a:spcPct val="20000"/>
        </a:spcBef>
        <a:spcAft>
          <a:spcPct val="0"/>
        </a:spcAft>
        <a:buClr>
          <a:schemeClr val="accent2"/>
        </a:buClr>
        <a:buFont typeface="Wingdings 2" pitchFamily="18" charset="2"/>
        <a:buChar char=""/>
        <a:defRPr sz="3400" kern="1200">
          <a:solidFill>
            <a:schemeClr val="tx1"/>
          </a:solidFill>
          <a:latin typeface="+mn-lt"/>
          <a:ea typeface="MS PGothic" pitchFamily="34" charset="-128"/>
          <a:cs typeface="+mn-cs"/>
        </a:defRPr>
      </a:lvl3pPr>
      <a:lvl4pPr marL="1558925" indent="-244475" algn="l" rtl="0" eaLnBrk="0" fontAlgn="base" hangingPunct="0">
        <a:spcBef>
          <a:spcPct val="20000"/>
        </a:spcBef>
        <a:spcAft>
          <a:spcPct val="0"/>
        </a:spcAft>
        <a:buClr>
          <a:srgbClr val="C32D2E"/>
        </a:buClr>
        <a:buFont typeface="Wingdings 2" pitchFamily="18" charset="2"/>
        <a:buChar char=""/>
        <a:defRPr sz="2800" kern="1200">
          <a:solidFill>
            <a:schemeClr val="tx1"/>
          </a:solidFill>
          <a:latin typeface="+mn-lt"/>
          <a:ea typeface="MS PGothic" pitchFamily="34" charset="-128"/>
          <a:cs typeface="+mn-cs"/>
        </a:defRPr>
      </a:lvl4pPr>
      <a:lvl5pPr marL="1844675" indent="-257175" algn="l" rtl="0" eaLnBrk="0" fontAlgn="base" hangingPunct="0">
        <a:spcBef>
          <a:spcPct val="20000"/>
        </a:spcBef>
        <a:spcAft>
          <a:spcPct val="0"/>
        </a:spcAft>
        <a:buClr>
          <a:srgbClr val="84AA33"/>
        </a:buClr>
        <a:buFont typeface="Wingdings 2" pitchFamily="18" charset="2"/>
        <a:buChar char=""/>
        <a:defRPr sz="2800" kern="1200">
          <a:solidFill>
            <a:schemeClr val="tx1"/>
          </a:solidFill>
          <a:latin typeface="+mn-lt"/>
          <a:ea typeface="MS PGothic" pitchFamily="34" charset="-128"/>
          <a:cs typeface="+mn-cs"/>
        </a:defRPr>
      </a:lvl5pPr>
      <a:lvl6pPr marL="2145648" indent="-260079" algn="l" rtl="0" eaLnBrk="1" latinLnBrk="0" hangingPunct="1">
        <a:lnSpc>
          <a:spcPct val="100000"/>
        </a:lnSpc>
        <a:spcBef>
          <a:spcPct val="20000"/>
        </a:spcBef>
        <a:buClr>
          <a:schemeClr val="accent5"/>
        </a:buClr>
        <a:buFont typeface="Wingdings 2"/>
        <a:buChar char=""/>
        <a:defRPr kumimoji="0" sz="2800" kern="1200">
          <a:solidFill>
            <a:schemeClr val="tx1"/>
          </a:solidFill>
          <a:latin typeface="+mn-lt"/>
          <a:ea typeface="+mn-ea"/>
          <a:cs typeface="+mn-cs"/>
        </a:defRPr>
      </a:lvl6pPr>
      <a:lvl7pPr marL="2444739" indent="-260079"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7pPr>
      <a:lvl8pPr marL="2730825" indent="-260079"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8pPr>
      <a:lvl9pPr marL="3029916" indent="-260079"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650197" algn="l" rtl="0" eaLnBrk="1" latinLnBrk="0" hangingPunct="1">
        <a:defRPr kumimoji="0" kern="1200">
          <a:solidFill>
            <a:schemeClr val="tx1"/>
          </a:solidFill>
          <a:latin typeface="+mn-lt"/>
          <a:ea typeface="+mn-ea"/>
          <a:cs typeface="+mn-cs"/>
        </a:defRPr>
      </a:lvl2pPr>
      <a:lvl3pPr marL="1300393" algn="l" rtl="0" eaLnBrk="1" latinLnBrk="0" hangingPunct="1">
        <a:defRPr kumimoji="0" kern="1200">
          <a:solidFill>
            <a:schemeClr val="tx1"/>
          </a:solidFill>
          <a:latin typeface="+mn-lt"/>
          <a:ea typeface="+mn-ea"/>
          <a:cs typeface="+mn-cs"/>
        </a:defRPr>
      </a:lvl3pPr>
      <a:lvl4pPr marL="1950590" algn="l" rtl="0" eaLnBrk="1" latinLnBrk="0" hangingPunct="1">
        <a:defRPr kumimoji="0" kern="1200">
          <a:solidFill>
            <a:schemeClr val="tx1"/>
          </a:solidFill>
          <a:latin typeface="+mn-lt"/>
          <a:ea typeface="+mn-ea"/>
          <a:cs typeface="+mn-cs"/>
        </a:defRPr>
      </a:lvl4pPr>
      <a:lvl5pPr marL="2600786" algn="l" rtl="0" eaLnBrk="1" latinLnBrk="0" hangingPunct="1">
        <a:defRPr kumimoji="0" kern="1200">
          <a:solidFill>
            <a:schemeClr val="tx1"/>
          </a:solidFill>
          <a:latin typeface="+mn-lt"/>
          <a:ea typeface="+mn-ea"/>
          <a:cs typeface="+mn-cs"/>
        </a:defRPr>
      </a:lvl5pPr>
      <a:lvl6pPr marL="3250983" algn="l" rtl="0" eaLnBrk="1" latinLnBrk="0" hangingPunct="1">
        <a:defRPr kumimoji="0" kern="1200">
          <a:solidFill>
            <a:schemeClr val="tx1"/>
          </a:solidFill>
          <a:latin typeface="+mn-lt"/>
          <a:ea typeface="+mn-ea"/>
          <a:cs typeface="+mn-cs"/>
        </a:defRPr>
      </a:lvl6pPr>
      <a:lvl7pPr marL="3901180" algn="l" rtl="0" eaLnBrk="1" latinLnBrk="0" hangingPunct="1">
        <a:defRPr kumimoji="0" kern="1200">
          <a:solidFill>
            <a:schemeClr val="tx1"/>
          </a:solidFill>
          <a:latin typeface="+mn-lt"/>
          <a:ea typeface="+mn-ea"/>
          <a:cs typeface="+mn-cs"/>
        </a:defRPr>
      </a:lvl7pPr>
      <a:lvl8pPr marL="4551376" algn="l" rtl="0" eaLnBrk="1" latinLnBrk="0" hangingPunct="1">
        <a:defRPr kumimoji="0" kern="1200">
          <a:solidFill>
            <a:schemeClr val="tx1"/>
          </a:solidFill>
          <a:latin typeface="+mn-lt"/>
          <a:ea typeface="+mn-ea"/>
          <a:cs typeface="+mn-cs"/>
        </a:defRPr>
      </a:lvl8pPr>
      <a:lvl9pPr marL="5201573"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5.e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ags" Target="../tags/tag6.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tags" Target="../tags/tag10.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tags" Target="../tags/tag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hyperlink" Target="http://www.flickr.com/photos/vaxzine/485424742/"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ctrTitle"/>
          </p:nvPr>
        </p:nvSpPr>
        <p:spPr>
          <a:xfrm>
            <a:off x="2037904" y="4948808"/>
            <a:ext cx="10533888" cy="2093773"/>
          </a:xfrm>
        </p:spPr>
        <p:txBody>
          <a:bodyPr lIns="50785" tIns="50785" rIns="50785" bIns="50785">
            <a:normAutofit fontScale="90000"/>
          </a:bodyPr>
          <a:lstStyle/>
          <a:p>
            <a:pPr algn="ctr" eaLnBrk="1" hangingPunct="1"/>
            <a:r>
              <a:rPr lang="en-US" sz="5500" dirty="0" smtClean="0">
                <a:effectLst>
                  <a:outerShdw blurRad="38100" dist="38100" dir="2700000" algn="tl">
                    <a:srgbClr val="C0C0C0"/>
                  </a:outerShdw>
                </a:effectLst>
              </a:rPr>
              <a:t>FIT1045</a:t>
            </a:r>
            <a:br>
              <a:rPr lang="en-US" sz="5500" dirty="0" smtClean="0">
                <a:effectLst>
                  <a:outerShdw blurRad="38100" dist="38100" dir="2700000" algn="tl">
                    <a:srgbClr val="C0C0C0"/>
                  </a:outerShdw>
                </a:effectLst>
              </a:rPr>
            </a:br>
            <a:r>
              <a:rPr lang="en-US" sz="5500" dirty="0">
                <a:effectLst>
                  <a:outerShdw blurRad="38100" dist="38100" dir="2700000" algn="tl">
                    <a:srgbClr val="C0C0C0"/>
                  </a:outerShdw>
                </a:effectLst>
              </a:rPr>
              <a:t>Introduction to Algorithms and </a:t>
            </a:r>
            <a:r>
              <a:rPr lang="en-US" sz="5500" dirty="0" smtClean="0">
                <a:effectLst>
                  <a:outerShdw blurRad="38100" dist="38100" dir="2700000" algn="tl">
                    <a:srgbClr val="C0C0C0"/>
                  </a:outerShdw>
                </a:effectLst>
              </a:rPr>
              <a:t>Programming</a:t>
            </a:r>
            <a:br>
              <a:rPr lang="en-US" sz="5500" dirty="0" smtClean="0">
                <a:effectLst>
                  <a:outerShdw blurRad="38100" dist="38100" dir="2700000" algn="tl">
                    <a:srgbClr val="C0C0C0"/>
                  </a:outerShdw>
                </a:effectLst>
              </a:rPr>
            </a:br>
            <a:r>
              <a:rPr lang="en-US" sz="5500" dirty="0" smtClean="0">
                <a:effectLst>
                  <a:outerShdw blurRad="38100" dist="38100" dir="2700000" algn="tl">
                    <a:srgbClr val="C0C0C0"/>
                  </a:outerShdw>
                </a:effectLst>
              </a:rPr>
              <a:t/>
            </a:r>
            <a:br>
              <a:rPr lang="en-US" sz="5500" dirty="0" smtClean="0">
                <a:effectLst>
                  <a:outerShdw blurRad="38100" dist="38100" dir="2700000" algn="tl">
                    <a:srgbClr val="C0C0C0"/>
                  </a:outerShdw>
                </a:effectLst>
              </a:rPr>
            </a:br>
            <a:r>
              <a:rPr lang="en-US" sz="5500" smtClean="0">
                <a:effectLst>
                  <a:outerShdw blurRad="38100" dist="38100" dir="2700000" algn="tl">
                    <a:srgbClr val="C0C0C0"/>
                  </a:outerShdw>
                </a:effectLst>
              </a:rPr>
              <a:t>Lecture 5</a:t>
            </a:r>
            <a:r>
              <a:rPr lang="en-US" sz="5500" dirty="0" smtClean="0">
                <a:effectLst>
                  <a:outerShdw blurRad="38100" dist="38100" dir="2700000" algn="tl">
                    <a:srgbClr val="C0C0C0"/>
                  </a:outerShdw>
                </a:effectLst>
              </a:rPr>
              <a:t/>
            </a:r>
            <a:br>
              <a:rPr lang="en-US" sz="5500" dirty="0" smtClean="0">
                <a:effectLst>
                  <a:outerShdw blurRad="38100" dist="38100" dir="2700000" algn="tl">
                    <a:srgbClr val="C0C0C0"/>
                  </a:outerShdw>
                </a:effectLst>
              </a:rPr>
            </a:br>
            <a:r>
              <a:rPr lang="en-US" sz="5500" dirty="0" smtClean="0">
                <a:effectLst>
                  <a:outerShdw blurRad="38100" dist="38100" dir="2700000" algn="tl">
                    <a:srgbClr val="C0C0C0"/>
                  </a:outerShdw>
                </a:effectLst>
              </a:rPr>
              <a:t/>
            </a:r>
            <a:br>
              <a:rPr lang="en-US" sz="5500" dirty="0" smtClean="0">
                <a:effectLst>
                  <a:outerShdw blurRad="38100" dist="38100" dir="2700000" algn="tl">
                    <a:srgbClr val="C0C0C0"/>
                  </a:outerShdw>
                </a:effectLst>
              </a:rPr>
            </a:br>
            <a:r>
              <a:rPr lang="en-US" sz="5500" dirty="0" smtClean="0">
                <a:effectLst>
                  <a:outerShdw blurRad="38100" dist="38100" dir="2700000" algn="tl">
                    <a:srgbClr val="C0C0C0"/>
                  </a:outerShdw>
                </a:effectLst>
              </a:rPr>
              <a:t>Introduction to Data Structures</a:t>
            </a:r>
          </a:p>
        </p:txBody>
      </p:sp>
      <p:sp>
        <p:nvSpPr>
          <p:cNvPr id="15362" name="Rectangle 2"/>
          <p:cNvSpPr>
            <a:spLocks/>
          </p:cNvSpPr>
          <p:nvPr/>
        </p:nvSpPr>
        <p:spPr bwMode="auto">
          <a:xfrm>
            <a:off x="1584325" y="8864600"/>
            <a:ext cx="102997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b"/>
          <a:lstStyle/>
          <a:p>
            <a:pPr algn="ctr"/>
            <a:r>
              <a:rPr lang="en-US" sz="900">
                <a:cs typeface="Arial" pitchFamily="34" charset="0"/>
                <a:sym typeface="Arial" pitchFamily="34" charset="0"/>
              </a:rPr>
              <a:t>COMMONWEALTH OF AUSTRALIA</a:t>
            </a:r>
          </a:p>
          <a:p>
            <a:pPr algn="ctr"/>
            <a:r>
              <a:rPr lang="en-US" sz="900">
                <a:cs typeface="Arial" pitchFamily="34" charset="0"/>
                <a:sym typeface="Arial" pitchFamily="34" charset="0"/>
              </a:rPr>
              <a:t>Copyright Regulations 1969</a:t>
            </a:r>
          </a:p>
          <a:p>
            <a:pPr algn="ctr"/>
            <a:r>
              <a:rPr lang="en-US" sz="900">
                <a:cs typeface="Arial" pitchFamily="34" charset="0"/>
                <a:sym typeface="Arial" pitchFamily="34" charset="0"/>
              </a:rPr>
              <a:t>WARNING</a:t>
            </a:r>
          </a:p>
          <a:p>
            <a:pPr algn="ctr"/>
            <a:r>
              <a:rPr lang="en-US" sz="900">
                <a:cs typeface="Arial" pitchFamily="34" charset="0"/>
                <a:sym typeface="Arial" pitchFamily="34" charset="0"/>
              </a:rPr>
              <a:t>This material has been reproduced and communicated to you by or on behalf of Monash University pursuant to Part VB of the Copyright Act 1968 (the Act).The material in this communication may be subject to copyright under the Act.Any further reproduction or communication of this material by you may be the subject of copyright protection under the Act.</a:t>
            </a:r>
          </a:p>
          <a:p>
            <a:pPr algn="ctr"/>
            <a:r>
              <a:rPr lang="en-US" sz="900">
                <a:cs typeface="Arial" pitchFamily="34" charset="0"/>
                <a:sym typeface="Arial" pitchFamily="34" charset="0"/>
              </a:rPr>
              <a:t>Do not remove this notice.</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7904" y="124272"/>
            <a:ext cx="10725342" cy="1030272"/>
          </a:xfrm>
        </p:spPr>
        <p:txBody>
          <a:bodyPr>
            <a:normAutofit fontScale="90000"/>
          </a:bodyPr>
          <a:lstStyle/>
          <a:p>
            <a:r>
              <a:rPr lang="en-US" dirty="0" smtClean="0"/>
              <a:t>List methods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534253768"/>
              </p:ext>
            </p:extLst>
          </p:nvPr>
        </p:nvGraphicFramePr>
        <p:xfrm>
          <a:off x="2181920" y="1564432"/>
          <a:ext cx="10369152" cy="3942983"/>
        </p:xfrm>
        <a:graphic>
          <a:graphicData uri="http://schemas.openxmlformats.org/drawingml/2006/table">
            <a:tbl>
              <a:tblPr firstRow="1" bandRow="1">
                <a:tableStyleId>{E8B1032C-EA38-4F05-BA0D-38AFFFC7BED3}</a:tableStyleId>
              </a:tblPr>
              <a:tblGrid>
                <a:gridCol w="2592288"/>
                <a:gridCol w="7776864"/>
              </a:tblGrid>
              <a:tr h="412546">
                <a:tc>
                  <a:txBody>
                    <a:bodyPr/>
                    <a:lstStyle/>
                    <a:p>
                      <a:r>
                        <a:rPr lang="en-US" sz="2400" b="1" dirty="0" smtClean="0"/>
                        <a:t>Operation</a:t>
                      </a:r>
                      <a:endParaRPr lang="en-US" sz="2400" b="1" dirty="0"/>
                    </a:p>
                  </a:txBody>
                  <a:tcPr/>
                </a:tc>
                <a:tc>
                  <a:txBody>
                    <a:bodyPr/>
                    <a:lstStyle/>
                    <a:p>
                      <a:r>
                        <a:rPr lang="en-US" sz="2400" b="1" dirty="0" smtClean="0"/>
                        <a:t>Description</a:t>
                      </a:r>
                      <a:endParaRPr lang="en-US" sz="2400" b="1" dirty="0"/>
                    </a:p>
                  </a:txBody>
                  <a:tcPr/>
                </a:tc>
              </a:tr>
              <a:tr h="412546">
                <a:tc>
                  <a:txBody>
                    <a:bodyPr/>
                    <a:lstStyle/>
                    <a:p>
                      <a:r>
                        <a:rPr lang="en-US" sz="2400" dirty="0" err="1" smtClean="0"/>
                        <a:t>a.append</a:t>
                      </a:r>
                      <a:r>
                        <a:rPr lang="en-US" sz="2400" dirty="0" smtClean="0"/>
                        <a:t>(x)</a:t>
                      </a:r>
                      <a:endParaRPr lang="en-US" sz="2400" dirty="0"/>
                    </a:p>
                  </a:txBody>
                  <a:tcPr/>
                </a:tc>
                <a:tc>
                  <a:txBody>
                    <a:bodyPr/>
                    <a:lstStyle/>
                    <a:p>
                      <a:r>
                        <a:rPr lang="en-US" sz="2400" dirty="0" smtClean="0"/>
                        <a:t>Append item x to list a</a:t>
                      </a:r>
                      <a:endParaRPr lang="en-US" sz="2400" dirty="0"/>
                    </a:p>
                  </a:txBody>
                  <a:tcPr/>
                </a:tc>
              </a:tr>
              <a:tr h="412546">
                <a:tc>
                  <a:txBody>
                    <a:bodyPr/>
                    <a:lstStyle/>
                    <a:p>
                      <a:r>
                        <a:rPr lang="en-US" sz="2400" dirty="0" err="1" smtClean="0"/>
                        <a:t>a.count</a:t>
                      </a:r>
                      <a:r>
                        <a:rPr lang="en-US" sz="2400" dirty="0" smtClean="0"/>
                        <a:t>(x)</a:t>
                      </a:r>
                      <a:endParaRPr lang="en-US" sz="2400" dirty="0"/>
                    </a:p>
                  </a:txBody>
                  <a:tcPr/>
                </a:tc>
                <a:tc>
                  <a:txBody>
                    <a:bodyPr/>
                    <a:lstStyle/>
                    <a:p>
                      <a:r>
                        <a:rPr lang="en-US" sz="2400" dirty="0" smtClean="0"/>
                        <a:t>Returns the number of times</a:t>
                      </a:r>
                      <a:r>
                        <a:rPr lang="en-US" sz="2400" baseline="0" dirty="0" smtClean="0"/>
                        <a:t> item x is in list a</a:t>
                      </a:r>
                      <a:endParaRPr lang="en-US" sz="2400" dirty="0"/>
                    </a:p>
                  </a:txBody>
                  <a:tcPr/>
                </a:tc>
              </a:tr>
              <a:tr h="412546">
                <a:tc>
                  <a:txBody>
                    <a:bodyPr/>
                    <a:lstStyle/>
                    <a:p>
                      <a:r>
                        <a:rPr lang="en-US" sz="2400" dirty="0" err="1" smtClean="0"/>
                        <a:t>a.index</a:t>
                      </a:r>
                      <a:r>
                        <a:rPr lang="en-US" sz="2400" dirty="0" smtClean="0"/>
                        <a:t>(x)</a:t>
                      </a:r>
                      <a:endParaRPr lang="en-US" sz="2400" dirty="0"/>
                    </a:p>
                  </a:txBody>
                  <a:tcPr/>
                </a:tc>
                <a:tc>
                  <a:txBody>
                    <a:bodyPr/>
                    <a:lstStyle/>
                    <a:p>
                      <a:r>
                        <a:rPr lang="en-US" sz="2400" dirty="0" smtClean="0"/>
                        <a:t>Returns first position item x is in list a</a:t>
                      </a:r>
                      <a:endParaRPr lang="en-US" sz="2400" dirty="0"/>
                    </a:p>
                  </a:txBody>
                  <a:tcPr/>
                </a:tc>
              </a:tr>
              <a:tr h="742583">
                <a:tc>
                  <a:txBody>
                    <a:bodyPr/>
                    <a:lstStyle/>
                    <a:p>
                      <a:r>
                        <a:rPr lang="en-US" sz="2400" dirty="0" err="1" smtClean="0"/>
                        <a:t>a.insert</a:t>
                      </a:r>
                      <a:r>
                        <a:rPr lang="en-US" sz="2400" dirty="0" smtClean="0"/>
                        <a:t>(k, x)</a:t>
                      </a:r>
                      <a:endParaRPr lang="en-US" sz="2400" dirty="0"/>
                    </a:p>
                  </a:txBody>
                  <a:tcPr/>
                </a:tc>
                <a:tc>
                  <a:txBody>
                    <a:bodyPr/>
                    <a:lstStyle/>
                    <a:p>
                      <a:r>
                        <a:rPr lang="en-US" sz="2400" dirty="0" smtClean="0"/>
                        <a:t>Insert item x </a:t>
                      </a:r>
                      <a:r>
                        <a:rPr lang="en-US" sz="2400" dirty="0" smtClean="0"/>
                        <a:t>at</a:t>
                      </a:r>
                      <a:r>
                        <a:rPr lang="en-US" sz="2400" baseline="0" dirty="0" smtClean="0"/>
                        <a:t> index</a:t>
                      </a:r>
                      <a:r>
                        <a:rPr lang="en-US" sz="2400" dirty="0" smtClean="0"/>
                        <a:t> </a:t>
                      </a:r>
                      <a:r>
                        <a:rPr lang="en-US" sz="2400" dirty="0" smtClean="0"/>
                        <a:t>k in list a</a:t>
                      </a:r>
                      <a:endParaRPr lang="en-US" sz="2400" dirty="0"/>
                    </a:p>
                  </a:txBody>
                  <a:tcPr/>
                </a:tc>
              </a:tr>
              <a:tr h="412546">
                <a:tc>
                  <a:txBody>
                    <a:bodyPr/>
                    <a:lstStyle/>
                    <a:p>
                      <a:r>
                        <a:rPr lang="en-US" sz="2400" dirty="0" err="1" smtClean="0"/>
                        <a:t>a.pop</a:t>
                      </a:r>
                      <a:r>
                        <a:rPr lang="en-US" sz="2400" dirty="0" smtClean="0"/>
                        <a:t>()</a:t>
                      </a:r>
                      <a:endParaRPr lang="en-US" sz="2400" dirty="0"/>
                    </a:p>
                  </a:txBody>
                  <a:tcPr/>
                </a:tc>
                <a:tc>
                  <a:txBody>
                    <a:bodyPr/>
                    <a:lstStyle/>
                    <a:p>
                      <a:r>
                        <a:rPr lang="en-US" sz="2400" dirty="0" smtClean="0"/>
                        <a:t>Return the last item in list a and remove it from the list</a:t>
                      </a:r>
                      <a:endParaRPr lang="en-US" sz="2400" dirty="0"/>
                    </a:p>
                  </a:txBody>
                  <a:tcPr/>
                </a:tc>
              </a:tr>
              <a:tr h="412546">
                <a:tc>
                  <a:txBody>
                    <a:bodyPr/>
                    <a:lstStyle/>
                    <a:p>
                      <a:r>
                        <a:rPr lang="en-US" sz="2400" dirty="0" err="1" smtClean="0"/>
                        <a:t>a.remove</a:t>
                      </a:r>
                      <a:r>
                        <a:rPr lang="en-US" sz="2400" dirty="0" smtClean="0"/>
                        <a:t>(x)</a:t>
                      </a:r>
                      <a:endParaRPr lang="en-US" sz="2400" dirty="0"/>
                    </a:p>
                  </a:txBody>
                  <a:tcPr/>
                </a:tc>
                <a:tc>
                  <a:txBody>
                    <a:bodyPr/>
                    <a:lstStyle/>
                    <a:p>
                      <a:r>
                        <a:rPr lang="en-US" sz="2400" dirty="0" smtClean="0"/>
                        <a:t>Removes the first occurrence of item x in list a</a:t>
                      </a:r>
                      <a:endParaRPr lang="en-US" sz="2400" dirty="0"/>
                    </a:p>
                  </a:txBody>
                  <a:tcPr/>
                </a:tc>
              </a:tr>
              <a:tr h="412546">
                <a:tc>
                  <a:txBody>
                    <a:bodyPr/>
                    <a:lstStyle/>
                    <a:p>
                      <a:r>
                        <a:rPr lang="en-US" sz="2400" dirty="0" err="1" smtClean="0"/>
                        <a:t>a.reverse</a:t>
                      </a:r>
                      <a:r>
                        <a:rPr lang="en-US" sz="2400" dirty="0" smtClean="0"/>
                        <a:t>()</a:t>
                      </a:r>
                      <a:endParaRPr lang="en-US" sz="2400" dirty="0"/>
                    </a:p>
                  </a:txBody>
                  <a:tcPr/>
                </a:tc>
                <a:tc>
                  <a:txBody>
                    <a:bodyPr/>
                    <a:lstStyle/>
                    <a:p>
                      <a:r>
                        <a:rPr lang="en-US" sz="2400" dirty="0" smtClean="0"/>
                        <a:t>Reverse</a:t>
                      </a:r>
                      <a:r>
                        <a:rPr lang="en-US" sz="2400" baseline="0" dirty="0" smtClean="0"/>
                        <a:t> all the items in list a</a:t>
                      </a:r>
                      <a:endParaRPr lang="en-US" sz="2400" dirty="0"/>
                    </a:p>
                  </a:txBody>
                  <a:tcPr/>
                </a:tc>
              </a:tr>
            </a:tbl>
          </a:graphicData>
        </a:graphic>
      </p:graphicFrame>
      <p:sp>
        <p:nvSpPr>
          <p:cNvPr id="4" name="TextBox 3"/>
          <p:cNvSpPr txBox="1"/>
          <p:nvPr/>
        </p:nvSpPr>
        <p:spPr>
          <a:xfrm>
            <a:off x="1965896" y="6388968"/>
            <a:ext cx="7128792" cy="3046988"/>
          </a:xfrm>
          <a:prstGeom prst="rect">
            <a:avLst/>
          </a:prstGeom>
          <a:solidFill>
            <a:schemeClr val="accent3">
              <a:lumMod val="20000"/>
              <a:lumOff val="80000"/>
            </a:schemeClr>
          </a:solidFill>
          <a:ln>
            <a:noFill/>
          </a:ln>
        </p:spPr>
        <p:txBody>
          <a:bodyPr wrap="square" rtlCol="0">
            <a:spAutoFit/>
          </a:bodyPr>
          <a:lstStyle/>
          <a:p>
            <a:r>
              <a:rPr lang="en-US" sz="2400" dirty="0" smtClean="0">
                <a:solidFill>
                  <a:srgbClr val="C00000"/>
                </a:solidFill>
              </a:rPr>
              <a:t>&gt;&gt;&gt;</a:t>
            </a:r>
            <a:r>
              <a:rPr lang="en-US" sz="2400" dirty="0" smtClean="0"/>
              <a:t> </a:t>
            </a:r>
            <a:r>
              <a:rPr lang="en-AU" sz="2400" dirty="0"/>
              <a:t>a</a:t>
            </a:r>
            <a:r>
              <a:rPr lang="en-AU" sz="2400" dirty="0" smtClean="0"/>
              <a:t> = [</a:t>
            </a:r>
            <a:r>
              <a:rPr lang="fr-FR" sz="2400" dirty="0" smtClean="0">
                <a:solidFill>
                  <a:srgbClr val="008000"/>
                </a:solidFill>
              </a:rPr>
              <a:t>‘</a:t>
            </a:r>
            <a:r>
              <a:rPr lang="en-AU" sz="2400" dirty="0" smtClean="0">
                <a:solidFill>
                  <a:srgbClr val="008000"/>
                </a:solidFill>
              </a:rPr>
              <a:t>Milk</a:t>
            </a:r>
            <a:r>
              <a:rPr lang="fr-FR" sz="2400" dirty="0" smtClean="0">
                <a:solidFill>
                  <a:srgbClr val="008000"/>
                </a:solidFill>
              </a:rPr>
              <a:t>'</a:t>
            </a:r>
            <a:r>
              <a:rPr lang="en-AU" sz="2400" dirty="0"/>
              <a:t>, </a:t>
            </a:r>
            <a:r>
              <a:rPr lang="fr-FR" sz="2400" dirty="0" smtClean="0">
                <a:solidFill>
                  <a:srgbClr val="008000"/>
                </a:solidFill>
              </a:rPr>
              <a:t>‘</a:t>
            </a:r>
            <a:r>
              <a:rPr lang="fr-FR" sz="2400" dirty="0" err="1" smtClean="0">
                <a:solidFill>
                  <a:srgbClr val="008000"/>
                </a:solidFill>
              </a:rPr>
              <a:t>Eggs</a:t>
            </a:r>
            <a:r>
              <a:rPr lang="fr-FR" sz="2400" dirty="0" smtClean="0">
                <a:solidFill>
                  <a:srgbClr val="008000"/>
                </a:solidFill>
              </a:rPr>
              <a:t>'</a:t>
            </a:r>
            <a:r>
              <a:rPr lang="en-AU" sz="2400" dirty="0">
                <a:solidFill>
                  <a:srgbClr val="008000"/>
                </a:solidFill>
              </a:rPr>
              <a:t>, </a:t>
            </a:r>
            <a:r>
              <a:rPr lang="fr-FR" sz="2400" dirty="0" smtClean="0">
                <a:solidFill>
                  <a:srgbClr val="008000"/>
                </a:solidFill>
              </a:rPr>
              <a:t>‘</a:t>
            </a:r>
            <a:r>
              <a:rPr lang="fr-FR" sz="2400" dirty="0" err="1" smtClean="0">
                <a:solidFill>
                  <a:srgbClr val="008000"/>
                </a:solidFill>
              </a:rPr>
              <a:t>Bread</a:t>
            </a:r>
            <a:r>
              <a:rPr lang="fr-FR" sz="2400" dirty="0" smtClean="0">
                <a:solidFill>
                  <a:srgbClr val="008000"/>
                </a:solidFill>
              </a:rPr>
              <a:t>'</a:t>
            </a:r>
            <a:r>
              <a:rPr lang="en-AU" sz="2400" dirty="0"/>
              <a:t>]</a:t>
            </a:r>
          </a:p>
          <a:p>
            <a:pPr algn="l"/>
            <a:r>
              <a:rPr lang="en-US" sz="2400" dirty="0" smtClean="0">
                <a:solidFill>
                  <a:srgbClr val="C00000"/>
                </a:solidFill>
              </a:rPr>
              <a:t>&gt;</a:t>
            </a:r>
            <a:r>
              <a:rPr lang="en-US" sz="2400" dirty="0">
                <a:solidFill>
                  <a:srgbClr val="C00000"/>
                </a:solidFill>
              </a:rPr>
              <a:t>&gt;&gt;</a:t>
            </a:r>
            <a:r>
              <a:rPr lang="en-US" sz="2400" dirty="0"/>
              <a:t> </a:t>
            </a:r>
            <a:r>
              <a:rPr lang="en-AU" sz="2400" dirty="0" err="1" smtClean="0"/>
              <a:t>a.reverse</a:t>
            </a:r>
            <a:r>
              <a:rPr lang="en-AU" sz="2400" dirty="0" smtClean="0"/>
              <a:t>()</a:t>
            </a:r>
          </a:p>
          <a:p>
            <a:r>
              <a:rPr lang="en-US" sz="2400" dirty="0">
                <a:solidFill>
                  <a:srgbClr val="C00000"/>
                </a:solidFill>
              </a:rPr>
              <a:t>&gt;&gt;&gt;</a:t>
            </a:r>
            <a:r>
              <a:rPr lang="en-US" sz="2400" dirty="0"/>
              <a:t> </a:t>
            </a:r>
            <a:r>
              <a:rPr lang="en-AU" sz="2400" dirty="0" smtClean="0"/>
              <a:t>a</a:t>
            </a:r>
            <a:endParaRPr lang="en-AU" sz="2400" dirty="0">
              <a:solidFill>
                <a:srgbClr val="008000"/>
              </a:solidFill>
            </a:endParaRPr>
          </a:p>
          <a:p>
            <a:pPr algn="l"/>
            <a:r>
              <a:rPr lang="da-DK" sz="2400" b="1" dirty="0" smtClean="0">
                <a:solidFill>
                  <a:srgbClr val="0000FF"/>
                </a:solidFill>
              </a:rPr>
              <a:t>[’Bread’, ’Eggs’, ’Milk’]</a:t>
            </a:r>
          </a:p>
          <a:p>
            <a:pPr algn="l"/>
            <a:r>
              <a:rPr lang="en-US" sz="2400" dirty="0" smtClean="0">
                <a:solidFill>
                  <a:srgbClr val="C00000"/>
                </a:solidFill>
              </a:rPr>
              <a:t>&gt;</a:t>
            </a:r>
            <a:r>
              <a:rPr lang="en-US" sz="2400" dirty="0">
                <a:solidFill>
                  <a:srgbClr val="C00000"/>
                </a:solidFill>
              </a:rPr>
              <a:t>&gt;&gt;</a:t>
            </a:r>
            <a:r>
              <a:rPr lang="en-US" sz="2400" dirty="0"/>
              <a:t> </a:t>
            </a:r>
            <a:r>
              <a:rPr lang="en-US" sz="2400" dirty="0" err="1" smtClean="0"/>
              <a:t>a.pop</a:t>
            </a:r>
            <a:r>
              <a:rPr lang="en-US" sz="2400" dirty="0" smtClean="0"/>
              <a:t>()</a:t>
            </a:r>
          </a:p>
          <a:p>
            <a:r>
              <a:rPr lang="da-DK" sz="2400" b="1" dirty="0" smtClean="0">
                <a:solidFill>
                  <a:srgbClr val="0000FF"/>
                </a:solidFill>
              </a:rPr>
              <a:t>’Milk’</a:t>
            </a:r>
          </a:p>
          <a:p>
            <a:r>
              <a:rPr lang="en-US" sz="2400" dirty="0" smtClean="0">
                <a:solidFill>
                  <a:srgbClr val="C00000"/>
                </a:solidFill>
              </a:rPr>
              <a:t>&gt;</a:t>
            </a:r>
            <a:r>
              <a:rPr lang="en-US" sz="2400" dirty="0">
                <a:solidFill>
                  <a:srgbClr val="C00000"/>
                </a:solidFill>
              </a:rPr>
              <a:t>&gt;&gt;</a:t>
            </a:r>
            <a:r>
              <a:rPr lang="en-US" sz="2400" dirty="0"/>
              <a:t> </a:t>
            </a:r>
            <a:r>
              <a:rPr lang="en-AU" sz="2400" dirty="0"/>
              <a:t>a</a:t>
            </a:r>
            <a:endParaRPr lang="en-AU" sz="2400" dirty="0">
              <a:solidFill>
                <a:srgbClr val="008000"/>
              </a:solidFill>
            </a:endParaRPr>
          </a:p>
          <a:p>
            <a:r>
              <a:rPr lang="da-DK" sz="2400" b="1" dirty="0" smtClean="0">
                <a:solidFill>
                  <a:srgbClr val="0000FF"/>
                </a:solidFill>
              </a:rPr>
              <a:t>[’Bread’, ’Eggs’]</a:t>
            </a:r>
            <a:endParaRPr lang="da-DK" sz="2400" b="1" dirty="0">
              <a:solidFill>
                <a:srgbClr val="0000FF"/>
              </a:solidFill>
            </a:endParaRPr>
          </a:p>
        </p:txBody>
      </p:sp>
    </p:spTree>
    <p:extLst>
      <p:ext uri="{BB962C8B-B14F-4D97-AF65-F5344CB8AC3E}">
        <p14:creationId xmlns:p14="http://schemas.microsoft.com/office/powerpoint/2010/main" val="435745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p:txBody>
          <a:bodyPr>
            <a:noAutofit/>
          </a:bodyPr>
          <a:lstStyle/>
          <a:p>
            <a:pPr lvl="0" defTabSz="914400">
              <a:defRPr sz="1800"/>
            </a:pPr>
            <a:r>
              <a:rPr lang="en-AU" sz="4400" dirty="0">
                <a:uFill>
                  <a:solidFill/>
                </a:uFill>
                <a:sym typeface="Helvetica Light"/>
              </a:rPr>
              <a:t>Suppose L = [2,5,1,2,5,3] and you go through the following instructions. </a:t>
            </a:r>
            <a:br>
              <a:rPr lang="en-AU" sz="4400" dirty="0">
                <a:uFill>
                  <a:solidFill/>
                </a:uFill>
                <a:sym typeface="Helvetica Light"/>
              </a:rPr>
            </a:br>
            <a:r>
              <a:rPr lang="en-AU" sz="4400" dirty="0">
                <a:uFill>
                  <a:solidFill/>
                </a:uFill>
                <a:sym typeface="Helvetica Light"/>
              </a:rPr>
              <a:t>The value of index is:</a:t>
            </a:r>
          </a:p>
        </p:txBody>
      </p:sp>
      <p:sp>
        <p:nvSpPr>
          <p:cNvPr id="3" name="TPAnswers"/>
          <p:cNvSpPr>
            <a:spLocks noGrp="1"/>
          </p:cNvSpPr>
          <p:nvPr>
            <p:ph idx="1"/>
            <p:custDataLst>
              <p:tags r:id="rId2"/>
            </p:custDataLst>
          </p:nvPr>
        </p:nvSpPr>
        <p:spPr>
          <a:xfrm>
            <a:off x="7150472" y="4876800"/>
            <a:ext cx="5976664" cy="4091557"/>
          </a:xfrm>
        </p:spPr>
        <p:txBody>
          <a:bodyPr>
            <a:normAutofit lnSpcReduction="10000"/>
          </a:bodyPr>
          <a:lstStyle/>
          <a:p>
            <a:pPr marL="1031875" indent="-914400">
              <a:spcBef>
                <a:spcPct val="20000"/>
              </a:spcBef>
              <a:spcAft>
                <a:spcPts val="0"/>
              </a:spcAft>
              <a:buFont typeface="Wingdings 2" pitchFamily="18" charset="2"/>
              <a:buAutoNum type="alphaUcPeriod"/>
            </a:pPr>
            <a:r>
              <a:rPr lang="en-AU" dirty="0" smtClean="0"/>
              <a:t>5</a:t>
            </a:r>
          </a:p>
          <a:p>
            <a:pPr marL="1031875" indent="-914400">
              <a:spcBef>
                <a:spcPct val="20000"/>
              </a:spcBef>
              <a:spcAft>
                <a:spcPts val="0"/>
              </a:spcAft>
              <a:buFont typeface="Wingdings 2" pitchFamily="18" charset="2"/>
              <a:buAutoNum type="alphaUcPeriod"/>
            </a:pPr>
            <a:r>
              <a:rPr lang="en-AU" dirty="0" smtClean="0"/>
              <a:t>2</a:t>
            </a:r>
          </a:p>
          <a:p>
            <a:pPr marL="1031875" indent="-914400">
              <a:spcBef>
                <a:spcPct val="20000"/>
              </a:spcBef>
              <a:spcAft>
                <a:spcPts val="0"/>
              </a:spcAft>
              <a:buFont typeface="Wingdings 2" pitchFamily="18" charset="2"/>
              <a:buAutoNum type="alphaUcPeriod"/>
            </a:pPr>
            <a:r>
              <a:rPr lang="en-AU" dirty="0" smtClean="0"/>
              <a:t>1</a:t>
            </a:r>
          </a:p>
          <a:p>
            <a:pPr marL="1031875" indent="-914400">
              <a:spcBef>
                <a:spcPct val="20000"/>
              </a:spcBef>
              <a:spcAft>
                <a:spcPts val="0"/>
              </a:spcAft>
              <a:buFont typeface="Wingdings 2" pitchFamily="18" charset="2"/>
              <a:buAutoNum type="alphaUcPeriod"/>
            </a:pPr>
            <a:r>
              <a:rPr lang="en-AU" dirty="0" smtClean="0"/>
              <a:t>0</a:t>
            </a:r>
          </a:p>
          <a:p>
            <a:pPr marL="1031875" indent="-914400">
              <a:spcBef>
                <a:spcPct val="20000"/>
              </a:spcBef>
              <a:spcAft>
                <a:spcPts val="0"/>
              </a:spcAft>
              <a:buFont typeface="Wingdings 2" pitchFamily="18" charset="2"/>
              <a:buAutoNum type="alphaUcPeriod"/>
            </a:pPr>
            <a:r>
              <a:rPr lang="en-AU" dirty="0" smtClean="0"/>
              <a:t>None of the above</a:t>
            </a:r>
            <a:endParaRPr lang="en-AU" dirty="0"/>
          </a:p>
        </p:txBody>
      </p:sp>
      <p:sp>
        <p:nvSpPr>
          <p:cNvPr id="5" name="TPCountdownTrigger"/>
          <p:cNvSpPr/>
          <p:nvPr/>
        </p:nvSpPr>
        <p:spPr>
          <a:xfrm>
            <a:off x="0" y="0"/>
            <a:ext cx="12700" cy="12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11" name="TextBox 10"/>
          <p:cNvSpPr txBox="1"/>
          <p:nvPr/>
        </p:nvSpPr>
        <p:spPr>
          <a:xfrm>
            <a:off x="2181920" y="2644552"/>
            <a:ext cx="4536504" cy="2677656"/>
          </a:xfrm>
          <a:prstGeom prst="rect">
            <a:avLst/>
          </a:prstGeom>
          <a:solidFill>
            <a:schemeClr val="accent3">
              <a:lumMod val="20000"/>
              <a:lumOff val="80000"/>
            </a:schemeClr>
          </a:solidFill>
          <a:ln>
            <a:noFill/>
          </a:ln>
        </p:spPr>
        <p:txBody>
          <a:bodyPr wrap="square" rtlCol="0">
            <a:spAutoFit/>
          </a:bodyPr>
          <a:lstStyle/>
          <a:p>
            <a:pPr algn="l"/>
            <a:r>
              <a:rPr lang="en-US" sz="2400" b="1" dirty="0">
                <a:solidFill>
                  <a:srgbClr val="000000"/>
                </a:solidFill>
              </a:rPr>
              <a:t>i</a:t>
            </a:r>
            <a:r>
              <a:rPr lang="en-US" sz="2400" b="1" dirty="0" smtClean="0">
                <a:solidFill>
                  <a:srgbClr val="000000"/>
                </a:solidFill>
              </a:rPr>
              <a:t>ndex = 5</a:t>
            </a:r>
          </a:p>
          <a:p>
            <a:pPr algn="l"/>
            <a:r>
              <a:rPr lang="en-US" sz="2400" b="1" dirty="0"/>
              <a:t>j</a:t>
            </a:r>
            <a:r>
              <a:rPr lang="en-US" sz="2400" b="1" dirty="0" smtClean="0"/>
              <a:t> = 5</a:t>
            </a:r>
          </a:p>
          <a:p>
            <a:pPr algn="l"/>
            <a:endParaRPr lang="en-US" sz="2400" b="1" dirty="0" smtClean="0"/>
          </a:p>
          <a:p>
            <a:r>
              <a:rPr lang="en-US" sz="2400" b="1" dirty="0" smtClean="0">
                <a:solidFill>
                  <a:srgbClr val="FF6600"/>
                </a:solidFill>
              </a:rPr>
              <a:t>while </a:t>
            </a:r>
            <a:r>
              <a:rPr lang="en-US" sz="2400" b="1" dirty="0" smtClean="0">
                <a:solidFill>
                  <a:srgbClr val="000000"/>
                </a:solidFill>
              </a:rPr>
              <a:t>j &gt;= 0:</a:t>
            </a:r>
            <a:endParaRPr lang="en-US" sz="2400" b="1" dirty="0">
              <a:solidFill>
                <a:srgbClr val="000000"/>
              </a:solidFill>
            </a:endParaRPr>
          </a:p>
          <a:p>
            <a:r>
              <a:rPr lang="en-US" sz="2400" b="1" dirty="0">
                <a:solidFill>
                  <a:srgbClr val="000000"/>
                </a:solidFill>
              </a:rPr>
              <a:t>    </a:t>
            </a:r>
            <a:r>
              <a:rPr lang="en-US" sz="2400" b="1" dirty="0" smtClean="0">
                <a:solidFill>
                  <a:srgbClr val="FF6600"/>
                </a:solidFill>
              </a:rPr>
              <a:t>if</a:t>
            </a:r>
            <a:r>
              <a:rPr lang="en-US" sz="2400" b="1" dirty="0" smtClean="0">
                <a:solidFill>
                  <a:srgbClr val="000000"/>
                </a:solidFill>
              </a:rPr>
              <a:t> L[j] &lt; L[index]:</a:t>
            </a:r>
            <a:endParaRPr lang="en-US" sz="2400" b="1" dirty="0">
              <a:solidFill>
                <a:srgbClr val="000000"/>
              </a:solidFill>
            </a:endParaRPr>
          </a:p>
          <a:p>
            <a:r>
              <a:rPr lang="en-US" sz="2400" b="1" dirty="0">
                <a:solidFill>
                  <a:srgbClr val="000000"/>
                </a:solidFill>
              </a:rPr>
              <a:t>        </a:t>
            </a:r>
            <a:r>
              <a:rPr lang="en-US" sz="2400" b="1" dirty="0" smtClean="0">
                <a:solidFill>
                  <a:srgbClr val="000000"/>
                </a:solidFill>
              </a:rPr>
              <a:t>index = j</a:t>
            </a:r>
          </a:p>
          <a:p>
            <a:r>
              <a:rPr lang="en-US" sz="2400" b="1" dirty="0">
                <a:solidFill>
                  <a:srgbClr val="000000"/>
                </a:solidFill>
              </a:rPr>
              <a:t> </a:t>
            </a:r>
            <a:r>
              <a:rPr lang="en-US" sz="2400" b="1" dirty="0" smtClean="0">
                <a:solidFill>
                  <a:srgbClr val="000000"/>
                </a:solidFill>
              </a:rPr>
              <a:t>   j = j - 1</a:t>
            </a:r>
            <a:endParaRPr lang="en-US" sz="2400" b="1" dirty="0">
              <a:solidFill>
                <a:srgbClr val="000000"/>
              </a:solidFill>
            </a:endParaRPr>
          </a:p>
        </p:txBody>
      </p:sp>
    </p:spTree>
    <p:custDataLst>
      <p:tags r:id="rId1"/>
    </p:custDataLst>
    <p:extLst>
      <p:ext uri="{BB962C8B-B14F-4D97-AF65-F5344CB8AC3E}">
        <p14:creationId xmlns:p14="http://schemas.microsoft.com/office/powerpoint/2010/main" val="2097107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type="title" idx="4294967295"/>
          </p:nvPr>
        </p:nvSpPr>
        <p:spPr>
          <a:xfrm>
            <a:off x="1749425" y="3175"/>
            <a:ext cx="10728325" cy="1841500"/>
          </a:xfrm>
        </p:spPr>
        <p:txBody>
          <a:bodyPr lIns="50785" tIns="50785" rIns="50785" bIns="50785"/>
          <a:lstStyle/>
          <a:p>
            <a:pPr eaLnBrk="1" hangingPunct="1"/>
            <a:r>
              <a:rPr lang="en-US" smtClean="0">
                <a:effectLst>
                  <a:outerShdw blurRad="38100" dist="38100" dir="2700000" algn="tl">
                    <a:srgbClr val="C0C0C0"/>
                  </a:outerShdw>
                </a:effectLst>
                <a:latin typeface="Arial" pitchFamily="34" charset="0"/>
              </a:rPr>
              <a:t>Age of the Kids</a:t>
            </a:r>
          </a:p>
        </p:txBody>
      </p:sp>
      <p:sp>
        <p:nvSpPr>
          <p:cNvPr id="62467" name="Rectangle 2"/>
          <p:cNvSpPr>
            <a:spLocks noGrp="1" noChangeArrowheads="1"/>
          </p:cNvSpPr>
          <p:nvPr>
            <p:ph type="body" idx="4294967295"/>
          </p:nvPr>
        </p:nvSpPr>
        <p:spPr>
          <a:xfrm>
            <a:off x="1822450" y="1636713"/>
            <a:ext cx="10850563" cy="7540625"/>
          </a:xfrm>
        </p:spPr>
        <p:txBody>
          <a:bodyPr lIns="50785" tIns="50785" rIns="50785" bIns="50785"/>
          <a:lstStyle/>
          <a:p>
            <a:pPr eaLnBrk="1" hangingPunct="1">
              <a:lnSpc>
                <a:spcPct val="70000"/>
              </a:lnSpc>
              <a:spcBef>
                <a:spcPts val="2800"/>
              </a:spcBef>
              <a:spcAft>
                <a:spcPts val="600"/>
              </a:spcAft>
              <a:buFont typeface="Wingdings 2" pitchFamily="18" charset="2"/>
              <a:buNone/>
            </a:pPr>
            <a:r>
              <a:rPr lang="en-US" sz="2800" smtClean="0">
                <a:solidFill>
                  <a:srgbClr val="676767"/>
                </a:solidFill>
                <a:latin typeface="Times New Roman" pitchFamily="18" charset="0"/>
                <a:sym typeface="Geneva" pitchFamily="-84" charset="0"/>
              </a:rPr>
              <a:t>Two men meet on the street </a:t>
            </a:r>
          </a:p>
          <a:p>
            <a:pPr eaLnBrk="1" hangingPunct="1">
              <a:spcBef>
                <a:spcPts val="2800"/>
              </a:spcBef>
              <a:spcAft>
                <a:spcPts val="600"/>
              </a:spcAft>
              <a:buFont typeface="Wingdings 2" pitchFamily="18" charset="2"/>
              <a:buNone/>
            </a:pPr>
            <a:r>
              <a:rPr lang="en-US" sz="2800" smtClean="0">
                <a:latin typeface="Times New Roman" pitchFamily="18" charset="0"/>
                <a:sym typeface="Geneva" pitchFamily="-84" charset="0"/>
              </a:rPr>
              <a:t>A</a:t>
            </a:r>
            <a:r>
              <a:rPr lang="en-US" sz="2800" smtClean="0">
                <a:solidFill>
                  <a:srgbClr val="676767"/>
                </a:solidFill>
                <a:latin typeface="Times New Roman" pitchFamily="18" charset="0"/>
                <a:sym typeface="Geneva" pitchFamily="-84" charset="0"/>
              </a:rPr>
              <a:t>: All three of my sons celebrate their birthday today. Can you tell me how old each one is?</a:t>
            </a:r>
          </a:p>
          <a:p>
            <a:pPr eaLnBrk="1" hangingPunct="1">
              <a:lnSpc>
                <a:spcPct val="70000"/>
              </a:lnSpc>
              <a:spcBef>
                <a:spcPts val="2800"/>
              </a:spcBef>
              <a:spcAft>
                <a:spcPts val="600"/>
              </a:spcAft>
              <a:buFont typeface="Wingdings 2" pitchFamily="18" charset="2"/>
              <a:buNone/>
            </a:pPr>
            <a:r>
              <a:rPr lang="en-US" sz="2800" smtClean="0">
                <a:latin typeface="Times New Roman" pitchFamily="18" charset="0"/>
                <a:sym typeface="Geneva" pitchFamily="-84" charset="0"/>
              </a:rPr>
              <a:t>B</a:t>
            </a:r>
            <a:r>
              <a:rPr lang="en-US" sz="2800" smtClean="0">
                <a:solidFill>
                  <a:srgbClr val="676767"/>
                </a:solidFill>
                <a:latin typeface="Times New Roman" pitchFamily="18" charset="0"/>
                <a:sym typeface="Geneva" pitchFamily="-84" charset="0"/>
              </a:rPr>
              <a:t>: Yes, but you have to tell me something about them…</a:t>
            </a:r>
          </a:p>
          <a:p>
            <a:pPr eaLnBrk="1" hangingPunct="1">
              <a:lnSpc>
                <a:spcPct val="70000"/>
              </a:lnSpc>
              <a:spcBef>
                <a:spcPts val="2800"/>
              </a:spcBef>
              <a:spcAft>
                <a:spcPts val="600"/>
              </a:spcAft>
              <a:buFont typeface="Wingdings 2" pitchFamily="18" charset="2"/>
              <a:buNone/>
            </a:pPr>
            <a:r>
              <a:rPr lang="en-US" sz="2800" smtClean="0">
                <a:latin typeface="Times New Roman" pitchFamily="18" charset="0"/>
                <a:sym typeface="Geneva" pitchFamily="-84" charset="0"/>
              </a:rPr>
              <a:t>A</a:t>
            </a:r>
            <a:r>
              <a:rPr lang="en-US" sz="2800" smtClean="0">
                <a:solidFill>
                  <a:srgbClr val="676767"/>
                </a:solidFill>
                <a:latin typeface="Times New Roman" pitchFamily="18" charset="0"/>
                <a:sym typeface="Geneva" pitchFamily="-84" charset="0"/>
              </a:rPr>
              <a:t>: The product of their ages is 36.</a:t>
            </a:r>
          </a:p>
          <a:p>
            <a:pPr eaLnBrk="1" hangingPunct="1">
              <a:lnSpc>
                <a:spcPct val="70000"/>
              </a:lnSpc>
              <a:spcBef>
                <a:spcPts val="2800"/>
              </a:spcBef>
              <a:spcAft>
                <a:spcPts val="600"/>
              </a:spcAft>
              <a:buFont typeface="Wingdings 2" pitchFamily="18" charset="2"/>
              <a:buNone/>
            </a:pPr>
            <a:r>
              <a:rPr lang="en-US" sz="2800" smtClean="0">
                <a:latin typeface="Times New Roman" pitchFamily="18" charset="0"/>
                <a:sym typeface="Geneva" pitchFamily="-84" charset="0"/>
              </a:rPr>
              <a:t>B</a:t>
            </a:r>
            <a:r>
              <a:rPr lang="en-US" sz="2800" smtClean="0">
                <a:solidFill>
                  <a:srgbClr val="676767"/>
                </a:solidFill>
                <a:latin typeface="Times New Roman" pitchFamily="18" charset="0"/>
                <a:sym typeface="Geneva" pitchFamily="-84" charset="0"/>
              </a:rPr>
              <a:t>: I need more info…</a:t>
            </a:r>
          </a:p>
          <a:p>
            <a:pPr eaLnBrk="1" hangingPunct="1">
              <a:spcBef>
                <a:spcPts val="2800"/>
              </a:spcBef>
              <a:spcAft>
                <a:spcPts val="600"/>
              </a:spcAft>
              <a:buFont typeface="Wingdings 2" pitchFamily="18" charset="2"/>
              <a:buNone/>
            </a:pPr>
            <a:r>
              <a:rPr lang="en-US" sz="2800" smtClean="0">
                <a:latin typeface="Times New Roman" pitchFamily="18" charset="0"/>
                <a:sym typeface="Geneva" pitchFamily="-84" charset="0"/>
              </a:rPr>
              <a:t>A</a:t>
            </a:r>
            <a:r>
              <a:rPr lang="en-US" sz="2800" smtClean="0">
                <a:solidFill>
                  <a:srgbClr val="676767"/>
                </a:solidFill>
                <a:latin typeface="Times New Roman" pitchFamily="18" charset="0"/>
                <a:sym typeface="Geneva" pitchFamily="-84" charset="0"/>
              </a:rPr>
              <a:t>: The sum of their ages is equal to the number of windows in the building next to us…</a:t>
            </a:r>
          </a:p>
          <a:p>
            <a:pPr eaLnBrk="1" hangingPunct="1">
              <a:lnSpc>
                <a:spcPct val="70000"/>
              </a:lnSpc>
              <a:spcBef>
                <a:spcPts val="2800"/>
              </a:spcBef>
              <a:spcAft>
                <a:spcPts val="600"/>
              </a:spcAft>
              <a:buFont typeface="Wingdings 2" pitchFamily="18" charset="2"/>
              <a:buNone/>
            </a:pPr>
            <a:r>
              <a:rPr lang="en-US" sz="2800" smtClean="0">
                <a:latin typeface="Times New Roman" pitchFamily="18" charset="0"/>
                <a:sym typeface="Geneva" pitchFamily="-84" charset="0"/>
              </a:rPr>
              <a:t>B</a:t>
            </a:r>
            <a:r>
              <a:rPr lang="en-US" sz="2800" smtClean="0">
                <a:solidFill>
                  <a:srgbClr val="676767"/>
                </a:solidFill>
                <a:latin typeface="Times New Roman" pitchFamily="18" charset="0"/>
                <a:sym typeface="Geneva" pitchFamily="-84" charset="0"/>
              </a:rPr>
              <a:t>: I need more info…</a:t>
            </a:r>
          </a:p>
          <a:p>
            <a:pPr eaLnBrk="1" hangingPunct="1">
              <a:lnSpc>
                <a:spcPct val="70000"/>
              </a:lnSpc>
              <a:spcBef>
                <a:spcPts val="2800"/>
              </a:spcBef>
              <a:spcAft>
                <a:spcPts val="600"/>
              </a:spcAft>
              <a:buFont typeface="Wingdings 2" pitchFamily="18" charset="2"/>
              <a:buNone/>
            </a:pPr>
            <a:r>
              <a:rPr lang="en-US" sz="2800" smtClean="0">
                <a:latin typeface="Times New Roman" pitchFamily="18" charset="0"/>
                <a:sym typeface="Geneva" pitchFamily="-84" charset="0"/>
              </a:rPr>
              <a:t>A</a:t>
            </a:r>
            <a:r>
              <a:rPr lang="en-US" sz="2800" smtClean="0">
                <a:solidFill>
                  <a:srgbClr val="676767"/>
                </a:solidFill>
                <a:latin typeface="Times New Roman" pitchFamily="18" charset="0"/>
                <a:sym typeface="Geneva" pitchFamily="-84" charset="0"/>
              </a:rPr>
              <a:t>: My oldest son has blue eyes.</a:t>
            </a:r>
          </a:p>
          <a:p>
            <a:pPr eaLnBrk="1" hangingPunct="1">
              <a:lnSpc>
                <a:spcPct val="70000"/>
              </a:lnSpc>
              <a:spcBef>
                <a:spcPts val="2800"/>
              </a:spcBef>
              <a:spcAft>
                <a:spcPts val="600"/>
              </a:spcAft>
              <a:buFont typeface="Wingdings 2" pitchFamily="18" charset="2"/>
              <a:buNone/>
            </a:pPr>
            <a:r>
              <a:rPr lang="en-US" sz="2800" smtClean="0">
                <a:latin typeface="Times New Roman" pitchFamily="18" charset="0"/>
                <a:sym typeface="Geneva" pitchFamily="-84" charset="0"/>
              </a:rPr>
              <a:t>B</a:t>
            </a:r>
            <a:r>
              <a:rPr lang="en-US" sz="2800" smtClean="0">
                <a:solidFill>
                  <a:srgbClr val="676767"/>
                </a:solidFill>
                <a:latin typeface="Times New Roman" pitchFamily="18" charset="0"/>
                <a:sym typeface="Geneva" pitchFamily="-84" charset="0"/>
              </a:rPr>
              <a:t>: That is sufficient!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24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246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246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246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2467">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2467">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2467">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246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ChangeArrowheads="1"/>
          </p:cNvSpPr>
          <p:nvPr>
            <p:ph type="title" idx="4294967295"/>
          </p:nvPr>
        </p:nvSpPr>
        <p:spPr>
          <a:xfrm>
            <a:off x="1965325" y="196850"/>
            <a:ext cx="10728325" cy="1841500"/>
          </a:xfrm>
        </p:spPr>
        <p:txBody>
          <a:bodyPr lIns="50785" tIns="50785" rIns="50785" bIns="50785"/>
          <a:lstStyle/>
          <a:p>
            <a:pPr eaLnBrk="1" hangingPunct="1"/>
            <a:r>
              <a:rPr lang="en-US" smtClean="0">
                <a:effectLst>
                  <a:outerShdw blurRad="38100" dist="38100" dir="2700000" algn="tl">
                    <a:srgbClr val="C0C0C0"/>
                  </a:outerShdw>
                </a:effectLst>
                <a:latin typeface="Arial" pitchFamily="34" charset="0"/>
              </a:rPr>
              <a:t>The product of their ages is 36</a:t>
            </a:r>
          </a:p>
        </p:txBody>
      </p:sp>
      <p:sp>
        <p:nvSpPr>
          <p:cNvPr id="31747" name="Rectangle 2"/>
          <p:cNvSpPr>
            <a:spLocks noGrp="1" noChangeArrowheads="1"/>
          </p:cNvSpPr>
          <p:nvPr>
            <p:ph type="body" idx="4294967295"/>
          </p:nvPr>
        </p:nvSpPr>
        <p:spPr>
          <a:xfrm>
            <a:off x="1317824" y="2284413"/>
            <a:ext cx="11918751" cy="6275387"/>
          </a:xfrm>
        </p:spPr>
        <p:txBody>
          <a:bodyPr lIns="50785" tIns="50785" rIns="50785" bIns="50785"/>
          <a:lstStyle/>
          <a:p>
            <a:pPr eaLnBrk="1" hangingPunct="1"/>
            <a:r>
              <a:rPr lang="en-US" dirty="0" smtClean="0">
                <a:latin typeface="Arial" pitchFamily="34" charset="0"/>
              </a:rPr>
              <a:t>Let </a:t>
            </a:r>
            <a:r>
              <a:rPr lang="en-US" b="1" i="1" dirty="0">
                <a:latin typeface="Arial" pitchFamily="34" charset="0"/>
              </a:rPr>
              <a:t>y</a:t>
            </a:r>
            <a:r>
              <a:rPr lang="en-US" dirty="0" smtClean="0">
                <a:latin typeface="Arial" pitchFamily="34" charset="0"/>
              </a:rPr>
              <a:t> be the age of the youngest son.</a:t>
            </a:r>
          </a:p>
          <a:p>
            <a:pPr eaLnBrk="1" hangingPunct="1"/>
            <a:r>
              <a:rPr lang="en-US" dirty="0" smtClean="0">
                <a:latin typeface="Arial" pitchFamily="34" charset="0"/>
              </a:rPr>
              <a:t>Let </a:t>
            </a:r>
            <a:r>
              <a:rPr lang="en-US" b="1" i="1" dirty="0" smtClean="0">
                <a:solidFill>
                  <a:srgbClr val="000000"/>
                </a:solidFill>
                <a:latin typeface="Arial" pitchFamily="34" charset="0"/>
              </a:rPr>
              <a:t>m</a:t>
            </a:r>
            <a:r>
              <a:rPr lang="en-US" dirty="0" smtClean="0">
                <a:latin typeface="Arial" pitchFamily="34" charset="0"/>
              </a:rPr>
              <a:t> be the age of the middle son.</a:t>
            </a:r>
          </a:p>
          <a:p>
            <a:pPr eaLnBrk="1" hangingPunct="1"/>
            <a:r>
              <a:rPr lang="en-US" dirty="0" smtClean="0">
                <a:latin typeface="Arial" pitchFamily="34" charset="0"/>
              </a:rPr>
              <a:t>Let </a:t>
            </a:r>
            <a:r>
              <a:rPr lang="en-US" b="1" i="1" dirty="0" smtClean="0">
                <a:solidFill>
                  <a:srgbClr val="000000"/>
                </a:solidFill>
                <a:latin typeface="Arial" pitchFamily="34" charset="0"/>
              </a:rPr>
              <a:t>e</a:t>
            </a:r>
            <a:r>
              <a:rPr lang="en-US" dirty="0" smtClean="0">
                <a:latin typeface="Arial" pitchFamily="34" charset="0"/>
              </a:rPr>
              <a:t> be the age of the eldest son.</a:t>
            </a:r>
          </a:p>
          <a:p>
            <a:pPr eaLnBrk="1" hangingPunct="1"/>
            <a:r>
              <a:rPr lang="en-US" dirty="0" smtClean="0">
                <a:latin typeface="Arial" pitchFamily="34" charset="0"/>
              </a:rPr>
              <a:t>Assume </a:t>
            </a:r>
            <a:r>
              <a:rPr lang="en-US" b="1" i="1" dirty="0" smtClean="0">
                <a:latin typeface="Arial" pitchFamily="34" charset="0"/>
              </a:rPr>
              <a:t>y</a:t>
            </a:r>
            <a:r>
              <a:rPr lang="en-US" dirty="0" smtClean="0">
                <a:latin typeface="Arial" pitchFamily="34" charset="0"/>
              </a:rPr>
              <a:t>, </a:t>
            </a:r>
            <a:r>
              <a:rPr lang="en-US" b="1" i="1" dirty="0" smtClean="0">
                <a:latin typeface="Arial" pitchFamily="34" charset="0"/>
              </a:rPr>
              <a:t>m</a:t>
            </a:r>
            <a:r>
              <a:rPr lang="en-US" dirty="0" smtClean="0">
                <a:latin typeface="Arial" pitchFamily="34" charset="0"/>
              </a:rPr>
              <a:t>, and </a:t>
            </a:r>
            <a:r>
              <a:rPr lang="en-US" b="1" i="1" dirty="0" smtClean="0">
                <a:latin typeface="Arial" pitchFamily="34" charset="0"/>
              </a:rPr>
              <a:t>e</a:t>
            </a:r>
            <a:r>
              <a:rPr lang="en-US" dirty="0" smtClean="0">
                <a:latin typeface="Arial" pitchFamily="34" charset="0"/>
              </a:rPr>
              <a:t> are integers.</a:t>
            </a:r>
          </a:p>
          <a:p>
            <a:pPr eaLnBrk="1" hangingPunct="1"/>
            <a:r>
              <a:rPr lang="en-US" dirty="0" smtClean="0">
                <a:latin typeface="Arial" pitchFamily="34" charset="0"/>
              </a:rPr>
              <a:t>So </a:t>
            </a:r>
          </a:p>
        </p:txBody>
      </p:sp>
      <p:graphicFrame>
        <p:nvGraphicFramePr>
          <p:cNvPr id="21507" name="Object 1"/>
          <p:cNvGraphicFramePr>
            <a:graphicFrameLocks noChangeAspect="1"/>
          </p:cNvGraphicFramePr>
          <p:nvPr>
            <p:extLst>
              <p:ext uri="{D42A27DB-BD31-4B8C-83A1-F6EECF244321}">
                <p14:modId xmlns:p14="http://schemas.microsoft.com/office/powerpoint/2010/main" val="3834954595"/>
              </p:ext>
            </p:extLst>
          </p:nvPr>
        </p:nvGraphicFramePr>
        <p:xfrm>
          <a:off x="4452938" y="6389688"/>
          <a:ext cx="5400675" cy="2159000"/>
        </p:xfrm>
        <a:graphic>
          <a:graphicData uri="http://schemas.openxmlformats.org/presentationml/2006/ole">
            <mc:AlternateContent xmlns:mc="http://schemas.openxmlformats.org/markup-compatibility/2006">
              <mc:Choice xmlns:v="urn:schemas-microsoft-com:vml" Requires="v">
                <p:oleObj spid="_x0000_s21673" name="Equation" r:id="rId3" imgW="1079500" imgH="431800" progId="Equation.3">
                  <p:embed/>
                </p:oleObj>
              </mc:Choice>
              <mc:Fallback>
                <p:oleObj name="Equation" r:id="rId3" imgW="1079500" imgH="431800" progId="Equation.3">
                  <p:embed/>
                  <p:pic>
                    <p:nvPicPr>
                      <p:cNvPr id="0" name="Object 1"/>
                      <p:cNvPicPr>
                        <a:picLocks noChangeAspect="1" noChangeArrowheads="1"/>
                      </p:cNvPicPr>
                      <p:nvPr/>
                    </p:nvPicPr>
                    <p:blipFill>
                      <a:blip r:embed="rId4"/>
                      <a:srcRect/>
                      <a:stretch>
                        <a:fillRect/>
                      </a:stretch>
                    </p:blipFill>
                    <p:spPr bwMode="auto">
                      <a:xfrm>
                        <a:off x="4452938" y="6389688"/>
                        <a:ext cx="5400675" cy="215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74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74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74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174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5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idx="4294967295"/>
          </p:nvPr>
        </p:nvSpPr>
        <p:spPr>
          <a:xfrm>
            <a:off x="1606550" y="268288"/>
            <a:ext cx="10728325" cy="1841500"/>
          </a:xfrm>
        </p:spPr>
        <p:txBody>
          <a:bodyPr lIns="50785" tIns="50785" rIns="50785" bIns="50785">
            <a:normAutofit/>
          </a:bodyPr>
          <a:lstStyle/>
          <a:p>
            <a:pPr marL="520157" indent="-403123" eaLnBrk="1" fontAlgn="auto" hangingPunct="1">
              <a:spcBef>
                <a:spcPts val="853"/>
              </a:spcBef>
              <a:spcAft>
                <a:spcPts val="0"/>
              </a:spcAft>
              <a:defRPr/>
            </a:pPr>
            <a:r>
              <a:rPr lang="en-US" sz="6000" dirty="0">
                <a:latin typeface="Arial" charset="0"/>
              </a:rPr>
              <a:t>Generate all possible solutions</a:t>
            </a:r>
          </a:p>
        </p:txBody>
      </p:sp>
      <p:sp>
        <p:nvSpPr>
          <p:cNvPr id="4" name="TextBox 3"/>
          <p:cNvSpPr txBox="1"/>
          <p:nvPr/>
        </p:nvSpPr>
        <p:spPr>
          <a:xfrm>
            <a:off x="2109912" y="2356520"/>
            <a:ext cx="8712968" cy="3046988"/>
          </a:xfrm>
          <a:prstGeom prst="rect">
            <a:avLst/>
          </a:prstGeom>
          <a:solidFill>
            <a:schemeClr val="accent3">
              <a:lumMod val="20000"/>
              <a:lumOff val="80000"/>
            </a:schemeClr>
          </a:solidFill>
          <a:ln>
            <a:noFill/>
          </a:ln>
        </p:spPr>
        <p:txBody>
          <a:bodyPr wrap="square" rtlCol="0">
            <a:spAutoFit/>
          </a:bodyPr>
          <a:lstStyle/>
          <a:p>
            <a:pPr algn="l"/>
            <a:r>
              <a:rPr lang="en-US" sz="2400" b="1" dirty="0" smtClean="0">
                <a:solidFill>
                  <a:srgbClr val="008000"/>
                </a:solidFill>
              </a:rPr>
              <a:t>’Generate all possible solutions for Age of Kids'</a:t>
            </a:r>
            <a:endParaRPr lang="en-US" sz="2400" b="1" dirty="0">
              <a:solidFill>
                <a:srgbClr val="008000"/>
              </a:solidFill>
            </a:endParaRPr>
          </a:p>
          <a:p>
            <a:pPr algn="l"/>
            <a:endParaRPr lang="en-US" sz="2400" b="1" dirty="0" smtClean="0">
              <a:solidFill>
                <a:srgbClr val="FF6600"/>
              </a:solidFill>
            </a:endParaRPr>
          </a:p>
          <a:p>
            <a:r>
              <a:rPr lang="en-US" sz="2400" b="1" dirty="0">
                <a:solidFill>
                  <a:srgbClr val="FF6600"/>
                </a:solidFill>
              </a:rPr>
              <a:t>for</a:t>
            </a:r>
            <a:r>
              <a:rPr lang="en-US" sz="2400" b="1" dirty="0" smtClean="0">
                <a:solidFill>
                  <a:srgbClr val="FF6600"/>
                </a:solidFill>
              </a:rPr>
              <a:t> </a:t>
            </a:r>
            <a:r>
              <a:rPr lang="en-US" sz="2400" b="1" dirty="0">
                <a:solidFill>
                  <a:srgbClr val="000000"/>
                </a:solidFill>
              </a:rPr>
              <a:t>y </a:t>
            </a:r>
            <a:r>
              <a:rPr lang="en-US" sz="2400" b="1" dirty="0">
                <a:solidFill>
                  <a:srgbClr val="FF6600"/>
                </a:solidFill>
              </a:rPr>
              <a:t>in</a:t>
            </a:r>
            <a:r>
              <a:rPr lang="en-US" sz="2400" b="1" dirty="0">
                <a:solidFill>
                  <a:srgbClr val="000000"/>
                </a:solidFill>
              </a:rPr>
              <a:t> </a:t>
            </a:r>
            <a:r>
              <a:rPr lang="en-US" sz="2400" b="1" dirty="0">
                <a:solidFill>
                  <a:srgbClr val="800000"/>
                </a:solidFill>
              </a:rPr>
              <a:t>range</a:t>
            </a:r>
            <a:r>
              <a:rPr lang="en-US" sz="2400" b="1" dirty="0">
                <a:solidFill>
                  <a:srgbClr val="000000"/>
                </a:solidFill>
              </a:rPr>
              <a:t>(1, 37):</a:t>
            </a:r>
          </a:p>
          <a:p>
            <a:r>
              <a:rPr lang="en-US" sz="2400" b="1" dirty="0">
                <a:solidFill>
                  <a:srgbClr val="000000"/>
                </a:solidFill>
              </a:rPr>
              <a:t>    </a:t>
            </a:r>
            <a:r>
              <a:rPr lang="en-US" sz="2400" b="1" dirty="0">
                <a:solidFill>
                  <a:srgbClr val="FF6600"/>
                </a:solidFill>
              </a:rPr>
              <a:t>for</a:t>
            </a:r>
            <a:r>
              <a:rPr lang="en-US" sz="2400" b="1" dirty="0">
                <a:solidFill>
                  <a:srgbClr val="000000"/>
                </a:solidFill>
              </a:rPr>
              <a:t> m </a:t>
            </a:r>
            <a:r>
              <a:rPr lang="en-US" sz="2400" b="1" dirty="0">
                <a:solidFill>
                  <a:srgbClr val="FF6600"/>
                </a:solidFill>
              </a:rPr>
              <a:t>in</a:t>
            </a:r>
            <a:r>
              <a:rPr lang="en-US" sz="2400" b="1" dirty="0">
                <a:solidFill>
                  <a:srgbClr val="000000"/>
                </a:solidFill>
              </a:rPr>
              <a:t> </a:t>
            </a:r>
            <a:r>
              <a:rPr lang="en-US" sz="2400" b="1" dirty="0">
                <a:solidFill>
                  <a:srgbClr val="800000"/>
                </a:solidFill>
              </a:rPr>
              <a:t>range</a:t>
            </a:r>
            <a:r>
              <a:rPr lang="en-US" sz="2400" b="1" dirty="0">
                <a:solidFill>
                  <a:srgbClr val="000000"/>
                </a:solidFill>
              </a:rPr>
              <a:t>(y, 37):</a:t>
            </a:r>
          </a:p>
          <a:p>
            <a:r>
              <a:rPr lang="en-US" sz="2400" b="1" dirty="0">
                <a:solidFill>
                  <a:srgbClr val="000000"/>
                </a:solidFill>
              </a:rPr>
              <a:t>        </a:t>
            </a:r>
            <a:r>
              <a:rPr lang="en-US" sz="2400" b="1" dirty="0">
                <a:solidFill>
                  <a:srgbClr val="FF6600"/>
                </a:solidFill>
              </a:rPr>
              <a:t>for</a:t>
            </a:r>
            <a:r>
              <a:rPr lang="en-US" sz="2400" b="1" dirty="0">
                <a:solidFill>
                  <a:srgbClr val="000000"/>
                </a:solidFill>
              </a:rPr>
              <a:t> e </a:t>
            </a:r>
            <a:r>
              <a:rPr lang="en-US" sz="2400" b="1" dirty="0">
                <a:solidFill>
                  <a:srgbClr val="FF6600"/>
                </a:solidFill>
              </a:rPr>
              <a:t>in</a:t>
            </a:r>
            <a:r>
              <a:rPr lang="en-US" sz="2400" b="1" dirty="0">
                <a:solidFill>
                  <a:srgbClr val="000000"/>
                </a:solidFill>
              </a:rPr>
              <a:t> </a:t>
            </a:r>
            <a:r>
              <a:rPr lang="en-US" sz="2400" b="1" dirty="0">
                <a:solidFill>
                  <a:srgbClr val="800000"/>
                </a:solidFill>
              </a:rPr>
              <a:t>range</a:t>
            </a:r>
            <a:r>
              <a:rPr lang="en-US" sz="2400" b="1" dirty="0">
                <a:solidFill>
                  <a:srgbClr val="000000"/>
                </a:solidFill>
              </a:rPr>
              <a:t>(m, 37):</a:t>
            </a:r>
          </a:p>
          <a:p>
            <a:r>
              <a:rPr lang="en-US" sz="2400" b="1" dirty="0">
                <a:solidFill>
                  <a:srgbClr val="000000"/>
                </a:solidFill>
              </a:rPr>
              <a:t>            </a:t>
            </a:r>
            <a:r>
              <a:rPr lang="en-US" sz="2400" b="1" dirty="0">
                <a:solidFill>
                  <a:srgbClr val="FF6600"/>
                </a:solidFill>
              </a:rPr>
              <a:t>if</a:t>
            </a:r>
            <a:r>
              <a:rPr lang="en-US" sz="2400" b="1" dirty="0">
                <a:solidFill>
                  <a:srgbClr val="000000"/>
                </a:solidFill>
              </a:rPr>
              <a:t> y*m*e == 36:</a:t>
            </a:r>
          </a:p>
          <a:p>
            <a:r>
              <a:rPr lang="en-US" sz="2400" b="1" dirty="0">
                <a:solidFill>
                  <a:srgbClr val="000000"/>
                </a:solidFill>
              </a:rPr>
              <a:t>                </a:t>
            </a:r>
            <a:r>
              <a:rPr lang="en-US" sz="2400" b="1" dirty="0">
                <a:solidFill>
                  <a:srgbClr val="800000"/>
                </a:solidFill>
              </a:rPr>
              <a:t>print</a:t>
            </a:r>
            <a:r>
              <a:rPr lang="en-US" sz="2400" b="1" dirty="0">
                <a:solidFill>
                  <a:srgbClr val="000000"/>
                </a:solidFill>
              </a:rPr>
              <a:t>(</a:t>
            </a:r>
            <a:r>
              <a:rPr lang="en-US" sz="2400" b="1" dirty="0" err="1">
                <a:solidFill>
                  <a:srgbClr val="800000"/>
                </a:solidFill>
              </a:rPr>
              <a:t>str</a:t>
            </a:r>
            <a:r>
              <a:rPr lang="en-US" sz="2400" b="1" dirty="0">
                <a:solidFill>
                  <a:srgbClr val="000000"/>
                </a:solidFill>
              </a:rPr>
              <a:t>(y) + </a:t>
            </a:r>
            <a:r>
              <a:rPr lang="en-US" sz="2400" b="1" dirty="0">
                <a:solidFill>
                  <a:srgbClr val="008000"/>
                </a:solidFill>
              </a:rPr>
              <a:t>","</a:t>
            </a:r>
            <a:r>
              <a:rPr lang="en-US" sz="2400" b="1" dirty="0">
                <a:solidFill>
                  <a:srgbClr val="000000"/>
                </a:solidFill>
              </a:rPr>
              <a:t> + </a:t>
            </a:r>
            <a:r>
              <a:rPr lang="en-US" sz="2400" b="1" dirty="0" err="1">
                <a:solidFill>
                  <a:srgbClr val="800000"/>
                </a:solidFill>
              </a:rPr>
              <a:t>str</a:t>
            </a:r>
            <a:r>
              <a:rPr lang="en-US" sz="2400" b="1" dirty="0">
                <a:solidFill>
                  <a:srgbClr val="000000"/>
                </a:solidFill>
              </a:rPr>
              <a:t>(m) + </a:t>
            </a:r>
            <a:r>
              <a:rPr lang="en-US" sz="2400" b="1" dirty="0">
                <a:solidFill>
                  <a:srgbClr val="008000"/>
                </a:solidFill>
              </a:rPr>
              <a:t>"," </a:t>
            </a:r>
            <a:r>
              <a:rPr lang="en-US" sz="2400" b="1" dirty="0">
                <a:solidFill>
                  <a:srgbClr val="000000"/>
                </a:solidFill>
              </a:rPr>
              <a:t>+ </a:t>
            </a:r>
            <a:r>
              <a:rPr lang="en-US" sz="2400" b="1" dirty="0" err="1">
                <a:solidFill>
                  <a:srgbClr val="800000"/>
                </a:solidFill>
              </a:rPr>
              <a:t>str</a:t>
            </a:r>
            <a:r>
              <a:rPr lang="en-US" sz="2400" b="1" dirty="0">
                <a:solidFill>
                  <a:srgbClr val="000000"/>
                </a:solidFill>
              </a:rPr>
              <a:t>(e)</a:t>
            </a:r>
            <a:r>
              <a:rPr lang="en-US" sz="2400" b="1" dirty="0" smtClean="0">
                <a:solidFill>
                  <a:srgbClr val="000000"/>
                </a:solidFill>
              </a:rPr>
              <a:t>)</a:t>
            </a:r>
          </a:p>
          <a:p>
            <a:endParaRPr lang="en-US" sz="2400" b="1" dirty="0">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7" name="Picture 1" descr="notepad_pag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30500" y="0"/>
            <a:ext cx="7537450" cy="975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8" name="TextBox 2"/>
          <p:cNvSpPr txBox="1">
            <a:spLocks noChangeArrowheads="1"/>
          </p:cNvSpPr>
          <p:nvPr/>
        </p:nvSpPr>
        <p:spPr bwMode="auto">
          <a:xfrm>
            <a:off x="3549650" y="339725"/>
            <a:ext cx="5056188"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046" tIns="65023" rIns="130046" bIns="65023">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eaLnBrk="1" hangingPunct="1"/>
            <a:r>
              <a:rPr lang="en-US" sz="4400" dirty="0" smtClean="0">
                <a:latin typeface="Handwriting - Dakota" pitchFamily="-84" charset="0"/>
              </a:rPr>
              <a:t>solutions</a:t>
            </a:r>
            <a:endParaRPr lang="en-US" sz="4400" dirty="0">
              <a:latin typeface="Handwriting - Dakota" pitchFamily="-84" charset="0"/>
            </a:endParaRPr>
          </a:p>
        </p:txBody>
      </p:sp>
      <p:sp>
        <p:nvSpPr>
          <p:cNvPr id="24579" name="TextBox 3"/>
          <p:cNvSpPr txBox="1">
            <a:spLocks noChangeArrowheads="1"/>
          </p:cNvSpPr>
          <p:nvPr/>
        </p:nvSpPr>
        <p:spPr bwMode="auto">
          <a:xfrm>
            <a:off x="3406775" y="1276350"/>
            <a:ext cx="6688138"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046" tIns="65023" rIns="130046" bIns="65023">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eaLnBrk="1" hangingPunct="1"/>
            <a:r>
              <a:rPr lang="en-US" sz="4400">
                <a:latin typeface="Handwriting - Dakota" pitchFamily="-84" charset="0"/>
              </a:rPr>
              <a:t>0.  1, 1, 36</a:t>
            </a:r>
          </a:p>
        </p:txBody>
      </p:sp>
      <p:sp>
        <p:nvSpPr>
          <p:cNvPr id="24580" name="TextBox 4"/>
          <p:cNvSpPr txBox="1">
            <a:spLocks noChangeArrowheads="1"/>
          </p:cNvSpPr>
          <p:nvPr/>
        </p:nvSpPr>
        <p:spPr bwMode="auto">
          <a:xfrm>
            <a:off x="3406775" y="1924050"/>
            <a:ext cx="6688138"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046" tIns="65023" rIns="130046" bIns="65023">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eaLnBrk="1" hangingPunct="1"/>
            <a:r>
              <a:rPr lang="en-US" sz="4400">
                <a:latin typeface="Handwriting - Dakota" pitchFamily="-84" charset="0"/>
              </a:rPr>
              <a:t>1.   1, 2, 18</a:t>
            </a:r>
          </a:p>
        </p:txBody>
      </p:sp>
      <p:sp>
        <p:nvSpPr>
          <p:cNvPr id="24581" name="TextBox 5"/>
          <p:cNvSpPr txBox="1">
            <a:spLocks noChangeArrowheads="1"/>
          </p:cNvSpPr>
          <p:nvPr/>
        </p:nvSpPr>
        <p:spPr bwMode="auto">
          <a:xfrm>
            <a:off x="3406775" y="2644775"/>
            <a:ext cx="6688138"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046" tIns="65023" rIns="130046" bIns="65023">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eaLnBrk="1" hangingPunct="1"/>
            <a:r>
              <a:rPr lang="en-US" sz="4400">
                <a:latin typeface="Handwriting - Dakota" pitchFamily="-84" charset="0"/>
              </a:rPr>
              <a:t>2.  1, 3, 12</a:t>
            </a:r>
          </a:p>
        </p:txBody>
      </p:sp>
      <p:sp>
        <p:nvSpPr>
          <p:cNvPr id="24582" name="TextBox 6"/>
          <p:cNvSpPr txBox="1">
            <a:spLocks noChangeArrowheads="1"/>
          </p:cNvSpPr>
          <p:nvPr/>
        </p:nvSpPr>
        <p:spPr bwMode="auto">
          <a:xfrm>
            <a:off x="3406775" y="3292475"/>
            <a:ext cx="6688138"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046" tIns="65023" rIns="130046" bIns="65023">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eaLnBrk="1" hangingPunct="1"/>
            <a:r>
              <a:rPr lang="en-US" sz="4400">
                <a:latin typeface="Handwriting - Dakota" pitchFamily="-84" charset="0"/>
              </a:rPr>
              <a:t>3.  1, 4, 9</a:t>
            </a:r>
          </a:p>
        </p:txBody>
      </p:sp>
      <p:sp>
        <p:nvSpPr>
          <p:cNvPr id="24583" name="TextBox 7"/>
          <p:cNvSpPr txBox="1">
            <a:spLocks noChangeArrowheads="1"/>
          </p:cNvSpPr>
          <p:nvPr/>
        </p:nvSpPr>
        <p:spPr bwMode="auto">
          <a:xfrm>
            <a:off x="3406775" y="3868738"/>
            <a:ext cx="6688138" cy="808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046" tIns="65023" rIns="130046" bIns="65023">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eaLnBrk="1" hangingPunct="1"/>
            <a:r>
              <a:rPr lang="en-US" sz="4400">
                <a:latin typeface="Handwriting - Dakota" pitchFamily="-84" charset="0"/>
              </a:rPr>
              <a:t>4.  1, 6, 6</a:t>
            </a:r>
          </a:p>
        </p:txBody>
      </p:sp>
      <p:sp>
        <p:nvSpPr>
          <p:cNvPr id="24584" name="TextBox 8"/>
          <p:cNvSpPr txBox="1">
            <a:spLocks noChangeArrowheads="1"/>
          </p:cNvSpPr>
          <p:nvPr/>
        </p:nvSpPr>
        <p:spPr bwMode="auto">
          <a:xfrm>
            <a:off x="3406775" y="4516438"/>
            <a:ext cx="6688138" cy="808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046" tIns="65023" rIns="130046" bIns="65023">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eaLnBrk="1" hangingPunct="1"/>
            <a:r>
              <a:rPr lang="en-US" sz="4400">
                <a:latin typeface="Handwriting - Dakota" pitchFamily="-84" charset="0"/>
              </a:rPr>
              <a:t>5.  2, 2, 9</a:t>
            </a:r>
          </a:p>
        </p:txBody>
      </p:sp>
      <p:sp>
        <p:nvSpPr>
          <p:cNvPr id="24585" name="TextBox 9"/>
          <p:cNvSpPr txBox="1">
            <a:spLocks noChangeArrowheads="1"/>
          </p:cNvSpPr>
          <p:nvPr/>
        </p:nvSpPr>
        <p:spPr bwMode="auto">
          <a:xfrm>
            <a:off x="3406775" y="5164138"/>
            <a:ext cx="6688138"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046" tIns="65023" rIns="130046" bIns="65023">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eaLnBrk="1" hangingPunct="1"/>
            <a:r>
              <a:rPr lang="en-US" sz="4400">
                <a:latin typeface="Handwriting - Dakota" pitchFamily="-84" charset="0"/>
              </a:rPr>
              <a:t>6.  2, 3, 6</a:t>
            </a:r>
          </a:p>
        </p:txBody>
      </p:sp>
      <p:sp>
        <p:nvSpPr>
          <p:cNvPr id="24586" name="TextBox 10"/>
          <p:cNvSpPr txBox="1">
            <a:spLocks noChangeArrowheads="1"/>
          </p:cNvSpPr>
          <p:nvPr/>
        </p:nvSpPr>
        <p:spPr bwMode="auto">
          <a:xfrm>
            <a:off x="3406775" y="5813425"/>
            <a:ext cx="6688138"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046" tIns="65023" rIns="130046" bIns="65023">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eaLnBrk="1" hangingPunct="1"/>
            <a:r>
              <a:rPr lang="en-US" sz="4400">
                <a:latin typeface="Handwriting - Dakota" pitchFamily="-84" charset="0"/>
              </a:rPr>
              <a:t>7.  3, 3, 4</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type="title" idx="4294967295"/>
          </p:nvPr>
        </p:nvSpPr>
        <p:spPr>
          <a:xfrm>
            <a:off x="1749425" y="3175"/>
            <a:ext cx="10728325" cy="1841500"/>
          </a:xfrm>
        </p:spPr>
        <p:txBody>
          <a:bodyPr lIns="50785" tIns="50785" rIns="50785" bIns="50785"/>
          <a:lstStyle/>
          <a:p>
            <a:pPr eaLnBrk="1" hangingPunct="1"/>
            <a:r>
              <a:rPr lang="en-US" smtClean="0">
                <a:effectLst>
                  <a:outerShdw blurRad="38100" dist="38100" dir="2700000" algn="tl">
                    <a:srgbClr val="C0C0C0"/>
                  </a:outerShdw>
                </a:effectLst>
                <a:latin typeface="Arial" pitchFamily="34" charset="0"/>
              </a:rPr>
              <a:t>Age of the Kids</a:t>
            </a:r>
          </a:p>
        </p:txBody>
      </p:sp>
      <p:sp>
        <p:nvSpPr>
          <p:cNvPr id="25602" name="Rectangle 2"/>
          <p:cNvSpPr>
            <a:spLocks noGrp="1" noChangeArrowheads="1"/>
          </p:cNvSpPr>
          <p:nvPr>
            <p:ph type="body" idx="4294967295"/>
          </p:nvPr>
        </p:nvSpPr>
        <p:spPr>
          <a:xfrm>
            <a:off x="1822450" y="1636713"/>
            <a:ext cx="10850563" cy="7540625"/>
          </a:xfrm>
        </p:spPr>
        <p:txBody>
          <a:bodyPr lIns="50785" tIns="50785" rIns="50785" bIns="50785"/>
          <a:lstStyle/>
          <a:p>
            <a:pPr eaLnBrk="1" hangingPunct="1">
              <a:lnSpc>
                <a:spcPct val="70000"/>
              </a:lnSpc>
              <a:spcBef>
                <a:spcPts val="2800"/>
              </a:spcBef>
              <a:spcAft>
                <a:spcPts val="600"/>
              </a:spcAft>
              <a:buFont typeface="Wingdings 2" pitchFamily="18" charset="2"/>
              <a:buNone/>
            </a:pPr>
            <a:r>
              <a:rPr lang="en-US" sz="2800" smtClean="0">
                <a:solidFill>
                  <a:srgbClr val="676767"/>
                </a:solidFill>
                <a:latin typeface="Times New Roman" pitchFamily="18" charset="0"/>
                <a:sym typeface="Geneva" pitchFamily="-84" charset="0"/>
              </a:rPr>
              <a:t>Two men meet on the street </a:t>
            </a:r>
          </a:p>
          <a:p>
            <a:pPr eaLnBrk="1" hangingPunct="1">
              <a:spcBef>
                <a:spcPts val="2800"/>
              </a:spcBef>
              <a:spcAft>
                <a:spcPts val="600"/>
              </a:spcAft>
              <a:buFont typeface="Wingdings 2" pitchFamily="18" charset="2"/>
              <a:buNone/>
            </a:pPr>
            <a:r>
              <a:rPr lang="en-US" sz="2800" smtClean="0">
                <a:latin typeface="Times New Roman" pitchFamily="18" charset="0"/>
                <a:sym typeface="Geneva" pitchFamily="-84" charset="0"/>
              </a:rPr>
              <a:t>A</a:t>
            </a:r>
            <a:r>
              <a:rPr lang="en-US" sz="2800" smtClean="0">
                <a:solidFill>
                  <a:srgbClr val="676767"/>
                </a:solidFill>
                <a:latin typeface="Times New Roman" pitchFamily="18" charset="0"/>
                <a:sym typeface="Geneva" pitchFamily="-84" charset="0"/>
              </a:rPr>
              <a:t>: All three of my sons celebrate their birthday today. Can you tell me how old each one is?</a:t>
            </a:r>
          </a:p>
          <a:p>
            <a:pPr eaLnBrk="1" hangingPunct="1">
              <a:lnSpc>
                <a:spcPct val="70000"/>
              </a:lnSpc>
              <a:spcBef>
                <a:spcPts val="2800"/>
              </a:spcBef>
              <a:spcAft>
                <a:spcPts val="600"/>
              </a:spcAft>
              <a:buFont typeface="Wingdings 2" pitchFamily="18" charset="2"/>
              <a:buNone/>
            </a:pPr>
            <a:r>
              <a:rPr lang="en-US" sz="2800" smtClean="0">
                <a:latin typeface="Times New Roman" pitchFamily="18" charset="0"/>
                <a:sym typeface="Geneva" pitchFamily="-84" charset="0"/>
              </a:rPr>
              <a:t>B</a:t>
            </a:r>
            <a:r>
              <a:rPr lang="en-US" sz="2800" smtClean="0">
                <a:solidFill>
                  <a:srgbClr val="676767"/>
                </a:solidFill>
                <a:latin typeface="Times New Roman" pitchFamily="18" charset="0"/>
                <a:sym typeface="Geneva" pitchFamily="-84" charset="0"/>
              </a:rPr>
              <a:t>: Yes, but you have to tell me something about them…</a:t>
            </a:r>
          </a:p>
          <a:p>
            <a:pPr eaLnBrk="1" hangingPunct="1">
              <a:lnSpc>
                <a:spcPct val="70000"/>
              </a:lnSpc>
              <a:spcBef>
                <a:spcPts val="2800"/>
              </a:spcBef>
              <a:spcAft>
                <a:spcPts val="600"/>
              </a:spcAft>
              <a:buFont typeface="Wingdings 2" pitchFamily="18" charset="2"/>
              <a:buNone/>
            </a:pPr>
            <a:r>
              <a:rPr lang="en-US" sz="2800" smtClean="0">
                <a:latin typeface="Times New Roman" pitchFamily="18" charset="0"/>
                <a:sym typeface="Geneva" pitchFamily="-84" charset="0"/>
              </a:rPr>
              <a:t>A</a:t>
            </a:r>
            <a:r>
              <a:rPr lang="en-US" sz="2800" smtClean="0">
                <a:solidFill>
                  <a:srgbClr val="676767"/>
                </a:solidFill>
                <a:latin typeface="Times New Roman" pitchFamily="18" charset="0"/>
                <a:sym typeface="Geneva" pitchFamily="-84" charset="0"/>
              </a:rPr>
              <a:t>: The product of their ages is 36.</a:t>
            </a:r>
          </a:p>
          <a:p>
            <a:pPr eaLnBrk="1" hangingPunct="1">
              <a:lnSpc>
                <a:spcPct val="70000"/>
              </a:lnSpc>
              <a:spcBef>
                <a:spcPts val="2800"/>
              </a:spcBef>
              <a:spcAft>
                <a:spcPts val="600"/>
              </a:spcAft>
              <a:buFont typeface="Wingdings 2" pitchFamily="18" charset="2"/>
              <a:buNone/>
            </a:pPr>
            <a:r>
              <a:rPr lang="en-US" sz="2800" smtClean="0">
                <a:latin typeface="Times New Roman" pitchFamily="18" charset="0"/>
                <a:sym typeface="Geneva" pitchFamily="-84" charset="0"/>
              </a:rPr>
              <a:t>B</a:t>
            </a:r>
            <a:r>
              <a:rPr lang="en-US" sz="2800" smtClean="0">
                <a:solidFill>
                  <a:srgbClr val="676767"/>
                </a:solidFill>
                <a:latin typeface="Times New Roman" pitchFamily="18" charset="0"/>
                <a:sym typeface="Geneva" pitchFamily="-84" charset="0"/>
              </a:rPr>
              <a:t>: I need more info…</a:t>
            </a:r>
          </a:p>
          <a:p>
            <a:pPr eaLnBrk="1" hangingPunct="1">
              <a:spcBef>
                <a:spcPts val="2800"/>
              </a:spcBef>
              <a:spcAft>
                <a:spcPts val="600"/>
              </a:spcAft>
              <a:buFont typeface="Wingdings 2" pitchFamily="18" charset="2"/>
              <a:buNone/>
            </a:pPr>
            <a:r>
              <a:rPr lang="en-US" sz="2800" smtClean="0">
                <a:latin typeface="Times New Roman" pitchFamily="18" charset="0"/>
                <a:sym typeface="Geneva" pitchFamily="-84" charset="0"/>
              </a:rPr>
              <a:t>A</a:t>
            </a:r>
            <a:r>
              <a:rPr lang="en-US" sz="2800" smtClean="0">
                <a:solidFill>
                  <a:srgbClr val="676767"/>
                </a:solidFill>
                <a:latin typeface="Times New Roman" pitchFamily="18" charset="0"/>
                <a:sym typeface="Geneva" pitchFamily="-84" charset="0"/>
              </a:rPr>
              <a:t>: </a:t>
            </a:r>
            <a:r>
              <a:rPr lang="en-US" sz="2800" b="1" smtClean="0">
                <a:solidFill>
                  <a:srgbClr val="FF0000"/>
                </a:solidFill>
                <a:latin typeface="Times New Roman" pitchFamily="18" charset="0"/>
                <a:sym typeface="Geneva" pitchFamily="-84" charset="0"/>
              </a:rPr>
              <a:t>The sum of their ages is equal to the number of windows in the building next to us…</a:t>
            </a:r>
          </a:p>
          <a:p>
            <a:pPr eaLnBrk="1" hangingPunct="1">
              <a:lnSpc>
                <a:spcPct val="70000"/>
              </a:lnSpc>
              <a:spcBef>
                <a:spcPts val="2800"/>
              </a:spcBef>
              <a:spcAft>
                <a:spcPts val="600"/>
              </a:spcAft>
              <a:buFont typeface="Wingdings 2" pitchFamily="18" charset="2"/>
              <a:buNone/>
            </a:pPr>
            <a:r>
              <a:rPr lang="en-US" sz="2800" smtClean="0">
                <a:latin typeface="Times New Roman" pitchFamily="18" charset="0"/>
                <a:sym typeface="Geneva" pitchFamily="-84" charset="0"/>
              </a:rPr>
              <a:t>B</a:t>
            </a:r>
            <a:r>
              <a:rPr lang="en-US" sz="2800" smtClean="0">
                <a:solidFill>
                  <a:srgbClr val="676767"/>
                </a:solidFill>
                <a:latin typeface="Times New Roman" pitchFamily="18" charset="0"/>
                <a:sym typeface="Geneva" pitchFamily="-84" charset="0"/>
              </a:rPr>
              <a:t>: I need more info…</a:t>
            </a:r>
          </a:p>
          <a:p>
            <a:pPr eaLnBrk="1" hangingPunct="1">
              <a:lnSpc>
                <a:spcPct val="70000"/>
              </a:lnSpc>
              <a:spcBef>
                <a:spcPts val="2800"/>
              </a:spcBef>
              <a:spcAft>
                <a:spcPts val="600"/>
              </a:spcAft>
              <a:buFont typeface="Wingdings 2" pitchFamily="18" charset="2"/>
              <a:buNone/>
            </a:pPr>
            <a:r>
              <a:rPr lang="en-US" sz="2800" smtClean="0">
                <a:latin typeface="Times New Roman" pitchFamily="18" charset="0"/>
                <a:sym typeface="Geneva" pitchFamily="-84" charset="0"/>
              </a:rPr>
              <a:t>A</a:t>
            </a:r>
            <a:r>
              <a:rPr lang="en-US" sz="2800" smtClean="0">
                <a:solidFill>
                  <a:srgbClr val="676767"/>
                </a:solidFill>
                <a:latin typeface="Times New Roman" pitchFamily="18" charset="0"/>
                <a:sym typeface="Geneva" pitchFamily="-84" charset="0"/>
              </a:rPr>
              <a:t>: My oldest son has blue eyes.</a:t>
            </a:r>
          </a:p>
          <a:p>
            <a:pPr eaLnBrk="1" hangingPunct="1">
              <a:lnSpc>
                <a:spcPct val="70000"/>
              </a:lnSpc>
              <a:spcBef>
                <a:spcPts val="2800"/>
              </a:spcBef>
              <a:spcAft>
                <a:spcPts val="600"/>
              </a:spcAft>
              <a:buFont typeface="Wingdings 2" pitchFamily="18" charset="2"/>
              <a:buNone/>
            </a:pPr>
            <a:r>
              <a:rPr lang="en-US" sz="2800" smtClean="0">
                <a:latin typeface="Times New Roman" pitchFamily="18" charset="0"/>
                <a:sym typeface="Geneva" pitchFamily="-84" charset="0"/>
              </a:rPr>
              <a:t>B</a:t>
            </a:r>
            <a:r>
              <a:rPr lang="en-US" sz="2800" smtClean="0">
                <a:solidFill>
                  <a:srgbClr val="676767"/>
                </a:solidFill>
                <a:latin typeface="Times New Roman" pitchFamily="18" charset="0"/>
                <a:sym typeface="Geneva" pitchFamily="-84" charset="0"/>
              </a:rPr>
              <a:t>: That is sufficient!</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idx="4294967295"/>
          </p:nvPr>
        </p:nvSpPr>
        <p:spPr>
          <a:xfrm>
            <a:off x="1606550" y="268288"/>
            <a:ext cx="10728325" cy="1841500"/>
          </a:xfrm>
        </p:spPr>
        <p:txBody>
          <a:bodyPr lIns="50785" tIns="50785" rIns="50785" bIns="50785">
            <a:normAutofit/>
          </a:bodyPr>
          <a:lstStyle/>
          <a:p>
            <a:pPr marL="520157" indent="-403123" eaLnBrk="1" fontAlgn="auto" hangingPunct="1">
              <a:spcBef>
                <a:spcPts val="853"/>
              </a:spcBef>
              <a:spcAft>
                <a:spcPts val="0"/>
              </a:spcAft>
              <a:defRPr/>
            </a:pPr>
            <a:r>
              <a:rPr lang="en-US" sz="6000" dirty="0">
                <a:latin typeface="Arial" charset="0"/>
              </a:rPr>
              <a:t>Generate all possible solutions</a:t>
            </a:r>
          </a:p>
        </p:txBody>
      </p:sp>
      <p:sp>
        <p:nvSpPr>
          <p:cNvPr id="4" name="TextBox 3"/>
          <p:cNvSpPr txBox="1"/>
          <p:nvPr/>
        </p:nvSpPr>
        <p:spPr>
          <a:xfrm>
            <a:off x="2109912" y="2356520"/>
            <a:ext cx="10441160" cy="4524315"/>
          </a:xfrm>
          <a:prstGeom prst="rect">
            <a:avLst/>
          </a:prstGeom>
          <a:solidFill>
            <a:schemeClr val="accent3">
              <a:lumMod val="20000"/>
              <a:lumOff val="80000"/>
            </a:schemeClr>
          </a:solidFill>
          <a:ln>
            <a:noFill/>
          </a:ln>
        </p:spPr>
        <p:txBody>
          <a:bodyPr wrap="square" rtlCol="0">
            <a:spAutoFit/>
          </a:bodyPr>
          <a:lstStyle/>
          <a:p>
            <a:r>
              <a:rPr lang="en-US" sz="2400" b="1" dirty="0">
                <a:solidFill>
                  <a:srgbClr val="008000"/>
                </a:solidFill>
              </a:rPr>
              <a:t>"""</a:t>
            </a:r>
          </a:p>
          <a:p>
            <a:r>
              <a:rPr lang="en-US" sz="2400" b="1" dirty="0">
                <a:solidFill>
                  <a:srgbClr val="008000"/>
                </a:solidFill>
              </a:rPr>
              <a:t>Generate all possible solutions for Age of Kids</a:t>
            </a:r>
          </a:p>
          <a:p>
            <a:r>
              <a:rPr lang="en-US" sz="2400" b="1" dirty="0">
                <a:solidFill>
                  <a:srgbClr val="008000"/>
                </a:solidFill>
              </a:rPr>
              <a:t>   together with the sum of the ages.</a:t>
            </a:r>
          </a:p>
          <a:p>
            <a:r>
              <a:rPr lang="en-US" sz="2400" b="1" dirty="0">
                <a:solidFill>
                  <a:srgbClr val="008000"/>
                </a:solidFill>
              </a:rPr>
              <a:t>"</a:t>
            </a:r>
            <a:r>
              <a:rPr lang="en-US" sz="2400" b="1" dirty="0" smtClean="0">
                <a:solidFill>
                  <a:srgbClr val="008000"/>
                </a:solidFill>
              </a:rPr>
              <a:t>"”</a:t>
            </a:r>
          </a:p>
          <a:p>
            <a:endParaRPr lang="en-US" sz="2400" b="1" dirty="0" smtClean="0">
              <a:solidFill>
                <a:srgbClr val="FF6600"/>
              </a:solidFill>
            </a:endParaRPr>
          </a:p>
          <a:p>
            <a:r>
              <a:rPr lang="en-US" sz="2400" b="1" dirty="0">
                <a:solidFill>
                  <a:srgbClr val="FF6600"/>
                </a:solidFill>
              </a:rPr>
              <a:t>for</a:t>
            </a:r>
            <a:r>
              <a:rPr lang="en-US" sz="2400" b="1" dirty="0" smtClean="0">
                <a:solidFill>
                  <a:srgbClr val="FF6600"/>
                </a:solidFill>
              </a:rPr>
              <a:t> </a:t>
            </a:r>
            <a:r>
              <a:rPr lang="en-US" sz="2400" b="1" dirty="0">
                <a:solidFill>
                  <a:srgbClr val="000000"/>
                </a:solidFill>
              </a:rPr>
              <a:t>y </a:t>
            </a:r>
            <a:r>
              <a:rPr lang="en-US" sz="2400" b="1" dirty="0">
                <a:solidFill>
                  <a:srgbClr val="FF6600"/>
                </a:solidFill>
              </a:rPr>
              <a:t>in</a:t>
            </a:r>
            <a:r>
              <a:rPr lang="en-US" sz="2400" b="1" dirty="0">
                <a:solidFill>
                  <a:srgbClr val="000000"/>
                </a:solidFill>
              </a:rPr>
              <a:t> </a:t>
            </a:r>
            <a:r>
              <a:rPr lang="en-US" sz="2400" b="1" dirty="0">
                <a:solidFill>
                  <a:srgbClr val="800000"/>
                </a:solidFill>
              </a:rPr>
              <a:t>range</a:t>
            </a:r>
            <a:r>
              <a:rPr lang="en-US" sz="2400" b="1" dirty="0">
                <a:solidFill>
                  <a:srgbClr val="000000"/>
                </a:solidFill>
              </a:rPr>
              <a:t>(1, 37):</a:t>
            </a:r>
          </a:p>
          <a:p>
            <a:r>
              <a:rPr lang="en-US" sz="2400" b="1" dirty="0">
                <a:solidFill>
                  <a:srgbClr val="000000"/>
                </a:solidFill>
              </a:rPr>
              <a:t>    </a:t>
            </a:r>
            <a:r>
              <a:rPr lang="en-US" sz="2400" b="1" dirty="0">
                <a:solidFill>
                  <a:srgbClr val="FF6600"/>
                </a:solidFill>
              </a:rPr>
              <a:t>for</a:t>
            </a:r>
            <a:r>
              <a:rPr lang="en-US" sz="2400" b="1" dirty="0">
                <a:solidFill>
                  <a:srgbClr val="000000"/>
                </a:solidFill>
              </a:rPr>
              <a:t> m </a:t>
            </a:r>
            <a:r>
              <a:rPr lang="en-US" sz="2400" b="1" dirty="0">
                <a:solidFill>
                  <a:srgbClr val="FF6600"/>
                </a:solidFill>
              </a:rPr>
              <a:t>in</a:t>
            </a:r>
            <a:r>
              <a:rPr lang="en-US" sz="2400" b="1" dirty="0">
                <a:solidFill>
                  <a:srgbClr val="000000"/>
                </a:solidFill>
              </a:rPr>
              <a:t> </a:t>
            </a:r>
            <a:r>
              <a:rPr lang="en-US" sz="2400" b="1" dirty="0">
                <a:solidFill>
                  <a:srgbClr val="800000"/>
                </a:solidFill>
              </a:rPr>
              <a:t>range</a:t>
            </a:r>
            <a:r>
              <a:rPr lang="en-US" sz="2400" b="1" dirty="0">
                <a:solidFill>
                  <a:srgbClr val="000000"/>
                </a:solidFill>
              </a:rPr>
              <a:t>(y, 37):</a:t>
            </a:r>
          </a:p>
          <a:p>
            <a:r>
              <a:rPr lang="en-US" sz="2400" b="1" dirty="0">
                <a:solidFill>
                  <a:srgbClr val="000000"/>
                </a:solidFill>
              </a:rPr>
              <a:t>        </a:t>
            </a:r>
            <a:r>
              <a:rPr lang="en-US" sz="2400" b="1" dirty="0">
                <a:solidFill>
                  <a:srgbClr val="FF6600"/>
                </a:solidFill>
              </a:rPr>
              <a:t>for</a:t>
            </a:r>
            <a:r>
              <a:rPr lang="en-US" sz="2400" b="1" dirty="0">
                <a:solidFill>
                  <a:srgbClr val="000000"/>
                </a:solidFill>
              </a:rPr>
              <a:t> e </a:t>
            </a:r>
            <a:r>
              <a:rPr lang="en-US" sz="2400" b="1" dirty="0">
                <a:solidFill>
                  <a:srgbClr val="FF6600"/>
                </a:solidFill>
              </a:rPr>
              <a:t>in</a:t>
            </a:r>
            <a:r>
              <a:rPr lang="en-US" sz="2400" b="1" dirty="0">
                <a:solidFill>
                  <a:srgbClr val="000000"/>
                </a:solidFill>
              </a:rPr>
              <a:t> </a:t>
            </a:r>
            <a:r>
              <a:rPr lang="en-US" sz="2400" b="1" dirty="0">
                <a:solidFill>
                  <a:srgbClr val="800000"/>
                </a:solidFill>
              </a:rPr>
              <a:t>range</a:t>
            </a:r>
            <a:r>
              <a:rPr lang="en-US" sz="2400" b="1" dirty="0">
                <a:solidFill>
                  <a:srgbClr val="000000"/>
                </a:solidFill>
              </a:rPr>
              <a:t>(m, 37):</a:t>
            </a:r>
          </a:p>
          <a:p>
            <a:r>
              <a:rPr lang="en-US" sz="2400" b="1" dirty="0">
                <a:solidFill>
                  <a:srgbClr val="000000"/>
                </a:solidFill>
              </a:rPr>
              <a:t>            </a:t>
            </a:r>
            <a:r>
              <a:rPr lang="en-US" sz="2400" b="1" dirty="0">
                <a:solidFill>
                  <a:srgbClr val="FF6600"/>
                </a:solidFill>
              </a:rPr>
              <a:t>if</a:t>
            </a:r>
            <a:r>
              <a:rPr lang="en-US" sz="2400" b="1" dirty="0">
                <a:solidFill>
                  <a:srgbClr val="000000"/>
                </a:solidFill>
              </a:rPr>
              <a:t> y*m*e == 36</a:t>
            </a:r>
            <a:r>
              <a:rPr lang="en-US" sz="2400" b="1" dirty="0" smtClean="0">
                <a:solidFill>
                  <a:srgbClr val="000000"/>
                </a:solidFill>
              </a:rPr>
              <a:t>:</a:t>
            </a:r>
          </a:p>
          <a:p>
            <a:r>
              <a:rPr lang="en-US" sz="2400" b="1" dirty="0">
                <a:solidFill>
                  <a:srgbClr val="000000"/>
                </a:solidFill>
              </a:rPr>
              <a:t> </a:t>
            </a:r>
            <a:r>
              <a:rPr lang="en-US" sz="2400" b="1" dirty="0" smtClean="0">
                <a:solidFill>
                  <a:srgbClr val="000000"/>
                </a:solidFill>
              </a:rPr>
              <a:t>               windows = </a:t>
            </a:r>
            <a:r>
              <a:rPr lang="en-US" sz="2400" b="1" dirty="0" err="1" smtClean="0">
                <a:solidFill>
                  <a:srgbClr val="000000"/>
                </a:solidFill>
              </a:rPr>
              <a:t>y+m+e</a:t>
            </a:r>
            <a:endParaRPr lang="en-US" sz="2400" b="1" dirty="0">
              <a:solidFill>
                <a:srgbClr val="000000"/>
              </a:solidFill>
            </a:endParaRPr>
          </a:p>
          <a:p>
            <a:r>
              <a:rPr lang="en-US" sz="2400" b="1" dirty="0">
                <a:solidFill>
                  <a:srgbClr val="000000"/>
                </a:solidFill>
              </a:rPr>
              <a:t>                </a:t>
            </a:r>
            <a:r>
              <a:rPr lang="en-US" sz="2400" b="1" dirty="0">
                <a:solidFill>
                  <a:srgbClr val="800000"/>
                </a:solidFill>
              </a:rPr>
              <a:t>print</a:t>
            </a:r>
            <a:r>
              <a:rPr lang="en-US" sz="2400" b="1" dirty="0">
                <a:solidFill>
                  <a:srgbClr val="000000"/>
                </a:solidFill>
              </a:rPr>
              <a:t>(</a:t>
            </a:r>
            <a:r>
              <a:rPr lang="en-US" sz="2400" b="1" dirty="0" err="1">
                <a:solidFill>
                  <a:srgbClr val="800000"/>
                </a:solidFill>
              </a:rPr>
              <a:t>str</a:t>
            </a:r>
            <a:r>
              <a:rPr lang="en-US" sz="2400" b="1" dirty="0">
                <a:solidFill>
                  <a:srgbClr val="000000"/>
                </a:solidFill>
              </a:rPr>
              <a:t>(y) + </a:t>
            </a:r>
            <a:r>
              <a:rPr lang="en-US" sz="2400" b="1" dirty="0">
                <a:solidFill>
                  <a:srgbClr val="008000"/>
                </a:solidFill>
              </a:rPr>
              <a:t>","</a:t>
            </a:r>
            <a:r>
              <a:rPr lang="en-US" sz="2400" b="1" dirty="0">
                <a:solidFill>
                  <a:srgbClr val="000000"/>
                </a:solidFill>
              </a:rPr>
              <a:t> + </a:t>
            </a:r>
            <a:r>
              <a:rPr lang="en-US" sz="2400" b="1" dirty="0" err="1">
                <a:solidFill>
                  <a:srgbClr val="800000"/>
                </a:solidFill>
              </a:rPr>
              <a:t>str</a:t>
            </a:r>
            <a:r>
              <a:rPr lang="en-US" sz="2400" b="1" dirty="0">
                <a:solidFill>
                  <a:srgbClr val="000000"/>
                </a:solidFill>
              </a:rPr>
              <a:t>(m) + </a:t>
            </a:r>
            <a:r>
              <a:rPr lang="en-US" sz="2400" b="1" dirty="0">
                <a:solidFill>
                  <a:srgbClr val="008000"/>
                </a:solidFill>
              </a:rPr>
              <a:t>"," </a:t>
            </a:r>
            <a:r>
              <a:rPr lang="en-US" sz="2400" b="1" dirty="0">
                <a:solidFill>
                  <a:srgbClr val="000000"/>
                </a:solidFill>
              </a:rPr>
              <a:t>+ </a:t>
            </a:r>
            <a:r>
              <a:rPr lang="en-US" sz="2400" b="1" dirty="0" err="1">
                <a:solidFill>
                  <a:srgbClr val="800000"/>
                </a:solidFill>
              </a:rPr>
              <a:t>str</a:t>
            </a:r>
            <a:r>
              <a:rPr lang="en-US" sz="2400" b="1" dirty="0">
                <a:solidFill>
                  <a:srgbClr val="000000"/>
                </a:solidFill>
              </a:rPr>
              <a:t>(e</a:t>
            </a:r>
            <a:r>
              <a:rPr lang="en-US" sz="2400" b="1" dirty="0" smtClean="0">
                <a:solidFill>
                  <a:srgbClr val="000000"/>
                </a:solidFill>
              </a:rPr>
              <a:t>) +</a:t>
            </a:r>
            <a:r>
              <a:rPr lang="en-US" sz="2400" b="1" dirty="0">
                <a:solidFill>
                  <a:srgbClr val="008000"/>
                </a:solidFill>
              </a:rPr>
              <a:t>"," </a:t>
            </a:r>
            <a:r>
              <a:rPr lang="en-US" sz="2400" b="1" dirty="0">
                <a:solidFill>
                  <a:srgbClr val="000000"/>
                </a:solidFill>
              </a:rPr>
              <a:t>+ </a:t>
            </a:r>
            <a:r>
              <a:rPr lang="en-US" sz="2400" b="1" dirty="0" err="1">
                <a:solidFill>
                  <a:srgbClr val="800000"/>
                </a:solidFill>
              </a:rPr>
              <a:t>str</a:t>
            </a:r>
            <a:r>
              <a:rPr lang="en-US" sz="2400" b="1" dirty="0" smtClean="0">
                <a:solidFill>
                  <a:srgbClr val="000000"/>
                </a:solidFill>
              </a:rPr>
              <a:t>(windows))</a:t>
            </a:r>
          </a:p>
          <a:p>
            <a:endParaRPr lang="en-US" sz="2400" b="1" dirty="0">
              <a:solidFill>
                <a:srgbClr val="000000"/>
              </a:solidFill>
            </a:endParaRPr>
          </a:p>
        </p:txBody>
      </p:sp>
    </p:spTree>
    <p:extLst>
      <p:ext uri="{BB962C8B-B14F-4D97-AF65-F5344CB8AC3E}">
        <p14:creationId xmlns:p14="http://schemas.microsoft.com/office/powerpoint/2010/main" val="31576365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49" name="Picture 1" descr="notepad_pag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30500" y="0"/>
            <a:ext cx="7537450" cy="975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0" name="TextBox 2"/>
          <p:cNvSpPr txBox="1">
            <a:spLocks noChangeArrowheads="1"/>
          </p:cNvSpPr>
          <p:nvPr/>
        </p:nvSpPr>
        <p:spPr bwMode="auto">
          <a:xfrm>
            <a:off x="3549650" y="339725"/>
            <a:ext cx="5056188"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046" tIns="65023" rIns="130046" bIns="65023">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eaLnBrk="1" hangingPunct="1"/>
            <a:r>
              <a:rPr lang="en-US" sz="4400" dirty="0" smtClean="0">
                <a:latin typeface="Handwriting - Dakota" pitchFamily="-84" charset="0"/>
              </a:rPr>
              <a:t>solutions</a:t>
            </a:r>
            <a:endParaRPr lang="en-US" sz="4400" dirty="0">
              <a:latin typeface="Handwriting - Dakota" pitchFamily="-84" charset="0"/>
            </a:endParaRPr>
          </a:p>
        </p:txBody>
      </p:sp>
      <p:sp>
        <p:nvSpPr>
          <p:cNvPr id="27651" name="TextBox 3"/>
          <p:cNvSpPr txBox="1">
            <a:spLocks noChangeArrowheads="1"/>
          </p:cNvSpPr>
          <p:nvPr/>
        </p:nvSpPr>
        <p:spPr bwMode="auto">
          <a:xfrm>
            <a:off x="3406775" y="1276350"/>
            <a:ext cx="6688138"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046" tIns="65023" rIns="130046" bIns="65023">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eaLnBrk="1" hangingPunct="1"/>
            <a:r>
              <a:rPr lang="en-US" sz="4400">
                <a:latin typeface="Handwriting - Dakota" pitchFamily="-84" charset="0"/>
              </a:rPr>
              <a:t>0.  1, 1, 36, </a:t>
            </a:r>
            <a:r>
              <a:rPr lang="en-US" sz="4400">
                <a:solidFill>
                  <a:srgbClr val="FF0000"/>
                </a:solidFill>
                <a:latin typeface="Handwriting - Dakota" pitchFamily="-84" charset="0"/>
              </a:rPr>
              <a:t>38</a:t>
            </a:r>
            <a:endParaRPr lang="en-US" sz="4400">
              <a:latin typeface="Handwriting - Dakota" pitchFamily="-84" charset="0"/>
            </a:endParaRPr>
          </a:p>
        </p:txBody>
      </p:sp>
      <p:sp>
        <p:nvSpPr>
          <p:cNvPr id="27652" name="TextBox 4"/>
          <p:cNvSpPr txBox="1">
            <a:spLocks noChangeArrowheads="1"/>
          </p:cNvSpPr>
          <p:nvPr/>
        </p:nvSpPr>
        <p:spPr bwMode="auto">
          <a:xfrm>
            <a:off x="3406775" y="1924050"/>
            <a:ext cx="6688138"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046" tIns="65023" rIns="130046" bIns="65023">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eaLnBrk="1" hangingPunct="1"/>
            <a:r>
              <a:rPr lang="en-US" sz="4400">
                <a:latin typeface="Handwriting - Dakota" pitchFamily="-84" charset="0"/>
              </a:rPr>
              <a:t>1.   1, 2, 18, </a:t>
            </a:r>
            <a:r>
              <a:rPr lang="en-US" sz="4400">
                <a:solidFill>
                  <a:srgbClr val="FF0000"/>
                </a:solidFill>
                <a:latin typeface="Handwriting - Dakota" pitchFamily="-84" charset="0"/>
              </a:rPr>
              <a:t>21</a:t>
            </a:r>
            <a:endParaRPr lang="en-US" sz="4400">
              <a:latin typeface="Handwriting - Dakota" pitchFamily="-84" charset="0"/>
            </a:endParaRPr>
          </a:p>
        </p:txBody>
      </p:sp>
      <p:sp>
        <p:nvSpPr>
          <p:cNvPr id="27653" name="TextBox 5"/>
          <p:cNvSpPr txBox="1">
            <a:spLocks noChangeArrowheads="1"/>
          </p:cNvSpPr>
          <p:nvPr/>
        </p:nvSpPr>
        <p:spPr bwMode="auto">
          <a:xfrm>
            <a:off x="3406775" y="2644775"/>
            <a:ext cx="6688138"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046" tIns="65023" rIns="130046" bIns="65023">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eaLnBrk="1" hangingPunct="1"/>
            <a:r>
              <a:rPr lang="en-US" sz="4400">
                <a:latin typeface="Handwriting - Dakota" pitchFamily="-84" charset="0"/>
              </a:rPr>
              <a:t>2.  1, 3, 12, </a:t>
            </a:r>
            <a:r>
              <a:rPr lang="en-US" sz="4400">
                <a:solidFill>
                  <a:srgbClr val="FF0000"/>
                </a:solidFill>
                <a:latin typeface="Handwriting - Dakota" pitchFamily="-84" charset="0"/>
              </a:rPr>
              <a:t>16</a:t>
            </a:r>
            <a:endParaRPr lang="en-US" sz="4400">
              <a:latin typeface="Handwriting - Dakota" pitchFamily="-84" charset="0"/>
            </a:endParaRPr>
          </a:p>
        </p:txBody>
      </p:sp>
      <p:sp>
        <p:nvSpPr>
          <p:cNvPr id="27654" name="TextBox 6"/>
          <p:cNvSpPr txBox="1">
            <a:spLocks noChangeArrowheads="1"/>
          </p:cNvSpPr>
          <p:nvPr/>
        </p:nvSpPr>
        <p:spPr bwMode="auto">
          <a:xfrm>
            <a:off x="3406775" y="3292475"/>
            <a:ext cx="6688138"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046" tIns="65023" rIns="130046" bIns="65023">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eaLnBrk="1" hangingPunct="1"/>
            <a:r>
              <a:rPr lang="en-US" sz="4400">
                <a:latin typeface="Handwriting - Dakota" pitchFamily="-84" charset="0"/>
              </a:rPr>
              <a:t>3.  1, 4, 9, </a:t>
            </a:r>
            <a:r>
              <a:rPr lang="en-US" sz="4400">
                <a:solidFill>
                  <a:srgbClr val="FF0000"/>
                </a:solidFill>
                <a:latin typeface="Handwriting - Dakota" pitchFamily="-84" charset="0"/>
              </a:rPr>
              <a:t>14</a:t>
            </a:r>
            <a:endParaRPr lang="en-US" sz="4400">
              <a:latin typeface="Handwriting - Dakota" pitchFamily="-84" charset="0"/>
            </a:endParaRPr>
          </a:p>
        </p:txBody>
      </p:sp>
      <p:sp>
        <p:nvSpPr>
          <p:cNvPr id="27655" name="TextBox 7"/>
          <p:cNvSpPr txBox="1">
            <a:spLocks noChangeArrowheads="1"/>
          </p:cNvSpPr>
          <p:nvPr/>
        </p:nvSpPr>
        <p:spPr bwMode="auto">
          <a:xfrm>
            <a:off x="3406775" y="3868738"/>
            <a:ext cx="6688138" cy="808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046" tIns="65023" rIns="130046" bIns="65023">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eaLnBrk="1" hangingPunct="1"/>
            <a:r>
              <a:rPr lang="en-US" sz="4400">
                <a:latin typeface="Handwriting - Dakota" pitchFamily="-84" charset="0"/>
              </a:rPr>
              <a:t>4.  1, 6, 6, </a:t>
            </a:r>
            <a:r>
              <a:rPr lang="en-US" sz="4400">
                <a:solidFill>
                  <a:srgbClr val="FF0000"/>
                </a:solidFill>
                <a:latin typeface="Handwriting - Dakota" pitchFamily="-84" charset="0"/>
              </a:rPr>
              <a:t>13</a:t>
            </a:r>
          </a:p>
        </p:txBody>
      </p:sp>
      <p:sp>
        <p:nvSpPr>
          <p:cNvPr id="27656" name="TextBox 8"/>
          <p:cNvSpPr txBox="1">
            <a:spLocks noChangeArrowheads="1"/>
          </p:cNvSpPr>
          <p:nvPr/>
        </p:nvSpPr>
        <p:spPr bwMode="auto">
          <a:xfrm>
            <a:off x="3406775" y="4516438"/>
            <a:ext cx="6688138" cy="808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046" tIns="65023" rIns="130046" bIns="65023">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eaLnBrk="1" hangingPunct="1"/>
            <a:r>
              <a:rPr lang="en-US" sz="4400">
                <a:latin typeface="Handwriting - Dakota" pitchFamily="-84" charset="0"/>
              </a:rPr>
              <a:t>5.  2, 2, 9, </a:t>
            </a:r>
            <a:r>
              <a:rPr lang="en-US" sz="4400">
                <a:solidFill>
                  <a:srgbClr val="FF0000"/>
                </a:solidFill>
                <a:latin typeface="Handwriting - Dakota" pitchFamily="-84" charset="0"/>
              </a:rPr>
              <a:t>13</a:t>
            </a:r>
            <a:endParaRPr lang="en-US" sz="4400">
              <a:latin typeface="Handwriting - Dakota" pitchFamily="-84" charset="0"/>
            </a:endParaRPr>
          </a:p>
        </p:txBody>
      </p:sp>
      <p:sp>
        <p:nvSpPr>
          <p:cNvPr id="27657" name="TextBox 9"/>
          <p:cNvSpPr txBox="1">
            <a:spLocks noChangeArrowheads="1"/>
          </p:cNvSpPr>
          <p:nvPr/>
        </p:nvSpPr>
        <p:spPr bwMode="auto">
          <a:xfrm>
            <a:off x="3406775" y="5164138"/>
            <a:ext cx="6688138"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046" tIns="65023" rIns="130046" bIns="65023">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eaLnBrk="1" hangingPunct="1"/>
            <a:r>
              <a:rPr lang="en-US" sz="4400">
                <a:latin typeface="Handwriting - Dakota" pitchFamily="-84" charset="0"/>
              </a:rPr>
              <a:t>6.  2, 3, 6, </a:t>
            </a:r>
            <a:r>
              <a:rPr lang="en-US" sz="4400">
                <a:solidFill>
                  <a:srgbClr val="FF0000"/>
                </a:solidFill>
                <a:latin typeface="Handwriting - Dakota" pitchFamily="-84" charset="0"/>
              </a:rPr>
              <a:t>11</a:t>
            </a:r>
            <a:endParaRPr lang="en-US" sz="4400">
              <a:latin typeface="Handwriting - Dakota" pitchFamily="-84" charset="0"/>
            </a:endParaRPr>
          </a:p>
        </p:txBody>
      </p:sp>
      <p:sp>
        <p:nvSpPr>
          <p:cNvPr id="27658" name="TextBox 10"/>
          <p:cNvSpPr txBox="1">
            <a:spLocks noChangeArrowheads="1"/>
          </p:cNvSpPr>
          <p:nvPr/>
        </p:nvSpPr>
        <p:spPr bwMode="auto">
          <a:xfrm>
            <a:off x="3406775" y="5813425"/>
            <a:ext cx="6688138"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046" tIns="65023" rIns="130046" bIns="65023">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eaLnBrk="1" hangingPunct="1"/>
            <a:r>
              <a:rPr lang="en-US" sz="4400">
                <a:latin typeface="Handwriting - Dakota" pitchFamily="-84" charset="0"/>
              </a:rPr>
              <a:t>7.  3, 3, 4, </a:t>
            </a:r>
            <a:r>
              <a:rPr lang="en-US" sz="4400">
                <a:solidFill>
                  <a:srgbClr val="FF0000"/>
                </a:solidFill>
                <a:latin typeface="Handwriting - Dakota" pitchFamily="-84" charset="0"/>
              </a:rPr>
              <a:t>10</a:t>
            </a:r>
            <a:endParaRPr lang="en-US" sz="4400">
              <a:latin typeface="Handwriting - Dakota" pitchFamily="-84" charset="0"/>
            </a:endParaRPr>
          </a:p>
        </p:txBody>
      </p:sp>
      <p:sp>
        <p:nvSpPr>
          <p:cNvPr id="27659" name="TextBox 11"/>
          <p:cNvSpPr txBox="1">
            <a:spLocks noChangeArrowheads="1"/>
          </p:cNvSpPr>
          <p:nvPr/>
        </p:nvSpPr>
        <p:spPr bwMode="auto">
          <a:xfrm>
            <a:off x="10247313" y="3508375"/>
            <a:ext cx="3311525"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eaLnBrk="1" hangingPunct="1"/>
            <a:r>
              <a:rPr lang="en-US" sz="4400">
                <a:solidFill>
                  <a:srgbClr val="FF0000"/>
                </a:solidFill>
              </a:rPr>
              <a:t>Sum of </a:t>
            </a:r>
          </a:p>
          <a:p>
            <a:pPr eaLnBrk="1" hangingPunct="1"/>
            <a:r>
              <a:rPr lang="en-US" sz="4400">
                <a:solidFill>
                  <a:srgbClr val="FF0000"/>
                </a:solidFill>
              </a:rPr>
              <a:t>their ages</a:t>
            </a:r>
          </a:p>
        </p:txBody>
      </p:sp>
      <p:sp>
        <p:nvSpPr>
          <p:cNvPr id="17" name="Right Brace 16"/>
          <p:cNvSpPr>
            <a:spLocks/>
          </p:cNvSpPr>
          <p:nvPr/>
        </p:nvSpPr>
        <p:spPr bwMode="auto">
          <a:xfrm>
            <a:off x="7366000" y="1636713"/>
            <a:ext cx="2808288" cy="4752975"/>
          </a:xfrm>
          <a:prstGeom prst="rightBrace">
            <a:avLst>
              <a:gd name="adj1" fmla="val 8329"/>
              <a:gd name="adj2" fmla="val 50894"/>
            </a:avLst>
          </a:prstGeom>
          <a:noFill/>
          <a:ln w="38100">
            <a:solidFill>
              <a:srgbClr val="FF0000"/>
            </a:solidFill>
            <a:round/>
            <a:headEnd/>
            <a:tailEnd/>
          </a:ln>
          <a:effectLst>
            <a:outerShdw dist="25400" dir="5400000" rotWithShape="0">
              <a:srgbClr val="808080">
                <a:alpha val="43137"/>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latin typeface="Gill Sans MT"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type="title" idx="4294967295"/>
          </p:nvPr>
        </p:nvSpPr>
        <p:spPr>
          <a:xfrm>
            <a:off x="1749425" y="3175"/>
            <a:ext cx="10728325" cy="1841500"/>
          </a:xfrm>
        </p:spPr>
        <p:txBody>
          <a:bodyPr lIns="50785" tIns="50785" rIns="50785" bIns="50785"/>
          <a:lstStyle/>
          <a:p>
            <a:pPr eaLnBrk="1" hangingPunct="1"/>
            <a:r>
              <a:rPr lang="en-US" smtClean="0">
                <a:effectLst>
                  <a:outerShdw blurRad="38100" dist="38100" dir="2700000" algn="tl">
                    <a:srgbClr val="C0C0C0"/>
                  </a:outerShdw>
                </a:effectLst>
                <a:latin typeface="Arial" pitchFamily="34" charset="0"/>
              </a:rPr>
              <a:t>Age of the Kids</a:t>
            </a:r>
          </a:p>
        </p:txBody>
      </p:sp>
      <p:sp>
        <p:nvSpPr>
          <p:cNvPr id="62467" name="Rectangle 2"/>
          <p:cNvSpPr>
            <a:spLocks noGrp="1" noChangeArrowheads="1"/>
          </p:cNvSpPr>
          <p:nvPr>
            <p:ph type="body" idx="4294967295"/>
          </p:nvPr>
        </p:nvSpPr>
        <p:spPr>
          <a:xfrm>
            <a:off x="1822450" y="1636713"/>
            <a:ext cx="10850563" cy="7540625"/>
          </a:xfrm>
        </p:spPr>
        <p:txBody>
          <a:bodyPr lIns="50785" tIns="50785" rIns="50785" bIns="50785"/>
          <a:lstStyle/>
          <a:p>
            <a:pPr eaLnBrk="1" hangingPunct="1">
              <a:lnSpc>
                <a:spcPct val="70000"/>
              </a:lnSpc>
              <a:spcBef>
                <a:spcPts val="2800"/>
              </a:spcBef>
              <a:spcAft>
                <a:spcPts val="600"/>
              </a:spcAft>
              <a:buFont typeface="Wingdings 2" pitchFamily="18" charset="2"/>
              <a:buNone/>
            </a:pPr>
            <a:r>
              <a:rPr lang="en-US" sz="2800" smtClean="0">
                <a:solidFill>
                  <a:srgbClr val="676767"/>
                </a:solidFill>
                <a:latin typeface="Times New Roman" pitchFamily="18" charset="0"/>
                <a:sym typeface="Geneva" pitchFamily="-84" charset="0"/>
              </a:rPr>
              <a:t>Two men meet on the street </a:t>
            </a:r>
          </a:p>
          <a:p>
            <a:pPr eaLnBrk="1" hangingPunct="1">
              <a:spcBef>
                <a:spcPts val="2800"/>
              </a:spcBef>
              <a:spcAft>
                <a:spcPts val="600"/>
              </a:spcAft>
              <a:buFont typeface="Wingdings 2" pitchFamily="18" charset="2"/>
              <a:buNone/>
            </a:pPr>
            <a:r>
              <a:rPr lang="en-US" sz="2800" smtClean="0">
                <a:latin typeface="Times New Roman" pitchFamily="18" charset="0"/>
                <a:sym typeface="Geneva" pitchFamily="-84" charset="0"/>
              </a:rPr>
              <a:t>A</a:t>
            </a:r>
            <a:r>
              <a:rPr lang="en-US" sz="2800" smtClean="0">
                <a:solidFill>
                  <a:srgbClr val="676767"/>
                </a:solidFill>
                <a:latin typeface="Times New Roman" pitchFamily="18" charset="0"/>
                <a:sym typeface="Geneva" pitchFamily="-84" charset="0"/>
              </a:rPr>
              <a:t>: All three of my sons celebrate their birthday today. Can you tell me how old each one is?</a:t>
            </a:r>
          </a:p>
          <a:p>
            <a:pPr eaLnBrk="1" hangingPunct="1">
              <a:lnSpc>
                <a:spcPct val="70000"/>
              </a:lnSpc>
              <a:spcBef>
                <a:spcPts val="2800"/>
              </a:spcBef>
              <a:spcAft>
                <a:spcPts val="600"/>
              </a:spcAft>
              <a:buFont typeface="Wingdings 2" pitchFamily="18" charset="2"/>
              <a:buNone/>
            </a:pPr>
            <a:r>
              <a:rPr lang="en-US" sz="2800" smtClean="0">
                <a:latin typeface="Times New Roman" pitchFamily="18" charset="0"/>
                <a:sym typeface="Geneva" pitchFamily="-84" charset="0"/>
              </a:rPr>
              <a:t>B</a:t>
            </a:r>
            <a:r>
              <a:rPr lang="en-US" sz="2800" smtClean="0">
                <a:solidFill>
                  <a:srgbClr val="676767"/>
                </a:solidFill>
                <a:latin typeface="Times New Roman" pitchFamily="18" charset="0"/>
                <a:sym typeface="Geneva" pitchFamily="-84" charset="0"/>
              </a:rPr>
              <a:t>: Yes, but you have to tell me something about them…</a:t>
            </a:r>
          </a:p>
          <a:p>
            <a:pPr eaLnBrk="1" hangingPunct="1">
              <a:lnSpc>
                <a:spcPct val="70000"/>
              </a:lnSpc>
              <a:spcBef>
                <a:spcPts val="2800"/>
              </a:spcBef>
              <a:spcAft>
                <a:spcPts val="600"/>
              </a:spcAft>
              <a:buFont typeface="Wingdings 2" pitchFamily="18" charset="2"/>
              <a:buNone/>
            </a:pPr>
            <a:r>
              <a:rPr lang="en-US" sz="2800" smtClean="0">
                <a:latin typeface="Times New Roman" pitchFamily="18" charset="0"/>
                <a:sym typeface="Geneva" pitchFamily="-84" charset="0"/>
              </a:rPr>
              <a:t>A</a:t>
            </a:r>
            <a:r>
              <a:rPr lang="en-US" sz="2800" smtClean="0">
                <a:solidFill>
                  <a:srgbClr val="676767"/>
                </a:solidFill>
                <a:latin typeface="Times New Roman" pitchFamily="18" charset="0"/>
                <a:sym typeface="Geneva" pitchFamily="-84" charset="0"/>
              </a:rPr>
              <a:t>: The product of their ages is 36.</a:t>
            </a:r>
          </a:p>
          <a:p>
            <a:pPr eaLnBrk="1" hangingPunct="1">
              <a:lnSpc>
                <a:spcPct val="70000"/>
              </a:lnSpc>
              <a:spcBef>
                <a:spcPts val="2800"/>
              </a:spcBef>
              <a:spcAft>
                <a:spcPts val="600"/>
              </a:spcAft>
              <a:buFont typeface="Wingdings 2" pitchFamily="18" charset="2"/>
              <a:buNone/>
            </a:pPr>
            <a:r>
              <a:rPr lang="en-US" sz="2800" smtClean="0">
                <a:latin typeface="Times New Roman" pitchFamily="18" charset="0"/>
                <a:sym typeface="Geneva" pitchFamily="-84" charset="0"/>
              </a:rPr>
              <a:t>B</a:t>
            </a:r>
            <a:r>
              <a:rPr lang="en-US" sz="2800" smtClean="0">
                <a:solidFill>
                  <a:srgbClr val="676767"/>
                </a:solidFill>
                <a:latin typeface="Times New Roman" pitchFamily="18" charset="0"/>
                <a:sym typeface="Geneva" pitchFamily="-84" charset="0"/>
              </a:rPr>
              <a:t>: I need more info…</a:t>
            </a:r>
          </a:p>
          <a:p>
            <a:pPr eaLnBrk="1" hangingPunct="1">
              <a:spcBef>
                <a:spcPts val="2800"/>
              </a:spcBef>
              <a:spcAft>
                <a:spcPts val="600"/>
              </a:spcAft>
              <a:buFont typeface="Wingdings 2" pitchFamily="18" charset="2"/>
              <a:buNone/>
            </a:pPr>
            <a:r>
              <a:rPr lang="en-US" sz="2800" smtClean="0">
                <a:latin typeface="Times New Roman" pitchFamily="18" charset="0"/>
                <a:sym typeface="Geneva" pitchFamily="-84" charset="0"/>
              </a:rPr>
              <a:t>A</a:t>
            </a:r>
            <a:r>
              <a:rPr lang="en-US" sz="2800" smtClean="0">
                <a:solidFill>
                  <a:srgbClr val="676767"/>
                </a:solidFill>
                <a:latin typeface="Times New Roman" pitchFamily="18" charset="0"/>
                <a:sym typeface="Geneva" pitchFamily="-84" charset="0"/>
              </a:rPr>
              <a:t>: The sum of their ages is equal to the number of windows in the building next to us…</a:t>
            </a:r>
          </a:p>
          <a:p>
            <a:pPr eaLnBrk="1" hangingPunct="1">
              <a:lnSpc>
                <a:spcPct val="70000"/>
              </a:lnSpc>
              <a:spcBef>
                <a:spcPts val="2800"/>
              </a:spcBef>
              <a:spcAft>
                <a:spcPts val="600"/>
              </a:spcAft>
              <a:buFont typeface="Wingdings 2" pitchFamily="18" charset="2"/>
              <a:buNone/>
            </a:pPr>
            <a:r>
              <a:rPr lang="en-US" sz="2800" smtClean="0">
                <a:latin typeface="Times New Roman" pitchFamily="18" charset="0"/>
                <a:sym typeface="Geneva" pitchFamily="-84" charset="0"/>
              </a:rPr>
              <a:t>B</a:t>
            </a:r>
            <a:r>
              <a:rPr lang="en-US" sz="2800" smtClean="0">
                <a:solidFill>
                  <a:srgbClr val="676767"/>
                </a:solidFill>
                <a:latin typeface="Times New Roman" pitchFamily="18" charset="0"/>
                <a:sym typeface="Geneva" pitchFamily="-84" charset="0"/>
              </a:rPr>
              <a:t>: </a:t>
            </a:r>
            <a:r>
              <a:rPr lang="en-US" sz="2800" b="1" smtClean="0">
                <a:solidFill>
                  <a:srgbClr val="FF0000"/>
                </a:solidFill>
                <a:latin typeface="Times New Roman" pitchFamily="18" charset="0"/>
                <a:sym typeface="Geneva" pitchFamily="-84" charset="0"/>
              </a:rPr>
              <a:t>I need more info…</a:t>
            </a:r>
          </a:p>
          <a:p>
            <a:pPr eaLnBrk="1" hangingPunct="1">
              <a:lnSpc>
                <a:spcPct val="70000"/>
              </a:lnSpc>
              <a:spcBef>
                <a:spcPts val="2800"/>
              </a:spcBef>
              <a:spcAft>
                <a:spcPts val="600"/>
              </a:spcAft>
              <a:buFont typeface="Wingdings 2" pitchFamily="18" charset="2"/>
              <a:buNone/>
            </a:pPr>
            <a:r>
              <a:rPr lang="en-US" sz="2800" smtClean="0">
                <a:latin typeface="Times New Roman" pitchFamily="18" charset="0"/>
                <a:sym typeface="Geneva" pitchFamily="-84" charset="0"/>
              </a:rPr>
              <a:t>A</a:t>
            </a:r>
            <a:r>
              <a:rPr lang="en-US" sz="2800" smtClean="0">
                <a:solidFill>
                  <a:srgbClr val="676767"/>
                </a:solidFill>
                <a:latin typeface="Times New Roman" pitchFamily="18" charset="0"/>
                <a:sym typeface="Geneva" pitchFamily="-84" charset="0"/>
              </a:rPr>
              <a:t>: My oldest son has blue eyes.</a:t>
            </a:r>
          </a:p>
          <a:p>
            <a:pPr eaLnBrk="1" hangingPunct="1">
              <a:lnSpc>
                <a:spcPct val="70000"/>
              </a:lnSpc>
              <a:spcBef>
                <a:spcPts val="2800"/>
              </a:spcBef>
              <a:spcAft>
                <a:spcPts val="600"/>
              </a:spcAft>
              <a:buFont typeface="Wingdings 2" pitchFamily="18" charset="2"/>
              <a:buNone/>
            </a:pPr>
            <a:r>
              <a:rPr lang="en-US" sz="2800" smtClean="0">
                <a:latin typeface="Times New Roman" pitchFamily="18" charset="0"/>
                <a:sym typeface="Geneva" pitchFamily="-84" charset="0"/>
              </a:rPr>
              <a:t>B</a:t>
            </a:r>
            <a:r>
              <a:rPr lang="en-US" sz="2800" smtClean="0">
                <a:solidFill>
                  <a:srgbClr val="676767"/>
                </a:solidFill>
                <a:latin typeface="Times New Roman" pitchFamily="18" charset="0"/>
                <a:sym typeface="Geneva" pitchFamily="-84" charset="0"/>
              </a:rPr>
              <a:t>: That is sufficient!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467">
                                            <p:txEl>
                                              <p:pRg st="6" end="6"/>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2467">
                                            <p:txEl>
                                              <p:pRg st="7" end="7"/>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246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r>
              <a:rPr lang="en-US" dirty="0" smtClean="0"/>
              <a:t>To introduce to lists in Python</a:t>
            </a:r>
          </a:p>
          <a:p>
            <a:r>
              <a:rPr lang="en-US" dirty="0" smtClean="0"/>
              <a:t>To introduce lists of lists in Python.</a:t>
            </a:r>
          </a:p>
          <a:p>
            <a:r>
              <a:rPr lang="en-US" dirty="0" smtClean="0"/>
              <a:t>To introduce graphs</a:t>
            </a:r>
          </a:p>
          <a:p>
            <a:r>
              <a:rPr lang="en-US" dirty="0" smtClean="0"/>
              <a:t>To explain Prim’s algorithm</a:t>
            </a:r>
            <a:endParaRPr lang="en-US" dirty="0"/>
          </a:p>
        </p:txBody>
      </p:sp>
    </p:spTree>
    <p:extLst>
      <p:ext uri="{BB962C8B-B14F-4D97-AF65-F5344CB8AC3E}">
        <p14:creationId xmlns:p14="http://schemas.microsoft.com/office/powerpoint/2010/main" val="28878006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1" name="Picture 1" descr="notepad_pag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30500" y="0"/>
            <a:ext cx="7537450" cy="975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2" name="TextBox 2"/>
          <p:cNvSpPr txBox="1">
            <a:spLocks noChangeArrowheads="1"/>
          </p:cNvSpPr>
          <p:nvPr/>
        </p:nvSpPr>
        <p:spPr bwMode="auto">
          <a:xfrm>
            <a:off x="3549650" y="339725"/>
            <a:ext cx="5056188"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046" tIns="65023" rIns="130046" bIns="65023">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eaLnBrk="1" hangingPunct="1"/>
            <a:r>
              <a:rPr lang="en-US" sz="4400" dirty="0" smtClean="0">
                <a:latin typeface="Handwriting - Dakota" pitchFamily="-84" charset="0"/>
              </a:rPr>
              <a:t>solutions</a:t>
            </a:r>
            <a:endParaRPr lang="en-US" sz="4400" dirty="0">
              <a:latin typeface="Handwriting - Dakota" pitchFamily="-84" charset="0"/>
            </a:endParaRPr>
          </a:p>
        </p:txBody>
      </p:sp>
      <p:sp>
        <p:nvSpPr>
          <p:cNvPr id="30723" name="TextBox 3"/>
          <p:cNvSpPr txBox="1">
            <a:spLocks noChangeArrowheads="1"/>
          </p:cNvSpPr>
          <p:nvPr/>
        </p:nvSpPr>
        <p:spPr bwMode="auto">
          <a:xfrm>
            <a:off x="3406775" y="1276350"/>
            <a:ext cx="6688138"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046" tIns="65023" rIns="130046" bIns="65023">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eaLnBrk="1" hangingPunct="1"/>
            <a:r>
              <a:rPr lang="en-US" sz="4400">
                <a:latin typeface="Handwriting - Dakota" pitchFamily="-84" charset="0"/>
              </a:rPr>
              <a:t>0.  1, 1, 36, </a:t>
            </a:r>
            <a:r>
              <a:rPr lang="en-US" sz="4400">
                <a:solidFill>
                  <a:srgbClr val="FF0000"/>
                </a:solidFill>
                <a:latin typeface="Handwriting - Dakota" pitchFamily="-84" charset="0"/>
              </a:rPr>
              <a:t>38</a:t>
            </a:r>
            <a:endParaRPr lang="en-US" sz="4400">
              <a:latin typeface="Handwriting - Dakota" pitchFamily="-84" charset="0"/>
            </a:endParaRPr>
          </a:p>
        </p:txBody>
      </p:sp>
      <p:sp>
        <p:nvSpPr>
          <p:cNvPr id="30724" name="TextBox 4"/>
          <p:cNvSpPr txBox="1">
            <a:spLocks noChangeArrowheads="1"/>
          </p:cNvSpPr>
          <p:nvPr/>
        </p:nvSpPr>
        <p:spPr bwMode="auto">
          <a:xfrm>
            <a:off x="3406775" y="1924050"/>
            <a:ext cx="6688138"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046" tIns="65023" rIns="130046" bIns="65023">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eaLnBrk="1" hangingPunct="1"/>
            <a:r>
              <a:rPr lang="en-US" sz="4400">
                <a:latin typeface="Handwriting - Dakota" pitchFamily="-84" charset="0"/>
              </a:rPr>
              <a:t>1.   1, 2, 18, </a:t>
            </a:r>
            <a:r>
              <a:rPr lang="en-US" sz="4400">
                <a:solidFill>
                  <a:srgbClr val="FF0000"/>
                </a:solidFill>
                <a:latin typeface="Handwriting - Dakota" pitchFamily="-84" charset="0"/>
              </a:rPr>
              <a:t>21</a:t>
            </a:r>
            <a:endParaRPr lang="en-US" sz="4400">
              <a:latin typeface="Handwriting - Dakota" pitchFamily="-84" charset="0"/>
            </a:endParaRPr>
          </a:p>
        </p:txBody>
      </p:sp>
      <p:sp>
        <p:nvSpPr>
          <p:cNvPr id="30725" name="TextBox 5"/>
          <p:cNvSpPr txBox="1">
            <a:spLocks noChangeArrowheads="1"/>
          </p:cNvSpPr>
          <p:nvPr/>
        </p:nvSpPr>
        <p:spPr bwMode="auto">
          <a:xfrm>
            <a:off x="3406775" y="2644775"/>
            <a:ext cx="6688138"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046" tIns="65023" rIns="130046" bIns="65023">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eaLnBrk="1" hangingPunct="1"/>
            <a:r>
              <a:rPr lang="en-US" sz="4400">
                <a:latin typeface="Handwriting - Dakota" pitchFamily="-84" charset="0"/>
              </a:rPr>
              <a:t>2.  1, 3, 12, </a:t>
            </a:r>
            <a:r>
              <a:rPr lang="en-US" sz="4400">
                <a:solidFill>
                  <a:srgbClr val="FF0000"/>
                </a:solidFill>
                <a:latin typeface="Handwriting - Dakota" pitchFamily="-84" charset="0"/>
              </a:rPr>
              <a:t>16</a:t>
            </a:r>
            <a:endParaRPr lang="en-US" sz="4400">
              <a:latin typeface="Handwriting - Dakota" pitchFamily="-84" charset="0"/>
            </a:endParaRPr>
          </a:p>
        </p:txBody>
      </p:sp>
      <p:sp>
        <p:nvSpPr>
          <p:cNvPr id="30726" name="TextBox 6"/>
          <p:cNvSpPr txBox="1">
            <a:spLocks noChangeArrowheads="1"/>
          </p:cNvSpPr>
          <p:nvPr/>
        </p:nvSpPr>
        <p:spPr bwMode="auto">
          <a:xfrm>
            <a:off x="3406775" y="3292475"/>
            <a:ext cx="6688138"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046" tIns="65023" rIns="130046" bIns="65023">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eaLnBrk="1" hangingPunct="1"/>
            <a:r>
              <a:rPr lang="en-US" sz="4400">
                <a:latin typeface="Handwriting - Dakota" pitchFamily="-84" charset="0"/>
              </a:rPr>
              <a:t>3.  1, 4, 9, </a:t>
            </a:r>
            <a:r>
              <a:rPr lang="en-US" sz="4400">
                <a:solidFill>
                  <a:srgbClr val="FF0000"/>
                </a:solidFill>
                <a:latin typeface="Handwriting - Dakota" pitchFamily="-84" charset="0"/>
              </a:rPr>
              <a:t>14</a:t>
            </a:r>
            <a:endParaRPr lang="en-US" sz="4400">
              <a:latin typeface="Handwriting - Dakota" pitchFamily="-84" charset="0"/>
            </a:endParaRPr>
          </a:p>
        </p:txBody>
      </p:sp>
      <p:sp>
        <p:nvSpPr>
          <p:cNvPr id="30727" name="TextBox 7"/>
          <p:cNvSpPr txBox="1">
            <a:spLocks noChangeArrowheads="1"/>
          </p:cNvSpPr>
          <p:nvPr/>
        </p:nvSpPr>
        <p:spPr bwMode="auto">
          <a:xfrm>
            <a:off x="3406775" y="3868738"/>
            <a:ext cx="6688138" cy="808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046" tIns="65023" rIns="130046" bIns="65023">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eaLnBrk="1" hangingPunct="1"/>
            <a:r>
              <a:rPr lang="en-US" sz="4400">
                <a:latin typeface="Handwriting - Dakota" pitchFamily="-84" charset="0"/>
              </a:rPr>
              <a:t>4.  1, 6, 6, </a:t>
            </a:r>
            <a:r>
              <a:rPr lang="en-US" sz="4400">
                <a:solidFill>
                  <a:srgbClr val="FF0000"/>
                </a:solidFill>
                <a:latin typeface="Handwriting - Dakota" pitchFamily="-84" charset="0"/>
              </a:rPr>
              <a:t>13</a:t>
            </a:r>
          </a:p>
        </p:txBody>
      </p:sp>
      <p:sp>
        <p:nvSpPr>
          <p:cNvPr id="30728" name="TextBox 8"/>
          <p:cNvSpPr txBox="1">
            <a:spLocks noChangeArrowheads="1"/>
          </p:cNvSpPr>
          <p:nvPr/>
        </p:nvSpPr>
        <p:spPr bwMode="auto">
          <a:xfrm>
            <a:off x="3406775" y="4516438"/>
            <a:ext cx="6688138" cy="808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046" tIns="65023" rIns="130046" bIns="65023">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eaLnBrk="1" hangingPunct="1"/>
            <a:r>
              <a:rPr lang="en-US" sz="4400">
                <a:latin typeface="Handwriting - Dakota" pitchFamily="-84" charset="0"/>
              </a:rPr>
              <a:t>5.  2, 2, 9, </a:t>
            </a:r>
            <a:r>
              <a:rPr lang="en-US" sz="4400">
                <a:solidFill>
                  <a:srgbClr val="FF0000"/>
                </a:solidFill>
                <a:latin typeface="Handwriting - Dakota" pitchFamily="-84" charset="0"/>
              </a:rPr>
              <a:t>13</a:t>
            </a:r>
            <a:endParaRPr lang="en-US" sz="4400">
              <a:latin typeface="Handwriting - Dakota" pitchFamily="-84" charset="0"/>
            </a:endParaRPr>
          </a:p>
        </p:txBody>
      </p:sp>
      <p:sp>
        <p:nvSpPr>
          <p:cNvPr id="30729" name="TextBox 9"/>
          <p:cNvSpPr txBox="1">
            <a:spLocks noChangeArrowheads="1"/>
          </p:cNvSpPr>
          <p:nvPr/>
        </p:nvSpPr>
        <p:spPr bwMode="auto">
          <a:xfrm>
            <a:off x="3406775" y="5164138"/>
            <a:ext cx="6688138"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046" tIns="65023" rIns="130046" bIns="65023">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eaLnBrk="1" hangingPunct="1"/>
            <a:r>
              <a:rPr lang="en-US" sz="4400">
                <a:latin typeface="Handwriting - Dakota" pitchFamily="-84" charset="0"/>
              </a:rPr>
              <a:t>6.  2, 3, 6, </a:t>
            </a:r>
            <a:r>
              <a:rPr lang="en-US" sz="4400">
                <a:solidFill>
                  <a:srgbClr val="FF0000"/>
                </a:solidFill>
                <a:latin typeface="Handwriting - Dakota" pitchFamily="-84" charset="0"/>
              </a:rPr>
              <a:t>11</a:t>
            </a:r>
            <a:endParaRPr lang="en-US" sz="4400">
              <a:latin typeface="Handwriting - Dakota" pitchFamily="-84" charset="0"/>
            </a:endParaRPr>
          </a:p>
        </p:txBody>
      </p:sp>
      <p:sp>
        <p:nvSpPr>
          <p:cNvPr id="30730" name="TextBox 10"/>
          <p:cNvSpPr txBox="1">
            <a:spLocks noChangeArrowheads="1"/>
          </p:cNvSpPr>
          <p:nvPr/>
        </p:nvSpPr>
        <p:spPr bwMode="auto">
          <a:xfrm>
            <a:off x="3406775" y="5813425"/>
            <a:ext cx="6688138"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046" tIns="65023" rIns="130046" bIns="65023">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eaLnBrk="1" hangingPunct="1"/>
            <a:r>
              <a:rPr lang="en-US" sz="4400">
                <a:latin typeface="Handwriting - Dakota" pitchFamily="-84" charset="0"/>
              </a:rPr>
              <a:t>7.  3, 3, 4, </a:t>
            </a:r>
            <a:r>
              <a:rPr lang="en-US" sz="4400">
                <a:solidFill>
                  <a:srgbClr val="FF0000"/>
                </a:solidFill>
                <a:latin typeface="Handwriting - Dakota" pitchFamily="-84" charset="0"/>
              </a:rPr>
              <a:t>10</a:t>
            </a:r>
            <a:endParaRPr lang="en-US" sz="4400">
              <a:latin typeface="Handwriting - Dakota" pitchFamily="-8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1525" y="390525"/>
            <a:ext cx="10664825" cy="957263"/>
          </a:xfrm>
        </p:spPr>
        <p:txBody>
          <a:bodyPr>
            <a:normAutofit fontScale="90000"/>
          </a:bodyPr>
          <a:lstStyle/>
          <a:p>
            <a:pPr eaLnBrk="1" hangingPunct="1"/>
            <a:r>
              <a:rPr lang="en-US" sz="5500" smtClean="0">
                <a:effectLst>
                  <a:outerShdw blurRad="38100" dist="38100" dir="2700000" algn="tl">
                    <a:srgbClr val="C0C0C0"/>
                  </a:outerShdw>
                </a:effectLst>
              </a:rPr>
              <a:t>The main steps</a:t>
            </a:r>
          </a:p>
        </p:txBody>
      </p:sp>
      <p:sp>
        <p:nvSpPr>
          <p:cNvPr id="3" name="Process 2"/>
          <p:cNvSpPr/>
          <p:nvPr/>
        </p:nvSpPr>
        <p:spPr>
          <a:xfrm>
            <a:off x="5134248" y="1708448"/>
            <a:ext cx="4320480" cy="1440160"/>
          </a:xfrm>
          <a:prstGeom prst="flowChartProcess">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3600" dirty="0">
                <a:solidFill>
                  <a:schemeClr val="tx1"/>
                </a:solidFill>
              </a:rPr>
              <a:t>Construct a list of possible solutions</a:t>
            </a:r>
          </a:p>
        </p:txBody>
      </p:sp>
      <p:sp>
        <p:nvSpPr>
          <p:cNvPr id="5" name="Process 4"/>
          <p:cNvSpPr/>
          <p:nvPr/>
        </p:nvSpPr>
        <p:spPr>
          <a:xfrm>
            <a:off x="3838104" y="3796680"/>
            <a:ext cx="7272808" cy="1440160"/>
          </a:xfrm>
          <a:prstGeom prst="flowChartProcess">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3600" dirty="0">
                <a:solidFill>
                  <a:schemeClr val="tx1"/>
                </a:solidFill>
              </a:rPr>
              <a:t>For each possible solution, find the sum of the ages</a:t>
            </a:r>
          </a:p>
        </p:txBody>
      </p:sp>
      <p:sp>
        <p:nvSpPr>
          <p:cNvPr id="7" name="Process 6"/>
          <p:cNvSpPr/>
          <p:nvPr/>
        </p:nvSpPr>
        <p:spPr>
          <a:xfrm>
            <a:off x="3550072" y="5884912"/>
            <a:ext cx="7848872" cy="1368152"/>
          </a:xfrm>
          <a:prstGeom prst="flowChartProcess">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3600" dirty="0">
                <a:solidFill>
                  <a:schemeClr val="tx1"/>
                </a:solidFill>
              </a:rPr>
              <a:t>Find those solutions which have the same sum of ages</a:t>
            </a:r>
          </a:p>
        </p:txBody>
      </p:sp>
      <p:cxnSp>
        <p:nvCxnSpPr>
          <p:cNvPr id="9" name="Straight Arrow Connector 8"/>
          <p:cNvCxnSpPr>
            <a:cxnSpLocks noChangeShapeType="1"/>
            <a:stCxn id="3" idx="2"/>
          </p:cNvCxnSpPr>
          <p:nvPr/>
        </p:nvCxnSpPr>
        <p:spPr bwMode="auto">
          <a:xfrm>
            <a:off x="7294563" y="3148013"/>
            <a:ext cx="0" cy="504825"/>
          </a:xfrm>
          <a:prstGeom prst="straightConnector1">
            <a:avLst/>
          </a:prstGeom>
          <a:noFill/>
          <a:ln w="50800">
            <a:solidFill>
              <a:schemeClr val="accent1"/>
            </a:solidFill>
            <a:round/>
            <a:headEnd/>
            <a:tailEnd type="arrow" w="med" len="med"/>
          </a:ln>
          <a:effectLst>
            <a:outerShdw dist="25400" dir="5400000" rotWithShape="0">
              <a:srgbClr val="808080">
                <a:alpha val="43137"/>
              </a:srgbClr>
            </a:outerShdw>
          </a:effectLst>
          <a:extLst>
            <a:ext uri="{909E8E84-426E-40DD-AFC4-6F175D3DCCD1}">
              <a14:hiddenFill xmlns:a14="http://schemas.microsoft.com/office/drawing/2010/main">
                <a:noFill/>
              </a14:hiddenFill>
            </a:ext>
          </a:extLst>
        </p:spPr>
      </p:cxnSp>
      <p:cxnSp>
        <p:nvCxnSpPr>
          <p:cNvPr id="10" name="Straight Arrow Connector 9"/>
          <p:cNvCxnSpPr>
            <a:cxnSpLocks noChangeShapeType="1"/>
          </p:cNvCxnSpPr>
          <p:nvPr/>
        </p:nvCxnSpPr>
        <p:spPr bwMode="auto">
          <a:xfrm>
            <a:off x="7294563" y="5237163"/>
            <a:ext cx="0" cy="576262"/>
          </a:xfrm>
          <a:prstGeom prst="straightConnector1">
            <a:avLst/>
          </a:prstGeom>
          <a:noFill/>
          <a:ln w="50800">
            <a:solidFill>
              <a:schemeClr val="accent1"/>
            </a:solidFill>
            <a:round/>
            <a:headEnd/>
            <a:tailEnd type="arrow" w="med" len="med"/>
          </a:ln>
          <a:effectLst>
            <a:outerShdw dist="25400" dir="5400000" rotWithShape="0">
              <a:srgbClr val="808080">
                <a:alpha val="43137"/>
              </a:srgbClr>
            </a:outerShdw>
          </a:effectLst>
          <a:extLst>
            <a:ext uri="{909E8E84-426E-40DD-AFC4-6F175D3DCCD1}">
              <a14:hiddenFill xmlns:a14="http://schemas.microsoft.com/office/drawing/2010/main">
                <a:noFill/>
              </a14:hiddenFill>
            </a:ext>
          </a:extLst>
        </p:spPr>
      </p:cxnSp>
      <p:sp>
        <p:nvSpPr>
          <p:cNvPr id="17" name="Process 16"/>
          <p:cNvSpPr/>
          <p:nvPr/>
        </p:nvSpPr>
        <p:spPr>
          <a:xfrm>
            <a:off x="3550072" y="7973144"/>
            <a:ext cx="7848872" cy="1368152"/>
          </a:xfrm>
          <a:prstGeom prst="flowChartProcess">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3600" dirty="0">
                <a:solidFill>
                  <a:schemeClr val="tx1"/>
                </a:solidFill>
              </a:rPr>
              <a:t>Find out of those solutions which ones have an oldest son</a:t>
            </a:r>
          </a:p>
        </p:txBody>
      </p:sp>
      <p:cxnSp>
        <p:nvCxnSpPr>
          <p:cNvPr id="18" name="Straight Arrow Connector 17"/>
          <p:cNvCxnSpPr>
            <a:cxnSpLocks noChangeShapeType="1"/>
          </p:cNvCxnSpPr>
          <p:nvPr/>
        </p:nvCxnSpPr>
        <p:spPr bwMode="auto">
          <a:xfrm>
            <a:off x="7294563" y="7253288"/>
            <a:ext cx="0" cy="647700"/>
          </a:xfrm>
          <a:prstGeom prst="straightConnector1">
            <a:avLst/>
          </a:prstGeom>
          <a:noFill/>
          <a:ln w="50800">
            <a:solidFill>
              <a:schemeClr val="accent1"/>
            </a:solidFill>
            <a:round/>
            <a:headEnd/>
            <a:tailEnd type="arrow" w="med" len="med"/>
          </a:ln>
          <a:effectLst>
            <a:outerShdw dist="25400" dir="5400000" rotWithShape="0">
              <a:srgbClr val="808080">
                <a:alpha val="43137"/>
              </a:srgbClr>
            </a:outerShdw>
          </a:effectLst>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4" name="Table 314"/>
          <p:cNvGraphicFramePr/>
          <p:nvPr>
            <p:extLst>
              <p:ext uri="{D42A27DB-BD31-4B8C-83A1-F6EECF244321}">
                <p14:modId xmlns:p14="http://schemas.microsoft.com/office/powerpoint/2010/main" val="1468238774"/>
              </p:ext>
            </p:extLst>
          </p:nvPr>
        </p:nvGraphicFramePr>
        <p:xfrm>
          <a:off x="2757984" y="4372744"/>
          <a:ext cx="7429500" cy="2794000"/>
        </p:xfrm>
        <a:graphic>
          <a:graphicData uri="http://schemas.openxmlformats.org/drawingml/2006/table">
            <a:tbl>
              <a:tblPr bandRow="1"/>
              <a:tblGrid>
                <a:gridCol w="1485900"/>
                <a:gridCol w="1485900"/>
                <a:gridCol w="1485900"/>
                <a:gridCol w="1485900"/>
                <a:gridCol w="1485900"/>
              </a:tblGrid>
              <a:tr h="698500">
                <a:tc>
                  <a:txBody>
                    <a:bodyPr/>
                    <a:lstStyle/>
                    <a:p>
                      <a:pPr lvl="0" defTabSz="457200">
                        <a:tabLst>
                          <a:tab pos="914400" algn="l"/>
                        </a:tabLst>
                        <a:defRPr sz="1800">
                          <a:uFillTx/>
                        </a:defRPr>
                      </a:pPr>
                      <a:r>
                        <a:rPr lang="en-AU" sz="2400" dirty="0" smtClean="0">
                          <a:solidFill>
                            <a:srgbClr val="000000"/>
                          </a:solidFill>
                          <a:uFill>
                            <a:solidFill>
                              <a:srgbClr val="FFFFFF"/>
                            </a:solidFill>
                          </a:uFill>
                          <a:latin typeface="Arial"/>
                          <a:ea typeface="+mn-ea"/>
                          <a:cs typeface="Arial"/>
                        </a:rPr>
                        <a:t>Coles</a:t>
                      </a:r>
                      <a:endParaRPr sz="2400" dirty="0">
                        <a:solidFill>
                          <a:srgbClr val="000000"/>
                        </a:solidFill>
                        <a:uFill>
                          <a:solidFill>
                            <a:srgbClr val="FFFFFF"/>
                          </a:solidFill>
                        </a:uFill>
                        <a:latin typeface="Arial"/>
                        <a:ea typeface="+mn-ea"/>
                        <a:cs typeface="Arial"/>
                      </a:endParaRPr>
                    </a:p>
                  </a:txBody>
                  <a:tcPr marL="38100" marR="38100" marT="38100" marB="38100" anchor="ctr" horzOverflow="overflow">
                    <a:lnL w="12700">
                      <a:solidFill>
                        <a:srgbClr val="000000"/>
                      </a:solidFill>
                      <a:round/>
                    </a:lnL>
                    <a:lnR w="12700" cap="flat" cmpd="sng" algn="ctr">
                      <a:solidFill>
                        <a:srgbClr val="000000"/>
                      </a:solidFill>
                      <a:prstDash val="solid"/>
                      <a:round/>
                      <a:headEnd type="none" w="med" len="med"/>
                      <a:tailEnd type="none" w="med" len="med"/>
                    </a:lnR>
                    <a:lnT w="12700">
                      <a:solidFill>
                        <a:srgbClr val="000000"/>
                      </a:solidFill>
                      <a:round/>
                    </a:lnT>
                    <a:lnB w="12700">
                      <a:solidFill>
                        <a:srgbClr val="000000"/>
                      </a:solidFill>
                      <a:round/>
                    </a:lnB>
                    <a:solidFill>
                      <a:srgbClr val="FFC301"/>
                    </a:solidFill>
                  </a:tcPr>
                </a:tc>
                <a:tc>
                  <a:txBody>
                    <a:bodyPr/>
                    <a:lstStyle/>
                    <a:p>
                      <a:pPr lvl="0" algn="ctr">
                        <a:tabLst>
                          <a:tab pos="914400" algn="l"/>
                        </a:tabLst>
                        <a:defRPr sz="1800">
                          <a:uFillTx/>
                        </a:defRPr>
                      </a:pPr>
                      <a:r>
                        <a:rPr lang="en-AU" sz="2400" b="0" dirty="0" smtClean="0">
                          <a:uFill>
                            <a:solidFill/>
                          </a:uFill>
                          <a:latin typeface="Arial"/>
                          <a:ea typeface="+mn-ea"/>
                          <a:cs typeface="Arial"/>
                        </a:rPr>
                        <a:t>Milk</a:t>
                      </a:r>
                      <a:endParaRPr sz="2400" b="0" dirty="0">
                        <a:uFill>
                          <a:solidFill/>
                        </a:uFill>
                        <a:latin typeface="Arial"/>
                        <a:ea typeface="+mn-ea"/>
                        <a:cs typeface="Arial"/>
                      </a:endParaRPr>
                    </a:p>
                  </a:txBody>
                  <a:tcPr marL="38100" marR="38100" marT="38100" marB="381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a:solidFill>
                        <a:srgbClr val="000000"/>
                      </a:solidFill>
                      <a:round/>
                    </a:lnT>
                    <a:lnB w="12700">
                      <a:solidFill>
                        <a:srgbClr val="000000"/>
                      </a:solidFill>
                      <a:round/>
                    </a:lnB>
                    <a:noFill/>
                  </a:tcPr>
                </a:tc>
                <a:tc>
                  <a:txBody>
                    <a:bodyPr/>
                    <a:lstStyle/>
                    <a:p>
                      <a:pPr lvl="0" algn="ctr">
                        <a:tabLst>
                          <a:tab pos="914400" algn="l"/>
                        </a:tabLst>
                        <a:defRPr sz="1800">
                          <a:uFill>
                            <a:solidFill>
                              <a:srgbClr val="000000"/>
                            </a:solidFill>
                          </a:uFill>
                          <a:latin typeface="+mn-lt"/>
                          <a:ea typeface="+mn-ea"/>
                          <a:cs typeface="+mn-cs"/>
                        </a:defRPr>
                      </a:pPr>
                      <a:r>
                        <a:rPr lang="en-AU" sz="2400" b="0" dirty="0" smtClean="0">
                          <a:latin typeface="Arial"/>
                          <a:cs typeface="Arial"/>
                        </a:rPr>
                        <a:t>Eggs</a:t>
                      </a:r>
                      <a:endParaRPr sz="2400" b="0" dirty="0">
                        <a:latin typeface="Arial"/>
                        <a:cs typeface="Arial"/>
                      </a:endParaRPr>
                    </a:p>
                  </a:txBody>
                  <a:tcPr marL="38100" marR="38100" marT="38100" marB="381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a:solidFill>
                        <a:srgbClr val="000000"/>
                      </a:solidFill>
                      <a:round/>
                    </a:lnT>
                    <a:lnB w="12700">
                      <a:solidFill>
                        <a:srgbClr val="000000"/>
                      </a:solidFill>
                      <a:round/>
                    </a:lnB>
                    <a:noFill/>
                  </a:tcPr>
                </a:tc>
                <a:tc>
                  <a:txBody>
                    <a:bodyPr/>
                    <a:lstStyle/>
                    <a:p>
                      <a:pPr lvl="0" algn="ctr">
                        <a:tabLst>
                          <a:tab pos="914400" algn="l"/>
                        </a:tabLst>
                        <a:defRPr sz="1800">
                          <a:uFill>
                            <a:solidFill>
                              <a:srgbClr val="000000"/>
                            </a:solidFill>
                          </a:uFill>
                          <a:latin typeface="+mn-lt"/>
                          <a:ea typeface="+mn-ea"/>
                          <a:cs typeface="+mn-cs"/>
                        </a:defRPr>
                      </a:pPr>
                      <a:r>
                        <a:rPr lang="en-AU" sz="2400" b="0" dirty="0" smtClean="0">
                          <a:latin typeface="Arial"/>
                          <a:cs typeface="Arial"/>
                        </a:rPr>
                        <a:t>Coke</a:t>
                      </a:r>
                      <a:endParaRPr sz="2400" b="0" dirty="0">
                        <a:latin typeface="Arial"/>
                        <a:cs typeface="Arial"/>
                      </a:endParaRPr>
                    </a:p>
                  </a:txBody>
                  <a:tcPr marL="38100" marR="38100" marT="38100" marB="381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a:solidFill>
                        <a:srgbClr val="000000"/>
                      </a:solidFill>
                      <a:round/>
                    </a:lnT>
                    <a:lnB w="12700">
                      <a:solidFill>
                        <a:srgbClr val="000000"/>
                      </a:solidFill>
                      <a:round/>
                    </a:lnB>
                    <a:noFill/>
                  </a:tcPr>
                </a:tc>
                <a:tc>
                  <a:txBody>
                    <a:bodyPr/>
                    <a:lstStyle/>
                    <a:p>
                      <a:pPr lvl="0" algn="ctr">
                        <a:tabLst>
                          <a:tab pos="914400" algn="l"/>
                        </a:tabLst>
                        <a:defRPr sz="1800">
                          <a:uFill>
                            <a:solidFill>
                              <a:srgbClr val="000000"/>
                            </a:solidFill>
                          </a:uFill>
                          <a:latin typeface="+mn-lt"/>
                          <a:ea typeface="+mn-ea"/>
                          <a:cs typeface="+mn-cs"/>
                        </a:defRPr>
                      </a:pPr>
                      <a:endParaRPr sz="2400" b="0" dirty="0">
                        <a:latin typeface="Arial"/>
                        <a:cs typeface="Arial"/>
                      </a:endParaRPr>
                    </a:p>
                  </a:txBody>
                  <a:tcPr marL="38100" marR="38100" marT="38100" marB="381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a:solidFill>
                        <a:srgbClr val="000000"/>
                      </a:solidFill>
                      <a:round/>
                    </a:lnT>
                    <a:lnB w="12700">
                      <a:solidFill>
                        <a:srgbClr val="000000"/>
                      </a:solidFill>
                      <a:round/>
                    </a:lnB>
                    <a:noFill/>
                  </a:tcPr>
                </a:tc>
              </a:tr>
              <a:tr h="698500">
                <a:tc>
                  <a:txBody>
                    <a:bodyPr/>
                    <a:lstStyle/>
                    <a:p>
                      <a:pPr lvl="0" defTabSz="457200">
                        <a:tabLst>
                          <a:tab pos="914400" algn="l"/>
                        </a:tabLst>
                        <a:defRPr sz="1800">
                          <a:uFillTx/>
                        </a:defRPr>
                      </a:pPr>
                      <a:r>
                        <a:rPr lang="en-AU" sz="2400" dirty="0" smtClean="0">
                          <a:solidFill>
                            <a:srgbClr val="000000"/>
                          </a:solidFill>
                          <a:uFill>
                            <a:solidFill>
                              <a:srgbClr val="FFFFFF"/>
                            </a:solidFill>
                          </a:uFill>
                          <a:latin typeface="Arial"/>
                          <a:ea typeface="+mn-ea"/>
                          <a:cs typeface="Arial"/>
                        </a:rPr>
                        <a:t>K-Mart</a:t>
                      </a:r>
                      <a:endParaRPr sz="2400" dirty="0">
                        <a:solidFill>
                          <a:srgbClr val="000000"/>
                        </a:solidFill>
                        <a:uFill>
                          <a:solidFill>
                            <a:srgbClr val="FFFFFF"/>
                          </a:solidFill>
                        </a:uFill>
                        <a:latin typeface="Arial"/>
                        <a:ea typeface="+mn-ea"/>
                        <a:cs typeface="Arial"/>
                      </a:endParaRPr>
                    </a:p>
                  </a:txBody>
                  <a:tcPr marL="38100" marR="38100" marT="38100" marB="38100" anchor="ctr" horzOverflow="overflow">
                    <a:lnL w="12700">
                      <a:solidFill>
                        <a:srgbClr val="000000"/>
                      </a:solidFill>
                      <a:round/>
                    </a:lnL>
                    <a:lnR w="12700">
                      <a:solidFill>
                        <a:srgbClr val="000000"/>
                      </a:solidFill>
                      <a:round/>
                    </a:lnR>
                    <a:lnT w="12700">
                      <a:solidFill>
                        <a:srgbClr val="000000"/>
                      </a:solidFill>
                      <a:round/>
                    </a:lnT>
                    <a:lnB w="12700">
                      <a:solidFill>
                        <a:srgbClr val="000000"/>
                      </a:solidFill>
                      <a:round/>
                    </a:lnB>
                    <a:solidFill>
                      <a:srgbClr val="FFC301"/>
                    </a:solidFill>
                  </a:tcPr>
                </a:tc>
                <a:tc>
                  <a:txBody>
                    <a:bodyPr/>
                    <a:lstStyle/>
                    <a:p>
                      <a:pPr lvl="0" algn="ctr">
                        <a:tabLst>
                          <a:tab pos="914400" algn="l"/>
                        </a:tabLst>
                        <a:defRPr sz="1800">
                          <a:uFillTx/>
                        </a:defRPr>
                      </a:pPr>
                      <a:r>
                        <a:rPr lang="en-AU" sz="2400" b="0" dirty="0" smtClean="0">
                          <a:uFill>
                            <a:solidFill/>
                          </a:uFill>
                          <a:latin typeface="Arial"/>
                          <a:ea typeface="+mn-ea"/>
                          <a:cs typeface="Arial"/>
                        </a:rPr>
                        <a:t>Shirt</a:t>
                      </a:r>
                      <a:endParaRPr sz="2400" b="0" dirty="0">
                        <a:uFill>
                          <a:solidFill/>
                        </a:uFill>
                        <a:latin typeface="Arial"/>
                        <a:ea typeface="+mn-ea"/>
                        <a:cs typeface="Arial"/>
                      </a:endParaRPr>
                    </a:p>
                  </a:txBody>
                  <a:tcPr marL="38100" marR="38100" marT="38100" marB="38100" anchor="ctr" horzOverflow="overflow">
                    <a:lnL w="12700">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ctr">
                        <a:tabLst>
                          <a:tab pos="914400" algn="l"/>
                        </a:tabLst>
                        <a:defRPr sz="1800">
                          <a:uFillTx/>
                        </a:defRPr>
                      </a:pPr>
                      <a:endParaRPr sz="2400" b="0" dirty="0">
                        <a:uFill>
                          <a:solidFill/>
                        </a:uFill>
                        <a:latin typeface="Arial"/>
                        <a:ea typeface="+mn-ea"/>
                        <a:cs typeface="Arial"/>
                      </a:endParaRPr>
                    </a:p>
                  </a:txBody>
                  <a:tcPr marL="38100" marR="38100" marT="38100" marB="38100" anchor="ctr" horzOverflow="overflow">
                    <a:lnL w="12700">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ctr">
                        <a:tabLst>
                          <a:tab pos="914400" algn="l"/>
                        </a:tabLst>
                        <a:defRPr sz="1800">
                          <a:uFill>
                            <a:solidFill>
                              <a:srgbClr val="000000"/>
                            </a:solidFill>
                          </a:uFill>
                          <a:latin typeface="+mn-lt"/>
                          <a:ea typeface="+mn-ea"/>
                          <a:cs typeface="+mn-cs"/>
                        </a:defRPr>
                      </a:pPr>
                      <a:endParaRPr sz="2400" b="0" dirty="0">
                        <a:latin typeface="Arial"/>
                        <a:cs typeface="Arial"/>
                      </a:endParaRPr>
                    </a:p>
                  </a:txBody>
                  <a:tcPr marL="38100" marR="38100" marT="38100" marB="38100" anchor="ctr" horzOverflow="overflow">
                    <a:lnL w="12700">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ctr">
                        <a:tabLst>
                          <a:tab pos="914400" algn="l"/>
                        </a:tabLst>
                        <a:defRPr sz="1800">
                          <a:uFill>
                            <a:solidFill>
                              <a:srgbClr val="000000"/>
                            </a:solidFill>
                          </a:uFill>
                          <a:latin typeface="+mn-lt"/>
                          <a:ea typeface="+mn-ea"/>
                          <a:cs typeface="+mn-cs"/>
                        </a:defRPr>
                      </a:pPr>
                      <a:endParaRPr sz="2400" b="0" dirty="0">
                        <a:latin typeface="Arial"/>
                        <a:cs typeface="Arial"/>
                      </a:endParaRPr>
                    </a:p>
                  </a:txBody>
                  <a:tcPr marL="38100" marR="38100" marT="38100" marB="38100" anchor="ctr" horzOverflow="overflow">
                    <a:lnL w="12700">
                      <a:solidFill>
                        <a:srgbClr val="000000"/>
                      </a:solidFill>
                      <a:round/>
                    </a:lnL>
                    <a:lnR w="12700">
                      <a:solidFill>
                        <a:srgbClr val="000000"/>
                      </a:solidFill>
                      <a:round/>
                    </a:lnR>
                    <a:lnT w="12700">
                      <a:solidFill>
                        <a:srgbClr val="000000"/>
                      </a:solidFill>
                      <a:round/>
                    </a:lnT>
                    <a:lnB w="12700">
                      <a:solidFill>
                        <a:srgbClr val="000000"/>
                      </a:solidFill>
                      <a:round/>
                    </a:lnB>
                    <a:noFill/>
                  </a:tcPr>
                </a:tc>
              </a:tr>
              <a:tr h="698500">
                <a:tc>
                  <a:txBody>
                    <a:bodyPr/>
                    <a:lstStyle/>
                    <a:p>
                      <a:pPr lvl="0" defTabSz="457200">
                        <a:tabLst>
                          <a:tab pos="914400" algn="l"/>
                        </a:tabLst>
                        <a:defRPr sz="1800">
                          <a:uFillTx/>
                        </a:defRPr>
                      </a:pPr>
                      <a:r>
                        <a:rPr lang="en-AU" sz="2400" dirty="0" smtClean="0">
                          <a:solidFill>
                            <a:srgbClr val="000000"/>
                          </a:solidFill>
                          <a:uFill>
                            <a:solidFill>
                              <a:srgbClr val="FFFFFF"/>
                            </a:solidFill>
                          </a:uFill>
                          <a:latin typeface="Arial"/>
                          <a:ea typeface="+mn-ea"/>
                          <a:cs typeface="Arial"/>
                        </a:rPr>
                        <a:t>Bakery</a:t>
                      </a:r>
                      <a:endParaRPr sz="2400" dirty="0">
                        <a:solidFill>
                          <a:srgbClr val="000000"/>
                        </a:solidFill>
                        <a:uFill>
                          <a:solidFill>
                            <a:srgbClr val="FFFFFF"/>
                          </a:solidFill>
                        </a:uFill>
                        <a:latin typeface="Arial"/>
                        <a:ea typeface="+mn-ea"/>
                        <a:cs typeface="Arial"/>
                      </a:endParaRPr>
                    </a:p>
                  </a:txBody>
                  <a:tcPr marL="38100" marR="38100" marT="38100" marB="38100" anchor="ctr" horzOverflow="overflow">
                    <a:lnL w="12700">
                      <a:solidFill>
                        <a:srgbClr val="000000"/>
                      </a:solidFill>
                      <a:round/>
                    </a:lnL>
                    <a:lnR w="12700">
                      <a:solidFill>
                        <a:srgbClr val="000000"/>
                      </a:solidFill>
                      <a:round/>
                    </a:lnR>
                    <a:lnT w="12700">
                      <a:solidFill>
                        <a:srgbClr val="000000"/>
                      </a:solidFill>
                      <a:round/>
                    </a:lnT>
                    <a:lnB w="12700">
                      <a:solidFill>
                        <a:srgbClr val="000000"/>
                      </a:solidFill>
                      <a:round/>
                    </a:lnB>
                    <a:solidFill>
                      <a:srgbClr val="FFC301"/>
                    </a:solidFill>
                  </a:tcPr>
                </a:tc>
                <a:tc>
                  <a:txBody>
                    <a:bodyPr/>
                    <a:lstStyle/>
                    <a:p>
                      <a:pPr lvl="0" algn="ctr">
                        <a:tabLst>
                          <a:tab pos="914400" algn="l"/>
                        </a:tabLst>
                        <a:defRPr sz="1800">
                          <a:uFillTx/>
                        </a:defRPr>
                      </a:pPr>
                      <a:r>
                        <a:rPr lang="en-AU" sz="2400" b="0" dirty="0" smtClean="0">
                          <a:uFill>
                            <a:solidFill/>
                          </a:uFill>
                          <a:latin typeface="Arial"/>
                          <a:ea typeface="+mn-ea"/>
                          <a:cs typeface="Arial"/>
                        </a:rPr>
                        <a:t>Bread</a:t>
                      </a:r>
                      <a:endParaRPr sz="2400" b="0" dirty="0">
                        <a:uFill>
                          <a:solidFill/>
                        </a:uFill>
                        <a:latin typeface="Arial"/>
                        <a:ea typeface="+mn-ea"/>
                        <a:cs typeface="Arial"/>
                      </a:endParaRPr>
                    </a:p>
                  </a:txBody>
                  <a:tcPr marL="38100" marR="38100" marT="38100" marB="38100" anchor="ctr" horzOverflow="overflow">
                    <a:lnL w="12700">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ctr">
                        <a:tabLst>
                          <a:tab pos="914400" algn="l"/>
                        </a:tabLst>
                        <a:defRPr sz="1800">
                          <a:uFillTx/>
                        </a:defRPr>
                      </a:pPr>
                      <a:r>
                        <a:rPr lang="en-AU" sz="2400" b="0" dirty="0" smtClean="0">
                          <a:uFill>
                            <a:solidFill/>
                          </a:uFill>
                          <a:latin typeface="Arial"/>
                          <a:ea typeface="+mn-ea"/>
                          <a:cs typeface="Arial"/>
                        </a:rPr>
                        <a:t>Cake</a:t>
                      </a:r>
                      <a:endParaRPr sz="2400" b="0" dirty="0">
                        <a:uFill>
                          <a:solidFill/>
                        </a:uFill>
                        <a:latin typeface="Arial"/>
                        <a:ea typeface="+mn-ea"/>
                        <a:cs typeface="Arial"/>
                      </a:endParaRPr>
                    </a:p>
                  </a:txBody>
                  <a:tcPr marL="38100" marR="38100" marT="38100" marB="38100" anchor="ctr" horzOverflow="overflow">
                    <a:lnL w="12700">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ctr">
                        <a:tabLst>
                          <a:tab pos="914400" algn="l"/>
                        </a:tabLst>
                        <a:defRPr sz="1800">
                          <a:uFillTx/>
                        </a:defRPr>
                      </a:pPr>
                      <a:endParaRPr sz="2400" b="0" dirty="0">
                        <a:uFill>
                          <a:solidFill/>
                        </a:uFill>
                        <a:latin typeface="Arial"/>
                        <a:ea typeface="+mn-ea"/>
                        <a:cs typeface="Arial"/>
                      </a:endParaRPr>
                    </a:p>
                  </a:txBody>
                  <a:tcPr marL="38100" marR="38100" marT="38100" marB="38100" anchor="ctr" horzOverflow="overflow">
                    <a:lnL w="12700">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ctr">
                        <a:tabLst>
                          <a:tab pos="914400" algn="l"/>
                        </a:tabLst>
                        <a:defRPr sz="1800">
                          <a:uFill>
                            <a:solidFill>
                              <a:srgbClr val="000000"/>
                            </a:solidFill>
                          </a:uFill>
                          <a:latin typeface="+mn-lt"/>
                          <a:ea typeface="+mn-ea"/>
                          <a:cs typeface="+mn-cs"/>
                        </a:defRPr>
                      </a:pPr>
                      <a:endParaRPr sz="2400" b="0" dirty="0">
                        <a:latin typeface="Arial"/>
                        <a:cs typeface="Arial"/>
                      </a:endParaRPr>
                    </a:p>
                  </a:txBody>
                  <a:tcPr marL="38100" marR="38100" marT="38100" marB="38100" anchor="ctr" horzOverflow="overflow">
                    <a:lnL w="12700">
                      <a:solidFill>
                        <a:srgbClr val="000000"/>
                      </a:solidFill>
                      <a:round/>
                    </a:lnL>
                    <a:lnR w="12700">
                      <a:solidFill>
                        <a:srgbClr val="000000"/>
                      </a:solidFill>
                      <a:round/>
                    </a:lnR>
                    <a:lnT w="12700">
                      <a:solidFill>
                        <a:srgbClr val="000000"/>
                      </a:solidFill>
                      <a:round/>
                    </a:lnT>
                    <a:lnB w="12700">
                      <a:solidFill>
                        <a:srgbClr val="000000"/>
                      </a:solidFill>
                      <a:round/>
                    </a:lnB>
                    <a:noFill/>
                  </a:tcPr>
                </a:tc>
              </a:tr>
              <a:tr h="698500">
                <a:tc>
                  <a:txBody>
                    <a:bodyPr/>
                    <a:lstStyle/>
                    <a:p>
                      <a:pPr lvl="0" defTabSz="457200">
                        <a:tabLst>
                          <a:tab pos="914400" algn="l"/>
                        </a:tabLst>
                        <a:defRPr sz="1800">
                          <a:uFillTx/>
                        </a:defRPr>
                      </a:pPr>
                      <a:r>
                        <a:rPr lang="en-AU" sz="2400" dirty="0" smtClean="0">
                          <a:solidFill>
                            <a:srgbClr val="000000"/>
                          </a:solidFill>
                          <a:uFill>
                            <a:solidFill>
                              <a:srgbClr val="FFFFFF"/>
                            </a:solidFill>
                          </a:uFill>
                          <a:latin typeface="Arial"/>
                          <a:ea typeface="+mn-ea"/>
                          <a:cs typeface="Arial"/>
                        </a:rPr>
                        <a:t>Fruit</a:t>
                      </a:r>
                      <a:r>
                        <a:rPr lang="en-AU" sz="2400" baseline="0" dirty="0" smtClean="0">
                          <a:solidFill>
                            <a:srgbClr val="000000"/>
                          </a:solidFill>
                          <a:uFill>
                            <a:solidFill>
                              <a:srgbClr val="FFFFFF"/>
                            </a:solidFill>
                          </a:uFill>
                          <a:latin typeface="Arial"/>
                          <a:ea typeface="+mn-ea"/>
                          <a:cs typeface="Arial"/>
                        </a:rPr>
                        <a:t> Shop</a:t>
                      </a:r>
                      <a:endParaRPr sz="2400" dirty="0">
                        <a:solidFill>
                          <a:srgbClr val="000000"/>
                        </a:solidFill>
                        <a:uFill>
                          <a:solidFill>
                            <a:srgbClr val="FFFFFF"/>
                          </a:solidFill>
                        </a:uFill>
                        <a:latin typeface="Arial"/>
                        <a:ea typeface="+mn-ea"/>
                        <a:cs typeface="Arial"/>
                      </a:endParaRPr>
                    </a:p>
                  </a:txBody>
                  <a:tcPr marL="38100" marR="38100" marT="38100" marB="38100" anchor="ctr" horzOverflow="overflow">
                    <a:lnL w="12700">
                      <a:solidFill>
                        <a:srgbClr val="000000"/>
                      </a:solidFill>
                      <a:round/>
                    </a:lnL>
                    <a:lnR w="12700">
                      <a:solidFill>
                        <a:srgbClr val="000000"/>
                      </a:solidFill>
                      <a:round/>
                    </a:lnR>
                    <a:lnT w="12700">
                      <a:solidFill>
                        <a:srgbClr val="000000"/>
                      </a:solidFill>
                      <a:round/>
                    </a:lnT>
                    <a:lnB w="12700">
                      <a:solidFill>
                        <a:srgbClr val="000000"/>
                      </a:solidFill>
                      <a:round/>
                    </a:lnB>
                    <a:solidFill>
                      <a:srgbClr val="FFC301"/>
                    </a:solidFill>
                  </a:tcPr>
                </a:tc>
                <a:tc>
                  <a:txBody>
                    <a:bodyPr/>
                    <a:lstStyle/>
                    <a:p>
                      <a:pPr lvl="0" algn="ctr">
                        <a:tabLst>
                          <a:tab pos="914400" algn="l"/>
                        </a:tabLst>
                        <a:defRPr sz="1800">
                          <a:uFillTx/>
                        </a:defRPr>
                      </a:pPr>
                      <a:r>
                        <a:rPr lang="en-AU" sz="2400" b="0" dirty="0" smtClean="0">
                          <a:uFill>
                            <a:solidFill/>
                          </a:uFill>
                          <a:latin typeface="Arial"/>
                          <a:ea typeface="+mn-ea"/>
                          <a:cs typeface="Arial"/>
                        </a:rPr>
                        <a:t>Apples</a:t>
                      </a:r>
                      <a:endParaRPr sz="2400" b="0" dirty="0">
                        <a:uFill>
                          <a:solidFill/>
                        </a:uFill>
                        <a:latin typeface="Arial"/>
                        <a:ea typeface="+mn-ea"/>
                        <a:cs typeface="Arial"/>
                      </a:endParaRPr>
                    </a:p>
                  </a:txBody>
                  <a:tcPr marL="38100" marR="38100" marT="38100" marB="38100" anchor="ctr" horzOverflow="overflow">
                    <a:lnL w="12700">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ctr">
                        <a:tabLst>
                          <a:tab pos="914400" algn="l"/>
                        </a:tabLst>
                        <a:defRPr sz="1800">
                          <a:uFillTx/>
                        </a:defRPr>
                      </a:pPr>
                      <a:r>
                        <a:rPr lang="en-AU" sz="2400" b="0" dirty="0" smtClean="0">
                          <a:uFill>
                            <a:solidFill/>
                          </a:uFill>
                          <a:latin typeface="Arial"/>
                          <a:ea typeface="+mn-ea"/>
                          <a:cs typeface="Arial"/>
                        </a:rPr>
                        <a:t>Bananas</a:t>
                      </a:r>
                      <a:endParaRPr sz="2400" b="0" dirty="0">
                        <a:uFill>
                          <a:solidFill/>
                        </a:uFill>
                        <a:latin typeface="Arial"/>
                        <a:ea typeface="+mn-ea"/>
                        <a:cs typeface="Arial"/>
                      </a:endParaRPr>
                    </a:p>
                  </a:txBody>
                  <a:tcPr marL="38100" marR="38100" marT="38100" marB="38100" anchor="ctr" horzOverflow="overflow">
                    <a:lnL w="12700">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ctr">
                        <a:tabLst>
                          <a:tab pos="914400" algn="l"/>
                        </a:tabLst>
                        <a:defRPr sz="1800">
                          <a:uFillTx/>
                        </a:defRPr>
                      </a:pPr>
                      <a:r>
                        <a:rPr lang="en-AU" sz="2400" b="0" dirty="0" smtClean="0">
                          <a:uFill>
                            <a:solidFill/>
                          </a:uFill>
                          <a:latin typeface="Arial"/>
                          <a:ea typeface="+mn-ea"/>
                          <a:cs typeface="Arial"/>
                        </a:rPr>
                        <a:t>Grapes</a:t>
                      </a:r>
                      <a:endParaRPr sz="2400" b="0" dirty="0">
                        <a:uFill>
                          <a:solidFill/>
                        </a:uFill>
                        <a:latin typeface="Arial"/>
                        <a:ea typeface="+mn-ea"/>
                        <a:cs typeface="Arial"/>
                      </a:endParaRPr>
                    </a:p>
                  </a:txBody>
                  <a:tcPr marL="38100" marR="38100" marT="38100" marB="38100" anchor="ctr" horzOverflow="overflow">
                    <a:lnL w="12700">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ctr">
                        <a:tabLst>
                          <a:tab pos="914400" algn="l"/>
                        </a:tabLst>
                        <a:defRPr sz="1800">
                          <a:uFillTx/>
                        </a:defRPr>
                      </a:pPr>
                      <a:r>
                        <a:rPr lang="en-AU" sz="2400" b="0" dirty="0" smtClean="0">
                          <a:uFill>
                            <a:solidFill/>
                          </a:uFill>
                          <a:latin typeface="Arial"/>
                          <a:ea typeface="+mn-ea"/>
                          <a:cs typeface="Arial"/>
                        </a:rPr>
                        <a:t>Oranges</a:t>
                      </a:r>
                      <a:endParaRPr sz="2400" b="0" dirty="0">
                        <a:uFill>
                          <a:solidFill/>
                        </a:uFill>
                        <a:latin typeface="Arial"/>
                        <a:ea typeface="+mn-ea"/>
                        <a:cs typeface="Arial"/>
                      </a:endParaRPr>
                    </a:p>
                  </a:txBody>
                  <a:tcPr marL="38100" marR="38100" marT="38100" marB="38100" anchor="ctr" horzOverflow="overflow">
                    <a:lnL w="12700">
                      <a:solidFill>
                        <a:srgbClr val="000000"/>
                      </a:solidFill>
                      <a:round/>
                    </a:lnL>
                    <a:lnR w="12700">
                      <a:solidFill>
                        <a:srgbClr val="000000"/>
                      </a:solidFill>
                      <a:round/>
                    </a:lnR>
                    <a:lnT w="12700">
                      <a:solidFill>
                        <a:srgbClr val="000000"/>
                      </a:solidFill>
                      <a:round/>
                    </a:lnT>
                    <a:lnB w="12700">
                      <a:solidFill>
                        <a:srgbClr val="000000"/>
                      </a:solidFill>
                      <a:round/>
                    </a:lnB>
                    <a:noFill/>
                  </a:tcPr>
                </a:tc>
              </a:tr>
            </a:tbl>
          </a:graphicData>
        </a:graphic>
      </p:graphicFrame>
      <p:sp>
        <p:nvSpPr>
          <p:cNvPr id="315" name="Shape 315"/>
          <p:cNvSpPr/>
          <p:nvPr/>
        </p:nvSpPr>
        <p:spPr>
          <a:xfrm>
            <a:off x="2724479" y="3026312"/>
            <a:ext cx="4032448" cy="692497"/>
          </a:xfrm>
          <a:prstGeom prst="rect">
            <a:avLst/>
          </a:prstGeom>
          <a:ln w="12700">
            <a:round/>
          </a:ln>
          <a:extLst>
            <a:ext uri="{C572A759-6A51-4108-AA02-DFA0A04FC94B}">
              <ma14:wrappingTextBoxFlag xmlns="" xmlns:ma14="http://schemas.microsoft.com/office/mac/drawingml/2011/main" val="1"/>
            </a:ext>
          </a:extLst>
        </p:spPr>
        <p:txBody>
          <a:bodyPr wrap="square" lIns="38100" tIns="38100" rIns="38100" bIns="38100">
            <a:spAutoFit/>
          </a:bodyPr>
          <a:lstStyle>
            <a:lvl1pPr>
              <a:defRPr sz="4000">
                <a:latin typeface="+mn-lt"/>
                <a:ea typeface="+mn-ea"/>
                <a:cs typeface="+mn-cs"/>
                <a:sym typeface="Helvetica Light"/>
              </a:defRPr>
            </a:lvl1pPr>
          </a:lstStyle>
          <a:p>
            <a:pPr lvl="0">
              <a:defRPr sz="1800">
                <a:uFillTx/>
              </a:defRPr>
            </a:pPr>
            <a:r>
              <a:rPr lang="en-AU" sz="4000" dirty="0" err="1" smtClean="0">
                <a:uFill>
                  <a:solidFill/>
                </a:uFill>
              </a:rPr>
              <a:t>ShoppingLists</a:t>
            </a:r>
            <a:endParaRPr sz="4000" dirty="0">
              <a:uFill>
                <a:solidFill/>
              </a:uFill>
            </a:endParaRPr>
          </a:p>
        </p:txBody>
      </p:sp>
      <p:grpSp>
        <p:nvGrpSpPr>
          <p:cNvPr id="318" name="Group 318"/>
          <p:cNvGrpSpPr/>
          <p:nvPr/>
        </p:nvGrpSpPr>
        <p:grpSpPr>
          <a:xfrm>
            <a:off x="2469952" y="1852464"/>
            <a:ext cx="4508501" cy="1388797"/>
            <a:chOff x="0" y="0"/>
            <a:chExt cx="4508500" cy="1388796"/>
          </a:xfrm>
        </p:grpSpPr>
        <p:sp>
          <p:nvSpPr>
            <p:cNvPr id="316" name="Shape 316"/>
            <p:cNvSpPr/>
            <p:nvPr/>
          </p:nvSpPr>
          <p:spPr>
            <a:xfrm>
              <a:off x="0" y="0"/>
              <a:ext cx="4508500" cy="685800"/>
            </a:xfrm>
            <a:prstGeom prst="rect">
              <a:avLst/>
            </a:prstGeom>
            <a:noFill/>
            <a:ln w="12700" cap="flat">
              <a:noFill/>
              <a:round/>
            </a:ln>
            <a:effectLst/>
            <a:extLst>
              <a:ext uri="{C572A759-6A51-4108-AA02-DFA0A04FC94B}">
                <ma14:wrappingTextBoxFlag xmlns="" xmlns:ma14="http://schemas.microsoft.com/office/mac/drawingml/2011/main" val="1"/>
              </a:ext>
            </a:extLst>
          </p:spPr>
          <p:txBody>
            <a:bodyPr wrap="square" lIns="38100" tIns="38100" rIns="38100" bIns="38100" numCol="1" anchor="t">
              <a:spAutoFit/>
            </a:bodyPr>
            <a:lstStyle>
              <a:lvl1pPr>
                <a:defRPr sz="4000" b="1">
                  <a:latin typeface="Helvetica"/>
                  <a:ea typeface="Helvetica"/>
                  <a:cs typeface="Helvetica"/>
                  <a:sym typeface="Helvetica"/>
                </a:defRPr>
              </a:lvl1pPr>
            </a:lstStyle>
            <a:p>
              <a:pPr lvl="0">
                <a:defRPr sz="1800" b="0">
                  <a:uFillTx/>
                </a:defRPr>
              </a:pPr>
              <a:r>
                <a:rPr sz="4000" b="1" dirty="0">
                  <a:uFill>
                    <a:solidFill/>
                  </a:uFill>
                </a:rPr>
                <a:t>Name of Table</a:t>
              </a:r>
            </a:p>
          </p:txBody>
        </p:sp>
        <p:sp>
          <p:nvSpPr>
            <p:cNvPr id="317" name="Shape 317"/>
            <p:cNvSpPr/>
            <p:nvPr/>
          </p:nvSpPr>
          <p:spPr>
            <a:xfrm flipH="1">
              <a:off x="1815107" y="829711"/>
              <a:ext cx="10846" cy="559086"/>
            </a:xfrm>
            <a:prstGeom prst="line">
              <a:avLst/>
            </a:prstGeom>
            <a:noFill/>
            <a:ln w="50800" cap="flat">
              <a:solidFill>
                <a:srgbClr val="44A2B6"/>
              </a:solidFill>
              <a:prstDash val="solid"/>
              <a:round/>
              <a:tailEnd type="triangle" w="med" len="med"/>
            </a:ln>
            <a:effectLst>
              <a:outerShdw blurRad="38100" dist="19999" dir="5400000" rotWithShape="0">
                <a:srgbClr val="000000">
                  <a:alpha val="38000"/>
                </a:srgbClr>
              </a:outerShdw>
            </a:effectLst>
          </p:spPr>
          <p:txBody>
            <a:bodyPr wrap="square" lIns="0" tIns="0" rIns="0" bIns="0" numCol="1" anchor="t">
              <a:noAutofit/>
            </a:bodyPr>
            <a:lstStyle/>
            <a:p>
              <a:pPr lvl="0" defTabSz="457200">
                <a:defRPr sz="1200">
                  <a:uFillTx/>
                  <a:latin typeface="Helvetica"/>
                  <a:ea typeface="Helvetica"/>
                  <a:cs typeface="Helvetica"/>
                  <a:sym typeface="Helvetica"/>
                </a:defRPr>
              </a:pPr>
              <a:endParaRPr/>
            </a:p>
          </p:txBody>
        </p:sp>
      </p:grpSp>
      <p:grpSp>
        <p:nvGrpSpPr>
          <p:cNvPr id="329" name="Group 329"/>
          <p:cNvGrpSpPr/>
          <p:nvPr/>
        </p:nvGrpSpPr>
        <p:grpSpPr>
          <a:xfrm>
            <a:off x="8086575" y="2070207"/>
            <a:ext cx="4908072" cy="1900591"/>
            <a:chOff x="-869471" y="0"/>
            <a:chExt cx="4908071" cy="1900590"/>
          </a:xfrm>
        </p:grpSpPr>
        <p:sp>
          <p:nvSpPr>
            <p:cNvPr id="327" name="Shape 327"/>
            <p:cNvSpPr/>
            <p:nvPr/>
          </p:nvSpPr>
          <p:spPr>
            <a:xfrm>
              <a:off x="0" y="0"/>
              <a:ext cx="4038600" cy="1146264"/>
            </a:xfrm>
            <a:prstGeom prst="rect">
              <a:avLst/>
            </a:prstGeom>
            <a:noFill/>
            <a:ln w="12700" cap="flat">
              <a:noFill/>
              <a:round/>
            </a:ln>
            <a:effectLst/>
            <a:extLst>
              <a:ext uri="{C572A759-6A51-4108-AA02-DFA0A04FC94B}">
                <ma14:wrappingTextBoxFlag xmlns="" xmlns:ma14="http://schemas.microsoft.com/office/mac/drawingml/2011/main" val="1"/>
              </a:ext>
            </a:extLst>
          </p:spPr>
          <p:txBody>
            <a:bodyPr wrap="square" lIns="38100" tIns="38100" rIns="38100" bIns="38100" numCol="1" anchor="t">
              <a:noAutofit/>
            </a:bodyPr>
            <a:lstStyle>
              <a:lvl1pPr>
                <a:defRPr sz="3500" b="1">
                  <a:latin typeface="Helvetica"/>
                  <a:ea typeface="Helvetica"/>
                  <a:cs typeface="Helvetica"/>
                  <a:sym typeface="Helvetica"/>
                </a:defRPr>
              </a:lvl1pPr>
            </a:lstStyle>
            <a:p>
              <a:pPr lvl="0">
                <a:defRPr sz="1800" b="0">
                  <a:uFillTx/>
                </a:defRPr>
              </a:pPr>
              <a:r>
                <a:rPr sz="3500" b="1" dirty="0">
                  <a:uFill>
                    <a:solidFill/>
                  </a:uFill>
                </a:rPr>
                <a:t>Column numbers</a:t>
              </a:r>
            </a:p>
          </p:txBody>
        </p:sp>
        <p:sp>
          <p:nvSpPr>
            <p:cNvPr id="328" name="Shape 328"/>
            <p:cNvSpPr/>
            <p:nvPr/>
          </p:nvSpPr>
          <p:spPr>
            <a:xfrm flipH="1">
              <a:off x="-869471" y="870575"/>
              <a:ext cx="3138264" cy="1030015"/>
            </a:xfrm>
            <a:prstGeom prst="line">
              <a:avLst/>
            </a:prstGeom>
            <a:noFill/>
            <a:ln w="50800" cap="flat">
              <a:solidFill>
                <a:srgbClr val="44A2B6"/>
              </a:solidFill>
              <a:prstDash val="solid"/>
              <a:round/>
              <a:tailEnd type="triangle" w="med" len="med"/>
            </a:ln>
            <a:effectLst>
              <a:outerShdw blurRad="38100" dist="19999" dir="5400000" rotWithShape="0">
                <a:srgbClr val="000000">
                  <a:alpha val="38000"/>
                </a:srgbClr>
              </a:outerShdw>
            </a:effectLst>
          </p:spPr>
          <p:txBody>
            <a:bodyPr wrap="square" lIns="0" tIns="0" rIns="0" bIns="0" numCol="1" anchor="t">
              <a:noAutofit/>
            </a:bodyPr>
            <a:lstStyle/>
            <a:p>
              <a:pPr lvl="0" defTabSz="457200">
                <a:defRPr sz="1200">
                  <a:uFillTx/>
                  <a:latin typeface="Helvetica"/>
                  <a:ea typeface="Helvetica"/>
                  <a:cs typeface="Helvetica"/>
                  <a:sym typeface="Helvetica"/>
                </a:defRPr>
              </a:pPr>
              <a:endParaRPr/>
            </a:p>
          </p:txBody>
        </p:sp>
      </p:grpSp>
      <p:grpSp>
        <p:nvGrpSpPr>
          <p:cNvPr id="332" name="Group 332"/>
          <p:cNvGrpSpPr/>
          <p:nvPr/>
        </p:nvGrpSpPr>
        <p:grpSpPr>
          <a:xfrm>
            <a:off x="79876" y="2381358"/>
            <a:ext cx="2713625" cy="2151837"/>
            <a:chOff x="0" y="0"/>
            <a:chExt cx="2247900" cy="2007840"/>
          </a:xfrm>
        </p:grpSpPr>
        <p:sp>
          <p:nvSpPr>
            <p:cNvPr id="330" name="Shape 330"/>
            <p:cNvSpPr/>
            <p:nvPr/>
          </p:nvSpPr>
          <p:spPr>
            <a:xfrm>
              <a:off x="0" y="0"/>
              <a:ext cx="2247900" cy="1143000"/>
            </a:xfrm>
            <a:prstGeom prst="rect">
              <a:avLst/>
            </a:prstGeom>
            <a:noFill/>
            <a:ln w="12700" cap="flat">
              <a:noFill/>
              <a:round/>
            </a:ln>
            <a:effectLst/>
            <a:extLst>
              <a:ext uri="{C572A759-6A51-4108-AA02-DFA0A04FC94B}">
                <ma14:wrappingTextBoxFlag xmlns="" xmlns:ma14="http://schemas.microsoft.com/office/mac/drawingml/2011/main" val="1"/>
              </a:ext>
            </a:extLst>
          </p:spPr>
          <p:txBody>
            <a:bodyPr wrap="square" lIns="38100" tIns="38100" rIns="38100" bIns="38100" numCol="1" anchor="t">
              <a:spAutoFit/>
            </a:bodyPr>
            <a:lstStyle>
              <a:lvl1pPr>
                <a:defRPr sz="3500" b="1">
                  <a:latin typeface="Helvetica"/>
                  <a:ea typeface="Helvetica"/>
                  <a:cs typeface="Helvetica"/>
                  <a:sym typeface="Helvetica"/>
                </a:defRPr>
              </a:lvl1pPr>
            </a:lstStyle>
            <a:p>
              <a:pPr lvl="0">
                <a:defRPr sz="1800" b="0">
                  <a:uFillTx/>
                </a:defRPr>
              </a:pPr>
              <a:r>
                <a:rPr sz="3500" b="1" dirty="0">
                  <a:uFill>
                    <a:solidFill/>
                  </a:uFill>
                </a:rPr>
                <a:t>Row numbers</a:t>
              </a:r>
            </a:p>
          </p:txBody>
        </p:sp>
        <p:sp>
          <p:nvSpPr>
            <p:cNvPr id="331" name="Shape 331"/>
            <p:cNvSpPr/>
            <p:nvPr/>
          </p:nvSpPr>
          <p:spPr>
            <a:xfrm>
              <a:off x="760523" y="1171039"/>
              <a:ext cx="801808" cy="836801"/>
            </a:xfrm>
            <a:prstGeom prst="line">
              <a:avLst/>
            </a:prstGeom>
            <a:noFill/>
            <a:ln w="50800" cap="flat">
              <a:solidFill>
                <a:srgbClr val="44A2B6"/>
              </a:solidFill>
              <a:prstDash val="solid"/>
              <a:round/>
              <a:tailEnd type="triangle" w="med" len="med"/>
            </a:ln>
            <a:effectLst>
              <a:outerShdw blurRad="38100" dist="19999" dir="5400000" rotWithShape="0">
                <a:srgbClr val="000000">
                  <a:alpha val="38000"/>
                </a:srgbClr>
              </a:outerShdw>
            </a:effectLst>
          </p:spPr>
          <p:txBody>
            <a:bodyPr wrap="square" lIns="0" tIns="0" rIns="0" bIns="0" numCol="1" anchor="t">
              <a:noAutofit/>
            </a:bodyPr>
            <a:lstStyle/>
            <a:p>
              <a:pPr lvl="0" defTabSz="457200">
                <a:defRPr sz="1200">
                  <a:uFillTx/>
                  <a:latin typeface="Helvetica"/>
                  <a:ea typeface="Helvetica"/>
                  <a:cs typeface="Helvetica"/>
                  <a:sym typeface="Helvetica"/>
                </a:defRPr>
              </a:pPr>
              <a:endParaRPr/>
            </a:p>
          </p:txBody>
        </p:sp>
      </p:grpSp>
      <p:sp>
        <p:nvSpPr>
          <p:cNvPr id="333" name="Shape 333"/>
          <p:cNvSpPr/>
          <p:nvPr/>
        </p:nvSpPr>
        <p:spPr>
          <a:xfrm>
            <a:off x="1749872" y="196280"/>
            <a:ext cx="2667000" cy="1625600"/>
          </a:xfrm>
          <a:prstGeom prst="rect">
            <a:avLst/>
          </a:prstGeom>
          <a:ln w="12700">
            <a:round/>
          </a:ln>
          <a:extLst>
            <a:ext uri="{C572A759-6A51-4108-AA02-DFA0A04FC94B}">
              <ma14:wrappingTextBoxFlag xmlns="" xmlns:ma14="http://schemas.microsoft.com/office/mac/drawingml/2011/main" val="1"/>
            </a:ext>
          </a:extLst>
        </p:spPr>
        <p:txBody>
          <a:bodyPr lIns="63500" tIns="63500" rIns="63500" bIns="63500" anchor="ctr"/>
          <a:lstStyle>
            <a:lvl1pPr algn="ctr">
              <a:buClrTx/>
              <a:defRPr sz="6100">
                <a:latin typeface="+mn-lt"/>
                <a:ea typeface="+mn-ea"/>
                <a:cs typeface="+mn-cs"/>
                <a:sym typeface="Helvetica Light"/>
              </a:defRPr>
            </a:lvl1pPr>
          </a:lstStyle>
          <a:p>
            <a:pPr lvl="0">
              <a:defRPr sz="1800">
                <a:uFillTx/>
              </a:defRPr>
            </a:pPr>
            <a:r>
              <a:rPr sz="6100" dirty="0">
                <a:uFill>
                  <a:solidFill/>
                </a:uFill>
              </a:rPr>
              <a:t>Tables</a:t>
            </a:r>
          </a:p>
        </p:txBody>
      </p:sp>
      <p:sp>
        <p:nvSpPr>
          <p:cNvPr id="2" name="TextBox 1"/>
          <p:cNvSpPr txBox="1"/>
          <p:nvPr/>
        </p:nvSpPr>
        <p:spPr>
          <a:xfrm>
            <a:off x="1965895" y="4228728"/>
            <a:ext cx="758583" cy="3046988"/>
          </a:xfrm>
          <a:prstGeom prst="rect">
            <a:avLst/>
          </a:prstGeom>
          <a:noFill/>
        </p:spPr>
        <p:txBody>
          <a:bodyPr wrap="square" rtlCol="0">
            <a:spAutoFit/>
          </a:bodyPr>
          <a:lstStyle/>
          <a:p>
            <a:r>
              <a:rPr lang="en-AU" sz="4800" dirty="0" smtClean="0"/>
              <a:t>0</a:t>
            </a:r>
          </a:p>
          <a:p>
            <a:r>
              <a:rPr lang="en-AU" sz="4800" dirty="0" smtClean="0"/>
              <a:t>1</a:t>
            </a:r>
          </a:p>
          <a:p>
            <a:r>
              <a:rPr lang="en-AU" sz="4800" dirty="0" smtClean="0"/>
              <a:t>2</a:t>
            </a:r>
          </a:p>
          <a:p>
            <a:r>
              <a:rPr lang="en-AU" sz="4800" dirty="0"/>
              <a:t>3</a:t>
            </a:r>
          </a:p>
        </p:txBody>
      </p:sp>
      <p:sp>
        <p:nvSpPr>
          <p:cNvPr id="15" name="TextBox 14"/>
          <p:cNvSpPr txBox="1"/>
          <p:nvPr/>
        </p:nvSpPr>
        <p:spPr>
          <a:xfrm>
            <a:off x="2858798" y="3702197"/>
            <a:ext cx="8522066" cy="830997"/>
          </a:xfrm>
          <a:prstGeom prst="rect">
            <a:avLst/>
          </a:prstGeom>
          <a:noFill/>
        </p:spPr>
        <p:txBody>
          <a:bodyPr wrap="square" rtlCol="0">
            <a:spAutoFit/>
          </a:bodyPr>
          <a:lstStyle/>
          <a:p>
            <a:r>
              <a:rPr lang="en-AU" sz="4800" dirty="0" smtClean="0"/>
              <a:t>0        1       2       3       4</a:t>
            </a:r>
            <a:endParaRPr lang="en-AU" sz="4800" dirty="0"/>
          </a:p>
        </p:txBody>
      </p:sp>
    </p:spTree>
    <p:extLst>
      <p:ext uri="{BB962C8B-B14F-4D97-AF65-F5344CB8AC3E}">
        <p14:creationId xmlns:p14="http://schemas.microsoft.com/office/powerpoint/2010/main" val="176040417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Shape 315"/>
          <p:cNvSpPr/>
          <p:nvPr/>
        </p:nvSpPr>
        <p:spPr>
          <a:xfrm>
            <a:off x="1803567" y="1701179"/>
            <a:ext cx="2996013" cy="692497"/>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4000">
                <a:latin typeface="+mn-lt"/>
                <a:ea typeface="+mn-ea"/>
                <a:cs typeface="+mn-cs"/>
                <a:sym typeface="Helvetica Light"/>
              </a:defRPr>
            </a:lvl1pPr>
          </a:lstStyle>
          <a:p>
            <a:pPr lvl="0">
              <a:defRPr sz="1800">
                <a:uFillTx/>
              </a:defRPr>
            </a:pPr>
            <a:r>
              <a:rPr lang="en-AU" sz="4000" dirty="0" err="1" smtClean="0">
                <a:uFill>
                  <a:solidFill/>
                </a:uFill>
              </a:rPr>
              <a:t>ShoppingLists</a:t>
            </a:r>
            <a:r>
              <a:rPr sz="4000" dirty="0" smtClean="0">
                <a:uFill>
                  <a:solidFill/>
                </a:uFill>
              </a:rPr>
              <a:t>:</a:t>
            </a:r>
            <a:endParaRPr sz="4000" dirty="0">
              <a:uFill>
                <a:solidFill/>
              </a:uFill>
            </a:endParaRPr>
          </a:p>
        </p:txBody>
      </p:sp>
      <p:sp>
        <p:nvSpPr>
          <p:cNvPr id="333" name="Shape 333"/>
          <p:cNvSpPr/>
          <p:nvPr/>
        </p:nvSpPr>
        <p:spPr>
          <a:xfrm>
            <a:off x="1749872" y="196280"/>
            <a:ext cx="8352928" cy="1625600"/>
          </a:xfrm>
          <a:prstGeom prst="rect">
            <a:avLst/>
          </a:prstGeom>
          <a:ln w="12700">
            <a:round/>
          </a:ln>
          <a:extLst>
            <a:ext uri="{C572A759-6A51-4108-AA02-DFA0A04FC94B}">
              <ma14:wrappingTextBoxFlag xmlns="" xmlns:ma14="http://schemas.microsoft.com/office/mac/drawingml/2011/main" val="1"/>
            </a:ext>
          </a:extLst>
        </p:spPr>
        <p:txBody>
          <a:bodyPr lIns="63500" tIns="63500" rIns="63500" bIns="63500" anchor="ctr"/>
          <a:lstStyle>
            <a:lvl1pPr algn="ctr">
              <a:buClrTx/>
              <a:defRPr sz="6100">
                <a:latin typeface="+mn-lt"/>
                <a:ea typeface="+mn-ea"/>
                <a:cs typeface="+mn-cs"/>
                <a:sym typeface="Helvetica Light"/>
              </a:defRPr>
            </a:lvl1pPr>
          </a:lstStyle>
          <a:p>
            <a:pPr lvl="0" algn="l">
              <a:defRPr sz="1800">
                <a:uFillTx/>
              </a:defRPr>
            </a:pPr>
            <a:r>
              <a:rPr sz="6100" dirty="0" smtClean="0">
                <a:uFill>
                  <a:solidFill/>
                </a:uFill>
              </a:rPr>
              <a:t>Tables</a:t>
            </a:r>
            <a:r>
              <a:rPr lang="en-AU" sz="6100" dirty="0" smtClean="0">
                <a:uFill>
                  <a:solidFill/>
                </a:uFill>
              </a:rPr>
              <a:t>: List of Lists</a:t>
            </a:r>
            <a:endParaRPr sz="6100" dirty="0">
              <a:uFill>
                <a:solidFill/>
              </a:uFill>
            </a:endParaRPr>
          </a:p>
        </p:txBody>
      </p:sp>
      <p:sp>
        <p:nvSpPr>
          <p:cNvPr id="18" name="TextBox 17"/>
          <p:cNvSpPr txBox="1"/>
          <p:nvPr/>
        </p:nvSpPr>
        <p:spPr>
          <a:xfrm>
            <a:off x="1749872" y="8117160"/>
            <a:ext cx="10225136" cy="1200329"/>
          </a:xfrm>
          <a:prstGeom prst="rect">
            <a:avLst/>
          </a:prstGeom>
          <a:solidFill>
            <a:schemeClr val="accent3">
              <a:lumMod val="20000"/>
              <a:lumOff val="80000"/>
            </a:schemeClr>
          </a:solidFill>
          <a:ln>
            <a:noFill/>
          </a:ln>
        </p:spPr>
        <p:txBody>
          <a:bodyPr wrap="square" rtlCol="0">
            <a:spAutoFit/>
          </a:bodyPr>
          <a:lstStyle/>
          <a:p>
            <a:r>
              <a:rPr lang="en-US" sz="2400" dirty="0" smtClean="0">
                <a:solidFill>
                  <a:srgbClr val="C00000"/>
                </a:solidFill>
              </a:rPr>
              <a:t>&gt;&gt;&gt;</a:t>
            </a:r>
            <a:r>
              <a:rPr lang="en-US" sz="2400" dirty="0" smtClean="0"/>
              <a:t> </a:t>
            </a:r>
            <a:r>
              <a:rPr lang="en-AU" sz="2400" dirty="0" err="1" smtClean="0"/>
              <a:t>ShoppingLists</a:t>
            </a:r>
            <a:r>
              <a:rPr lang="en-AU" sz="2400" dirty="0" smtClean="0"/>
              <a:t>= </a:t>
            </a:r>
            <a:r>
              <a:rPr lang="en-US" sz="2400" dirty="0" smtClean="0"/>
              <a:t>[ [‘</a:t>
            </a:r>
            <a:r>
              <a:rPr lang="en-US" sz="2400" dirty="0" err="1" smtClean="0"/>
              <a:t>Coles’,’Milk</a:t>
            </a:r>
            <a:r>
              <a:rPr lang="en-US" sz="2400" dirty="0" smtClean="0"/>
              <a:t>’, ‘Eggs’, ‘Coke’],  [‘K-</a:t>
            </a:r>
            <a:r>
              <a:rPr lang="en-US" sz="2400" dirty="0" err="1" smtClean="0"/>
              <a:t>Mart’,’Shirt</a:t>
            </a:r>
            <a:r>
              <a:rPr lang="en-US" sz="2400" dirty="0" smtClean="0"/>
              <a:t>’],  [‘Bakery’, ‘Bread’, ‘Cake’], [‘Fruit Shop’, ‘Apples’, ‘Bananas’, ‘Grapes’, ‘Oranges’] ]</a:t>
            </a:r>
            <a:endParaRPr lang="en-AU" sz="2400" dirty="0"/>
          </a:p>
        </p:txBody>
      </p:sp>
      <p:graphicFrame>
        <p:nvGraphicFramePr>
          <p:cNvPr id="2" name="Table 1"/>
          <p:cNvGraphicFramePr>
            <a:graphicFrameLocks noGrp="1"/>
          </p:cNvGraphicFramePr>
          <p:nvPr>
            <p:extLst>
              <p:ext uri="{D42A27DB-BD31-4B8C-83A1-F6EECF244321}">
                <p14:modId xmlns:p14="http://schemas.microsoft.com/office/powerpoint/2010/main" val="1281429371"/>
              </p:ext>
            </p:extLst>
          </p:nvPr>
        </p:nvGraphicFramePr>
        <p:xfrm>
          <a:off x="2181920" y="2644552"/>
          <a:ext cx="8669868" cy="648072"/>
        </p:xfrm>
        <a:graphic>
          <a:graphicData uri="http://schemas.openxmlformats.org/drawingml/2006/table">
            <a:tbl>
              <a:tblPr firstRow="1" bandRow="1">
                <a:tableStyleId>{5C22544A-7EE6-4342-B048-85BDC9FD1C3A}</a:tableStyleId>
              </a:tblPr>
              <a:tblGrid>
                <a:gridCol w="2167467"/>
                <a:gridCol w="2167467"/>
                <a:gridCol w="2167467"/>
                <a:gridCol w="2167467"/>
              </a:tblGrid>
              <a:tr h="648072">
                <a:tc>
                  <a:txBody>
                    <a:bodyPr/>
                    <a:lstStyle/>
                    <a:p>
                      <a:r>
                        <a:rPr lang="en-AU" sz="2800" dirty="0" smtClean="0"/>
                        <a:t>Coles</a:t>
                      </a:r>
                      <a:endParaRPr lang="en-AU" sz="2800" dirty="0"/>
                    </a:p>
                  </a:txBody>
                  <a:tcPr/>
                </a:tc>
                <a:tc>
                  <a:txBody>
                    <a:bodyPr/>
                    <a:lstStyle/>
                    <a:p>
                      <a:r>
                        <a:rPr lang="en-AU" sz="2800" dirty="0" smtClean="0"/>
                        <a:t>Milk</a:t>
                      </a:r>
                      <a:endParaRPr lang="en-AU" sz="2800" dirty="0"/>
                    </a:p>
                  </a:txBody>
                  <a:tcPr/>
                </a:tc>
                <a:tc>
                  <a:txBody>
                    <a:bodyPr/>
                    <a:lstStyle/>
                    <a:p>
                      <a:r>
                        <a:rPr lang="en-AU" sz="2800" dirty="0" smtClean="0"/>
                        <a:t>Eggs</a:t>
                      </a:r>
                      <a:endParaRPr lang="en-AU" sz="2800" dirty="0"/>
                    </a:p>
                  </a:txBody>
                  <a:tcPr/>
                </a:tc>
                <a:tc>
                  <a:txBody>
                    <a:bodyPr/>
                    <a:lstStyle/>
                    <a:p>
                      <a:r>
                        <a:rPr lang="en-AU" sz="2800" dirty="0" smtClean="0"/>
                        <a:t>Coke</a:t>
                      </a:r>
                      <a:endParaRPr lang="en-AU" sz="2800" dirty="0"/>
                    </a:p>
                  </a:txBody>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905721675"/>
              </p:ext>
            </p:extLst>
          </p:nvPr>
        </p:nvGraphicFramePr>
        <p:xfrm>
          <a:off x="2181920" y="3796680"/>
          <a:ext cx="4334934" cy="648072"/>
        </p:xfrm>
        <a:graphic>
          <a:graphicData uri="http://schemas.openxmlformats.org/drawingml/2006/table">
            <a:tbl>
              <a:tblPr firstRow="1" bandRow="1">
                <a:tableStyleId>{5C22544A-7EE6-4342-B048-85BDC9FD1C3A}</a:tableStyleId>
              </a:tblPr>
              <a:tblGrid>
                <a:gridCol w="2167467"/>
                <a:gridCol w="2167467"/>
              </a:tblGrid>
              <a:tr h="648072">
                <a:tc>
                  <a:txBody>
                    <a:bodyPr/>
                    <a:lstStyle/>
                    <a:p>
                      <a:r>
                        <a:rPr lang="en-AU" sz="2800" dirty="0" smtClean="0"/>
                        <a:t>K-Mart</a:t>
                      </a:r>
                      <a:endParaRPr lang="en-AU" sz="2800" dirty="0"/>
                    </a:p>
                  </a:txBody>
                  <a:tcPr/>
                </a:tc>
                <a:tc>
                  <a:txBody>
                    <a:bodyPr/>
                    <a:lstStyle/>
                    <a:p>
                      <a:r>
                        <a:rPr lang="en-AU" sz="2800" dirty="0" smtClean="0"/>
                        <a:t>Shirt</a:t>
                      </a:r>
                      <a:endParaRPr lang="en-AU" sz="2800" dirty="0"/>
                    </a:p>
                  </a:txBody>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720052996"/>
              </p:ext>
            </p:extLst>
          </p:nvPr>
        </p:nvGraphicFramePr>
        <p:xfrm>
          <a:off x="2181920" y="4732784"/>
          <a:ext cx="6502401" cy="648072"/>
        </p:xfrm>
        <a:graphic>
          <a:graphicData uri="http://schemas.openxmlformats.org/drawingml/2006/table">
            <a:tbl>
              <a:tblPr firstRow="1" bandRow="1">
                <a:tableStyleId>{5C22544A-7EE6-4342-B048-85BDC9FD1C3A}</a:tableStyleId>
              </a:tblPr>
              <a:tblGrid>
                <a:gridCol w="2167467"/>
                <a:gridCol w="2167467"/>
                <a:gridCol w="2167467"/>
              </a:tblGrid>
              <a:tr h="648072">
                <a:tc>
                  <a:txBody>
                    <a:bodyPr/>
                    <a:lstStyle/>
                    <a:p>
                      <a:r>
                        <a:rPr lang="en-AU" sz="2800" dirty="0" smtClean="0"/>
                        <a:t>Bakery</a:t>
                      </a:r>
                      <a:endParaRPr lang="en-AU" sz="2800" dirty="0"/>
                    </a:p>
                  </a:txBody>
                  <a:tcPr/>
                </a:tc>
                <a:tc>
                  <a:txBody>
                    <a:bodyPr/>
                    <a:lstStyle/>
                    <a:p>
                      <a:r>
                        <a:rPr lang="en-AU" sz="2800" dirty="0" smtClean="0"/>
                        <a:t>Bread</a:t>
                      </a:r>
                      <a:endParaRPr lang="en-AU" sz="2800" dirty="0"/>
                    </a:p>
                  </a:txBody>
                  <a:tcPr/>
                </a:tc>
                <a:tc>
                  <a:txBody>
                    <a:bodyPr/>
                    <a:lstStyle/>
                    <a:p>
                      <a:r>
                        <a:rPr lang="en-AU" sz="2800" dirty="0" smtClean="0"/>
                        <a:t>Cake</a:t>
                      </a:r>
                      <a:endParaRPr lang="en-AU" sz="2800" dirty="0"/>
                    </a:p>
                  </a:txBody>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2984092236"/>
              </p:ext>
            </p:extLst>
          </p:nvPr>
        </p:nvGraphicFramePr>
        <p:xfrm>
          <a:off x="2181920" y="5884912"/>
          <a:ext cx="10369150" cy="648072"/>
        </p:xfrm>
        <a:graphic>
          <a:graphicData uri="http://schemas.openxmlformats.org/drawingml/2006/table">
            <a:tbl>
              <a:tblPr firstRow="1" bandRow="1">
                <a:tableStyleId>{5C22544A-7EE6-4342-B048-85BDC9FD1C3A}</a:tableStyleId>
              </a:tblPr>
              <a:tblGrid>
                <a:gridCol w="2073830"/>
                <a:gridCol w="2073830"/>
                <a:gridCol w="2073830"/>
                <a:gridCol w="2073830"/>
                <a:gridCol w="2073830"/>
              </a:tblGrid>
              <a:tr h="648072">
                <a:tc>
                  <a:txBody>
                    <a:bodyPr/>
                    <a:lstStyle/>
                    <a:p>
                      <a:r>
                        <a:rPr lang="en-AU" sz="2800" dirty="0" smtClean="0"/>
                        <a:t>Fruit Shop</a:t>
                      </a:r>
                      <a:endParaRPr lang="en-AU" sz="2800" dirty="0"/>
                    </a:p>
                  </a:txBody>
                  <a:tcPr/>
                </a:tc>
                <a:tc>
                  <a:txBody>
                    <a:bodyPr/>
                    <a:lstStyle/>
                    <a:p>
                      <a:r>
                        <a:rPr lang="en-AU" sz="2800" dirty="0" smtClean="0"/>
                        <a:t>Apples</a:t>
                      </a:r>
                      <a:endParaRPr lang="en-AU" sz="2800" dirty="0"/>
                    </a:p>
                  </a:txBody>
                  <a:tcPr/>
                </a:tc>
                <a:tc>
                  <a:txBody>
                    <a:bodyPr/>
                    <a:lstStyle/>
                    <a:p>
                      <a:r>
                        <a:rPr lang="en-AU" sz="2800" dirty="0" smtClean="0"/>
                        <a:t>Bananas</a:t>
                      </a:r>
                      <a:endParaRPr lang="en-AU" sz="2800" dirty="0"/>
                    </a:p>
                  </a:txBody>
                  <a:tcPr/>
                </a:tc>
                <a:tc>
                  <a:txBody>
                    <a:bodyPr/>
                    <a:lstStyle/>
                    <a:p>
                      <a:r>
                        <a:rPr lang="en-AU" sz="2800" dirty="0" smtClean="0"/>
                        <a:t>Grapes</a:t>
                      </a:r>
                      <a:endParaRPr lang="en-AU" sz="2800" dirty="0"/>
                    </a:p>
                  </a:txBody>
                  <a:tcPr/>
                </a:tc>
                <a:tc>
                  <a:txBody>
                    <a:bodyPr/>
                    <a:lstStyle/>
                    <a:p>
                      <a:r>
                        <a:rPr lang="en-AU" sz="2800" dirty="0" smtClean="0"/>
                        <a:t>Oranges</a:t>
                      </a:r>
                      <a:endParaRPr lang="en-AU" sz="2800" dirty="0"/>
                    </a:p>
                  </a:txBody>
                  <a:tcPr/>
                </a:tc>
              </a:tr>
            </a:tbl>
          </a:graphicData>
        </a:graphic>
      </p:graphicFrame>
    </p:spTree>
    <p:extLst>
      <p:ext uri="{BB962C8B-B14F-4D97-AF65-F5344CB8AC3E}">
        <p14:creationId xmlns:p14="http://schemas.microsoft.com/office/powerpoint/2010/main" val="143800805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749872" y="1132384"/>
            <a:ext cx="10664825" cy="1625600"/>
          </a:xfrm>
        </p:spPr>
        <p:txBody>
          <a:bodyPr>
            <a:noAutofit/>
          </a:bodyPr>
          <a:lstStyle/>
          <a:p>
            <a:r>
              <a:rPr lang="en-US" sz="4400" dirty="0" smtClean="0"/>
              <a:t>Given </a:t>
            </a:r>
            <a:br>
              <a:rPr lang="en-US" sz="4400" dirty="0" smtClean="0"/>
            </a:br>
            <a:r>
              <a:rPr lang="en-US" sz="4400" dirty="0" smtClean="0"/>
              <a:t/>
            </a:r>
            <a:br>
              <a:rPr lang="en-US" sz="4400" dirty="0" smtClean="0"/>
            </a:br>
            <a:r>
              <a:rPr lang="en-AU" sz="3600" dirty="0" smtClean="0"/>
              <a:t>binomial = </a:t>
            </a:r>
            <a:r>
              <a:rPr lang="en-US" sz="3600" dirty="0" smtClean="0"/>
              <a:t>[[1], [1, 1], [1, 2, 1], [1, 3, 3, 1], [1, 4, 6, 4, 1]]</a:t>
            </a:r>
            <a:r>
              <a:rPr lang="en-AU" sz="4400" dirty="0" smtClean="0"/>
              <a:t/>
            </a:r>
            <a:br>
              <a:rPr lang="en-AU" sz="4400" dirty="0" smtClean="0"/>
            </a:br>
            <a:r>
              <a:rPr lang="en-AU" sz="4400" dirty="0" smtClean="0"/>
              <a:t/>
            </a:r>
            <a:br>
              <a:rPr lang="en-AU" sz="4400" dirty="0" smtClean="0"/>
            </a:br>
            <a:r>
              <a:rPr lang="en-AU" sz="4400" dirty="0" smtClean="0"/>
              <a:t>what is the value of binomial[4]?</a:t>
            </a:r>
            <a:endParaRPr lang="en-US" sz="4400" dirty="0"/>
          </a:p>
        </p:txBody>
      </p:sp>
      <p:sp>
        <p:nvSpPr>
          <p:cNvPr id="3" name="TPAnswers"/>
          <p:cNvSpPr>
            <a:spLocks noGrp="1"/>
          </p:cNvSpPr>
          <p:nvPr>
            <p:ph idx="1"/>
            <p:custDataLst>
              <p:tags r:id="rId2"/>
            </p:custDataLst>
          </p:nvPr>
        </p:nvSpPr>
        <p:spPr>
          <a:xfrm>
            <a:off x="1749872" y="4444752"/>
            <a:ext cx="5540995" cy="3938017"/>
          </a:xfrm>
        </p:spPr>
        <p:txBody>
          <a:bodyPr>
            <a:normAutofit/>
          </a:bodyPr>
          <a:lstStyle/>
          <a:p>
            <a:pPr marL="1031875" indent="-914400">
              <a:spcBef>
                <a:spcPct val="20000"/>
              </a:spcBef>
              <a:spcAft>
                <a:spcPts val="0"/>
              </a:spcAft>
              <a:buFont typeface="Wingdings 2" pitchFamily="18" charset="2"/>
              <a:buAutoNum type="alphaUcPeriod"/>
            </a:pPr>
            <a:r>
              <a:rPr lang="en-AU" dirty="0" smtClean="0"/>
              <a:t>1</a:t>
            </a:r>
          </a:p>
          <a:p>
            <a:pPr marL="1031875" indent="-914400">
              <a:spcBef>
                <a:spcPct val="20000"/>
              </a:spcBef>
              <a:spcAft>
                <a:spcPts val="0"/>
              </a:spcAft>
              <a:buFont typeface="Wingdings 2" pitchFamily="18" charset="2"/>
              <a:buAutoNum type="alphaUcPeriod"/>
            </a:pPr>
            <a:r>
              <a:rPr lang="en-AU" dirty="0" smtClean="0"/>
              <a:t>[1]</a:t>
            </a:r>
          </a:p>
          <a:p>
            <a:pPr marL="1031875" indent="-914400">
              <a:spcBef>
                <a:spcPct val="20000"/>
              </a:spcBef>
              <a:spcAft>
                <a:spcPts val="0"/>
              </a:spcAft>
              <a:buFont typeface="Wingdings 2" pitchFamily="18" charset="2"/>
              <a:buAutoNum type="alphaUcPeriod"/>
            </a:pPr>
            <a:r>
              <a:rPr lang="en-AU" dirty="0" smtClean="0"/>
              <a:t>[1,3,3,1]</a:t>
            </a:r>
          </a:p>
          <a:p>
            <a:pPr marL="1031875" indent="-914400">
              <a:spcBef>
                <a:spcPct val="20000"/>
              </a:spcBef>
              <a:spcAft>
                <a:spcPts val="0"/>
              </a:spcAft>
              <a:buFont typeface="Wingdings 2" pitchFamily="18" charset="2"/>
              <a:buAutoNum type="alphaUcPeriod"/>
            </a:pPr>
            <a:r>
              <a:rPr lang="en-AU" dirty="0" smtClean="0"/>
              <a:t>[1,4,6,4,1]</a:t>
            </a:r>
            <a:endParaRPr lang="en-AU" dirty="0"/>
          </a:p>
        </p:txBody>
      </p:sp>
      <p:sp>
        <p:nvSpPr>
          <p:cNvPr id="5" name="TPCountdownTrigger"/>
          <p:cNvSpPr/>
          <p:nvPr/>
        </p:nvSpPr>
        <p:spPr>
          <a:xfrm>
            <a:off x="0" y="0"/>
            <a:ext cx="12700" cy="12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Tree>
    <p:custDataLst>
      <p:tags r:id="rId1"/>
    </p:custDataLst>
    <p:extLst>
      <p:ext uri="{BB962C8B-B14F-4D97-AF65-F5344CB8AC3E}">
        <p14:creationId xmlns:p14="http://schemas.microsoft.com/office/powerpoint/2010/main" val="28997067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749872" y="1132384"/>
            <a:ext cx="10664825" cy="1625600"/>
          </a:xfrm>
        </p:spPr>
        <p:txBody>
          <a:bodyPr>
            <a:noAutofit/>
          </a:bodyPr>
          <a:lstStyle/>
          <a:p>
            <a:r>
              <a:rPr lang="en-US" sz="4400" dirty="0" smtClean="0"/>
              <a:t>Given </a:t>
            </a:r>
            <a:br>
              <a:rPr lang="en-US" sz="4400" dirty="0" smtClean="0"/>
            </a:br>
            <a:r>
              <a:rPr lang="en-US" sz="4400" dirty="0" smtClean="0"/>
              <a:t/>
            </a:r>
            <a:br>
              <a:rPr lang="en-US" sz="4400" dirty="0" smtClean="0"/>
            </a:br>
            <a:r>
              <a:rPr lang="en-AU" sz="3600" dirty="0" smtClean="0"/>
              <a:t>binomial </a:t>
            </a:r>
            <a:r>
              <a:rPr lang="en-AU" sz="3600" dirty="0"/>
              <a:t>= </a:t>
            </a:r>
            <a:r>
              <a:rPr lang="en-US" sz="3600" dirty="0"/>
              <a:t>[[1], [1, 1], [1, 2, 1], [1, 3, 3, 1], [1, 4, 6, 4, 1]]</a:t>
            </a:r>
            <a:r>
              <a:rPr lang="en-AU" sz="4400" dirty="0"/>
              <a:t/>
            </a:r>
            <a:br>
              <a:rPr lang="en-AU" sz="4400" dirty="0"/>
            </a:br>
            <a:r>
              <a:rPr lang="en-AU" sz="4400" dirty="0" smtClean="0"/>
              <a:t/>
            </a:r>
            <a:br>
              <a:rPr lang="en-AU" sz="4400" dirty="0" smtClean="0"/>
            </a:br>
            <a:r>
              <a:rPr lang="en-AU" sz="4400" dirty="0" smtClean="0"/>
              <a:t>what is the value of binomial[4][2]?</a:t>
            </a:r>
            <a:endParaRPr lang="en-US" sz="4400" dirty="0"/>
          </a:p>
        </p:txBody>
      </p:sp>
      <p:sp>
        <p:nvSpPr>
          <p:cNvPr id="3" name="TPAnswers"/>
          <p:cNvSpPr>
            <a:spLocks noGrp="1"/>
          </p:cNvSpPr>
          <p:nvPr>
            <p:ph idx="1"/>
            <p:custDataLst>
              <p:tags r:id="rId2"/>
            </p:custDataLst>
          </p:nvPr>
        </p:nvSpPr>
        <p:spPr>
          <a:xfrm>
            <a:off x="1749872" y="4444752"/>
            <a:ext cx="5540995" cy="3938017"/>
          </a:xfrm>
        </p:spPr>
        <p:txBody>
          <a:bodyPr>
            <a:normAutofit lnSpcReduction="10000"/>
          </a:bodyPr>
          <a:lstStyle/>
          <a:p>
            <a:pPr marL="1031875" indent="-914400">
              <a:spcBef>
                <a:spcPct val="20000"/>
              </a:spcBef>
              <a:spcAft>
                <a:spcPts val="0"/>
              </a:spcAft>
              <a:buFont typeface="Wingdings 2" pitchFamily="18" charset="2"/>
              <a:buAutoNum type="alphaUcPeriod"/>
            </a:pPr>
            <a:r>
              <a:rPr lang="en-AU" dirty="0" smtClean="0"/>
              <a:t>1</a:t>
            </a:r>
          </a:p>
          <a:p>
            <a:pPr marL="1031875" indent="-914400">
              <a:spcBef>
                <a:spcPct val="20000"/>
              </a:spcBef>
              <a:spcAft>
                <a:spcPts val="0"/>
              </a:spcAft>
              <a:buFont typeface="Wingdings 2" pitchFamily="18" charset="2"/>
              <a:buAutoNum type="alphaUcPeriod"/>
            </a:pPr>
            <a:r>
              <a:rPr lang="en-AU" dirty="0"/>
              <a:t>4</a:t>
            </a:r>
            <a:endParaRPr lang="en-AU" dirty="0" smtClean="0"/>
          </a:p>
          <a:p>
            <a:pPr marL="1031875" indent="-914400">
              <a:spcBef>
                <a:spcPct val="20000"/>
              </a:spcBef>
              <a:spcAft>
                <a:spcPts val="0"/>
              </a:spcAft>
              <a:buFont typeface="Wingdings 2" pitchFamily="18" charset="2"/>
              <a:buAutoNum type="alphaUcPeriod"/>
            </a:pPr>
            <a:r>
              <a:rPr lang="en-AU" dirty="0" smtClean="0"/>
              <a:t>6</a:t>
            </a:r>
          </a:p>
          <a:p>
            <a:pPr marL="1031875" indent="-914400">
              <a:spcBef>
                <a:spcPct val="20000"/>
              </a:spcBef>
              <a:spcAft>
                <a:spcPts val="0"/>
              </a:spcAft>
              <a:buFont typeface="Wingdings 2" pitchFamily="18" charset="2"/>
              <a:buAutoNum type="alphaUcPeriod"/>
            </a:pPr>
            <a:r>
              <a:rPr lang="en-AU" dirty="0" smtClean="0"/>
              <a:t>None of the above</a:t>
            </a:r>
            <a:endParaRPr lang="en-AU" dirty="0"/>
          </a:p>
        </p:txBody>
      </p:sp>
      <p:sp>
        <p:nvSpPr>
          <p:cNvPr id="5" name="TPCountdownTrigger"/>
          <p:cNvSpPr/>
          <p:nvPr/>
        </p:nvSpPr>
        <p:spPr>
          <a:xfrm>
            <a:off x="0" y="0"/>
            <a:ext cx="12700" cy="12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Tree>
    <p:custDataLst>
      <p:tags r:id="rId1"/>
    </p:custDataLst>
    <p:extLst>
      <p:ext uri="{BB962C8B-B14F-4D97-AF65-F5344CB8AC3E}">
        <p14:creationId xmlns:p14="http://schemas.microsoft.com/office/powerpoint/2010/main" val="18941721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749872" y="1132384"/>
            <a:ext cx="10664825" cy="1625600"/>
          </a:xfrm>
        </p:spPr>
        <p:txBody>
          <a:bodyPr>
            <a:noAutofit/>
          </a:bodyPr>
          <a:lstStyle/>
          <a:p>
            <a:r>
              <a:rPr lang="en-US" sz="4400" dirty="0" smtClean="0"/>
              <a:t>Given </a:t>
            </a:r>
            <a:br>
              <a:rPr lang="en-US" sz="4400" dirty="0" smtClean="0"/>
            </a:br>
            <a:r>
              <a:rPr lang="en-US" sz="4400" dirty="0" smtClean="0"/>
              <a:t/>
            </a:r>
            <a:br>
              <a:rPr lang="en-US" sz="4400" dirty="0" smtClean="0"/>
            </a:br>
            <a:r>
              <a:rPr lang="en-AU" sz="3600" dirty="0" smtClean="0"/>
              <a:t>binomial = </a:t>
            </a:r>
            <a:r>
              <a:rPr lang="en-US" sz="3600" dirty="0" smtClean="0"/>
              <a:t>[[1], [1, 1], [1, 2, 1], [1, 3, 3, 1], [1, 4, 6, 4, 1]]</a:t>
            </a:r>
            <a:r>
              <a:rPr lang="en-AU" sz="4400" dirty="0" smtClean="0"/>
              <a:t/>
            </a:r>
            <a:br>
              <a:rPr lang="en-AU" sz="4400" dirty="0" smtClean="0"/>
            </a:br>
            <a:r>
              <a:rPr lang="en-AU" sz="4400" dirty="0" smtClean="0"/>
              <a:t/>
            </a:r>
            <a:br>
              <a:rPr lang="en-AU" sz="4400" dirty="0" smtClean="0"/>
            </a:br>
            <a:r>
              <a:rPr lang="en-AU" sz="4400" dirty="0" smtClean="0"/>
              <a:t>what is the value of </a:t>
            </a:r>
            <a:r>
              <a:rPr lang="en-AU" sz="4400" dirty="0" smtClean="0"/>
              <a:t>binomial[0]?</a:t>
            </a:r>
            <a:endParaRPr lang="en-US" sz="4400" dirty="0"/>
          </a:p>
        </p:txBody>
      </p:sp>
      <p:sp>
        <p:nvSpPr>
          <p:cNvPr id="3" name="TPAnswers"/>
          <p:cNvSpPr>
            <a:spLocks noGrp="1"/>
          </p:cNvSpPr>
          <p:nvPr>
            <p:ph idx="1"/>
            <p:custDataLst>
              <p:tags r:id="rId2"/>
            </p:custDataLst>
          </p:nvPr>
        </p:nvSpPr>
        <p:spPr>
          <a:xfrm>
            <a:off x="1749872" y="4444752"/>
            <a:ext cx="6624736" cy="3938017"/>
          </a:xfrm>
        </p:spPr>
        <p:txBody>
          <a:bodyPr>
            <a:normAutofit/>
          </a:bodyPr>
          <a:lstStyle/>
          <a:p>
            <a:pPr marL="1031875" indent="-914400">
              <a:spcBef>
                <a:spcPct val="20000"/>
              </a:spcBef>
              <a:spcAft>
                <a:spcPts val="0"/>
              </a:spcAft>
              <a:buFont typeface="Wingdings 2" pitchFamily="18" charset="2"/>
              <a:buAutoNum type="alphaUcPeriod"/>
            </a:pPr>
            <a:r>
              <a:rPr lang="en-AU" dirty="0" smtClean="0"/>
              <a:t>1</a:t>
            </a:r>
          </a:p>
          <a:p>
            <a:pPr marL="1031875" indent="-914400">
              <a:spcBef>
                <a:spcPct val="20000"/>
              </a:spcBef>
              <a:spcAft>
                <a:spcPts val="0"/>
              </a:spcAft>
              <a:buFont typeface="Wingdings 2" pitchFamily="18" charset="2"/>
              <a:buAutoNum type="alphaUcPeriod"/>
            </a:pPr>
            <a:r>
              <a:rPr lang="en-AU" dirty="0" smtClean="0"/>
              <a:t>[1]</a:t>
            </a:r>
          </a:p>
          <a:p>
            <a:pPr marL="1031875" indent="-914400">
              <a:spcBef>
                <a:spcPct val="20000"/>
              </a:spcBef>
              <a:spcAft>
                <a:spcPts val="0"/>
              </a:spcAft>
              <a:buFont typeface="Wingdings 2" pitchFamily="18" charset="2"/>
              <a:buAutoNum type="alphaUcPeriod"/>
            </a:pPr>
            <a:r>
              <a:rPr lang="en-AU" dirty="0" smtClean="0"/>
              <a:t>[</a:t>
            </a:r>
            <a:r>
              <a:rPr lang="en-AU" dirty="0" smtClean="0"/>
              <a:t>1,1]</a:t>
            </a:r>
            <a:endParaRPr lang="en-AU" dirty="0" smtClean="0"/>
          </a:p>
          <a:p>
            <a:pPr marL="1031875" indent="-914400">
              <a:spcBef>
                <a:spcPct val="20000"/>
              </a:spcBef>
              <a:spcAft>
                <a:spcPts val="0"/>
              </a:spcAft>
              <a:buFont typeface="Wingdings 2" pitchFamily="18" charset="2"/>
              <a:buAutoNum type="alphaUcPeriod"/>
            </a:pPr>
            <a:r>
              <a:rPr lang="en-AU" dirty="0" smtClean="0"/>
              <a:t>None of the above</a:t>
            </a:r>
            <a:endParaRPr lang="en-AU" dirty="0"/>
          </a:p>
        </p:txBody>
      </p:sp>
      <p:sp>
        <p:nvSpPr>
          <p:cNvPr id="5" name="TPCountdownTrigger"/>
          <p:cNvSpPr/>
          <p:nvPr/>
        </p:nvSpPr>
        <p:spPr>
          <a:xfrm>
            <a:off x="0" y="0"/>
            <a:ext cx="12700" cy="12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Tree>
    <p:custDataLst>
      <p:tags r:id="rId1"/>
    </p:custDataLst>
    <p:extLst>
      <p:ext uri="{BB962C8B-B14F-4D97-AF65-F5344CB8AC3E}">
        <p14:creationId xmlns:p14="http://schemas.microsoft.com/office/powerpoint/2010/main" val="2879909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749872" y="1132384"/>
            <a:ext cx="10664825" cy="1625600"/>
          </a:xfrm>
        </p:spPr>
        <p:txBody>
          <a:bodyPr>
            <a:noAutofit/>
          </a:bodyPr>
          <a:lstStyle/>
          <a:p>
            <a:r>
              <a:rPr lang="en-US" sz="4400" dirty="0" smtClean="0"/>
              <a:t>Given </a:t>
            </a:r>
            <a:br>
              <a:rPr lang="en-US" sz="4400" dirty="0" smtClean="0"/>
            </a:br>
            <a:r>
              <a:rPr lang="en-US" sz="4400" dirty="0" smtClean="0"/>
              <a:t/>
            </a:r>
            <a:br>
              <a:rPr lang="en-US" sz="4400" dirty="0" smtClean="0"/>
            </a:br>
            <a:r>
              <a:rPr lang="en-AU" sz="3600" dirty="0" smtClean="0"/>
              <a:t>binomial = </a:t>
            </a:r>
            <a:r>
              <a:rPr lang="en-US" sz="3600" dirty="0" smtClean="0"/>
              <a:t>[[1], [1, 1], [1, 2, 1], [1, 3, 3, 1], [1, 4, 6, 4, 1]]</a:t>
            </a:r>
            <a:r>
              <a:rPr lang="en-AU" sz="4400" dirty="0" smtClean="0"/>
              <a:t/>
            </a:r>
            <a:br>
              <a:rPr lang="en-AU" sz="4400" dirty="0" smtClean="0"/>
            </a:br>
            <a:r>
              <a:rPr lang="en-AU" sz="4400" dirty="0" smtClean="0"/>
              <a:t/>
            </a:r>
            <a:br>
              <a:rPr lang="en-AU" sz="4400" dirty="0" smtClean="0"/>
            </a:br>
            <a:r>
              <a:rPr lang="en-AU" sz="4400" dirty="0" smtClean="0"/>
              <a:t>what is the value of </a:t>
            </a:r>
            <a:r>
              <a:rPr lang="en-AU" sz="4400" dirty="0" smtClean="0"/>
              <a:t>binomial[0][0]?</a:t>
            </a:r>
            <a:endParaRPr lang="en-US" sz="4400" dirty="0"/>
          </a:p>
        </p:txBody>
      </p:sp>
      <p:sp>
        <p:nvSpPr>
          <p:cNvPr id="3" name="TPAnswers"/>
          <p:cNvSpPr>
            <a:spLocks noGrp="1"/>
          </p:cNvSpPr>
          <p:nvPr>
            <p:ph idx="1"/>
            <p:custDataLst>
              <p:tags r:id="rId2"/>
            </p:custDataLst>
          </p:nvPr>
        </p:nvSpPr>
        <p:spPr>
          <a:xfrm>
            <a:off x="1749872" y="4444752"/>
            <a:ext cx="6408712" cy="3938017"/>
          </a:xfrm>
        </p:spPr>
        <p:txBody>
          <a:bodyPr>
            <a:normAutofit/>
          </a:bodyPr>
          <a:lstStyle/>
          <a:p>
            <a:pPr marL="1031875" indent="-914400">
              <a:spcBef>
                <a:spcPct val="20000"/>
              </a:spcBef>
              <a:spcAft>
                <a:spcPts val="0"/>
              </a:spcAft>
              <a:buFont typeface="Wingdings 2" pitchFamily="18" charset="2"/>
              <a:buAutoNum type="alphaUcPeriod"/>
            </a:pPr>
            <a:r>
              <a:rPr lang="en-AU" dirty="0" smtClean="0"/>
              <a:t>1</a:t>
            </a:r>
          </a:p>
          <a:p>
            <a:pPr marL="1031875" indent="-914400">
              <a:spcBef>
                <a:spcPct val="20000"/>
              </a:spcBef>
              <a:spcAft>
                <a:spcPts val="0"/>
              </a:spcAft>
              <a:buFont typeface="Wingdings 2" pitchFamily="18" charset="2"/>
              <a:buAutoNum type="alphaUcPeriod"/>
            </a:pPr>
            <a:r>
              <a:rPr lang="en-AU" dirty="0" smtClean="0"/>
              <a:t>[1]</a:t>
            </a:r>
          </a:p>
          <a:p>
            <a:pPr marL="1031875" indent="-914400">
              <a:spcBef>
                <a:spcPct val="20000"/>
              </a:spcBef>
              <a:spcAft>
                <a:spcPts val="0"/>
              </a:spcAft>
              <a:buFont typeface="Wingdings 2" pitchFamily="18" charset="2"/>
              <a:buAutoNum type="alphaUcPeriod"/>
            </a:pPr>
            <a:r>
              <a:rPr lang="en-AU" dirty="0" smtClean="0"/>
              <a:t>[2]</a:t>
            </a:r>
            <a:endParaRPr lang="en-AU" dirty="0" smtClean="0"/>
          </a:p>
          <a:p>
            <a:pPr marL="1031875" indent="-914400">
              <a:spcBef>
                <a:spcPct val="20000"/>
              </a:spcBef>
              <a:spcAft>
                <a:spcPts val="0"/>
              </a:spcAft>
              <a:buFont typeface="Wingdings 2" pitchFamily="18" charset="2"/>
              <a:buAutoNum type="alphaUcPeriod"/>
            </a:pPr>
            <a:r>
              <a:rPr lang="en-AU" dirty="0" smtClean="0"/>
              <a:t>None of the above</a:t>
            </a:r>
            <a:endParaRPr lang="en-AU" dirty="0"/>
          </a:p>
        </p:txBody>
      </p:sp>
      <p:sp>
        <p:nvSpPr>
          <p:cNvPr id="5" name="TPCountdownTrigger"/>
          <p:cNvSpPr/>
          <p:nvPr/>
        </p:nvSpPr>
        <p:spPr>
          <a:xfrm>
            <a:off x="0" y="0"/>
            <a:ext cx="12700" cy="12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Tree>
    <p:custDataLst>
      <p:tags r:id="rId1"/>
    </p:custDataLst>
    <p:extLst>
      <p:ext uri="{BB962C8B-B14F-4D97-AF65-F5344CB8AC3E}">
        <p14:creationId xmlns:p14="http://schemas.microsoft.com/office/powerpoint/2010/main" val="32562750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idx="4294967295"/>
          </p:nvPr>
        </p:nvSpPr>
        <p:spPr>
          <a:xfrm>
            <a:off x="1606550" y="268288"/>
            <a:ext cx="10728325" cy="1841500"/>
          </a:xfrm>
        </p:spPr>
        <p:txBody>
          <a:bodyPr lIns="50785" tIns="50785" rIns="50785" bIns="50785">
            <a:normAutofit/>
          </a:bodyPr>
          <a:lstStyle/>
          <a:p>
            <a:pPr marL="520157" indent="-403123" eaLnBrk="1" fontAlgn="auto" hangingPunct="1">
              <a:spcBef>
                <a:spcPts val="853"/>
              </a:spcBef>
              <a:spcAft>
                <a:spcPts val="0"/>
              </a:spcAft>
              <a:defRPr/>
            </a:pPr>
            <a:r>
              <a:rPr lang="en-US" sz="6000" dirty="0" smtClean="0">
                <a:latin typeface="Arial" charset="0"/>
              </a:rPr>
              <a:t>Create list of </a:t>
            </a:r>
            <a:r>
              <a:rPr lang="en-US" sz="6000" dirty="0">
                <a:latin typeface="Arial" charset="0"/>
              </a:rPr>
              <a:t>possible solutions</a:t>
            </a:r>
          </a:p>
        </p:txBody>
      </p:sp>
      <p:sp>
        <p:nvSpPr>
          <p:cNvPr id="4" name="TextBox 3"/>
          <p:cNvSpPr txBox="1"/>
          <p:nvPr/>
        </p:nvSpPr>
        <p:spPr>
          <a:xfrm>
            <a:off x="2109912" y="2356520"/>
            <a:ext cx="10441160" cy="6001642"/>
          </a:xfrm>
          <a:prstGeom prst="rect">
            <a:avLst/>
          </a:prstGeom>
          <a:solidFill>
            <a:schemeClr val="accent3">
              <a:lumMod val="20000"/>
              <a:lumOff val="80000"/>
            </a:schemeClr>
          </a:solidFill>
          <a:ln>
            <a:noFill/>
          </a:ln>
        </p:spPr>
        <p:txBody>
          <a:bodyPr wrap="square" rtlCol="0">
            <a:spAutoFit/>
          </a:bodyPr>
          <a:lstStyle/>
          <a:p>
            <a:r>
              <a:rPr lang="en-US" sz="2400" b="1" dirty="0">
                <a:solidFill>
                  <a:srgbClr val="008000"/>
                </a:solidFill>
              </a:rPr>
              <a:t>"""</a:t>
            </a:r>
          </a:p>
          <a:p>
            <a:r>
              <a:rPr lang="en-US" sz="2400" b="1" dirty="0" smtClean="0">
                <a:solidFill>
                  <a:srgbClr val="008000"/>
                </a:solidFill>
              </a:rPr>
              <a:t>Create a list of </a:t>
            </a:r>
            <a:r>
              <a:rPr lang="en-US" sz="2400" b="1" dirty="0">
                <a:solidFill>
                  <a:srgbClr val="008000"/>
                </a:solidFill>
              </a:rPr>
              <a:t>all possible solutions for Age of Kids</a:t>
            </a:r>
          </a:p>
          <a:p>
            <a:r>
              <a:rPr lang="en-US" sz="2400" b="1" dirty="0">
                <a:solidFill>
                  <a:srgbClr val="008000"/>
                </a:solidFill>
              </a:rPr>
              <a:t>   together with the sum of the ages.</a:t>
            </a:r>
          </a:p>
          <a:p>
            <a:r>
              <a:rPr lang="en-US" sz="2400" b="1" dirty="0">
                <a:solidFill>
                  <a:srgbClr val="008000"/>
                </a:solidFill>
              </a:rPr>
              <a:t>"</a:t>
            </a:r>
            <a:r>
              <a:rPr lang="en-US" sz="2400" b="1" dirty="0" smtClean="0">
                <a:solidFill>
                  <a:srgbClr val="008000"/>
                </a:solidFill>
              </a:rPr>
              <a:t>"”</a:t>
            </a:r>
          </a:p>
          <a:p>
            <a:endParaRPr lang="en-US" sz="2400" b="1" dirty="0" smtClean="0">
              <a:solidFill>
                <a:srgbClr val="FF6600"/>
              </a:solidFill>
            </a:endParaRPr>
          </a:p>
          <a:p>
            <a:r>
              <a:rPr lang="en-US" sz="2400" b="1" dirty="0" smtClean="0">
                <a:solidFill>
                  <a:srgbClr val="000000"/>
                </a:solidFill>
              </a:rPr>
              <a:t>solutions = []</a:t>
            </a:r>
          </a:p>
          <a:p>
            <a:endParaRPr lang="en-US" sz="2400" dirty="0" smtClean="0"/>
          </a:p>
          <a:p>
            <a:r>
              <a:rPr lang="en-US" sz="2400" b="1" dirty="0">
                <a:solidFill>
                  <a:srgbClr val="FF6600"/>
                </a:solidFill>
              </a:rPr>
              <a:t>for</a:t>
            </a:r>
            <a:r>
              <a:rPr lang="en-US" sz="2400" b="1" dirty="0" smtClean="0">
                <a:solidFill>
                  <a:srgbClr val="FF6600"/>
                </a:solidFill>
              </a:rPr>
              <a:t> </a:t>
            </a:r>
            <a:r>
              <a:rPr lang="en-US" sz="2400" b="1" dirty="0">
                <a:solidFill>
                  <a:srgbClr val="000000"/>
                </a:solidFill>
              </a:rPr>
              <a:t>y </a:t>
            </a:r>
            <a:r>
              <a:rPr lang="en-US" sz="2400" b="1" dirty="0">
                <a:solidFill>
                  <a:srgbClr val="FF6600"/>
                </a:solidFill>
              </a:rPr>
              <a:t>in</a:t>
            </a:r>
            <a:r>
              <a:rPr lang="en-US" sz="2400" b="1" dirty="0">
                <a:solidFill>
                  <a:srgbClr val="000000"/>
                </a:solidFill>
              </a:rPr>
              <a:t> </a:t>
            </a:r>
            <a:r>
              <a:rPr lang="en-US" sz="2400" b="1" dirty="0">
                <a:solidFill>
                  <a:srgbClr val="800000"/>
                </a:solidFill>
              </a:rPr>
              <a:t>range</a:t>
            </a:r>
            <a:r>
              <a:rPr lang="en-US" sz="2400" b="1" dirty="0">
                <a:solidFill>
                  <a:srgbClr val="000000"/>
                </a:solidFill>
              </a:rPr>
              <a:t>(1, 37):</a:t>
            </a:r>
          </a:p>
          <a:p>
            <a:r>
              <a:rPr lang="en-US" sz="2400" b="1" dirty="0">
                <a:solidFill>
                  <a:srgbClr val="000000"/>
                </a:solidFill>
              </a:rPr>
              <a:t>    </a:t>
            </a:r>
            <a:r>
              <a:rPr lang="en-US" sz="2400" b="1" dirty="0">
                <a:solidFill>
                  <a:srgbClr val="FF6600"/>
                </a:solidFill>
              </a:rPr>
              <a:t>for</a:t>
            </a:r>
            <a:r>
              <a:rPr lang="en-US" sz="2400" b="1" dirty="0">
                <a:solidFill>
                  <a:srgbClr val="000000"/>
                </a:solidFill>
              </a:rPr>
              <a:t> m </a:t>
            </a:r>
            <a:r>
              <a:rPr lang="en-US" sz="2400" b="1" dirty="0">
                <a:solidFill>
                  <a:srgbClr val="FF6600"/>
                </a:solidFill>
              </a:rPr>
              <a:t>in</a:t>
            </a:r>
            <a:r>
              <a:rPr lang="en-US" sz="2400" b="1" dirty="0">
                <a:solidFill>
                  <a:srgbClr val="000000"/>
                </a:solidFill>
              </a:rPr>
              <a:t> </a:t>
            </a:r>
            <a:r>
              <a:rPr lang="en-US" sz="2400" b="1" dirty="0">
                <a:solidFill>
                  <a:srgbClr val="800000"/>
                </a:solidFill>
              </a:rPr>
              <a:t>range</a:t>
            </a:r>
            <a:r>
              <a:rPr lang="en-US" sz="2400" b="1" dirty="0">
                <a:solidFill>
                  <a:srgbClr val="000000"/>
                </a:solidFill>
              </a:rPr>
              <a:t>(y, 37):</a:t>
            </a:r>
          </a:p>
          <a:p>
            <a:r>
              <a:rPr lang="en-US" sz="2400" b="1" dirty="0">
                <a:solidFill>
                  <a:srgbClr val="000000"/>
                </a:solidFill>
              </a:rPr>
              <a:t>        </a:t>
            </a:r>
            <a:r>
              <a:rPr lang="en-US" sz="2400" b="1" dirty="0">
                <a:solidFill>
                  <a:srgbClr val="FF6600"/>
                </a:solidFill>
              </a:rPr>
              <a:t>for</a:t>
            </a:r>
            <a:r>
              <a:rPr lang="en-US" sz="2400" b="1" dirty="0">
                <a:solidFill>
                  <a:srgbClr val="000000"/>
                </a:solidFill>
              </a:rPr>
              <a:t> e </a:t>
            </a:r>
            <a:r>
              <a:rPr lang="en-US" sz="2400" b="1" dirty="0">
                <a:solidFill>
                  <a:srgbClr val="FF6600"/>
                </a:solidFill>
              </a:rPr>
              <a:t>in</a:t>
            </a:r>
            <a:r>
              <a:rPr lang="en-US" sz="2400" b="1" dirty="0">
                <a:solidFill>
                  <a:srgbClr val="000000"/>
                </a:solidFill>
              </a:rPr>
              <a:t> </a:t>
            </a:r>
            <a:r>
              <a:rPr lang="en-US" sz="2400" b="1" dirty="0">
                <a:solidFill>
                  <a:srgbClr val="800000"/>
                </a:solidFill>
              </a:rPr>
              <a:t>range</a:t>
            </a:r>
            <a:r>
              <a:rPr lang="en-US" sz="2400" b="1" dirty="0">
                <a:solidFill>
                  <a:srgbClr val="000000"/>
                </a:solidFill>
              </a:rPr>
              <a:t>(m, 37):</a:t>
            </a:r>
          </a:p>
          <a:p>
            <a:r>
              <a:rPr lang="en-US" sz="2400" b="1" dirty="0">
                <a:solidFill>
                  <a:srgbClr val="000000"/>
                </a:solidFill>
              </a:rPr>
              <a:t>            </a:t>
            </a:r>
            <a:r>
              <a:rPr lang="en-US" sz="2400" b="1" dirty="0">
                <a:solidFill>
                  <a:srgbClr val="FF6600"/>
                </a:solidFill>
              </a:rPr>
              <a:t>if</a:t>
            </a:r>
            <a:r>
              <a:rPr lang="en-US" sz="2400" b="1" dirty="0">
                <a:solidFill>
                  <a:srgbClr val="000000"/>
                </a:solidFill>
              </a:rPr>
              <a:t> y*m*e == 36</a:t>
            </a:r>
            <a:r>
              <a:rPr lang="en-US" sz="2400" b="1" dirty="0" smtClean="0">
                <a:solidFill>
                  <a:srgbClr val="000000"/>
                </a:solidFill>
              </a:rPr>
              <a:t>:</a:t>
            </a:r>
          </a:p>
          <a:p>
            <a:r>
              <a:rPr lang="en-US" sz="2400" b="1" dirty="0">
                <a:solidFill>
                  <a:srgbClr val="000000"/>
                </a:solidFill>
              </a:rPr>
              <a:t> </a:t>
            </a:r>
            <a:r>
              <a:rPr lang="en-US" sz="2400" b="1" dirty="0" smtClean="0">
                <a:solidFill>
                  <a:srgbClr val="000000"/>
                </a:solidFill>
              </a:rPr>
              <a:t>               windows = </a:t>
            </a:r>
            <a:r>
              <a:rPr lang="en-US" sz="2400" b="1" dirty="0" err="1" smtClean="0">
                <a:solidFill>
                  <a:srgbClr val="000000"/>
                </a:solidFill>
              </a:rPr>
              <a:t>y+m+e</a:t>
            </a:r>
            <a:endParaRPr lang="en-US" sz="2400" b="1" dirty="0">
              <a:solidFill>
                <a:srgbClr val="000000"/>
              </a:solidFill>
            </a:endParaRPr>
          </a:p>
          <a:p>
            <a:r>
              <a:rPr lang="en-US" sz="2400" b="1" dirty="0">
                <a:solidFill>
                  <a:srgbClr val="000000"/>
                </a:solidFill>
              </a:rPr>
              <a:t>                </a:t>
            </a:r>
            <a:r>
              <a:rPr lang="en-US" sz="2400" b="1" dirty="0" err="1" smtClean="0">
                <a:solidFill>
                  <a:srgbClr val="000000"/>
                </a:solidFill>
              </a:rPr>
              <a:t>solutions.append</a:t>
            </a:r>
            <a:r>
              <a:rPr lang="en-US" sz="2400" b="1" dirty="0" smtClean="0">
                <a:solidFill>
                  <a:srgbClr val="000000"/>
                </a:solidFill>
              </a:rPr>
              <a:t>([</a:t>
            </a:r>
            <a:r>
              <a:rPr lang="en-US" sz="2400" b="1" dirty="0" err="1" smtClean="0">
                <a:solidFill>
                  <a:srgbClr val="000000"/>
                </a:solidFill>
              </a:rPr>
              <a:t>y,m,e,windows</a:t>
            </a:r>
            <a:r>
              <a:rPr lang="en-US" sz="2400" b="1" dirty="0" smtClean="0">
                <a:solidFill>
                  <a:srgbClr val="000000"/>
                </a:solidFill>
              </a:rPr>
              <a:t>])</a:t>
            </a:r>
          </a:p>
          <a:p>
            <a:endParaRPr lang="en-US" sz="2400" b="1" dirty="0" smtClean="0">
              <a:solidFill>
                <a:srgbClr val="000000"/>
              </a:solidFill>
            </a:endParaRPr>
          </a:p>
          <a:p>
            <a:r>
              <a:rPr lang="en-US" sz="2400" b="1" dirty="0">
                <a:solidFill>
                  <a:srgbClr val="FF6600"/>
                </a:solidFill>
              </a:rPr>
              <a:t>f</a:t>
            </a:r>
            <a:r>
              <a:rPr lang="en-US" sz="2400" b="1" dirty="0" smtClean="0">
                <a:solidFill>
                  <a:srgbClr val="FF6600"/>
                </a:solidFill>
              </a:rPr>
              <a:t>or </a:t>
            </a:r>
            <a:r>
              <a:rPr lang="en-US" sz="2400" b="1" dirty="0" smtClean="0">
                <a:solidFill>
                  <a:srgbClr val="000000"/>
                </a:solidFill>
              </a:rPr>
              <a:t>item </a:t>
            </a:r>
            <a:r>
              <a:rPr lang="en-US" sz="2400" b="1" dirty="0">
                <a:solidFill>
                  <a:srgbClr val="FF6600"/>
                </a:solidFill>
              </a:rPr>
              <a:t>in</a:t>
            </a:r>
            <a:r>
              <a:rPr lang="en-US" sz="2400" b="1" dirty="0">
                <a:solidFill>
                  <a:srgbClr val="000000"/>
                </a:solidFill>
              </a:rPr>
              <a:t> </a:t>
            </a:r>
            <a:r>
              <a:rPr lang="en-US" sz="2400" b="1" dirty="0" smtClean="0"/>
              <a:t>solutions</a:t>
            </a:r>
            <a:r>
              <a:rPr lang="en-US" sz="2400" b="1" dirty="0" smtClean="0">
                <a:solidFill>
                  <a:srgbClr val="000000"/>
                </a:solidFill>
              </a:rPr>
              <a:t>:</a:t>
            </a:r>
            <a:endParaRPr lang="en-US" sz="2400" b="1" dirty="0">
              <a:solidFill>
                <a:srgbClr val="000000"/>
              </a:solidFill>
            </a:endParaRPr>
          </a:p>
          <a:p>
            <a:r>
              <a:rPr lang="en-US" sz="2400" b="1" dirty="0" smtClean="0">
                <a:solidFill>
                  <a:srgbClr val="000000"/>
                </a:solidFill>
              </a:rPr>
              <a:t>      </a:t>
            </a:r>
            <a:r>
              <a:rPr lang="en-US" sz="2400" b="1" dirty="0" smtClean="0">
                <a:solidFill>
                  <a:srgbClr val="800000"/>
                </a:solidFill>
              </a:rPr>
              <a:t>print</a:t>
            </a:r>
            <a:r>
              <a:rPr lang="en-US" sz="2400" b="1" dirty="0" smtClean="0">
                <a:solidFill>
                  <a:srgbClr val="000000"/>
                </a:solidFill>
              </a:rPr>
              <a:t>(item)</a:t>
            </a:r>
            <a:endParaRPr lang="en-US" sz="2400" b="1" dirty="0">
              <a:solidFill>
                <a:srgbClr val="000000"/>
              </a:solidFill>
            </a:endParaRPr>
          </a:p>
        </p:txBody>
      </p:sp>
    </p:spTree>
    <p:extLst>
      <p:ext uri="{BB962C8B-B14F-4D97-AF65-F5344CB8AC3E}">
        <p14:creationId xmlns:p14="http://schemas.microsoft.com/office/powerpoint/2010/main" val="2574959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noGrp="1" noChangeArrowheads="1"/>
          </p:cNvSpPr>
          <p:nvPr>
            <p:ph type="title" idx="4294967295"/>
          </p:nvPr>
        </p:nvSpPr>
        <p:spPr>
          <a:xfrm>
            <a:off x="1749425" y="268288"/>
            <a:ext cx="10728325" cy="1841500"/>
          </a:xfrm>
        </p:spPr>
        <p:txBody>
          <a:bodyPr lIns="50785" tIns="50785" rIns="50785" bIns="50785"/>
          <a:lstStyle/>
          <a:p>
            <a:pPr eaLnBrk="1" hangingPunct="1"/>
            <a:r>
              <a:rPr lang="en-US" smtClean="0">
                <a:effectLst>
                  <a:outerShdw blurRad="38100" dist="38100" dir="2700000" algn="tl">
                    <a:srgbClr val="C0C0C0"/>
                  </a:outerShdw>
                </a:effectLst>
                <a:latin typeface="Arial" pitchFamily="34" charset="0"/>
              </a:rPr>
              <a:t>Creating Mazes</a:t>
            </a:r>
          </a:p>
        </p:txBody>
      </p:sp>
      <p:sp>
        <p:nvSpPr>
          <p:cNvPr id="24578" name="Rectangle 2"/>
          <p:cNvSpPr>
            <a:spLocks noGrp="1" noChangeArrowheads="1"/>
          </p:cNvSpPr>
          <p:nvPr>
            <p:ph type="body" idx="4294967295"/>
          </p:nvPr>
        </p:nvSpPr>
        <p:spPr>
          <a:xfrm>
            <a:off x="1143000" y="2578100"/>
            <a:ext cx="11861800" cy="647700"/>
          </a:xfrm>
        </p:spPr>
        <p:txBody>
          <a:bodyPr lIns="50785" tIns="50785" rIns="50785" bIns="50785">
            <a:normAutofit fontScale="92500" lnSpcReduction="20000"/>
          </a:bodyPr>
          <a:lstStyle/>
          <a:p>
            <a:pPr marL="520157" indent="-403123" algn="ctr" eaLnBrk="1" fontAlgn="auto" hangingPunct="1">
              <a:spcBef>
                <a:spcPts val="853"/>
              </a:spcBef>
              <a:spcAft>
                <a:spcPts val="0"/>
              </a:spcAft>
              <a:buFont typeface="Wingdings 2" charset="0"/>
              <a:buNone/>
              <a:defRPr/>
            </a:pPr>
            <a:r>
              <a:rPr lang="en-US">
                <a:latin typeface="Geneva" charset="0"/>
                <a:ea typeface="+mn-ea"/>
                <a:cs typeface="+mn-cs"/>
                <a:sym typeface="Geneva" charset="0"/>
              </a:rPr>
              <a:t>Develop a procedure for creating mazes.</a:t>
            </a:r>
          </a:p>
        </p:txBody>
      </p:sp>
      <p:pic>
        <p:nvPicPr>
          <p:cNvPr id="348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3600" y="3619500"/>
            <a:ext cx="44196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4820" name="Rectangle 4"/>
          <p:cNvSpPr>
            <a:spLocks/>
          </p:cNvSpPr>
          <p:nvPr/>
        </p:nvSpPr>
        <p:spPr bwMode="auto">
          <a:xfrm>
            <a:off x="8786813" y="9156700"/>
            <a:ext cx="30226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b"/>
          <a:lstStyle/>
          <a:p>
            <a:pPr algn="ctr"/>
            <a:r>
              <a:rPr lang="en-US" sz="900">
                <a:latin typeface="Helvetica Neue Light" pitchFamily="-84" charset="0"/>
                <a:sym typeface="Helvetica Neue Light" pitchFamily="-84" charset="0"/>
              </a:rPr>
              <a:t>Nine crossroads © Andrea Gilbert  (www.clickmazes.com)</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ChangeArrowheads="1"/>
          </p:cNvSpPr>
          <p:nvPr>
            <p:ph type="title" idx="4294967295"/>
          </p:nvPr>
        </p:nvSpPr>
        <p:spPr>
          <a:xfrm>
            <a:off x="2038350" y="268288"/>
            <a:ext cx="10728325" cy="1841500"/>
          </a:xfrm>
        </p:spPr>
        <p:txBody>
          <a:bodyPr lIns="50785" tIns="50785" rIns="50785" bIns="50785"/>
          <a:lstStyle/>
          <a:p>
            <a:pPr eaLnBrk="1" hangingPunct="1"/>
            <a:r>
              <a:rPr lang="en-US" smtClean="0">
                <a:effectLst>
                  <a:outerShdw blurRad="38100" dist="38100" dir="2700000" algn="tl">
                    <a:srgbClr val="C0C0C0"/>
                  </a:outerShdw>
                </a:effectLst>
                <a:latin typeface="Arial" pitchFamily="34" charset="0"/>
              </a:rPr>
              <a:t>Overview</a:t>
            </a:r>
          </a:p>
        </p:txBody>
      </p:sp>
      <p:sp>
        <p:nvSpPr>
          <p:cNvPr id="28675" name="Rectangle 2"/>
          <p:cNvSpPr>
            <a:spLocks noGrp="1" noChangeArrowheads="1"/>
          </p:cNvSpPr>
          <p:nvPr>
            <p:ph type="body" idx="4294967295"/>
          </p:nvPr>
        </p:nvSpPr>
        <p:spPr>
          <a:xfrm>
            <a:off x="1893888" y="2284413"/>
            <a:ext cx="10585450" cy="6275387"/>
          </a:xfrm>
        </p:spPr>
        <p:txBody>
          <a:bodyPr lIns="50785" tIns="50785" rIns="50785" bIns="50785"/>
          <a:lstStyle/>
          <a:p>
            <a:pPr eaLnBrk="1" hangingPunct="1"/>
            <a:r>
              <a:rPr lang="en-US" dirty="0" smtClean="0">
                <a:latin typeface="Arial" pitchFamily="34" charset="0"/>
              </a:rPr>
              <a:t>Lists</a:t>
            </a:r>
          </a:p>
          <a:p>
            <a:pPr eaLnBrk="1" hangingPunct="1"/>
            <a:r>
              <a:rPr lang="en-US" dirty="0" smtClean="0">
                <a:latin typeface="Arial" pitchFamily="34" charset="0"/>
              </a:rPr>
              <a:t>Age of Kids</a:t>
            </a:r>
          </a:p>
          <a:p>
            <a:pPr eaLnBrk="1" hangingPunct="1"/>
            <a:r>
              <a:rPr lang="en-US" dirty="0" smtClean="0">
                <a:latin typeface="Arial" pitchFamily="34" charset="0"/>
              </a:rPr>
              <a:t>Tables</a:t>
            </a:r>
          </a:p>
          <a:p>
            <a:pPr eaLnBrk="1" hangingPunct="1"/>
            <a:r>
              <a:rPr lang="en-US" dirty="0" smtClean="0">
                <a:latin typeface="Arial" pitchFamily="34" charset="0"/>
              </a:rPr>
              <a:t>Creating Mazes</a:t>
            </a:r>
          </a:p>
          <a:p>
            <a:pPr eaLnBrk="1" hangingPunct="1"/>
            <a:r>
              <a:rPr lang="en-US" dirty="0" smtClean="0">
                <a:latin typeface="Arial" pitchFamily="34" charset="0"/>
              </a:rPr>
              <a:t>Prim</a:t>
            </a:r>
            <a:r>
              <a:rPr lang="en-US" altLang="en-US" dirty="0" smtClean="0">
                <a:latin typeface="Arial" pitchFamily="34" charset="0"/>
              </a:rPr>
              <a:t>’</a:t>
            </a:r>
            <a:r>
              <a:rPr lang="en-US" dirty="0" smtClean="0">
                <a:latin typeface="Arial" pitchFamily="34" charset="0"/>
              </a:rPr>
              <a:t>s Algorithm</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6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67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67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67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a:xfrm>
            <a:off x="1533525" y="0"/>
            <a:ext cx="10728325" cy="1841500"/>
          </a:xfrm>
        </p:spPr>
        <p:txBody>
          <a:bodyPr/>
          <a:lstStyle/>
          <a:p>
            <a:pPr eaLnBrk="1" hangingPunct="1"/>
            <a:r>
              <a:rPr lang="en-US" smtClean="0">
                <a:effectLst>
                  <a:outerShdw blurRad="38100" dist="38100" dir="2700000" algn="tl">
                    <a:srgbClr val="C0C0C0"/>
                  </a:outerShdw>
                </a:effectLst>
                <a:latin typeface="Arial" pitchFamily="34" charset="0"/>
              </a:rPr>
              <a:t>Simple Maze</a:t>
            </a:r>
          </a:p>
        </p:txBody>
      </p:sp>
      <p:graphicFrame>
        <p:nvGraphicFramePr>
          <p:cNvPr id="72707" name="Group 3"/>
          <p:cNvGraphicFramePr>
            <a:graphicFrameLocks noGrp="1"/>
          </p:cNvGraphicFramePr>
          <p:nvPr>
            <p:ph type="tbl" idx="1"/>
          </p:nvPr>
        </p:nvGraphicFramePr>
        <p:xfrm>
          <a:off x="1173163" y="2068513"/>
          <a:ext cx="10604500" cy="7416803"/>
        </p:xfrm>
        <a:graphic>
          <a:graphicData uri="http://schemas.openxmlformats.org/drawingml/2006/table">
            <a:tbl>
              <a:tblPr/>
              <a:tblGrid>
                <a:gridCol w="706437"/>
                <a:gridCol w="708025"/>
                <a:gridCol w="706438"/>
                <a:gridCol w="706437"/>
                <a:gridCol w="706438"/>
                <a:gridCol w="708025"/>
                <a:gridCol w="706437"/>
                <a:gridCol w="708025"/>
                <a:gridCol w="706438"/>
                <a:gridCol w="708025"/>
                <a:gridCol w="706437"/>
                <a:gridCol w="706438"/>
                <a:gridCol w="706437"/>
                <a:gridCol w="708025"/>
                <a:gridCol w="706438"/>
              </a:tblGrid>
              <a:tr h="495300">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493713">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5300">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rgbClr val="000000"/>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493713">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495300">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493713">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495300">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492125">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495300">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493713">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495300">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493713">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495300">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493713">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495300">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r>
            </a:tbl>
          </a:graphicData>
        </a:graphic>
      </p:graphicFrame>
      <p:sp>
        <p:nvSpPr>
          <p:cNvPr id="36100" name="TextBox 172"/>
          <p:cNvSpPr txBox="1">
            <a:spLocks noChangeArrowheads="1"/>
          </p:cNvSpPr>
          <p:nvPr/>
        </p:nvSpPr>
        <p:spPr bwMode="auto">
          <a:xfrm>
            <a:off x="0" y="8405813"/>
            <a:ext cx="117316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5" tIns="45708" rIns="91415" bIns="45708">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r>
              <a:rPr lang="en-US" sz="3100">
                <a:solidFill>
                  <a:srgbClr val="000000"/>
                </a:solidFill>
                <a:latin typeface="Times New Roman" pitchFamily="18" charset="0"/>
                <a:sym typeface="Helvetica Neue Light" pitchFamily="-84" charset="0"/>
              </a:rPr>
              <a:t>Enter</a:t>
            </a:r>
          </a:p>
        </p:txBody>
      </p:sp>
      <p:sp>
        <p:nvSpPr>
          <p:cNvPr id="36101" name="TextBox 176"/>
          <p:cNvSpPr txBox="1">
            <a:spLocks noChangeArrowheads="1"/>
          </p:cNvSpPr>
          <p:nvPr/>
        </p:nvSpPr>
        <p:spPr bwMode="auto">
          <a:xfrm>
            <a:off x="11328400" y="2500313"/>
            <a:ext cx="16764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5" tIns="45708" rIns="91415" bIns="45708">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r>
              <a:rPr lang="en-US" sz="3100">
                <a:solidFill>
                  <a:srgbClr val="000000"/>
                </a:solidFill>
                <a:latin typeface="Times New Roman" pitchFamily="18" charset="0"/>
                <a:sym typeface="Helvetica Neue Light" pitchFamily="-84" charset="0"/>
              </a:rPr>
              <a:t>Exit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a:xfrm>
            <a:off x="1462088" y="0"/>
            <a:ext cx="10728325" cy="1841500"/>
          </a:xfrm>
        </p:spPr>
        <p:txBody>
          <a:bodyPr/>
          <a:lstStyle/>
          <a:p>
            <a:pPr eaLnBrk="1" hangingPunct="1"/>
            <a:r>
              <a:rPr lang="en-US" smtClean="0">
                <a:effectLst>
                  <a:outerShdw blurRad="38100" dist="38100" dir="2700000" algn="tl">
                    <a:srgbClr val="C0C0C0"/>
                  </a:outerShdw>
                </a:effectLst>
                <a:latin typeface="Arial" pitchFamily="34" charset="0"/>
              </a:rPr>
              <a:t>Mark Junctions</a:t>
            </a:r>
          </a:p>
        </p:txBody>
      </p:sp>
      <p:graphicFrame>
        <p:nvGraphicFramePr>
          <p:cNvPr id="73731" name="Group 3"/>
          <p:cNvGraphicFramePr>
            <a:graphicFrameLocks noGrp="1"/>
          </p:cNvGraphicFramePr>
          <p:nvPr>
            <p:ph type="tbl" idx="1"/>
          </p:nvPr>
        </p:nvGraphicFramePr>
        <p:xfrm>
          <a:off x="1173163" y="2068513"/>
          <a:ext cx="10604500" cy="7416803"/>
        </p:xfrm>
        <a:graphic>
          <a:graphicData uri="http://schemas.openxmlformats.org/drawingml/2006/table">
            <a:tbl>
              <a:tblPr/>
              <a:tblGrid>
                <a:gridCol w="706437"/>
                <a:gridCol w="708025"/>
                <a:gridCol w="706438"/>
                <a:gridCol w="706437"/>
                <a:gridCol w="706438"/>
                <a:gridCol w="708025"/>
                <a:gridCol w="706437"/>
                <a:gridCol w="708025"/>
                <a:gridCol w="706438"/>
                <a:gridCol w="708025"/>
                <a:gridCol w="706437"/>
                <a:gridCol w="706438"/>
                <a:gridCol w="706437"/>
                <a:gridCol w="708025"/>
                <a:gridCol w="706438"/>
              </a:tblGrid>
              <a:tr h="495300">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493713">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00FF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5300">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493713">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495300">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493713">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495300">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492125">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495300">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493713">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495300">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493713">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495300">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493713">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00FF00"/>
                          </a:solidFill>
                          <a:effectLst/>
                          <a:latin typeface="Arial" pitchFamily="34" charset="0"/>
                          <a:ea typeface="ヒラギノ角ゴ ProN W3" pitchFamily="-84" charset="-128"/>
                          <a:sym typeface="Wingdings" pitchFamily="2" charset="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495300">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r>
            </a:tbl>
          </a:graphicData>
        </a:graphic>
      </p:graphicFrame>
      <p:sp>
        <p:nvSpPr>
          <p:cNvPr id="37124" name="TextBox 172"/>
          <p:cNvSpPr txBox="1">
            <a:spLocks noChangeArrowheads="1"/>
          </p:cNvSpPr>
          <p:nvPr/>
        </p:nvSpPr>
        <p:spPr bwMode="auto">
          <a:xfrm>
            <a:off x="0" y="8405813"/>
            <a:ext cx="117316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5" tIns="45708" rIns="91415" bIns="45708">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r>
              <a:rPr lang="en-US" sz="3100">
                <a:solidFill>
                  <a:srgbClr val="000000"/>
                </a:solidFill>
                <a:latin typeface="Times New Roman" pitchFamily="18" charset="0"/>
                <a:sym typeface="Helvetica Neue Light" pitchFamily="-84" charset="0"/>
              </a:rPr>
              <a:t>Enter</a:t>
            </a:r>
          </a:p>
        </p:txBody>
      </p:sp>
      <p:sp>
        <p:nvSpPr>
          <p:cNvPr id="37125" name="TextBox 176"/>
          <p:cNvSpPr txBox="1">
            <a:spLocks noChangeArrowheads="1"/>
          </p:cNvSpPr>
          <p:nvPr/>
        </p:nvSpPr>
        <p:spPr bwMode="auto">
          <a:xfrm>
            <a:off x="11328400" y="2500313"/>
            <a:ext cx="16764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5" tIns="45708" rIns="91415" bIns="45708">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r>
              <a:rPr lang="en-US" sz="3100">
                <a:solidFill>
                  <a:srgbClr val="000000"/>
                </a:solidFill>
                <a:latin typeface="Times New Roman" pitchFamily="18" charset="0"/>
                <a:sym typeface="Helvetica Neue Light" pitchFamily="-84" charset="0"/>
              </a:rPr>
              <a:t>Exit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1533525" y="23813"/>
            <a:ext cx="10728325" cy="1841500"/>
          </a:xfrm>
        </p:spPr>
        <p:txBody>
          <a:bodyPr/>
          <a:lstStyle/>
          <a:p>
            <a:pPr eaLnBrk="1" hangingPunct="1"/>
            <a:r>
              <a:rPr lang="en-US" smtClean="0">
                <a:effectLst>
                  <a:outerShdw blurRad="38100" dist="38100" dir="2700000" algn="tl">
                    <a:srgbClr val="C0C0C0"/>
                  </a:outerShdw>
                </a:effectLst>
                <a:latin typeface="Arial" pitchFamily="34" charset="0"/>
              </a:rPr>
              <a:t>Make passage ways</a:t>
            </a:r>
          </a:p>
        </p:txBody>
      </p:sp>
      <p:graphicFrame>
        <p:nvGraphicFramePr>
          <p:cNvPr id="74755" name="Group 3"/>
          <p:cNvGraphicFramePr>
            <a:graphicFrameLocks noGrp="1"/>
          </p:cNvGraphicFramePr>
          <p:nvPr>
            <p:ph type="tbl" idx="1"/>
          </p:nvPr>
        </p:nvGraphicFramePr>
        <p:xfrm>
          <a:off x="1173163" y="2068513"/>
          <a:ext cx="10604500" cy="7416803"/>
        </p:xfrm>
        <a:graphic>
          <a:graphicData uri="http://schemas.openxmlformats.org/drawingml/2006/table">
            <a:tbl>
              <a:tblPr/>
              <a:tblGrid>
                <a:gridCol w="706437"/>
                <a:gridCol w="708025"/>
                <a:gridCol w="706438"/>
                <a:gridCol w="706437"/>
                <a:gridCol w="706438"/>
                <a:gridCol w="708025"/>
                <a:gridCol w="706437"/>
                <a:gridCol w="708025"/>
                <a:gridCol w="706438"/>
                <a:gridCol w="708025"/>
                <a:gridCol w="706437"/>
                <a:gridCol w="706438"/>
                <a:gridCol w="706437"/>
                <a:gridCol w="708025"/>
                <a:gridCol w="706438"/>
              </a:tblGrid>
              <a:tr h="495300">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493713">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00FF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5300">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493713">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495300">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493713">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495300">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492125">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495300">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493713">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495300">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493713">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495300">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493713">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00FF00"/>
                          </a:solidFill>
                          <a:effectLst/>
                          <a:latin typeface="Arial" pitchFamily="34" charset="0"/>
                          <a:ea typeface="ヒラギノ角ゴ ProN W3" pitchFamily="-84" charset="-128"/>
                          <a:sym typeface="Wingdings" pitchFamily="2" charset="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495300">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r>
            </a:tbl>
          </a:graphicData>
        </a:graphic>
      </p:graphicFrame>
      <p:sp>
        <p:nvSpPr>
          <p:cNvPr id="38148" name="Line 261"/>
          <p:cNvSpPr>
            <a:spLocks noChangeShapeType="1"/>
          </p:cNvSpPr>
          <p:nvPr/>
        </p:nvSpPr>
        <p:spPr bwMode="auto">
          <a:xfrm>
            <a:off x="1462088" y="8693150"/>
            <a:ext cx="921702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38149" name="Line 262"/>
          <p:cNvSpPr>
            <a:spLocks noChangeShapeType="1"/>
          </p:cNvSpPr>
          <p:nvPr/>
        </p:nvSpPr>
        <p:spPr bwMode="auto">
          <a:xfrm>
            <a:off x="2181225" y="7685088"/>
            <a:ext cx="849788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38150" name="Line 263"/>
          <p:cNvSpPr>
            <a:spLocks noChangeShapeType="1"/>
          </p:cNvSpPr>
          <p:nvPr/>
        </p:nvSpPr>
        <p:spPr bwMode="auto">
          <a:xfrm>
            <a:off x="3622675" y="6748463"/>
            <a:ext cx="14398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38151" name="Line 264"/>
          <p:cNvSpPr>
            <a:spLocks noChangeShapeType="1"/>
          </p:cNvSpPr>
          <p:nvPr/>
        </p:nvSpPr>
        <p:spPr bwMode="auto">
          <a:xfrm>
            <a:off x="6430963" y="6748463"/>
            <a:ext cx="287972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38152" name="Line 265"/>
          <p:cNvSpPr>
            <a:spLocks noChangeShapeType="1"/>
          </p:cNvSpPr>
          <p:nvPr/>
        </p:nvSpPr>
        <p:spPr bwMode="auto">
          <a:xfrm>
            <a:off x="3549650" y="5740400"/>
            <a:ext cx="43211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38153" name="Line 266"/>
          <p:cNvSpPr>
            <a:spLocks noChangeShapeType="1"/>
          </p:cNvSpPr>
          <p:nvPr/>
        </p:nvSpPr>
        <p:spPr bwMode="auto">
          <a:xfrm>
            <a:off x="3622675" y="4732338"/>
            <a:ext cx="14398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38154" name="Line 267"/>
          <p:cNvSpPr>
            <a:spLocks noChangeShapeType="1"/>
          </p:cNvSpPr>
          <p:nvPr/>
        </p:nvSpPr>
        <p:spPr bwMode="auto">
          <a:xfrm>
            <a:off x="7870825" y="4732338"/>
            <a:ext cx="14398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38155" name="Line 268"/>
          <p:cNvSpPr>
            <a:spLocks noChangeShapeType="1"/>
          </p:cNvSpPr>
          <p:nvPr/>
        </p:nvSpPr>
        <p:spPr bwMode="auto">
          <a:xfrm>
            <a:off x="2181225" y="3724275"/>
            <a:ext cx="14414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38156" name="Line 269"/>
          <p:cNvSpPr>
            <a:spLocks noChangeShapeType="1"/>
          </p:cNvSpPr>
          <p:nvPr/>
        </p:nvSpPr>
        <p:spPr bwMode="auto">
          <a:xfrm>
            <a:off x="9310688" y="3724275"/>
            <a:ext cx="14398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38157" name="Line 270"/>
          <p:cNvSpPr>
            <a:spLocks noChangeShapeType="1"/>
          </p:cNvSpPr>
          <p:nvPr/>
        </p:nvSpPr>
        <p:spPr bwMode="auto">
          <a:xfrm>
            <a:off x="2181225" y="2789238"/>
            <a:ext cx="92900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38158" name="Line 271"/>
          <p:cNvSpPr>
            <a:spLocks noChangeShapeType="1"/>
          </p:cNvSpPr>
          <p:nvPr/>
        </p:nvSpPr>
        <p:spPr bwMode="auto">
          <a:xfrm>
            <a:off x="2181225" y="3724275"/>
            <a:ext cx="0" cy="39608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38159" name="Line 272"/>
          <p:cNvSpPr>
            <a:spLocks noChangeShapeType="1"/>
          </p:cNvSpPr>
          <p:nvPr/>
        </p:nvSpPr>
        <p:spPr bwMode="auto">
          <a:xfrm>
            <a:off x="5062538" y="2789238"/>
            <a:ext cx="0" cy="20161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38160" name="Line 274"/>
          <p:cNvSpPr>
            <a:spLocks noChangeShapeType="1"/>
          </p:cNvSpPr>
          <p:nvPr/>
        </p:nvSpPr>
        <p:spPr bwMode="auto">
          <a:xfrm>
            <a:off x="9310688" y="3724275"/>
            <a:ext cx="0" cy="40322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38161" name="Line 275"/>
          <p:cNvSpPr>
            <a:spLocks noChangeShapeType="1"/>
          </p:cNvSpPr>
          <p:nvPr/>
        </p:nvSpPr>
        <p:spPr bwMode="auto">
          <a:xfrm>
            <a:off x="7870825" y="3724275"/>
            <a:ext cx="0" cy="10080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38162" name="Line 276"/>
          <p:cNvSpPr>
            <a:spLocks noChangeShapeType="1"/>
          </p:cNvSpPr>
          <p:nvPr/>
        </p:nvSpPr>
        <p:spPr bwMode="auto">
          <a:xfrm>
            <a:off x="10679113" y="3724275"/>
            <a:ext cx="0" cy="10080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38163" name="Line 277"/>
          <p:cNvSpPr>
            <a:spLocks noChangeShapeType="1"/>
          </p:cNvSpPr>
          <p:nvPr/>
        </p:nvSpPr>
        <p:spPr bwMode="auto">
          <a:xfrm>
            <a:off x="10679113" y="5740400"/>
            <a:ext cx="0" cy="20161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38164" name="Line 278"/>
          <p:cNvSpPr>
            <a:spLocks noChangeShapeType="1"/>
          </p:cNvSpPr>
          <p:nvPr/>
        </p:nvSpPr>
        <p:spPr bwMode="auto">
          <a:xfrm>
            <a:off x="6430963" y="7685088"/>
            <a:ext cx="0" cy="100806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38165" name="Line 279"/>
          <p:cNvSpPr>
            <a:spLocks noChangeShapeType="1"/>
          </p:cNvSpPr>
          <p:nvPr/>
        </p:nvSpPr>
        <p:spPr bwMode="auto">
          <a:xfrm>
            <a:off x="3622675" y="5740400"/>
            <a:ext cx="0" cy="20161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38166" name="Line 280"/>
          <p:cNvSpPr>
            <a:spLocks noChangeShapeType="1"/>
          </p:cNvSpPr>
          <p:nvPr/>
        </p:nvSpPr>
        <p:spPr bwMode="auto">
          <a:xfrm>
            <a:off x="3622675" y="3724275"/>
            <a:ext cx="0" cy="10080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38167" name="TextBox 172"/>
          <p:cNvSpPr txBox="1">
            <a:spLocks noChangeArrowheads="1"/>
          </p:cNvSpPr>
          <p:nvPr/>
        </p:nvSpPr>
        <p:spPr bwMode="auto">
          <a:xfrm>
            <a:off x="0" y="8405813"/>
            <a:ext cx="117316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5" tIns="45708" rIns="91415" bIns="45708">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r>
              <a:rPr lang="en-US" sz="3100">
                <a:solidFill>
                  <a:srgbClr val="000000"/>
                </a:solidFill>
                <a:latin typeface="Times New Roman" pitchFamily="18" charset="0"/>
                <a:sym typeface="Helvetica Neue Light" pitchFamily="-84" charset="0"/>
              </a:rPr>
              <a:t>Enter</a:t>
            </a:r>
          </a:p>
        </p:txBody>
      </p:sp>
      <p:sp>
        <p:nvSpPr>
          <p:cNvPr id="38168" name="TextBox 176"/>
          <p:cNvSpPr txBox="1">
            <a:spLocks noChangeArrowheads="1"/>
          </p:cNvSpPr>
          <p:nvPr/>
        </p:nvSpPr>
        <p:spPr bwMode="auto">
          <a:xfrm>
            <a:off x="11328400" y="2500313"/>
            <a:ext cx="16764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5" tIns="45708" rIns="91415" bIns="45708">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r>
              <a:rPr lang="en-US" sz="3100">
                <a:solidFill>
                  <a:srgbClr val="000000"/>
                </a:solidFill>
                <a:latin typeface="Times New Roman" pitchFamily="18" charset="0"/>
                <a:sym typeface="Helvetica Neue Light" pitchFamily="-84" charset="0"/>
              </a:rPr>
              <a:t>Exit</a:t>
            </a:r>
          </a:p>
        </p:txBody>
      </p:sp>
      <p:cxnSp>
        <p:nvCxnSpPr>
          <p:cNvPr id="38169" name="Straight Connector 283"/>
          <p:cNvCxnSpPr>
            <a:cxnSpLocks noChangeShapeType="1"/>
          </p:cNvCxnSpPr>
          <p:nvPr/>
        </p:nvCxnSpPr>
        <p:spPr bwMode="auto">
          <a:xfrm rot="5400000" flipH="1" flipV="1">
            <a:off x="5435601" y="4724400"/>
            <a:ext cx="1981200" cy="31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a:xfrm>
            <a:off x="1533525" y="3175"/>
            <a:ext cx="10728325" cy="1841500"/>
          </a:xfrm>
        </p:spPr>
        <p:txBody>
          <a:bodyPr/>
          <a:lstStyle/>
          <a:p>
            <a:pPr eaLnBrk="1" hangingPunct="1"/>
            <a:r>
              <a:rPr lang="en-US" smtClean="0">
                <a:effectLst>
                  <a:outerShdw blurRad="38100" dist="38100" dir="2700000" algn="tl">
                    <a:srgbClr val="C0C0C0"/>
                  </a:outerShdw>
                </a:effectLst>
                <a:latin typeface="Arial" pitchFamily="34" charset="0"/>
              </a:rPr>
              <a:t>Representation of Maze</a:t>
            </a:r>
          </a:p>
        </p:txBody>
      </p:sp>
      <p:sp>
        <p:nvSpPr>
          <p:cNvPr id="38914" name="Line 3"/>
          <p:cNvSpPr>
            <a:spLocks noChangeShapeType="1"/>
          </p:cNvSpPr>
          <p:nvPr/>
        </p:nvSpPr>
        <p:spPr bwMode="auto">
          <a:xfrm>
            <a:off x="1462088" y="8693150"/>
            <a:ext cx="921702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38915" name="Line 4"/>
          <p:cNvSpPr>
            <a:spLocks noChangeShapeType="1"/>
          </p:cNvSpPr>
          <p:nvPr/>
        </p:nvSpPr>
        <p:spPr bwMode="auto">
          <a:xfrm>
            <a:off x="2181225" y="7685088"/>
            <a:ext cx="849788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38916" name="Line 5"/>
          <p:cNvSpPr>
            <a:spLocks noChangeShapeType="1"/>
          </p:cNvSpPr>
          <p:nvPr/>
        </p:nvSpPr>
        <p:spPr bwMode="auto">
          <a:xfrm>
            <a:off x="3622675" y="6748463"/>
            <a:ext cx="14398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38917" name="Line 6"/>
          <p:cNvSpPr>
            <a:spLocks noChangeShapeType="1"/>
          </p:cNvSpPr>
          <p:nvPr/>
        </p:nvSpPr>
        <p:spPr bwMode="auto">
          <a:xfrm>
            <a:off x="6430963" y="6748463"/>
            <a:ext cx="287972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38918" name="Line 7"/>
          <p:cNvSpPr>
            <a:spLocks noChangeShapeType="1"/>
          </p:cNvSpPr>
          <p:nvPr/>
        </p:nvSpPr>
        <p:spPr bwMode="auto">
          <a:xfrm>
            <a:off x="3549650" y="5740400"/>
            <a:ext cx="43211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38919" name="Line 8"/>
          <p:cNvSpPr>
            <a:spLocks noChangeShapeType="1"/>
          </p:cNvSpPr>
          <p:nvPr/>
        </p:nvSpPr>
        <p:spPr bwMode="auto">
          <a:xfrm>
            <a:off x="3622675" y="4732338"/>
            <a:ext cx="14398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38920" name="Line 9"/>
          <p:cNvSpPr>
            <a:spLocks noChangeShapeType="1"/>
          </p:cNvSpPr>
          <p:nvPr/>
        </p:nvSpPr>
        <p:spPr bwMode="auto">
          <a:xfrm>
            <a:off x="7870825" y="4732338"/>
            <a:ext cx="14398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38921" name="Line 10"/>
          <p:cNvSpPr>
            <a:spLocks noChangeShapeType="1"/>
          </p:cNvSpPr>
          <p:nvPr/>
        </p:nvSpPr>
        <p:spPr bwMode="auto">
          <a:xfrm>
            <a:off x="2181225" y="3724275"/>
            <a:ext cx="14414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38922" name="Line 11"/>
          <p:cNvSpPr>
            <a:spLocks noChangeShapeType="1"/>
          </p:cNvSpPr>
          <p:nvPr/>
        </p:nvSpPr>
        <p:spPr bwMode="auto">
          <a:xfrm>
            <a:off x="9310688" y="3724275"/>
            <a:ext cx="14398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38923" name="Line 12"/>
          <p:cNvSpPr>
            <a:spLocks noChangeShapeType="1"/>
          </p:cNvSpPr>
          <p:nvPr/>
        </p:nvSpPr>
        <p:spPr bwMode="auto">
          <a:xfrm>
            <a:off x="2181225" y="2789238"/>
            <a:ext cx="92900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38924" name="Line 13"/>
          <p:cNvSpPr>
            <a:spLocks noChangeShapeType="1"/>
          </p:cNvSpPr>
          <p:nvPr/>
        </p:nvSpPr>
        <p:spPr bwMode="auto">
          <a:xfrm>
            <a:off x="2181225" y="3724275"/>
            <a:ext cx="0" cy="39608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38925" name="Line 14"/>
          <p:cNvSpPr>
            <a:spLocks noChangeShapeType="1"/>
          </p:cNvSpPr>
          <p:nvPr/>
        </p:nvSpPr>
        <p:spPr bwMode="auto">
          <a:xfrm>
            <a:off x="5062538" y="2789238"/>
            <a:ext cx="0" cy="20161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38926" name="Line 15"/>
          <p:cNvSpPr>
            <a:spLocks noChangeShapeType="1"/>
          </p:cNvSpPr>
          <p:nvPr/>
        </p:nvSpPr>
        <p:spPr bwMode="auto">
          <a:xfrm>
            <a:off x="6350000" y="3733800"/>
            <a:ext cx="80963" cy="2006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38927" name="Line 16"/>
          <p:cNvSpPr>
            <a:spLocks noChangeShapeType="1"/>
          </p:cNvSpPr>
          <p:nvPr/>
        </p:nvSpPr>
        <p:spPr bwMode="auto">
          <a:xfrm>
            <a:off x="9310688" y="3724275"/>
            <a:ext cx="0" cy="40322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38928" name="Line 17"/>
          <p:cNvSpPr>
            <a:spLocks noChangeShapeType="1"/>
          </p:cNvSpPr>
          <p:nvPr/>
        </p:nvSpPr>
        <p:spPr bwMode="auto">
          <a:xfrm>
            <a:off x="7870825" y="3724275"/>
            <a:ext cx="0" cy="10080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38929" name="Line 18"/>
          <p:cNvSpPr>
            <a:spLocks noChangeShapeType="1"/>
          </p:cNvSpPr>
          <p:nvPr/>
        </p:nvSpPr>
        <p:spPr bwMode="auto">
          <a:xfrm>
            <a:off x="10679113" y="3724275"/>
            <a:ext cx="0" cy="10080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38930" name="Line 19"/>
          <p:cNvSpPr>
            <a:spLocks noChangeShapeType="1"/>
          </p:cNvSpPr>
          <p:nvPr/>
        </p:nvSpPr>
        <p:spPr bwMode="auto">
          <a:xfrm>
            <a:off x="10679113" y="5740400"/>
            <a:ext cx="0" cy="20161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38931" name="Line 20"/>
          <p:cNvSpPr>
            <a:spLocks noChangeShapeType="1"/>
          </p:cNvSpPr>
          <p:nvPr/>
        </p:nvSpPr>
        <p:spPr bwMode="auto">
          <a:xfrm>
            <a:off x="6430963" y="7685088"/>
            <a:ext cx="0" cy="100806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38932" name="Line 21"/>
          <p:cNvSpPr>
            <a:spLocks noChangeShapeType="1"/>
          </p:cNvSpPr>
          <p:nvPr/>
        </p:nvSpPr>
        <p:spPr bwMode="auto">
          <a:xfrm>
            <a:off x="3622675" y="5740400"/>
            <a:ext cx="0" cy="19446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38933" name="Line 22"/>
          <p:cNvSpPr>
            <a:spLocks noChangeShapeType="1"/>
          </p:cNvSpPr>
          <p:nvPr/>
        </p:nvSpPr>
        <p:spPr bwMode="auto">
          <a:xfrm>
            <a:off x="3622675" y="3724275"/>
            <a:ext cx="0" cy="10080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38934" name="Rectangle 23"/>
          <p:cNvSpPr>
            <a:spLocks/>
          </p:cNvSpPr>
          <p:nvPr/>
        </p:nvSpPr>
        <p:spPr bwMode="auto">
          <a:xfrm>
            <a:off x="1965325" y="7469188"/>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38935" name="Rectangle 24"/>
          <p:cNvSpPr>
            <a:spLocks/>
          </p:cNvSpPr>
          <p:nvPr/>
        </p:nvSpPr>
        <p:spPr bwMode="auto">
          <a:xfrm>
            <a:off x="3405188" y="7469188"/>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38936" name="Rectangle 25"/>
          <p:cNvSpPr>
            <a:spLocks/>
          </p:cNvSpPr>
          <p:nvPr/>
        </p:nvSpPr>
        <p:spPr bwMode="auto">
          <a:xfrm>
            <a:off x="1965325" y="8477250"/>
            <a:ext cx="41592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38937" name="Rectangle 26"/>
          <p:cNvSpPr>
            <a:spLocks/>
          </p:cNvSpPr>
          <p:nvPr/>
        </p:nvSpPr>
        <p:spPr bwMode="auto">
          <a:xfrm>
            <a:off x="3406775" y="8477250"/>
            <a:ext cx="41592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38938" name="Rectangle 27"/>
          <p:cNvSpPr>
            <a:spLocks/>
          </p:cNvSpPr>
          <p:nvPr/>
        </p:nvSpPr>
        <p:spPr bwMode="auto">
          <a:xfrm>
            <a:off x="4846638" y="8477250"/>
            <a:ext cx="41592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38939" name="Rectangle 28"/>
          <p:cNvSpPr>
            <a:spLocks/>
          </p:cNvSpPr>
          <p:nvPr/>
        </p:nvSpPr>
        <p:spPr bwMode="auto">
          <a:xfrm>
            <a:off x="4846638" y="7469188"/>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38940" name="Rectangle 29"/>
          <p:cNvSpPr>
            <a:spLocks/>
          </p:cNvSpPr>
          <p:nvPr/>
        </p:nvSpPr>
        <p:spPr bwMode="auto">
          <a:xfrm>
            <a:off x="6215063" y="8477250"/>
            <a:ext cx="41592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38941" name="Rectangle 30"/>
          <p:cNvSpPr>
            <a:spLocks/>
          </p:cNvSpPr>
          <p:nvPr/>
        </p:nvSpPr>
        <p:spPr bwMode="auto">
          <a:xfrm>
            <a:off x="6215063" y="7469188"/>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38942" name="Rectangle 31"/>
          <p:cNvSpPr>
            <a:spLocks/>
          </p:cNvSpPr>
          <p:nvPr/>
        </p:nvSpPr>
        <p:spPr bwMode="auto">
          <a:xfrm>
            <a:off x="7654925" y="7469188"/>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38943" name="Rectangle 32"/>
          <p:cNvSpPr>
            <a:spLocks/>
          </p:cNvSpPr>
          <p:nvPr/>
        </p:nvSpPr>
        <p:spPr bwMode="auto">
          <a:xfrm>
            <a:off x="7654925" y="8477250"/>
            <a:ext cx="41592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38944" name="Rectangle 33"/>
          <p:cNvSpPr>
            <a:spLocks/>
          </p:cNvSpPr>
          <p:nvPr/>
        </p:nvSpPr>
        <p:spPr bwMode="auto">
          <a:xfrm>
            <a:off x="9094788" y="8477250"/>
            <a:ext cx="41592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38945" name="Rectangle 34"/>
          <p:cNvSpPr>
            <a:spLocks/>
          </p:cNvSpPr>
          <p:nvPr/>
        </p:nvSpPr>
        <p:spPr bwMode="auto">
          <a:xfrm>
            <a:off x="9094788" y="7469188"/>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38946" name="Rectangle 35"/>
          <p:cNvSpPr>
            <a:spLocks/>
          </p:cNvSpPr>
          <p:nvPr/>
        </p:nvSpPr>
        <p:spPr bwMode="auto">
          <a:xfrm>
            <a:off x="10463213" y="8477250"/>
            <a:ext cx="41592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38947" name="Rectangle 36"/>
          <p:cNvSpPr>
            <a:spLocks/>
          </p:cNvSpPr>
          <p:nvPr/>
        </p:nvSpPr>
        <p:spPr bwMode="auto">
          <a:xfrm>
            <a:off x="10463213" y="7469188"/>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38948" name="Rectangle 37"/>
          <p:cNvSpPr>
            <a:spLocks/>
          </p:cNvSpPr>
          <p:nvPr/>
        </p:nvSpPr>
        <p:spPr bwMode="auto">
          <a:xfrm>
            <a:off x="1965325" y="6532563"/>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38949" name="Rectangle 38"/>
          <p:cNvSpPr>
            <a:spLocks/>
          </p:cNvSpPr>
          <p:nvPr/>
        </p:nvSpPr>
        <p:spPr bwMode="auto">
          <a:xfrm>
            <a:off x="3405188" y="6532563"/>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38950" name="Rectangle 39"/>
          <p:cNvSpPr>
            <a:spLocks/>
          </p:cNvSpPr>
          <p:nvPr/>
        </p:nvSpPr>
        <p:spPr bwMode="auto">
          <a:xfrm>
            <a:off x="4846638" y="6532563"/>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38951" name="Rectangle 40"/>
          <p:cNvSpPr>
            <a:spLocks/>
          </p:cNvSpPr>
          <p:nvPr/>
        </p:nvSpPr>
        <p:spPr bwMode="auto">
          <a:xfrm>
            <a:off x="6215063" y="6532563"/>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38952" name="Rectangle 41"/>
          <p:cNvSpPr>
            <a:spLocks/>
          </p:cNvSpPr>
          <p:nvPr/>
        </p:nvSpPr>
        <p:spPr bwMode="auto">
          <a:xfrm>
            <a:off x="7654925" y="6532563"/>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38953" name="Rectangle 42"/>
          <p:cNvSpPr>
            <a:spLocks/>
          </p:cNvSpPr>
          <p:nvPr/>
        </p:nvSpPr>
        <p:spPr bwMode="auto">
          <a:xfrm>
            <a:off x="9094788" y="6532563"/>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38954" name="Rectangle 43"/>
          <p:cNvSpPr>
            <a:spLocks/>
          </p:cNvSpPr>
          <p:nvPr/>
        </p:nvSpPr>
        <p:spPr bwMode="auto">
          <a:xfrm>
            <a:off x="10463213" y="6532563"/>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38955" name="Rectangle 44"/>
          <p:cNvSpPr>
            <a:spLocks/>
          </p:cNvSpPr>
          <p:nvPr/>
        </p:nvSpPr>
        <p:spPr bwMode="auto">
          <a:xfrm>
            <a:off x="1965325" y="5524500"/>
            <a:ext cx="41592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38956" name="Rectangle 45"/>
          <p:cNvSpPr>
            <a:spLocks/>
          </p:cNvSpPr>
          <p:nvPr/>
        </p:nvSpPr>
        <p:spPr bwMode="auto">
          <a:xfrm>
            <a:off x="3405188" y="5524500"/>
            <a:ext cx="41592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38957" name="Rectangle 46"/>
          <p:cNvSpPr>
            <a:spLocks/>
          </p:cNvSpPr>
          <p:nvPr/>
        </p:nvSpPr>
        <p:spPr bwMode="auto">
          <a:xfrm>
            <a:off x="4846638" y="5524500"/>
            <a:ext cx="41592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38958" name="Rectangle 47"/>
          <p:cNvSpPr>
            <a:spLocks/>
          </p:cNvSpPr>
          <p:nvPr/>
        </p:nvSpPr>
        <p:spPr bwMode="auto">
          <a:xfrm>
            <a:off x="6215063" y="5524500"/>
            <a:ext cx="41592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38959" name="Rectangle 48"/>
          <p:cNvSpPr>
            <a:spLocks/>
          </p:cNvSpPr>
          <p:nvPr/>
        </p:nvSpPr>
        <p:spPr bwMode="auto">
          <a:xfrm>
            <a:off x="7654925" y="5524500"/>
            <a:ext cx="41592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38960" name="Rectangle 49"/>
          <p:cNvSpPr>
            <a:spLocks/>
          </p:cNvSpPr>
          <p:nvPr/>
        </p:nvSpPr>
        <p:spPr bwMode="auto">
          <a:xfrm>
            <a:off x="9094788" y="5524500"/>
            <a:ext cx="41592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38961" name="Rectangle 50"/>
          <p:cNvSpPr>
            <a:spLocks/>
          </p:cNvSpPr>
          <p:nvPr/>
        </p:nvSpPr>
        <p:spPr bwMode="auto">
          <a:xfrm>
            <a:off x="10463213" y="5524500"/>
            <a:ext cx="41592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38962" name="Rectangle 51"/>
          <p:cNvSpPr>
            <a:spLocks/>
          </p:cNvSpPr>
          <p:nvPr/>
        </p:nvSpPr>
        <p:spPr bwMode="auto">
          <a:xfrm>
            <a:off x="1965325" y="4516438"/>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38963" name="Rectangle 52"/>
          <p:cNvSpPr>
            <a:spLocks/>
          </p:cNvSpPr>
          <p:nvPr/>
        </p:nvSpPr>
        <p:spPr bwMode="auto">
          <a:xfrm>
            <a:off x="3405188" y="4516438"/>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38964" name="Rectangle 53"/>
          <p:cNvSpPr>
            <a:spLocks/>
          </p:cNvSpPr>
          <p:nvPr/>
        </p:nvSpPr>
        <p:spPr bwMode="auto">
          <a:xfrm>
            <a:off x="4846638" y="4516438"/>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38965" name="Rectangle 54"/>
          <p:cNvSpPr>
            <a:spLocks/>
          </p:cNvSpPr>
          <p:nvPr/>
        </p:nvSpPr>
        <p:spPr bwMode="auto">
          <a:xfrm>
            <a:off x="6215063" y="4516438"/>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38966" name="Rectangle 55"/>
          <p:cNvSpPr>
            <a:spLocks/>
          </p:cNvSpPr>
          <p:nvPr/>
        </p:nvSpPr>
        <p:spPr bwMode="auto">
          <a:xfrm>
            <a:off x="7654925" y="4516438"/>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38967" name="Rectangle 56"/>
          <p:cNvSpPr>
            <a:spLocks/>
          </p:cNvSpPr>
          <p:nvPr/>
        </p:nvSpPr>
        <p:spPr bwMode="auto">
          <a:xfrm>
            <a:off x="9094788" y="4516438"/>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38968" name="Rectangle 57"/>
          <p:cNvSpPr>
            <a:spLocks/>
          </p:cNvSpPr>
          <p:nvPr/>
        </p:nvSpPr>
        <p:spPr bwMode="auto">
          <a:xfrm>
            <a:off x="10463213" y="4516438"/>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38969" name="Rectangle 58"/>
          <p:cNvSpPr>
            <a:spLocks/>
          </p:cNvSpPr>
          <p:nvPr/>
        </p:nvSpPr>
        <p:spPr bwMode="auto">
          <a:xfrm>
            <a:off x="1965325" y="3508375"/>
            <a:ext cx="41592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38970" name="Rectangle 59"/>
          <p:cNvSpPr>
            <a:spLocks/>
          </p:cNvSpPr>
          <p:nvPr/>
        </p:nvSpPr>
        <p:spPr bwMode="auto">
          <a:xfrm>
            <a:off x="3405188" y="3508375"/>
            <a:ext cx="41592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38971" name="Rectangle 60"/>
          <p:cNvSpPr>
            <a:spLocks/>
          </p:cNvSpPr>
          <p:nvPr/>
        </p:nvSpPr>
        <p:spPr bwMode="auto">
          <a:xfrm>
            <a:off x="4846638" y="3508375"/>
            <a:ext cx="41592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38972" name="Rectangle 61"/>
          <p:cNvSpPr>
            <a:spLocks/>
          </p:cNvSpPr>
          <p:nvPr/>
        </p:nvSpPr>
        <p:spPr bwMode="auto">
          <a:xfrm>
            <a:off x="6215063" y="3508375"/>
            <a:ext cx="41592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38973" name="Rectangle 62"/>
          <p:cNvSpPr>
            <a:spLocks/>
          </p:cNvSpPr>
          <p:nvPr/>
        </p:nvSpPr>
        <p:spPr bwMode="auto">
          <a:xfrm>
            <a:off x="7654925" y="3508375"/>
            <a:ext cx="41592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38974" name="Rectangle 63"/>
          <p:cNvSpPr>
            <a:spLocks/>
          </p:cNvSpPr>
          <p:nvPr/>
        </p:nvSpPr>
        <p:spPr bwMode="auto">
          <a:xfrm>
            <a:off x="9094788" y="3508375"/>
            <a:ext cx="41592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38975" name="Rectangle 64"/>
          <p:cNvSpPr>
            <a:spLocks/>
          </p:cNvSpPr>
          <p:nvPr/>
        </p:nvSpPr>
        <p:spPr bwMode="auto">
          <a:xfrm>
            <a:off x="10463213" y="3508375"/>
            <a:ext cx="41592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38976" name="Rectangle 65"/>
          <p:cNvSpPr>
            <a:spLocks/>
          </p:cNvSpPr>
          <p:nvPr/>
        </p:nvSpPr>
        <p:spPr bwMode="auto">
          <a:xfrm>
            <a:off x="1965325" y="2573338"/>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38977" name="Rectangle 66"/>
          <p:cNvSpPr>
            <a:spLocks/>
          </p:cNvSpPr>
          <p:nvPr/>
        </p:nvSpPr>
        <p:spPr bwMode="auto">
          <a:xfrm>
            <a:off x="3405188" y="2573338"/>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38978" name="Rectangle 67"/>
          <p:cNvSpPr>
            <a:spLocks/>
          </p:cNvSpPr>
          <p:nvPr/>
        </p:nvSpPr>
        <p:spPr bwMode="auto">
          <a:xfrm>
            <a:off x="4846638" y="2573338"/>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38979" name="Rectangle 68"/>
          <p:cNvSpPr>
            <a:spLocks/>
          </p:cNvSpPr>
          <p:nvPr/>
        </p:nvSpPr>
        <p:spPr bwMode="auto">
          <a:xfrm>
            <a:off x="6215063" y="2573338"/>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38980" name="Rectangle 69"/>
          <p:cNvSpPr>
            <a:spLocks/>
          </p:cNvSpPr>
          <p:nvPr/>
        </p:nvSpPr>
        <p:spPr bwMode="auto">
          <a:xfrm>
            <a:off x="7654925" y="2573338"/>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38981" name="Rectangle 70"/>
          <p:cNvSpPr>
            <a:spLocks/>
          </p:cNvSpPr>
          <p:nvPr/>
        </p:nvSpPr>
        <p:spPr bwMode="auto">
          <a:xfrm>
            <a:off x="9094788" y="2573338"/>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38982" name="Rectangle 71"/>
          <p:cNvSpPr>
            <a:spLocks/>
          </p:cNvSpPr>
          <p:nvPr/>
        </p:nvSpPr>
        <p:spPr bwMode="auto">
          <a:xfrm>
            <a:off x="10463213" y="2573338"/>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38983" name="Rectangle 72"/>
          <p:cNvSpPr>
            <a:spLocks/>
          </p:cNvSpPr>
          <p:nvPr/>
        </p:nvSpPr>
        <p:spPr bwMode="auto">
          <a:xfrm>
            <a:off x="1246188" y="8477250"/>
            <a:ext cx="41592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00FF00"/>
                </a:solidFill>
                <a:sym typeface="Wingdings" pitchFamily="2" charset="2"/>
              </a:rPr>
              <a:t></a:t>
            </a:r>
          </a:p>
        </p:txBody>
      </p:sp>
      <p:sp>
        <p:nvSpPr>
          <p:cNvPr id="38984" name="Rectangle 73"/>
          <p:cNvSpPr>
            <a:spLocks/>
          </p:cNvSpPr>
          <p:nvPr/>
        </p:nvSpPr>
        <p:spPr bwMode="auto">
          <a:xfrm>
            <a:off x="11326813" y="2573338"/>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00FF00"/>
                </a:solidFill>
                <a:sym typeface="Wingdings" pitchFamily="2" charset="2"/>
              </a:rPr>
              <a:t></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idx="4294967295"/>
          </p:nvPr>
        </p:nvSpPr>
        <p:spPr>
          <a:xfrm>
            <a:off x="1606550" y="196850"/>
            <a:ext cx="10728325" cy="1841500"/>
          </a:xfrm>
        </p:spPr>
        <p:txBody>
          <a:bodyPr lIns="50785" tIns="50785" rIns="50785" bIns="50785"/>
          <a:lstStyle/>
          <a:p>
            <a:pPr eaLnBrk="1" hangingPunct="1"/>
            <a:r>
              <a:rPr lang="en-AU" smtClean="0">
                <a:effectLst>
                  <a:outerShdw blurRad="38100" dist="38100" dir="2700000" algn="tl">
                    <a:srgbClr val="C0C0C0"/>
                  </a:outerShdw>
                </a:effectLst>
                <a:latin typeface="Arial" pitchFamily="34" charset="0"/>
              </a:rPr>
              <a:t>Graphs</a:t>
            </a:r>
          </a:p>
        </p:txBody>
      </p:sp>
      <p:sp>
        <p:nvSpPr>
          <p:cNvPr id="40962" name="Oval 4"/>
          <p:cNvSpPr>
            <a:spLocks/>
          </p:cNvSpPr>
          <p:nvPr/>
        </p:nvSpPr>
        <p:spPr bwMode="auto">
          <a:xfrm>
            <a:off x="4198938" y="4156075"/>
            <a:ext cx="215900" cy="215900"/>
          </a:xfrm>
          <a:prstGeom prst="ellipse">
            <a:avLst/>
          </a:prstGeom>
          <a:solidFill>
            <a:schemeClr val="tx1"/>
          </a:solidFill>
          <a:ln w="25400">
            <a:solidFill>
              <a:srgbClr val="000000"/>
            </a:solidFill>
            <a:round/>
            <a:headEnd/>
            <a:tailEnd/>
          </a:ln>
        </p:spPr>
        <p:txBody>
          <a:bodyPr wrap="none" lIns="91415" tIns="45708" rIns="91415" bIns="45708" anchor="ctr"/>
          <a:lstStyle/>
          <a:p>
            <a:pPr algn="ctr"/>
            <a:endParaRPr lang="en-US" sz="4300">
              <a:solidFill>
                <a:srgbClr val="000000"/>
              </a:solidFill>
              <a:latin typeface="Helvetica Neue Light" pitchFamily="-84" charset="0"/>
              <a:sym typeface="Helvetica Neue Light" pitchFamily="-84" charset="0"/>
            </a:endParaRPr>
          </a:p>
        </p:txBody>
      </p:sp>
      <p:sp>
        <p:nvSpPr>
          <p:cNvPr id="40963" name="Oval 5"/>
          <p:cNvSpPr>
            <a:spLocks/>
          </p:cNvSpPr>
          <p:nvPr/>
        </p:nvSpPr>
        <p:spPr bwMode="auto">
          <a:xfrm>
            <a:off x="6215063" y="3940175"/>
            <a:ext cx="215900" cy="215900"/>
          </a:xfrm>
          <a:prstGeom prst="ellipse">
            <a:avLst/>
          </a:prstGeom>
          <a:solidFill>
            <a:schemeClr val="tx1"/>
          </a:solidFill>
          <a:ln w="25400">
            <a:solidFill>
              <a:srgbClr val="000000"/>
            </a:solidFill>
            <a:round/>
            <a:headEnd/>
            <a:tailEnd/>
          </a:ln>
        </p:spPr>
        <p:txBody>
          <a:bodyPr wrap="none" lIns="91415" tIns="45708" rIns="91415" bIns="45708" anchor="ctr"/>
          <a:lstStyle/>
          <a:p>
            <a:pPr algn="ctr"/>
            <a:endParaRPr lang="en-US" sz="4300">
              <a:solidFill>
                <a:srgbClr val="000000"/>
              </a:solidFill>
              <a:latin typeface="Helvetica Neue Light" pitchFamily="-84" charset="0"/>
              <a:sym typeface="Helvetica Neue Light" pitchFamily="-84" charset="0"/>
            </a:endParaRPr>
          </a:p>
        </p:txBody>
      </p:sp>
      <p:sp>
        <p:nvSpPr>
          <p:cNvPr id="40964" name="Oval 6"/>
          <p:cNvSpPr>
            <a:spLocks/>
          </p:cNvSpPr>
          <p:nvPr/>
        </p:nvSpPr>
        <p:spPr bwMode="auto">
          <a:xfrm>
            <a:off x="8518525" y="2716213"/>
            <a:ext cx="215900" cy="215900"/>
          </a:xfrm>
          <a:prstGeom prst="ellipse">
            <a:avLst/>
          </a:prstGeom>
          <a:solidFill>
            <a:schemeClr val="tx1"/>
          </a:solidFill>
          <a:ln w="25400">
            <a:solidFill>
              <a:srgbClr val="000000"/>
            </a:solidFill>
            <a:round/>
            <a:headEnd/>
            <a:tailEnd/>
          </a:ln>
        </p:spPr>
        <p:txBody>
          <a:bodyPr wrap="none" lIns="91415" tIns="45708" rIns="91415" bIns="45708" anchor="ctr"/>
          <a:lstStyle/>
          <a:p>
            <a:pPr algn="ctr"/>
            <a:endParaRPr lang="en-US" sz="4300">
              <a:solidFill>
                <a:srgbClr val="000000"/>
              </a:solidFill>
              <a:latin typeface="Helvetica Neue Light" pitchFamily="-84" charset="0"/>
              <a:sym typeface="Helvetica Neue Light" pitchFamily="-84" charset="0"/>
            </a:endParaRPr>
          </a:p>
        </p:txBody>
      </p:sp>
      <p:sp>
        <p:nvSpPr>
          <p:cNvPr id="40965" name="Oval 7"/>
          <p:cNvSpPr>
            <a:spLocks/>
          </p:cNvSpPr>
          <p:nvPr/>
        </p:nvSpPr>
        <p:spPr bwMode="auto">
          <a:xfrm>
            <a:off x="3983038" y="6388100"/>
            <a:ext cx="215900" cy="215900"/>
          </a:xfrm>
          <a:prstGeom prst="ellipse">
            <a:avLst/>
          </a:prstGeom>
          <a:solidFill>
            <a:schemeClr val="tx1"/>
          </a:solidFill>
          <a:ln w="25400">
            <a:solidFill>
              <a:srgbClr val="000000"/>
            </a:solidFill>
            <a:round/>
            <a:headEnd/>
            <a:tailEnd/>
          </a:ln>
        </p:spPr>
        <p:txBody>
          <a:bodyPr wrap="none" lIns="91415" tIns="45708" rIns="91415" bIns="45708" anchor="ctr"/>
          <a:lstStyle/>
          <a:p>
            <a:pPr algn="ctr"/>
            <a:endParaRPr lang="en-US" sz="4300">
              <a:solidFill>
                <a:srgbClr val="000000"/>
              </a:solidFill>
              <a:latin typeface="Helvetica Neue Light" pitchFamily="-84" charset="0"/>
              <a:sym typeface="Helvetica Neue Light" pitchFamily="-84" charset="0"/>
            </a:endParaRPr>
          </a:p>
        </p:txBody>
      </p:sp>
      <p:sp>
        <p:nvSpPr>
          <p:cNvPr id="40966" name="Oval 8"/>
          <p:cNvSpPr>
            <a:spLocks/>
          </p:cNvSpPr>
          <p:nvPr/>
        </p:nvSpPr>
        <p:spPr bwMode="auto">
          <a:xfrm>
            <a:off x="7799388" y="5811838"/>
            <a:ext cx="215900" cy="215900"/>
          </a:xfrm>
          <a:prstGeom prst="ellipse">
            <a:avLst/>
          </a:prstGeom>
          <a:solidFill>
            <a:schemeClr val="tx1"/>
          </a:solidFill>
          <a:ln w="25400">
            <a:solidFill>
              <a:srgbClr val="000000"/>
            </a:solidFill>
            <a:round/>
            <a:headEnd/>
            <a:tailEnd/>
          </a:ln>
        </p:spPr>
        <p:txBody>
          <a:bodyPr wrap="none" lIns="91415" tIns="45708" rIns="91415" bIns="45708" anchor="ctr"/>
          <a:lstStyle/>
          <a:p>
            <a:pPr algn="ctr"/>
            <a:endParaRPr lang="en-US" sz="4300">
              <a:solidFill>
                <a:srgbClr val="000000"/>
              </a:solidFill>
              <a:latin typeface="Helvetica Neue Light" pitchFamily="-84" charset="0"/>
              <a:sym typeface="Helvetica Neue Light" pitchFamily="-84" charset="0"/>
            </a:endParaRPr>
          </a:p>
        </p:txBody>
      </p:sp>
      <p:sp>
        <p:nvSpPr>
          <p:cNvPr id="40967" name="Oval 9"/>
          <p:cNvSpPr>
            <a:spLocks/>
          </p:cNvSpPr>
          <p:nvPr/>
        </p:nvSpPr>
        <p:spPr bwMode="auto">
          <a:xfrm>
            <a:off x="5349875" y="8261350"/>
            <a:ext cx="215900" cy="215900"/>
          </a:xfrm>
          <a:prstGeom prst="ellipse">
            <a:avLst/>
          </a:prstGeom>
          <a:solidFill>
            <a:schemeClr val="tx1"/>
          </a:solidFill>
          <a:ln w="25400">
            <a:solidFill>
              <a:srgbClr val="000000"/>
            </a:solidFill>
            <a:round/>
            <a:headEnd/>
            <a:tailEnd/>
          </a:ln>
        </p:spPr>
        <p:txBody>
          <a:bodyPr wrap="none" lIns="91415" tIns="45708" rIns="91415" bIns="45708" anchor="ctr"/>
          <a:lstStyle/>
          <a:p>
            <a:pPr algn="ctr"/>
            <a:endParaRPr lang="en-US" sz="4300">
              <a:solidFill>
                <a:srgbClr val="000000"/>
              </a:solidFill>
              <a:latin typeface="Helvetica Neue Light" pitchFamily="-84" charset="0"/>
              <a:sym typeface="Helvetica Neue Light" pitchFamily="-84" charset="0"/>
            </a:endParaRPr>
          </a:p>
        </p:txBody>
      </p:sp>
      <p:sp>
        <p:nvSpPr>
          <p:cNvPr id="40968" name="Oval 10"/>
          <p:cNvSpPr>
            <a:spLocks/>
          </p:cNvSpPr>
          <p:nvPr/>
        </p:nvSpPr>
        <p:spPr bwMode="auto">
          <a:xfrm>
            <a:off x="5494338" y="6892925"/>
            <a:ext cx="215900" cy="215900"/>
          </a:xfrm>
          <a:prstGeom prst="ellipse">
            <a:avLst/>
          </a:prstGeom>
          <a:solidFill>
            <a:schemeClr val="tx1"/>
          </a:solidFill>
          <a:ln w="25400">
            <a:solidFill>
              <a:srgbClr val="000000"/>
            </a:solidFill>
            <a:round/>
            <a:headEnd/>
            <a:tailEnd/>
          </a:ln>
        </p:spPr>
        <p:txBody>
          <a:bodyPr wrap="none" lIns="91415" tIns="45708" rIns="91415" bIns="45708" anchor="ctr"/>
          <a:lstStyle/>
          <a:p>
            <a:pPr algn="ctr"/>
            <a:endParaRPr lang="en-US" sz="4300">
              <a:solidFill>
                <a:srgbClr val="000000"/>
              </a:solidFill>
              <a:latin typeface="Helvetica Neue Light" pitchFamily="-84" charset="0"/>
              <a:sym typeface="Helvetica Neue Light" pitchFamily="-84" charset="0"/>
            </a:endParaRPr>
          </a:p>
        </p:txBody>
      </p:sp>
      <p:sp>
        <p:nvSpPr>
          <p:cNvPr id="40969" name="Oval 11"/>
          <p:cNvSpPr>
            <a:spLocks/>
          </p:cNvSpPr>
          <p:nvPr/>
        </p:nvSpPr>
        <p:spPr bwMode="auto">
          <a:xfrm>
            <a:off x="5710238" y="5667375"/>
            <a:ext cx="215900" cy="215900"/>
          </a:xfrm>
          <a:prstGeom prst="ellipse">
            <a:avLst/>
          </a:prstGeom>
          <a:solidFill>
            <a:schemeClr val="tx1"/>
          </a:solidFill>
          <a:ln w="25400">
            <a:solidFill>
              <a:srgbClr val="000000"/>
            </a:solidFill>
            <a:round/>
            <a:headEnd/>
            <a:tailEnd/>
          </a:ln>
        </p:spPr>
        <p:txBody>
          <a:bodyPr wrap="none" lIns="91415" tIns="45708" rIns="91415" bIns="45708" anchor="ctr"/>
          <a:lstStyle/>
          <a:p>
            <a:pPr algn="ctr"/>
            <a:endParaRPr lang="en-US" sz="4300">
              <a:solidFill>
                <a:srgbClr val="000000"/>
              </a:solidFill>
              <a:latin typeface="Helvetica Neue Light" pitchFamily="-84" charset="0"/>
              <a:sym typeface="Helvetica Neue Light" pitchFamily="-84" charset="0"/>
            </a:endParaRPr>
          </a:p>
        </p:txBody>
      </p:sp>
      <p:sp>
        <p:nvSpPr>
          <p:cNvPr id="40970" name="Oval 12"/>
          <p:cNvSpPr>
            <a:spLocks/>
          </p:cNvSpPr>
          <p:nvPr/>
        </p:nvSpPr>
        <p:spPr bwMode="auto">
          <a:xfrm>
            <a:off x="7150100" y="7612063"/>
            <a:ext cx="215900" cy="215900"/>
          </a:xfrm>
          <a:prstGeom prst="ellipse">
            <a:avLst/>
          </a:prstGeom>
          <a:solidFill>
            <a:schemeClr val="tx1"/>
          </a:solidFill>
          <a:ln w="25400">
            <a:solidFill>
              <a:srgbClr val="000000"/>
            </a:solidFill>
            <a:round/>
            <a:headEnd/>
            <a:tailEnd/>
          </a:ln>
        </p:spPr>
        <p:txBody>
          <a:bodyPr wrap="none" lIns="91415" tIns="45708" rIns="91415" bIns="45708" anchor="ctr"/>
          <a:lstStyle/>
          <a:p>
            <a:pPr algn="ctr"/>
            <a:endParaRPr lang="en-US" sz="4300">
              <a:solidFill>
                <a:srgbClr val="000000"/>
              </a:solidFill>
              <a:latin typeface="Helvetica Neue Light" pitchFamily="-84" charset="0"/>
              <a:sym typeface="Helvetica Neue Light" pitchFamily="-84" charset="0"/>
            </a:endParaRPr>
          </a:p>
        </p:txBody>
      </p:sp>
      <p:sp>
        <p:nvSpPr>
          <p:cNvPr id="40971" name="Line 13"/>
          <p:cNvSpPr>
            <a:spLocks noChangeShapeType="1"/>
          </p:cNvSpPr>
          <p:nvPr/>
        </p:nvSpPr>
        <p:spPr bwMode="auto">
          <a:xfrm flipV="1">
            <a:off x="4414838" y="4084638"/>
            <a:ext cx="1800225" cy="2159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40972" name="Line 14"/>
          <p:cNvSpPr>
            <a:spLocks noChangeShapeType="1"/>
          </p:cNvSpPr>
          <p:nvPr/>
        </p:nvSpPr>
        <p:spPr bwMode="auto">
          <a:xfrm flipH="1">
            <a:off x="4125913" y="4156075"/>
            <a:ext cx="2160587" cy="223202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40973" name="Line 15"/>
          <p:cNvSpPr>
            <a:spLocks noChangeShapeType="1"/>
          </p:cNvSpPr>
          <p:nvPr/>
        </p:nvSpPr>
        <p:spPr bwMode="auto">
          <a:xfrm flipV="1">
            <a:off x="4125913" y="6027738"/>
            <a:ext cx="3744912" cy="43338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40974" name="Line 16"/>
          <p:cNvSpPr>
            <a:spLocks noChangeShapeType="1"/>
          </p:cNvSpPr>
          <p:nvPr/>
        </p:nvSpPr>
        <p:spPr bwMode="auto">
          <a:xfrm>
            <a:off x="5926138" y="5740400"/>
            <a:ext cx="1873250" cy="14446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40975" name="Line 17"/>
          <p:cNvSpPr>
            <a:spLocks noChangeShapeType="1"/>
          </p:cNvSpPr>
          <p:nvPr/>
        </p:nvSpPr>
        <p:spPr bwMode="auto">
          <a:xfrm flipH="1">
            <a:off x="4125913" y="5740400"/>
            <a:ext cx="1657350" cy="72072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40976" name="Freeform 18"/>
          <p:cNvSpPr>
            <a:spLocks/>
          </p:cNvSpPr>
          <p:nvPr/>
        </p:nvSpPr>
        <p:spPr bwMode="auto">
          <a:xfrm>
            <a:off x="6357938" y="2787650"/>
            <a:ext cx="2232025" cy="1223963"/>
          </a:xfrm>
          <a:custGeom>
            <a:avLst/>
            <a:gdLst>
              <a:gd name="T0" fmla="*/ 0 w 1407"/>
              <a:gd name="T1" fmla="*/ 2147483647 h 771"/>
              <a:gd name="T2" fmla="*/ 2147483647 w 1407"/>
              <a:gd name="T3" fmla="*/ 2147483647 h 771"/>
              <a:gd name="T4" fmla="*/ 2147483647 w 1407"/>
              <a:gd name="T5" fmla="*/ 0 h 771"/>
              <a:gd name="T6" fmla="*/ 0 60000 65536"/>
              <a:gd name="T7" fmla="*/ 0 60000 65536"/>
              <a:gd name="T8" fmla="*/ 0 60000 65536"/>
              <a:gd name="T9" fmla="*/ 0 w 1407"/>
              <a:gd name="T10" fmla="*/ 0 h 771"/>
              <a:gd name="T11" fmla="*/ 1407 w 1407"/>
              <a:gd name="T12" fmla="*/ 771 h 771"/>
            </a:gdLst>
            <a:ahLst/>
            <a:cxnLst>
              <a:cxn ang="T6">
                <a:pos x="T0" y="T1"/>
              </a:cxn>
              <a:cxn ang="T7">
                <a:pos x="T2" y="T3"/>
              </a:cxn>
              <a:cxn ang="T8">
                <a:pos x="T4" y="T5"/>
              </a:cxn>
            </a:cxnLst>
            <a:rect l="T9" t="T10" r="T11" b="T12"/>
            <a:pathLst>
              <a:path w="1407" h="771">
                <a:moveTo>
                  <a:pt x="0" y="771"/>
                </a:moveTo>
                <a:cubicBezTo>
                  <a:pt x="109" y="518"/>
                  <a:pt x="219" y="265"/>
                  <a:pt x="454" y="136"/>
                </a:cubicBezTo>
                <a:cubicBezTo>
                  <a:pt x="689" y="7"/>
                  <a:pt x="1248" y="23"/>
                  <a:pt x="1407" y="0"/>
                </a:cubicBez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15" tIns="45708" rIns="91415" bIns="45708"/>
          <a:lstStyle/>
          <a:p>
            <a:endParaRPr lang="en-AU"/>
          </a:p>
        </p:txBody>
      </p:sp>
      <p:sp>
        <p:nvSpPr>
          <p:cNvPr id="40977" name="Freeform 20"/>
          <p:cNvSpPr>
            <a:spLocks/>
          </p:cNvSpPr>
          <p:nvPr/>
        </p:nvSpPr>
        <p:spPr bwMode="auto">
          <a:xfrm>
            <a:off x="6430963" y="2860675"/>
            <a:ext cx="2232025" cy="1223963"/>
          </a:xfrm>
          <a:custGeom>
            <a:avLst/>
            <a:gdLst>
              <a:gd name="T0" fmla="*/ 0 w 1406"/>
              <a:gd name="T1" fmla="*/ 2147483647 h 771"/>
              <a:gd name="T2" fmla="*/ 2147483647 w 1406"/>
              <a:gd name="T3" fmla="*/ 2147483647 h 771"/>
              <a:gd name="T4" fmla="*/ 2147483647 w 1406"/>
              <a:gd name="T5" fmla="*/ 0 h 771"/>
              <a:gd name="T6" fmla="*/ 0 60000 65536"/>
              <a:gd name="T7" fmla="*/ 0 60000 65536"/>
              <a:gd name="T8" fmla="*/ 0 60000 65536"/>
              <a:gd name="T9" fmla="*/ 0 w 1406"/>
              <a:gd name="T10" fmla="*/ 0 h 771"/>
              <a:gd name="T11" fmla="*/ 1406 w 1406"/>
              <a:gd name="T12" fmla="*/ 771 h 771"/>
            </a:gdLst>
            <a:ahLst/>
            <a:cxnLst>
              <a:cxn ang="T6">
                <a:pos x="T0" y="T1"/>
              </a:cxn>
              <a:cxn ang="T7">
                <a:pos x="T2" y="T3"/>
              </a:cxn>
              <a:cxn ang="T8">
                <a:pos x="T4" y="T5"/>
              </a:cxn>
            </a:cxnLst>
            <a:rect l="T9" t="T10" r="T11" b="T12"/>
            <a:pathLst>
              <a:path w="1406" h="771">
                <a:moveTo>
                  <a:pt x="0" y="771"/>
                </a:moveTo>
                <a:cubicBezTo>
                  <a:pt x="314" y="767"/>
                  <a:pt x="628" y="763"/>
                  <a:pt x="862" y="635"/>
                </a:cubicBezTo>
                <a:cubicBezTo>
                  <a:pt x="1096" y="507"/>
                  <a:pt x="1251" y="253"/>
                  <a:pt x="1406" y="0"/>
                </a:cubicBez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15" tIns="45708" rIns="91415" bIns="45708"/>
          <a:lstStyle/>
          <a:p>
            <a:endParaRPr lang="en-AU"/>
          </a:p>
        </p:txBody>
      </p:sp>
      <p:sp>
        <p:nvSpPr>
          <p:cNvPr id="40978" name="Freeform 21"/>
          <p:cNvSpPr>
            <a:spLocks/>
          </p:cNvSpPr>
          <p:nvPr/>
        </p:nvSpPr>
        <p:spPr bwMode="auto">
          <a:xfrm>
            <a:off x="7796213" y="5872163"/>
            <a:ext cx="1682750" cy="1092200"/>
          </a:xfrm>
          <a:custGeom>
            <a:avLst/>
            <a:gdLst>
              <a:gd name="T0" fmla="*/ 2147483647 w 1060"/>
              <a:gd name="T1" fmla="*/ 2147483647 h 688"/>
              <a:gd name="T2" fmla="*/ 2147483647 w 1060"/>
              <a:gd name="T3" fmla="*/ 2147483647 h 688"/>
              <a:gd name="T4" fmla="*/ 2147483647 w 1060"/>
              <a:gd name="T5" fmla="*/ 2147483647 h 688"/>
              <a:gd name="T6" fmla="*/ 2147483647 w 1060"/>
              <a:gd name="T7" fmla="*/ 2147483647 h 688"/>
              <a:gd name="T8" fmla="*/ 0 60000 65536"/>
              <a:gd name="T9" fmla="*/ 0 60000 65536"/>
              <a:gd name="T10" fmla="*/ 0 60000 65536"/>
              <a:gd name="T11" fmla="*/ 0 60000 65536"/>
              <a:gd name="T12" fmla="*/ 0 w 1060"/>
              <a:gd name="T13" fmla="*/ 0 h 688"/>
              <a:gd name="T14" fmla="*/ 1060 w 1060"/>
              <a:gd name="T15" fmla="*/ 688 h 688"/>
            </a:gdLst>
            <a:ahLst/>
            <a:cxnLst>
              <a:cxn ang="T8">
                <a:pos x="T0" y="T1"/>
              </a:cxn>
              <a:cxn ang="T9">
                <a:pos x="T2" y="T3"/>
              </a:cxn>
              <a:cxn ang="T10">
                <a:pos x="T4" y="T5"/>
              </a:cxn>
              <a:cxn ang="T11">
                <a:pos x="T6" y="T7"/>
              </a:cxn>
            </a:cxnLst>
            <a:rect l="T12" t="T13" r="T14" b="T15"/>
            <a:pathLst>
              <a:path w="1060" h="688">
                <a:moveTo>
                  <a:pt x="91" y="53"/>
                </a:moveTo>
                <a:cubicBezTo>
                  <a:pt x="0" y="106"/>
                  <a:pt x="303" y="598"/>
                  <a:pt x="454" y="643"/>
                </a:cubicBezTo>
                <a:cubicBezTo>
                  <a:pt x="605" y="688"/>
                  <a:pt x="1060" y="431"/>
                  <a:pt x="999" y="325"/>
                </a:cubicBezTo>
                <a:cubicBezTo>
                  <a:pt x="938" y="219"/>
                  <a:pt x="182" y="0"/>
                  <a:pt x="91" y="53"/>
                </a:cubicBezTo>
                <a:close/>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15" tIns="45708" rIns="91415" bIns="45708"/>
          <a:lstStyle/>
          <a:p>
            <a:endParaRPr lang="en-AU"/>
          </a:p>
        </p:txBody>
      </p:sp>
      <p:sp>
        <p:nvSpPr>
          <p:cNvPr id="40979" name="Line 25"/>
          <p:cNvSpPr>
            <a:spLocks noChangeShapeType="1"/>
          </p:cNvSpPr>
          <p:nvPr/>
        </p:nvSpPr>
        <p:spPr bwMode="auto">
          <a:xfrm flipV="1">
            <a:off x="5421313" y="7035800"/>
            <a:ext cx="146050" cy="129698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40980" name="Line 26"/>
          <p:cNvSpPr>
            <a:spLocks noChangeShapeType="1"/>
          </p:cNvSpPr>
          <p:nvPr/>
        </p:nvSpPr>
        <p:spPr bwMode="auto">
          <a:xfrm>
            <a:off x="5638800" y="6964363"/>
            <a:ext cx="1655763" cy="79216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40981" name="Line 27"/>
          <p:cNvSpPr>
            <a:spLocks noChangeShapeType="1"/>
          </p:cNvSpPr>
          <p:nvPr/>
        </p:nvSpPr>
        <p:spPr bwMode="auto">
          <a:xfrm flipH="1">
            <a:off x="5494338" y="7685088"/>
            <a:ext cx="1800225" cy="6477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grpSp>
        <p:nvGrpSpPr>
          <p:cNvPr id="2" name="Group 34"/>
          <p:cNvGrpSpPr>
            <a:grpSpLocks/>
          </p:cNvGrpSpPr>
          <p:nvPr/>
        </p:nvGrpSpPr>
        <p:grpSpPr bwMode="auto">
          <a:xfrm>
            <a:off x="1749425" y="2427288"/>
            <a:ext cx="2520950" cy="1657350"/>
            <a:chOff x="240" y="1484"/>
            <a:chExt cx="1588" cy="1044"/>
          </a:xfrm>
        </p:grpSpPr>
        <p:sp>
          <p:nvSpPr>
            <p:cNvPr id="40989" name="Text Box 28"/>
            <p:cNvSpPr txBox="1">
              <a:spLocks/>
            </p:cNvSpPr>
            <p:nvPr/>
          </p:nvSpPr>
          <p:spPr bwMode="auto">
            <a:xfrm>
              <a:off x="240" y="1484"/>
              <a:ext cx="1180" cy="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spcBef>
                  <a:spcPct val="50000"/>
                </a:spcBef>
              </a:pPr>
              <a:r>
                <a:rPr lang="en-AU" sz="4300">
                  <a:solidFill>
                    <a:srgbClr val="000000"/>
                  </a:solidFill>
                  <a:latin typeface="Helvetica Neue Light" pitchFamily="-84" charset="0"/>
                  <a:sym typeface="Helvetica Neue Light" pitchFamily="-84" charset="0"/>
                </a:rPr>
                <a:t>Vertex</a:t>
              </a:r>
            </a:p>
          </p:txBody>
        </p:sp>
        <p:sp>
          <p:nvSpPr>
            <p:cNvPr id="40990" name="AutoShape 31"/>
            <p:cNvSpPr>
              <a:spLocks/>
            </p:cNvSpPr>
            <p:nvPr/>
          </p:nvSpPr>
          <p:spPr bwMode="auto">
            <a:xfrm rot="2539474">
              <a:off x="966" y="2074"/>
              <a:ext cx="862" cy="454"/>
            </a:xfrm>
            <a:prstGeom prst="rightArrow">
              <a:avLst>
                <a:gd name="adj1" fmla="val 50000"/>
                <a:gd name="adj2" fmla="val 47467"/>
              </a:avLst>
            </a:prstGeom>
            <a:solidFill>
              <a:srgbClr val="BFBFBF"/>
            </a:solidFill>
            <a:ln w="25400">
              <a:solidFill>
                <a:srgbClr val="000000"/>
              </a:solidFill>
              <a:miter lim="800000"/>
              <a:headEnd/>
              <a:tailEnd/>
            </a:ln>
          </p:spPr>
          <p:txBody>
            <a:bodyPr wrap="none" anchor="ctr"/>
            <a:lstStyle/>
            <a:p>
              <a:pPr algn="ctr"/>
              <a:endParaRPr lang="en-US" sz="4300">
                <a:solidFill>
                  <a:srgbClr val="000000"/>
                </a:solidFill>
                <a:latin typeface="Helvetica Neue Light" pitchFamily="-84" charset="0"/>
                <a:sym typeface="Helvetica Neue Light" pitchFamily="-84" charset="0"/>
              </a:endParaRPr>
            </a:p>
          </p:txBody>
        </p:sp>
      </p:grpSp>
      <p:grpSp>
        <p:nvGrpSpPr>
          <p:cNvPr id="3" name="Group 35"/>
          <p:cNvGrpSpPr>
            <a:grpSpLocks/>
          </p:cNvGrpSpPr>
          <p:nvPr/>
        </p:nvGrpSpPr>
        <p:grpSpPr bwMode="auto">
          <a:xfrm>
            <a:off x="2252663" y="7469188"/>
            <a:ext cx="3025775" cy="754062"/>
            <a:chOff x="558" y="4660"/>
            <a:chExt cx="1905" cy="475"/>
          </a:xfrm>
        </p:grpSpPr>
        <p:sp>
          <p:nvSpPr>
            <p:cNvPr id="40987" name="Text Box 29"/>
            <p:cNvSpPr txBox="1">
              <a:spLocks/>
            </p:cNvSpPr>
            <p:nvPr/>
          </p:nvSpPr>
          <p:spPr bwMode="auto">
            <a:xfrm>
              <a:off x="558" y="4660"/>
              <a:ext cx="1497" cy="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spcBef>
                  <a:spcPct val="50000"/>
                </a:spcBef>
              </a:pPr>
              <a:r>
                <a:rPr lang="en-AU" sz="4300">
                  <a:solidFill>
                    <a:srgbClr val="000000"/>
                  </a:solidFill>
                  <a:latin typeface="Helvetica Neue Light" pitchFamily="-84" charset="0"/>
                  <a:sym typeface="Helvetica Neue Light" pitchFamily="-84" charset="0"/>
                </a:rPr>
                <a:t>Edge</a:t>
              </a:r>
            </a:p>
          </p:txBody>
        </p:sp>
        <p:sp>
          <p:nvSpPr>
            <p:cNvPr id="40988" name="AutoShape 32"/>
            <p:cNvSpPr>
              <a:spLocks/>
            </p:cNvSpPr>
            <p:nvPr/>
          </p:nvSpPr>
          <p:spPr bwMode="auto">
            <a:xfrm>
              <a:off x="1828" y="4705"/>
              <a:ext cx="635" cy="409"/>
            </a:xfrm>
            <a:prstGeom prst="rightArrow">
              <a:avLst>
                <a:gd name="adj1" fmla="val 50000"/>
                <a:gd name="adj2" fmla="val 38814"/>
              </a:avLst>
            </a:prstGeom>
            <a:solidFill>
              <a:srgbClr val="BFBFBF"/>
            </a:solidFill>
            <a:ln w="25400">
              <a:solidFill>
                <a:srgbClr val="000000"/>
              </a:solidFill>
              <a:miter lim="800000"/>
              <a:headEnd/>
              <a:tailEnd/>
            </a:ln>
          </p:spPr>
          <p:txBody>
            <a:bodyPr wrap="none" anchor="ctr"/>
            <a:lstStyle/>
            <a:p>
              <a:pPr algn="ctr"/>
              <a:endParaRPr lang="en-US" sz="4300">
                <a:solidFill>
                  <a:srgbClr val="000000"/>
                </a:solidFill>
                <a:latin typeface="Helvetica Neue Light" pitchFamily="-84" charset="0"/>
                <a:sym typeface="Helvetica Neue Light" pitchFamily="-84" charset="0"/>
              </a:endParaRPr>
            </a:p>
          </p:txBody>
        </p:sp>
      </p:grpSp>
      <p:grpSp>
        <p:nvGrpSpPr>
          <p:cNvPr id="4" name="Group 36"/>
          <p:cNvGrpSpPr>
            <a:grpSpLocks/>
          </p:cNvGrpSpPr>
          <p:nvPr/>
        </p:nvGrpSpPr>
        <p:grpSpPr bwMode="auto">
          <a:xfrm>
            <a:off x="9453563" y="6172200"/>
            <a:ext cx="3384550" cy="754063"/>
            <a:chOff x="5094" y="3843"/>
            <a:chExt cx="2132" cy="475"/>
          </a:xfrm>
        </p:grpSpPr>
        <p:sp>
          <p:nvSpPr>
            <p:cNvPr id="40985" name="Text Box 30"/>
            <p:cNvSpPr txBox="1">
              <a:spLocks/>
            </p:cNvSpPr>
            <p:nvPr/>
          </p:nvSpPr>
          <p:spPr bwMode="auto">
            <a:xfrm>
              <a:off x="5910" y="3843"/>
              <a:ext cx="1316" cy="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spcBef>
                  <a:spcPct val="50000"/>
                </a:spcBef>
              </a:pPr>
              <a:r>
                <a:rPr lang="en-AU" sz="4300">
                  <a:solidFill>
                    <a:srgbClr val="000000"/>
                  </a:solidFill>
                  <a:latin typeface="Helvetica Neue Light" pitchFamily="-84" charset="0"/>
                  <a:sym typeface="Helvetica Neue Light" pitchFamily="-84" charset="0"/>
                </a:rPr>
                <a:t>Loop</a:t>
              </a:r>
            </a:p>
          </p:txBody>
        </p:sp>
        <p:sp>
          <p:nvSpPr>
            <p:cNvPr id="40986" name="AutoShape 33"/>
            <p:cNvSpPr>
              <a:spLocks/>
            </p:cNvSpPr>
            <p:nvPr/>
          </p:nvSpPr>
          <p:spPr bwMode="auto">
            <a:xfrm>
              <a:off x="5094" y="3843"/>
              <a:ext cx="862" cy="408"/>
            </a:xfrm>
            <a:prstGeom prst="leftArrow">
              <a:avLst>
                <a:gd name="adj1" fmla="val 50000"/>
                <a:gd name="adj2" fmla="val 52819"/>
              </a:avLst>
            </a:prstGeom>
            <a:solidFill>
              <a:srgbClr val="BFBFBF"/>
            </a:solidFill>
            <a:ln w="25400">
              <a:solidFill>
                <a:srgbClr val="000000"/>
              </a:solidFill>
              <a:miter lim="800000"/>
              <a:headEnd/>
              <a:tailEnd/>
            </a:ln>
          </p:spPr>
          <p:txBody>
            <a:bodyPr wrap="none" anchor="ctr"/>
            <a:lstStyle/>
            <a:p>
              <a:pPr algn="ctr"/>
              <a:endParaRPr lang="en-US" sz="4300">
                <a:solidFill>
                  <a:srgbClr val="000000"/>
                </a:solidFill>
                <a:latin typeface="Helvetica Neue Light" pitchFamily="-84" charset="0"/>
                <a:sym typeface="Helvetica Neue Light" pitchFamily="-84"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idx="4294967295"/>
          </p:nvPr>
        </p:nvSpPr>
        <p:spPr>
          <a:xfrm>
            <a:off x="1533525" y="268288"/>
            <a:ext cx="10728325" cy="1841500"/>
          </a:xfrm>
        </p:spPr>
        <p:txBody>
          <a:bodyPr lIns="50785" tIns="50785" rIns="50785" bIns="50785"/>
          <a:lstStyle/>
          <a:p>
            <a:pPr eaLnBrk="1" hangingPunct="1"/>
            <a:r>
              <a:rPr lang="en-AU" smtClean="0">
                <a:effectLst>
                  <a:outerShdw blurRad="38100" dist="38100" dir="2700000" algn="tl">
                    <a:srgbClr val="C0C0C0"/>
                  </a:outerShdw>
                </a:effectLst>
                <a:latin typeface="Arial" pitchFamily="34" charset="0"/>
              </a:rPr>
              <a:t>Undirected/Directed</a:t>
            </a:r>
          </a:p>
        </p:txBody>
      </p:sp>
      <p:sp>
        <p:nvSpPr>
          <p:cNvPr id="41986" name="Oval 3"/>
          <p:cNvSpPr>
            <a:spLocks/>
          </p:cNvSpPr>
          <p:nvPr/>
        </p:nvSpPr>
        <p:spPr bwMode="auto">
          <a:xfrm>
            <a:off x="598488" y="4157663"/>
            <a:ext cx="215900" cy="215900"/>
          </a:xfrm>
          <a:prstGeom prst="ellipse">
            <a:avLst/>
          </a:prstGeom>
          <a:solidFill>
            <a:schemeClr val="tx1"/>
          </a:solidFill>
          <a:ln w="25400">
            <a:solidFill>
              <a:srgbClr val="000000"/>
            </a:solidFill>
            <a:round/>
            <a:headEnd/>
            <a:tailEnd/>
          </a:ln>
        </p:spPr>
        <p:txBody>
          <a:bodyPr wrap="none" lIns="91415" tIns="45708" rIns="91415" bIns="45708" anchor="ctr"/>
          <a:lstStyle/>
          <a:p>
            <a:pPr algn="ctr"/>
            <a:endParaRPr lang="en-US" sz="4300">
              <a:solidFill>
                <a:srgbClr val="000000"/>
              </a:solidFill>
              <a:latin typeface="Helvetica Neue Light" pitchFamily="-84" charset="0"/>
              <a:sym typeface="Helvetica Neue Light" pitchFamily="-84" charset="0"/>
            </a:endParaRPr>
          </a:p>
        </p:txBody>
      </p:sp>
      <p:sp>
        <p:nvSpPr>
          <p:cNvPr id="41987" name="Oval 4"/>
          <p:cNvSpPr>
            <a:spLocks/>
          </p:cNvSpPr>
          <p:nvPr/>
        </p:nvSpPr>
        <p:spPr bwMode="auto">
          <a:xfrm>
            <a:off x="2614613" y="3941763"/>
            <a:ext cx="215900" cy="215900"/>
          </a:xfrm>
          <a:prstGeom prst="ellipse">
            <a:avLst/>
          </a:prstGeom>
          <a:solidFill>
            <a:schemeClr val="tx1"/>
          </a:solidFill>
          <a:ln w="25400">
            <a:solidFill>
              <a:srgbClr val="000000"/>
            </a:solidFill>
            <a:round/>
            <a:headEnd/>
            <a:tailEnd/>
          </a:ln>
        </p:spPr>
        <p:txBody>
          <a:bodyPr wrap="none" lIns="91415" tIns="45708" rIns="91415" bIns="45708" anchor="ctr"/>
          <a:lstStyle/>
          <a:p>
            <a:pPr algn="ctr"/>
            <a:endParaRPr lang="en-US" sz="4300">
              <a:solidFill>
                <a:srgbClr val="000000"/>
              </a:solidFill>
              <a:latin typeface="Helvetica Neue Light" pitchFamily="-84" charset="0"/>
              <a:sym typeface="Helvetica Neue Light" pitchFamily="-84" charset="0"/>
            </a:endParaRPr>
          </a:p>
        </p:txBody>
      </p:sp>
      <p:sp>
        <p:nvSpPr>
          <p:cNvPr id="41988" name="Oval 5"/>
          <p:cNvSpPr>
            <a:spLocks/>
          </p:cNvSpPr>
          <p:nvPr/>
        </p:nvSpPr>
        <p:spPr bwMode="auto">
          <a:xfrm>
            <a:off x="4918075" y="2717800"/>
            <a:ext cx="215900" cy="215900"/>
          </a:xfrm>
          <a:prstGeom prst="ellipse">
            <a:avLst/>
          </a:prstGeom>
          <a:solidFill>
            <a:schemeClr val="tx1"/>
          </a:solidFill>
          <a:ln w="25400">
            <a:solidFill>
              <a:srgbClr val="000000"/>
            </a:solidFill>
            <a:round/>
            <a:headEnd/>
            <a:tailEnd/>
          </a:ln>
        </p:spPr>
        <p:txBody>
          <a:bodyPr wrap="none" lIns="91415" tIns="45708" rIns="91415" bIns="45708" anchor="ctr"/>
          <a:lstStyle/>
          <a:p>
            <a:pPr algn="ctr"/>
            <a:endParaRPr lang="en-US" sz="4300">
              <a:solidFill>
                <a:srgbClr val="000000"/>
              </a:solidFill>
              <a:latin typeface="Helvetica Neue Light" pitchFamily="-84" charset="0"/>
              <a:sym typeface="Helvetica Neue Light" pitchFamily="-84" charset="0"/>
            </a:endParaRPr>
          </a:p>
        </p:txBody>
      </p:sp>
      <p:sp>
        <p:nvSpPr>
          <p:cNvPr id="41989" name="Oval 6"/>
          <p:cNvSpPr>
            <a:spLocks/>
          </p:cNvSpPr>
          <p:nvPr/>
        </p:nvSpPr>
        <p:spPr bwMode="auto">
          <a:xfrm>
            <a:off x="382588" y="6389688"/>
            <a:ext cx="215900" cy="215900"/>
          </a:xfrm>
          <a:prstGeom prst="ellipse">
            <a:avLst/>
          </a:prstGeom>
          <a:solidFill>
            <a:schemeClr val="tx1"/>
          </a:solidFill>
          <a:ln w="25400">
            <a:solidFill>
              <a:srgbClr val="000000"/>
            </a:solidFill>
            <a:round/>
            <a:headEnd/>
            <a:tailEnd/>
          </a:ln>
        </p:spPr>
        <p:txBody>
          <a:bodyPr wrap="none" lIns="91415" tIns="45708" rIns="91415" bIns="45708" anchor="ctr"/>
          <a:lstStyle/>
          <a:p>
            <a:pPr algn="ctr"/>
            <a:endParaRPr lang="en-US" sz="4300">
              <a:solidFill>
                <a:srgbClr val="000000"/>
              </a:solidFill>
              <a:latin typeface="Helvetica Neue Light" pitchFamily="-84" charset="0"/>
              <a:sym typeface="Helvetica Neue Light" pitchFamily="-84" charset="0"/>
            </a:endParaRPr>
          </a:p>
        </p:txBody>
      </p:sp>
      <p:sp>
        <p:nvSpPr>
          <p:cNvPr id="41990" name="Oval 7"/>
          <p:cNvSpPr>
            <a:spLocks/>
          </p:cNvSpPr>
          <p:nvPr/>
        </p:nvSpPr>
        <p:spPr bwMode="auto">
          <a:xfrm>
            <a:off x="4198938" y="5813425"/>
            <a:ext cx="215900" cy="215900"/>
          </a:xfrm>
          <a:prstGeom prst="ellipse">
            <a:avLst/>
          </a:prstGeom>
          <a:solidFill>
            <a:schemeClr val="tx1"/>
          </a:solidFill>
          <a:ln w="25400">
            <a:solidFill>
              <a:srgbClr val="000000"/>
            </a:solidFill>
            <a:round/>
            <a:headEnd/>
            <a:tailEnd/>
          </a:ln>
        </p:spPr>
        <p:txBody>
          <a:bodyPr wrap="none" lIns="91415" tIns="45708" rIns="91415" bIns="45708" anchor="ctr"/>
          <a:lstStyle/>
          <a:p>
            <a:pPr algn="ctr"/>
            <a:endParaRPr lang="en-US" sz="4300">
              <a:solidFill>
                <a:srgbClr val="000000"/>
              </a:solidFill>
              <a:latin typeface="Helvetica Neue Light" pitchFamily="-84" charset="0"/>
              <a:sym typeface="Helvetica Neue Light" pitchFamily="-84" charset="0"/>
            </a:endParaRPr>
          </a:p>
        </p:txBody>
      </p:sp>
      <p:sp>
        <p:nvSpPr>
          <p:cNvPr id="41991" name="Oval 8"/>
          <p:cNvSpPr>
            <a:spLocks/>
          </p:cNvSpPr>
          <p:nvPr/>
        </p:nvSpPr>
        <p:spPr bwMode="auto">
          <a:xfrm>
            <a:off x="1749425" y="8262938"/>
            <a:ext cx="215900" cy="215900"/>
          </a:xfrm>
          <a:prstGeom prst="ellipse">
            <a:avLst/>
          </a:prstGeom>
          <a:solidFill>
            <a:schemeClr val="tx1"/>
          </a:solidFill>
          <a:ln w="25400">
            <a:solidFill>
              <a:srgbClr val="000000"/>
            </a:solidFill>
            <a:round/>
            <a:headEnd/>
            <a:tailEnd/>
          </a:ln>
        </p:spPr>
        <p:txBody>
          <a:bodyPr wrap="none" lIns="91415" tIns="45708" rIns="91415" bIns="45708" anchor="ctr"/>
          <a:lstStyle/>
          <a:p>
            <a:pPr algn="ctr"/>
            <a:endParaRPr lang="en-US" sz="4300">
              <a:solidFill>
                <a:srgbClr val="000000"/>
              </a:solidFill>
              <a:latin typeface="Helvetica Neue Light" pitchFamily="-84" charset="0"/>
              <a:sym typeface="Helvetica Neue Light" pitchFamily="-84" charset="0"/>
            </a:endParaRPr>
          </a:p>
        </p:txBody>
      </p:sp>
      <p:sp>
        <p:nvSpPr>
          <p:cNvPr id="41992" name="Oval 9"/>
          <p:cNvSpPr>
            <a:spLocks/>
          </p:cNvSpPr>
          <p:nvPr/>
        </p:nvSpPr>
        <p:spPr bwMode="auto">
          <a:xfrm>
            <a:off x="1893888" y="6894513"/>
            <a:ext cx="215900" cy="215900"/>
          </a:xfrm>
          <a:prstGeom prst="ellipse">
            <a:avLst/>
          </a:prstGeom>
          <a:solidFill>
            <a:schemeClr val="tx1"/>
          </a:solidFill>
          <a:ln w="25400">
            <a:solidFill>
              <a:srgbClr val="000000"/>
            </a:solidFill>
            <a:round/>
            <a:headEnd/>
            <a:tailEnd/>
          </a:ln>
        </p:spPr>
        <p:txBody>
          <a:bodyPr wrap="none" lIns="91415" tIns="45708" rIns="91415" bIns="45708" anchor="ctr"/>
          <a:lstStyle/>
          <a:p>
            <a:pPr algn="ctr"/>
            <a:endParaRPr lang="en-US" sz="4300">
              <a:solidFill>
                <a:srgbClr val="000000"/>
              </a:solidFill>
              <a:latin typeface="Helvetica Neue Light" pitchFamily="-84" charset="0"/>
              <a:sym typeface="Helvetica Neue Light" pitchFamily="-84" charset="0"/>
            </a:endParaRPr>
          </a:p>
        </p:txBody>
      </p:sp>
      <p:sp>
        <p:nvSpPr>
          <p:cNvPr id="41993" name="Oval 10"/>
          <p:cNvSpPr>
            <a:spLocks/>
          </p:cNvSpPr>
          <p:nvPr/>
        </p:nvSpPr>
        <p:spPr bwMode="auto">
          <a:xfrm>
            <a:off x="2109788" y="5668963"/>
            <a:ext cx="215900" cy="215900"/>
          </a:xfrm>
          <a:prstGeom prst="ellipse">
            <a:avLst/>
          </a:prstGeom>
          <a:solidFill>
            <a:schemeClr val="tx1"/>
          </a:solidFill>
          <a:ln w="25400">
            <a:solidFill>
              <a:srgbClr val="000000"/>
            </a:solidFill>
            <a:round/>
            <a:headEnd/>
            <a:tailEnd/>
          </a:ln>
        </p:spPr>
        <p:txBody>
          <a:bodyPr wrap="none" lIns="91415" tIns="45708" rIns="91415" bIns="45708" anchor="ctr"/>
          <a:lstStyle/>
          <a:p>
            <a:pPr algn="ctr"/>
            <a:endParaRPr lang="en-US" sz="4300">
              <a:solidFill>
                <a:srgbClr val="000000"/>
              </a:solidFill>
              <a:latin typeface="Helvetica Neue Light" pitchFamily="-84" charset="0"/>
              <a:sym typeface="Helvetica Neue Light" pitchFamily="-84" charset="0"/>
            </a:endParaRPr>
          </a:p>
        </p:txBody>
      </p:sp>
      <p:sp>
        <p:nvSpPr>
          <p:cNvPr id="41994" name="Oval 11"/>
          <p:cNvSpPr>
            <a:spLocks/>
          </p:cNvSpPr>
          <p:nvPr/>
        </p:nvSpPr>
        <p:spPr bwMode="auto">
          <a:xfrm>
            <a:off x="3549650" y="7613650"/>
            <a:ext cx="215900" cy="215900"/>
          </a:xfrm>
          <a:prstGeom prst="ellipse">
            <a:avLst/>
          </a:prstGeom>
          <a:solidFill>
            <a:schemeClr val="tx1"/>
          </a:solidFill>
          <a:ln w="25400">
            <a:solidFill>
              <a:srgbClr val="000000"/>
            </a:solidFill>
            <a:round/>
            <a:headEnd/>
            <a:tailEnd/>
          </a:ln>
        </p:spPr>
        <p:txBody>
          <a:bodyPr wrap="none" lIns="91415" tIns="45708" rIns="91415" bIns="45708" anchor="ctr"/>
          <a:lstStyle/>
          <a:p>
            <a:pPr algn="ctr"/>
            <a:endParaRPr lang="en-US" sz="4300">
              <a:solidFill>
                <a:srgbClr val="000000"/>
              </a:solidFill>
              <a:latin typeface="Helvetica Neue Light" pitchFamily="-84" charset="0"/>
              <a:sym typeface="Helvetica Neue Light" pitchFamily="-84" charset="0"/>
            </a:endParaRPr>
          </a:p>
        </p:txBody>
      </p:sp>
      <p:sp>
        <p:nvSpPr>
          <p:cNvPr id="41995" name="Line 12"/>
          <p:cNvSpPr>
            <a:spLocks noChangeShapeType="1"/>
          </p:cNvSpPr>
          <p:nvPr/>
        </p:nvSpPr>
        <p:spPr bwMode="auto">
          <a:xfrm flipV="1">
            <a:off x="814388" y="4086225"/>
            <a:ext cx="1800225" cy="2159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41996" name="Line 13"/>
          <p:cNvSpPr>
            <a:spLocks noChangeShapeType="1"/>
          </p:cNvSpPr>
          <p:nvPr/>
        </p:nvSpPr>
        <p:spPr bwMode="auto">
          <a:xfrm flipH="1">
            <a:off x="525463" y="4157663"/>
            <a:ext cx="2160587" cy="223202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41997" name="Line 14"/>
          <p:cNvSpPr>
            <a:spLocks noChangeShapeType="1"/>
          </p:cNvSpPr>
          <p:nvPr/>
        </p:nvSpPr>
        <p:spPr bwMode="auto">
          <a:xfrm flipV="1">
            <a:off x="525463" y="6029325"/>
            <a:ext cx="3744912" cy="43338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41998" name="Line 15"/>
          <p:cNvSpPr>
            <a:spLocks noChangeShapeType="1"/>
          </p:cNvSpPr>
          <p:nvPr/>
        </p:nvSpPr>
        <p:spPr bwMode="auto">
          <a:xfrm>
            <a:off x="2325688" y="5741988"/>
            <a:ext cx="1873250" cy="14446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41999" name="Line 16"/>
          <p:cNvSpPr>
            <a:spLocks noChangeShapeType="1"/>
          </p:cNvSpPr>
          <p:nvPr/>
        </p:nvSpPr>
        <p:spPr bwMode="auto">
          <a:xfrm flipH="1">
            <a:off x="525463" y="5741988"/>
            <a:ext cx="1657350" cy="72072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42000" name="Freeform 17"/>
          <p:cNvSpPr>
            <a:spLocks/>
          </p:cNvSpPr>
          <p:nvPr/>
        </p:nvSpPr>
        <p:spPr bwMode="auto">
          <a:xfrm>
            <a:off x="2757488" y="2789238"/>
            <a:ext cx="2233612" cy="1223962"/>
          </a:xfrm>
          <a:custGeom>
            <a:avLst/>
            <a:gdLst>
              <a:gd name="T0" fmla="*/ 0 w 1407"/>
              <a:gd name="T1" fmla="*/ 2147483647 h 771"/>
              <a:gd name="T2" fmla="*/ 2147483647 w 1407"/>
              <a:gd name="T3" fmla="*/ 2147483647 h 771"/>
              <a:gd name="T4" fmla="*/ 2147483647 w 1407"/>
              <a:gd name="T5" fmla="*/ 0 h 771"/>
              <a:gd name="T6" fmla="*/ 0 60000 65536"/>
              <a:gd name="T7" fmla="*/ 0 60000 65536"/>
              <a:gd name="T8" fmla="*/ 0 60000 65536"/>
              <a:gd name="T9" fmla="*/ 0 w 1407"/>
              <a:gd name="T10" fmla="*/ 0 h 771"/>
              <a:gd name="T11" fmla="*/ 1407 w 1407"/>
              <a:gd name="T12" fmla="*/ 771 h 771"/>
            </a:gdLst>
            <a:ahLst/>
            <a:cxnLst>
              <a:cxn ang="T6">
                <a:pos x="T0" y="T1"/>
              </a:cxn>
              <a:cxn ang="T7">
                <a:pos x="T2" y="T3"/>
              </a:cxn>
              <a:cxn ang="T8">
                <a:pos x="T4" y="T5"/>
              </a:cxn>
            </a:cxnLst>
            <a:rect l="T9" t="T10" r="T11" b="T12"/>
            <a:pathLst>
              <a:path w="1407" h="771">
                <a:moveTo>
                  <a:pt x="0" y="771"/>
                </a:moveTo>
                <a:cubicBezTo>
                  <a:pt x="109" y="518"/>
                  <a:pt x="219" y="265"/>
                  <a:pt x="454" y="136"/>
                </a:cubicBezTo>
                <a:cubicBezTo>
                  <a:pt x="689" y="7"/>
                  <a:pt x="1248" y="23"/>
                  <a:pt x="1407" y="0"/>
                </a:cubicBez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15" tIns="45708" rIns="91415" bIns="45708"/>
          <a:lstStyle/>
          <a:p>
            <a:endParaRPr lang="en-AU"/>
          </a:p>
        </p:txBody>
      </p:sp>
      <p:sp>
        <p:nvSpPr>
          <p:cNvPr id="42001" name="Freeform 18"/>
          <p:cNvSpPr>
            <a:spLocks/>
          </p:cNvSpPr>
          <p:nvPr/>
        </p:nvSpPr>
        <p:spPr bwMode="auto">
          <a:xfrm>
            <a:off x="2830513" y="2862263"/>
            <a:ext cx="2232025" cy="1223962"/>
          </a:xfrm>
          <a:custGeom>
            <a:avLst/>
            <a:gdLst>
              <a:gd name="T0" fmla="*/ 0 w 1406"/>
              <a:gd name="T1" fmla="*/ 2147483647 h 771"/>
              <a:gd name="T2" fmla="*/ 2147483647 w 1406"/>
              <a:gd name="T3" fmla="*/ 2147483647 h 771"/>
              <a:gd name="T4" fmla="*/ 2147483647 w 1406"/>
              <a:gd name="T5" fmla="*/ 0 h 771"/>
              <a:gd name="T6" fmla="*/ 0 60000 65536"/>
              <a:gd name="T7" fmla="*/ 0 60000 65536"/>
              <a:gd name="T8" fmla="*/ 0 60000 65536"/>
              <a:gd name="T9" fmla="*/ 0 w 1406"/>
              <a:gd name="T10" fmla="*/ 0 h 771"/>
              <a:gd name="T11" fmla="*/ 1406 w 1406"/>
              <a:gd name="T12" fmla="*/ 771 h 771"/>
            </a:gdLst>
            <a:ahLst/>
            <a:cxnLst>
              <a:cxn ang="T6">
                <a:pos x="T0" y="T1"/>
              </a:cxn>
              <a:cxn ang="T7">
                <a:pos x="T2" y="T3"/>
              </a:cxn>
              <a:cxn ang="T8">
                <a:pos x="T4" y="T5"/>
              </a:cxn>
            </a:cxnLst>
            <a:rect l="T9" t="T10" r="T11" b="T12"/>
            <a:pathLst>
              <a:path w="1406" h="771">
                <a:moveTo>
                  <a:pt x="0" y="771"/>
                </a:moveTo>
                <a:cubicBezTo>
                  <a:pt x="314" y="767"/>
                  <a:pt x="628" y="763"/>
                  <a:pt x="862" y="635"/>
                </a:cubicBezTo>
                <a:cubicBezTo>
                  <a:pt x="1096" y="507"/>
                  <a:pt x="1251" y="253"/>
                  <a:pt x="1406" y="0"/>
                </a:cubicBez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15" tIns="45708" rIns="91415" bIns="45708"/>
          <a:lstStyle/>
          <a:p>
            <a:endParaRPr lang="en-AU"/>
          </a:p>
        </p:txBody>
      </p:sp>
      <p:sp>
        <p:nvSpPr>
          <p:cNvPr id="42002" name="Freeform 19"/>
          <p:cNvSpPr>
            <a:spLocks/>
          </p:cNvSpPr>
          <p:nvPr/>
        </p:nvSpPr>
        <p:spPr bwMode="auto">
          <a:xfrm>
            <a:off x="4197350" y="5873750"/>
            <a:ext cx="1682750" cy="1092200"/>
          </a:xfrm>
          <a:custGeom>
            <a:avLst/>
            <a:gdLst>
              <a:gd name="T0" fmla="*/ 2147483647 w 1060"/>
              <a:gd name="T1" fmla="*/ 2147483647 h 688"/>
              <a:gd name="T2" fmla="*/ 2147483647 w 1060"/>
              <a:gd name="T3" fmla="*/ 2147483647 h 688"/>
              <a:gd name="T4" fmla="*/ 2147483647 w 1060"/>
              <a:gd name="T5" fmla="*/ 2147483647 h 688"/>
              <a:gd name="T6" fmla="*/ 2147483647 w 1060"/>
              <a:gd name="T7" fmla="*/ 2147483647 h 688"/>
              <a:gd name="T8" fmla="*/ 0 60000 65536"/>
              <a:gd name="T9" fmla="*/ 0 60000 65536"/>
              <a:gd name="T10" fmla="*/ 0 60000 65536"/>
              <a:gd name="T11" fmla="*/ 0 60000 65536"/>
              <a:gd name="T12" fmla="*/ 0 w 1060"/>
              <a:gd name="T13" fmla="*/ 0 h 688"/>
              <a:gd name="T14" fmla="*/ 1060 w 1060"/>
              <a:gd name="T15" fmla="*/ 688 h 688"/>
            </a:gdLst>
            <a:ahLst/>
            <a:cxnLst>
              <a:cxn ang="T8">
                <a:pos x="T0" y="T1"/>
              </a:cxn>
              <a:cxn ang="T9">
                <a:pos x="T2" y="T3"/>
              </a:cxn>
              <a:cxn ang="T10">
                <a:pos x="T4" y="T5"/>
              </a:cxn>
              <a:cxn ang="T11">
                <a:pos x="T6" y="T7"/>
              </a:cxn>
            </a:cxnLst>
            <a:rect l="T12" t="T13" r="T14" b="T15"/>
            <a:pathLst>
              <a:path w="1060" h="688">
                <a:moveTo>
                  <a:pt x="91" y="53"/>
                </a:moveTo>
                <a:cubicBezTo>
                  <a:pt x="0" y="106"/>
                  <a:pt x="303" y="598"/>
                  <a:pt x="454" y="643"/>
                </a:cubicBezTo>
                <a:cubicBezTo>
                  <a:pt x="605" y="688"/>
                  <a:pt x="1060" y="431"/>
                  <a:pt x="999" y="325"/>
                </a:cubicBezTo>
                <a:cubicBezTo>
                  <a:pt x="938" y="219"/>
                  <a:pt x="182" y="0"/>
                  <a:pt x="91" y="53"/>
                </a:cubicBezTo>
                <a:close/>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15" tIns="45708" rIns="91415" bIns="45708"/>
          <a:lstStyle/>
          <a:p>
            <a:endParaRPr lang="en-AU"/>
          </a:p>
        </p:txBody>
      </p:sp>
      <p:sp>
        <p:nvSpPr>
          <p:cNvPr id="42003" name="Line 20"/>
          <p:cNvSpPr>
            <a:spLocks noChangeShapeType="1"/>
          </p:cNvSpPr>
          <p:nvPr/>
        </p:nvSpPr>
        <p:spPr bwMode="auto">
          <a:xfrm flipV="1">
            <a:off x="1822450" y="7037388"/>
            <a:ext cx="144463" cy="129698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42004" name="Line 21"/>
          <p:cNvSpPr>
            <a:spLocks noChangeShapeType="1"/>
          </p:cNvSpPr>
          <p:nvPr/>
        </p:nvSpPr>
        <p:spPr bwMode="auto">
          <a:xfrm>
            <a:off x="2038350" y="6965950"/>
            <a:ext cx="1655763" cy="79216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42005" name="Line 22"/>
          <p:cNvSpPr>
            <a:spLocks noChangeShapeType="1"/>
          </p:cNvSpPr>
          <p:nvPr/>
        </p:nvSpPr>
        <p:spPr bwMode="auto">
          <a:xfrm flipH="1">
            <a:off x="1893888" y="7686675"/>
            <a:ext cx="1800225" cy="6477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42006" name="Oval 32"/>
          <p:cNvSpPr>
            <a:spLocks/>
          </p:cNvSpPr>
          <p:nvPr/>
        </p:nvSpPr>
        <p:spPr bwMode="auto">
          <a:xfrm>
            <a:off x="7440613" y="3952875"/>
            <a:ext cx="215900" cy="215900"/>
          </a:xfrm>
          <a:prstGeom prst="ellipse">
            <a:avLst/>
          </a:prstGeom>
          <a:solidFill>
            <a:schemeClr val="tx1"/>
          </a:solidFill>
          <a:ln w="25400">
            <a:solidFill>
              <a:srgbClr val="000000"/>
            </a:solidFill>
            <a:round/>
            <a:headEnd/>
            <a:tailEnd/>
          </a:ln>
        </p:spPr>
        <p:txBody>
          <a:bodyPr wrap="none" lIns="91415" tIns="45708" rIns="91415" bIns="45708" anchor="ctr"/>
          <a:lstStyle/>
          <a:p>
            <a:pPr algn="ctr"/>
            <a:endParaRPr lang="en-US" sz="4300">
              <a:solidFill>
                <a:srgbClr val="000000"/>
              </a:solidFill>
              <a:latin typeface="Helvetica Neue Light" pitchFamily="-84" charset="0"/>
              <a:sym typeface="Helvetica Neue Light" pitchFamily="-84" charset="0"/>
            </a:endParaRPr>
          </a:p>
        </p:txBody>
      </p:sp>
      <p:sp>
        <p:nvSpPr>
          <p:cNvPr id="42007" name="Oval 33"/>
          <p:cNvSpPr>
            <a:spLocks/>
          </p:cNvSpPr>
          <p:nvPr/>
        </p:nvSpPr>
        <p:spPr bwMode="auto">
          <a:xfrm>
            <a:off x="9456738" y="3736975"/>
            <a:ext cx="215900" cy="215900"/>
          </a:xfrm>
          <a:prstGeom prst="ellipse">
            <a:avLst/>
          </a:prstGeom>
          <a:solidFill>
            <a:schemeClr val="tx1"/>
          </a:solidFill>
          <a:ln w="25400">
            <a:solidFill>
              <a:srgbClr val="000000"/>
            </a:solidFill>
            <a:round/>
            <a:headEnd/>
            <a:tailEnd/>
          </a:ln>
        </p:spPr>
        <p:txBody>
          <a:bodyPr wrap="none" lIns="91415" tIns="45708" rIns="91415" bIns="45708" anchor="ctr"/>
          <a:lstStyle/>
          <a:p>
            <a:pPr algn="ctr"/>
            <a:endParaRPr lang="en-US" sz="4300">
              <a:solidFill>
                <a:srgbClr val="000000"/>
              </a:solidFill>
              <a:latin typeface="Helvetica Neue Light" pitchFamily="-84" charset="0"/>
              <a:sym typeface="Helvetica Neue Light" pitchFamily="-84" charset="0"/>
            </a:endParaRPr>
          </a:p>
        </p:txBody>
      </p:sp>
      <p:sp>
        <p:nvSpPr>
          <p:cNvPr id="42008" name="Oval 34"/>
          <p:cNvSpPr>
            <a:spLocks/>
          </p:cNvSpPr>
          <p:nvPr/>
        </p:nvSpPr>
        <p:spPr bwMode="auto">
          <a:xfrm>
            <a:off x="11760200" y="2513013"/>
            <a:ext cx="215900" cy="215900"/>
          </a:xfrm>
          <a:prstGeom prst="ellipse">
            <a:avLst/>
          </a:prstGeom>
          <a:solidFill>
            <a:schemeClr val="tx1"/>
          </a:solidFill>
          <a:ln w="25400">
            <a:solidFill>
              <a:srgbClr val="000000"/>
            </a:solidFill>
            <a:round/>
            <a:headEnd/>
            <a:tailEnd/>
          </a:ln>
        </p:spPr>
        <p:txBody>
          <a:bodyPr wrap="none" lIns="91415" tIns="45708" rIns="91415" bIns="45708" anchor="ctr"/>
          <a:lstStyle/>
          <a:p>
            <a:pPr algn="ctr"/>
            <a:endParaRPr lang="en-US" sz="4300">
              <a:solidFill>
                <a:srgbClr val="000000"/>
              </a:solidFill>
              <a:latin typeface="Helvetica Neue Light" pitchFamily="-84" charset="0"/>
              <a:sym typeface="Helvetica Neue Light" pitchFamily="-84" charset="0"/>
            </a:endParaRPr>
          </a:p>
        </p:txBody>
      </p:sp>
      <p:sp>
        <p:nvSpPr>
          <p:cNvPr id="42009" name="Oval 35"/>
          <p:cNvSpPr>
            <a:spLocks/>
          </p:cNvSpPr>
          <p:nvPr/>
        </p:nvSpPr>
        <p:spPr bwMode="auto">
          <a:xfrm>
            <a:off x="7224713" y="6184900"/>
            <a:ext cx="215900" cy="215900"/>
          </a:xfrm>
          <a:prstGeom prst="ellipse">
            <a:avLst/>
          </a:prstGeom>
          <a:solidFill>
            <a:schemeClr val="tx1"/>
          </a:solidFill>
          <a:ln w="25400">
            <a:solidFill>
              <a:srgbClr val="000000"/>
            </a:solidFill>
            <a:round/>
            <a:headEnd/>
            <a:tailEnd/>
          </a:ln>
        </p:spPr>
        <p:txBody>
          <a:bodyPr wrap="none" lIns="91415" tIns="45708" rIns="91415" bIns="45708" anchor="ctr"/>
          <a:lstStyle/>
          <a:p>
            <a:pPr algn="ctr"/>
            <a:endParaRPr lang="en-US" sz="4300">
              <a:solidFill>
                <a:srgbClr val="000000"/>
              </a:solidFill>
              <a:latin typeface="Helvetica Neue Light" pitchFamily="-84" charset="0"/>
              <a:sym typeface="Helvetica Neue Light" pitchFamily="-84" charset="0"/>
            </a:endParaRPr>
          </a:p>
        </p:txBody>
      </p:sp>
      <p:sp>
        <p:nvSpPr>
          <p:cNvPr id="42010" name="Oval 36"/>
          <p:cNvSpPr>
            <a:spLocks/>
          </p:cNvSpPr>
          <p:nvPr/>
        </p:nvSpPr>
        <p:spPr bwMode="auto">
          <a:xfrm>
            <a:off x="11041063" y="5608638"/>
            <a:ext cx="215900" cy="215900"/>
          </a:xfrm>
          <a:prstGeom prst="ellipse">
            <a:avLst/>
          </a:prstGeom>
          <a:solidFill>
            <a:schemeClr val="tx1"/>
          </a:solidFill>
          <a:ln w="25400">
            <a:solidFill>
              <a:srgbClr val="000000"/>
            </a:solidFill>
            <a:round/>
            <a:headEnd/>
            <a:tailEnd/>
          </a:ln>
        </p:spPr>
        <p:txBody>
          <a:bodyPr wrap="none" lIns="91415" tIns="45708" rIns="91415" bIns="45708" anchor="ctr"/>
          <a:lstStyle/>
          <a:p>
            <a:pPr algn="ctr"/>
            <a:endParaRPr lang="en-US" sz="4300">
              <a:solidFill>
                <a:srgbClr val="000000"/>
              </a:solidFill>
              <a:latin typeface="Helvetica Neue Light" pitchFamily="-84" charset="0"/>
              <a:sym typeface="Helvetica Neue Light" pitchFamily="-84" charset="0"/>
            </a:endParaRPr>
          </a:p>
        </p:txBody>
      </p:sp>
      <p:sp>
        <p:nvSpPr>
          <p:cNvPr id="42011" name="Oval 37"/>
          <p:cNvSpPr>
            <a:spLocks/>
          </p:cNvSpPr>
          <p:nvPr/>
        </p:nvSpPr>
        <p:spPr bwMode="auto">
          <a:xfrm>
            <a:off x="8591550" y="8058150"/>
            <a:ext cx="215900" cy="215900"/>
          </a:xfrm>
          <a:prstGeom prst="ellipse">
            <a:avLst/>
          </a:prstGeom>
          <a:solidFill>
            <a:schemeClr val="tx1"/>
          </a:solidFill>
          <a:ln w="25400">
            <a:solidFill>
              <a:srgbClr val="000000"/>
            </a:solidFill>
            <a:round/>
            <a:headEnd/>
            <a:tailEnd/>
          </a:ln>
        </p:spPr>
        <p:txBody>
          <a:bodyPr wrap="none" lIns="91415" tIns="45708" rIns="91415" bIns="45708" anchor="ctr"/>
          <a:lstStyle/>
          <a:p>
            <a:pPr algn="ctr"/>
            <a:endParaRPr lang="en-US" sz="4300">
              <a:solidFill>
                <a:srgbClr val="000000"/>
              </a:solidFill>
              <a:latin typeface="Helvetica Neue Light" pitchFamily="-84" charset="0"/>
              <a:sym typeface="Helvetica Neue Light" pitchFamily="-84" charset="0"/>
            </a:endParaRPr>
          </a:p>
        </p:txBody>
      </p:sp>
      <p:sp>
        <p:nvSpPr>
          <p:cNvPr id="42012" name="Oval 38"/>
          <p:cNvSpPr>
            <a:spLocks/>
          </p:cNvSpPr>
          <p:nvPr/>
        </p:nvSpPr>
        <p:spPr bwMode="auto">
          <a:xfrm>
            <a:off x="8736013" y="6689725"/>
            <a:ext cx="215900" cy="215900"/>
          </a:xfrm>
          <a:prstGeom prst="ellipse">
            <a:avLst/>
          </a:prstGeom>
          <a:solidFill>
            <a:schemeClr val="tx1"/>
          </a:solidFill>
          <a:ln w="25400">
            <a:solidFill>
              <a:srgbClr val="000000"/>
            </a:solidFill>
            <a:round/>
            <a:headEnd/>
            <a:tailEnd/>
          </a:ln>
        </p:spPr>
        <p:txBody>
          <a:bodyPr wrap="none" lIns="91415" tIns="45708" rIns="91415" bIns="45708" anchor="ctr"/>
          <a:lstStyle/>
          <a:p>
            <a:pPr algn="ctr"/>
            <a:endParaRPr lang="en-US" sz="4300">
              <a:solidFill>
                <a:srgbClr val="000000"/>
              </a:solidFill>
              <a:latin typeface="Helvetica Neue Light" pitchFamily="-84" charset="0"/>
              <a:sym typeface="Helvetica Neue Light" pitchFamily="-84" charset="0"/>
            </a:endParaRPr>
          </a:p>
        </p:txBody>
      </p:sp>
      <p:sp>
        <p:nvSpPr>
          <p:cNvPr id="42013" name="Oval 39"/>
          <p:cNvSpPr>
            <a:spLocks/>
          </p:cNvSpPr>
          <p:nvPr/>
        </p:nvSpPr>
        <p:spPr bwMode="auto">
          <a:xfrm>
            <a:off x="8951913" y="5464175"/>
            <a:ext cx="215900" cy="215900"/>
          </a:xfrm>
          <a:prstGeom prst="ellipse">
            <a:avLst/>
          </a:prstGeom>
          <a:solidFill>
            <a:schemeClr val="tx1"/>
          </a:solidFill>
          <a:ln w="25400">
            <a:solidFill>
              <a:srgbClr val="000000"/>
            </a:solidFill>
            <a:round/>
            <a:headEnd/>
            <a:tailEnd/>
          </a:ln>
        </p:spPr>
        <p:txBody>
          <a:bodyPr wrap="none" lIns="91415" tIns="45708" rIns="91415" bIns="45708" anchor="ctr"/>
          <a:lstStyle/>
          <a:p>
            <a:pPr algn="ctr"/>
            <a:endParaRPr lang="en-US" sz="4300">
              <a:solidFill>
                <a:srgbClr val="000000"/>
              </a:solidFill>
              <a:latin typeface="Helvetica Neue Light" pitchFamily="-84" charset="0"/>
              <a:sym typeface="Helvetica Neue Light" pitchFamily="-84" charset="0"/>
            </a:endParaRPr>
          </a:p>
        </p:txBody>
      </p:sp>
      <p:sp>
        <p:nvSpPr>
          <p:cNvPr id="42014" name="Oval 40"/>
          <p:cNvSpPr>
            <a:spLocks/>
          </p:cNvSpPr>
          <p:nvPr/>
        </p:nvSpPr>
        <p:spPr bwMode="auto">
          <a:xfrm>
            <a:off x="10391775" y="7408863"/>
            <a:ext cx="215900" cy="215900"/>
          </a:xfrm>
          <a:prstGeom prst="ellipse">
            <a:avLst/>
          </a:prstGeom>
          <a:solidFill>
            <a:schemeClr val="tx1"/>
          </a:solidFill>
          <a:ln w="25400">
            <a:solidFill>
              <a:srgbClr val="000000"/>
            </a:solidFill>
            <a:round/>
            <a:headEnd/>
            <a:tailEnd/>
          </a:ln>
        </p:spPr>
        <p:txBody>
          <a:bodyPr wrap="none" lIns="91415" tIns="45708" rIns="91415" bIns="45708" anchor="ctr"/>
          <a:lstStyle/>
          <a:p>
            <a:pPr algn="ctr"/>
            <a:endParaRPr lang="en-US" sz="4300">
              <a:solidFill>
                <a:srgbClr val="000000"/>
              </a:solidFill>
              <a:latin typeface="Helvetica Neue Light" pitchFamily="-84" charset="0"/>
              <a:sym typeface="Helvetica Neue Light" pitchFamily="-84" charset="0"/>
            </a:endParaRPr>
          </a:p>
        </p:txBody>
      </p:sp>
      <p:sp>
        <p:nvSpPr>
          <p:cNvPr id="42015" name="Line 41"/>
          <p:cNvSpPr>
            <a:spLocks noChangeShapeType="1"/>
          </p:cNvSpPr>
          <p:nvPr/>
        </p:nvSpPr>
        <p:spPr bwMode="auto">
          <a:xfrm flipV="1">
            <a:off x="7656513" y="3881438"/>
            <a:ext cx="1800225" cy="215900"/>
          </a:xfrm>
          <a:prstGeom prst="line">
            <a:avLst/>
          </a:prstGeom>
          <a:noFill/>
          <a:ln w="41275">
            <a:solidFill>
              <a:srgbClr val="000000"/>
            </a:solidFill>
            <a:round/>
            <a:headEnd/>
            <a:tailEnd type="triangle" w="lg" len="lg"/>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42016" name="Line 42"/>
          <p:cNvSpPr>
            <a:spLocks noChangeShapeType="1"/>
          </p:cNvSpPr>
          <p:nvPr/>
        </p:nvSpPr>
        <p:spPr bwMode="auto">
          <a:xfrm flipH="1">
            <a:off x="7367588" y="3952875"/>
            <a:ext cx="2160587" cy="2232025"/>
          </a:xfrm>
          <a:prstGeom prst="line">
            <a:avLst/>
          </a:prstGeom>
          <a:noFill/>
          <a:ln w="41275">
            <a:solidFill>
              <a:srgbClr val="000000"/>
            </a:solidFill>
            <a:round/>
            <a:headEnd/>
            <a:tailEnd type="triangle" w="lg" len="lg"/>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42017" name="Line 43"/>
          <p:cNvSpPr>
            <a:spLocks noChangeShapeType="1"/>
          </p:cNvSpPr>
          <p:nvPr/>
        </p:nvSpPr>
        <p:spPr bwMode="auto">
          <a:xfrm flipV="1">
            <a:off x="7367588" y="5824538"/>
            <a:ext cx="3744912" cy="433387"/>
          </a:xfrm>
          <a:prstGeom prst="line">
            <a:avLst/>
          </a:prstGeom>
          <a:noFill/>
          <a:ln w="41275">
            <a:solidFill>
              <a:srgbClr val="000000"/>
            </a:solidFill>
            <a:round/>
            <a:headEnd/>
            <a:tailEnd type="triangle" w="lg" len="lg"/>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42018" name="Line 44"/>
          <p:cNvSpPr>
            <a:spLocks noChangeShapeType="1"/>
          </p:cNvSpPr>
          <p:nvPr/>
        </p:nvSpPr>
        <p:spPr bwMode="auto">
          <a:xfrm>
            <a:off x="9167813" y="5537200"/>
            <a:ext cx="1873250" cy="144463"/>
          </a:xfrm>
          <a:prstGeom prst="line">
            <a:avLst/>
          </a:prstGeom>
          <a:noFill/>
          <a:ln w="41275">
            <a:solidFill>
              <a:srgbClr val="000000"/>
            </a:solidFill>
            <a:round/>
            <a:headEnd/>
            <a:tailEnd type="triangle" w="lg" len="lg"/>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42019" name="Line 45"/>
          <p:cNvSpPr>
            <a:spLocks noChangeShapeType="1"/>
          </p:cNvSpPr>
          <p:nvPr/>
        </p:nvSpPr>
        <p:spPr bwMode="auto">
          <a:xfrm flipH="1">
            <a:off x="7367588" y="5537200"/>
            <a:ext cx="1657350" cy="720725"/>
          </a:xfrm>
          <a:prstGeom prst="line">
            <a:avLst/>
          </a:prstGeom>
          <a:noFill/>
          <a:ln w="41275">
            <a:solidFill>
              <a:srgbClr val="000000"/>
            </a:solidFill>
            <a:round/>
            <a:headEnd/>
            <a:tailEnd type="triangle" w="lg" len="lg"/>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42020" name="Freeform 46"/>
          <p:cNvSpPr>
            <a:spLocks/>
          </p:cNvSpPr>
          <p:nvPr/>
        </p:nvSpPr>
        <p:spPr bwMode="auto">
          <a:xfrm>
            <a:off x="9671050" y="2573338"/>
            <a:ext cx="2087563" cy="1150937"/>
          </a:xfrm>
          <a:custGeom>
            <a:avLst/>
            <a:gdLst>
              <a:gd name="T0" fmla="*/ 0 w 1407"/>
              <a:gd name="T1" fmla="*/ 2147483647 h 771"/>
              <a:gd name="T2" fmla="*/ 2147483647 w 1407"/>
              <a:gd name="T3" fmla="*/ 2147483647 h 771"/>
              <a:gd name="T4" fmla="*/ 2147483647 w 1407"/>
              <a:gd name="T5" fmla="*/ 0 h 771"/>
              <a:gd name="T6" fmla="*/ 0 60000 65536"/>
              <a:gd name="T7" fmla="*/ 0 60000 65536"/>
              <a:gd name="T8" fmla="*/ 0 60000 65536"/>
              <a:gd name="T9" fmla="*/ 0 w 1407"/>
              <a:gd name="T10" fmla="*/ 0 h 771"/>
              <a:gd name="T11" fmla="*/ 1407 w 1407"/>
              <a:gd name="T12" fmla="*/ 771 h 771"/>
            </a:gdLst>
            <a:ahLst/>
            <a:cxnLst>
              <a:cxn ang="T6">
                <a:pos x="T0" y="T1"/>
              </a:cxn>
              <a:cxn ang="T7">
                <a:pos x="T2" y="T3"/>
              </a:cxn>
              <a:cxn ang="T8">
                <a:pos x="T4" y="T5"/>
              </a:cxn>
            </a:cxnLst>
            <a:rect l="T9" t="T10" r="T11" b="T12"/>
            <a:pathLst>
              <a:path w="1407" h="771">
                <a:moveTo>
                  <a:pt x="0" y="771"/>
                </a:moveTo>
                <a:cubicBezTo>
                  <a:pt x="109" y="518"/>
                  <a:pt x="219" y="265"/>
                  <a:pt x="454" y="136"/>
                </a:cubicBezTo>
                <a:cubicBezTo>
                  <a:pt x="689" y="7"/>
                  <a:pt x="1248" y="23"/>
                  <a:pt x="1407" y="0"/>
                </a:cubicBezTo>
              </a:path>
            </a:pathLst>
          </a:custGeom>
          <a:noFill/>
          <a:ln w="41275">
            <a:solidFill>
              <a:srgbClr val="000000"/>
            </a:solidFill>
            <a:round/>
            <a:headEnd type="triangle" w="lg" len="lg"/>
            <a:tailEnd type="none" w="lg" len="lg"/>
          </a:ln>
          <a:extLst>
            <a:ext uri="{909E8E84-426E-40DD-AFC4-6F175D3DCCD1}">
              <a14:hiddenFill xmlns:a14="http://schemas.microsoft.com/office/drawing/2010/main">
                <a:solidFill>
                  <a:srgbClr val="FFFFFF"/>
                </a:solidFill>
              </a14:hiddenFill>
            </a:ext>
          </a:extLst>
        </p:spPr>
        <p:txBody>
          <a:bodyPr lIns="91415" tIns="45708" rIns="91415" bIns="45708"/>
          <a:lstStyle/>
          <a:p>
            <a:endParaRPr lang="en-AU"/>
          </a:p>
        </p:txBody>
      </p:sp>
      <p:sp>
        <p:nvSpPr>
          <p:cNvPr id="42021" name="Freeform 47"/>
          <p:cNvSpPr>
            <a:spLocks/>
          </p:cNvSpPr>
          <p:nvPr/>
        </p:nvSpPr>
        <p:spPr bwMode="auto">
          <a:xfrm>
            <a:off x="9672638" y="2789238"/>
            <a:ext cx="2159000" cy="1092200"/>
          </a:xfrm>
          <a:custGeom>
            <a:avLst/>
            <a:gdLst>
              <a:gd name="T0" fmla="*/ 0 w 1406"/>
              <a:gd name="T1" fmla="*/ 2147483647 h 771"/>
              <a:gd name="T2" fmla="*/ 2147483647 w 1406"/>
              <a:gd name="T3" fmla="*/ 2147483647 h 771"/>
              <a:gd name="T4" fmla="*/ 2147483647 w 1406"/>
              <a:gd name="T5" fmla="*/ 0 h 771"/>
              <a:gd name="T6" fmla="*/ 0 60000 65536"/>
              <a:gd name="T7" fmla="*/ 0 60000 65536"/>
              <a:gd name="T8" fmla="*/ 0 60000 65536"/>
              <a:gd name="T9" fmla="*/ 0 w 1406"/>
              <a:gd name="T10" fmla="*/ 0 h 771"/>
              <a:gd name="T11" fmla="*/ 1406 w 1406"/>
              <a:gd name="T12" fmla="*/ 771 h 771"/>
            </a:gdLst>
            <a:ahLst/>
            <a:cxnLst>
              <a:cxn ang="T6">
                <a:pos x="T0" y="T1"/>
              </a:cxn>
              <a:cxn ang="T7">
                <a:pos x="T2" y="T3"/>
              </a:cxn>
              <a:cxn ang="T8">
                <a:pos x="T4" y="T5"/>
              </a:cxn>
            </a:cxnLst>
            <a:rect l="T9" t="T10" r="T11" b="T12"/>
            <a:pathLst>
              <a:path w="1406" h="771">
                <a:moveTo>
                  <a:pt x="0" y="771"/>
                </a:moveTo>
                <a:cubicBezTo>
                  <a:pt x="314" y="767"/>
                  <a:pt x="628" y="763"/>
                  <a:pt x="862" y="635"/>
                </a:cubicBezTo>
                <a:cubicBezTo>
                  <a:pt x="1096" y="507"/>
                  <a:pt x="1251" y="253"/>
                  <a:pt x="1406" y="0"/>
                </a:cubicBezTo>
              </a:path>
            </a:pathLst>
          </a:custGeom>
          <a:noFill/>
          <a:ln w="41275">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lIns="91415" tIns="45708" rIns="91415" bIns="45708"/>
          <a:lstStyle/>
          <a:p>
            <a:endParaRPr lang="en-AU"/>
          </a:p>
        </p:txBody>
      </p:sp>
      <p:sp>
        <p:nvSpPr>
          <p:cNvPr id="42022" name="Line 49"/>
          <p:cNvSpPr>
            <a:spLocks noChangeShapeType="1"/>
          </p:cNvSpPr>
          <p:nvPr/>
        </p:nvSpPr>
        <p:spPr bwMode="auto">
          <a:xfrm flipV="1">
            <a:off x="8664575" y="6832600"/>
            <a:ext cx="144463" cy="1296988"/>
          </a:xfrm>
          <a:prstGeom prst="line">
            <a:avLst/>
          </a:prstGeom>
          <a:noFill/>
          <a:ln w="41275">
            <a:solidFill>
              <a:srgbClr val="000000"/>
            </a:solidFill>
            <a:round/>
            <a:headEnd/>
            <a:tailEnd type="triangle" w="lg" len="lg"/>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42023" name="Line 50"/>
          <p:cNvSpPr>
            <a:spLocks noChangeShapeType="1"/>
          </p:cNvSpPr>
          <p:nvPr/>
        </p:nvSpPr>
        <p:spPr bwMode="auto">
          <a:xfrm>
            <a:off x="8880475" y="6761163"/>
            <a:ext cx="1509713" cy="636587"/>
          </a:xfrm>
          <a:prstGeom prst="line">
            <a:avLst/>
          </a:prstGeom>
          <a:noFill/>
          <a:ln w="41275">
            <a:solidFill>
              <a:srgbClr val="000000"/>
            </a:solidFill>
            <a:round/>
            <a:headEnd/>
            <a:tailEnd type="triangle" w="lg" len="lg"/>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42024" name="Line 51"/>
          <p:cNvSpPr>
            <a:spLocks noChangeShapeType="1"/>
          </p:cNvSpPr>
          <p:nvPr/>
        </p:nvSpPr>
        <p:spPr bwMode="auto">
          <a:xfrm flipH="1">
            <a:off x="8736013" y="7481888"/>
            <a:ext cx="1800225" cy="647700"/>
          </a:xfrm>
          <a:prstGeom prst="line">
            <a:avLst/>
          </a:prstGeom>
          <a:noFill/>
          <a:ln w="41275">
            <a:solidFill>
              <a:srgbClr val="000000"/>
            </a:solidFill>
            <a:round/>
            <a:headEnd/>
            <a:tailEnd type="triangle" w="lg" len="lg"/>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42025" name="Freeform 54"/>
          <p:cNvSpPr>
            <a:spLocks/>
          </p:cNvSpPr>
          <p:nvPr/>
        </p:nvSpPr>
        <p:spPr bwMode="auto">
          <a:xfrm>
            <a:off x="11182350" y="5668963"/>
            <a:ext cx="1428750" cy="1127125"/>
          </a:xfrm>
          <a:custGeom>
            <a:avLst/>
            <a:gdLst>
              <a:gd name="T0" fmla="*/ 0 w 900"/>
              <a:gd name="T1" fmla="*/ 2147483647 h 710"/>
              <a:gd name="T2" fmla="*/ 2147483647 w 900"/>
              <a:gd name="T3" fmla="*/ 2147483647 h 710"/>
              <a:gd name="T4" fmla="*/ 2147483647 w 900"/>
              <a:gd name="T5" fmla="*/ 2147483647 h 710"/>
              <a:gd name="T6" fmla="*/ 2147483647 w 900"/>
              <a:gd name="T7" fmla="*/ 0 h 710"/>
              <a:gd name="T8" fmla="*/ 0 60000 65536"/>
              <a:gd name="T9" fmla="*/ 0 60000 65536"/>
              <a:gd name="T10" fmla="*/ 0 60000 65536"/>
              <a:gd name="T11" fmla="*/ 0 60000 65536"/>
              <a:gd name="T12" fmla="*/ 0 w 900"/>
              <a:gd name="T13" fmla="*/ 0 h 710"/>
              <a:gd name="T14" fmla="*/ 900 w 900"/>
              <a:gd name="T15" fmla="*/ 710 h 710"/>
            </a:gdLst>
            <a:ahLst/>
            <a:cxnLst>
              <a:cxn ang="T8">
                <a:pos x="T0" y="T1"/>
              </a:cxn>
              <a:cxn ang="T9">
                <a:pos x="T2" y="T3"/>
              </a:cxn>
              <a:cxn ang="T10">
                <a:pos x="T4" y="T5"/>
              </a:cxn>
              <a:cxn ang="T11">
                <a:pos x="T6" y="T7"/>
              </a:cxn>
            </a:cxnLst>
            <a:rect l="T12" t="T13" r="T14" b="T15"/>
            <a:pathLst>
              <a:path w="900" h="710">
                <a:moveTo>
                  <a:pt x="0" y="45"/>
                </a:moveTo>
                <a:cubicBezTo>
                  <a:pt x="109" y="347"/>
                  <a:pt x="219" y="650"/>
                  <a:pt x="363" y="680"/>
                </a:cubicBezTo>
                <a:cubicBezTo>
                  <a:pt x="507" y="710"/>
                  <a:pt x="900" y="340"/>
                  <a:pt x="862" y="227"/>
                </a:cubicBezTo>
                <a:cubicBezTo>
                  <a:pt x="824" y="114"/>
                  <a:pt x="480" y="57"/>
                  <a:pt x="136" y="0"/>
                </a:cubicBezTo>
              </a:path>
            </a:pathLst>
          </a:custGeom>
          <a:noFill/>
          <a:ln w="41275">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lIns="91415" tIns="45708" rIns="91415" bIns="45708"/>
          <a:lstStyle/>
          <a:p>
            <a:endParaRPr lang="en-AU"/>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idx="4294967295"/>
          </p:nvPr>
        </p:nvSpPr>
        <p:spPr>
          <a:xfrm>
            <a:off x="1606550" y="123825"/>
            <a:ext cx="10728325" cy="1841500"/>
          </a:xfrm>
        </p:spPr>
        <p:txBody>
          <a:bodyPr lIns="50785" tIns="50785" rIns="50785" bIns="50785"/>
          <a:lstStyle/>
          <a:p>
            <a:pPr eaLnBrk="1" hangingPunct="1"/>
            <a:r>
              <a:rPr lang="en-AU" smtClean="0">
                <a:effectLst>
                  <a:outerShdw blurRad="38100" dist="38100" dir="2700000" algn="tl">
                    <a:srgbClr val="C0C0C0"/>
                  </a:outerShdw>
                </a:effectLst>
                <a:latin typeface="Arial" pitchFamily="34" charset="0"/>
              </a:rPr>
              <a:t>Non-simple/Simple</a:t>
            </a:r>
          </a:p>
        </p:txBody>
      </p:sp>
      <p:sp>
        <p:nvSpPr>
          <p:cNvPr id="43010" name="Oval 3"/>
          <p:cNvSpPr>
            <a:spLocks/>
          </p:cNvSpPr>
          <p:nvPr/>
        </p:nvSpPr>
        <p:spPr bwMode="auto">
          <a:xfrm>
            <a:off x="598488" y="4157663"/>
            <a:ext cx="215900" cy="215900"/>
          </a:xfrm>
          <a:prstGeom prst="ellipse">
            <a:avLst/>
          </a:prstGeom>
          <a:solidFill>
            <a:schemeClr val="tx1"/>
          </a:solidFill>
          <a:ln w="25400">
            <a:solidFill>
              <a:srgbClr val="000000"/>
            </a:solidFill>
            <a:round/>
            <a:headEnd/>
            <a:tailEnd/>
          </a:ln>
        </p:spPr>
        <p:txBody>
          <a:bodyPr wrap="none" lIns="91415" tIns="45708" rIns="91415" bIns="45708" anchor="ctr"/>
          <a:lstStyle/>
          <a:p>
            <a:pPr algn="ctr"/>
            <a:endParaRPr lang="en-US" sz="4300">
              <a:solidFill>
                <a:srgbClr val="000000"/>
              </a:solidFill>
              <a:latin typeface="Helvetica Neue Light" pitchFamily="-84" charset="0"/>
              <a:sym typeface="Helvetica Neue Light" pitchFamily="-84" charset="0"/>
            </a:endParaRPr>
          </a:p>
        </p:txBody>
      </p:sp>
      <p:sp>
        <p:nvSpPr>
          <p:cNvPr id="43011" name="Oval 4"/>
          <p:cNvSpPr>
            <a:spLocks/>
          </p:cNvSpPr>
          <p:nvPr/>
        </p:nvSpPr>
        <p:spPr bwMode="auto">
          <a:xfrm>
            <a:off x="2614613" y="3941763"/>
            <a:ext cx="215900" cy="215900"/>
          </a:xfrm>
          <a:prstGeom prst="ellipse">
            <a:avLst/>
          </a:prstGeom>
          <a:solidFill>
            <a:schemeClr val="tx1"/>
          </a:solidFill>
          <a:ln w="25400">
            <a:solidFill>
              <a:srgbClr val="000000"/>
            </a:solidFill>
            <a:round/>
            <a:headEnd/>
            <a:tailEnd/>
          </a:ln>
        </p:spPr>
        <p:txBody>
          <a:bodyPr wrap="none" lIns="91415" tIns="45708" rIns="91415" bIns="45708" anchor="ctr"/>
          <a:lstStyle/>
          <a:p>
            <a:pPr algn="ctr"/>
            <a:endParaRPr lang="en-US" sz="4300">
              <a:solidFill>
                <a:srgbClr val="000000"/>
              </a:solidFill>
              <a:latin typeface="Helvetica Neue Light" pitchFamily="-84" charset="0"/>
              <a:sym typeface="Helvetica Neue Light" pitchFamily="-84" charset="0"/>
            </a:endParaRPr>
          </a:p>
        </p:txBody>
      </p:sp>
      <p:sp>
        <p:nvSpPr>
          <p:cNvPr id="43012" name="Oval 5"/>
          <p:cNvSpPr>
            <a:spLocks/>
          </p:cNvSpPr>
          <p:nvPr/>
        </p:nvSpPr>
        <p:spPr bwMode="auto">
          <a:xfrm>
            <a:off x="4918075" y="2717800"/>
            <a:ext cx="215900" cy="215900"/>
          </a:xfrm>
          <a:prstGeom prst="ellipse">
            <a:avLst/>
          </a:prstGeom>
          <a:solidFill>
            <a:schemeClr val="tx1"/>
          </a:solidFill>
          <a:ln w="25400">
            <a:solidFill>
              <a:srgbClr val="000000"/>
            </a:solidFill>
            <a:round/>
            <a:headEnd/>
            <a:tailEnd/>
          </a:ln>
        </p:spPr>
        <p:txBody>
          <a:bodyPr wrap="none" lIns="91415" tIns="45708" rIns="91415" bIns="45708" anchor="ctr"/>
          <a:lstStyle/>
          <a:p>
            <a:pPr algn="ctr"/>
            <a:endParaRPr lang="en-US" sz="4300">
              <a:solidFill>
                <a:srgbClr val="000000"/>
              </a:solidFill>
              <a:latin typeface="Helvetica Neue Light" pitchFamily="-84" charset="0"/>
              <a:sym typeface="Helvetica Neue Light" pitchFamily="-84" charset="0"/>
            </a:endParaRPr>
          </a:p>
        </p:txBody>
      </p:sp>
      <p:sp>
        <p:nvSpPr>
          <p:cNvPr id="43013" name="Oval 6"/>
          <p:cNvSpPr>
            <a:spLocks/>
          </p:cNvSpPr>
          <p:nvPr/>
        </p:nvSpPr>
        <p:spPr bwMode="auto">
          <a:xfrm>
            <a:off x="382588" y="6389688"/>
            <a:ext cx="215900" cy="215900"/>
          </a:xfrm>
          <a:prstGeom prst="ellipse">
            <a:avLst/>
          </a:prstGeom>
          <a:solidFill>
            <a:schemeClr val="tx1"/>
          </a:solidFill>
          <a:ln w="25400">
            <a:solidFill>
              <a:srgbClr val="000000"/>
            </a:solidFill>
            <a:round/>
            <a:headEnd/>
            <a:tailEnd/>
          </a:ln>
        </p:spPr>
        <p:txBody>
          <a:bodyPr wrap="none" lIns="91415" tIns="45708" rIns="91415" bIns="45708" anchor="ctr"/>
          <a:lstStyle/>
          <a:p>
            <a:pPr algn="ctr"/>
            <a:endParaRPr lang="en-US" sz="4300">
              <a:solidFill>
                <a:srgbClr val="000000"/>
              </a:solidFill>
              <a:latin typeface="Helvetica Neue Light" pitchFamily="-84" charset="0"/>
              <a:sym typeface="Helvetica Neue Light" pitchFamily="-84" charset="0"/>
            </a:endParaRPr>
          </a:p>
        </p:txBody>
      </p:sp>
      <p:sp>
        <p:nvSpPr>
          <p:cNvPr id="43014" name="Oval 7"/>
          <p:cNvSpPr>
            <a:spLocks/>
          </p:cNvSpPr>
          <p:nvPr/>
        </p:nvSpPr>
        <p:spPr bwMode="auto">
          <a:xfrm>
            <a:off x="4198938" y="5813425"/>
            <a:ext cx="215900" cy="215900"/>
          </a:xfrm>
          <a:prstGeom prst="ellipse">
            <a:avLst/>
          </a:prstGeom>
          <a:solidFill>
            <a:schemeClr val="tx1"/>
          </a:solidFill>
          <a:ln w="25400">
            <a:solidFill>
              <a:srgbClr val="000000"/>
            </a:solidFill>
            <a:round/>
            <a:headEnd/>
            <a:tailEnd/>
          </a:ln>
        </p:spPr>
        <p:txBody>
          <a:bodyPr wrap="none" lIns="91415" tIns="45708" rIns="91415" bIns="45708" anchor="ctr"/>
          <a:lstStyle/>
          <a:p>
            <a:pPr algn="ctr"/>
            <a:endParaRPr lang="en-US" sz="4300">
              <a:solidFill>
                <a:srgbClr val="000000"/>
              </a:solidFill>
              <a:latin typeface="Helvetica Neue Light" pitchFamily="-84" charset="0"/>
              <a:sym typeface="Helvetica Neue Light" pitchFamily="-84" charset="0"/>
            </a:endParaRPr>
          </a:p>
        </p:txBody>
      </p:sp>
      <p:sp>
        <p:nvSpPr>
          <p:cNvPr id="43015" name="Oval 8"/>
          <p:cNvSpPr>
            <a:spLocks/>
          </p:cNvSpPr>
          <p:nvPr/>
        </p:nvSpPr>
        <p:spPr bwMode="auto">
          <a:xfrm>
            <a:off x="1749425" y="8262938"/>
            <a:ext cx="215900" cy="215900"/>
          </a:xfrm>
          <a:prstGeom prst="ellipse">
            <a:avLst/>
          </a:prstGeom>
          <a:solidFill>
            <a:schemeClr val="tx1"/>
          </a:solidFill>
          <a:ln w="25400">
            <a:solidFill>
              <a:srgbClr val="000000"/>
            </a:solidFill>
            <a:round/>
            <a:headEnd/>
            <a:tailEnd/>
          </a:ln>
        </p:spPr>
        <p:txBody>
          <a:bodyPr wrap="none" lIns="91415" tIns="45708" rIns="91415" bIns="45708" anchor="ctr"/>
          <a:lstStyle/>
          <a:p>
            <a:pPr algn="ctr"/>
            <a:endParaRPr lang="en-US" sz="4300">
              <a:solidFill>
                <a:srgbClr val="000000"/>
              </a:solidFill>
              <a:latin typeface="Helvetica Neue Light" pitchFamily="-84" charset="0"/>
              <a:sym typeface="Helvetica Neue Light" pitchFamily="-84" charset="0"/>
            </a:endParaRPr>
          </a:p>
        </p:txBody>
      </p:sp>
      <p:sp>
        <p:nvSpPr>
          <p:cNvPr id="43016" name="Oval 9"/>
          <p:cNvSpPr>
            <a:spLocks/>
          </p:cNvSpPr>
          <p:nvPr/>
        </p:nvSpPr>
        <p:spPr bwMode="auto">
          <a:xfrm>
            <a:off x="1893888" y="6894513"/>
            <a:ext cx="215900" cy="215900"/>
          </a:xfrm>
          <a:prstGeom prst="ellipse">
            <a:avLst/>
          </a:prstGeom>
          <a:solidFill>
            <a:schemeClr val="tx1"/>
          </a:solidFill>
          <a:ln w="25400">
            <a:solidFill>
              <a:srgbClr val="000000"/>
            </a:solidFill>
            <a:round/>
            <a:headEnd/>
            <a:tailEnd/>
          </a:ln>
        </p:spPr>
        <p:txBody>
          <a:bodyPr wrap="none" lIns="91415" tIns="45708" rIns="91415" bIns="45708" anchor="ctr"/>
          <a:lstStyle/>
          <a:p>
            <a:pPr algn="ctr"/>
            <a:endParaRPr lang="en-US" sz="4300">
              <a:solidFill>
                <a:srgbClr val="000000"/>
              </a:solidFill>
              <a:latin typeface="Helvetica Neue Light" pitchFamily="-84" charset="0"/>
              <a:sym typeface="Helvetica Neue Light" pitchFamily="-84" charset="0"/>
            </a:endParaRPr>
          </a:p>
        </p:txBody>
      </p:sp>
      <p:sp>
        <p:nvSpPr>
          <p:cNvPr id="43017" name="Oval 10"/>
          <p:cNvSpPr>
            <a:spLocks/>
          </p:cNvSpPr>
          <p:nvPr/>
        </p:nvSpPr>
        <p:spPr bwMode="auto">
          <a:xfrm>
            <a:off x="2109788" y="5668963"/>
            <a:ext cx="215900" cy="215900"/>
          </a:xfrm>
          <a:prstGeom prst="ellipse">
            <a:avLst/>
          </a:prstGeom>
          <a:solidFill>
            <a:schemeClr val="tx1"/>
          </a:solidFill>
          <a:ln w="25400">
            <a:solidFill>
              <a:srgbClr val="000000"/>
            </a:solidFill>
            <a:round/>
            <a:headEnd/>
            <a:tailEnd/>
          </a:ln>
        </p:spPr>
        <p:txBody>
          <a:bodyPr wrap="none" lIns="91415" tIns="45708" rIns="91415" bIns="45708" anchor="ctr"/>
          <a:lstStyle/>
          <a:p>
            <a:pPr algn="ctr"/>
            <a:endParaRPr lang="en-US" sz="4300">
              <a:solidFill>
                <a:srgbClr val="000000"/>
              </a:solidFill>
              <a:latin typeface="Helvetica Neue Light" pitchFamily="-84" charset="0"/>
              <a:sym typeface="Helvetica Neue Light" pitchFamily="-84" charset="0"/>
            </a:endParaRPr>
          </a:p>
        </p:txBody>
      </p:sp>
      <p:sp>
        <p:nvSpPr>
          <p:cNvPr id="43018" name="Oval 11"/>
          <p:cNvSpPr>
            <a:spLocks/>
          </p:cNvSpPr>
          <p:nvPr/>
        </p:nvSpPr>
        <p:spPr bwMode="auto">
          <a:xfrm>
            <a:off x="3549650" y="7613650"/>
            <a:ext cx="215900" cy="215900"/>
          </a:xfrm>
          <a:prstGeom prst="ellipse">
            <a:avLst/>
          </a:prstGeom>
          <a:solidFill>
            <a:schemeClr val="tx1"/>
          </a:solidFill>
          <a:ln w="25400">
            <a:solidFill>
              <a:srgbClr val="000000"/>
            </a:solidFill>
            <a:round/>
            <a:headEnd/>
            <a:tailEnd/>
          </a:ln>
        </p:spPr>
        <p:txBody>
          <a:bodyPr wrap="none" lIns="91415" tIns="45708" rIns="91415" bIns="45708" anchor="ctr"/>
          <a:lstStyle/>
          <a:p>
            <a:pPr algn="ctr"/>
            <a:endParaRPr lang="en-US" sz="4300">
              <a:solidFill>
                <a:srgbClr val="000000"/>
              </a:solidFill>
              <a:latin typeface="Helvetica Neue Light" pitchFamily="-84" charset="0"/>
              <a:sym typeface="Helvetica Neue Light" pitchFamily="-84" charset="0"/>
            </a:endParaRPr>
          </a:p>
        </p:txBody>
      </p:sp>
      <p:sp>
        <p:nvSpPr>
          <p:cNvPr id="43019" name="Line 12"/>
          <p:cNvSpPr>
            <a:spLocks noChangeShapeType="1"/>
          </p:cNvSpPr>
          <p:nvPr/>
        </p:nvSpPr>
        <p:spPr bwMode="auto">
          <a:xfrm flipV="1">
            <a:off x="814388" y="4086225"/>
            <a:ext cx="1800225" cy="2159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43020" name="Line 13"/>
          <p:cNvSpPr>
            <a:spLocks noChangeShapeType="1"/>
          </p:cNvSpPr>
          <p:nvPr/>
        </p:nvSpPr>
        <p:spPr bwMode="auto">
          <a:xfrm flipH="1">
            <a:off x="525463" y="4157663"/>
            <a:ext cx="2160587" cy="223202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43021" name="Line 14"/>
          <p:cNvSpPr>
            <a:spLocks noChangeShapeType="1"/>
          </p:cNvSpPr>
          <p:nvPr/>
        </p:nvSpPr>
        <p:spPr bwMode="auto">
          <a:xfrm flipV="1">
            <a:off x="525463" y="6029325"/>
            <a:ext cx="3744912" cy="43338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43022" name="Line 15"/>
          <p:cNvSpPr>
            <a:spLocks noChangeShapeType="1"/>
          </p:cNvSpPr>
          <p:nvPr/>
        </p:nvSpPr>
        <p:spPr bwMode="auto">
          <a:xfrm>
            <a:off x="2325688" y="5741988"/>
            <a:ext cx="1873250" cy="14446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43023" name="Line 16"/>
          <p:cNvSpPr>
            <a:spLocks noChangeShapeType="1"/>
          </p:cNvSpPr>
          <p:nvPr/>
        </p:nvSpPr>
        <p:spPr bwMode="auto">
          <a:xfrm flipH="1">
            <a:off x="525463" y="5741988"/>
            <a:ext cx="1657350" cy="72072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43024" name="Freeform 17"/>
          <p:cNvSpPr>
            <a:spLocks/>
          </p:cNvSpPr>
          <p:nvPr/>
        </p:nvSpPr>
        <p:spPr bwMode="auto">
          <a:xfrm>
            <a:off x="2757488" y="2789238"/>
            <a:ext cx="2233612" cy="1223962"/>
          </a:xfrm>
          <a:custGeom>
            <a:avLst/>
            <a:gdLst>
              <a:gd name="T0" fmla="*/ 0 w 1407"/>
              <a:gd name="T1" fmla="*/ 2147483647 h 771"/>
              <a:gd name="T2" fmla="*/ 2147483647 w 1407"/>
              <a:gd name="T3" fmla="*/ 2147483647 h 771"/>
              <a:gd name="T4" fmla="*/ 2147483647 w 1407"/>
              <a:gd name="T5" fmla="*/ 0 h 771"/>
              <a:gd name="T6" fmla="*/ 0 60000 65536"/>
              <a:gd name="T7" fmla="*/ 0 60000 65536"/>
              <a:gd name="T8" fmla="*/ 0 60000 65536"/>
              <a:gd name="T9" fmla="*/ 0 w 1407"/>
              <a:gd name="T10" fmla="*/ 0 h 771"/>
              <a:gd name="T11" fmla="*/ 1407 w 1407"/>
              <a:gd name="T12" fmla="*/ 771 h 771"/>
            </a:gdLst>
            <a:ahLst/>
            <a:cxnLst>
              <a:cxn ang="T6">
                <a:pos x="T0" y="T1"/>
              </a:cxn>
              <a:cxn ang="T7">
                <a:pos x="T2" y="T3"/>
              </a:cxn>
              <a:cxn ang="T8">
                <a:pos x="T4" y="T5"/>
              </a:cxn>
            </a:cxnLst>
            <a:rect l="T9" t="T10" r="T11" b="T12"/>
            <a:pathLst>
              <a:path w="1407" h="771">
                <a:moveTo>
                  <a:pt x="0" y="771"/>
                </a:moveTo>
                <a:cubicBezTo>
                  <a:pt x="109" y="518"/>
                  <a:pt x="219" y="265"/>
                  <a:pt x="454" y="136"/>
                </a:cubicBezTo>
                <a:cubicBezTo>
                  <a:pt x="689" y="7"/>
                  <a:pt x="1248" y="23"/>
                  <a:pt x="1407" y="0"/>
                </a:cubicBez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15" tIns="45708" rIns="91415" bIns="45708"/>
          <a:lstStyle/>
          <a:p>
            <a:endParaRPr lang="en-AU"/>
          </a:p>
        </p:txBody>
      </p:sp>
      <p:sp>
        <p:nvSpPr>
          <p:cNvPr id="43025" name="Freeform 18"/>
          <p:cNvSpPr>
            <a:spLocks/>
          </p:cNvSpPr>
          <p:nvPr/>
        </p:nvSpPr>
        <p:spPr bwMode="auto">
          <a:xfrm>
            <a:off x="2830513" y="2862263"/>
            <a:ext cx="2232025" cy="1223962"/>
          </a:xfrm>
          <a:custGeom>
            <a:avLst/>
            <a:gdLst>
              <a:gd name="T0" fmla="*/ 0 w 1406"/>
              <a:gd name="T1" fmla="*/ 2147483647 h 771"/>
              <a:gd name="T2" fmla="*/ 2147483647 w 1406"/>
              <a:gd name="T3" fmla="*/ 2147483647 h 771"/>
              <a:gd name="T4" fmla="*/ 2147483647 w 1406"/>
              <a:gd name="T5" fmla="*/ 0 h 771"/>
              <a:gd name="T6" fmla="*/ 0 60000 65536"/>
              <a:gd name="T7" fmla="*/ 0 60000 65536"/>
              <a:gd name="T8" fmla="*/ 0 60000 65536"/>
              <a:gd name="T9" fmla="*/ 0 w 1406"/>
              <a:gd name="T10" fmla="*/ 0 h 771"/>
              <a:gd name="T11" fmla="*/ 1406 w 1406"/>
              <a:gd name="T12" fmla="*/ 771 h 771"/>
            </a:gdLst>
            <a:ahLst/>
            <a:cxnLst>
              <a:cxn ang="T6">
                <a:pos x="T0" y="T1"/>
              </a:cxn>
              <a:cxn ang="T7">
                <a:pos x="T2" y="T3"/>
              </a:cxn>
              <a:cxn ang="T8">
                <a:pos x="T4" y="T5"/>
              </a:cxn>
            </a:cxnLst>
            <a:rect l="T9" t="T10" r="T11" b="T12"/>
            <a:pathLst>
              <a:path w="1406" h="771">
                <a:moveTo>
                  <a:pt x="0" y="771"/>
                </a:moveTo>
                <a:cubicBezTo>
                  <a:pt x="314" y="767"/>
                  <a:pt x="628" y="763"/>
                  <a:pt x="862" y="635"/>
                </a:cubicBezTo>
                <a:cubicBezTo>
                  <a:pt x="1096" y="507"/>
                  <a:pt x="1251" y="253"/>
                  <a:pt x="1406" y="0"/>
                </a:cubicBez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15" tIns="45708" rIns="91415" bIns="45708"/>
          <a:lstStyle/>
          <a:p>
            <a:endParaRPr lang="en-AU"/>
          </a:p>
        </p:txBody>
      </p:sp>
      <p:sp>
        <p:nvSpPr>
          <p:cNvPr id="43026" name="Freeform 19"/>
          <p:cNvSpPr>
            <a:spLocks/>
          </p:cNvSpPr>
          <p:nvPr/>
        </p:nvSpPr>
        <p:spPr bwMode="auto">
          <a:xfrm>
            <a:off x="4197350" y="5873750"/>
            <a:ext cx="1682750" cy="1092200"/>
          </a:xfrm>
          <a:custGeom>
            <a:avLst/>
            <a:gdLst>
              <a:gd name="T0" fmla="*/ 2147483647 w 1060"/>
              <a:gd name="T1" fmla="*/ 2147483647 h 688"/>
              <a:gd name="T2" fmla="*/ 2147483647 w 1060"/>
              <a:gd name="T3" fmla="*/ 2147483647 h 688"/>
              <a:gd name="T4" fmla="*/ 2147483647 w 1060"/>
              <a:gd name="T5" fmla="*/ 2147483647 h 688"/>
              <a:gd name="T6" fmla="*/ 2147483647 w 1060"/>
              <a:gd name="T7" fmla="*/ 2147483647 h 688"/>
              <a:gd name="T8" fmla="*/ 0 60000 65536"/>
              <a:gd name="T9" fmla="*/ 0 60000 65536"/>
              <a:gd name="T10" fmla="*/ 0 60000 65536"/>
              <a:gd name="T11" fmla="*/ 0 60000 65536"/>
              <a:gd name="T12" fmla="*/ 0 w 1060"/>
              <a:gd name="T13" fmla="*/ 0 h 688"/>
              <a:gd name="T14" fmla="*/ 1060 w 1060"/>
              <a:gd name="T15" fmla="*/ 688 h 688"/>
            </a:gdLst>
            <a:ahLst/>
            <a:cxnLst>
              <a:cxn ang="T8">
                <a:pos x="T0" y="T1"/>
              </a:cxn>
              <a:cxn ang="T9">
                <a:pos x="T2" y="T3"/>
              </a:cxn>
              <a:cxn ang="T10">
                <a:pos x="T4" y="T5"/>
              </a:cxn>
              <a:cxn ang="T11">
                <a:pos x="T6" y="T7"/>
              </a:cxn>
            </a:cxnLst>
            <a:rect l="T12" t="T13" r="T14" b="T15"/>
            <a:pathLst>
              <a:path w="1060" h="688">
                <a:moveTo>
                  <a:pt x="91" y="53"/>
                </a:moveTo>
                <a:cubicBezTo>
                  <a:pt x="0" y="106"/>
                  <a:pt x="303" y="598"/>
                  <a:pt x="454" y="643"/>
                </a:cubicBezTo>
                <a:cubicBezTo>
                  <a:pt x="605" y="688"/>
                  <a:pt x="1060" y="431"/>
                  <a:pt x="999" y="325"/>
                </a:cubicBezTo>
                <a:cubicBezTo>
                  <a:pt x="938" y="219"/>
                  <a:pt x="182" y="0"/>
                  <a:pt x="91" y="53"/>
                </a:cubicBezTo>
                <a:close/>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15" tIns="45708" rIns="91415" bIns="45708"/>
          <a:lstStyle/>
          <a:p>
            <a:endParaRPr lang="en-AU"/>
          </a:p>
        </p:txBody>
      </p:sp>
      <p:sp>
        <p:nvSpPr>
          <p:cNvPr id="43027" name="Line 20"/>
          <p:cNvSpPr>
            <a:spLocks noChangeShapeType="1"/>
          </p:cNvSpPr>
          <p:nvPr/>
        </p:nvSpPr>
        <p:spPr bwMode="auto">
          <a:xfrm flipV="1">
            <a:off x="1822450" y="7037388"/>
            <a:ext cx="144463" cy="129698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43028" name="Line 21"/>
          <p:cNvSpPr>
            <a:spLocks noChangeShapeType="1"/>
          </p:cNvSpPr>
          <p:nvPr/>
        </p:nvSpPr>
        <p:spPr bwMode="auto">
          <a:xfrm>
            <a:off x="2038350" y="6965950"/>
            <a:ext cx="1655763" cy="79216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43029" name="Line 22"/>
          <p:cNvSpPr>
            <a:spLocks noChangeShapeType="1"/>
          </p:cNvSpPr>
          <p:nvPr/>
        </p:nvSpPr>
        <p:spPr bwMode="auto">
          <a:xfrm flipH="1">
            <a:off x="1893888" y="7686675"/>
            <a:ext cx="1800225" cy="6477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43030" name="Oval 63"/>
          <p:cNvSpPr>
            <a:spLocks/>
          </p:cNvSpPr>
          <p:nvPr/>
        </p:nvSpPr>
        <p:spPr bwMode="auto">
          <a:xfrm>
            <a:off x="7296150" y="4240213"/>
            <a:ext cx="215900" cy="215900"/>
          </a:xfrm>
          <a:prstGeom prst="ellipse">
            <a:avLst/>
          </a:prstGeom>
          <a:solidFill>
            <a:schemeClr val="tx1"/>
          </a:solidFill>
          <a:ln w="25400">
            <a:solidFill>
              <a:srgbClr val="000000"/>
            </a:solidFill>
            <a:round/>
            <a:headEnd/>
            <a:tailEnd/>
          </a:ln>
        </p:spPr>
        <p:txBody>
          <a:bodyPr wrap="none" lIns="91415" tIns="45708" rIns="91415" bIns="45708" anchor="ctr"/>
          <a:lstStyle/>
          <a:p>
            <a:pPr algn="ctr"/>
            <a:endParaRPr lang="en-US" sz="4300">
              <a:solidFill>
                <a:srgbClr val="000000"/>
              </a:solidFill>
              <a:latin typeface="Helvetica Neue Light" pitchFamily="-84" charset="0"/>
              <a:sym typeface="Helvetica Neue Light" pitchFamily="-84" charset="0"/>
            </a:endParaRPr>
          </a:p>
        </p:txBody>
      </p:sp>
      <p:sp>
        <p:nvSpPr>
          <p:cNvPr id="43031" name="Oval 64"/>
          <p:cNvSpPr>
            <a:spLocks/>
          </p:cNvSpPr>
          <p:nvPr/>
        </p:nvSpPr>
        <p:spPr bwMode="auto">
          <a:xfrm>
            <a:off x="9312275" y="4024313"/>
            <a:ext cx="215900" cy="215900"/>
          </a:xfrm>
          <a:prstGeom prst="ellipse">
            <a:avLst/>
          </a:prstGeom>
          <a:solidFill>
            <a:schemeClr val="tx1"/>
          </a:solidFill>
          <a:ln w="25400">
            <a:solidFill>
              <a:srgbClr val="000000"/>
            </a:solidFill>
            <a:round/>
            <a:headEnd/>
            <a:tailEnd/>
          </a:ln>
        </p:spPr>
        <p:txBody>
          <a:bodyPr wrap="none" lIns="91415" tIns="45708" rIns="91415" bIns="45708" anchor="ctr"/>
          <a:lstStyle/>
          <a:p>
            <a:pPr algn="ctr"/>
            <a:endParaRPr lang="en-US" sz="4300">
              <a:solidFill>
                <a:srgbClr val="000000"/>
              </a:solidFill>
              <a:latin typeface="Helvetica Neue Light" pitchFamily="-84" charset="0"/>
              <a:sym typeface="Helvetica Neue Light" pitchFamily="-84" charset="0"/>
            </a:endParaRPr>
          </a:p>
        </p:txBody>
      </p:sp>
      <p:sp>
        <p:nvSpPr>
          <p:cNvPr id="43032" name="Oval 65"/>
          <p:cNvSpPr>
            <a:spLocks/>
          </p:cNvSpPr>
          <p:nvPr/>
        </p:nvSpPr>
        <p:spPr bwMode="auto">
          <a:xfrm>
            <a:off x="11615738" y="2800350"/>
            <a:ext cx="215900" cy="215900"/>
          </a:xfrm>
          <a:prstGeom prst="ellipse">
            <a:avLst/>
          </a:prstGeom>
          <a:solidFill>
            <a:schemeClr val="tx1"/>
          </a:solidFill>
          <a:ln w="25400">
            <a:solidFill>
              <a:srgbClr val="000000"/>
            </a:solidFill>
            <a:round/>
            <a:headEnd/>
            <a:tailEnd/>
          </a:ln>
        </p:spPr>
        <p:txBody>
          <a:bodyPr wrap="none" lIns="91415" tIns="45708" rIns="91415" bIns="45708" anchor="ctr"/>
          <a:lstStyle/>
          <a:p>
            <a:pPr algn="ctr"/>
            <a:endParaRPr lang="en-US" sz="4300">
              <a:solidFill>
                <a:srgbClr val="000000"/>
              </a:solidFill>
              <a:latin typeface="Helvetica Neue Light" pitchFamily="-84" charset="0"/>
              <a:sym typeface="Helvetica Neue Light" pitchFamily="-84" charset="0"/>
            </a:endParaRPr>
          </a:p>
        </p:txBody>
      </p:sp>
      <p:sp>
        <p:nvSpPr>
          <p:cNvPr id="43033" name="Oval 66"/>
          <p:cNvSpPr>
            <a:spLocks/>
          </p:cNvSpPr>
          <p:nvPr/>
        </p:nvSpPr>
        <p:spPr bwMode="auto">
          <a:xfrm>
            <a:off x="7080250" y="6472238"/>
            <a:ext cx="215900" cy="215900"/>
          </a:xfrm>
          <a:prstGeom prst="ellipse">
            <a:avLst/>
          </a:prstGeom>
          <a:solidFill>
            <a:schemeClr val="tx1"/>
          </a:solidFill>
          <a:ln w="25400">
            <a:solidFill>
              <a:srgbClr val="000000"/>
            </a:solidFill>
            <a:round/>
            <a:headEnd/>
            <a:tailEnd/>
          </a:ln>
        </p:spPr>
        <p:txBody>
          <a:bodyPr wrap="none" lIns="91415" tIns="45708" rIns="91415" bIns="45708" anchor="ctr"/>
          <a:lstStyle/>
          <a:p>
            <a:pPr algn="ctr"/>
            <a:endParaRPr lang="en-US" sz="4300">
              <a:solidFill>
                <a:srgbClr val="000000"/>
              </a:solidFill>
              <a:latin typeface="Helvetica Neue Light" pitchFamily="-84" charset="0"/>
              <a:sym typeface="Helvetica Neue Light" pitchFamily="-84" charset="0"/>
            </a:endParaRPr>
          </a:p>
        </p:txBody>
      </p:sp>
      <p:sp>
        <p:nvSpPr>
          <p:cNvPr id="43034" name="Oval 67"/>
          <p:cNvSpPr>
            <a:spLocks/>
          </p:cNvSpPr>
          <p:nvPr/>
        </p:nvSpPr>
        <p:spPr bwMode="auto">
          <a:xfrm>
            <a:off x="10896600" y="5895975"/>
            <a:ext cx="215900" cy="215900"/>
          </a:xfrm>
          <a:prstGeom prst="ellipse">
            <a:avLst/>
          </a:prstGeom>
          <a:solidFill>
            <a:schemeClr val="tx1"/>
          </a:solidFill>
          <a:ln w="25400">
            <a:solidFill>
              <a:srgbClr val="000000"/>
            </a:solidFill>
            <a:round/>
            <a:headEnd/>
            <a:tailEnd/>
          </a:ln>
        </p:spPr>
        <p:txBody>
          <a:bodyPr wrap="none" lIns="91415" tIns="45708" rIns="91415" bIns="45708" anchor="ctr"/>
          <a:lstStyle/>
          <a:p>
            <a:pPr algn="ctr"/>
            <a:endParaRPr lang="en-US" sz="4300">
              <a:solidFill>
                <a:srgbClr val="000000"/>
              </a:solidFill>
              <a:latin typeface="Helvetica Neue Light" pitchFamily="-84" charset="0"/>
              <a:sym typeface="Helvetica Neue Light" pitchFamily="-84" charset="0"/>
            </a:endParaRPr>
          </a:p>
        </p:txBody>
      </p:sp>
      <p:sp>
        <p:nvSpPr>
          <p:cNvPr id="43035" name="Oval 68"/>
          <p:cNvSpPr>
            <a:spLocks/>
          </p:cNvSpPr>
          <p:nvPr/>
        </p:nvSpPr>
        <p:spPr bwMode="auto">
          <a:xfrm>
            <a:off x="8447088" y="8345488"/>
            <a:ext cx="215900" cy="215900"/>
          </a:xfrm>
          <a:prstGeom prst="ellipse">
            <a:avLst/>
          </a:prstGeom>
          <a:solidFill>
            <a:schemeClr val="tx1"/>
          </a:solidFill>
          <a:ln w="25400">
            <a:solidFill>
              <a:srgbClr val="000000"/>
            </a:solidFill>
            <a:round/>
            <a:headEnd/>
            <a:tailEnd/>
          </a:ln>
        </p:spPr>
        <p:txBody>
          <a:bodyPr wrap="none" lIns="91415" tIns="45708" rIns="91415" bIns="45708" anchor="ctr"/>
          <a:lstStyle/>
          <a:p>
            <a:pPr algn="ctr"/>
            <a:endParaRPr lang="en-US" sz="4300">
              <a:solidFill>
                <a:srgbClr val="000000"/>
              </a:solidFill>
              <a:latin typeface="Helvetica Neue Light" pitchFamily="-84" charset="0"/>
              <a:sym typeface="Helvetica Neue Light" pitchFamily="-84" charset="0"/>
            </a:endParaRPr>
          </a:p>
        </p:txBody>
      </p:sp>
      <p:sp>
        <p:nvSpPr>
          <p:cNvPr id="43036" name="Oval 69"/>
          <p:cNvSpPr>
            <a:spLocks/>
          </p:cNvSpPr>
          <p:nvPr/>
        </p:nvSpPr>
        <p:spPr bwMode="auto">
          <a:xfrm>
            <a:off x="8591550" y="6977063"/>
            <a:ext cx="215900" cy="215900"/>
          </a:xfrm>
          <a:prstGeom prst="ellipse">
            <a:avLst/>
          </a:prstGeom>
          <a:solidFill>
            <a:schemeClr val="tx1"/>
          </a:solidFill>
          <a:ln w="25400">
            <a:solidFill>
              <a:srgbClr val="000000"/>
            </a:solidFill>
            <a:round/>
            <a:headEnd/>
            <a:tailEnd/>
          </a:ln>
        </p:spPr>
        <p:txBody>
          <a:bodyPr wrap="none" lIns="91415" tIns="45708" rIns="91415" bIns="45708" anchor="ctr"/>
          <a:lstStyle/>
          <a:p>
            <a:pPr algn="ctr"/>
            <a:endParaRPr lang="en-US" sz="4300">
              <a:solidFill>
                <a:srgbClr val="000000"/>
              </a:solidFill>
              <a:latin typeface="Helvetica Neue Light" pitchFamily="-84" charset="0"/>
              <a:sym typeface="Helvetica Neue Light" pitchFamily="-84" charset="0"/>
            </a:endParaRPr>
          </a:p>
        </p:txBody>
      </p:sp>
      <p:sp>
        <p:nvSpPr>
          <p:cNvPr id="43037" name="Oval 70"/>
          <p:cNvSpPr>
            <a:spLocks/>
          </p:cNvSpPr>
          <p:nvPr/>
        </p:nvSpPr>
        <p:spPr bwMode="auto">
          <a:xfrm>
            <a:off x="8807450" y="5751513"/>
            <a:ext cx="215900" cy="215900"/>
          </a:xfrm>
          <a:prstGeom prst="ellipse">
            <a:avLst/>
          </a:prstGeom>
          <a:solidFill>
            <a:schemeClr val="tx1"/>
          </a:solidFill>
          <a:ln w="25400">
            <a:solidFill>
              <a:srgbClr val="000000"/>
            </a:solidFill>
            <a:round/>
            <a:headEnd/>
            <a:tailEnd/>
          </a:ln>
        </p:spPr>
        <p:txBody>
          <a:bodyPr wrap="none" lIns="91415" tIns="45708" rIns="91415" bIns="45708" anchor="ctr"/>
          <a:lstStyle/>
          <a:p>
            <a:pPr algn="ctr"/>
            <a:endParaRPr lang="en-US" sz="4300">
              <a:solidFill>
                <a:srgbClr val="000000"/>
              </a:solidFill>
              <a:latin typeface="Helvetica Neue Light" pitchFamily="-84" charset="0"/>
              <a:sym typeface="Helvetica Neue Light" pitchFamily="-84" charset="0"/>
            </a:endParaRPr>
          </a:p>
        </p:txBody>
      </p:sp>
      <p:sp>
        <p:nvSpPr>
          <p:cNvPr id="43038" name="Oval 71"/>
          <p:cNvSpPr>
            <a:spLocks/>
          </p:cNvSpPr>
          <p:nvPr/>
        </p:nvSpPr>
        <p:spPr bwMode="auto">
          <a:xfrm>
            <a:off x="10247313" y="7696200"/>
            <a:ext cx="215900" cy="215900"/>
          </a:xfrm>
          <a:prstGeom prst="ellipse">
            <a:avLst/>
          </a:prstGeom>
          <a:solidFill>
            <a:schemeClr val="tx1"/>
          </a:solidFill>
          <a:ln w="25400">
            <a:solidFill>
              <a:srgbClr val="000000"/>
            </a:solidFill>
            <a:round/>
            <a:headEnd/>
            <a:tailEnd/>
          </a:ln>
        </p:spPr>
        <p:txBody>
          <a:bodyPr wrap="none" lIns="91415" tIns="45708" rIns="91415" bIns="45708" anchor="ctr"/>
          <a:lstStyle/>
          <a:p>
            <a:pPr algn="ctr"/>
            <a:endParaRPr lang="en-US" sz="4300">
              <a:solidFill>
                <a:srgbClr val="000000"/>
              </a:solidFill>
              <a:latin typeface="Helvetica Neue Light" pitchFamily="-84" charset="0"/>
              <a:sym typeface="Helvetica Neue Light" pitchFamily="-84" charset="0"/>
            </a:endParaRPr>
          </a:p>
        </p:txBody>
      </p:sp>
      <p:sp>
        <p:nvSpPr>
          <p:cNvPr id="43039" name="Line 72"/>
          <p:cNvSpPr>
            <a:spLocks noChangeShapeType="1"/>
          </p:cNvSpPr>
          <p:nvPr/>
        </p:nvSpPr>
        <p:spPr bwMode="auto">
          <a:xfrm flipV="1">
            <a:off x="7512050" y="4168775"/>
            <a:ext cx="1800225" cy="2159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43040" name="Line 73"/>
          <p:cNvSpPr>
            <a:spLocks noChangeShapeType="1"/>
          </p:cNvSpPr>
          <p:nvPr/>
        </p:nvSpPr>
        <p:spPr bwMode="auto">
          <a:xfrm flipH="1">
            <a:off x="7223125" y="4240213"/>
            <a:ext cx="2160588" cy="223202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43041" name="Line 74"/>
          <p:cNvSpPr>
            <a:spLocks noChangeShapeType="1"/>
          </p:cNvSpPr>
          <p:nvPr/>
        </p:nvSpPr>
        <p:spPr bwMode="auto">
          <a:xfrm flipV="1">
            <a:off x="7223125" y="6111875"/>
            <a:ext cx="3744913" cy="43338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43042" name="Line 75"/>
          <p:cNvSpPr>
            <a:spLocks noChangeShapeType="1"/>
          </p:cNvSpPr>
          <p:nvPr/>
        </p:nvSpPr>
        <p:spPr bwMode="auto">
          <a:xfrm>
            <a:off x="9023350" y="5824538"/>
            <a:ext cx="1873250" cy="14446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43043" name="Line 76"/>
          <p:cNvSpPr>
            <a:spLocks noChangeShapeType="1"/>
          </p:cNvSpPr>
          <p:nvPr/>
        </p:nvSpPr>
        <p:spPr bwMode="auto">
          <a:xfrm flipH="1">
            <a:off x="7223125" y="5824538"/>
            <a:ext cx="1657350" cy="72072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43044" name="Freeform 77"/>
          <p:cNvSpPr>
            <a:spLocks/>
          </p:cNvSpPr>
          <p:nvPr/>
        </p:nvSpPr>
        <p:spPr bwMode="auto">
          <a:xfrm>
            <a:off x="9455150" y="2871788"/>
            <a:ext cx="2233613" cy="1223962"/>
          </a:xfrm>
          <a:custGeom>
            <a:avLst/>
            <a:gdLst>
              <a:gd name="T0" fmla="*/ 0 w 1407"/>
              <a:gd name="T1" fmla="*/ 2147483647 h 771"/>
              <a:gd name="T2" fmla="*/ 2147483647 w 1407"/>
              <a:gd name="T3" fmla="*/ 2147483647 h 771"/>
              <a:gd name="T4" fmla="*/ 2147483647 w 1407"/>
              <a:gd name="T5" fmla="*/ 0 h 771"/>
              <a:gd name="T6" fmla="*/ 0 60000 65536"/>
              <a:gd name="T7" fmla="*/ 0 60000 65536"/>
              <a:gd name="T8" fmla="*/ 0 60000 65536"/>
              <a:gd name="T9" fmla="*/ 0 w 1407"/>
              <a:gd name="T10" fmla="*/ 0 h 771"/>
              <a:gd name="T11" fmla="*/ 1407 w 1407"/>
              <a:gd name="T12" fmla="*/ 771 h 771"/>
            </a:gdLst>
            <a:ahLst/>
            <a:cxnLst>
              <a:cxn ang="T6">
                <a:pos x="T0" y="T1"/>
              </a:cxn>
              <a:cxn ang="T7">
                <a:pos x="T2" y="T3"/>
              </a:cxn>
              <a:cxn ang="T8">
                <a:pos x="T4" y="T5"/>
              </a:cxn>
            </a:cxnLst>
            <a:rect l="T9" t="T10" r="T11" b="T12"/>
            <a:pathLst>
              <a:path w="1407" h="771">
                <a:moveTo>
                  <a:pt x="0" y="771"/>
                </a:moveTo>
                <a:cubicBezTo>
                  <a:pt x="109" y="518"/>
                  <a:pt x="219" y="265"/>
                  <a:pt x="454" y="136"/>
                </a:cubicBezTo>
                <a:cubicBezTo>
                  <a:pt x="689" y="7"/>
                  <a:pt x="1248" y="23"/>
                  <a:pt x="1407" y="0"/>
                </a:cubicBez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15" tIns="45708" rIns="91415" bIns="45708"/>
          <a:lstStyle/>
          <a:p>
            <a:endParaRPr lang="en-AU"/>
          </a:p>
        </p:txBody>
      </p:sp>
      <p:sp>
        <p:nvSpPr>
          <p:cNvPr id="43045" name="Line 80"/>
          <p:cNvSpPr>
            <a:spLocks noChangeShapeType="1"/>
          </p:cNvSpPr>
          <p:nvPr/>
        </p:nvSpPr>
        <p:spPr bwMode="auto">
          <a:xfrm flipV="1">
            <a:off x="8520113" y="7119938"/>
            <a:ext cx="144462" cy="129698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43046" name="Line 81"/>
          <p:cNvSpPr>
            <a:spLocks noChangeShapeType="1"/>
          </p:cNvSpPr>
          <p:nvPr/>
        </p:nvSpPr>
        <p:spPr bwMode="auto">
          <a:xfrm>
            <a:off x="8736013" y="7048500"/>
            <a:ext cx="1655762" cy="79216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43047" name="Line 82"/>
          <p:cNvSpPr>
            <a:spLocks noChangeShapeType="1"/>
          </p:cNvSpPr>
          <p:nvPr/>
        </p:nvSpPr>
        <p:spPr bwMode="auto">
          <a:xfrm flipH="1">
            <a:off x="8591550" y="7769225"/>
            <a:ext cx="1800225" cy="6477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idx="4294967295"/>
          </p:nvPr>
        </p:nvSpPr>
        <p:spPr>
          <a:xfrm>
            <a:off x="1606550" y="196850"/>
            <a:ext cx="10728325" cy="1841500"/>
          </a:xfrm>
        </p:spPr>
        <p:txBody>
          <a:bodyPr lIns="50785" tIns="50785" rIns="50785" bIns="50785"/>
          <a:lstStyle/>
          <a:p>
            <a:pPr eaLnBrk="1" hangingPunct="1"/>
            <a:r>
              <a:rPr lang="en-AU" smtClean="0">
                <a:effectLst>
                  <a:outerShdw blurRad="38100" dist="38100" dir="2700000" algn="tl">
                    <a:srgbClr val="C0C0C0"/>
                  </a:outerShdw>
                </a:effectLst>
                <a:latin typeface="Arial" pitchFamily="34" charset="0"/>
              </a:rPr>
              <a:t>Disconnected/Connected</a:t>
            </a:r>
          </a:p>
        </p:txBody>
      </p:sp>
      <p:sp>
        <p:nvSpPr>
          <p:cNvPr id="44034" name="Oval 3"/>
          <p:cNvSpPr>
            <a:spLocks/>
          </p:cNvSpPr>
          <p:nvPr/>
        </p:nvSpPr>
        <p:spPr bwMode="auto">
          <a:xfrm>
            <a:off x="598488" y="4157663"/>
            <a:ext cx="215900" cy="215900"/>
          </a:xfrm>
          <a:prstGeom prst="ellipse">
            <a:avLst/>
          </a:prstGeom>
          <a:solidFill>
            <a:schemeClr val="tx1"/>
          </a:solidFill>
          <a:ln w="25400">
            <a:solidFill>
              <a:srgbClr val="000000"/>
            </a:solidFill>
            <a:round/>
            <a:headEnd/>
            <a:tailEnd/>
          </a:ln>
        </p:spPr>
        <p:txBody>
          <a:bodyPr wrap="none" lIns="91415" tIns="45708" rIns="91415" bIns="45708" anchor="ctr"/>
          <a:lstStyle/>
          <a:p>
            <a:pPr algn="ctr"/>
            <a:endParaRPr lang="en-US" sz="4300">
              <a:solidFill>
                <a:srgbClr val="000000"/>
              </a:solidFill>
              <a:latin typeface="Helvetica Neue Light" pitchFamily="-84" charset="0"/>
              <a:sym typeface="Helvetica Neue Light" pitchFamily="-84" charset="0"/>
            </a:endParaRPr>
          </a:p>
        </p:txBody>
      </p:sp>
      <p:sp>
        <p:nvSpPr>
          <p:cNvPr id="44035" name="Oval 4"/>
          <p:cNvSpPr>
            <a:spLocks/>
          </p:cNvSpPr>
          <p:nvPr/>
        </p:nvSpPr>
        <p:spPr bwMode="auto">
          <a:xfrm>
            <a:off x="2614613" y="3941763"/>
            <a:ext cx="215900" cy="215900"/>
          </a:xfrm>
          <a:prstGeom prst="ellipse">
            <a:avLst/>
          </a:prstGeom>
          <a:solidFill>
            <a:schemeClr val="tx1"/>
          </a:solidFill>
          <a:ln w="25400">
            <a:solidFill>
              <a:srgbClr val="000000"/>
            </a:solidFill>
            <a:round/>
            <a:headEnd/>
            <a:tailEnd/>
          </a:ln>
        </p:spPr>
        <p:txBody>
          <a:bodyPr wrap="none" lIns="91415" tIns="45708" rIns="91415" bIns="45708" anchor="ctr"/>
          <a:lstStyle/>
          <a:p>
            <a:pPr algn="ctr"/>
            <a:endParaRPr lang="en-US" sz="4300">
              <a:solidFill>
                <a:srgbClr val="000000"/>
              </a:solidFill>
              <a:latin typeface="Helvetica Neue Light" pitchFamily="-84" charset="0"/>
              <a:sym typeface="Helvetica Neue Light" pitchFamily="-84" charset="0"/>
            </a:endParaRPr>
          </a:p>
        </p:txBody>
      </p:sp>
      <p:sp>
        <p:nvSpPr>
          <p:cNvPr id="44036" name="Oval 5"/>
          <p:cNvSpPr>
            <a:spLocks/>
          </p:cNvSpPr>
          <p:nvPr/>
        </p:nvSpPr>
        <p:spPr bwMode="auto">
          <a:xfrm>
            <a:off x="4918075" y="2717800"/>
            <a:ext cx="215900" cy="215900"/>
          </a:xfrm>
          <a:prstGeom prst="ellipse">
            <a:avLst/>
          </a:prstGeom>
          <a:solidFill>
            <a:schemeClr val="tx1"/>
          </a:solidFill>
          <a:ln w="25400">
            <a:solidFill>
              <a:srgbClr val="000000"/>
            </a:solidFill>
            <a:round/>
            <a:headEnd/>
            <a:tailEnd/>
          </a:ln>
        </p:spPr>
        <p:txBody>
          <a:bodyPr wrap="none" lIns="91415" tIns="45708" rIns="91415" bIns="45708" anchor="ctr"/>
          <a:lstStyle/>
          <a:p>
            <a:pPr algn="ctr"/>
            <a:endParaRPr lang="en-US" sz="4300">
              <a:solidFill>
                <a:srgbClr val="000000"/>
              </a:solidFill>
              <a:latin typeface="Helvetica Neue Light" pitchFamily="-84" charset="0"/>
              <a:sym typeface="Helvetica Neue Light" pitchFamily="-84" charset="0"/>
            </a:endParaRPr>
          </a:p>
        </p:txBody>
      </p:sp>
      <p:sp>
        <p:nvSpPr>
          <p:cNvPr id="44037" name="Oval 6"/>
          <p:cNvSpPr>
            <a:spLocks/>
          </p:cNvSpPr>
          <p:nvPr/>
        </p:nvSpPr>
        <p:spPr bwMode="auto">
          <a:xfrm>
            <a:off x="382588" y="6389688"/>
            <a:ext cx="215900" cy="215900"/>
          </a:xfrm>
          <a:prstGeom prst="ellipse">
            <a:avLst/>
          </a:prstGeom>
          <a:solidFill>
            <a:schemeClr val="tx1"/>
          </a:solidFill>
          <a:ln w="25400">
            <a:solidFill>
              <a:srgbClr val="000000"/>
            </a:solidFill>
            <a:round/>
            <a:headEnd/>
            <a:tailEnd/>
          </a:ln>
        </p:spPr>
        <p:txBody>
          <a:bodyPr wrap="none" lIns="91415" tIns="45708" rIns="91415" bIns="45708" anchor="ctr"/>
          <a:lstStyle/>
          <a:p>
            <a:pPr algn="ctr"/>
            <a:endParaRPr lang="en-US" sz="4300">
              <a:solidFill>
                <a:srgbClr val="000000"/>
              </a:solidFill>
              <a:latin typeface="Helvetica Neue Light" pitchFamily="-84" charset="0"/>
              <a:sym typeface="Helvetica Neue Light" pitchFamily="-84" charset="0"/>
            </a:endParaRPr>
          </a:p>
        </p:txBody>
      </p:sp>
      <p:sp>
        <p:nvSpPr>
          <p:cNvPr id="44038" name="Oval 7"/>
          <p:cNvSpPr>
            <a:spLocks/>
          </p:cNvSpPr>
          <p:nvPr/>
        </p:nvSpPr>
        <p:spPr bwMode="auto">
          <a:xfrm>
            <a:off x="4198938" y="5813425"/>
            <a:ext cx="215900" cy="215900"/>
          </a:xfrm>
          <a:prstGeom prst="ellipse">
            <a:avLst/>
          </a:prstGeom>
          <a:solidFill>
            <a:schemeClr val="tx1"/>
          </a:solidFill>
          <a:ln w="25400">
            <a:solidFill>
              <a:srgbClr val="000000"/>
            </a:solidFill>
            <a:round/>
            <a:headEnd/>
            <a:tailEnd/>
          </a:ln>
        </p:spPr>
        <p:txBody>
          <a:bodyPr wrap="none" lIns="91415" tIns="45708" rIns="91415" bIns="45708" anchor="ctr"/>
          <a:lstStyle/>
          <a:p>
            <a:pPr algn="ctr"/>
            <a:endParaRPr lang="en-US" sz="4300">
              <a:solidFill>
                <a:srgbClr val="000000"/>
              </a:solidFill>
              <a:latin typeface="Helvetica Neue Light" pitchFamily="-84" charset="0"/>
              <a:sym typeface="Helvetica Neue Light" pitchFamily="-84" charset="0"/>
            </a:endParaRPr>
          </a:p>
        </p:txBody>
      </p:sp>
      <p:sp>
        <p:nvSpPr>
          <p:cNvPr id="44039" name="Oval 8"/>
          <p:cNvSpPr>
            <a:spLocks/>
          </p:cNvSpPr>
          <p:nvPr/>
        </p:nvSpPr>
        <p:spPr bwMode="auto">
          <a:xfrm>
            <a:off x="1749425" y="8262938"/>
            <a:ext cx="215900" cy="215900"/>
          </a:xfrm>
          <a:prstGeom prst="ellipse">
            <a:avLst/>
          </a:prstGeom>
          <a:solidFill>
            <a:schemeClr val="tx1"/>
          </a:solidFill>
          <a:ln w="25400">
            <a:solidFill>
              <a:srgbClr val="000000"/>
            </a:solidFill>
            <a:round/>
            <a:headEnd/>
            <a:tailEnd/>
          </a:ln>
        </p:spPr>
        <p:txBody>
          <a:bodyPr wrap="none" lIns="91415" tIns="45708" rIns="91415" bIns="45708" anchor="ctr"/>
          <a:lstStyle/>
          <a:p>
            <a:pPr algn="ctr"/>
            <a:endParaRPr lang="en-US" sz="4300">
              <a:solidFill>
                <a:srgbClr val="000000"/>
              </a:solidFill>
              <a:latin typeface="Helvetica Neue Light" pitchFamily="-84" charset="0"/>
              <a:sym typeface="Helvetica Neue Light" pitchFamily="-84" charset="0"/>
            </a:endParaRPr>
          </a:p>
        </p:txBody>
      </p:sp>
      <p:sp>
        <p:nvSpPr>
          <p:cNvPr id="44040" name="Oval 9"/>
          <p:cNvSpPr>
            <a:spLocks/>
          </p:cNvSpPr>
          <p:nvPr/>
        </p:nvSpPr>
        <p:spPr bwMode="auto">
          <a:xfrm>
            <a:off x="1893888" y="6894513"/>
            <a:ext cx="215900" cy="215900"/>
          </a:xfrm>
          <a:prstGeom prst="ellipse">
            <a:avLst/>
          </a:prstGeom>
          <a:solidFill>
            <a:schemeClr val="tx1"/>
          </a:solidFill>
          <a:ln w="25400">
            <a:solidFill>
              <a:srgbClr val="000000"/>
            </a:solidFill>
            <a:round/>
            <a:headEnd/>
            <a:tailEnd/>
          </a:ln>
        </p:spPr>
        <p:txBody>
          <a:bodyPr wrap="none" lIns="91415" tIns="45708" rIns="91415" bIns="45708" anchor="ctr"/>
          <a:lstStyle/>
          <a:p>
            <a:pPr algn="ctr"/>
            <a:endParaRPr lang="en-US" sz="4300">
              <a:solidFill>
                <a:srgbClr val="000000"/>
              </a:solidFill>
              <a:latin typeface="Helvetica Neue Light" pitchFamily="-84" charset="0"/>
              <a:sym typeface="Helvetica Neue Light" pitchFamily="-84" charset="0"/>
            </a:endParaRPr>
          </a:p>
        </p:txBody>
      </p:sp>
      <p:sp>
        <p:nvSpPr>
          <p:cNvPr id="44041" name="Oval 10"/>
          <p:cNvSpPr>
            <a:spLocks/>
          </p:cNvSpPr>
          <p:nvPr/>
        </p:nvSpPr>
        <p:spPr bwMode="auto">
          <a:xfrm>
            <a:off x="2109788" y="5668963"/>
            <a:ext cx="215900" cy="215900"/>
          </a:xfrm>
          <a:prstGeom prst="ellipse">
            <a:avLst/>
          </a:prstGeom>
          <a:solidFill>
            <a:schemeClr val="tx1"/>
          </a:solidFill>
          <a:ln w="25400">
            <a:solidFill>
              <a:srgbClr val="000000"/>
            </a:solidFill>
            <a:round/>
            <a:headEnd/>
            <a:tailEnd/>
          </a:ln>
        </p:spPr>
        <p:txBody>
          <a:bodyPr wrap="none" lIns="91415" tIns="45708" rIns="91415" bIns="45708" anchor="ctr"/>
          <a:lstStyle/>
          <a:p>
            <a:pPr algn="ctr"/>
            <a:endParaRPr lang="en-US" sz="4300">
              <a:solidFill>
                <a:srgbClr val="000000"/>
              </a:solidFill>
              <a:latin typeface="Helvetica Neue Light" pitchFamily="-84" charset="0"/>
              <a:sym typeface="Helvetica Neue Light" pitchFamily="-84" charset="0"/>
            </a:endParaRPr>
          </a:p>
        </p:txBody>
      </p:sp>
      <p:sp>
        <p:nvSpPr>
          <p:cNvPr id="44042" name="Oval 11"/>
          <p:cNvSpPr>
            <a:spLocks/>
          </p:cNvSpPr>
          <p:nvPr/>
        </p:nvSpPr>
        <p:spPr bwMode="auto">
          <a:xfrm>
            <a:off x="3549650" y="7613650"/>
            <a:ext cx="215900" cy="215900"/>
          </a:xfrm>
          <a:prstGeom prst="ellipse">
            <a:avLst/>
          </a:prstGeom>
          <a:solidFill>
            <a:schemeClr val="tx1"/>
          </a:solidFill>
          <a:ln w="25400">
            <a:solidFill>
              <a:srgbClr val="000000"/>
            </a:solidFill>
            <a:round/>
            <a:headEnd/>
            <a:tailEnd/>
          </a:ln>
        </p:spPr>
        <p:txBody>
          <a:bodyPr wrap="none" lIns="91415" tIns="45708" rIns="91415" bIns="45708" anchor="ctr"/>
          <a:lstStyle/>
          <a:p>
            <a:pPr algn="ctr"/>
            <a:endParaRPr lang="en-US" sz="4300">
              <a:solidFill>
                <a:srgbClr val="000000"/>
              </a:solidFill>
              <a:latin typeface="Helvetica Neue Light" pitchFamily="-84" charset="0"/>
              <a:sym typeface="Helvetica Neue Light" pitchFamily="-84" charset="0"/>
            </a:endParaRPr>
          </a:p>
        </p:txBody>
      </p:sp>
      <p:sp>
        <p:nvSpPr>
          <p:cNvPr id="44043" name="Line 12"/>
          <p:cNvSpPr>
            <a:spLocks noChangeShapeType="1"/>
          </p:cNvSpPr>
          <p:nvPr/>
        </p:nvSpPr>
        <p:spPr bwMode="auto">
          <a:xfrm flipV="1">
            <a:off x="814388" y="4086225"/>
            <a:ext cx="1800225" cy="2159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44044" name="Line 13"/>
          <p:cNvSpPr>
            <a:spLocks noChangeShapeType="1"/>
          </p:cNvSpPr>
          <p:nvPr/>
        </p:nvSpPr>
        <p:spPr bwMode="auto">
          <a:xfrm flipH="1">
            <a:off x="525463" y="4157663"/>
            <a:ext cx="2160587" cy="223202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44045" name="Line 14"/>
          <p:cNvSpPr>
            <a:spLocks noChangeShapeType="1"/>
          </p:cNvSpPr>
          <p:nvPr/>
        </p:nvSpPr>
        <p:spPr bwMode="auto">
          <a:xfrm flipV="1">
            <a:off x="525463" y="6029325"/>
            <a:ext cx="3744912" cy="43338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44046" name="Line 15"/>
          <p:cNvSpPr>
            <a:spLocks noChangeShapeType="1"/>
          </p:cNvSpPr>
          <p:nvPr/>
        </p:nvSpPr>
        <p:spPr bwMode="auto">
          <a:xfrm>
            <a:off x="2325688" y="5741988"/>
            <a:ext cx="1873250" cy="14446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44047" name="Line 16"/>
          <p:cNvSpPr>
            <a:spLocks noChangeShapeType="1"/>
          </p:cNvSpPr>
          <p:nvPr/>
        </p:nvSpPr>
        <p:spPr bwMode="auto">
          <a:xfrm flipH="1">
            <a:off x="525463" y="5741988"/>
            <a:ext cx="1657350" cy="72072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44048" name="Freeform 17"/>
          <p:cNvSpPr>
            <a:spLocks/>
          </p:cNvSpPr>
          <p:nvPr/>
        </p:nvSpPr>
        <p:spPr bwMode="auto">
          <a:xfrm>
            <a:off x="2757488" y="2789238"/>
            <a:ext cx="2233612" cy="1223962"/>
          </a:xfrm>
          <a:custGeom>
            <a:avLst/>
            <a:gdLst>
              <a:gd name="T0" fmla="*/ 0 w 1407"/>
              <a:gd name="T1" fmla="*/ 2147483647 h 771"/>
              <a:gd name="T2" fmla="*/ 2147483647 w 1407"/>
              <a:gd name="T3" fmla="*/ 2147483647 h 771"/>
              <a:gd name="T4" fmla="*/ 2147483647 w 1407"/>
              <a:gd name="T5" fmla="*/ 0 h 771"/>
              <a:gd name="T6" fmla="*/ 0 60000 65536"/>
              <a:gd name="T7" fmla="*/ 0 60000 65536"/>
              <a:gd name="T8" fmla="*/ 0 60000 65536"/>
              <a:gd name="T9" fmla="*/ 0 w 1407"/>
              <a:gd name="T10" fmla="*/ 0 h 771"/>
              <a:gd name="T11" fmla="*/ 1407 w 1407"/>
              <a:gd name="T12" fmla="*/ 771 h 771"/>
            </a:gdLst>
            <a:ahLst/>
            <a:cxnLst>
              <a:cxn ang="T6">
                <a:pos x="T0" y="T1"/>
              </a:cxn>
              <a:cxn ang="T7">
                <a:pos x="T2" y="T3"/>
              </a:cxn>
              <a:cxn ang="T8">
                <a:pos x="T4" y="T5"/>
              </a:cxn>
            </a:cxnLst>
            <a:rect l="T9" t="T10" r="T11" b="T12"/>
            <a:pathLst>
              <a:path w="1407" h="771">
                <a:moveTo>
                  <a:pt x="0" y="771"/>
                </a:moveTo>
                <a:cubicBezTo>
                  <a:pt x="109" y="518"/>
                  <a:pt x="219" y="265"/>
                  <a:pt x="454" y="136"/>
                </a:cubicBezTo>
                <a:cubicBezTo>
                  <a:pt x="689" y="7"/>
                  <a:pt x="1248" y="23"/>
                  <a:pt x="1407" y="0"/>
                </a:cubicBez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15" tIns="45708" rIns="91415" bIns="45708"/>
          <a:lstStyle/>
          <a:p>
            <a:endParaRPr lang="en-AU"/>
          </a:p>
        </p:txBody>
      </p:sp>
      <p:sp>
        <p:nvSpPr>
          <p:cNvPr id="44049" name="Freeform 18"/>
          <p:cNvSpPr>
            <a:spLocks/>
          </p:cNvSpPr>
          <p:nvPr/>
        </p:nvSpPr>
        <p:spPr bwMode="auto">
          <a:xfrm>
            <a:off x="2830513" y="2862263"/>
            <a:ext cx="2232025" cy="1223962"/>
          </a:xfrm>
          <a:custGeom>
            <a:avLst/>
            <a:gdLst>
              <a:gd name="T0" fmla="*/ 0 w 1406"/>
              <a:gd name="T1" fmla="*/ 2147483647 h 771"/>
              <a:gd name="T2" fmla="*/ 2147483647 w 1406"/>
              <a:gd name="T3" fmla="*/ 2147483647 h 771"/>
              <a:gd name="T4" fmla="*/ 2147483647 w 1406"/>
              <a:gd name="T5" fmla="*/ 0 h 771"/>
              <a:gd name="T6" fmla="*/ 0 60000 65536"/>
              <a:gd name="T7" fmla="*/ 0 60000 65536"/>
              <a:gd name="T8" fmla="*/ 0 60000 65536"/>
              <a:gd name="T9" fmla="*/ 0 w 1406"/>
              <a:gd name="T10" fmla="*/ 0 h 771"/>
              <a:gd name="T11" fmla="*/ 1406 w 1406"/>
              <a:gd name="T12" fmla="*/ 771 h 771"/>
            </a:gdLst>
            <a:ahLst/>
            <a:cxnLst>
              <a:cxn ang="T6">
                <a:pos x="T0" y="T1"/>
              </a:cxn>
              <a:cxn ang="T7">
                <a:pos x="T2" y="T3"/>
              </a:cxn>
              <a:cxn ang="T8">
                <a:pos x="T4" y="T5"/>
              </a:cxn>
            </a:cxnLst>
            <a:rect l="T9" t="T10" r="T11" b="T12"/>
            <a:pathLst>
              <a:path w="1406" h="771">
                <a:moveTo>
                  <a:pt x="0" y="771"/>
                </a:moveTo>
                <a:cubicBezTo>
                  <a:pt x="314" y="767"/>
                  <a:pt x="628" y="763"/>
                  <a:pt x="862" y="635"/>
                </a:cubicBezTo>
                <a:cubicBezTo>
                  <a:pt x="1096" y="507"/>
                  <a:pt x="1251" y="253"/>
                  <a:pt x="1406" y="0"/>
                </a:cubicBez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15" tIns="45708" rIns="91415" bIns="45708"/>
          <a:lstStyle/>
          <a:p>
            <a:endParaRPr lang="en-AU"/>
          </a:p>
        </p:txBody>
      </p:sp>
      <p:sp>
        <p:nvSpPr>
          <p:cNvPr id="44050" name="Freeform 19"/>
          <p:cNvSpPr>
            <a:spLocks/>
          </p:cNvSpPr>
          <p:nvPr/>
        </p:nvSpPr>
        <p:spPr bwMode="auto">
          <a:xfrm>
            <a:off x="4197350" y="5873750"/>
            <a:ext cx="1682750" cy="1092200"/>
          </a:xfrm>
          <a:custGeom>
            <a:avLst/>
            <a:gdLst>
              <a:gd name="T0" fmla="*/ 2147483647 w 1060"/>
              <a:gd name="T1" fmla="*/ 2147483647 h 688"/>
              <a:gd name="T2" fmla="*/ 2147483647 w 1060"/>
              <a:gd name="T3" fmla="*/ 2147483647 h 688"/>
              <a:gd name="T4" fmla="*/ 2147483647 w 1060"/>
              <a:gd name="T5" fmla="*/ 2147483647 h 688"/>
              <a:gd name="T6" fmla="*/ 2147483647 w 1060"/>
              <a:gd name="T7" fmla="*/ 2147483647 h 688"/>
              <a:gd name="T8" fmla="*/ 0 60000 65536"/>
              <a:gd name="T9" fmla="*/ 0 60000 65536"/>
              <a:gd name="T10" fmla="*/ 0 60000 65536"/>
              <a:gd name="T11" fmla="*/ 0 60000 65536"/>
              <a:gd name="T12" fmla="*/ 0 w 1060"/>
              <a:gd name="T13" fmla="*/ 0 h 688"/>
              <a:gd name="T14" fmla="*/ 1060 w 1060"/>
              <a:gd name="T15" fmla="*/ 688 h 688"/>
            </a:gdLst>
            <a:ahLst/>
            <a:cxnLst>
              <a:cxn ang="T8">
                <a:pos x="T0" y="T1"/>
              </a:cxn>
              <a:cxn ang="T9">
                <a:pos x="T2" y="T3"/>
              </a:cxn>
              <a:cxn ang="T10">
                <a:pos x="T4" y="T5"/>
              </a:cxn>
              <a:cxn ang="T11">
                <a:pos x="T6" y="T7"/>
              </a:cxn>
            </a:cxnLst>
            <a:rect l="T12" t="T13" r="T14" b="T15"/>
            <a:pathLst>
              <a:path w="1060" h="688">
                <a:moveTo>
                  <a:pt x="91" y="53"/>
                </a:moveTo>
                <a:cubicBezTo>
                  <a:pt x="0" y="106"/>
                  <a:pt x="303" y="598"/>
                  <a:pt x="454" y="643"/>
                </a:cubicBezTo>
                <a:cubicBezTo>
                  <a:pt x="605" y="688"/>
                  <a:pt x="1060" y="431"/>
                  <a:pt x="999" y="325"/>
                </a:cubicBezTo>
                <a:cubicBezTo>
                  <a:pt x="938" y="219"/>
                  <a:pt x="182" y="0"/>
                  <a:pt x="91" y="53"/>
                </a:cubicBezTo>
                <a:close/>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15" tIns="45708" rIns="91415" bIns="45708"/>
          <a:lstStyle/>
          <a:p>
            <a:endParaRPr lang="en-AU"/>
          </a:p>
        </p:txBody>
      </p:sp>
      <p:sp>
        <p:nvSpPr>
          <p:cNvPr id="44051" name="Line 20"/>
          <p:cNvSpPr>
            <a:spLocks noChangeShapeType="1"/>
          </p:cNvSpPr>
          <p:nvPr/>
        </p:nvSpPr>
        <p:spPr bwMode="auto">
          <a:xfrm flipV="1">
            <a:off x="1822450" y="7037388"/>
            <a:ext cx="144463" cy="129698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44052" name="Line 21"/>
          <p:cNvSpPr>
            <a:spLocks noChangeShapeType="1"/>
          </p:cNvSpPr>
          <p:nvPr/>
        </p:nvSpPr>
        <p:spPr bwMode="auto">
          <a:xfrm>
            <a:off x="2038350" y="6965950"/>
            <a:ext cx="1655763" cy="79216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44053" name="Line 22"/>
          <p:cNvSpPr>
            <a:spLocks noChangeShapeType="1"/>
          </p:cNvSpPr>
          <p:nvPr/>
        </p:nvSpPr>
        <p:spPr bwMode="auto">
          <a:xfrm flipH="1">
            <a:off x="1893888" y="7686675"/>
            <a:ext cx="1800225" cy="6477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44054" name="Oval 41"/>
          <p:cNvSpPr>
            <a:spLocks/>
          </p:cNvSpPr>
          <p:nvPr/>
        </p:nvSpPr>
        <p:spPr bwMode="auto">
          <a:xfrm>
            <a:off x="7583488" y="4097338"/>
            <a:ext cx="215900" cy="215900"/>
          </a:xfrm>
          <a:prstGeom prst="ellipse">
            <a:avLst/>
          </a:prstGeom>
          <a:solidFill>
            <a:schemeClr val="tx1"/>
          </a:solidFill>
          <a:ln w="25400">
            <a:solidFill>
              <a:srgbClr val="000000"/>
            </a:solidFill>
            <a:round/>
            <a:headEnd/>
            <a:tailEnd/>
          </a:ln>
        </p:spPr>
        <p:txBody>
          <a:bodyPr wrap="none" lIns="91415" tIns="45708" rIns="91415" bIns="45708" anchor="ctr"/>
          <a:lstStyle/>
          <a:p>
            <a:pPr algn="ctr"/>
            <a:endParaRPr lang="en-US" sz="4300">
              <a:solidFill>
                <a:srgbClr val="000000"/>
              </a:solidFill>
              <a:latin typeface="Helvetica Neue Light" pitchFamily="-84" charset="0"/>
              <a:sym typeface="Helvetica Neue Light" pitchFamily="-84" charset="0"/>
            </a:endParaRPr>
          </a:p>
        </p:txBody>
      </p:sp>
      <p:sp>
        <p:nvSpPr>
          <p:cNvPr id="44055" name="Oval 42"/>
          <p:cNvSpPr>
            <a:spLocks/>
          </p:cNvSpPr>
          <p:nvPr/>
        </p:nvSpPr>
        <p:spPr bwMode="auto">
          <a:xfrm>
            <a:off x="9599613" y="3881438"/>
            <a:ext cx="215900" cy="215900"/>
          </a:xfrm>
          <a:prstGeom prst="ellipse">
            <a:avLst/>
          </a:prstGeom>
          <a:solidFill>
            <a:schemeClr val="tx1"/>
          </a:solidFill>
          <a:ln w="25400">
            <a:solidFill>
              <a:srgbClr val="000000"/>
            </a:solidFill>
            <a:round/>
            <a:headEnd/>
            <a:tailEnd/>
          </a:ln>
        </p:spPr>
        <p:txBody>
          <a:bodyPr wrap="none" lIns="91415" tIns="45708" rIns="91415" bIns="45708" anchor="ctr"/>
          <a:lstStyle/>
          <a:p>
            <a:pPr algn="ctr"/>
            <a:endParaRPr lang="en-US" sz="4300">
              <a:solidFill>
                <a:srgbClr val="000000"/>
              </a:solidFill>
              <a:latin typeface="Helvetica Neue Light" pitchFamily="-84" charset="0"/>
              <a:sym typeface="Helvetica Neue Light" pitchFamily="-84" charset="0"/>
            </a:endParaRPr>
          </a:p>
        </p:txBody>
      </p:sp>
      <p:sp>
        <p:nvSpPr>
          <p:cNvPr id="44056" name="Oval 43"/>
          <p:cNvSpPr>
            <a:spLocks/>
          </p:cNvSpPr>
          <p:nvPr/>
        </p:nvSpPr>
        <p:spPr bwMode="auto">
          <a:xfrm>
            <a:off x="11903075" y="2657475"/>
            <a:ext cx="215900" cy="215900"/>
          </a:xfrm>
          <a:prstGeom prst="ellipse">
            <a:avLst/>
          </a:prstGeom>
          <a:solidFill>
            <a:schemeClr val="tx1"/>
          </a:solidFill>
          <a:ln w="25400">
            <a:solidFill>
              <a:srgbClr val="000000"/>
            </a:solidFill>
            <a:round/>
            <a:headEnd/>
            <a:tailEnd/>
          </a:ln>
        </p:spPr>
        <p:txBody>
          <a:bodyPr wrap="none" lIns="91415" tIns="45708" rIns="91415" bIns="45708" anchor="ctr"/>
          <a:lstStyle/>
          <a:p>
            <a:pPr algn="ctr"/>
            <a:endParaRPr lang="en-US" sz="4300">
              <a:solidFill>
                <a:srgbClr val="000000"/>
              </a:solidFill>
              <a:latin typeface="Helvetica Neue Light" pitchFamily="-84" charset="0"/>
              <a:sym typeface="Helvetica Neue Light" pitchFamily="-84" charset="0"/>
            </a:endParaRPr>
          </a:p>
        </p:txBody>
      </p:sp>
      <p:sp>
        <p:nvSpPr>
          <p:cNvPr id="44057" name="Oval 44"/>
          <p:cNvSpPr>
            <a:spLocks/>
          </p:cNvSpPr>
          <p:nvPr/>
        </p:nvSpPr>
        <p:spPr bwMode="auto">
          <a:xfrm>
            <a:off x="7367588" y="6329363"/>
            <a:ext cx="215900" cy="215900"/>
          </a:xfrm>
          <a:prstGeom prst="ellipse">
            <a:avLst/>
          </a:prstGeom>
          <a:solidFill>
            <a:schemeClr val="tx1"/>
          </a:solidFill>
          <a:ln w="25400">
            <a:solidFill>
              <a:srgbClr val="000000"/>
            </a:solidFill>
            <a:round/>
            <a:headEnd/>
            <a:tailEnd/>
          </a:ln>
        </p:spPr>
        <p:txBody>
          <a:bodyPr wrap="none" lIns="91415" tIns="45708" rIns="91415" bIns="45708" anchor="ctr"/>
          <a:lstStyle/>
          <a:p>
            <a:pPr algn="ctr"/>
            <a:endParaRPr lang="en-US" sz="4300">
              <a:solidFill>
                <a:srgbClr val="000000"/>
              </a:solidFill>
              <a:latin typeface="Helvetica Neue Light" pitchFamily="-84" charset="0"/>
              <a:sym typeface="Helvetica Neue Light" pitchFamily="-84" charset="0"/>
            </a:endParaRPr>
          </a:p>
        </p:txBody>
      </p:sp>
      <p:sp>
        <p:nvSpPr>
          <p:cNvPr id="44058" name="Oval 45"/>
          <p:cNvSpPr>
            <a:spLocks/>
          </p:cNvSpPr>
          <p:nvPr/>
        </p:nvSpPr>
        <p:spPr bwMode="auto">
          <a:xfrm>
            <a:off x="11183938" y="5753100"/>
            <a:ext cx="215900" cy="215900"/>
          </a:xfrm>
          <a:prstGeom prst="ellipse">
            <a:avLst/>
          </a:prstGeom>
          <a:solidFill>
            <a:schemeClr val="tx1"/>
          </a:solidFill>
          <a:ln w="25400">
            <a:solidFill>
              <a:srgbClr val="000000"/>
            </a:solidFill>
            <a:round/>
            <a:headEnd/>
            <a:tailEnd/>
          </a:ln>
        </p:spPr>
        <p:txBody>
          <a:bodyPr wrap="none" lIns="91415" tIns="45708" rIns="91415" bIns="45708" anchor="ctr"/>
          <a:lstStyle/>
          <a:p>
            <a:pPr algn="ctr"/>
            <a:endParaRPr lang="en-US" sz="4300">
              <a:solidFill>
                <a:srgbClr val="000000"/>
              </a:solidFill>
              <a:latin typeface="Helvetica Neue Light" pitchFamily="-84" charset="0"/>
              <a:sym typeface="Helvetica Neue Light" pitchFamily="-84" charset="0"/>
            </a:endParaRPr>
          </a:p>
        </p:txBody>
      </p:sp>
      <p:sp>
        <p:nvSpPr>
          <p:cNvPr id="44059" name="Oval 46"/>
          <p:cNvSpPr>
            <a:spLocks/>
          </p:cNvSpPr>
          <p:nvPr/>
        </p:nvSpPr>
        <p:spPr bwMode="auto">
          <a:xfrm>
            <a:off x="8734425" y="8202613"/>
            <a:ext cx="215900" cy="215900"/>
          </a:xfrm>
          <a:prstGeom prst="ellipse">
            <a:avLst/>
          </a:prstGeom>
          <a:solidFill>
            <a:schemeClr val="tx1"/>
          </a:solidFill>
          <a:ln w="25400">
            <a:solidFill>
              <a:srgbClr val="000000"/>
            </a:solidFill>
            <a:round/>
            <a:headEnd/>
            <a:tailEnd/>
          </a:ln>
        </p:spPr>
        <p:txBody>
          <a:bodyPr wrap="none" lIns="91415" tIns="45708" rIns="91415" bIns="45708" anchor="ctr"/>
          <a:lstStyle/>
          <a:p>
            <a:pPr algn="ctr"/>
            <a:endParaRPr lang="en-US" sz="4300">
              <a:solidFill>
                <a:srgbClr val="000000"/>
              </a:solidFill>
              <a:latin typeface="Helvetica Neue Light" pitchFamily="-84" charset="0"/>
              <a:sym typeface="Helvetica Neue Light" pitchFamily="-84" charset="0"/>
            </a:endParaRPr>
          </a:p>
        </p:txBody>
      </p:sp>
      <p:sp>
        <p:nvSpPr>
          <p:cNvPr id="44060" name="Oval 47"/>
          <p:cNvSpPr>
            <a:spLocks/>
          </p:cNvSpPr>
          <p:nvPr/>
        </p:nvSpPr>
        <p:spPr bwMode="auto">
          <a:xfrm>
            <a:off x="8878888" y="6834188"/>
            <a:ext cx="215900" cy="215900"/>
          </a:xfrm>
          <a:prstGeom prst="ellipse">
            <a:avLst/>
          </a:prstGeom>
          <a:solidFill>
            <a:schemeClr val="tx1"/>
          </a:solidFill>
          <a:ln w="25400">
            <a:solidFill>
              <a:srgbClr val="000000"/>
            </a:solidFill>
            <a:round/>
            <a:headEnd/>
            <a:tailEnd/>
          </a:ln>
        </p:spPr>
        <p:txBody>
          <a:bodyPr wrap="none" lIns="91415" tIns="45708" rIns="91415" bIns="45708" anchor="ctr"/>
          <a:lstStyle/>
          <a:p>
            <a:pPr algn="ctr"/>
            <a:endParaRPr lang="en-US" sz="4300">
              <a:solidFill>
                <a:srgbClr val="000000"/>
              </a:solidFill>
              <a:latin typeface="Helvetica Neue Light" pitchFamily="-84" charset="0"/>
              <a:sym typeface="Helvetica Neue Light" pitchFamily="-84" charset="0"/>
            </a:endParaRPr>
          </a:p>
        </p:txBody>
      </p:sp>
      <p:sp>
        <p:nvSpPr>
          <p:cNvPr id="44061" name="Oval 48"/>
          <p:cNvSpPr>
            <a:spLocks/>
          </p:cNvSpPr>
          <p:nvPr/>
        </p:nvSpPr>
        <p:spPr bwMode="auto">
          <a:xfrm>
            <a:off x="9094788" y="5608638"/>
            <a:ext cx="215900" cy="215900"/>
          </a:xfrm>
          <a:prstGeom prst="ellipse">
            <a:avLst/>
          </a:prstGeom>
          <a:solidFill>
            <a:schemeClr val="tx1"/>
          </a:solidFill>
          <a:ln w="25400">
            <a:solidFill>
              <a:srgbClr val="000000"/>
            </a:solidFill>
            <a:round/>
            <a:headEnd/>
            <a:tailEnd/>
          </a:ln>
        </p:spPr>
        <p:txBody>
          <a:bodyPr wrap="none" lIns="91415" tIns="45708" rIns="91415" bIns="45708" anchor="ctr"/>
          <a:lstStyle/>
          <a:p>
            <a:pPr algn="ctr"/>
            <a:endParaRPr lang="en-US" sz="4300">
              <a:solidFill>
                <a:srgbClr val="000000"/>
              </a:solidFill>
              <a:latin typeface="Helvetica Neue Light" pitchFamily="-84" charset="0"/>
              <a:sym typeface="Helvetica Neue Light" pitchFamily="-84" charset="0"/>
            </a:endParaRPr>
          </a:p>
        </p:txBody>
      </p:sp>
      <p:sp>
        <p:nvSpPr>
          <p:cNvPr id="44062" name="Oval 49"/>
          <p:cNvSpPr>
            <a:spLocks/>
          </p:cNvSpPr>
          <p:nvPr/>
        </p:nvSpPr>
        <p:spPr bwMode="auto">
          <a:xfrm>
            <a:off x="10534650" y="7553325"/>
            <a:ext cx="215900" cy="215900"/>
          </a:xfrm>
          <a:prstGeom prst="ellipse">
            <a:avLst/>
          </a:prstGeom>
          <a:solidFill>
            <a:schemeClr val="tx1"/>
          </a:solidFill>
          <a:ln w="25400">
            <a:solidFill>
              <a:srgbClr val="000000"/>
            </a:solidFill>
            <a:round/>
            <a:headEnd/>
            <a:tailEnd/>
          </a:ln>
        </p:spPr>
        <p:txBody>
          <a:bodyPr wrap="none" lIns="91415" tIns="45708" rIns="91415" bIns="45708" anchor="ctr"/>
          <a:lstStyle/>
          <a:p>
            <a:pPr algn="ctr"/>
            <a:endParaRPr lang="en-US" sz="4300">
              <a:solidFill>
                <a:srgbClr val="000000"/>
              </a:solidFill>
              <a:latin typeface="Helvetica Neue Light" pitchFamily="-84" charset="0"/>
              <a:sym typeface="Helvetica Neue Light" pitchFamily="-84" charset="0"/>
            </a:endParaRPr>
          </a:p>
        </p:txBody>
      </p:sp>
      <p:sp>
        <p:nvSpPr>
          <p:cNvPr id="44063" name="Line 50"/>
          <p:cNvSpPr>
            <a:spLocks noChangeShapeType="1"/>
          </p:cNvSpPr>
          <p:nvPr/>
        </p:nvSpPr>
        <p:spPr bwMode="auto">
          <a:xfrm flipV="1">
            <a:off x="7799388" y="4025900"/>
            <a:ext cx="1800225" cy="2159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44064" name="Line 51"/>
          <p:cNvSpPr>
            <a:spLocks noChangeShapeType="1"/>
          </p:cNvSpPr>
          <p:nvPr/>
        </p:nvSpPr>
        <p:spPr bwMode="auto">
          <a:xfrm flipH="1">
            <a:off x="7510463" y="4097338"/>
            <a:ext cx="2160587" cy="223202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44065" name="Line 52"/>
          <p:cNvSpPr>
            <a:spLocks noChangeShapeType="1"/>
          </p:cNvSpPr>
          <p:nvPr/>
        </p:nvSpPr>
        <p:spPr bwMode="auto">
          <a:xfrm flipV="1">
            <a:off x="7510463" y="5969000"/>
            <a:ext cx="3744912" cy="43338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44066" name="Line 53"/>
          <p:cNvSpPr>
            <a:spLocks noChangeShapeType="1"/>
          </p:cNvSpPr>
          <p:nvPr/>
        </p:nvSpPr>
        <p:spPr bwMode="auto">
          <a:xfrm>
            <a:off x="9310688" y="5681663"/>
            <a:ext cx="1873250" cy="14446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44067" name="Line 54"/>
          <p:cNvSpPr>
            <a:spLocks noChangeShapeType="1"/>
          </p:cNvSpPr>
          <p:nvPr/>
        </p:nvSpPr>
        <p:spPr bwMode="auto">
          <a:xfrm flipH="1">
            <a:off x="7510463" y="5681663"/>
            <a:ext cx="1657350" cy="72072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44068" name="Freeform 55"/>
          <p:cNvSpPr>
            <a:spLocks/>
          </p:cNvSpPr>
          <p:nvPr/>
        </p:nvSpPr>
        <p:spPr bwMode="auto">
          <a:xfrm>
            <a:off x="9742488" y="2728913"/>
            <a:ext cx="2233612" cy="1223962"/>
          </a:xfrm>
          <a:custGeom>
            <a:avLst/>
            <a:gdLst>
              <a:gd name="T0" fmla="*/ 0 w 1407"/>
              <a:gd name="T1" fmla="*/ 2147483647 h 771"/>
              <a:gd name="T2" fmla="*/ 2147483647 w 1407"/>
              <a:gd name="T3" fmla="*/ 2147483647 h 771"/>
              <a:gd name="T4" fmla="*/ 2147483647 w 1407"/>
              <a:gd name="T5" fmla="*/ 0 h 771"/>
              <a:gd name="T6" fmla="*/ 0 60000 65536"/>
              <a:gd name="T7" fmla="*/ 0 60000 65536"/>
              <a:gd name="T8" fmla="*/ 0 60000 65536"/>
              <a:gd name="T9" fmla="*/ 0 w 1407"/>
              <a:gd name="T10" fmla="*/ 0 h 771"/>
              <a:gd name="T11" fmla="*/ 1407 w 1407"/>
              <a:gd name="T12" fmla="*/ 771 h 771"/>
            </a:gdLst>
            <a:ahLst/>
            <a:cxnLst>
              <a:cxn ang="T6">
                <a:pos x="T0" y="T1"/>
              </a:cxn>
              <a:cxn ang="T7">
                <a:pos x="T2" y="T3"/>
              </a:cxn>
              <a:cxn ang="T8">
                <a:pos x="T4" y="T5"/>
              </a:cxn>
            </a:cxnLst>
            <a:rect l="T9" t="T10" r="T11" b="T12"/>
            <a:pathLst>
              <a:path w="1407" h="771">
                <a:moveTo>
                  <a:pt x="0" y="771"/>
                </a:moveTo>
                <a:cubicBezTo>
                  <a:pt x="109" y="518"/>
                  <a:pt x="219" y="265"/>
                  <a:pt x="454" y="136"/>
                </a:cubicBezTo>
                <a:cubicBezTo>
                  <a:pt x="689" y="7"/>
                  <a:pt x="1248" y="23"/>
                  <a:pt x="1407" y="0"/>
                </a:cubicBez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15" tIns="45708" rIns="91415" bIns="45708"/>
          <a:lstStyle/>
          <a:p>
            <a:endParaRPr lang="en-AU"/>
          </a:p>
        </p:txBody>
      </p:sp>
      <p:sp>
        <p:nvSpPr>
          <p:cNvPr id="44069" name="Freeform 56"/>
          <p:cNvSpPr>
            <a:spLocks/>
          </p:cNvSpPr>
          <p:nvPr/>
        </p:nvSpPr>
        <p:spPr bwMode="auto">
          <a:xfrm>
            <a:off x="9815513" y="2801938"/>
            <a:ext cx="2232025" cy="1223962"/>
          </a:xfrm>
          <a:custGeom>
            <a:avLst/>
            <a:gdLst>
              <a:gd name="T0" fmla="*/ 0 w 1406"/>
              <a:gd name="T1" fmla="*/ 2147483647 h 771"/>
              <a:gd name="T2" fmla="*/ 2147483647 w 1406"/>
              <a:gd name="T3" fmla="*/ 2147483647 h 771"/>
              <a:gd name="T4" fmla="*/ 2147483647 w 1406"/>
              <a:gd name="T5" fmla="*/ 0 h 771"/>
              <a:gd name="T6" fmla="*/ 0 60000 65536"/>
              <a:gd name="T7" fmla="*/ 0 60000 65536"/>
              <a:gd name="T8" fmla="*/ 0 60000 65536"/>
              <a:gd name="T9" fmla="*/ 0 w 1406"/>
              <a:gd name="T10" fmla="*/ 0 h 771"/>
              <a:gd name="T11" fmla="*/ 1406 w 1406"/>
              <a:gd name="T12" fmla="*/ 771 h 771"/>
            </a:gdLst>
            <a:ahLst/>
            <a:cxnLst>
              <a:cxn ang="T6">
                <a:pos x="T0" y="T1"/>
              </a:cxn>
              <a:cxn ang="T7">
                <a:pos x="T2" y="T3"/>
              </a:cxn>
              <a:cxn ang="T8">
                <a:pos x="T4" y="T5"/>
              </a:cxn>
            </a:cxnLst>
            <a:rect l="T9" t="T10" r="T11" b="T12"/>
            <a:pathLst>
              <a:path w="1406" h="771">
                <a:moveTo>
                  <a:pt x="0" y="771"/>
                </a:moveTo>
                <a:cubicBezTo>
                  <a:pt x="314" y="767"/>
                  <a:pt x="628" y="763"/>
                  <a:pt x="862" y="635"/>
                </a:cubicBezTo>
                <a:cubicBezTo>
                  <a:pt x="1096" y="507"/>
                  <a:pt x="1251" y="253"/>
                  <a:pt x="1406" y="0"/>
                </a:cubicBez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15" tIns="45708" rIns="91415" bIns="45708"/>
          <a:lstStyle/>
          <a:p>
            <a:endParaRPr lang="en-AU"/>
          </a:p>
        </p:txBody>
      </p:sp>
      <p:sp>
        <p:nvSpPr>
          <p:cNvPr id="44070" name="Freeform 57"/>
          <p:cNvSpPr>
            <a:spLocks/>
          </p:cNvSpPr>
          <p:nvPr/>
        </p:nvSpPr>
        <p:spPr bwMode="auto">
          <a:xfrm>
            <a:off x="11182350" y="5813425"/>
            <a:ext cx="1682750" cy="1092200"/>
          </a:xfrm>
          <a:custGeom>
            <a:avLst/>
            <a:gdLst>
              <a:gd name="T0" fmla="*/ 2147483647 w 1060"/>
              <a:gd name="T1" fmla="*/ 2147483647 h 688"/>
              <a:gd name="T2" fmla="*/ 2147483647 w 1060"/>
              <a:gd name="T3" fmla="*/ 2147483647 h 688"/>
              <a:gd name="T4" fmla="*/ 2147483647 w 1060"/>
              <a:gd name="T5" fmla="*/ 2147483647 h 688"/>
              <a:gd name="T6" fmla="*/ 2147483647 w 1060"/>
              <a:gd name="T7" fmla="*/ 2147483647 h 688"/>
              <a:gd name="T8" fmla="*/ 0 60000 65536"/>
              <a:gd name="T9" fmla="*/ 0 60000 65536"/>
              <a:gd name="T10" fmla="*/ 0 60000 65536"/>
              <a:gd name="T11" fmla="*/ 0 60000 65536"/>
              <a:gd name="T12" fmla="*/ 0 w 1060"/>
              <a:gd name="T13" fmla="*/ 0 h 688"/>
              <a:gd name="T14" fmla="*/ 1060 w 1060"/>
              <a:gd name="T15" fmla="*/ 688 h 688"/>
            </a:gdLst>
            <a:ahLst/>
            <a:cxnLst>
              <a:cxn ang="T8">
                <a:pos x="T0" y="T1"/>
              </a:cxn>
              <a:cxn ang="T9">
                <a:pos x="T2" y="T3"/>
              </a:cxn>
              <a:cxn ang="T10">
                <a:pos x="T4" y="T5"/>
              </a:cxn>
              <a:cxn ang="T11">
                <a:pos x="T6" y="T7"/>
              </a:cxn>
            </a:cxnLst>
            <a:rect l="T12" t="T13" r="T14" b="T15"/>
            <a:pathLst>
              <a:path w="1060" h="688">
                <a:moveTo>
                  <a:pt x="91" y="53"/>
                </a:moveTo>
                <a:cubicBezTo>
                  <a:pt x="0" y="106"/>
                  <a:pt x="303" y="598"/>
                  <a:pt x="454" y="643"/>
                </a:cubicBezTo>
                <a:cubicBezTo>
                  <a:pt x="605" y="688"/>
                  <a:pt x="1060" y="431"/>
                  <a:pt x="999" y="325"/>
                </a:cubicBezTo>
                <a:cubicBezTo>
                  <a:pt x="938" y="219"/>
                  <a:pt x="182" y="0"/>
                  <a:pt x="91" y="53"/>
                </a:cubicBezTo>
                <a:close/>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15" tIns="45708" rIns="91415" bIns="45708"/>
          <a:lstStyle/>
          <a:p>
            <a:endParaRPr lang="en-AU"/>
          </a:p>
        </p:txBody>
      </p:sp>
      <p:sp>
        <p:nvSpPr>
          <p:cNvPr id="44071" name="Line 58"/>
          <p:cNvSpPr>
            <a:spLocks noChangeShapeType="1"/>
          </p:cNvSpPr>
          <p:nvPr/>
        </p:nvSpPr>
        <p:spPr bwMode="auto">
          <a:xfrm flipV="1">
            <a:off x="8807450" y="6977063"/>
            <a:ext cx="144463" cy="129698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44072" name="Line 59"/>
          <p:cNvSpPr>
            <a:spLocks noChangeShapeType="1"/>
          </p:cNvSpPr>
          <p:nvPr/>
        </p:nvSpPr>
        <p:spPr bwMode="auto">
          <a:xfrm>
            <a:off x="9023350" y="6905625"/>
            <a:ext cx="1655763" cy="79216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44073" name="Line 60"/>
          <p:cNvSpPr>
            <a:spLocks noChangeShapeType="1"/>
          </p:cNvSpPr>
          <p:nvPr/>
        </p:nvSpPr>
        <p:spPr bwMode="auto">
          <a:xfrm flipH="1">
            <a:off x="8878888" y="7626350"/>
            <a:ext cx="1800225" cy="6477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44074" name="Line 61"/>
          <p:cNvSpPr>
            <a:spLocks noChangeShapeType="1"/>
          </p:cNvSpPr>
          <p:nvPr/>
        </p:nvSpPr>
        <p:spPr bwMode="auto">
          <a:xfrm flipH="1">
            <a:off x="10750550" y="5813425"/>
            <a:ext cx="576263" cy="180022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idx="4294967295"/>
          </p:nvPr>
        </p:nvSpPr>
        <p:spPr>
          <a:xfrm>
            <a:off x="1606550" y="196850"/>
            <a:ext cx="10728325" cy="1841500"/>
          </a:xfrm>
        </p:spPr>
        <p:txBody>
          <a:bodyPr lIns="50785" tIns="50785" rIns="50785" bIns="50785"/>
          <a:lstStyle/>
          <a:p>
            <a:pPr eaLnBrk="1" hangingPunct="1"/>
            <a:r>
              <a:rPr lang="en-AU" smtClean="0">
                <a:effectLst>
                  <a:outerShdw blurRad="38100" dist="38100" dir="2700000" algn="tl">
                    <a:srgbClr val="C0C0C0"/>
                  </a:outerShdw>
                </a:effectLst>
                <a:latin typeface="Arial" pitchFamily="34" charset="0"/>
              </a:rPr>
              <a:t>Unweighted/Weighted</a:t>
            </a:r>
          </a:p>
        </p:txBody>
      </p:sp>
      <p:sp>
        <p:nvSpPr>
          <p:cNvPr id="45058" name="Oval 3"/>
          <p:cNvSpPr>
            <a:spLocks/>
          </p:cNvSpPr>
          <p:nvPr/>
        </p:nvSpPr>
        <p:spPr bwMode="auto">
          <a:xfrm>
            <a:off x="598488" y="4157663"/>
            <a:ext cx="215900" cy="215900"/>
          </a:xfrm>
          <a:prstGeom prst="ellipse">
            <a:avLst/>
          </a:prstGeom>
          <a:solidFill>
            <a:schemeClr val="tx1"/>
          </a:solidFill>
          <a:ln w="25400">
            <a:solidFill>
              <a:srgbClr val="000000"/>
            </a:solidFill>
            <a:round/>
            <a:headEnd/>
            <a:tailEnd/>
          </a:ln>
        </p:spPr>
        <p:txBody>
          <a:bodyPr wrap="none" lIns="91415" tIns="45708" rIns="91415" bIns="45708" anchor="ctr"/>
          <a:lstStyle/>
          <a:p>
            <a:pPr algn="ctr"/>
            <a:endParaRPr lang="en-US" sz="4300">
              <a:solidFill>
                <a:srgbClr val="000000"/>
              </a:solidFill>
              <a:latin typeface="Helvetica Neue Light" pitchFamily="-84" charset="0"/>
              <a:sym typeface="Helvetica Neue Light" pitchFamily="-84" charset="0"/>
            </a:endParaRPr>
          </a:p>
        </p:txBody>
      </p:sp>
      <p:sp>
        <p:nvSpPr>
          <p:cNvPr id="45059" name="Oval 4"/>
          <p:cNvSpPr>
            <a:spLocks/>
          </p:cNvSpPr>
          <p:nvPr/>
        </p:nvSpPr>
        <p:spPr bwMode="auto">
          <a:xfrm>
            <a:off x="2614613" y="3941763"/>
            <a:ext cx="215900" cy="215900"/>
          </a:xfrm>
          <a:prstGeom prst="ellipse">
            <a:avLst/>
          </a:prstGeom>
          <a:solidFill>
            <a:schemeClr val="tx1"/>
          </a:solidFill>
          <a:ln w="25400">
            <a:solidFill>
              <a:srgbClr val="000000"/>
            </a:solidFill>
            <a:round/>
            <a:headEnd/>
            <a:tailEnd/>
          </a:ln>
        </p:spPr>
        <p:txBody>
          <a:bodyPr wrap="none" lIns="91415" tIns="45708" rIns="91415" bIns="45708" anchor="ctr"/>
          <a:lstStyle/>
          <a:p>
            <a:pPr algn="ctr"/>
            <a:endParaRPr lang="en-US" sz="4300">
              <a:solidFill>
                <a:srgbClr val="000000"/>
              </a:solidFill>
              <a:latin typeface="Helvetica Neue Light" pitchFamily="-84" charset="0"/>
              <a:sym typeface="Helvetica Neue Light" pitchFamily="-84" charset="0"/>
            </a:endParaRPr>
          </a:p>
        </p:txBody>
      </p:sp>
      <p:sp>
        <p:nvSpPr>
          <p:cNvPr id="45060" name="Oval 5"/>
          <p:cNvSpPr>
            <a:spLocks/>
          </p:cNvSpPr>
          <p:nvPr/>
        </p:nvSpPr>
        <p:spPr bwMode="auto">
          <a:xfrm>
            <a:off x="4918075" y="2717800"/>
            <a:ext cx="215900" cy="215900"/>
          </a:xfrm>
          <a:prstGeom prst="ellipse">
            <a:avLst/>
          </a:prstGeom>
          <a:solidFill>
            <a:schemeClr val="tx1"/>
          </a:solidFill>
          <a:ln w="25400">
            <a:solidFill>
              <a:srgbClr val="000000"/>
            </a:solidFill>
            <a:round/>
            <a:headEnd/>
            <a:tailEnd/>
          </a:ln>
        </p:spPr>
        <p:txBody>
          <a:bodyPr wrap="none" lIns="91415" tIns="45708" rIns="91415" bIns="45708" anchor="ctr"/>
          <a:lstStyle/>
          <a:p>
            <a:pPr algn="ctr"/>
            <a:endParaRPr lang="en-US" sz="4300">
              <a:solidFill>
                <a:srgbClr val="000000"/>
              </a:solidFill>
              <a:latin typeface="Helvetica Neue Light" pitchFamily="-84" charset="0"/>
              <a:sym typeface="Helvetica Neue Light" pitchFamily="-84" charset="0"/>
            </a:endParaRPr>
          </a:p>
        </p:txBody>
      </p:sp>
      <p:sp>
        <p:nvSpPr>
          <p:cNvPr id="45061" name="Oval 6"/>
          <p:cNvSpPr>
            <a:spLocks/>
          </p:cNvSpPr>
          <p:nvPr/>
        </p:nvSpPr>
        <p:spPr bwMode="auto">
          <a:xfrm>
            <a:off x="382588" y="6389688"/>
            <a:ext cx="215900" cy="215900"/>
          </a:xfrm>
          <a:prstGeom prst="ellipse">
            <a:avLst/>
          </a:prstGeom>
          <a:solidFill>
            <a:schemeClr val="tx1"/>
          </a:solidFill>
          <a:ln w="25400">
            <a:solidFill>
              <a:srgbClr val="000000"/>
            </a:solidFill>
            <a:round/>
            <a:headEnd/>
            <a:tailEnd/>
          </a:ln>
        </p:spPr>
        <p:txBody>
          <a:bodyPr wrap="none" lIns="91415" tIns="45708" rIns="91415" bIns="45708" anchor="ctr"/>
          <a:lstStyle/>
          <a:p>
            <a:pPr algn="ctr"/>
            <a:endParaRPr lang="en-US" sz="4300">
              <a:solidFill>
                <a:srgbClr val="000000"/>
              </a:solidFill>
              <a:latin typeface="Helvetica Neue Light" pitchFamily="-84" charset="0"/>
              <a:sym typeface="Helvetica Neue Light" pitchFamily="-84" charset="0"/>
            </a:endParaRPr>
          </a:p>
        </p:txBody>
      </p:sp>
      <p:sp>
        <p:nvSpPr>
          <p:cNvPr id="45062" name="Oval 7"/>
          <p:cNvSpPr>
            <a:spLocks/>
          </p:cNvSpPr>
          <p:nvPr/>
        </p:nvSpPr>
        <p:spPr bwMode="auto">
          <a:xfrm>
            <a:off x="4198938" y="5813425"/>
            <a:ext cx="215900" cy="215900"/>
          </a:xfrm>
          <a:prstGeom prst="ellipse">
            <a:avLst/>
          </a:prstGeom>
          <a:solidFill>
            <a:schemeClr val="tx1"/>
          </a:solidFill>
          <a:ln w="25400">
            <a:solidFill>
              <a:srgbClr val="000000"/>
            </a:solidFill>
            <a:round/>
            <a:headEnd/>
            <a:tailEnd/>
          </a:ln>
        </p:spPr>
        <p:txBody>
          <a:bodyPr wrap="none" lIns="91415" tIns="45708" rIns="91415" bIns="45708" anchor="ctr"/>
          <a:lstStyle/>
          <a:p>
            <a:pPr algn="ctr"/>
            <a:endParaRPr lang="en-US" sz="4300">
              <a:solidFill>
                <a:srgbClr val="000000"/>
              </a:solidFill>
              <a:latin typeface="Helvetica Neue Light" pitchFamily="-84" charset="0"/>
              <a:sym typeface="Helvetica Neue Light" pitchFamily="-84" charset="0"/>
            </a:endParaRPr>
          </a:p>
        </p:txBody>
      </p:sp>
      <p:sp>
        <p:nvSpPr>
          <p:cNvPr id="45063" name="Oval 8"/>
          <p:cNvSpPr>
            <a:spLocks/>
          </p:cNvSpPr>
          <p:nvPr/>
        </p:nvSpPr>
        <p:spPr bwMode="auto">
          <a:xfrm>
            <a:off x="1749425" y="8262938"/>
            <a:ext cx="215900" cy="215900"/>
          </a:xfrm>
          <a:prstGeom prst="ellipse">
            <a:avLst/>
          </a:prstGeom>
          <a:solidFill>
            <a:schemeClr val="tx1"/>
          </a:solidFill>
          <a:ln w="25400">
            <a:solidFill>
              <a:srgbClr val="000000"/>
            </a:solidFill>
            <a:round/>
            <a:headEnd/>
            <a:tailEnd/>
          </a:ln>
        </p:spPr>
        <p:txBody>
          <a:bodyPr wrap="none" lIns="91415" tIns="45708" rIns="91415" bIns="45708" anchor="ctr"/>
          <a:lstStyle/>
          <a:p>
            <a:pPr algn="ctr"/>
            <a:endParaRPr lang="en-US" sz="4300">
              <a:solidFill>
                <a:srgbClr val="000000"/>
              </a:solidFill>
              <a:latin typeface="Helvetica Neue Light" pitchFamily="-84" charset="0"/>
              <a:sym typeface="Helvetica Neue Light" pitchFamily="-84" charset="0"/>
            </a:endParaRPr>
          </a:p>
        </p:txBody>
      </p:sp>
      <p:sp>
        <p:nvSpPr>
          <p:cNvPr id="45064" name="Oval 9"/>
          <p:cNvSpPr>
            <a:spLocks/>
          </p:cNvSpPr>
          <p:nvPr/>
        </p:nvSpPr>
        <p:spPr bwMode="auto">
          <a:xfrm>
            <a:off x="1893888" y="6894513"/>
            <a:ext cx="215900" cy="215900"/>
          </a:xfrm>
          <a:prstGeom prst="ellipse">
            <a:avLst/>
          </a:prstGeom>
          <a:solidFill>
            <a:schemeClr val="tx1"/>
          </a:solidFill>
          <a:ln w="25400">
            <a:solidFill>
              <a:srgbClr val="000000"/>
            </a:solidFill>
            <a:round/>
            <a:headEnd/>
            <a:tailEnd/>
          </a:ln>
        </p:spPr>
        <p:txBody>
          <a:bodyPr wrap="none" lIns="91415" tIns="45708" rIns="91415" bIns="45708" anchor="ctr"/>
          <a:lstStyle/>
          <a:p>
            <a:pPr algn="ctr"/>
            <a:endParaRPr lang="en-US" sz="4300">
              <a:solidFill>
                <a:srgbClr val="000000"/>
              </a:solidFill>
              <a:latin typeface="Helvetica Neue Light" pitchFamily="-84" charset="0"/>
              <a:sym typeface="Helvetica Neue Light" pitchFamily="-84" charset="0"/>
            </a:endParaRPr>
          </a:p>
        </p:txBody>
      </p:sp>
      <p:sp>
        <p:nvSpPr>
          <p:cNvPr id="45065" name="Oval 10"/>
          <p:cNvSpPr>
            <a:spLocks/>
          </p:cNvSpPr>
          <p:nvPr/>
        </p:nvSpPr>
        <p:spPr bwMode="auto">
          <a:xfrm>
            <a:off x="2109788" y="5668963"/>
            <a:ext cx="215900" cy="215900"/>
          </a:xfrm>
          <a:prstGeom prst="ellipse">
            <a:avLst/>
          </a:prstGeom>
          <a:solidFill>
            <a:schemeClr val="tx1"/>
          </a:solidFill>
          <a:ln w="25400">
            <a:solidFill>
              <a:srgbClr val="000000"/>
            </a:solidFill>
            <a:round/>
            <a:headEnd/>
            <a:tailEnd/>
          </a:ln>
        </p:spPr>
        <p:txBody>
          <a:bodyPr wrap="none" lIns="91415" tIns="45708" rIns="91415" bIns="45708" anchor="ctr"/>
          <a:lstStyle/>
          <a:p>
            <a:pPr algn="ctr"/>
            <a:endParaRPr lang="en-US" sz="4300">
              <a:solidFill>
                <a:srgbClr val="000000"/>
              </a:solidFill>
              <a:latin typeface="Helvetica Neue Light" pitchFamily="-84" charset="0"/>
              <a:sym typeface="Helvetica Neue Light" pitchFamily="-84" charset="0"/>
            </a:endParaRPr>
          </a:p>
        </p:txBody>
      </p:sp>
      <p:sp>
        <p:nvSpPr>
          <p:cNvPr id="45066" name="Oval 11"/>
          <p:cNvSpPr>
            <a:spLocks/>
          </p:cNvSpPr>
          <p:nvPr/>
        </p:nvSpPr>
        <p:spPr bwMode="auto">
          <a:xfrm>
            <a:off x="3549650" y="7613650"/>
            <a:ext cx="215900" cy="215900"/>
          </a:xfrm>
          <a:prstGeom prst="ellipse">
            <a:avLst/>
          </a:prstGeom>
          <a:solidFill>
            <a:schemeClr val="tx1"/>
          </a:solidFill>
          <a:ln w="25400">
            <a:solidFill>
              <a:srgbClr val="000000"/>
            </a:solidFill>
            <a:round/>
            <a:headEnd/>
            <a:tailEnd/>
          </a:ln>
        </p:spPr>
        <p:txBody>
          <a:bodyPr wrap="none" lIns="91415" tIns="45708" rIns="91415" bIns="45708" anchor="ctr"/>
          <a:lstStyle/>
          <a:p>
            <a:pPr algn="ctr"/>
            <a:endParaRPr lang="en-US" sz="4300">
              <a:solidFill>
                <a:srgbClr val="000000"/>
              </a:solidFill>
              <a:latin typeface="Helvetica Neue Light" pitchFamily="-84" charset="0"/>
              <a:sym typeface="Helvetica Neue Light" pitchFamily="-84" charset="0"/>
            </a:endParaRPr>
          </a:p>
        </p:txBody>
      </p:sp>
      <p:sp>
        <p:nvSpPr>
          <p:cNvPr id="45067" name="Line 12"/>
          <p:cNvSpPr>
            <a:spLocks noChangeShapeType="1"/>
          </p:cNvSpPr>
          <p:nvPr/>
        </p:nvSpPr>
        <p:spPr bwMode="auto">
          <a:xfrm flipV="1">
            <a:off x="814388" y="4086225"/>
            <a:ext cx="1800225" cy="2159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45068" name="Line 13"/>
          <p:cNvSpPr>
            <a:spLocks noChangeShapeType="1"/>
          </p:cNvSpPr>
          <p:nvPr/>
        </p:nvSpPr>
        <p:spPr bwMode="auto">
          <a:xfrm flipH="1">
            <a:off x="525463" y="4157663"/>
            <a:ext cx="2160587" cy="223202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45069" name="Line 14"/>
          <p:cNvSpPr>
            <a:spLocks noChangeShapeType="1"/>
          </p:cNvSpPr>
          <p:nvPr/>
        </p:nvSpPr>
        <p:spPr bwMode="auto">
          <a:xfrm flipV="1">
            <a:off x="525463" y="6029325"/>
            <a:ext cx="3744912" cy="43338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45070" name="Line 15"/>
          <p:cNvSpPr>
            <a:spLocks noChangeShapeType="1"/>
          </p:cNvSpPr>
          <p:nvPr/>
        </p:nvSpPr>
        <p:spPr bwMode="auto">
          <a:xfrm>
            <a:off x="2325688" y="5741988"/>
            <a:ext cx="1873250" cy="14446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45071" name="Line 16"/>
          <p:cNvSpPr>
            <a:spLocks noChangeShapeType="1"/>
          </p:cNvSpPr>
          <p:nvPr/>
        </p:nvSpPr>
        <p:spPr bwMode="auto">
          <a:xfrm flipH="1">
            <a:off x="525463" y="5741988"/>
            <a:ext cx="1657350" cy="72072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45072" name="Freeform 17"/>
          <p:cNvSpPr>
            <a:spLocks/>
          </p:cNvSpPr>
          <p:nvPr/>
        </p:nvSpPr>
        <p:spPr bwMode="auto">
          <a:xfrm>
            <a:off x="2757488" y="2789238"/>
            <a:ext cx="2233612" cy="1223962"/>
          </a:xfrm>
          <a:custGeom>
            <a:avLst/>
            <a:gdLst>
              <a:gd name="T0" fmla="*/ 0 w 1407"/>
              <a:gd name="T1" fmla="*/ 2147483647 h 771"/>
              <a:gd name="T2" fmla="*/ 2147483647 w 1407"/>
              <a:gd name="T3" fmla="*/ 2147483647 h 771"/>
              <a:gd name="T4" fmla="*/ 2147483647 w 1407"/>
              <a:gd name="T5" fmla="*/ 0 h 771"/>
              <a:gd name="T6" fmla="*/ 0 60000 65536"/>
              <a:gd name="T7" fmla="*/ 0 60000 65536"/>
              <a:gd name="T8" fmla="*/ 0 60000 65536"/>
              <a:gd name="T9" fmla="*/ 0 w 1407"/>
              <a:gd name="T10" fmla="*/ 0 h 771"/>
              <a:gd name="T11" fmla="*/ 1407 w 1407"/>
              <a:gd name="T12" fmla="*/ 771 h 771"/>
            </a:gdLst>
            <a:ahLst/>
            <a:cxnLst>
              <a:cxn ang="T6">
                <a:pos x="T0" y="T1"/>
              </a:cxn>
              <a:cxn ang="T7">
                <a:pos x="T2" y="T3"/>
              </a:cxn>
              <a:cxn ang="T8">
                <a:pos x="T4" y="T5"/>
              </a:cxn>
            </a:cxnLst>
            <a:rect l="T9" t="T10" r="T11" b="T12"/>
            <a:pathLst>
              <a:path w="1407" h="771">
                <a:moveTo>
                  <a:pt x="0" y="771"/>
                </a:moveTo>
                <a:cubicBezTo>
                  <a:pt x="109" y="518"/>
                  <a:pt x="219" y="265"/>
                  <a:pt x="454" y="136"/>
                </a:cubicBezTo>
                <a:cubicBezTo>
                  <a:pt x="689" y="7"/>
                  <a:pt x="1248" y="23"/>
                  <a:pt x="1407" y="0"/>
                </a:cubicBez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15" tIns="45708" rIns="91415" bIns="45708"/>
          <a:lstStyle/>
          <a:p>
            <a:endParaRPr lang="en-AU"/>
          </a:p>
        </p:txBody>
      </p:sp>
      <p:sp>
        <p:nvSpPr>
          <p:cNvPr id="45073" name="Freeform 18"/>
          <p:cNvSpPr>
            <a:spLocks/>
          </p:cNvSpPr>
          <p:nvPr/>
        </p:nvSpPr>
        <p:spPr bwMode="auto">
          <a:xfrm>
            <a:off x="2830513" y="2862263"/>
            <a:ext cx="2232025" cy="1223962"/>
          </a:xfrm>
          <a:custGeom>
            <a:avLst/>
            <a:gdLst>
              <a:gd name="T0" fmla="*/ 0 w 1406"/>
              <a:gd name="T1" fmla="*/ 2147483647 h 771"/>
              <a:gd name="T2" fmla="*/ 2147483647 w 1406"/>
              <a:gd name="T3" fmla="*/ 2147483647 h 771"/>
              <a:gd name="T4" fmla="*/ 2147483647 w 1406"/>
              <a:gd name="T5" fmla="*/ 0 h 771"/>
              <a:gd name="T6" fmla="*/ 0 60000 65536"/>
              <a:gd name="T7" fmla="*/ 0 60000 65536"/>
              <a:gd name="T8" fmla="*/ 0 60000 65536"/>
              <a:gd name="T9" fmla="*/ 0 w 1406"/>
              <a:gd name="T10" fmla="*/ 0 h 771"/>
              <a:gd name="T11" fmla="*/ 1406 w 1406"/>
              <a:gd name="T12" fmla="*/ 771 h 771"/>
            </a:gdLst>
            <a:ahLst/>
            <a:cxnLst>
              <a:cxn ang="T6">
                <a:pos x="T0" y="T1"/>
              </a:cxn>
              <a:cxn ang="T7">
                <a:pos x="T2" y="T3"/>
              </a:cxn>
              <a:cxn ang="T8">
                <a:pos x="T4" y="T5"/>
              </a:cxn>
            </a:cxnLst>
            <a:rect l="T9" t="T10" r="T11" b="T12"/>
            <a:pathLst>
              <a:path w="1406" h="771">
                <a:moveTo>
                  <a:pt x="0" y="771"/>
                </a:moveTo>
                <a:cubicBezTo>
                  <a:pt x="314" y="767"/>
                  <a:pt x="628" y="763"/>
                  <a:pt x="862" y="635"/>
                </a:cubicBezTo>
                <a:cubicBezTo>
                  <a:pt x="1096" y="507"/>
                  <a:pt x="1251" y="253"/>
                  <a:pt x="1406" y="0"/>
                </a:cubicBez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15" tIns="45708" rIns="91415" bIns="45708"/>
          <a:lstStyle/>
          <a:p>
            <a:endParaRPr lang="en-AU"/>
          </a:p>
        </p:txBody>
      </p:sp>
      <p:sp>
        <p:nvSpPr>
          <p:cNvPr id="45074" name="Freeform 19"/>
          <p:cNvSpPr>
            <a:spLocks/>
          </p:cNvSpPr>
          <p:nvPr/>
        </p:nvSpPr>
        <p:spPr bwMode="auto">
          <a:xfrm>
            <a:off x="4197350" y="5873750"/>
            <a:ext cx="1682750" cy="1092200"/>
          </a:xfrm>
          <a:custGeom>
            <a:avLst/>
            <a:gdLst>
              <a:gd name="T0" fmla="*/ 2147483647 w 1060"/>
              <a:gd name="T1" fmla="*/ 2147483647 h 688"/>
              <a:gd name="T2" fmla="*/ 2147483647 w 1060"/>
              <a:gd name="T3" fmla="*/ 2147483647 h 688"/>
              <a:gd name="T4" fmla="*/ 2147483647 w 1060"/>
              <a:gd name="T5" fmla="*/ 2147483647 h 688"/>
              <a:gd name="T6" fmla="*/ 2147483647 w 1060"/>
              <a:gd name="T7" fmla="*/ 2147483647 h 688"/>
              <a:gd name="T8" fmla="*/ 0 60000 65536"/>
              <a:gd name="T9" fmla="*/ 0 60000 65536"/>
              <a:gd name="T10" fmla="*/ 0 60000 65536"/>
              <a:gd name="T11" fmla="*/ 0 60000 65536"/>
              <a:gd name="T12" fmla="*/ 0 w 1060"/>
              <a:gd name="T13" fmla="*/ 0 h 688"/>
              <a:gd name="T14" fmla="*/ 1060 w 1060"/>
              <a:gd name="T15" fmla="*/ 688 h 688"/>
            </a:gdLst>
            <a:ahLst/>
            <a:cxnLst>
              <a:cxn ang="T8">
                <a:pos x="T0" y="T1"/>
              </a:cxn>
              <a:cxn ang="T9">
                <a:pos x="T2" y="T3"/>
              </a:cxn>
              <a:cxn ang="T10">
                <a:pos x="T4" y="T5"/>
              </a:cxn>
              <a:cxn ang="T11">
                <a:pos x="T6" y="T7"/>
              </a:cxn>
            </a:cxnLst>
            <a:rect l="T12" t="T13" r="T14" b="T15"/>
            <a:pathLst>
              <a:path w="1060" h="688">
                <a:moveTo>
                  <a:pt x="91" y="53"/>
                </a:moveTo>
                <a:cubicBezTo>
                  <a:pt x="0" y="106"/>
                  <a:pt x="303" y="598"/>
                  <a:pt x="454" y="643"/>
                </a:cubicBezTo>
                <a:cubicBezTo>
                  <a:pt x="605" y="688"/>
                  <a:pt x="1060" y="431"/>
                  <a:pt x="999" y="325"/>
                </a:cubicBezTo>
                <a:cubicBezTo>
                  <a:pt x="938" y="219"/>
                  <a:pt x="182" y="0"/>
                  <a:pt x="91" y="53"/>
                </a:cubicBezTo>
                <a:close/>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15" tIns="45708" rIns="91415" bIns="45708"/>
          <a:lstStyle/>
          <a:p>
            <a:endParaRPr lang="en-AU"/>
          </a:p>
        </p:txBody>
      </p:sp>
      <p:sp>
        <p:nvSpPr>
          <p:cNvPr id="45075" name="Line 20"/>
          <p:cNvSpPr>
            <a:spLocks noChangeShapeType="1"/>
          </p:cNvSpPr>
          <p:nvPr/>
        </p:nvSpPr>
        <p:spPr bwMode="auto">
          <a:xfrm flipV="1">
            <a:off x="1822450" y="7037388"/>
            <a:ext cx="144463" cy="129698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45076" name="Line 21"/>
          <p:cNvSpPr>
            <a:spLocks noChangeShapeType="1"/>
          </p:cNvSpPr>
          <p:nvPr/>
        </p:nvSpPr>
        <p:spPr bwMode="auto">
          <a:xfrm>
            <a:off x="2038350" y="6965950"/>
            <a:ext cx="1655763" cy="79216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45077" name="Line 22"/>
          <p:cNvSpPr>
            <a:spLocks noChangeShapeType="1"/>
          </p:cNvSpPr>
          <p:nvPr/>
        </p:nvSpPr>
        <p:spPr bwMode="auto">
          <a:xfrm flipH="1">
            <a:off x="1893888" y="7686675"/>
            <a:ext cx="1800225" cy="6477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45078" name="Oval 44"/>
          <p:cNvSpPr>
            <a:spLocks/>
          </p:cNvSpPr>
          <p:nvPr/>
        </p:nvSpPr>
        <p:spPr bwMode="auto">
          <a:xfrm>
            <a:off x="7723188" y="3952875"/>
            <a:ext cx="215900" cy="215900"/>
          </a:xfrm>
          <a:prstGeom prst="ellipse">
            <a:avLst/>
          </a:prstGeom>
          <a:solidFill>
            <a:schemeClr val="tx1"/>
          </a:solidFill>
          <a:ln w="25400">
            <a:solidFill>
              <a:srgbClr val="000000"/>
            </a:solidFill>
            <a:round/>
            <a:headEnd/>
            <a:tailEnd/>
          </a:ln>
        </p:spPr>
        <p:txBody>
          <a:bodyPr wrap="none" lIns="91415" tIns="45708" rIns="91415" bIns="45708" anchor="ctr"/>
          <a:lstStyle/>
          <a:p>
            <a:pPr algn="ctr"/>
            <a:endParaRPr lang="en-US" sz="4300">
              <a:solidFill>
                <a:srgbClr val="000000"/>
              </a:solidFill>
              <a:latin typeface="Helvetica Neue Light" pitchFamily="-84" charset="0"/>
              <a:sym typeface="Helvetica Neue Light" pitchFamily="-84" charset="0"/>
            </a:endParaRPr>
          </a:p>
        </p:txBody>
      </p:sp>
      <p:sp>
        <p:nvSpPr>
          <p:cNvPr id="45079" name="Oval 45"/>
          <p:cNvSpPr>
            <a:spLocks/>
          </p:cNvSpPr>
          <p:nvPr/>
        </p:nvSpPr>
        <p:spPr bwMode="auto">
          <a:xfrm>
            <a:off x="9739313" y="3736975"/>
            <a:ext cx="215900" cy="215900"/>
          </a:xfrm>
          <a:prstGeom prst="ellipse">
            <a:avLst/>
          </a:prstGeom>
          <a:solidFill>
            <a:schemeClr val="tx1"/>
          </a:solidFill>
          <a:ln w="25400">
            <a:solidFill>
              <a:srgbClr val="000000"/>
            </a:solidFill>
            <a:round/>
            <a:headEnd/>
            <a:tailEnd/>
          </a:ln>
        </p:spPr>
        <p:txBody>
          <a:bodyPr wrap="none" lIns="91415" tIns="45708" rIns="91415" bIns="45708" anchor="ctr"/>
          <a:lstStyle/>
          <a:p>
            <a:pPr algn="ctr"/>
            <a:endParaRPr lang="en-US" sz="4300">
              <a:solidFill>
                <a:srgbClr val="000000"/>
              </a:solidFill>
              <a:latin typeface="Helvetica Neue Light" pitchFamily="-84" charset="0"/>
              <a:sym typeface="Helvetica Neue Light" pitchFamily="-84" charset="0"/>
            </a:endParaRPr>
          </a:p>
        </p:txBody>
      </p:sp>
      <p:sp>
        <p:nvSpPr>
          <p:cNvPr id="45080" name="Oval 46"/>
          <p:cNvSpPr>
            <a:spLocks/>
          </p:cNvSpPr>
          <p:nvPr/>
        </p:nvSpPr>
        <p:spPr bwMode="auto">
          <a:xfrm>
            <a:off x="12042775" y="2513013"/>
            <a:ext cx="215900" cy="215900"/>
          </a:xfrm>
          <a:prstGeom prst="ellipse">
            <a:avLst/>
          </a:prstGeom>
          <a:solidFill>
            <a:schemeClr val="tx1"/>
          </a:solidFill>
          <a:ln w="25400">
            <a:solidFill>
              <a:srgbClr val="000000"/>
            </a:solidFill>
            <a:round/>
            <a:headEnd/>
            <a:tailEnd/>
          </a:ln>
        </p:spPr>
        <p:txBody>
          <a:bodyPr wrap="none" lIns="91415" tIns="45708" rIns="91415" bIns="45708" anchor="ctr"/>
          <a:lstStyle/>
          <a:p>
            <a:pPr algn="ctr"/>
            <a:endParaRPr lang="en-US" sz="4300">
              <a:solidFill>
                <a:srgbClr val="000000"/>
              </a:solidFill>
              <a:latin typeface="Helvetica Neue Light" pitchFamily="-84" charset="0"/>
              <a:sym typeface="Helvetica Neue Light" pitchFamily="-84" charset="0"/>
            </a:endParaRPr>
          </a:p>
        </p:txBody>
      </p:sp>
      <p:sp>
        <p:nvSpPr>
          <p:cNvPr id="45081" name="Oval 47"/>
          <p:cNvSpPr>
            <a:spLocks/>
          </p:cNvSpPr>
          <p:nvPr/>
        </p:nvSpPr>
        <p:spPr bwMode="auto">
          <a:xfrm>
            <a:off x="7507288" y="6184900"/>
            <a:ext cx="215900" cy="215900"/>
          </a:xfrm>
          <a:prstGeom prst="ellipse">
            <a:avLst/>
          </a:prstGeom>
          <a:solidFill>
            <a:schemeClr val="tx1"/>
          </a:solidFill>
          <a:ln w="25400">
            <a:solidFill>
              <a:srgbClr val="000000"/>
            </a:solidFill>
            <a:round/>
            <a:headEnd/>
            <a:tailEnd/>
          </a:ln>
        </p:spPr>
        <p:txBody>
          <a:bodyPr wrap="none" lIns="91415" tIns="45708" rIns="91415" bIns="45708" anchor="ctr"/>
          <a:lstStyle/>
          <a:p>
            <a:pPr algn="ctr"/>
            <a:endParaRPr lang="en-US" sz="4300">
              <a:solidFill>
                <a:srgbClr val="000000"/>
              </a:solidFill>
              <a:latin typeface="Helvetica Neue Light" pitchFamily="-84" charset="0"/>
              <a:sym typeface="Helvetica Neue Light" pitchFamily="-84" charset="0"/>
            </a:endParaRPr>
          </a:p>
        </p:txBody>
      </p:sp>
      <p:sp>
        <p:nvSpPr>
          <p:cNvPr id="45082" name="Oval 48"/>
          <p:cNvSpPr>
            <a:spLocks/>
          </p:cNvSpPr>
          <p:nvPr/>
        </p:nvSpPr>
        <p:spPr bwMode="auto">
          <a:xfrm>
            <a:off x="11323638" y="5608638"/>
            <a:ext cx="215900" cy="215900"/>
          </a:xfrm>
          <a:prstGeom prst="ellipse">
            <a:avLst/>
          </a:prstGeom>
          <a:solidFill>
            <a:schemeClr val="tx1"/>
          </a:solidFill>
          <a:ln w="25400">
            <a:solidFill>
              <a:srgbClr val="000000"/>
            </a:solidFill>
            <a:round/>
            <a:headEnd/>
            <a:tailEnd/>
          </a:ln>
        </p:spPr>
        <p:txBody>
          <a:bodyPr wrap="none" lIns="91415" tIns="45708" rIns="91415" bIns="45708" anchor="ctr"/>
          <a:lstStyle/>
          <a:p>
            <a:pPr algn="ctr"/>
            <a:endParaRPr lang="en-US" sz="4300">
              <a:solidFill>
                <a:srgbClr val="000000"/>
              </a:solidFill>
              <a:latin typeface="Helvetica Neue Light" pitchFamily="-84" charset="0"/>
              <a:sym typeface="Helvetica Neue Light" pitchFamily="-84" charset="0"/>
            </a:endParaRPr>
          </a:p>
        </p:txBody>
      </p:sp>
      <p:sp>
        <p:nvSpPr>
          <p:cNvPr id="45083" name="Oval 49"/>
          <p:cNvSpPr>
            <a:spLocks/>
          </p:cNvSpPr>
          <p:nvPr/>
        </p:nvSpPr>
        <p:spPr bwMode="auto">
          <a:xfrm>
            <a:off x="8874125" y="8058150"/>
            <a:ext cx="215900" cy="215900"/>
          </a:xfrm>
          <a:prstGeom prst="ellipse">
            <a:avLst/>
          </a:prstGeom>
          <a:solidFill>
            <a:schemeClr val="tx1"/>
          </a:solidFill>
          <a:ln w="25400">
            <a:solidFill>
              <a:srgbClr val="000000"/>
            </a:solidFill>
            <a:round/>
            <a:headEnd/>
            <a:tailEnd/>
          </a:ln>
        </p:spPr>
        <p:txBody>
          <a:bodyPr wrap="none" lIns="91415" tIns="45708" rIns="91415" bIns="45708" anchor="ctr"/>
          <a:lstStyle/>
          <a:p>
            <a:pPr algn="ctr"/>
            <a:endParaRPr lang="en-US" sz="4300">
              <a:solidFill>
                <a:srgbClr val="000000"/>
              </a:solidFill>
              <a:latin typeface="Helvetica Neue Light" pitchFamily="-84" charset="0"/>
              <a:sym typeface="Helvetica Neue Light" pitchFamily="-84" charset="0"/>
            </a:endParaRPr>
          </a:p>
        </p:txBody>
      </p:sp>
      <p:sp>
        <p:nvSpPr>
          <p:cNvPr id="45084" name="Oval 50"/>
          <p:cNvSpPr>
            <a:spLocks/>
          </p:cNvSpPr>
          <p:nvPr/>
        </p:nvSpPr>
        <p:spPr bwMode="auto">
          <a:xfrm>
            <a:off x="9018588" y="6689725"/>
            <a:ext cx="215900" cy="215900"/>
          </a:xfrm>
          <a:prstGeom prst="ellipse">
            <a:avLst/>
          </a:prstGeom>
          <a:solidFill>
            <a:schemeClr val="tx1"/>
          </a:solidFill>
          <a:ln w="25400">
            <a:solidFill>
              <a:srgbClr val="000000"/>
            </a:solidFill>
            <a:round/>
            <a:headEnd/>
            <a:tailEnd/>
          </a:ln>
        </p:spPr>
        <p:txBody>
          <a:bodyPr wrap="none" lIns="91415" tIns="45708" rIns="91415" bIns="45708" anchor="ctr"/>
          <a:lstStyle/>
          <a:p>
            <a:pPr algn="ctr"/>
            <a:endParaRPr lang="en-US" sz="4300">
              <a:solidFill>
                <a:srgbClr val="000000"/>
              </a:solidFill>
              <a:latin typeface="Helvetica Neue Light" pitchFamily="-84" charset="0"/>
              <a:sym typeface="Helvetica Neue Light" pitchFamily="-84" charset="0"/>
            </a:endParaRPr>
          </a:p>
        </p:txBody>
      </p:sp>
      <p:sp>
        <p:nvSpPr>
          <p:cNvPr id="45085" name="Oval 51"/>
          <p:cNvSpPr>
            <a:spLocks/>
          </p:cNvSpPr>
          <p:nvPr/>
        </p:nvSpPr>
        <p:spPr bwMode="auto">
          <a:xfrm>
            <a:off x="9234488" y="5464175"/>
            <a:ext cx="215900" cy="215900"/>
          </a:xfrm>
          <a:prstGeom prst="ellipse">
            <a:avLst/>
          </a:prstGeom>
          <a:solidFill>
            <a:schemeClr val="tx1"/>
          </a:solidFill>
          <a:ln w="25400">
            <a:solidFill>
              <a:srgbClr val="000000"/>
            </a:solidFill>
            <a:round/>
            <a:headEnd/>
            <a:tailEnd/>
          </a:ln>
        </p:spPr>
        <p:txBody>
          <a:bodyPr wrap="none" lIns="91415" tIns="45708" rIns="91415" bIns="45708" anchor="ctr"/>
          <a:lstStyle/>
          <a:p>
            <a:pPr algn="ctr"/>
            <a:endParaRPr lang="en-US" sz="4300">
              <a:solidFill>
                <a:srgbClr val="000000"/>
              </a:solidFill>
              <a:latin typeface="Helvetica Neue Light" pitchFamily="-84" charset="0"/>
              <a:sym typeface="Helvetica Neue Light" pitchFamily="-84" charset="0"/>
            </a:endParaRPr>
          </a:p>
        </p:txBody>
      </p:sp>
      <p:sp>
        <p:nvSpPr>
          <p:cNvPr id="45086" name="Oval 52"/>
          <p:cNvSpPr>
            <a:spLocks/>
          </p:cNvSpPr>
          <p:nvPr/>
        </p:nvSpPr>
        <p:spPr bwMode="auto">
          <a:xfrm>
            <a:off x="10674350" y="7408863"/>
            <a:ext cx="215900" cy="215900"/>
          </a:xfrm>
          <a:prstGeom prst="ellipse">
            <a:avLst/>
          </a:prstGeom>
          <a:solidFill>
            <a:schemeClr val="tx1"/>
          </a:solidFill>
          <a:ln w="25400">
            <a:solidFill>
              <a:srgbClr val="000000"/>
            </a:solidFill>
            <a:round/>
            <a:headEnd/>
            <a:tailEnd/>
          </a:ln>
        </p:spPr>
        <p:txBody>
          <a:bodyPr wrap="none" lIns="91415" tIns="45708" rIns="91415" bIns="45708" anchor="ctr"/>
          <a:lstStyle/>
          <a:p>
            <a:pPr algn="ctr"/>
            <a:endParaRPr lang="en-US" sz="4300">
              <a:solidFill>
                <a:srgbClr val="000000"/>
              </a:solidFill>
              <a:latin typeface="Helvetica Neue Light" pitchFamily="-84" charset="0"/>
              <a:sym typeface="Helvetica Neue Light" pitchFamily="-84" charset="0"/>
            </a:endParaRPr>
          </a:p>
        </p:txBody>
      </p:sp>
      <p:sp>
        <p:nvSpPr>
          <p:cNvPr id="45087" name="Line 53"/>
          <p:cNvSpPr>
            <a:spLocks noChangeShapeType="1"/>
          </p:cNvSpPr>
          <p:nvPr/>
        </p:nvSpPr>
        <p:spPr bwMode="auto">
          <a:xfrm flipV="1">
            <a:off x="7939088" y="3881438"/>
            <a:ext cx="1800225" cy="2159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45088" name="Line 54"/>
          <p:cNvSpPr>
            <a:spLocks noChangeShapeType="1"/>
          </p:cNvSpPr>
          <p:nvPr/>
        </p:nvSpPr>
        <p:spPr bwMode="auto">
          <a:xfrm flipH="1">
            <a:off x="7650163" y="3952875"/>
            <a:ext cx="2160587" cy="223202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45089" name="Line 55"/>
          <p:cNvSpPr>
            <a:spLocks noChangeShapeType="1"/>
          </p:cNvSpPr>
          <p:nvPr/>
        </p:nvSpPr>
        <p:spPr bwMode="auto">
          <a:xfrm flipV="1">
            <a:off x="7650163" y="5824538"/>
            <a:ext cx="3744912" cy="43338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45090" name="Line 56"/>
          <p:cNvSpPr>
            <a:spLocks noChangeShapeType="1"/>
          </p:cNvSpPr>
          <p:nvPr/>
        </p:nvSpPr>
        <p:spPr bwMode="auto">
          <a:xfrm>
            <a:off x="9450388" y="5537200"/>
            <a:ext cx="1873250" cy="14446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45091" name="Line 57"/>
          <p:cNvSpPr>
            <a:spLocks noChangeShapeType="1"/>
          </p:cNvSpPr>
          <p:nvPr/>
        </p:nvSpPr>
        <p:spPr bwMode="auto">
          <a:xfrm flipH="1">
            <a:off x="7650163" y="5537200"/>
            <a:ext cx="1657350" cy="72072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45092" name="Freeform 58"/>
          <p:cNvSpPr>
            <a:spLocks/>
          </p:cNvSpPr>
          <p:nvPr/>
        </p:nvSpPr>
        <p:spPr bwMode="auto">
          <a:xfrm>
            <a:off x="9882188" y="2584450"/>
            <a:ext cx="2233612" cy="1223963"/>
          </a:xfrm>
          <a:custGeom>
            <a:avLst/>
            <a:gdLst>
              <a:gd name="T0" fmla="*/ 0 w 1407"/>
              <a:gd name="T1" fmla="*/ 2147483647 h 771"/>
              <a:gd name="T2" fmla="*/ 2147483647 w 1407"/>
              <a:gd name="T3" fmla="*/ 2147483647 h 771"/>
              <a:gd name="T4" fmla="*/ 2147483647 w 1407"/>
              <a:gd name="T5" fmla="*/ 0 h 771"/>
              <a:gd name="T6" fmla="*/ 0 60000 65536"/>
              <a:gd name="T7" fmla="*/ 0 60000 65536"/>
              <a:gd name="T8" fmla="*/ 0 60000 65536"/>
              <a:gd name="T9" fmla="*/ 0 w 1407"/>
              <a:gd name="T10" fmla="*/ 0 h 771"/>
              <a:gd name="T11" fmla="*/ 1407 w 1407"/>
              <a:gd name="T12" fmla="*/ 771 h 771"/>
            </a:gdLst>
            <a:ahLst/>
            <a:cxnLst>
              <a:cxn ang="T6">
                <a:pos x="T0" y="T1"/>
              </a:cxn>
              <a:cxn ang="T7">
                <a:pos x="T2" y="T3"/>
              </a:cxn>
              <a:cxn ang="T8">
                <a:pos x="T4" y="T5"/>
              </a:cxn>
            </a:cxnLst>
            <a:rect l="T9" t="T10" r="T11" b="T12"/>
            <a:pathLst>
              <a:path w="1407" h="771">
                <a:moveTo>
                  <a:pt x="0" y="771"/>
                </a:moveTo>
                <a:cubicBezTo>
                  <a:pt x="109" y="518"/>
                  <a:pt x="219" y="265"/>
                  <a:pt x="454" y="136"/>
                </a:cubicBezTo>
                <a:cubicBezTo>
                  <a:pt x="689" y="7"/>
                  <a:pt x="1248" y="23"/>
                  <a:pt x="1407" y="0"/>
                </a:cubicBez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15" tIns="45708" rIns="91415" bIns="45708"/>
          <a:lstStyle/>
          <a:p>
            <a:endParaRPr lang="en-AU"/>
          </a:p>
        </p:txBody>
      </p:sp>
      <p:sp>
        <p:nvSpPr>
          <p:cNvPr id="45093" name="Freeform 59"/>
          <p:cNvSpPr>
            <a:spLocks/>
          </p:cNvSpPr>
          <p:nvPr/>
        </p:nvSpPr>
        <p:spPr bwMode="auto">
          <a:xfrm>
            <a:off x="9955213" y="2657475"/>
            <a:ext cx="2232025" cy="1223963"/>
          </a:xfrm>
          <a:custGeom>
            <a:avLst/>
            <a:gdLst>
              <a:gd name="T0" fmla="*/ 0 w 1406"/>
              <a:gd name="T1" fmla="*/ 2147483647 h 771"/>
              <a:gd name="T2" fmla="*/ 2147483647 w 1406"/>
              <a:gd name="T3" fmla="*/ 2147483647 h 771"/>
              <a:gd name="T4" fmla="*/ 2147483647 w 1406"/>
              <a:gd name="T5" fmla="*/ 0 h 771"/>
              <a:gd name="T6" fmla="*/ 0 60000 65536"/>
              <a:gd name="T7" fmla="*/ 0 60000 65536"/>
              <a:gd name="T8" fmla="*/ 0 60000 65536"/>
              <a:gd name="T9" fmla="*/ 0 w 1406"/>
              <a:gd name="T10" fmla="*/ 0 h 771"/>
              <a:gd name="T11" fmla="*/ 1406 w 1406"/>
              <a:gd name="T12" fmla="*/ 771 h 771"/>
            </a:gdLst>
            <a:ahLst/>
            <a:cxnLst>
              <a:cxn ang="T6">
                <a:pos x="T0" y="T1"/>
              </a:cxn>
              <a:cxn ang="T7">
                <a:pos x="T2" y="T3"/>
              </a:cxn>
              <a:cxn ang="T8">
                <a:pos x="T4" y="T5"/>
              </a:cxn>
            </a:cxnLst>
            <a:rect l="T9" t="T10" r="T11" b="T12"/>
            <a:pathLst>
              <a:path w="1406" h="771">
                <a:moveTo>
                  <a:pt x="0" y="771"/>
                </a:moveTo>
                <a:cubicBezTo>
                  <a:pt x="314" y="767"/>
                  <a:pt x="628" y="763"/>
                  <a:pt x="862" y="635"/>
                </a:cubicBezTo>
                <a:cubicBezTo>
                  <a:pt x="1096" y="507"/>
                  <a:pt x="1251" y="253"/>
                  <a:pt x="1406" y="0"/>
                </a:cubicBez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15" tIns="45708" rIns="91415" bIns="45708"/>
          <a:lstStyle/>
          <a:p>
            <a:endParaRPr lang="en-AU"/>
          </a:p>
        </p:txBody>
      </p:sp>
      <p:sp>
        <p:nvSpPr>
          <p:cNvPr id="45094" name="Freeform 60"/>
          <p:cNvSpPr>
            <a:spLocks/>
          </p:cNvSpPr>
          <p:nvPr/>
        </p:nvSpPr>
        <p:spPr bwMode="auto">
          <a:xfrm>
            <a:off x="11322050" y="5668963"/>
            <a:ext cx="1682750" cy="1092200"/>
          </a:xfrm>
          <a:custGeom>
            <a:avLst/>
            <a:gdLst>
              <a:gd name="T0" fmla="*/ 2147483647 w 1060"/>
              <a:gd name="T1" fmla="*/ 2147483647 h 688"/>
              <a:gd name="T2" fmla="*/ 2147483647 w 1060"/>
              <a:gd name="T3" fmla="*/ 2147483647 h 688"/>
              <a:gd name="T4" fmla="*/ 2147483647 w 1060"/>
              <a:gd name="T5" fmla="*/ 2147483647 h 688"/>
              <a:gd name="T6" fmla="*/ 2147483647 w 1060"/>
              <a:gd name="T7" fmla="*/ 2147483647 h 688"/>
              <a:gd name="T8" fmla="*/ 0 60000 65536"/>
              <a:gd name="T9" fmla="*/ 0 60000 65536"/>
              <a:gd name="T10" fmla="*/ 0 60000 65536"/>
              <a:gd name="T11" fmla="*/ 0 60000 65536"/>
              <a:gd name="T12" fmla="*/ 0 w 1060"/>
              <a:gd name="T13" fmla="*/ 0 h 688"/>
              <a:gd name="T14" fmla="*/ 1060 w 1060"/>
              <a:gd name="T15" fmla="*/ 688 h 688"/>
            </a:gdLst>
            <a:ahLst/>
            <a:cxnLst>
              <a:cxn ang="T8">
                <a:pos x="T0" y="T1"/>
              </a:cxn>
              <a:cxn ang="T9">
                <a:pos x="T2" y="T3"/>
              </a:cxn>
              <a:cxn ang="T10">
                <a:pos x="T4" y="T5"/>
              </a:cxn>
              <a:cxn ang="T11">
                <a:pos x="T6" y="T7"/>
              </a:cxn>
            </a:cxnLst>
            <a:rect l="T12" t="T13" r="T14" b="T15"/>
            <a:pathLst>
              <a:path w="1060" h="688">
                <a:moveTo>
                  <a:pt x="91" y="53"/>
                </a:moveTo>
                <a:cubicBezTo>
                  <a:pt x="0" y="106"/>
                  <a:pt x="303" y="598"/>
                  <a:pt x="454" y="643"/>
                </a:cubicBezTo>
                <a:cubicBezTo>
                  <a:pt x="605" y="688"/>
                  <a:pt x="1060" y="431"/>
                  <a:pt x="999" y="325"/>
                </a:cubicBezTo>
                <a:cubicBezTo>
                  <a:pt x="938" y="219"/>
                  <a:pt x="182" y="0"/>
                  <a:pt x="91" y="53"/>
                </a:cubicBezTo>
                <a:close/>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15" tIns="45708" rIns="91415" bIns="45708"/>
          <a:lstStyle/>
          <a:p>
            <a:endParaRPr lang="en-AU"/>
          </a:p>
        </p:txBody>
      </p:sp>
      <p:sp>
        <p:nvSpPr>
          <p:cNvPr id="45095" name="Line 61"/>
          <p:cNvSpPr>
            <a:spLocks noChangeShapeType="1"/>
          </p:cNvSpPr>
          <p:nvPr/>
        </p:nvSpPr>
        <p:spPr bwMode="auto">
          <a:xfrm flipV="1">
            <a:off x="8947150" y="6832600"/>
            <a:ext cx="144463" cy="129698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45096" name="Line 62"/>
          <p:cNvSpPr>
            <a:spLocks noChangeShapeType="1"/>
          </p:cNvSpPr>
          <p:nvPr/>
        </p:nvSpPr>
        <p:spPr bwMode="auto">
          <a:xfrm>
            <a:off x="9163050" y="6761163"/>
            <a:ext cx="1655763" cy="79216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45097" name="Line 63"/>
          <p:cNvSpPr>
            <a:spLocks noChangeShapeType="1"/>
          </p:cNvSpPr>
          <p:nvPr/>
        </p:nvSpPr>
        <p:spPr bwMode="auto">
          <a:xfrm flipH="1">
            <a:off x="9018588" y="7481888"/>
            <a:ext cx="1800225" cy="6477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45098" name="Text Box 64"/>
          <p:cNvSpPr txBox="1">
            <a:spLocks/>
          </p:cNvSpPr>
          <p:nvPr/>
        </p:nvSpPr>
        <p:spPr bwMode="auto">
          <a:xfrm>
            <a:off x="9958388" y="2212975"/>
            <a:ext cx="720725"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15" tIns="45708" rIns="91415" bIns="45708">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spcBef>
                <a:spcPct val="50000"/>
              </a:spcBef>
            </a:pPr>
            <a:r>
              <a:rPr lang="en-AU" sz="4300">
                <a:solidFill>
                  <a:srgbClr val="000000"/>
                </a:solidFill>
                <a:latin typeface="Helvetica Neue Light" pitchFamily="-84" charset="0"/>
                <a:sym typeface="Helvetica Neue Light" pitchFamily="-84" charset="0"/>
              </a:rPr>
              <a:t>2</a:t>
            </a:r>
          </a:p>
        </p:txBody>
      </p:sp>
      <p:sp>
        <p:nvSpPr>
          <p:cNvPr id="45099" name="Text Box 65"/>
          <p:cNvSpPr txBox="1">
            <a:spLocks/>
          </p:cNvSpPr>
          <p:nvPr/>
        </p:nvSpPr>
        <p:spPr bwMode="auto">
          <a:xfrm>
            <a:off x="11039475" y="3508375"/>
            <a:ext cx="1008063"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15" tIns="45708" rIns="91415" bIns="45708">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spcBef>
                <a:spcPct val="50000"/>
              </a:spcBef>
            </a:pPr>
            <a:r>
              <a:rPr lang="en-AU" sz="4300">
                <a:solidFill>
                  <a:srgbClr val="000000"/>
                </a:solidFill>
                <a:latin typeface="Helvetica Neue Light" pitchFamily="-84" charset="0"/>
                <a:sym typeface="Helvetica Neue Light" pitchFamily="-84" charset="0"/>
              </a:rPr>
              <a:t>16</a:t>
            </a:r>
          </a:p>
        </p:txBody>
      </p:sp>
      <p:sp>
        <p:nvSpPr>
          <p:cNvPr id="45100" name="Text Box 66"/>
          <p:cNvSpPr txBox="1">
            <a:spLocks/>
          </p:cNvSpPr>
          <p:nvPr/>
        </p:nvSpPr>
        <p:spPr bwMode="auto">
          <a:xfrm>
            <a:off x="8158163" y="7108825"/>
            <a:ext cx="865187"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15" tIns="45708" rIns="91415" bIns="45708">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spcBef>
                <a:spcPct val="50000"/>
              </a:spcBef>
            </a:pPr>
            <a:r>
              <a:rPr lang="en-AU" sz="4300">
                <a:solidFill>
                  <a:srgbClr val="000000"/>
                </a:solidFill>
                <a:latin typeface="Helvetica Neue Light" pitchFamily="-84" charset="0"/>
                <a:sym typeface="Helvetica Neue Light" pitchFamily="-84" charset="0"/>
              </a:rPr>
              <a:t>12</a:t>
            </a:r>
          </a:p>
        </p:txBody>
      </p:sp>
      <p:sp>
        <p:nvSpPr>
          <p:cNvPr id="45101" name="Text Box 67"/>
          <p:cNvSpPr txBox="1">
            <a:spLocks/>
          </p:cNvSpPr>
          <p:nvPr/>
        </p:nvSpPr>
        <p:spPr bwMode="auto">
          <a:xfrm>
            <a:off x="7870825" y="3363913"/>
            <a:ext cx="1152525"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15" tIns="45708" rIns="91415" bIns="45708">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spcBef>
                <a:spcPct val="50000"/>
              </a:spcBef>
            </a:pPr>
            <a:r>
              <a:rPr lang="en-AU" sz="4300">
                <a:solidFill>
                  <a:srgbClr val="000000"/>
                </a:solidFill>
                <a:latin typeface="Helvetica Neue Light" pitchFamily="-84" charset="0"/>
                <a:sym typeface="Helvetica Neue Light" pitchFamily="-84" charset="0"/>
              </a:rPr>
              <a:t>10</a:t>
            </a:r>
          </a:p>
        </p:txBody>
      </p:sp>
      <p:sp>
        <p:nvSpPr>
          <p:cNvPr id="45102" name="Text Box 68"/>
          <p:cNvSpPr txBox="1">
            <a:spLocks/>
          </p:cNvSpPr>
          <p:nvPr/>
        </p:nvSpPr>
        <p:spPr bwMode="auto">
          <a:xfrm>
            <a:off x="9671050" y="7756525"/>
            <a:ext cx="720725"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15" tIns="45708" rIns="91415" bIns="45708">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spcBef>
                <a:spcPct val="50000"/>
              </a:spcBef>
            </a:pPr>
            <a:r>
              <a:rPr lang="en-AU" sz="4300">
                <a:solidFill>
                  <a:srgbClr val="000000"/>
                </a:solidFill>
                <a:latin typeface="Helvetica Neue Light" pitchFamily="-84" charset="0"/>
                <a:sym typeface="Helvetica Neue Light" pitchFamily="-84" charset="0"/>
              </a:rPr>
              <a:t>1</a:t>
            </a:r>
          </a:p>
        </p:txBody>
      </p:sp>
      <p:sp>
        <p:nvSpPr>
          <p:cNvPr id="45103" name="Text Box 69"/>
          <p:cNvSpPr txBox="1">
            <a:spLocks/>
          </p:cNvSpPr>
          <p:nvPr/>
        </p:nvSpPr>
        <p:spPr bwMode="auto">
          <a:xfrm>
            <a:off x="8255000" y="5181600"/>
            <a:ext cx="720725"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15" tIns="45708" rIns="91415" bIns="45708">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spcBef>
                <a:spcPct val="50000"/>
              </a:spcBef>
            </a:pPr>
            <a:r>
              <a:rPr lang="en-AU" sz="4300">
                <a:solidFill>
                  <a:srgbClr val="000000"/>
                </a:solidFill>
                <a:latin typeface="Helvetica Neue Light" pitchFamily="-84" charset="0"/>
                <a:sym typeface="Helvetica Neue Light" pitchFamily="-84" charset="0"/>
              </a:rPr>
              <a:t>0</a:t>
            </a:r>
          </a:p>
        </p:txBody>
      </p:sp>
      <p:sp>
        <p:nvSpPr>
          <p:cNvPr id="45104" name="Text Box 70"/>
          <p:cNvSpPr txBox="1">
            <a:spLocks/>
          </p:cNvSpPr>
          <p:nvPr/>
        </p:nvSpPr>
        <p:spPr bwMode="auto">
          <a:xfrm>
            <a:off x="10031413" y="4948238"/>
            <a:ext cx="720725"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15" tIns="45708" rIns="91415" bIns="45708">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spcBef>
                <a:spcPct val="50000"/>
              </a:spcBef>
            </a:pPr>
            <a:r>
              <a:rPr lang="en-AU" sz="4300">
                <a:solidFill>
                  <a:srgbClr val="000000"/>
                </a:solidFill>
                <a:latin typeface="Helvetica Neue Light" pitchFamily="-84" charset="0"/>
                <a:sym typeface="Helvetica Neue Light" pitchFamily="-84" charset="0"/>
              </a:rPr>
              <a:t>2</a:t>
            </a:r>
          </a:p>
        </p:txBody>
      </p:sp>
      <p:sp>
        <p:nvSpPr>
          <p:cNvPr id="45105" name="Text Box 72"/>
          <p:cNvSpPr txBox="1">
            <a:spLocks/>
          </p:cNvSpPr>
          <p:nvPr/>
        </p:nvSpPr>
        <p:spPr bwMode="auto">
          <a:xfrm>
            <a:off x="9742488" y="6532563"/>
            <a:ext cx="720725"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15" tIns="45708" rIns="91415" bIns="45708">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spcBef>
                <a:spcPct val="50000"/>
              </a:spcBef>
            </a:pPr>
            <a:r>
              <a:rPr lang="en-AU" sz="4300">
                <a:solidFill>
                  <a:srgbClr val="000000"/>
                </a:solidFill>
                <a:latin typeface="Helvetica Neue Light" pitchFamily="-84" charset="0"/>
                <a:sym typeface="Helvetica Neue Light" pitchFamily="-84" charset="0"/>
              </a:rPr>
              <a:t>4</a:t>
            </a:r>
          </a:p>
        </p:txBody>
      </p:sp>
      <p:sp>
        <p:nvSpPr>
          <p:cNvPr id="45106" name="Text Box 73"/>
          <p:cNvSpPr txBox="1">
            <a:spLocks/>
          </p:cNvSpPr>
          <p:nvPr/>
        </p:nvSpPr>
        <p:spPr bwMode="auto">
          <a:xfrm>
            <a:off x="10463213" y="5740400"/>
            <a:ext cx="720725"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15" tIns="45708" rIns="91415" bIns="45708">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spcBef>
                <a:spcPct val="50000"/>
              </a:spcBef>
            </a:pPr>
            <a:r>
              <a:rPr lang="en-AU" sz="4300">
                <a:solidFill>
                  <a:srgbClr val="000000"/>
                </a:solidFill>
                <a:latin typeface="Helvetica Neue Light" pitchFamily="-84" charset="0"/>
                <a:sym typeface="Helvetica Neue Light" pitchFamily="-84" charset="0"/>
              </a:rPr>
              <a:t>3</a:t>
            </a:r>
          </a:p>
        </p:txBody>
      </p:sp>
      <p:sp>
        <p:nvSpPr>
          <p:cNvPr id="45107" name="Text Box 74"/>
          <p:cNvSpPr txBox="1">
            <a:spLocks/>
          </p:cNvSpPr>
          <p:nvPr/>
        </p:nvSpPr>
        <p:spPr bwMode="auto">
          <a:xfrm>
            <a:off x="11903075" y="6532563"/>
            <a:ext cx="720725"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15" tIns="45708" rIns="91415" bIns="45708">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spcBef>
                <a:spcPct val="50000"/>
              </a:spcBef>
            </a:pPr>
            <a:r>
              <a:rPr lang="en-AU" sz="4300">
                <a:solidFill>
                  <a:srgbClr val="000000"/>
                </a:solidFill>
                <a:latin typeface="Helvetica Neue Light" pitchFamily="-84" charset="0"/>
                <a:sym typeface="Helvetica Neue Light" pitchFamily="-84" charset="0"/>
              </a:rPr>
              <a:t>5</a:t>
            </a:r>
          </a:p>
        </p:txBody>
      </p:sp>
      <p:sp>
        <p:nvSpPr>
          <p:cNvPr id="45108" name="Text Box 75"/>
          <p:cNvSpPr txBox="1">
            <a:spLocks/>
          </p:cNvSpPr>
          <p:nvPr/>
        </p:nvSpPr>
        <p:spPr bwMode="auto">
          <a:xfrm>
            <a:off x="8026400" y="4343400"/>
            <a:ext cx="936625"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15" tIns="45708" rIns="91415" bIns="45708">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spcBef>
                <a:spcPct val="50000"/>
              </a:spcBef>
            </a:pPr>
            <a:r>
              <a:rPr lang="en-AU" sz="4300">
                <a:solidFill>
                  <a:srgbClr val="000000"/>
                </a:solidFill>
                <a:latin typeface="Helvetica Neue Light" pitchFamily="-84" charset="0"/>
                <a:sym typeface="Helvetica Neue Light" pitchFamily="-84" charset="0"/>
              </a:rPr>
              <a:t>24</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title" idx="4294967295"/>
          </p:nvPr>
        </p:nvSpPr>
        <p:spPr>
          <a:xfrm>
            <a:off x="1606550" y="196850"/>
            <a:ext cx="10728325" cy="1841500"/>
          </a:xfrm>
        </p:spPr>
        <p:txBody>
          <a:bodyPr lIns="50785" tIns="50785" rIns="50785" bIns="50785"/>
          <a:lstStyle/>
          <a:p>
            <a:pPr eaLnBrk="1" hangingPunct="1"/>
            <a:r>
              <a:rPr lang="en-AU" smtClean="0">
                <a:effectLst>
                  <a:outerShdw blurRad="38100" dist="38100" dir="2700000" algn="tl">
                    <a:srgbClr val="C0C0C0"/>
                  </a:outerShdw>
                </a:effectLst>
                <a:latin typeface="Arial" pitchFamily="34" charset="0"/>
              </a:rPr>
              <a:t>Unlabelled/Labelled</a:t>
            </a:r>
          </a:p>
        </p:txBody>
      </p:sp>
      <p:sp>
        <p:nvSpPr>
          <p:cNvPr id="46082" name="Oval 3"/>
          <p:cNvSpPr>
            <a:spLocks/>
          </p:cNvSpPr>
          <p:nvPr/>
        </p:nvSpPr>
        <p:spPr bwMode="auto">
          <a:xfrm>
            <a:off x="598488" y="4157663"/>
            <a:ext cx="215900" cy="215900"/>
          </a:xfrm>
          <a:prstGeom prst="ellipse">
            <a:avLst/>
          </a:prstGeom>
          <a:solidFill>
            <a:schemeClr val="tx1"/>
          </a:solidFill>
          <a:ln w="25400">
            <a:solidFill>
              <a:srgbClr val="000000"/>
            </a:solidFill>
            <a:round/>
            <a:headEnd/>
            <a:tailEnd/>
          </a:ln>
        </p:spPr>
        <p:txBody>
          <a:bodyPr wrap="none" lIns="91415" tIns="45708" rIns="91415" bIns="45708" anchor="ctr"/>
          <a:lstStyle/>
          <a:p>
            <a:pPr algn="ctr"/>
            <a:endParaRPr lang="en-US" sz="4300">
              <a:solidFill>
                <a:srgbClr val="000000"/>
              </a:solidFill>
              <a:latin typeface="Helvetica Neue Light" pitchFamily="-84" charset="0"/>
              <a:sym typeface="Helvetica Neue Light" pitchFamily="-84" charset="0"/>
            </a:endParaRPr>
          </a:p>
        </p:txBody>
      </p:sp>
      <p:sp>
        <p:nvSpPr>
          <p:cNvPr id="46083" name="Oval 4"/>
          <p:cNvSpPr>
            <a:spLocks/>
          </p:cNvSpPr>
          <p:nvPr/>
        </p:nvSpPr>
        <p:spPr bwMode="auto">
          <a:xfrm>
            <a:off x="2614613" y="3941763"/>
            <a:ext cx="215900" cy="215900"/>
          </a:xfrm>
          <a:prstGeom prst="ellipse">
            <a:avLst/>
          </a:prstGeom>
          <a:solidFill>
            <a:schemeClr val="tx1"/>
          </a:solidFill>
          <a:ln w="25400">
            <a:solidFill>
              <a:srgbClr val="000000"/>
            </a:solidFill>
            <a:round/>
            <a:headEnd/>
            <a:tailEnd/>
          </a:ln>
        </p:spPr>
        <p:txBody>
          <a:bodyPr wrap="none" lIns="91415" tIns="45708" rIns="91415" bIns="45708" anchor="ctr"/>
          <a:lstStyle/>
          <a:p>
            <a:pPr algn="ctr"/>
            <a:endParaRPr lang="en-US" sz="4300">
              <a:solidFill>
                <a:srgbClr val="000000"/>
              </a:solidFill>
              <a:latin typeface="Helvetica Neue Light" pitchFamily="-84" charset="0"/>
              <a:sym typeface="Helvetica Neue Light" pitchFamily="-84" charset="0"/>
            </a:endParaRPr>
          </a:p>
        </p:txBody>
      </p:sp>
      <p:sp>
        <p:nvSpPr>
          <p:cNvPr id="46084" name="Oval 5"/>
          <p:cNvSpPr>
            <a:spLocks/>
          </p:cNvSpPr>
          <p:nvPr/>
        </p:nvSpPr>
        <p:spPr bwMode="auto">
          <a:xfrm>
            <a:off x="4918075" y="2717800"/>
            <a:ext cx="215900" cy="215900"/>
          </a:xfrm>
          <a:prstGeom prst="ellipse">
            <a:avLst/>
          </a:prstGeom>
          <a:solidFill>
            <a:schemeClr val="tx1"/>
          </a:solidFill>
          <a:ln w="25400">
            <a:solidFill>
              <a:srgbClr val="000000"/>
            </a:solidFill>
            <a:round/>
            <a:headEnd/>
            <a:tailEnd/>
          </a:ln>
        </p:spPr>
        <p:txBody>
          <a:bodyPr wrap="none" lIns="91415" tIns="45708" rIns="91415" bIns="45708" anchor="ctr"/>
          <a:lstStyle/>
          <a:p>
            <a:pPr algn="ctr"/>
            <a:endParaRPr lang="en-US" sz="4300">
              <a:solidFill>
                <a:srgbClr val="000000"/>
              </a:solidFill>
              <a:latin typeface="Helvetica Neue Light" pitchFamily="-84" charset="0"/>
              <a:sym typeface="Helvetica Neue Light" pitchFamily="-84" charset="0"/>
            </a:endParaRPr>
          </a:p>
        </p:txBody>
      </p:sp>
      <p:sp>
        <p:nvSpPr>
          <p:cNvPr id="46085" name="Oval 6"/>
          <p:cNvSpPr>
            <a:spLocks/>
          </p:cNvSpPr>
          <p:nvPr/>
        </p:nvSpPr>
        <p:spPr bwMode="auto">
          <a:xfrm>
            <a:off x="382588" y="6389688"/>
            <a:ext cx="215900" cy="215900"/>
          </a:xfrm>
          <a:prstGeom prst="ellipse">
            <a:avLst/>
          </a:prstGeom>
          <a:solidFill>
            <a:schemeClr val="tx1"/>
          </a:solidFill>
          <a:ln w="25400">
            <a:solidFill>
              <a:srgbClr val="000000"/>
            </a:solidFill>
            <a:round/>
            <a:headEnd/>
            <a:tailEnd/>
          </a:ln>
        </p:spPr>
        <p:txBody>
          <a:bodyPr wrap="none" lIns="91415" tIns="45708" rIns="91415" bIns="45708" anchor="ctr"/>
          <a:lstStyle/>
          <a:p>
            <a:pPr algn="ctr"/>
            <a:endParaRPr lang="en-US" sz="4300">
              <a:solidFill>
                <a:srgbClr val="000000"/>
              </a:solidFill>
              <a:latin typeface="Helvetica Neue Light" pitchFamily="-84" charset="0"/>
              <a:sym typeface="Helvetica Neue Light" pitchFamily="-84" charset="0"/>
            </a:endParaRPr>
          </a:p>
        </p:txBody>
      </p:sp>
      <p:sp>
        <p:nvSpPr>
          <p:cNvPr id="46086" name="Oval 7"/>
          <p:cNvSpPr>
            <a:spLocks/>
          </p:cNvSpPr>
          <p:nvPr/>
        </p:nvSpPr>
        <p:spPr bwMode="auto">
          <a:xfrm>
            <a:off x="4198938" y="5813425"/>
            <a:ext cx="215900" cy="215900"/>
          </a:xfrm>
          <a:prstGeom prst="ellipse">
            <a:avLst/>
          </a:prstGeom>
          <a:solidFill>
            <a:schemeClr val="tx1"/>
          </a:solidFill>
          <a:ln w="25400">
            <a:solidFill>
              <a:srgbClr val="000000"/>
            </a:solidFill>
            <a:round/>
            <a:headEnd/>
            <a:tailEnd/>
          </a:ln>
        </p:spPr>
        <p:txBody>
          <a:bodyPr wrap="none" lIns="91415" tIns="45708" rIns="91415" bIns="45708" anchor="ctr"/>
          <a:lstStyle/>
          <a:p>
            <a:pPr algn="ctr"/>
            <a:endParaRPr lang="en-US" sz="4300">
              <a:solidFill>
                <a:srgbClr val="000000"/>
              </a:solidFill>
              <a:latin typeface="Helvetica Neue Light" pitchFamily="-84" charset="0"/>
              <a:sym typeface="Helvetica Neue Light" pitchFamily="-84" charset="0"/>
            </a:endParaRPr>
          </a:p>
        </p:txBody>
      </p:sp>
      <p:sp>
        <p:nvSpPr>
          <p:cNvPr id="46087" name="Oval 8"/>
          <p:cNvSpPr>
            <a:spLocks/>
          </p:cNvSpPr>
          <p:nvPr/>
        </p:nvSpPr>
        <p:spPr bwMode="auto">
          <a:xfrm>
            <a:off x="1749425" y="8262938"/>
            <a:ext cx="215900" cy="215900"/>
          </a:xfrm>
          <a:prstGeom prst="ellipse">
            <a:avLst/>
          </a:prstGeom>
          <a:solidFill>
            <a:schemeClr val="tx1"/>
          </a:solidFill>
          <a:ln w="25400">
            <a:solidFill>
              <a:srgbClr val="000000"/>
            </a:solidFill>
            <a:round/>
            <a:headEnd/>
            <a:tailEnd/>
          </a:ln>
        </p:spPr>
        <p:txBody>
          <a:bodyPr wrap="none" lIns="91415" tIns="45708" rIns="91415" bIns="45708" anchor="ctr"/>
          <a:lstStyle/>
          <a:p>
            <a:pPr algn="ctr"/>
            <a:endParaRPr lang="en-US" sz="4300">
              <a:solidFill>
                <a:srgbClr val="000000"/>
              </a:solidFill>
              <a:latin typeface="Helvetica Neue Light" pitchFamily="-84" charset="0"/>
              <a:sym typeface="Helvetica Neue Light" pitchFamily="-84" charset="0"/>
            </a:endParaRPr>
          </a:p>
        </p:txBody>
      </p:sp>
      <p:sp>
        <p:nvSpPr>
          <p:cNvPr id="46088" name="Oval 9"/>
          <p:cNvSpPr>
            <a:spLocks/>
          </p:cNvSpPr>
          <p:nvPr/>
        </p:nvSpPr>
        <p:spPr bwMode="auto">
          <a:xfrm>
            <a:off x="1893888" y="6894513"/>
            <a:ext cx="215900" cy="215900"/>
          </a:xfrm>
          <a:prstGeom prst="ellipse">
            <a:avLst/>
          </a:prstGeom>
          <a:solidFill>
            <a:schemeClr val="tx1"/>
          </a:solidFill>
          <a:ln w="25400">
            <a:solidFill>
              <a:srgbClr val="000000"/>
            </a:solidFill>
            <a:round/>
            <a:headEnd/>
            <a:tailEnd/>
          </a:ln>
        </p:spPr>
        <p:txBody>
          <a:bodyPr wrap="none" lIns="91415" tIns="45708" rIns="91415" bIns="45708" anchor="ctr"/>
          <a:lstStyle/>
          <a:p>
            <a:pPr algn="ctr"/>
            <a:endParaRPr lang="en-US" sz="4300">
              <a:solidFill>
                <a:srgbClr val="000000"/>
              </a:solidFill>
              <a:latin typeface="Helvetica Neue Light" pitchFamily="-84" charset="0"/>
              <a:sym typeface="Helvetica Neue Light" pitchFamily="-84" charset="0"/>
            </a:endParaRPr>
          </a:p>
        </p:txBody>
      </p:sp>
      <p:sp>
        <p:nvSpPr>
          <p:cNvPr id="46089" name="Oval 10"/>
          <p:cNvSpPr>
            <a:spLocks/>
          </p:cNvSpPr>
          <p:nvPr/>
        </p:nvSpPr>
        <p:spPr bwMode="auto">
          <a:xfrm>
            <a:off x="2109788" y="5668963"/>
            <a:ext cx="215900" cy="215900"/>
          </a:xfrm>
          <a:prstGeom prst="ellipse">
            <a:avLst/>
          </a:prstGeom>
          <a:solidFill>
            <a:schemeClr val="tx1"/>
          </a:solidFill>
          <a:ln w="25400">
            <a:solidFill>
              <a:srgbClr val="000000"/>
            </a:solidFill>
            <a:round/>
            <a:headEnd/>
            <a:tailEnd/>
          </a:ln>
        </p:spPr>
        <p:txBody>
          <a:bodyPr wrap="none" lIns="91415" tIns="45708" rIns="91415" bIns="45708" anchor="ctr"/>
          <a:lstStyle/>
          <a:p>
            <a:pPr algn="ctr"/>
            <a:endParaRPr lang="en-US" sz="4300">
              <a:solidFill>
                <a:srgbClr val="000000"/>
              </a:solidFill>
              <a:latin typeface="Helvetica Neue Light" pitchFamily="-84" charset="0"/>
              <a:sym typeface="Helvetica Neue Light" pitchFamily="-84" charset="0"/>
            </a:endParaRPr>
          </a:p>
        </p:txBody>
      </p:sp>
      <p:sp>
        <p:nvSpPr>
          <p:cNvPr id="46090" name="Oval 11"/>
          <p:cNvSpPr>
            <a:spLocks/>
          </p:cNvSpPr>
          <p:nvPr/>
        </p:nvSpPr>
        <p:spPr bwMode="auto">
          <a:xfrm>
            <a:off x="3549650" y="7613650"/>
            <a:ext cx="215900" cy="215900"/>
          </a:xfrm>
          <a:prstGeom prst="ellipse">
            <a:avLst/>
          </a:prstGeom>
          <a:solidFill>
            <a:schemeClr val="tx1"/>
          </a:solidFill>
          <a:ln w="25400">
            <a:solidFill>
              <a:srgbClr val="000000"/>
            </a:solidFill>
            <a:round/>
            <a:headEnd/>
            <a:tailEnd/>
          </a:ln>
        </p:spPr>
        <p:txBody>
          <a:bodyPr wrap="none" lIns="91415" tIns="45708" rIns="91415" bIns="45708" anchor="ctr"/>
          <a:lstStyle/>
          <a:p>
            <a:pPr algn="ctr"/>
            <a:endParaRPr lang="en-US" sz="4300">
              <a:solidFill>
                <a:srgbClr val="000000"/>
              </a:solidFill>
              <a:latin typeface="Helvetica Neue Light" pitchFamily="-84" charset="0"/>
              <a:sym typeface="Helvetica Neue Light" pitchFamily="-84" charset="0"/>
            </a:endParaRPr>
          </a:p>
        </p:txBody>
      </p:sp>
      <p:sp>
        <p:nvSpPr>
          <p:cNvPr id="46091" name="Line 12"/>
          <p:cNvSpPr>
            <a:spLocks noChangeShapeType="1"/>
          </p:cNvSpPr>
          <p:nvPr/>
        </p:nvSpPr>
        <p:spPr bwMode="auto">
          <a:xfrm flipV="1">
            <a:off x="814388" y="4086225"/>
            <a:ext cx="1800225" cy="2159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46092" name="Line 13"/>
          <p:cNvSpPr>
            <a:spLocks noChangeShapeType="1"/>
          </p:cNvSpPr>
          <p:nvPr/>
        </p:nvSpPr>
        <p:spPr bwMode="auto">
          <a:xfrm flipH="1">
            <a:off x="525463" y="4157663"/>
            <a:ext cx="2160587" cy="223202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46093" name="Line 14"/>
          <p:cNvSpPr>
            <a:spLocks noChangeShapeType="1"/>
          </p:cNvSpPr>
          <p:nvPr/>
        </p:nvSpPr>
        <p:spPr bwMode="auto">
          <a:xfrm flipV="1">
            <a:off x="525463" y="6029325"/>
            <a:ext cx="3744912" cy="43338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46094" name="Line 15"/>
          <p:cNvSpPr>
            <a:spLocks noChangeShapeType="1"/>
          </p:cNvSpPr>
          <p:nvPr/>
        </p:nvSpPr>
        <p:spPr bwMode="auto">
          <a:xfrm>
            <a:off x="2325688" y="5741988"/>
            <a:ext cx="1873250" cy="14446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46095" name="Line 16"/>
          <p:cNvSpPr>
            <a:spLocks noChangeShapeType="1"/>
          </p:cNvSpPr>
          <p:nvPr/>
        </p:nvSpPr>
        <p:spPr bwMode="auto">
          <a:xfrm flipH="1">
            <a:off x="525463" y="5741988"/>
            <a:ext cx="1657350" cy="72072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46096" name="Freeform 17"/>
          <p:cNvSpPr>
            <a:spLocks/>
          </p:cNvSpPr>
          <p:nvPr/>
        </p:nvSpPr>
        <p:spPr bwMode="auto">
          <a:xfrm>
            <a:off x="2757488" y="2789238"/>
            <a:ext cx="2233612" cy="1223962"/>
          </a:xfrm>
          <a:custGeom>
            <a:avLst/>
            <a:gdLst>
              <a:gd name="T0" fmla="*/ 0 w 1407"/>
              <a:gd name="T1" fmla="*/ 2147483647 h 771"/>
              <a:gd name="T2" fmla="*/ 2147483647 w 1407"/>
              <a:gd name="T3" fmla="*/ 2147483647 h 771"/>
              <a:gd name="T4" fmla="*/ 2147483647 w 1407"/>
              <a:gd name="T5" fmla="*/ 0 h 771"/>
              <a:gd name="T6" fmla="*/ 0 60000 65536"/>
              <a:gd name="T7" fmla="*/ 0 60000 65536"/>
              <a:gd name="T8" fmla="*/ 0 60000 65536"/>
              <a:gd name="T9" fmla="*/ 0 w 1407"/>
              <a:gd name="T10" fmla="*/ 0 h 771"/>
              <a:gd name="T11" fmla="*/ 1407 w 1407"/>
              <a:gd name="T12" fmla="*/ 771 h 771"/>
            </a:gdLst>
            <a:ahLst/>
            <a:cxnLst>
              <a:cxn ang="T6">
                <a:pos x="T0" y="T1"/>
              </a:cxn>
              <a:cxn ang="T7">
                <a:pos x="T2" y="T3"/>
              </a:cxn>
              <a:cxn ang="T8">
                <a:pos x="T4" y="T5"/>
              </a:cxn>
            </a:cxnLst>
            <a:rect l="T9" t="T10" r="T11" b="T12"/>
            <a:pathLst>
              <a:path w="1407" h="771">
                <a:moveTo>
                  <a:pt x="0" y="771"/>
                </a:moveTo>
                <a:cubicBezTo>
                  <a:pt x="109" y="518"/>
                  <a:pt x="219" y="265"/>
                  <a:pt x="454" y="136"/>
                </a:cubicBezTo>
                <a:cubicBezTo>
                  <a:pt x="689" y="7"/>
                  <a:pt x="1248" y="23"/>
                  <a:pt x="1407" y="0"/>
                </a:cubicBez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15" tIns="45708" rIns="91415" bIns="45708"/>
          <a:lstStyle/>
          <a:p>
            <a:endParaRPr lang="en-AU"/>
          </a:p>
        </p:txBody>
      </p:sp>
      <p:sp>
        <p:nvSpPr>
          <p:cNvPr id="46097" name="Freeform 18"/>
          <p:cNvSpPr>
            <a:spLocks/>
          </p:cNvSpPr>
          <p:nvPr/>
        </p:nvSpPr>
        <p:spPr bwMode="auto">
          <a:xfrm>
            <a:off x="2830513" y="2862263"/>
            <a:ext cx="2232025" cy="1223962"/>
          </a:xfrm>
          <a:custGeom>
            <a:avLst/>
            <a:gdLst>
              <a:gd name="T0" fmla="*/ 0 w 1406"/>
              <a:gd name="T1" fmla="*/ 2147483647 h 771"/>
              <a:gd name="T2" fmla="*/ 2147483647 w 1406"/>
              <a:gd name="T3" fmla="*/ 2147483647 h 771"/>
              <a:gd name="T4" fmla="*/ 2147483647 w 1406"/>
              <a:gd name="T5" fmla="*/ 0 h 771"/>
              <a:gd name="T6" fmla="*/ 0 60000 65536"/>
              <a:gd name="T7" fmla="*/ 0 60000 65536"/>
              <a:gd name="T8" fmla="*/ 0 60000 65536"/>
              <a:gd name="T9" fmla="*/ 0 w 1406"/>
              <a:gd name="T10" fmla="*/ 0 h 771"/>
              <a:gd name="T11" fmla="*/ 1406 w 1406"/>
              <a:gd name="T12" fmla="*/ 771 h 771"/>
            </a:gdLst>
            <a:ahLst/>
            <a:cxnLst>
              <a:cxn ang="T6">
                <a:pos x="T0" y="T1"/>
              </a:cxn>
              <a:cxn ang="T7">
                <a:pos x="T2" y="T3"/>
              </a:cxn>
              <a:cxn ang="T8">
                <a:pos x="T4" y="T5"/>
              </a:cxn>
            </a:cxnLst>
            <a:rect l="T9" t="T10" r="T11" b="T12"/>
            <a:pathLst>
              <a:path w="1406" h="771">
                <a:moveTo>
                  <a:pt x="0" y="771"/>
                </a:moveTo>
                <a:cubicBezTo>
                  <a:pt x="314" y="767"/>
                  <a:pt x="628" y="763"/>
                  <a:pt x="862" y="635"/>
                </a:cubicBezTo>
                <a:cubicBezTo>
                  <a:pt x="1096" y="507"/>
                  <a:pt x="1251" y="253"/>
                  <a:pt x="1406" y="0"/>
                </a:cubicBez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15" tIns="45708" rIns="91415" bIns="45708"/>
          <a:lstStyle/>
          <a:p>
            <a:endParaRPr lang="en-AU"/>
          </a:p>
        </p:txBody>
      </p:sp>
      <p:sp>
        <p:nvSpPr>
          <p:cNvPr id="46098" name="Freeform 19"/>
          <p:cNvSpPr>
            <a:spLocks/>
          </p:cNvSpPr>
          <p:nvPr/>
        </p:nvSpPr>
        <p:spPr bwMode="auto">
          <a:xfrm>
            <a:off x="4197350" y="5873750"/>
            <a:ext cx="1682750" cy="1092200"/>
          </a:xfrm>
          <a:custGeom>
            <a:avLst/>
            <a:gdLst>
              <a:gd name="T0" fmla="*/ 2147483647 w 1060"/>
              <a:gd name="T1" fmla="*/ 2147483647 h 688"/>
              <a:gd name="T2" fmla="*/ 2147483647 w 1060"/>
              <a:gd name="T3" fmla="*/ 2147483647 h 688"/>
              <a:gd name="T4" fmla="*/ 2147483647 w 1060"/>
              <a:gd name="T5" fmla="*/ 2147483647 h 688"/>
              <a:gd name="T6" fmla="*/ 2147483647 w 1060"/>
              <a:gd name="T7" fmla="*/ 2147483647 h 688"/>
              <a:gd name="T8" fmla="*/ 0 60000 65536"/>
              <a:gd name="T9" fmla="*/ 0 60000 65536"/>
              <a:gd name="T10" fmla="*/ 0 60000 65536"/>
              <a:gd name="T11" fmla="*/ 0 60000 65536"/>
              <a:gd name="T12" fmla="*/ 0 w 1060"/>
              <a:gd name="T13" fmla="*/ 0 h 688"/>
              <a:gd name="T14" fmla="*/ 1060 w 1060"/>
              <a:gd name="T15" fmla="*/ 688 h 688"/>
            </a:gdLst>
            <a:ahLst/>
            <a:cxnLst>
              <a:cxn ang="T8">
                <a:pos x="T0" y="T1"/>
              </a:cxn>
              <a:cxn ang="T9">
                <a:pos x="T2" y="T3"/>
              </a:cxn>
              <a:cxn ang="T10">
                <a:pos x="T4" y="T5"/>
              </a:cxn>
              <a:cxn ang="T11">
                <a:pos x="T6" y="T7"/>
              </a:cxn>
            </a:cxnLst>
            <a:rect l="T12" t="T13" r="T14" b="T15"/>
            <a:pathLst>
              <a:path w="1060" h="688">
                <a:moveTo>
                  <a:pt x="91" y="53"/>
                </a:moveTo>
                <a:cubicBezTo>
                  <a:pt x="0" y="106"/>
                  <a:pt x="303" y="598"/>
                  <a:pt x="454" y="643"/>
                </a:cubicBezTo>
                <a:cubicBezTo>
                  <a:pt x="605" y="688"/>
                  <a:pt x="1060" y="431"/>
                  <a:pt x="999" y="325"/>
                </a:cubicBezTo>
                <a:cubicBezTo>
                  <a:pt x="938" y="219"/>
                  <a:pt x="182" y="0"/>
                  <a:pt x="91" y="53"/>
                </a:cubicBezTo>
                <a:close/>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15" tIns="45708" rIns="91415" bIns="45708"/>
          <a:lstStyle/>
          <a:p>
            <a:endParaRPr lang="en-AU"/>
          </a:p>
        </p:txBody>
      </p:sp>
      <p:sp>
        <p:nvSpPr>
          <p:cNvPr id="46099" name="Line 20"/>
          <p:cNvSpPr>
            <a:spLocks noChangeShapeType="1"/>
          </p:cNvSpPr>
          <p:nvPr/>
        </p:nvSpPr>
        <p:spPr bwMode="auto">
          <a:xfrm flipV="1">
            <a:off x="1822450" y="7037388"/>
            <a:ext cx="144463" cy="129698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46100" name="Line 21"/>
          <p:cNvSpPr>
            <a:spLocks noChangeShapeType="1"/>
          </p:cNvSpPr>
          <p:nvPr/>
        </p:nvSpPr>
        <p:spPr bwMode="auto">
          <a:xfrm>
            <a:off x="2038350" y="6965950"/>
            <a:ext cx="1655763" cy="79216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46101" name="Line 22"/>
          <p:cNvSpPr>
            <a:spLocks noChangeShapeType="1"/>
          </p:cNvSpPr>
          <p:nvPr/>
        </p:nvSpPr>
        <p:spPr bwMode="auto">
          <a:xfrm flipH="1">
            <a:off x="1893888" y="7686675"/>
            <a:ext cx="1800225" cy="6477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46102" name="Oval 54"/>
          <p:cNvSpPr>
            <a:spLocks/>
          </p:cNvSpPr>
          <p:nvPr/>
        </p:nvSpPr>
        <p:spPr bwMode="auto">
          <a:xfrm>
            <a:off x="7367588" y="4097338"/>
            <a:ext cx="215900" cy="215900"/>
          </a:xfrm>
          <a:prstGeom prst="ellipse">
            <a:avLst/>
          </a:prstGeom>
          <a:solidFill>
            <a:schemeClr val="tx1"/>
          </a:solidFill>
          <a:ln w="25400">
            <a:solidFill>
              <a:srgbClr val="000000"/>
            </a:solidFill>
            <a:round/>
            <a:headEnd/>
            <a:tailEnd/>
          </a:ln>
        </p:spPr>
        <p:txBody>
          <a:bodyPr wrap="none" lIns="91415" tIns="45708" rIns="91415" bIns="45708" anchor="ctr"/>
          <a:lstStyle/>
          <a:p>
            <a:pPr algn="ctr"/>
            <a:endParaRPr lang="en-US" sz="4300">
              <a:solidFill>
                <a:srgbClr val="000000"/>
              </a:solidFill>
              <a:latin typeface="Helvetica Neue Light" pitchFamily="-84" charset="0"/>
              <a:sym typeface="Helvetica Neue Light" pitchFamily="-84" charset="0"/>
            </a:endParaRPr>
          </a:p>
        </p:txBody>
      </p:sp>
      <p:sp>
        <p:nvSpPr>
          <p:cNvPr id="46103" name="Oval 55"/>
          <p:cNvSpPr>
            <a:spLocks/>
          </p:cNvSpPr>
          <p:nvPr/>
        </p:nvSpPr>
        <p:spPr bwMode="auto">
          <a:xfrm>
            <a:off x="9383713" y="3881438"/>
            <a:ext cx="215900" cy="215900"/>
          </a:xfrm>
          <a:prstGeom prst="ellipse">
            <a:avLst/>
          </a:prstGeom>
          <a:solidFill>
            <a:schemeClr val="tx1"/>
          </a:solidFill>
          <a:ln w="25400">
            <a:solidFill>
              <a:srgbClr val="000000"/>
            </a:solidFill>
            <a:round/>
            <a:headEnd/>
            <a:tailEnd/>
          </a:ln>
        </p:spPr>
        <p:txBody>
          <a:bodyPr wrap="none" lIns="91415" tIns="45708" rIns="91415" bIns="45708" anchor="ctr"/>
          <a:lstStyle/>
          <a:p>
            <a:pPr algn="ctr"/>
            <a:endParaRPr lang="en-US" sz="4300">
              <a:solidFill>
                <a:srgbClr val="000000"/>
              </a:solidFill>
              <a:latin typeface="Helvetica Neue Light" pitchFamily="-84" charset="0"/>
              <a:sym typeface="Helvetica Neue Light" pitchFamily="-84" charset="0"/>
            </a:endParaRPr>
          </a:p>
        </p:txBody>
      </p:sp>
      <p:sp>
        <p:nvSpPr>
          <p:cNvPr id="46104" name="Oval 56"/>
          <p:cNvSpPr>
            <a:spLocks/>
          </p:cNvSpPr>
          <p:nvPr/>
        </p:nvSpPr>
        <p:spPr bwMode="auto">
          <a:xfrm>
            <a:off x="11687175" y="2657475"/>
            <a:ext cx="215900" cy="215900"/>
          </a:xfrm>
          <a:prstGeom prst="ellipse">
            <a:avLst/>
          </a:prstGeom>
          <a:solidFill>
            <a:schemeClr val="tx1"/>
          </a:solidFill>
          <a:ln w="25400">
            <a:solidFill>
              <a:srgbClr val="000000"/>
            </a:solidFill>
            <a:round/>
            <a:headEnd/>
            <a:tailEnd/>
          </a:ln>
        </p:spPr>
        <p:txBody>
          <a:bodyPr wrap="none" lIns="91415" tIns="45708" rIns="91415" bIns="45708" anchor="ctr"/>
          <a:lstStyle/>
          <a:p>
            <a:pPr algn="ctr"/>
            <a:endParaRPr lang="en-US" sz="4300">
              <a:solidFill>
                <a:srgbClr val="000000"/>
              </a:solidFill>
              <a:latin typeface="Helvetica Neue Light" pitchFamily="-84" charset="0"/>
              <a:sym typeface="Helvetica Neue Light" pitchFamily="-84" charset="0"/>
            </a:endParaRPr>
          </a:p>
        </p:txBody>
      </p:sp>
      <p:sp>
        <p:nvSpPr>
          <p:cNvPr id="46105" name="Oval 57"/>
          <p:cNvSpPr>
            <a:spLocks/>
          </p:cNvSpPr>
          <p:nvPr/>
        </p:nvSpPr>
        <p:spPr bwMode="auto">
          <a:xfrm>
            <a:off x="7151688" y="6329363"/>
            <a:ext cx="215900" cy="215900"/>
          </a:xfrm>
          <a:prstGeom prst="ellipse">
            <a:avLst/>
          </a:prstGeom>
          <a:solidFill>
            <a:schemeClr val="tx1"/>
          </a:solidFill>
          <a:ln w="25400">
            <a:solidFill>
              <a:srgbClr val="000000"/>
            </a:solidFill>
            <a:round/>
            <a:headEnd/>
            <a:tailEnd/>
          </a:ln>
        </p:spPr>
        <p:txBody>
          <a:bodyPr wrap="none" lIns="91415" tIns="45708" rIns="91415" bIns="45708" anchor="ctr"/>
          <a:lstStyle/>
          <a:p>
            <a:pPr algn="ctr"/>
            <a:endParaRPr lang="en-US" sz="4300">
              <a:solidFill>
                <a:srgbClr val="000000"/>
              </a:solidFill>
              <a:latin typeface="Helvetica Neue Light" pitchFamily="-84" charset="0"/>
              <a:sym typeface="Helvetica Neue Light" pitchFamily="-84" charset="0"/>
            </a:endParaRPr>
          </a:p>
        </p:txBody>
      </p:sp>
      <p:sp>
        <p:nvSpPr>
          <p:cNvPr id="46106" name="Oval 58"/>
          <p:cNvSpPr>
            <a:spLocks/>
          </p:cNvSpPr>
          <p:nvPr/>
        </p:nvSpPr>
        <p:spPr bwMode="auto">
          <a:xfrm>
            <a:off x="10968038" y="5753100"/>
            <a:ext cx="215900" cy="215900"/>
          </a:xfrm>
          <a:prstGeom prst="ellipse">
            <a:avLst/>
          </a:prstGeom>
          <a:solidFill>
            <a:schemeClr val="tx1"/>
          </a:solidFill>
          <a:ln w="25400">
            <a:solidFill>
              <a:srgbClr val="000000"/>
            </a:solidFill>
            <a:round/>
            <a:headEnd/>
            <a:tailEnd/>
          </a:ln>
        </p:spPr>
        <p:txBody>
          <a:bodyPr wrap="none" lIns="91415" tIns="45708" rIns="91415" bIns="45708" anchor="ctr"/>
          <a:lstStyle/>
          <a:p>
            <a:pPr algn="ctr"/>
            <a:endParaRPr lang="en-US" sz="4300">
              <a:solidFill>
                <a:srgbClr val="000000"/>
              </a:solidFill>
              <a:latin typeface="Helvetica Neue Light" pitchFamily="-84" charset="0"/>
              <a:sym typeface="Helvetica Neue Light" pitchFamily="-84" charset="0"/>
            </a:endParaRPr>
          </a:p>
        </p:txBody>
      </p:sp>
      <p:sp>
        <p:nvSpPr>
          <p:cNvPr id="46107" name="Oval 59"/>
          <p:cNvSpPr>
            <a:spLocks/>
          </p:cNvSpPr>
          <p:nvPr/>
        </p:nvSpPr>
        <p:spPr bwMode="auto">
          <a:xfrm>
            <a:off x="8518525" y="8202613"/>
            <a:ext cx="215900" cy="215900"/>
          </a:xfrm>
          <a:prstGeom prst="ellipse">
            <a:avLst/>
          </a:prstGeom>
          <a:solidFill>
            <a:schemeClr val="tx1"/>
          </a:solidFill>
          <a:ln w="25400">
            <a:solidFill>
              <a:srgbClr val="000000"/>
            </a:solidFill>
            <a:round/>
            <a:headEnd/>
            <a:tailEnd/>
          </a:ln>
        </p:spPr>
        <p:txBody>
          <a:bodyPr wrap="none" lIns="91415" tIns="45708" rIns="91415" bIns="45708" anchor="ctr"/>
          <a:lstStyle/>
          <a:p>
            <a:pPr algn="ctr"/>
            <a:endParaRPr lang="en-US" sz="4300">
              <a:solidFill>
                <a:srgbClr val="000000"/>
              </a:solidFill>
              <a:latin typeface="Helvetica Neue Light" pitchFamily="-84" charset="0"/>
              <a:sym typeface="Helvetica Neue Light" pitchFamily="-84" charset="0"/>
            </a:endParaRPr>
          </a:p>
        </p:txBody>
      </p:sp>
      <p:sp>
        <p:nvSpPr>
          <p:cNvPr id="46108" name="Oval 60"/>
          <p:cNvSpPr>
            <a:spLocks/>
          </p:cNvSpPr>
          <p:nvPr/>
        </p:nvSpPr>
        <p:spPr bwMode="auto">
          <a:xfrm>
            <a:off x="8662988" y="6834188"/>
            <a:ext cx="215900" cy="215900"/>
          </a:xfrm>
          <a:prstGeom prst="ellipse">
            <a:avLst/>
          </a:prstGeom>
          <a:solidFill>
            <a:schemeClr val="tx1"/>
          </a:solidFill>
          <a:ln w="25400">
            <a:solidFill>
              <a:srgbClr val="000000"/>
            </a:solidFill>
            <a:round/>
            <a:headEnd/>
            <a:tailEnd/>
          </a:ln>
        </p:spPr>
        <p:txBody>
          <a:bodyPr wrap="none" lIns="91415" tIns="45708" rIns="91415" bIns="45708" anchor="ctr"/>
          <a:lstStyle/>
          <a:p>
            <a:pPr algn="ctr"/>
            <a:endParaRPr lang="en-US" sz="4300">
              <a:solidFill>
                <a:srgbClr val="000000"/>
              </a:solidFill>
              <a:latin typeface="Helvetica Neue Light" pitchFamily="-84" charset="0"/>
              <a:sym typeface="Helvetica Neue Light" pitchFamily="-84" charset="0"/>
            </a:endParaRPr>
          </a:p>
        </p:txBody>
      </p:sp>
      <p:sp>
        <p:nvSpPr>
          <p:cNvPr id="46109" name="Oval 61"/>
          <p:cNvSpPr>
            <a:spLocks/>
          </p:cNvSpPr>
          <p:nvPr/>
        </p:nvSpPr>
        <p:spPr bwMode="auto">
          <a:xfrm>
            <a:off x="8878888" y="5608638"/>
            <a:ext cx="215900" cy="215900"/>
          </a:xfrm>
          <a:prstGeom prst="ellipse">
            <a:avLst/>
          </a:prstGeom>
          <a:solidFill>
            <a:schemeClr val="tx1"/>
          </a:solidFill>
          <a:ln w="25400">
            <a:solidFill>
              <a:srgbClr val="000000"/>
            </a:solidFill>
            <a:round/>
            <a:headEnd/>
            <a:tailEnd/>
          </a:ln>
        </p:spPr>
        <p:txBody>
          <a:bodyPr wrap="none" lIns="91415" tIns="45708" rIns="91415" bIns="45708" anchor="ctr"/>
          <a:lstStyle/>
          <a:p>
            <a:pPr algn="ctr"/>
            <a:endParaRPr lang="en-US" sz="4300">
              <a:solidFill>
                <a:srgbClr val="000000"/>
              </a:solidFill>
              <a:latin typeface="Helvetica Neue Light" pitchFamily="-84" charset="0"/>
              <a:sym typeface="Helvetica Neue Light" pitchFamily="-84" charset="0"/>
            </a:endParaRPr>
          </a:p>
        </p:txBody>
      </p:sp>
      <p:sp>
        <p:nvSpPr>
          <p:cNvPr id="46110" name="Oval 62"/>
          <p:cNvSpPr>
            <a:spLocks/>
          </p:cNvSpPr>
          <p:nvPr/>
        </p:nvSpPr>
        <p:spPr bwMode="auto">
          <a:xfrm>
            <a:off x="10318750" y="7553325"/>
            <a:ext cx="215900" cy="215900"/>
          </a:xfrm>
          <a:prstGeom prst="ellipse">
            <a:avLst/>
          </a:prstGeom>
          <a:solidFill>
            <a:schemeClr val="tx1"/>
          </a:solidFill>
          <a:ln w="25400">
            <a:solidFill>
              <a:srgbClr val="000000"/>
            </a:solidFill>
            <a:round/>
            <a:headEnd/>
            <a:tailEnd/>
          </a:ln>
        </p:spPr>
        <p:txBody>
          <a:bodyPr wrap="none" lIns="91415" tIns="45708" rIns="91415" bIns="45708" anchor="ctr"/>
          <a:lstStyle/>
          <a:p>
            <a:pPr algn="ctr"/>
            <a:endParaRPr lang="en-US" sz="4300">
              <a:solidFill>
                <a:srgbClr val="000000"/>
              </a:solidFill>
              <a:latin typeface="Helvetica Neue Light" pitchFamily="-84" charset="0"/>
              <a:sym typeface="Helvetica Neue Light" pitchFamily="-84" charset="0"/>
            </a:endParaRPr>
          </a:p>
        </p:txBody>
      </p:sp>
      <p:sp>
        <p:nvSpPr>
          <p:cNvPr id="46111" name="Line 63"/>
          <p:cNvSpPr>
            <a:spLocks noChangeShapeType="1"/>
          </p:cNvSpPr>
          <p:nvPr/>
        </p:nvSpPr>
        <p:spPr bwMode="auto">
          <a:xfrm flipV="1">
            <a:off x="7583488" y="4025900"/>
            <a:ext cx="1800225" cy="2159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46112" name="Line 64"/>
          <p:cNvSpPr>
            <a:spLocks noChangeShapeType="1"/>
          </p:cNvSpPr>
          <p:nvPr/>
        </p:nvSpPr>
        <p:spPr bwMode="auto">
          <a:xfrm flipH="1">
            <a:off x="7294563" y="4097338"/>
            <a:ext cx="2160587" cy="223202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46113" name="Line 65"/>
          <p:cNvSpPr>
            <a:spLocks noChangeShapeType="1"/>
          </p:cNvSpPr>
          <p:nvPr/>
        </p:nvSpPr>
        <p:spPr bwMode="auto">
          <a:xfrm flipV="1">
            <a:off x="7294563" y="5969000"/>
            <a:ext cx="3744912" cy="43338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46114" name="Line 66"/>
          <p:cNvSpPr>
            <a:spLocks noChangeShapeType="1"/>
          </p:cNvSpPr>
          <p:nvPr/>
        </p:nvSpPr>
        <p:spPr bwMode="auto">
          <a:xfrm>
            <a:off x="9094788" y="5681663"/>
            <a:ext cx="1873250" cy="14446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46115" name="Line 67"/>
          <p:cNvSpPr>
            <a:spLocks noChangeShapeType="1"/>
          </p:cNvSpPr>
          <p:nvPr/>
        </p:nvSpPr>
        <p:spPr bwMode="auto">
          <a:xfrm flipH="1">
            <a:off x="7294563" y="5681663"/>
            <a:ext cx="1657350" cy="72072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46116" name="Freeform 68"/>
          <p:cNvSpPr>
            <a:spLocks/>
          </p:cNvSpPr>
          <p:nvPr/>
        </p:nvSpPr>
        <p:spPr bwMode="auto">
          <a:xfrm>
            <a:off x="9526588" y="2728913"/>
            <a:ext cx="2233612" cy="1223962"/>
          </a:xfrm>
          <a:custGeom>
            <a:avLst/>
            <a:gdLst>
              <a:gd name="T0" fmla="*/ 0 w 1407"/>
              <a:gd name="T1" fmla="*/ 2147483647 h 771"/>
              <a:gd name="T2" fmla="*/ 2147483647 w 1407"/>
              <a:gd name="T3" fmla="*/ 2147483647 h 771"/>
              <a:gd name="T4" fmla="*/ 2147483647 w 1407"/>
              <a:gd name="T5" fmla="*/ 0 h 771"/>
              <a:gd name="T6" fmla="*/ 0 60000 65536"/>
              <a:gd name="T7" fmla="*/ 0 60000 65536"/>
              <a:gd name="T8" fmla="*/ 0 60000 65536"/>
              <a:gd name="T9" fmla="*/ 0 w 1407"/>
              <a:gd name="T10" fmla="*/ 0 h 771"/>
              <a:gd name="T11" fmla="*/ 1407 w 1407"/>
              <a:gd name="T12" fmla="*/ 771 h 771"/>
            </a:gdLst>
            <a:ahLst/>
            <a:cxnLst>
              <a:cxn ang="T6">
                <a:pos x="T0" y="T1"/>
              </a:cxn>
              <a:cxn ang="T7">
                <a:pos x="T2" y="T3"/>
              </a:cxn>
              <a:cxn ang="T8">
                <a:pos x="T4" y="T5"/>
              </a:cxn>
            </a:cxnLst>
            <a:rect l="T9" t="T10" r="T11" b="T12"/>
            <a:pathLst>
              <a:path w="1407" h="771">
                <a:moveTo>
                  <a:pt x="0" y="771"/>
                </a:moveTo>
                <a:cubicBezTo>
                  <a:pt x="109" y="518"/>
                  <a:pt x="219" y="265"/>
                  <a:pt x="454" y="136"/>
                </a:cubicBezTo>
                <a:cubicBezTo>
                  <a:pt x="689" y="7"/>
                  <a:pt x="1248" y="23"/>
                  <a:pt x="1407" y="0"/>
                </a:cubicBez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15" tIns="45708" rIns="91415" bIns="45708"/>
          <a:lstStyle/>
          <a:p>
            <a:endParaRPr lang="en-AU"/>
          </a:p>
        </p:txBody>
      </p:sp>
      <p:sp>
        <p:nvSpPr>
          <p:cNvPr id="46117" name="Freeform 69"/>
          <p:cNvSpPr>
            <a:spLocks/>
          </p:cNvSpPr>
          <p:nvPr/>
        </p:nvSpPr>
        <p:spPr bwMode="auto">
          <a:xfrm>
            <a:off x="9599613" y="2801938"/>
            <a:ext cx="2232025" cy="1223962"/>
          </a:xfrm>
          <a:custGeom>
            <a:avLst/>
            <a:gdLst>
              <a:gd name="T0" fmla="*/ 0 w 1406"/>
              <a:gd name="T1" fmla="*/ 2147483647 h 771"/>
              <a:gd name="T2" fmla="*/ 2147483647 w 1406"/>
              <a:gd name="T3" fmla="*/ 2147483647 h 771"/>
              <a:gd name="T4" fmla="*/ 2147483647 w 1406"/>
              <a:gd name="T5" fmla="*/ 0 h 771"/>
              <a:gd name="T6" fmla="*/ 0 60000 65536"/>
              <a:gd name="T7" fmla="*/ 0 60000 65536"/>
              <a:gd name="T8" fmla="*/ 0 60000 65536"/>
              <a:gd name="T9" fmla="*/ 0 w 1406"/>
              <a:gd name="T10" fmla="*/ 0 h 771"/>
              <a:gd name="T11" fmla="*/ 1406 w 1406"/>
              <a:gd name="T12" fmla="*/ 771 h 771"/>
            </a:gdLst>
            <a:ahLst/>
            <a:cxnLst>
              <a:cxn ang="T6">
                <a:pos x="T0" y="T1"/>
              </a:cxn>
              <a:cxn ang="T7">
                <a:pos x="T2" y="T3"/>
              </a:cxn>
              <a:cxn ang="T8">
                <a:pos x="T4" y="T5"/>
              </a:cxn>
            </a:cxnLst>
            <a:rect l="T9" t="T10" r="T11" b="T12"/>
            <a:pathLst>
              <a:path w="1406" h="771">
                <a:moveTo>
                  <a:pt x="0" y="771"/>
                </a:moveTo>
                <a:cubicBezTo>
                  <a:pt x="314" y="767"/>
                  <a:pt x="628" y="763"/>
                  <a:pt x="862" y="635"/>
                </a:cubicBezTo>
                <a:cubicBezTo>
                  <a:pt x="1096" y="507"/>
                  <a:pt x="1251" y="253"/>
                  <a:pt x="1406" y="0"/>
                </a:cubicBez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15" tIns="45708" rIns="91415" bIns="45708"/>
          <a:lstStyle/>
          <a:p>
            <a:endParaRPr lang="en-AU"/>
          </a:p>
        </p:txBody>
      </p:sp>
      <p:sp>
        <p:nvSpPr>
          <p:cNvPr id="46118" name="Freeform 70"/>
          <p:cNvSpPr>
            <a:spLocks/>
          </p:cNvSpPr>
          <p:nvPr/>
        </p:nvSpPr>
        <p:spPr bwMode="auto">
          <a:xfrm>
            <a:off x="10966450" y="5813425"/>
            <a:ext cx="1682750" cy="1092200"/>
          </a:xfrm>
          <a:custGeom>
            <a:avLst/>
            <a:gdLst>
              <a:gd name="T0" fmla="*/ 2147483647 w 1060"/>
              <a:gd name="T1" fmla="*/ 2147483647 h 688"/>
              <a:gd name="T2" fmla="*/ 2147483647 w 1060"/>
              <a:gd name="T3" fmla="*/ 2147483647 h 688"/>
              <a:gd name="T4" fmla="*/ 2147483647 w 1060"/>
              <a:gd name="T5" fmla="*/ 2147483647 h 688"/>
              <a:gd name="T6" fmla="*/ 2147483647 w 1060"/>
              <a:gd name="T7" fmla="*/ 2147483647 h 688"/>
              <a:gd name="T8" fmla="*/ 0 60000 65536"/>
              <a:gd name="T9" fmla="*/ 0 60000 65536"/>
              <a:gd name="T10" fmla="*/ 0 60000 65536"/>
              <a:gd name="T11" fmla="*/ 0 60000 65536"/>
              <a:gd name="T12" fmla="*/ 0 w 1060"/>
              <a:gd name="T13" fmla="*/ 0 h 688"/>
              <a:gd name="T14" fmla="*/ 1060 w 1060"/>
              <a:gd name="T15" fmla="*/ 688 h 688"/>
            </a:gdLst>
            <a:ahLst/>
            <a:cxnLst>
              <a:cxn ang="T8">
                <a:pos x="T0" y="T1"/>
              </a:cxn>
              <a:cxn ang="T9">
                <a:pos x="T2" y="T3"/>
              </a:cxn>
              <a:cxn ang="T10">
                <a:pos x="T4" y="T5"/>
              </a:cxn>
              <a:cxn ang="T11">
                <a:pos x="T6" y="T7"/>
              </a:cxn>
            </a:cxnLst>
            <a:rect l="T12" t="T13" r="T14" b="T15"/>
            <a:pathLst>
              <a:path w="1060" h="688">
                <a:moveTo>
                  <a:pt x="91" y="53"/>
                </a:moveTo>
                <a:cubicBezTo>
                  <a:pt x="0" y="106"/>
                  <a:pt x="303" y="598"/>
                  <a:pt x="454" y="643"/>
                </a:cubicBezTo>
                <a:cubicBezTo>
                  <a:pt x="605" y="688"/>
                  <a:pt x="1060" y="431"/>
                  <a:pt x="999" y="325"/>
                </a:cubicBezTo>
                <a:cubicBezTo>
                  <a:pt x="938" y="219"/>
                  <a:pt x="182" y="0"/>
                  <a:pt x="91" y="53"/>
                </a:cubicBezTo>
                <a:close/>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15" tIns="45708" rIns="91415" bIns="45708"/>
          <a:lstStyle/>
          <a:p>
            <a:endParaRPr lang="en-AU"/>
          </a:p>
        </p:txBody>
      </p:sp>
      <p:sp>
        <p:nvSpPr>
          <p:cNvPr id="46119" name="Line 71"/>
          <p:cNvSpPr>
            <a:spLocks noChangeShapeType="1"/>
          </p:cNvSpPr>
          <p:nvPr/>
        </p:nvSpPr>
        <p:spPr bwMode="auto">
          <a:xfrm flipV="1">
            <a:off x="8591550" y="6977063"/>
            <a:ext cx="144463" cy="129698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46120" name="Line 72"/>
          <p:cNvSpPr>
            <a:spLocks noChangeShapeType="1"/>
          </p:cNvSpPr>
          <p:nvPr/>
        </p:nvSpPr>
        <p:spPr bwMode="auto">
          <a:xfrm>
            <a:off x="8807450" y="6905625"/>
            <a:ext cx="1655763" cy="79216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46121" name="Line 73"/>
          <p:cNvSpPr>
            <a:spLocks noChangeShapeType="1"/>
          </p:cNvSpPr>
          <p:nvPr/>
        </p:nvSpPr>
        <p:spPr bwMode="auto">
          <a:xfrm flipH="1">
            <a:off x="8662988" y="7626350"/>
            <a:ext cx="1800225" cy="6477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46122" name="Text Box 74"/>
          <p:cNvSpPr txBox="1">
            <a:spLocks/>
          </p:cNvSpPr>
          <p:nvPr/>
        </p:nvSpPr>
        <p:spPr bwMode="auto">
          <a:xfrm>
            <a:off x="7942263" y="8189913"/>
            <a:ext cx="720725"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15" tIns="45708" rIns="91415" bIns="45708">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spcBef>
                <a:spcPct val="50000"/>
              </a:spcBef>
            </a:pPr>
            <a:r>
              <a:rPr lang="en-AU" sz="4300">
                <a:solidFill>
                  <a:srgbClr val="000000"/>
                </a:solidFill>
                <a:latin typeface="Helvetica Neue Light" pitchFamily="-84" charset="0"/>
                <a:sym typeface="Helvetica Neue Light" pitchFamily="-84" charset="0"/>
              </a:rPr>
              <a:t>Q</a:t>
            </a:r>
          </a:p>
        </p:txBody>
      </p:sp>
      <p:sp>
        <p:nvSpPr>
          <p:cNvPr id="46123" name="Text Box 75"/>
          <p:cNvSpPr txBox="1">
            <a:spLocks/>
          </p:cNvSpPr>
          <p:nvPr/>
        </p:nvSpPr>
        <p:spPr bwMode="auto">
          <a:xfrm>
            <a:off x="6357938" y="6029325"/>
            <a:ext cx="647700"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15" tIns="45708" rIns="91415" bIns="45708">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spcBef>
                <a:spcPct val="50000"/>
              </a:spcBef>
            </a:pPr>
            <a:r>
              <a:rPr lang="en-AU" sz="4300">
                <a:solidFill>
                  <a:srgbClr val="000000"/>
                </a:solidFill>
                <a:latin typeface="Helvetica Neue Light" pitchFamily="-84" charset="0"/>
                <a:sym typeface="Helvetica Neue Light" pitchFamily="-84" charset="0"/>
              </a:rPr>
              <a:t>W</a:t>
            </a:r>
          </a:p>
        </p:txBody>
      </p:sp>
      <p:sp>
        <p:nvSpPr>
          <p:cNvPr id="46124" name="Text Box 76"/>
          <p:cNvSpPr txBox="1">
            <a:spLocks/>
          </p:cNvSpPr>
          <p:nvPr/>
        </p:nvSpPr>
        <p:spPr bwMode="auto">
          <a:xfrm>
            <a:off x="11974513" y="2355850"/>
            <a:ext cx="503237"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15" tIns="45708" rIns="91415" bIns="45708">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spcBef>
                <a:spcPct val="50000"/>
              </a:spcBef>
            </a:pPr>
            <a:r>
              <a:rPr lang="en-AU" sz="4300">
                <a:solidFill>
                  <a:srgbClr val="000000"/>
                </a:solidFill>
                <a:latin typeface="Helvetica Neue Light" pitchFamily="-84" charset="0"/>
                <a:sym typeface="Helvetica Neue Light" pitchFamily="-84" charset="0"/>
              </a:rPr>
              <a:t>C</a:t>
            </a:r>
          </a:p>
        </p:txBody>
      </p:sp>
      <p:sp>
        <p:nvSpPr>
          <p:cNvPr id="46125" name="Text Box 77"/>
          <p:cNvSpPr txBox="1">
            <a:spLocks/>
          </p:cNvSpPr>
          <p:nvPr/>
        </p:nvSpPr>
        <p:spPr bwMode="auto">
          <a:xfrm>
            <a:off x="8950325" y="3076575"/>
            <a:ext cx="503238"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15" tIns="45708" rIns="91415" bIns="45708">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spcBef>
                <a:spcPct val="50000"/>
              </a:spcBef>
            </a:pPr>
            <a:r>
              <a:rPr lang="en-AU" sz="4300">
                <a:solidFill>
                  <a:srgbClr val="000000"/>
                </a:solidFill>
                <a:latin typeface="Helvetica Neue Light" pitchFamily="-84" charset="0"/>
                <a:sym typeface="Helvetica Neue Light" pitchFamily="-84" charset="0"/>
              </a:rPr>
              <a:t>B</a:t>
            </a:r>
          </a:p>
        </p:txBody>
      </p:sp>
      <p:sp>
        <p:nvSpPr>
          <p:cNvPr id="46126" name="Text Box 78"/>
          <p:cNvSpPr txBox="1">
            <a:spLocks/>
          </p:cNvSpPr>
          <p:nvPr/>
        </p:nvSpPr>
        <p:spPr bwMode="auto">
          <a:xfrm>
            <a:off x="7078663" y="3292475"/>
            <a:ext cx="503237"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15" tIns="45708" rIns="91415" bIns="45708">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spcBef>
                <a:spcPct val="50000"/>
              </a:spcBef>
            </a:pPr>
            <a:r>
              <a:rPr lang="en-AU" sz="4300">
                <a:solidFill>
                  <a:srgbClr val="000000"/>
                </a:solidFill>
                <a:latin typeface="Helvetica Neue Light" pitchFamily="-84" charset="0"/>
                <a:sym typeface="Helvetica Neue Light" pitchFamily="-84" charset="0"/>
              </a:rPr>
              <a:t>A</a:t>
            </a:r>
          </a:p>
        </p:txBody>
      </p:sp>
      <p:sp>
        <p:nvSpPr>
          <p:cNvPr id="46127" name="Text Box 79"/>
          <p:cNvSpPr txBox="1">
            <a:spLocks/>
          </p:cNvSpPr>
          <p:nvPr/>
        </p:nvSpPr>
        <p:spPr bwMode="auto">
          <a:xfrm>
            <a:off x="8086725" y="6532563"/>
            <a:ext cx="503238"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15" tIns="45708" rIns="91415" bIns="45708">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spcBef>
                <a:spcPct val="50000"/>
              </a:spcBef>
            </a:pPr>
            <a:r>
              <a:rPr lang="en-AU" sz="4300">
                <a:solidFill>
                  <a:srgbClr val="000000"/>
                </a:solidFill>
                <a:latin typeface="Helvetica Neue Light" pitchFamily="-84" charset="0"/>
                <a:sym typeface="Helvetica Neue Light" pitchFamily="-84" charset="0"/>
              </a:rPr>
              <a:t>X</a:t>
            </a:r>
          </a:p>
        </p:txBody>
      </p:sp>
      <p:sp>
        <p:nvSpPr>
          <p:cNvPr id="46128" name="Text Box 80"/>
          <p:cNvSpPr txBox="1">
            <a:spLocks/>
          </p:cNvSpPr>
          <p:nvPr/>
        </p:nvSpPr>
        <p:spPr bwMode="auto">
          <a:xfrm>
            <a:off x="10966450" y="4948238"/>
            <a:ext cx="503238"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15" tIns="45708" rIns="91415" bIns="45708">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spcBef>
                <a:spcPct val="50000"/>
              </a:spcBef>
            </a:pPr>
            <a:r>
              <a:rPr lang="en-AU" sz="4300">
                <a:solidFill>
                  <a:srgbClr val="000000"/>
                </a:solidFill>
                <a:latin typeface="Helvetica Neue Light" pitchFamily="-84" charset="0"/>
                <a:sym typeface="Helvetica Neue Light" pitchFamily="-84" charset="0"/>
              </a:rPr>
              <a:t>T</a:t>
            </a:r>
          </a:p>
        </p:txBody>
      </p:sp>
      <p:sp>
        <p:nvSpPr>
          <p:cNvPr id="46129" name="Text Box 81"/>
          <p:cNvSpPr txBox="1">
            <a:spLocks/>
          </p:cNvSpPr>
          <p:nvPr/>
        </p:nvSpPr>
        <p:spPr bwMode="auto">
          <a:xfrm>
            <a:off x="8878888" y="4948238"/>
            <a:ext cx="503237"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15" tIns="45708" rIns="91415" bIns="45708">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spcBef>
                <a:spcPct val="50000"/>
              </a:spcBef>
            </a:pPr>
            <a:r>
              <a:rPr lang="en-AU" sz="4300">
                <a:solidFill>
                  <a:srgbClr val="000000"/>
                </a:solidFill>
                <a:latin typeface="Helvetica Neue Light" pitchFamily="-84" charset="0"/>
                <a:sym typeface="Helvetica Neue Light" pitchFamily="-84" charset="0"/>
              </a:rPr>
              <a:t>E</a:t>
            </a:r>
          </a:p>
        </p:txBody>
      </p:sp>
      <p:sp>
        <p:nvSpPr>
          <p:cNvPr id="46130" name="Text Box 82"/>
          <p:cNvSpPr txBox="1">
            <a:spLocks/>
          </p:cNvSpPr>
          <p:nvPr/>
        </p:nvSpPr>
        <p:spPr bwMode="auto">
          <a:xfrm>
            <a:off x="10534650" y="7253288"/>
            <a:ext cx="503238"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15" tIns="45708" rIns="91415" bIns="45708">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spcBef>
                <a:spcPct val="50000"/>
              </a:spcBef>
            </a:pPr>
            <a:r>
              <a:rPr lang="en-AU" sz="4300">
                <a:solidFill>
                  <a:srgbClr val="000000"/>
                </a:solidFill>
                <a:latin typeface="Helvetica Neue Light" pitchFamily="-84" charset="0"/>
                <a:sym typeface="Helvetica Neue Light" pitchFamily="-84" charset="0"/>
              </a:rPr>
              <a:t>P</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Shape 300"/>
          <p:cNvSpPr>
            <a:spLocks noGrp="1"/>
          </p:cNvSpPr>
          <p:nvPr>
            <p:ph type="title" idx="4294967295"/>
          </p:nvPr>
        </p:nvSpPr>
        <p:spPr>
          <a:xfrm>
            <a:off x="349250" y="1512887"/>
            <a:ext cx="4368800" cy="1841501"/>
          </a:xfrm>
          <a:prstGeom prst="rect">
            <a:avLst/>
          </a:prstGeom>
        </p:spPr>
        <p:txBody>
          <a:bodyPr lIns="0" tIns="0" rIns="0" bIns="0"/>
          <a:lstStyle>
            <a:lvl1pPr>
              <a:defRPr sz="6100"/>
            </a:lvl1pPr>
          </a:lstStyle>
          <a:p>
            <a:pPr lvl="0">
              <a:defRPr sz="1800">
                <a:uFillTx/>
              </a:defRPr>
            </a:pPr>
            <a:r>
              <a:rPr sz="6100">
                <a:uFill>
                  <a:solidFill/>
                </a:uFill>
              </a:rPr>
              <a:t>Lists</a:t>
            </a:r>
          </a:p>
        </p:txBody>
      </p:sp>
      <p:grpSp>
        <p:nvGrpSpPr>
          <p:cNvPr id="303" name="Group 303"/>
          <p:cNvGrpSpPr/>
          <p:nvPr/>
        </p:nvGrpSpPr>
        <p:grpSpPr>
          <a:xfrm>
            <a:off x="7010400" y="3632200"/>
            <a:ext cx="4368800" cy="5616413"/>
            <a:chOff x="0" y="508000"/>
            <a:chExt cx="4368800" cy="5616412"/>
          </a:xfrm>
        </p:grpSpPr>
        <p:sp>
          <p:nvSpPr>
            <p:cNvPr id="301" name="Shape 301"/>
            <p:cNvSpPr/>
            <p:nvPr/>
          </p:nvSpPr>
          <p:spPr>
            <a:xfrm>
              <a:off x="0" y="508000"/>
              <a:ext cx="4368800" cy="1841500"/>
            </a:xfrm>
            <a:prstGeom prst="rect">
              <a:avLst/>
            </a:prstGeom>
            <a:noFill/>
            <a:ln w="12700" cap="flat">
              <a:noFill/>
              <a:round/>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gn="ctr">
                <a:buClr>
                  <a:srgbClr val="6B3019"/>
                </a:buClr>
                <a:buFont typeface="Arial"/>
                <a:defRPr sz="6100">
                  <a:latin typeface="+mn-lt"/>
                  <a:ea typeface="+mn-ea"/>
                  <a:cs typeface="+mn-cs"/>
                  <a:sym typeface="Helvetica Light"/>
                </a:defRPr>
              </a:lvl1pPr>
            </a:lstStyle>
            <a:p>
              <a:pPr lvl="0">
                <a:defRPr sz="1800">
                  <a:uFillTx/>
                </a:defRPr>
              </a:pPr>
              <a:r>
                <a:rPr sz="6100">
                  <a:uFill>
                    <a:solidFill/>
                  </a:uFill>
                </a:rPr>
                <a:t>Graphs</a:t>
              </a:r>
            </a:p>
          </p:txBody>
        </p:sp>
        <p:pic>
          <p:nvPicPr>
            <p:cNvPr id="302" name="small_network_graph.png"/>
            <p:cNvPicPr/>
            <p:nvPr/>
          </p:nvPicPr>
          <p:blipFill>
            <a:blip r:embed="rId2">
              <a:extLst/>
            </a:blip>
            <a:stretch>
              <a:fillRect/>
            </a:stretch>
          </p:blipFill>
          <p:spPr>
            <a:xfrm>
              <a:off x="165100" y="2260600"/>
              <a:ext cx="4025900" cy="3863813"/>
            </a:xfrm>
            <a:prstGeom prst="rect">
              <a:avLst/>
            </a:prstGeom>
            <a:ln w="12700" cap="flat">
              <a:noFill/>
              <a:miter lim="400000"/>
            </a:ln>
            <a:effectLst/>
          </p:spPr>
        </p:pic>
      </p:grpSp>
      <p:sp>
        <p:nvSpPr>
          <p:cNvPr id="304" name="Shape 304"/>
          <p:cNvSpPr/>
          <p:nvPr/>
        </p:nvSpPr>
        <p:spPr>
          <a:xfrm>
            <a:off x="552450" y="2938464"/>
            <a:ext cx="4483097" cy="5524500"/>
          </a:xfrm>
          <a:prstGeom prst="rect">
            <a:avLst/>
          </a:prstGeom>
          <a:solidFill>
            <a:srgbClr val="F0F1F1"/>
          </a:solidFill>
          <a:ln>
            <a:round/>
          </a:ln>
        </p:spPr>
        <p:txBody>
          <a:bodyPr lIns="0" tIns="0" rIns="0" bIns="0"/>
          <a:lstStyle/>
          <a:p>
            <a:pPr lvl="0" defTabSz="457200">
              <a:defRPr sz="1200">
                <a:uFillTx/>
                <a:latin typeface="Helvetica"/>
                <a:ea typeface="Helvetica"/>
                <a:cs typeface="Helvetica"/>
                <a:sym typeface="Helvetica"/>
              </a:defRPr>
            </a:pPr>
            <a:endParaRPr/>
          </a:p>
        </p:txBody>
      </p:sp>
      <p:pic>
        <p:nvPicPr>
          <p:cNvPr id="305" name="image2.png"/>
          <p:cNvPicPr/>
          <p:nvPr/>
        </p:nvPicPr>
        <p:blipFill>
          <a:blip r:embed="rId3">
            <a:extLst/>
          </a:blip>
          <a:stretch>
            <a:fillRect/>
          </a:stretch>
        </p:blipFill>
        <p:spPr>
          <a:xfrm>
            <a:off x="552450" y="2938464"/>
            <a:ext cx="4483097" cy="5524501"/>
          </a:xfrm>
          <a:prstGeom prst="rect">
            <a:avLst/>
          </a:prstGeom>
          <a:ln>
            <a:round/>
          </a:ln>
        </p:spPr>
      </p:pic>
      <p:sp>
        <p:nvSpPr>
          <p:cNvPr id="306" name="Shape 306"/>
          <p:cNvSpPr/>
          <p:nvPr/>
        </p:nvSpPr>
        <p:spPr>
          <a:xfrm>
            <a:off x="1490703" y="4120735"/>
            <a:ext cx="2949409" cy="660401"/>
          </a:xfrm>
          <a:prstGeom prst="rect">
            <a:avLst/>
          </a:prstGeom>
          <a:ln>
            <a:round/>
          </a:ln>
          <a:extLst>
            <a:ext uri="{C572A759-6A51-4108-AA02-DFA0A04FC94B}">
              <ma14:wrappingTextBoxFlag xmlns="" xmlns:ma14="http://schemas.microsoft.com/office/mac/drawingml/2011/main" val="1"/>
            </a:ext>
          </a:extLst>
        </p:spPr>
        <p:txBody>
          <a:bodyPr lIns="63500" tIns="63500" rIns="63500" bIns="63500"/>
          <a:lstStyle>
            <a:lvl1pPr>
              <a:buFont typeface="Helvetica Light"/>
              <a:defRPr sz="3600">
                <a:latin typeface="+mn-lt"/>
                <a:ea typeface="+mn-ea"/>
                <a:cs typeface="+mn-cs"/>
                <a:sym typeface="Helvetica Light"/>
              </a:defRPr>
            </a:lvl1pPr>
          </a:lstStyle>
          <a:p>
            <a:pPr lvl="0">
              <a:defRPr sz="1800">
                <a:uFillTx/>
              </a:defRPr>
            </a:pPr>
            <a:r>
              <a:rPr sz="3600">
                <a:uFill>
                  <a:solidFill/>
                </a:uFill>
              </a:rPr>
              <a:t>First Item.</a:t>
            </a:r>
          </a:p>
        </p:txBody>
      </p:sp>
      <p:sp>
        <p:nvSpPr>
          <p:cNvPr id="307" name="Shape 307"/>
          <p:cNvSpPr/>
          <p:nvPr/>
        </p:nvSpPr>
        <p:spPr>
          <a:xfrm>
            <a:off x="1430155" y="5426116"/>
            <a:ext cx="3474940" cy="876300"/>
          </a:xfrm>
          <a:prstGeom prst="rect">
            <a:avLst/>
          </a:prstGeom>
          <a:ln>
            <a:round/>
          </a:ln>
          <a:extLst>
            <a:ext uri="{C572A759-6A51-4108-AA02-DFA0A04FC94B}">
              <ma14:wrappingTextBoxFlag xmlns="" xmlns:ma14="http://schemas.microsoft.com/office/mac/drawingml/2011/main" val="1"/>
            </a:ext>
          </a:extLst>
        </p:spPr>
        <p:txBody>
          <a:bodyPr lIns="63500" tIns="63500" rIns="63500" bIns="63500"/>
          <a:lstStyle>
            <a:lvl1pPr>
              <a:buFont typeface="Helvetica Light"/>
              <a:defRPr sz="3600">
                <a:latin typeface="+mn-lt"/>
                <a:ea typeface="+mn-ea"/>
                <a:cs typeface="+mn-cs"/>
                <a:sym typeface="Helvetica Light"/>
              </a:defRPr>
            </a:lvl1pPr>
          </a:lstStyle>
          <a:p>
            <a:pPr lvl="0">
              <a:defRPr sz="1800">
                <a:uFillTx/>
              </a:defRPr>
            </a:pPr>
            <a:r>
              <a:rPr sz="3600">
                <a:uFill>
                  <a:solidFill/>
                </a:uFill>
              </a:rPr>
              <a:t>Second Item.</a:t>
            </a:r>
          </a:p>
        </p:txBody>
      </p:sp>
      <p:sp>
        <p:nvSpPr>
          <p:cNvPr id="308" name="Shape 308"/>
          <p:cNvSpPr/>
          <p:nvPr/>
        </p:nvSpPr>
        <p:spPr>
          <a:xfrm>
            <a:off x="1544329" y="6660971"/>
            <a:ext cx="2809979" cy="1244601"/>
          </a:xfrm>
          <a:prstGeom prst="rect">
            <a:avLst/>
          </a:prstGeom>
          <a:ln>
            <a:round/>
          </a:ln>
          <a:extLst>
            <a:ext uri="{C572A759-6A51-4108-AA02-DFA0A04FC94B}">
              <ma14:wrappingTextBoxFlag xmlns="" xmlns:ma14="http://schemas.microsoft.com/office/mac/drawingml/2011/main" val="1"/>
            </a:ext>
          </a:extLst>
        </p:spPr>
        <p:txBody>
          <a:bodyPr lIns="63500" tIns="63500" rIns="63500" bIns="63500"/>
          <a:lstStyle>
            <a:lvl1pPr>
              <a:buClrTx/>
              <a:defRPr sz="3600">
                <a:latin typeface="+mn-lt"/>
                <a:ea typeface="+mn-ea"/>
                <a:cs typeface="+mn-cs"/>
                <a:sym typeface="Helvetica Light"/>
              </a:defRPr>
            </a:lvl1pPr>
          </a:lstStyle>
          <a:p>
            <a:pPr lvl="0">
              <a:defRPr sz="1800">
                <a:uFillTx/>
              </a:defRPr>
            </a:pPr>
            <a:r>
              <a:rPr sz="3600">
                <a:uFill>
                  <a:solidFill/>
                </a:uFill>
              </a:rPr>
              <a:t>Third Item.</a:t>
            </a:r>
          </a:p>
        </p:txBody>
      </p:sp>
      <p:grpSp>
        <p:nvGrpSpPr>
          <p:cNvPr id="311" name="Group 311"/>
          <p:cNvGrpSpPr/>
          <p:nvPr/>
        </p:nvGrpSpPr>
        <p:grpSpPr>
          <a:xfrm>
            <a:off x="6223000" y="177800"/>
            <a:ext cx="5715000" cy="2984500"/>
            <a:chOff x="0" y="0"/>
            <a:chExt cx="5715000" cy="2984500"/>
          </a:xfrm>
        </p:grpSpPr>
        <p:sp>
          <p:nvSpPr>
            <p:cNvPr id="309" name="Shape 309"/>
            <p:cNvSpPr/>
            <p:nvPr/>
          </p:nvSpPr>
          <p:spPr>
            <a:xfrm>
              <a:off x="304800" y="0"/>
              <a:ext cx="4368800" cy="1841500"/>
            </a:xfrm>
            <a:prstGeom prst="rect">
              <a:avLst/>
            </a:prstGeom>
            <a:noFill/>
            <a:ln w="12700" cap="flat">
              <a:noFill/>
              <a:round/>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gn="ctr">
                <a:buClr>
                  <a:srgbClr val="6B3019"/>
                </a:buClr>
                <a:buFont typeface="Arial"/>
                <a:defRPr sz="6100">
                  <a:latin typeface="+mn-lt"/>
                  <a:ea typeface="+mn-ea"/>
                  <a:cs typeface="+mn-cs"/>
                  <a:sym typeface="Helvetica Light"/>
                </a:defRPr>
              </a:lvl1pPr>
            </a:lstStyle>
            <a:p>
              <a:pPr lvl="0">
                <a:defRPr sz="1800">
                  <a:uFillTx/>
                </a:defRPr>
              </a:pPr>
              <a:r>
                <a:rPr sz="6100">
                  <a:uFill>
                    <a:solidFill/>
                  </a:uFill>
                </a:rPr>
                <a:t>Tables</a:t>
              </a:r>
            </a:p>
          </p:txBody>
        </p:sp>
        <p:pic>
          <p:nvPicPr>
            <p:cNvPr id="310" name="pasted-image.png"/>
            <p:cNvPicPr/>
            <p:nvPr/>
          </p:nvPicPr>
          <p:blipFill>
            <a:blip r:embed="rId4">
              <a:extLst/>
            </a:blip>
            <a:stretch>
              <a:fillRect/>
            </a:stretch>
          </p:blipFill>
          <p:spPr>
            <a:xfrm>
              <a:off x="0" y="1562100"/>
              <a:ext cx="5715000" cy="1422400"/>
            </a:xfrm>
            <a:prstGeom prst="rect">
              <a:avLst/>
            </a:prstGeom>
            <a:ln w="12700" cap="flat">
              <a:noFill/>
              <a:miter lim="400000"/>
            </a:ln>
            <a:effectLst/>
          </p:spPr>
        </p:pic>
      </p:grpSp>
    </p:spTree>
    <p:extLst>
      <p:ext uri="{BB962C8B-B14F-4D97-AF65-F5344CB8AC3E}">
        <p14:creationId xmlns:p14="http://schemas.microsoft.com/office/powerpoint/2010/main" val="3365805098"/>
      </p:ext>
    </p:extLst>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idx="4294967295"/>
          </p:nvPr>
        </p:nvSpPr>
        <p:spPr>
          <a:xfrm>
            <a:off x="1606550" y="196850"/>
            <a:ext cx="10728325" cy="1841500"/>
          </a:xfrm>
        </p:spPr>
        <p:txBody>
          <a:bodyPr lIns="50785" tIns="50785" rIns="50785" bIns="50785"/>
          <a:lstStyle/>
          <a:p>
            <a:pPr eaLnBrk="1" hangingPunct="1"/>
            <a:r>
              <a:rPr lang="en-AU" smtClean="0">
                <a:effectLst>
                  <a:outerShdw blurRad="38100" dist="38100" dir="2700000" algn="tl">
                    <a:srgbClr val="C0C0C0"/>
                  </a:outerShdw>
                </a:effectLst>
                <a:latin typeface="Arial" pitchFamily="34" charset="0"/>
              </a:rPr>
              <a:t>Trees</a:t>
            </a:r>
          </a:p>
        </p:txBody>
      </p:sp>
      <p:sp>
        <p:nvSpPr>
          <p:cNvPr id="47106" name="Rectangle 3"/>
          <p:cNvSpPr>
            <a:spLocks noGrp="1" noChangeArrowheads="1"/>
          </p:cNvSpPr>
          <p:nvPr>
            <p:ph type="body" idx="4294967295"/>
          </p:nvPr>
        </p:nvSpPr>
        <p:spPr>
          <a:xfrm>
            <a:off x="1268413" y="2428875"/>
            <a:ext cx="11703050" cy="6275388"/>
          </a:xfrm>
        </p:spPr>
        <p:txBody>
          <a:bodyPr lIns="50785" tIns="50785" rIns="50785" bIns="50785"/>
          <a:lstStyle/>
          <a:p>
            <a:pPr marL="117475" indent="0" eaLnBrk="1" hangingPunct="1">
              <a:buNone/>
            </a:pPr>
            <a:r>
              <a:rPr lang="en-AU" dirty="0" smtClean="0">
                <a:latin typeface="Arial" pitchFamily="34" charset="0"/>
              </a:rPr>
              <a:t>Graphs which are:</a:t>
            </a:r>
          </a:p>
          <a:p>
            <a:pPr lvl="1" eaLnBrk="1" hangingPunct="1"/>
            <a:r>
              <a:rPr lang="en-AU" dirty="0" smtClean="0">
                <a:latin typeface="Arial" pitchFamily="34" charset="0"/>
              </a:rPr>
              <a:t>Simple,</a:t>
            </a:r>
          </a:p>
          <a:p>
            <a:pPr lvl="1" eaLnBrk="1" hangingPunct="1"/>
            <a:r>
              <a:rPr lang="en-AU" dirty="0" smtClean="0">
                <a:latin typeface="Arial" pitchFamily="34" charset="0"/>
              </a:rPr>
              <a:t>Connected, and</a:t>
            </a:r>
          </a:p>
          <a:p>
            <a:pPr lvl="1" eaLnBrk="1" hangingPunct="1"/>
            <a:r>
              <a:rPr lang="en-US" dirty="0" smtClean="0">
                <a:latin typeface="Arial" pitchFamily="34" charset="0"/>
              </a:rPr>
              <a:t>H</a:t>
            </a:r>
            <a:r>
              <a:rPr lang="en-AU" dirty="0" err="1" smtClean="0">
                <a:latin typeface="Arial" pitchFamily="34" charset="0"/>
              </a:rPr>
              <a:t>ave</a:t>
            </a:r>
            <a:r>
              <a:rPr lang="en-AU" dirty="0" smtClean="0">
                <a:latin typeface="Arial" pitchFamily="34" charset="0"/>
              </a:rPr>
              <a:t> no cycles.</a:t>
            </a:r>
          </a:p>
        </p:txBody>
      </p:sp>
      <p:sp>
        <p:nvSpPr>
          <p:cNvPr id="47107" name="Oval 64"/>
          <p:cNvSpPr>
            <a:spLocks/>
          </p:cNvSpPr>
          <p:nvPr/>
        </p:nvSpPr>
        <p:spPr bwMode="auto">
          <a:xfrm>
            <a:off x="6288088" y="4168775"/>
            <a:ext cx="215900" cy="215900"/>
          </a:xfrm>
          <a:prstGeom prst="ellipse">
            <a:avLst/>
          </a:prstGeom>
          <a:solidFill>
            <a:schemeClr val="tx1"/>
          </a:solidFill>
          <a:ln w="25400">
            <a:solidFill>
              <a:srgbClr val="000000"/>
            </a:solidFill>
            <a:round/>
            <a:headEnd/>
            <a:tailEnd/>
          </a:ln>
        </p:spPr>
        <p:txBody>
          <a:bodyPr wrap="none" lIns="91415" tIns="45708" rIns="91415" bIns="45708" anchor="ctr"/>
          <a:lstStyle/>
          <a:p>
            <a:pPr algn="ctr"/>
            <a:endParaRPr lang="en-US" sz="4300">
              <a:solidFill>
                <a:srgbClr val="000000"/>
              </a:solidFill>
              <a:latin typeface="Helvetica Neue Light" pitchFamily="-84" charset="0"/>
              <a:sym typeface="Helvetica Neue Light" pitchFamily="-84" charset="0"/>
            </a:endParaRPr>
          </a:p>
        </p:txBody>
      </p:sp>
      <p:sp>
        <p:nvSpPr>
          <p:cNvPr id="47108" name="Oval 65"/>
          <p:cNvSpPr>
            <a:spLocks/>
          </p:cNvSpPr>
          <p:nvPr/>
        </p:nvSpPr>
        <p:spPr bwMode="auto">
          <a:xfrm>
            <a:off x="8304213" y="3952875"/>
            <a:ext cx="215900" cy="215900"/>
          </a:xfrm>
          <a:prstGeom prst="ellipse">
            <a:avLst/>
          </a:prstGeom>
          <a:solidFill>
            <a:schemeClr val="tx1"/>
          </a:solidFill>
          <a:ln w="25400">
            <a:solidFill>
              <a:srgbClr val="000000"/>
            </a:solidFill>
            <a:round/>
            <a:headEnd/>
            <a:tailEnd/>
          </a:ln>
        </p:spPr>
        <p:txBody>
          <a:bodyPr wrap="none" lIns="91415" tIns="45708" rIns="91415" bIns="45708" anchor="ctr"/>
          <a:lstStyle/>
          <a:p>
            <a:pPr algn="ctr"/>
            <a:endParaRPr lang="en-US" sz="4300">
              <a:solidFill>
                <a:srgbClr val="000000"/>
              </a:solidFill>
              <a:latin typeface="Helvetica Neue Light" pitchFamily="-84" charset="0"/>
              <a:sym typeface="Helvetica Neue Light" pitchFamily="-84" charset="0"/>
            </a:endParaRPr>
          </a:p>
        </p:txBody>
      </p:sp>
      <p:sp>
        <p:nvSpPr>
          <p:cNvPr id="47109" name="Oval 66"/>
          <p:cNvSpPr>
            <a:spLocks/>
          </p:cNvSpPr>
          <p:nvPr/>
        </p:nvSpPr>
        <p:spPr bwMode="auto">
          <a:xfrm>
            <a:off x="10607675" y="2728913"/>
            <a:ext cx="215900" cy="215900"/>
          </a:xfrm>
          <a:prstGeom prst="ellipse">
            <a:avLst/>
          </a:prstGeom>
          <a:solidFill>
            <a:schemeClr val="tx1"/>
          </a:solidFill>
          <a:ln w="25400">
            <a:solidFill>
              <a:srgbClr val="000000"/>
            </a:solidFill>
            <a:round/>
            <a:headEnd/>
            <a:tailEnd/>
          </a:ln>
        </p:spPr>
        <p:txBody>
          <a:bodyPr wrap="none" lIns="91415" tIns="45708" rIns="91415" bIns="45708" anchor="ctr"/>
          <a:lstStyle/>
          <a:p>
            <a:pPr algn="ctr"/>
            <a:endParaRPr lang="en-US" sz="4300">
              <a:solidFill>
                <a:srgbClr val="000000"/>
              </a:solidFill>
              <a:latin typeface="Helvetica Neue Light" pitchFamily="-84" charset="0"/>
              <a:sym typeface="Helvetica Neue Light" pitchFamily="-84" charset="0"/>
            </a:endParaRPr>
          </a:p>
        </p:txBody>
      </p:sp>
      <p:sp>
        <p:nvSpPr>
          <p:cNvPr id="47110" name="Oval 67"/>
          <p:cNvSpPr>
            <a:spLocks/>
          </p:cNvSpPr>
          <p:nvPr/>
        </p:nvSpPr>
        <p:spPr bwMode="auto">
          <a:xfrm>
            <a:off x="6072188" y="6400800"/>
            <a:ext cx="215900" cy="215900"/>
          </a:xfrm>
          <a:prstGeom prst="ellipse">
            <a:avLst/>
          </a:prstGeom>
          <a:solidFill>
            <a:schemeClr val="tx1"/>
          </a:solidFill>
          <a:ln w="25400">
            <a:solidFill>
              <a:srgbClr val="000000"/>
            </a:solidFill>
            <a:round/>
            <a:headEnd/>
            <a:tailEnd/>
          </a:ln>
        </p:spPr>
        <p:txBody>
          <a:bodyPr wrap="none" lIns="91415" tIns="45708" rIns="91415" bIns="45708" anchor="ctr"/>
          <a:lstStyle/>
          <a:p>
            <a:pPr algn="ctr"/>
            <a:endParaRPr lang="en-US" sz="4300">
              <a:solidFill>
                <a:srgbClr val="000000"/>
              </a:solidFill>
              <a:latin typeface="Helvetica Neue Light" pitchFamily="-84" charset="0"/>
              <a:sym typeface="Helvetica Neue Light" pitchFamily="-84" charset="0"/>
            </a:endParaRPr>
          </a:p>
        </p:txBody>
      </p:sp>
      <p:sp>
        <p:nvSpPr>
          <p:cNvPr id="47111" name="Oval 68"/>
          <p:cNvSpPr>
            <a:spLocks/>
          </p:cNvSpPr>
          <p:nvPr/>
        </p:nvSpPr>
        <p:spPr bwMode="auto">
          <a:xfrm>
            <a:off x="9888538" y="5824538"/>
            <a:ext cx="215900" cy="215900"/>
          </a:xfrm>
          <a:prstGeom prst="ellipse">
            <a:avLst/>
          </a:prstGeom>
          <a:solidFill>
            <a:schemeClr val="tx1"/>
          </a:solidFill>
          <a:ln w="25400">
            <a:solidFill>
              <a:srgbClr val="000000"/>
            </a:solidFill>
            <a:round/>
            <a:headEnd/>
            <a:tailEnd/>
          </a:ln>
        </p:spPr>
        <p:txBody>
          <a:bodyPr wrap="none" lIns="91415" tIns="45708" rIns="91415" bIns="45708" anchor="ctr"/>
          <a:lstStyle/>
          <a:p>
            <a:pPr algn="ctr"/>
            <a:endParaRPr lang="en-US" sz="4300">
              <a:solidFill>
                <a:srgbClr val="000000"/>
              </a:solidFill>
              <a:latin typeface="Helvetica Neue Light" pitchFamily="-84" charset="0"/>
              <a:sym typeface="Helvetica Neue Light" pitchFamily="-84" charset="0"/>
            </a:endParaRPr>
          </a:p>
        </p:txBody>
      </p:sp>
      <p:sp>
        <p:nvSpPr>
          <p:cNvPr id="47112" name="Oval 70"/>
          <p:cNvSpPr>
            <a:spLocks/>
          </p:cNvSpPr>
          <p:nvPr/>
        </p:nvSpPr>
        <p:spPr bwMode="auto">
          <a:xfrm>
            <a:off x="7799388" y="5680075"/>
            <a:ext cx="215900" cy="215900"/>
          </a:xfrm>
          <a:prstGeom prst="ellipse">
            <a:avLst/>
          </a:prstGeom>
          <a:solidFill>
            <a:schemeClr val="tx1"/>
          </a:solidFill>
          <a:ln w="25400">
            <a:solidFill>
              <a:srgbClr val="000000"/>
            </a:solidFill>
            <a:round/>
            <a:headEnd/>
            <a:tailEnd/>
          </a:ln>
        </p:spPr>
        <p:txBody>
          <a:bodyPr wrap="none" lIns="91415" tIns="45708" rIns="91415" bIns="45708" anchor="ctr"/>
          <a:lstStyle/>
          <a:p>
            <a:pPr algn="ctr"/>
            <a:endParaRPr lang="en-US" sz="4300">
              <a:solidFill>
                <a:srgbClr val="000000"/>
              </a:solidFill>
              <a:latin typeface="Helvetica Neue Light" pitchFamily="-84" charset="0"/>
              <a:sym typeface="Helvetica Neue Light" pitchFamily="-84" charset="0"/>
            </a:endParaRPr>
          </a:p>
        </p:txBody>
      </p:sp>
      <p:sp>
        <p:nvSpPr>
          <p:cNvPr id="47113" name="Line 71"/>
          <p:cNvSpPr>
            <a:spLocks noChangeShapeType="1"/>
          </p:cNvSpPr>
          <p:nvPr/>
        </p:nvSpPr>
        <p:spPr bwMode="auto">
          <a:xfrm flipV="1">
            <a:off x="6503988" y="4097338"/>
            <a:ext cx="1800225" cy="2159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47114" name="Line 72"/>
          <p:cNvSpPr>
            <a:spLocks noChangeShapeType="1"/>
          </p:cNvSpPr>
          <p:nvPr/>
        </p:nvSpPr>
        <p:spPr bwMode="auto">
          <a:xfrm flipH="1">
            <a:off x="6215063" y="4168775"/>
            <a:ext cx="2160587" cy="223202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47115" name="Line 73"/>
          <p:cNvSpPr>
            <a:spLocks noChangeShapeType="1"/>
          </p:cNvSpPr>
          <p:nvPr/>
        </p:nvSpPr>
        <p:spPr bwMode="auto">
          <a:xfrm flipV="1">
            <a:off x="6215063" y="6040438"/>
            <a:ext cx="3744912" cy="43338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47116" name="Line 75"/>
          <p:cNvSpPr>
            <a:spLocks noChangeShapeType="1"/>
          </p:cNvSpPr>
          <p:nvPr/>
        </p:nvSpPr>
        <p:spPr bwMode="auto">
          <a:xfrm flipH="1">
            <a:off x="6215063" y="5753100"/>
            <a:ext cx="1657350" cy="72072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47117" name="Freeform 76"/>
          <p:cNvSpPr>
            <a:spLocks/>
          </p:cNvSpPr>
          <p:nvPr/>
        </p:nvSpPr>
        <p:spPr bwMode="auto">
          <a:xfrm>
            <a:off x="8447088" y="2800350"/>
            <a:ext cx="2233612" cy="1223963"/>
          </a:xfrm>
          <a:custGeom>
            <a:avLst/>
            <a:gdLst>
              <a:gd name="T0" fmla="*/ 0 w 1407"/>
              <a:gd name="T1" fmla="*/ 2147483647 h 771"/>
              <a:gd name="T2" fmla="*/ 2147483647 w 1407"/>
              <a:gd name="T3" fmla="*/ 2147483647 h 771"/>
              <a:gd name="T4" fmla="*/ 2147483647 w 1407"/>
              <a:gd name="T5" fmla="*/ 0 h 771"/>
              <a:gd name="T6" fmla="*/ 0 60000 65536"/>
              <a:gd name="T7" fmla="*/ 0 60000 65536"/>
              <a:gd name="T8" fmla="*/ 0 60000 65536"/>
              <a:gd name="T9" fmla="*/ 0 w 1407"/>
              <a:gd name="T10" fmla="*/ 0 h 771"/>
              <a:gd name="T11" fmla="*/ 1407 w 1407"/>
              <a:gd name="T12" fmla="*/ 771 h 771"/>
            </a:gdLst>
            <a:ahLst/>
            <a:cxnLst>
              <a:cxn ang="T6">
                <a:pos x="T0" y="T1"/>
              </a:cxn>
              <a:cxn ang="T7">
                <a:pos x="T2" y="T3"/>
              </a:cxn>
              <a:cxn ang="T8">
                <a:pos x="T4" y="T5"/>
              </a:cxn>
            </a:cxnLst>
            <a:rect l="T9" t="T10" r="T11" b="T12"/>
            <a:pathLst>
              <a:path w="1407" h="771">
                <a:moveTo>
                  <a:pt x="0" y="771"/>
                </a:moveTo>
                <a:cubicBezTo>
                  <a:pt x="109" y="518"/>
                  <a:pt x="219" y="265"/>
                  <a:pt x="454" y="136"/>
                </a:cubicBezTo>
                <a:cubicBezTo>
                  <a:pt x="689" y="7"/>
                  <a:pt x="1248" y="23"/>
                  <a:pt x="1407" y="0"/>
                </a:cubicBez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15" tIns="45708" rIns="91415" bIns="45708"/>
          <a:lstStyle/>
          <a:p>
            <a:endParaRPr lang="en-AU"/>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3"/>
          <p:cNvSpPr>
            <a:spLocks noGrp="1"/>
          </p:cNvSpPr>
          <p:nvPr>
            <p:ph type="title" idx="4294967295"/>
          </p:nvPr>
        </p:nvSpPr>
        <p:spPr>
          <a:xfrm>
            <a:off x="1533525" y="196850"/>
            <a:ext cx="10728325" cy="1841500"/>
          </a:xfrm>
        </p:spPr>
        <p:txBody>
          <a:bodyPr lIns="50785" tIns="50785" rIns="50785" bIns="50785"/>
          <a:lstStyle/>
          <a:p>
            <a:pPr eaLnBrk="1" hangingPunct="1"/>
            <a:r>
              <a:rPr lang="en-US" smtClean="0">
                <a:effectLst>
                  <a:outerShdw blurRad="38100" dist="38100" dir="2700000" algn="tl">
                    <a:srgbClr val="C0C0C0"/>
                  </a:outerShdw>
                </a:effectLst>
                <a:latin typeface="Arial" pitchFamily="34" charset="0"/>
              </a:rPr>
              <a:t>Spanning Tree of a graph G</a:t>
            </a:r>
          </a:p>
        </p:txBody>
      </p:sp>
      <p:sp>
        <p:nvSpPr>
          <p:cNvPr id="48130" name="Oval 63"/>
          <p:cNvSpPr>
            <a:spLocks/>
          </p:cNvSpPr>
          <p:nvPr/>
        </p:nvSpPr>
        <p:spPr bwMode="auto">
          <a:xfrm>
            <a:off x="7296150" y="4240213"/>
            <a:ext cx="215900" cy="215900"/>
          </a:xfrm>
          <a:prstGeom prst="ellipse">
            <a:avLst/>
          </a:prstGeom>
          <a:solidFill>
            <a:schemeClr val="tx1"/>
          </a:solidFill>
          <a:ln w="25400">
            <a:solidFill>
              <a:srgbClr val="000000"/>
            </a:solidFill>
            <a:round/>
            <a:headEnd/>
            <a:tailEnd/>
          </a:ln>
        </p:spPr>
        <p:txBody>
          <a:bodyPr wrap="none" lIns="91415" tIns="45708" rIns="91415" bIns="45708" anchor="ctr"/>
          <a:lstStyle/>
          <a:p>
            <a:pPr algn="ctr"/>
            <a:endParaRPr lang="en-US" sz="4300">
              <a:solidFill>
                <a:srgbClr val="000000"/>
              </a:solidFill>
              <a:latin typeface="Helvetica Neue Light" pitchFamily="-84" charset="0"/>
              <a:sym typeface="Helvetica Neue Light" pitchFamily="-84" charset="0"/>
            </a:endParaRPr>
          </a:p>
        </p:txBody>
      </p:sp>
      <p:sp>
        <p:nvSpPr>
          <p:cNvPr id="48131" name="Oval 64"/>
          <p:cNvSpPr>
            <a:spLocks/>
          </p:cNvSpPr>
          <p:nvPr/>
        </p:nvSpPr>
        <p:spPr bwMode="auto">
          <a:xfrm>
            <a:off x="9312275" y="4024313"/>
            <a:ext cx="215900" cy="215900"/>
          </a:xfrm>
          <a:prstGeom prst="ellipse">
            <a:avLst/>
          </a:prstGeom>
          <a:solidFill>
            <a:schemeClr val="tx1"/>
          </a:solidFill>
          <a:ln w="25400">
            <a:solidFill>
              <a:srgbClr val="000000"/>
            </a:solidFill>
            <a:round/>
            <a:headEnd/>
            <a:tailEnd/>
          </a:ln>
        </p:spPr>
        <p:txBody>
          <a:bodyPr wrap="none" lIns="91415" tIns="45708" rIns="91415" bIns="45708" anchor="ctr"/>
          <a:lstStyle/>
          <a:p>
            <a:pPr algn="ctr"/>
            <a:endParaRPr lang="en-US" sz="4300">
              <a:solidFill>
                <a:srgbClr val="000000"/>
              </a:solidFill>
              <a:latin typeface="Helvetica Neue Light" pitchFamily="-84" charset="0"/>
              <a:sym typeface="Helvetica Neue Light" pitchFamily="-84" charset="0"/>
            </a:endParaRPr>
          </a:p>
        </p:txBody>
      </p:sp>
      <p:sp>
        <p:nvSpPr>
          <p:cNvPr id="48132" name="Oval 65"/>
          <p:cNvSpPr>
            <a:spLocks/>
          </p:cNvSpPr>
          <p:nvPr/>
        </p:nvSpPr>
        <p:spPr bwMode="auto">
          <a:xfrm>
            <a:off x="11615738" y="2800350"/>
            <a:ext cx="215900" cy="215900"/>
          </a:xfrm>
          <a:prstGeom prst="ellipse">
            <a:avLst/>
          </a:prstGeom>
          <a:solidFill>
            <a:schemeClr val="tx1"/>
          </a:solidFill>
          <a:ln w="25400">
            <a:solidFill>
              <a:srgbClr val="000000"/>
            </a:solidFill>
            <a:round/>
            <a:headEnd/>
            <a:tailEnd/>
          </a:ln>
        </p:spPr>
        <p:txBody>
          <a:bodyPr wrap="none" lIns="91415" tIns="45708" rIns="91415" bIns="45708" anchor="ctr"/>
          <a:lstStyle/>
          <a:p>
            <a:pPr algn="ctr"/>
            <a:endParaRPr lang="en-US" sz="4300">
              <a:solidFill>
                <a:srgbClr val="000000"/>
              </a:solidFill>
              <a:latin typeface="Helvetica Neue Light" pitchFamily="-84" charset="0"/>
              <a:sym typeface="Helvetica Neue Light" pitchFamily="-84" charset="0"/>
            </a:endParaRPr>
          </a:p>
        </p:txBody>
      </p:sp>
      <p:sp>
        <p:nvSpPr>
          <p:cNvPr id="48133" name="Oval 66"/>
          <p:cNvSpPr>
            <a:spLocks/>
          </p:cNvSpPr>
          <p:nvPr/>
        </p:nvSpPr>
        <p:spPr bwMode="auto">
          <a:xfrm>
            <a:off x="7080250" y="6472238"/>
            <a:ext cx="215900" cy="215900"/>
          </a:xfrm>
          <a:prstGeom prst="ellipse">
            <a:avLst/>
          </a:prstGeom>
          <a:solidFill>
            <a:schemeClr val="tx1"/>
          </a:solidFill>
          <a:ln w="25400">
            <a:solidFill>
              <a:srgbClr val="000000"/>
            </a:solidFill>
            <a:round/>
            <a:headEnd/>
            <a:tailEnd/>
          </a:ln>
        </p:spPr>
        <p:txBody>
          <a:bodyPr wrap="none" lIns="91415" tIns="45708" rIns="91415" bIns="45708" anchor="ctr"/>
          <a:lstStyle/>
          <a:p>
            <a:pPr algn="ctr"/>
            <a:endParaRPr lang="en-US" sz="4300">
              <a:solidFill>
                <a:srgbClr val="000000"/>
              </a:solidFill>
              <a:latin typeface="Helvetica Neue Light" pitchFamily="-84" charset="0"/>
              <a:sym typeface="Helvetica Neue Light" pitchFamily="-84" charset="0"/>
            </a:endParaRPr>
          </a:p>
        </p:txBody>
      </p:sp>
      <p:sp>
        <p:nvSpPr>
          <p:cNvPr id="48134" name="Oval 67"/>
          <p:cNvSpPr>
            <a:spLocks/>
          </p:cNvSpPr>
          <p:nvPr/>
        </p:nvSpPr>
        <p:spPr bwMode="auto">
          <a:xfrm>
            <a:off x="10922000" y="5943600"/>
            <a:ext cx="215900" cy="215900"/>
          </a:xfrm>
          <a:prstGeom prst="ellipse">
            <a:avLst/>
          </a:prstGeom>
          <a:solidFill>
            <a:schemeClr val="tx1"/>
          </a:solidFill>
          <a:ln w="25400">
            <a:solidFill>
              <a:srgbClr val="000000"/>
            </a:solidFill>
            <a:round/>
            <a:headEnd/>
            <a:tailEnd/>
          </a:ln>
        </p:spPr>
        <p:txBody>
          <a:bodyPr wrap="none" lIns="91415" tIns="45708" rIns="91415" bIns="45708" anchor="ctr"/>
          <a:lstStyle/>
          <a:p>
            <a:pPr algn="ctr"/>
            <a:endParaRPr lang="en-US" sz="4300">
              <a:solidFill>
                <a:srgbClr val="000000"/>
              </a:solidFill>
              <a:latin typeface="Helvetica Neue Light" pitchFamily="-84" charset="0"/>
              <a:sym typeface="Helvetica Neue Light" pitchFamily="-84" charset="0"/>
            </a:endParaRPr>
          </a:p>
        </p:txBody>
      </p:sp>
      <p:sp>
        <p:nvSpPr>
          <p:cNvPr id="48135" name="Oval 68"/>
          <p:cNvSpPr>
            <a:spLocks/>
          </p:cNvSpPr>
          <p:nvPr/>
        </p:nvSpPr>
        <p:spPr bwMode="auto">
          <a:xfrm>
            <a:off x="8447088" y="8345488"/>
            <a:ext cx="215900" cy="215900"/>
          </a:xfrm>
          <a:prstGeom prst="ellipse">
            <a:avLst/>
          </a:prstGeom>
          <a:solidFill>
            <a:schemeClr val="tx1"/>
          </a:solidFill>
          <a:ln w="25400">
            <a:solidFill>
              <a:srgbClr val="000000"/>
            </a:solidFill>
            <a:round/>
            <a:headEnd/>
            <a:tailEnd/>
          </a:ln>
        </p:spPr>
        <p:txBody>
          <a:bodyPr wrap="none" lIns="91415" tIns="45708" rIns="91415" bIns="45708" anchor="ctr"/>
          <a:lstStyle/>
          <a:p>
            <a:pPr algn="ctr"/>
            <a:endParaRPr lang="en-US" sz="4300">
              <a:solidFill>
                <a:srgbClr val="000000"/>
              </a:solidFill>
              <a:latin typeface="Helvetica Neue Light" pitchFamily="-84" charset="0"/>
              <a:sym typeface="Helvetica Neue Light" pitchFamily="-84" charset="0"/>
            </a:endParaRPr>
          </a:p>
        </p:txBody>
      </p:sp>
      <p:sp>
        <p:nvSpPr>
          <p:cNvPr id="48136" name="Oval 69"/>
          <p:cNvSpPr>
            <a:spLocks/>
          </p:cNvSpPr>
          <p:nvPr/>
        </p:nvSpPr>
        <p:spPr bwMode="auto">
          <a:xfrm>
            <a:off x="8591550" y="6977063"/>
            <a:ext cx="215900" cy="215900"/>
          </a:xfrm>
          <a:prstGeom prst="ellipse">
            <a:avLst/>
          </a:prstGeom>
          <a:solidFill>
            <a:schemeClr val="tx1"/>
          </a:solidFill>
          <a:ln w="25400">
            <a:solidFill>
              <a:srgbClr val="000000"/>
            </a:solidFill>
            <a:round/>
            <a:headEnd/>
            <a:tailEnd/>
          </a:ln>
        </p:spPr>
        <p:txBody>
          <a:bodyPr wrap="none" lIns="91415" tIns="45708" rIns="91415" bIns="45708" anchor="ctr"/>
          <a:lstStyle/>
          <a:p>
            <a:pPr algn="ctr"/>
            <a:endParaRPr lang="en-US" sz="4300">
              <a:solidFill>
                <a:srgbClr val="000000"/>
              </a:solidFill>
              <a:latin typeface="Helvetica Neue Light" pitchFamily="-84" charset="0"/>
              <a:sym typeface="Helvetica Neue Light" pitchFamily="-84" charset="0"/>
            </a:endParaRPr>
          </a:p>
        </p:txBody>
      </p:sp>
      <p:sp>
        <p:nvSpPr>
          <p:cNvPr id="48137" name="Oval 70"/>
          <p:cNvSpPr>
            <a:spLocks/>
          </p:cNvSpPr>
          <p:nvPr/>
        </p:nvSpPr>
        <p:spPr bwMode="auto">
          <a:xfrm>
            <a:off x="8807450" y="5751513"/>
            <a:ext cx="215900" cy="215900"/>
          </a:xfrm>
          <a:prstGeom prst="ellipse">
            <a:avLst/>
          </a:prstGeom>
          <a:solidFill>
            <a:schemeClr val="tx1"/>
          </a:solidFill>
          <a:ln w="25400">
            <a:solidFill>
              <a:srgbClr val="000000"/>
            </a:solidFill>
            <a:round/>
            <a:headEnd/>
            <a:tailEnd/>
          </a:ln>
        </p:spPr>
        <p:txBody>
          <a:bodyPr wrap="none" lIns="91415" tIns="45708" rIns="91415" bIns="45708" anchor="ctr"/>
          <a:lstStyle/>
          <a:p>
            <a:pPr algn="ctr"/>
            <a:endParaRPr lang="en-US" sz="4300">
              <a:solidFill>
                <a:srgbClr val="000000"/>
              </a:solidFill>
              <a:latin typeface="Helvetica Neue Light" pitchFamily="-84" charset="0"/>
              <a:sym typeface="Helvetica Neue Light" pitchFamily="-84" charset="0"/>
            </a:endParaRPr>
          </a:p>
        </p:txBody>
      </p:sp>
      <p:sp>
        <p:nvSpPr>
          <p:cNvPr id="48138" name="Oval 71"/>
          <p:cNvSpPr>
            <a:spLocks/>
          </p:cNvSpPr>
          <p:nvPr/>
        </p:nvSpPr>
        <p:spPr bwMode="auto">
          <a:xfrm>
            <a:off x="10247313" y="7696200"/>
            <a:ext cx="215900" cy="215900"/>
          </a:xfrm>
          <a:prstGeom prst="ellipse">
            <a:avLst/>
          </a:prstGeom>
          <a:solidFill>
            <a:schemeClr val="tx1"/>
          </a:solidFill>
          <a:ln w="25400">
            <a:solidFill>
              <a:srgbClr val="000000"/>
            </a:solidFill>
            <a:round/>
            <a:headEnd/>
            <a:tailEnd/>
          </a:ln>
        </p:spPr>
        <p:txBody>
          <a:bodyPr wrap="none" lIns="91415" tIns="45708" rIns="91415" bIns="45708" anchor="ctr"/>
          <a:lstStyle/>
          <a:p>
            <a:pPr algn="ctr"/>
            <a:endParaRPr lang="en-US" sz="4300">
              <a:solidFill>
                <a:srgbClr val="000000"/>
              </a:solidFill>
              <a:latin typeface="Helvetica Neue Light" pitchFamily="-84" charset="0"/>
              <a:sym typeface="Helvetica Neue Light" pitchFamily="-84" charset="0"/>
            </a:endParaRPr>
          </a:p>
        </p:txBody>
      </p:sp>
      <p:sp>
        <p:nvSpPr>
          <p:cNvPr id="48139" name="Line 72"/>
          <p:cNvSpPr>
            <a:spLocks noChangeShapeType="1"/>
          </p:cNvSpPr>
          <p:nvPr/>
        </p:nvSpPr>
        <p:spPr bwMode="auto">
          <a:xfrm flipV="1">
            <a:off x="7512050" y="4168775"/>
            <a:ext cx="1800225" cy="2159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48140" name="Line 73"/>
          <p:cNvSpPr>
            <a:spLocks noChangeShapeType="1"/>
          </p:cNvSpPr>
          <p:nvPr/>
        </p:nvSpPr>
        <p:spPr bwMode="auto">
          <a:xfrm flipH="1">
            <a:off x="7223125" y="4240213"/>
            <a:ext cx="2160588" cy="223202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48141" name="Line 74"/>
          <p:cNvSpPr>
            <a:spLocks noChangeShapeType="1"/>
          </p:cNvSpPr>
          <p:nvPr/>
        </p:nvSpPr>
        <p:spPr bwMode="auto">
          <a:xfrm flipV="1">
            <a:off x="7223125" y="6111875"/>
            <a:ext cx="3744913" cy="43338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48142" name="Line 75"/>
          <p:cNvSpPr>
            <a:spLocks noChangeShapeType="1"/>
          </p:cNvSpPr>
          <p:nvPr/>
        </p:nvSpPr>
        <p:spPr bwMode="auto">
          <a:xfrm>
            <a:off x="9023350" y="5824538"/>
            <a:ext cx="1873250" cy="14446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48143" name="Line 76"/>
          <p:cNvSpPr>
            <a:spLocks noChangeShapeType="1"/>
          </p:cNvSpPr>
          <p:nvPr/>
        </p:nvSpPr>
        <p:spPr bwMode="auto">
          <a:xfrm flipH="1">
            <a:off x="7223125" y="5824538"/>
            <a:ext cx="1657350" cy="72072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48144" name="Freeform 77"/>
          <p:cNvSpPr>
            <a:spLocks/>
          </p:cNvSpPr>
          <p:nvPr/>
        </p:nvSpPr>
        <p:spPr bwMode="auto">
          <a:xfrm>
            <a:off x="9455150" y="2871788"/>
            <a:ext cx="2233613" cy="1223962"/>
          </a:xfrm>
          <a:custGeom>
            <a:avLst/>
            <a:gdLst>
              <a:gd name="T0" fmla="*/ 0 w 1407"/>
              <a:gd name="T1" fmla="*/ 2147483647 h 771"/>
              <a:gd name="T2" fmla="*/ 2147483647 w 1407"/>
              <a:gd name="T3" fmla="*/ 2147483647 h 771"/>
              <a:gd name="T4" fmla="*/ 2147483647 w 1407"/>
              <a:gd name="T5" fmla="*/ 0 h 771"/>
              <a:gd name="T6" fmla="*/ 0 60000 65536"/>
              <a:gd name="T7" fmla="*/ 0 60000 65536"/>
              <a:gd name="T8" fmla="*/ 0 60000 65536"/>
              <a:gd name="T9" fmla="*/ 0 w 1407"/>
              <a:gd name="T10" fmla="*/ 0 h 771"/>
              <a:gd name="T11" fmla="*/ 1407 w 1407"/>
              <a:gd name="T12" fmla="*/ 771 h 771"/>
            </a:gdLst>
            <a:ahLst/>
            <a:cxnLst>
              <a:cxn ang="T6">
                <a:pos x="T0" y="T1"/>
              </a:cxn>
              <a:cxn ang="T7">
                <a:pos x="T2" y="T3"/>
              </a:cxn>
              <a:cxn ang="T8">
                <a:pos x="T4" y="T5"/>
              </a:cxn>
            </a:cxnLst>
            <a:rect l="T9" t="T10" r="T11" b="T12"/>
            <a:pathLst>
              <a:path w="1407" h="771">
                <a:moveTo>
                  <a:pt x="0" y="771"/>
                </a:moveTo>
                <a:cubicBezTo>
                  <a:pt x="109" y="518"/>
                  <a:pt x="219" y="265"/>
                  <a:pt x="454" y="136"/>
                </a:cubicBezTo>
                <a:cubicBezTo>
                  <a:pt x="689" y="7"/>
                  <a:pt x="1248" y="23"/>
                  <a:pt x="1407" y="0"/>
                </a:cubicBez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15" tIns="45708" rIns="91415" bIns="45708"/>
          <a:lstStyle/>
          <a:p>
            <a:endParaRPr lang="en-AU"/>
          </a:p>
        </p:txBody>
      </p:sp>
      <p:sp>
        <p:nvSpPr>
          <p:cNvPr id="48145" name="Line 80"/>
          <p:cNvSpPr>
            <a:spLocks noChangeShapeType="1"/>
          </p:cNvSpPr>
          <p:nvPr/>
        </p:nvSpPr>
        <p:spPr bwMode="auto">
          <a:xfrm flipV="1">
            <a:off x="8520113" y="7119938"/>
            <a:ext cx="144462" cy="129698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48146" name="Line 81"/>
          <p:cNvSpPr>
            <a:spLocks noChangeShapeType="1"/>
          </p:cNvSpPr>
          <p:nvPr/>
        </p:nvSpPr>
        <p:spPr bwMode="auto">
          <a:xfrm>
            <a:off x="8736013" y="7048500"/>
            <a:ext cx="1655762" cy="79216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48147" name="Line 82"/>
          <p:cNvSpPr>
            <a:spLocks noChangeShapeType="1"/>
          </p:cNvSpPr>
          <p:nvPr/>
        </p:nvSpPr>
        <p:spPr bwMode="auto">
          <a:xfrm flipH="1">
            <a:off x="8591550" y="7769225"/>
            <a:ext cx="1800225" cy="6477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cxnSp>
        <p:nvCxnSpPr>
          <p:cNvPr id="48148" name="Straight Connector 23"/>
          <p:cNvCxnSpPr>
            <a:cxnSpLocks noChangeShapeType="1"/>
            <a:stCxn id="48131" idx="4"/>
            <a:endCxn id="48134" idx="1"/>
          </p:cNvCxnSpPr>
          <p:nvPr/>
        </p:nvCxnSpPr>
        <p:spPr bwMode="auto">
          <a:xfrm rot="16200000" flipH="1">
            <a:off x="9319419" y="4341019"/>
            <a:ext cx="1735137" cy="153352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cxnSp>
      <p:cxnSp>
        <p:nvCxnSpPr>
          <p:cNvPr id="48149" name="Straight Connector 30"/>
          <p:cNvCxnSpPr>
            <a:cxnSpLocks noChangeShapeType="1"/>
            <a:stCxn id="48134" idx="5"/>
            <a:endCxn id="48147" idx="0"/>
          </p:cNvCxnSpPr>
          <p:nvPr/>
        </p:nvCxnSpPr>
        <p:spPr bwMode="auto">
          <a:xfrm rot="5400000">
            <a:off x="9928225" y="6591300"/>
            <a:ext cx="1641475" cy="71437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cxnSp>
      <p:cxnSp>
        <p:nvCxnSpPr>
          <p:cNvPr id="48150" name="Straight Connector 32"/>
          <p:cNvCxnSpPr>
            <a:cxnSpLocks noChangeShapeType="1"/>
            <a:stCxn id="48133" idx="4"/>
            <a:endCxn id="48136" idx="1"/>
          </p:cNvCxnSpPr>
          <p:nvPr/>
        </p:nvCxnSpPr>
        <p:spPr bwMode="auto">
          <a:xfrm rot="16200000" flipH="1">
            <a:off x="7745412" y="6130926"/>
            <a:ext cx="320675" cy="14351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cxnSp>
      <p:cxnSp>
        <p:nvCxnSpPr>
          <p:cNvPr id="48151" name="Straight Connector 34"/>
          <p:cNvCxnSpPr>
            <a:cxnSpLocks noChangeShapeType="1"/>
            <a:stCxn id="48132" idx="5"/>
            <a:endCxn id="48134" idx="7"/>
          </p:cNvCxnSpPr>
          <p:nvPr/>
        </p:nvCxnSpPr>
        <p:spPr bwMode="auto">
          <a:xfrm rot="5400000">
            <a:off x="9957594" y="4133056"/>
            <a:ext cx="2990850" cy="69373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cxn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3"/>
          <p:cNvSpPr>
            <a:spLocks noGrp="1"/>
          </p:cNvSpPr>
          <p:nvPr>
            <p:ph type="title" idx="4294967295"/>
          </p:nvPr>
        </p:nvSpPr>
        <p:spPr>
          <a:xfrm>
            <a:off x="1533525" y="196850"/>
            <a:ext cx="10728325" cy="1841500"/>
          </a:xfrm>
        </p:spPr>
        <p:txBody>
          <a:bodyPr lIns="50785" tIns="50785" rIns="50785" bIns="50785"/>
          <a:lstStyle/>
          <a:p>
            <a:pPr eaLnBrk="1" hangingPunct="1"/>
            <a:r>
              <a:rPr lang="en-US" smtClean="0">
                <a:effectLst>
                  <a:outerShdw blurRad="38100" dist="38100" dir="2700000" algn="tl">
                    <a:srgbClr val="C0C0C0"/>
                  </a:outerShdw>
                </a:effectLst>
                <a:latin typeface="Arial" pitchFamily="34" charset="0"/>
              </a:rPr>
              <a:t>Spanning Tree of a graph G</a:t>
            </a:r>
          </a:p>
        </p:txBody>
      </p:sp>
      <p:sp>
        <p:nvSpPr>
          <p:cNvPr id="49154" name="Content Placeholder 40"/>
          <p:cNvSpPr>
            <a:spLocks noGrp="1"/>
          </p:cNvSpPr>
          <p:nvPr>
            <p:ph idx="4294967295"/>
          </p:nvPr>
        </p:nvSpPr>
        <p:spPr>
          <a:xfrm>
            <a:off x="1606550" y="2428875"/>
            <a:ext cx="6159500" cy="6743700"/>
          </a:xfrm>
        </p:spPr>
        <p:txBody>
          <a:bodyPr lIns="50785" tIns="50785" rIns="50785" bIns="50785"/>
          <a:lstStyle/>
          <a:p>
            <a:pPr eaLnBrk="1" hangingPunct="1">
              <a:buFont typeface="Wingdings" pitchFamily="2" charset="2"/>
              <a:buNone/>
            </a:pPr>
            <a:r>
              <a:rPr lang="en-US" smtClean="0">
                <a:latin typeface="Arial" pitchFamily="34" charset="0"/>
              </a:rPr>
              <a:t>Assume G is simple and connected.  </a:t>
            </a:r>
          </a:p>
          <a:p>
            <a:pPr eaLnBrk="1" hangingPunct="1">
              <a:buFont typeface="Wingdings" pitchFamily="2" charset="2"/>
              <a:buNone/>
            </a:pPr>
            <a:r>
              <a:rPr lang="en-US" smtClean="0">
                <a:latin typeface="Arial" pitchFamily="34" charset="0"/>
              </a:rPr>
              <a:t>A spanning tree of G is a tree which:</a:t>
            </a:r>
          </a:p>
          <a:p>
            <a:pPr eaLnBrk="1" hangingPunct="1">
              <a:buFont typeface="Arial" pitchFamily="34" charset="0"/>
              <a:buChar char="•"/>
            </a:pPr>
            <a:r>
              <a:rPr lang="en-US" smtClean="0">
                <a:latin typeface="Arial" pitchFamily="34" charset="0"/>
              </a:rPr>
              <a:t>Contains all the vertices of G, and </a:t>
            </a:r>
          </a:p>
          <a:p>
            <a:pPr eaLnBrk="1" hangingPunct="1">
              <a:buFont typeface="Arial" pitchFamily="34" charset="0"/>
              <a:buChar char="•"/>
            </a:pPr>
            <a:r>
              <a:rPr lang="en-US" smtClean="0">
                <a:latin typeface="Arial" pitchFamily="34" charset="0"/>
              </a:rPr>
              <a:t>The edges of the tree are edges of G.</a:t>
            </a:r>
          </a:p>
        </p:txBody>
      </p:sp>
      <p:sp>
        <p:nvSpPr>
          <p:cNvPr id="34" name="Oval 63"/>
          <p:cNvSpPr>
            <a:spLocks/>
          </p:cNvSpPr>
          <p:nvPr/>
        </p:nvSpPr>
        <p:spPr bwMode="auto">
          <a:xfrm>
            <a:off x="8166100" y="4289425"/>
            <a:ext cx="215900" cy="215900"/>
          </a:xfrm>
          <a:prstGeom prst="ellipse">
            <a:avLst/>
          </a:prstGeom>
          <a:solidFill>
            <a:srgbClr val="FF0000"/>
          </a:solidFill>
          <a:ln w="25400">
            <a:solidFill>
              <a:srgbClr val="000000"/>
            </a:solidFill>
            <a:round/>
            <a:headEnd/>
            <a:tailEnd/>
          </a:ln>
        </p:spPr>
        <p:txBody>
          <a:bodyPr wrap="none" lIns="91415" tIns="45708" rIns="91415" bIns="45708" anchor="ctr"/>
          <a:lstStyle/>
          <a:p>
            <a:pPr algn="ctr"/>
            <a:endParaRPr lang="en-US" sz="4300">
              <a:solidFill>
                <a:srgbClr val="000000"/>
              </a:solidFill>
              <a:latin typeface="Helvetica Neue Light" pitchFamily="-84" charset="0"/>
              <a:sym typeface="Helvetica Neue Light" pitchFamily="-84" charset="0"/>
            </a:endParaRPr>
          </a:p>
        </p:txBody>
      </p:sp>
      <p:sp>
        <p:nvSpPr>
          <p:cNvPr id="35" name="Oval 64"/>
          <p:cNvSpPr>
            <a:spLocks/>
          </p:cNvSpPr>
          <p:nvPr/>
        </p:nvSpPr>
        <p:spPr bwMode="auto">
          <a:xfrm>
            <a:off x="10182225" y="4073525"/>
            <a:ext cx="215900" cy="215900"/>
          </a:xfrm>
          <a:prstGeom prst="ellipse">
            <a:avLst/>
          </a:prstGeom>
          <a:solidFill>
            <a:srgbClr val="FF0000"/>
          </a:solidFill>
          <a:ln w="25400">
            <a:solidFill>
              <a:srgbClr val="000000"/>
            </a:solidFill>
            <a:round/>
            <a:headEnd/>
            <a:tailEnd/>
          </a:ln>
        </p:spPr>
        <p:txBody>
          <a:bodyPr wrap="none" lIns="91415" tIns="45708" rIns="91415" bIns="45708" anchor="ctr"/>
          <a:lstStyle/>
          <a:p>
            <a:pPr algn="ctr"/>
            <a:endParaRPr lang="en-US" sz="4300">
              <a:solidFill>
                <a:srgbClr val="000000"/>
              </a:solidFill>
              <a:latin typeface="Helvetica Neue Light" pitchFamily="-84" charset="0"/>
              <a:sym typeface="Helvetica Neue Light" pitchFamily="-84" charset="0"/>
            </a:endParaRPr>
          </a:p>
        </p:txBody>
      </p:sp>
      <p:sp>
        <p:nvSpPr>
          <p:cNvPr id="36" name="Oval 65"/>
          <p:cNvSpPr>
            <a:spLocks/>
          </p:cNvSpPr>
          <p:nvPr/>
        </p:nvSpPr>
        <p:spPr bwMode="auto">
          <a:xfrm>
            <a:off x="12485688" y="2849563"/>
            <a:ext cx="215900" cy="215900"/>
          </a:xfrm>
          <a:prstGeom prst="ellipse">
            <a:avLst/>
          </a:prstGeom>
          <a:solidFill>
            <a:srgbClr val="FF0000"/>
          </a:solidFill>
          <a:ln w="25400">
            <a:solidFill>
              <a:srgbClr val="000000"/>
            </a:solidFill>
            <a:round/>
            <a:headEnd/>
            <a:tailEnd/>
          </a:ln>
        </p:spPr>
        <p:txBody>
          <a:bodyPr wrap="none" lIns="91415" tIns="45708" rIns="91415" bIns="45708" anchor="ctr"/>
          <a:lstStyle/>
          <a:p>
            <a:pPr algn="ctr"/>
            <a:endParaRPr lang="en-US" sz="4300">
              <a:solidFill>
                <a:srgbClr val="000000"/>
              </a:solidFill>
              <a:latin typeface="Helvetica Neue Light" pitchFamily="-84" charset="0"/>
              <a:sym typeface="Helvetica Neue Light" pitchFamily="-84" charset="0"/>
            </a:endParaRPr>
          </a:p>
        </p:txBody>
      </p:sp>
      <p:sp>
        <p:nvSpPr>
          <p:cNvPr id="37" name="Oval 66"/>
          <p:cNvSpPr>
            <a:spLocks/>
          </p:cNvSpPr>
          <p:nvPr/>
        </p:nvSpPr>
        <p:spPr bwMode="auto">
          <a:xfrm>
            <a:off x="7950200" y="6521450"/>
            <a:ext cx="215900" cy="215900"/>
          </a:xfrm>
          <a:prstGeom prst="ellipse">
            <a:avLst/>
          </a:prstGeom>
          <a:solidFill>
            <a:srgbClr val="FF0000"/>
          </a:solidFill>
          <a:ln w="25400">
            <a:solidFill>
              <a:srgbClr val="000000"/>
            </a:solidFill>
            <a:round/>
            <a:headEnd/>
            <a:tailEnd/>
          </a:ln>
        </p:spPr>
        <p:txBody>
          <a:bodyPr wrap="none" lIns="91415" tIns="45708" rIns="91415" bIns="45708" anchor="ctr"/>
          <a:lstStyle/>
          <a:p>
            <a:pPr algn="ctr"/>
            <a:endParaRPr lang="en-US" sz="4300">
              <a:solidFill>
                <a:srgbClr val="000000"/>
              </a:solidFill>
              <a:latin typeface="Helvetica Neue Light" pitchFamily="-84" charset="0"/>
              <a:sym typeface="Helvetica Neue Light" pitchFamily="-84" charset="0"/>
            </a:endParaRPr>
          </a:p>
        </p:txBody>
      </p:sp>
      <p:sp>
        <p:nvSpPr>
          <p:cNvPr id="38" name="Oval 67"/>
          <p:cNvSpPr>
            <a:spLocks/>
          </p:cNvSpPr>
          <p:nvPr/>
        </p:nvSpPr>
        <p:spPr bwMode="auto">
          <a:xfrm>
            <a:off x="11791950" y="5992813"/>
            <a:ext cx="215900" cy="215900"/>
          </a:xfrm>
          <a:prstGeom prst="ellipse">
            <a:avLst/>
          </a:prstGeom>
          <a:solidFill>
            <a:srgbClr val="FF0000"/>
          </a:solidFill>
          <a:ln w="25400">
            <a:solidFill>
              <a:srgbClr val="000000"/>
            </a:solidFill>
            <a:round/>
            <a:headEnd/>
            <a:tailEnd/>
          </a:ln>
        </p:spPr>
        <p:txBody>
          <a:bodyPr wrap="none" lIns="91415" tIns="45708" rIns="91415" bIns="45708" anchor="ctr"/>
          <a:lstStyle/>
          <a:p>
            <a:pPr algn="ctr"/>
            <a:endParaRPr lang="en-US" sz="4300">
              <a:solidFill>
                <a:srgbClr val="000000"/>
              </a:solidFill>
              <a:latin typeface="Helvetica Neue Light" pitchFamily="-84" charset="0"/>
              <a:sym typeface="Helvetica Neue Light" pitchFamily="-84" charset="0"/>
            </a:endParaRPr>
          </a:p>
        </p:txBody>
      </p:sp>
      <p:sp>
        <p:nvSpPr>
          <p:cNvPr id="39" name="Oval 68"/>
          <p:cNvSpPr>
            <a:spLocks/>
          </p:cNvSpPr>
          <p:nvPr/>
        </p:nvSpPr>
        <p:spPr bwMode="auto">
          <a:xfrm>
            <a:off x="9317038" y="8394700"/>
            <a:ext cx="215900" cy="215900"/>
          </a:xfrm>
          <a:prstGeom prst="ellipse">
            <a:avLst/>
          </a:prstGeom>
          <a:solidFill>
            <a:srgbClr val="FF0000"/>
          </a:solidFill>
          <a:ln w="25400">
            <a:solidFill>
              <a:srgbClr val="000000"/>
            </a:solidFill>
            <a:round/>
            <a:headEnd/>
            <a:tailEnd/>
          </a:ln>
        </p:spPr>
        <p:txBody>
          <a:bodyPr wrap="none" lIns="91415" tIns="45708" rIns="91415" bIns="45708" anchor="ctr"/>
          <a:lstStyle/>
          <a:p>
            <a:pPr algn="ctr"/>
            <a:endParaRPr lang="en-US" sz="4300">
              <a:solidFill>
                <a:srgbClr val="000000"/>
              </a:solidFill>
              <a:latin typeface="Helvetica Neue Light" pitchFamily="-84" charset="0"/>
              <a:sym typeface="Helvetica Neue Light" pitchFamily="-84" charset="0"/>
            </a:endParaRPr>
          </a:p>
        </p:txBody>
      </p:sp>
      <p:sp>
        <p:nvSpPr>
          <p:cNvPr id="40" name="Oval 69"/>
          <p:cNvSpPr>
            <a:spLocks/>
          </p:cNvSpPr>
          <p:nvPr/>
        </p:nvSpPr>
        <p:spPr bwMode="auto">
          <a:xfrm>
            <a:off x="9461500" y="7026275"/>
            <a:ext cx="215900" cy="215900"/>
          </a:xfrm>
          <a:prstGeom prst="ellipse">
            <a:avLst/>
          </a:prstGeom>
          <a:solidFill>
            <a:srgbClr val="FF0000"/>
          </a:solidFill>
          <a:ln w="25400">
            <a:solidFill>
              <a:srgbClr val="000000"/>
            </a:solidFill>
            <a:round/>
            <a:headEnd/>
            <a:tailEnd/>
          </a:ln>
        </p:spPr>
        <p:txBody>
          <a:bodyPr wrap="none" lIns="91415" tIns="45708" rIns="91415" bIns="45708" anchor="ctr"/>
          <a:lstStyle/>
          <a:p>
            <a:pPr algn="ctr"/>
            <a:endParaRPr lang="en-US" sz="4300">
              <a:solidFill>
                <a:srgbClr val="000000"/>
              </a:solidFill>
              <a:latin typeface="Helvetica Neue Light" pitchFamily="-84" charset="0"/>
              <a:sym typeface="Helvetica Neue Light" pitchFamily="-84" charset="0"/>
            </a:endParaRPr>
          </a:p>
        </p:txBody>
      </p:sp>
      <p:sp>
        <p:nvSpPr>
          <p:cNvPr id="41" name="Oval 70"/>
          <p:cNvSpPr>
            <a:spLocks/>
          </p:cNvSpPr>
          <p:nvPr/>
        </p:nvSpPr>
        <p:spPr bwMode="auto">
          <a:xfrm>
            <a:off x="9677400" y="5800725"/>
            <a:ext cx="215900" cy="215900"/>
          </a:xfrm>
          <a:prstGeom prst="ellipse">
            <a:avLst/>
          </a:prstGeom>
          <a:solidFill>
            <a:srgbClr val="FF0000"/>
          </a:solidFill>
          <a:ln w="25400">
            <a:solidFill>
              <a:srgbClr val="000000"/>
            </a:solidFill>
            <a:round/>
            <a:headEnd/>
            <a:tailEnd/>
          </a:ln>
        </p:spPr>
        <p:txBody>
          <a:bodyPr wrap="none" lIns="91415" tIns="45708" rIns="91415" bIns="45708" anchor="ctr"/>
          <a:lstStyle/>
          <a:p>
            <a:pPr algn="ctr"/>
            <a:endParaRPr lang="en-US" sz="4300">
              <a:solidFill>
                <a:srgbClr val="000000"/>
              </a:solidFill>
              <a:latin typeface="Helvetica Neue Light" pitchFamily="-84" charset="0"/>
              <a:sym typeface="Helvetica Neue Light" pitchFamily="-84" charset="0"/>
            </a:endParaRPr>
          </a:p>
        </p:txBody>
      </p:sp>
      <p:sp>
        <p:nvSpPr>
          <p:cNvPr id="42" name="Oval 71"/>
          <p:cNvSpPr>
            <a:spLocks/>
          </p:cNvSpPr>
          <p:nvPr/>
        </p:nvSpPr>
        <p:spPr bwMode="auto">
          <a:xfrm>
            <a:off x="11117263" y="7745413"/>
            <a:ext cx="215900" cy="215900"/>
          </a:xfrm>
          <a:prstGeom prst="ellipse">
            <a:avLst/>
          </a:prstGeom>
          <a:solidFill>
            <a:srgbClr val="FF0000"/>
          </a:solidFill>
          <a:ln w="25400">
            <a:solidFill>
              <a:srgbClr val="000000"/>
            </a:solidFill>
            <a:round/>
            <a:headEnd/>
            <a:tailEnd/>
          </a:ln>
        </p:spPr>
        <p:txBody>
          <a:bodyPr wrap="none" lIns="91415" tIns="45708" rIns="91415" bIns="45708" anchor="ctr"/>
          <a:lstStyle/>
          <a:p>
            <a:pPr algn="ctr"/>
            <a:endParaRPr lang="en-US" sz="4300">
              <a:solidFill>
                <a:srgbClr val="000000"/>
              </a:solidFill>
              <a:latin typeface="Helvetica Neue Light" pitchFamily="-84" charset="0"/>
              <a:sym typeface="Helvetica Neue Light" pitchFamily="-84" charset="0"/>
            </a:endParaRPr>
          </a:p>
        </p:txBody>
      </p:sp>
      <p:sp>
        <p:nvSpPr>
          <p:cNvPr id="43" name="Line 72"/>
          <p:cNvSpPr>
            <a:spLocks noChangeShapeType="1"/>
          </p:cNvSpPr>
          <p:nvPr/>
        </p:nvSpPr>
        <p:spPr bwMode="auto">
          <a:xfrm flipV="1">
            <a:off x="8382000" y="4217988"/>
            <a:ext cx="1800225" cy="2159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44" name="Line 73"/>
          <p:cNvSpPr>
            <a:spLocks noChangeShapeType="1"/>
          </p:cNvSpPr>
          <p:nvPr/>
        </p:nvSpPr>
        <p:spPr bwMode="auto">
          <a:xfrm flipH="1">
            <a:off x="8093075" y="4289425"/>
            <a:ext cx="2160588" cy="223202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45" name="Line 74"/>
          <p:cNvSpPr>
            <a:spLocks noChangeShapeType="1"/>
          </p:cNvSpPr>
          <p:nvPr/>
        </p:nvSpPr>
        <p:spPr bwMode="auto">
          <a:xfrm flipV="1">
            <a:off x="8093075" y="6161088"/>
            <a:ext cx="3744913" cy="43338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46" name="Line 75"/>
          <p:cNvSpPr>
            <a:spLocks noChangeShapeType="1"/>
          </p:cNvSpPr>
          <p:nvPr/>
        </p:nvSpPr>
        <p:spPr bwMode="auto">
          <a:xfrm>
            <a:off x="9893300" y="5873750"/>
            <a:ext cx="1873250" cy="14446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47" name="Line 76"/>
          <p:cNvSpPr>
            <a:spLocks noChangeShapeType="1"/>
          </p:cNvSpPr>
          <p:nvPr/>
        </p:nvSpPr>
        <p:spPr bwMode="auto">
          <a:xfrm flipH="1">
            <a:off x="8093075" y="5873750"/>
            <a:ext cx="1657350" cy="72072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48" name="Freeform 77"/>
          <p:cNvSpPr>
            <a:spLocks/>
          </p:cNvSpPr>
          <p:nvPr/>
        </p:nvSpPr>
        <p:spPr bwMode="auto">
          <a:xfrm>
            <a:off x="10325100" y="2921000"/>
            <a:ext cx="2233613" cy="1223963"/>
          </a:xfrm>
          <a:custGeom>
            <a:avLst/>
            <a:gdLst>
              <a:gd name="T0" fmla="*/ 0 w 1407"/>
              <a:gd name="T1" fmla="*/ 2147483647 h 771"/>
              <a:gd name="T2" fmla="*/ 2147483647 w 1407"/>
              <a:gd name="T3" fmla="*/ 2147483647 h 771"/>
              <a:gd name="T4" fmla="*/ 2147483647 w 1407"/>
              <a:gd name="T5" fmla="*/ 0 h 771"/>
              <a:gd name="T6" fmla="*/ 0 60000 65536"/>
              <a:gd name="T7" fmla="*/ 0 60000 65536"/>
              <a:gd name="T8" fmla="*/ 0 60000 65536"/>
              <a:gd name="T9" fmla="*/ 0 w 1407"/>
              <a:gd name="T10" fmla="*/ 0 h 771"/>
              <a:gd name="T11" fmla="*/ 1407 w 1407"/>
              <a:gd name="T12" fmla="*/ 771 h 771"/>
            </a:gdLst>
            <a:ahLst/>
            <a:cxnLst>
              <a:cxn ang="T6">
                <a:pos x="T0" y="T1"/>
              </a:cxn>
              <a:cxn ang="T7">
                <a:pos x="T2" y="T3"/>
              </a:cxn>
              <a:cxn ang="T8">
                <a:pos x="T4" y="T5"/>
              </a:cxn>
            </a:cxnLst>
            <a:rect l="T9" t="T10" r="T11" b="T12"/>
            <a:pathLst>
              <a:path w="1407" h="771">
                <a:moveTo>
                  <a:pt x="0" y="771"/>
                </a:moveTo>
                <a:cubicBezTo>
                  <a:pt x="109" y="518"/>
                  <a:pt x="219" y="265"/>
                  <a:pt x="454" y="136"/>
                </a:cubicBezTo>
                <a:cubicBezTo>
                  <a:pt x="689" y="7"/>
                  <a:pt x="1248" y="23"/>
                  <a:pt x="1407" y="0"/>
                </a:cubicBez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15" tIns="45708" rIns="91415" bIns="45708"/>
          <a:lstStyle/>
          <a:p>
            <a:endParaRPr lang="en-AU"/>
          </a:p>
        </p:txBody>
      </p:sp>
      <p:sp>
        <p:nvSpPr>
          <p:cNvPr id="49" name="Line 80"/>
          <p:cNvSpPr>
            <a:spLocks noChangeShapeType="1"/>
          </p:cNvSpPr>
          <p:nvPr/>
        </p:nvSpPr>
        <p:spPr bwMode="auto">
          <a:xfrm flipV="1">
            <a:off x="9390063" y="7169150"/>
            <a:ext cx="144462" cy="129698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50" name="Line 81"/>
          <p:cNvSpPr>
            <a:spLocks noChangeShapeType="1"/>
          </p:cNvSpPr>
          <p:nvPr/>
        </p:nvSpPr>
        <p:spPr bwMode="auto">
          <a:xfrm>
            <a:off x="9605963" y="7097713"/>
            <a:ext cx="1655762" cy="79216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51" name="Line 82"/>
          <p:cNvSpPr>
            <a:spLocks noChangeShapeType="1"/>
          </p:cNvSpPr>
          <p:nvPr/>
        </p:nvSpPr>
        <p:spPr bwMode="auto">
          <a:xfrm flipH="1">
            <a:off x="9461500" y="7818438"/>
            <a:ext cx="1800225" cy="6477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cxnSp>
        <p:nvCxnSpPr>
          <p:cNvPr id="52" name="Straight Connector 23"/>
          <p:cNvCxnSpPr>
            <a:cxnSpLocks noChangeShapeType="1"/>
            <a:stCxn id="35" idx="4"/>
            <a:endCxn id="38" idx="1"/>
          </p:cNvCxnSpPr>
          <p:nvPr/>
        </p:nvCxnSpPr>
        <p:spPr bwMode="auto">
          <a:xfrm rot="16200000" flipH="1">
            <a:off x="10189369" y="4390231"/>
            <a:ext cx="1735138" cy="153352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cxnSp>
      <p:cxnSp>
        <p:nvCxnSpPr>
          <p:cNvPr id="53" name="Straight Connector 30"/>
          <p:cNvCxnSpPr>
            <a:cxnSpLocks noChangeShapeType="1"/>
            <a:stCxn id="38" idx="5"/>
            <a:endCxn id="51" idx="0"/>
          </p:cNvCxnSpPr>
          <p:nvPr/>
        </p:nvCxnSpPr>
        <p:spPr bwMode="auto">
          <a:xfrm rot="5400000">
            <a:off x="10798175" y="6640513"/>
            <a:ext cx="1641475" cy="71437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cxnSp>
      <p:cxnSp>
        <p:nvCxnSpPr>
          <p:cNvPr id="54" name="Straight Connector 32"/>
          <p:cNvCxnSpPr>
            <a:cxnSpLocks noChangeShapeType="1"/>
            <a:stCxn id="37" idx="4"/>
            <a:endCxn id="40" idx="1"/>
          </p:cNvCxnSpPr>
          <p:nvPr/>
        </p:nvCxnSpPr>
        <p:spPr bwMode="auto">
          <a:xfrm rot="16200000" flipH="1">
            <a:off x="8615362" y="6180138"/>
            <a:ext cx="320675" cy="14351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cxnSp>
      <p:cxnSp>
        <p:nvCxnSpPr>
          <p:cNvPr id="55" name="Straight Connector 34"/>
          <p:cNvCxnSpPr>
            <a:cxnSpLocks noChangeShapeType="1"/>
            <a:stCxn id="36" idx="5"/>
            <a:endCxn id="38" idx="7"/>
          </p:cNvCxnSpPr>
          <p:nvPr/>
        </p:nvCxnSpPr>
        <p:spPr bwMode="auto">
          <a:xfrm rot="5400000">
            <a:off x="10827544" y="4182269"/>
            <a:ext cx="2990850" cy="69373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cxnSp>
      <p:cxnSp>
        <p:nvCxnSpPr>
          <p:cNvPr id="56" name="Straight Connector 36"/>
          <p:cNvCxnSpPr>
            <a:cxnSpLocks noChangeShapeType="1"/>
            <a:stCxn id="34" idx="6"/>
            <a:endCxn id="35" idx="2"/>
          </p:cNvCxnSpPr>
          <p:nvPr/>
        </p:nvCxnSpPr>
        <p:spPr bwMode="auto">
          <a:xfrm flipV="1">
            <a:off x="8382000" y="4181475"/>
            <a:ext cx="1800225" cy="2159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cxnSp>
      <p:cxnSp>
        <p:nvCxnSpPr>
          <p:cNvPr id="57" name="Straight Connector 37"/>
          <p:cNvCxnSpPr>
            <a:cxnSpLocks noChangeShapeType="1"/>
            <a:endCxn id="38" idx="5"/>
          </p:cNvCxnSpPr>
          <p:nvPr/>
        </p:nvCxnSpPr>
        <p:spPr bwMode="auto">
          <a:xfrm rot="16200000" flipH="1">
            <a:off x="10109200" y="4310063"/>
            <a:ext cx="1949450" cy="178435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cxnSp>
      <p:cxnSp>
        <p:nvCxnSpPr>
          <p:cNvPr id="58" name="Straight Connector 39"/>
          <p:cNvCxnSpPr>
            <a:cxnSpLocks noChangeShapeType="1"/>
            <a:stCxn id="38" idx="7"/>
            <a:endCxn id="36" idx="5"/>
          </p:cNvCxnSpPr>
          <p:nvPr/>
        </p:nvCxnSpPr>
        <p:spPr bwMode="auto">
          <a:xfrm rot="5400000" flipH="1" flipV="1">
            <a:off x="10827544" y="4182269"/>
            <a:ext cx="2990850" cy="693738"/>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cxnSp>
      <p:cxnSp>
        <p:nvCxnSpPr>
          <p:cNvPr id="59" name="Straight Connector 43"/>
          <p:cNvCxnSpPr>
            <a:cxnSpLocks noChangeShapeType="1"/>
            <a:endCxn id="38" idx="5"/>
          </p:cNvCxnSpPr>
          <p:nvPr/>
        </p:nvCxnSpPr>
        <p:spPr bwMode="auto">
          <a:xfrm flipV="1">
            <a:off x="8058150" y="6176963"/>
            <a:ext cx="3917950" cy="41275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cxnSp>
      <p:cxnSp>
        <p:nvCxnSpPr>
          <p:cNvPr id="60" name="Straight Connector 45"/>
          <p:cNvCxnSpPr>
            <a:cxnSpLocks noChangeShapeType="1"/>
            <a:endCxn id="38" idx="0"/>
          </p:cNvCxnSpPr>
          <p:nvPr/>
        </p:nvCxnSpPr>
        <p:spPr bwMode="auto">
          <a:xfrm>
            <a:off x="9734550" y="5903913"/>
            <a:ext cx="2165350" cy="889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cxnSp>
      <p:cxnSp>
        <p:nvCxnSpPr>
          <p:cNvPr id="61" name="Straight Connector 48"/>
          <p:cNvCxnSpPr>
            <a:cxnSpLocks noChangeShapeType="1"/>
            <a:endCxn id="38" idx="6"/>
          </p:cNvCxnSpPr>
          <p:nvPr/>
        </p:nvCxnSpPr>
        <p:spPr bwMode="auto">
          <a:xfrm rot="5400000" flipH="1" flipV="1">
            <a:off x="10702925" y="6580188"/>
            <a:ext cx="1784350" cy="8255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cxnSp>
      <p:cxnSp>
        <p:nvCxnSpPr>
          <p:cNvPr id="62" name="Straight Connector 50"/>
          <p:cNvCxnSpPr>
            <a:cxnSpLocks noChangeShapeType="1"/>
            <a:stCxn id="50" idx="0"/>
            <a:endCxn id="37" idx="4"/>
          </p:cNvCxnSpPr>
          <p:nvPr/>
        </p:nvCxnSpPr>
        <p:spPr bwMode="auto">
          <a:xfrm rot="5400000" flipH="1">
            <a:off x="8651875" y="6143625"/>
            <a:ext cx="360363" cy="1547813"/>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cxnSp>
      <p:cxnSp>
        <p:nvCxnSpPr>
          <p:cNvPr id="63" name="Straight Connector 59"/>
          <p:cNvCxnSpPr>
            <a:cxnSpLocks noChangeShapeType="1"/>
            <a:endCxn id="51" idx="0"/>
          </p:cNvCxnSpPr>
          <p:nvPr/>
        </p:nvCxnSpPr>
        <p:spPr bwMode="auto">
          <a:xfrm flipV="1">
            <a:off x="9429750" y="7818438"/>
            <a:ext cx="1831975" cy="67627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cxn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idx="4294967295"/>
          </p:nvPr>
        </p:nvSpPr>
        <p:spPr>
          <a:xfrm>
            <a:off x="1533525" y="-379784"/>
            <a:ext cx="10728325" cy="1841500"/>
          </a:xfrm>
        </p:spPr>
        <p:txBody>
          <a:bodyPr lIns="50785" tIns="50785" rIns="50785" bIns="50785"/>
          <a:lstStyle/>
          <a:p>
            <a:pPr eaLnBrk="1" hangingPunct="1"/>
            <a:r>
              <a:rPr lang="en-US" dirty="0" smtClean="0">
                <a:effectLst>
                  <a:outerShdw blurRad="38100" dist="38100" dir="2700000" algn="tl">
                    <a:srgbClr val="C0C0C0"/>
                  </a:outerShdw>
                </a:effectLst>
                <a:latin typeface="Arial" pitchFamily="34" charset="0"/>
              </a:rPr>
              <a:t>Prim</a:t>
            </a:r>
            <a:r>
              <a:rPr lang="en-AU" altLang="en-US" dirty="0" smtClean="0">
                <a:effectLst>
                  <a:outerShdw blurRad="38100" dist="38100" dir="2700000" algn="tl">
                    <a:srgbClr val="C0C0C0"/>
                  </a:outerShdw>
                </a:effectLst>
                <a:latin typeface="Arial" pitchFamily="34" charset="0"/>
              </a:rPr>
              <a:t>’</a:t>
            </a:r>
            <a:r>
              <a:rPr lang="en-US" altLang="ja-JP" dirty="0" smtClean="0">
                <a:effectLst>
                  <a:outerShdw blurRad="38100" dist="38100" dir="2700000" algn="tl">
                    <a:srgbClr val="C0C0C0"/>
                  </a:outerShdw>
                </a:effectLst>
                <a:latin typeface="Arial" pitchFamily="34" charset="0"/>
                <a:ea typeface="MS Gothic" pitchFamily="49" charset="-128"/>
              </a:rPr>
              <a:t>s algorithm</a:t>
            </a:r>
            <a:endParaRPr lang="en-US" dirty="0" smtClean="0">
              <a:effectLst>
                <a:outerShdw blurRad="38100" dist="38100" dir="2700000" algn="tl">
                  <a:srgbClr val="C0C0C0"/>
                </a:outerShdw>
              </a:effectLst>
              <a:latin typeface="Arial" pitchFamily="34" charset="0"/>
            </a:endParaRPr>
          </a:p>
        </p:txBody>
      </p:sp>
      <p:sp>
        <p:nvSpPr>
          <p:cNvPr id="2" name="Process 1"/>
          <p:cNvSpPr/>
          <p:nvPr/>
        </p:nvSpPr>
        <p:spPr>
          <a:xfrm>
            <a:off x="2397944" y="1204392"/>
            <a:ext cx="4464496" cy="1368152"/>
          </a:xfrm>
          <a:prstGeom prst="flowChartProcess">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3600" dirty="0">
                <a:solidFill>
                  <a:srgbClr val="000000"/>
                </a:solidFill>
              </a:rPr>
              <a:t>Choose a vertex in the Graph</a:t>
            </a:r>
          </a:p>
        </p:txBody>
      </p:sp>
      <p:sp>
        <p:nvSpPr>
          <p:cNvPr id="5" name="Process 4"/>
          <p:cNvSpPr/>
          <p:nvPr/>
        </p:nvSpPr>
        <p:spPr>
          <a:xfrm>
            <a:off x="2325936" y="3364632"/>
            <a:ext cx="4464496" cy="1368152"/>
          </a:xfrm>
          <a:prstGeom prst="flowChartProcess">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3600" dirty="0">
                <a:solidFill>
                  <a:srgbClr val="000000"/>
                </a:solidFill>
              </a:rPr>
              <a:t>Put the vertex in the Tree</a:t>
            </a:r>
          </a:p>
        </p:txBody>
      </p:sp>
      <p:sp>
        <p:nvSpPr>
          <p:cNvPr id="3" name="Decision 2"/>
          <p:cNvSpPr/>
          <p:nvPr/>
        </p:nvSpPr>
        <p:spPr>
          <a:xfrm>
            <a:off x="1245816" y="5524872"/>
            <a:ext cx="6624736" cy="2016224"/>
          </a:xfrm>
          <a:prstGeom prst="flowChartDecision">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3600" dirty="0">
                <a:solidFill>
                  <a:srgbClr val="000000"/>
                </a:solidFill>
              </a:rPr>
              <a:t>Is there a vertex not in the Tree?</a:t>
            </a:r>
          </a:p>
        </p:txBody>
      </p:sp>
      <p:sp>
        <p:nvSpPr>
          <p:cNvPr id="4" name="Process 3"/>
          <p:cNvSpPr/>
          <p:nvPr/>
        </p:nvSpPr>
        <p:spPr>
          <a:xfrm>
            <a:off x="8950672" y="5740896"/>
            <a:ext cx="3744416" cy="1656184"/>
          </a:xfrm>
          <a:prstGeom prst="flowChartProcess">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3600" dirty="0">
                <a:solidFill>
                  <a:srgbClr val="000000"/>
                </a:solidFill>
              </a:rPr>
              <a:t>Choose an edge between the Tree and this vertex</a:t>
            </a:r>
          </a:p>
        </p:txBody>
      </p:sp>
      <p:sp>
        <p:nvSpPr>
          <p:cNvPr id="6" name="Process 5"/>
          <p:cNvSpPr/>
          <p:nvPr/>
        </p:nvSpPr>
        <p:spPr>
          <a:xfrm>
            <a:off x="9310712" y="3076600"/>
            <a:ext cx="3096344" cy="1656184"/>
          </a:xfrm>
          <a:prstGeom prst="flowChartProcess">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3600" dirty="0">
                <a:solidFill>
                  <a:srgbClr val="000000"/>
                </a:solidFill>
              </a:rPr>
              <a:t>Add the edge to the Tree.</a:t>
            </a:r>
          </a:p>
        </p:txBody>
      </p:sp>
      <p:sp>
        <p:nvSpPr>
          <p:cNvPr id="46092" name="TextBox 11"/>
          <p:cNvSpPr txBox="1">
            <a:spLocks noChangeArrowheads="1"/>
          </p:cNvSpPr>
          <p:nvPr/>
        </p:nvSpPr>
        <p:spPr bwMode="auto">
          <a:xfrm>
            <a:off x="7797800" y="5812359"/>
            <a:ext cx="10795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ヒラギノ角ゴ ProN W3" charset="0"/>
                <a:cs typeface="ヒラギノ角ゴ ProN W3" charset="0"/>
              </a:defRPr>
            </a:lvl1pPr>
            <a:lvl2pPr marL="742950" indent="-285750" eaLnBrk="0" hangingPunct="0">
              <a:defRPr sz="2400">
                <a:solidFill>
                  <a:schemeClr val="tx1"/>
                </a:solidFill>
                <a:latin typeface="Arial" charset="0"/>
                <a:ea typeface="ヒラギノ角ゴ ProN W3" charset="0"/>
                <a:cs typeface="ヒラギノ角ゴ ProN W3" charset="0"/>
              </a:defRPr>
            </a:lvl2pPr>
            <a:lvl3pPr marL="1143000" indent="-228600" eaLnBrk="0" hangingPunct="0">
              <a:defRPr sz="2400">
                <a:solidFill>
                  <a:schemeClr val="tx1"/>
                </a:solidFill>
                <a:latin typeface="Arial" charset="0"/>
                <a:ea typeface="ヒラギノ角ゴ ProN W3" charset="0"/>
                <a:cs typeface="ヒラギノ角ゴ ProN W3" charset="0"/>
              </a:defRPr>
            </a:lvl3pPr>
            <a:lvl4pPr marL="1600200" indent="-228600" eaLnBrk="0" hangingPunct="0">
              <a:defRPr sz="2400">
                <a:solidFill>
                  <a:schemeClr val="tx1"/>
                </a:solidFill>
                <a:latin typeface="Arial" charset="0"/>
                <a:ea typeface="ヒラギノ角ゴ ProN W3" charset="0"/>
                <a:cs typeface="ヒラギノ角ゴ ProN W3" charset="0"/>
              </a:defRPr>
            </a:lvl4pPr>
            <a:lvl5pPr marL="2057400" indent="-228600" eaLnBrk="0" hangingPunct="0">
              <a:defRPr sz="2400">
                <a:solidFill>
                  <a:schemeClr val="tx1"/>
                </a:solidFill>
                <a:latin typeface="Arial" charset="0"/>
                <a:ea typeface="ヒラギノ角ゴ ProN W3" charset="0"/>
                <a:cs typeface="ヒラギノ角ゴ ProN W3" charset="0"/>
              </a:defRPr>
            </a:lvl5pPr>
            <a:lvl6pPr marL="2514600" indent="-228600" eaLnBrk="0" fontAlgn="base" hangingPunct="0">
              <a:spcBef>
                <a:spcPct val="0"/>
              </a:spcBef>
              <a:spcAft>
                <a:spcPct val="0"/>
              </a:spcAft>
              <a:defRPr sz="2400">
                <a:solidFill>
                  <a:schemeClr val="tx1"/>
                </a:solidFill>
                <a:latin typeface="Arial" charset="0"/>
                <a:ea typeface="ヒラギノ角ゴ ProN W3" charset="0"/>
                <a:cs typeface="ヒラギノ角ゴ ProN W3" charset="0"/>
              </a:defRPr>
            </a:lvl6pPr>
            <a:lvl7pPr marL="2971800" indent="-228600" eaLnBrk="0" fontAlgn="base" hangingPunct="0">
              <a:spcBef>
                <a:spcPct val="0"/>
              </a:spcBef>
              <a:spcAft>
                <a:spcPct val="0"/>
              </a:spcAft>
              <a:defRPr sz="2400">
                <a:solidFill>
                  <a:schemeClr val="tx1"/>
                </a:solidFill>
                <a:latin typeface="Arial" charset="0"/>
                <a:ea typeface="ヒラギノ角ゴ ProN W3" charset="0"/>
                <a:cs typeface="ヒラギノ角ゴ ProN W3" charset="0"/>
              </a:defRPr>
            </a:lvl7pPr>
            <a:lvl8pPr marL="3429000" indent="-228600" eaLnBrk="0" fontAlgn="base" hangingPunct="0">
              <a:spcBef>
                <a:spcPct val="0"/>
              </a:spcBef>
              <a:spcAft>
                <a:spcPct val="0"/>
              </a:spcAft>
              <a:defRPr sz="2400">
                <a:solidFill>
                  <a:schemeClr val="tx1"/>
                </a:solidFill>
                <a:latin typeface="Arial" charset="0"/>
                <a:ea typeface="ヒラギノ角ゴ ProN W3" charset="0"/>
                <a:cs typeface="ヒラギノ角ゴ ProN W3" charset="0"/>
              </a:defRPr>
            </a:lvl8pPr>
            <a:lvl9pPr marL="3886200" indent="-228600" eaLnBrk="0" fontAlgn="base" hangingPunct="0">
              <a:spcBef>
                <a:spcPct val="0"/>
              </a:spcBef>
              <a:spcAft>
                <a:spcPct val="0"/>
              </a:spcAft>
              <a:defRPr sz="2400">
                <a:solidFill>
                  <a:schemeClr val="tx1"/>
                </a:solidFill>
                <a:latin typeface="Arial" charset="0"/>
                <a:ea typeface="ヒラギノ角ゴ ProN W3" charset="0"/>
                <a:cs typeface="ヒラギノ角ゴ ProN W3" charset="0"/>
              </a:defRPr>
            </a:lvl9pPr>
          </a:lstStyle>
          <a:p>
            <a:pPr eaLnBrk="1" hangingPunct="1">
              <a:defRPr/>
            </a:pPr>
            <a:r>
              <a:rPr lang="en-US" sz="3600" dirty="0" smtClean="0">
                <a:solidFill>
                  <a:srgbClr val="000000"/>
                </a:solidFill>
                <a:latin typeface="+mn-lt"/>
              </a:rPr>
              <a:t>Yes</a:t>
            </a:r>
          </a:p>
        </p:txBody>
      </p:sp>
      <p:cxnSp>
        <p:nvCxnSpPr>
          <p:cNvPr id="14" name="Straight Arrow Connector 13"/>
          <p:cNvCxnSpPr>
            <a:cxnSpLocks noChangeShapeType="1"/>
          </p:cNvCxnSpPr>
          <p:nvPr/>
        </p:nvCxnSpPr>
        <p:spPr bwMode="auto">
          <a:xfrm>
            <a:off x="4557713" y="2572271"/>
            <a:ext cx="0" cy="647700"/>
          </a:xfrm>
          <a:prstGeom prst="straightConnector1">
            <a:avLst/>
          </a:prstGeom>
          <a:noFill/>
          <a:ln w="50800">
            <a:solidFill>
              <a:schemeClr val="accent1"/>
            </a:solidFill>
            <a:round/>
            <a:headEnd/>
            <a:tailEnd type="arrow" w="med" len="med"/>
          </a:ln>
          <a:effectLst>
            <a:outerShdw dist="25400" dir="5400000" rotWithShape="0">
              <a:srgbClr val="808080">
                <a:alpha val="43137"/>
              </a:srgbClr>
            </a:outerShdw>
          </a:effectLst>
          <a:extLst>
            <a:ext uri="{909E8E84-426E-40DD-AFC4-6F175D3DCCD1}">
              <a14:hiddenFill xmlns:a14="http://schemas.microsoft.com/office/drawing/2010/main">
                <a:noFill/>
              </a14:hiddenFill>
            </a:ext>
          </a:extLst>
        </p:spPr>
      </p:cxnSp>
      <p:cxnSp>
        <p:nvCxnSpPr>
          <p:cNvPr id="16" name="Straight Arrow Connector 15"/>
          <p:cNvCxnSpPr>
            <a:cxnSpLocks noChangeShapeType="1"/>
          </p:cNvCxnSpPr>
          <p:nvPr/>
        </p:nvCxnSpPr>
        <p:spPr bwMode="auto">
          <a:xfrm>
            <a:off x="4557713" y="4732859"/>
            <a:ext cx="0" cy="647700"/>
          </a:xfrm>
          <a:prstGeom prst="straightConnector1">
            <a:avLst/>
          </a:prstGeom>
          <a:noFill/>
          <a:ln w="50800">
            <a:solidFill>
              <a:schemeClr val="accent1"/>
            </a:solidFill>
            <a:round/>
            <a:headEnd/>
            <a:tailEnd type="arrow" w="med" len="med"/>
          </a:ln>
          <a:effectLst>
            <a:outerShdw dist="25400" dir="5400000" rotWithShape="0">
              <a:srgbClr val="808080">
                <a:alpha val="43137"/>
              </a:srgbClr>
            </a:outerShdw>
          </a:effectLst>
          <a:extLst>
            <a:ext uri="{909E8E84-426E-40DD-AFC4-6F175D3DCCD1}">
              <a14:hiddenFill xmlns:a14="http://schemas.microsoft.com/office/drawing/2010/main">
                <a:noFill/>
              </a14:hiddenFill>
            </a:ext>
          </a:extLst>
        </p:spPr>
      </p:cxnSp>
      <p:cxnSp>
        <p:nvCxnSpPr>
          <p:cNvPr id="15" name="Straight Arrow Connector 14"/>
          <p:cNvCxnSpPr>
            <a:cxnSpLocks noChangeShapeType="1"/>
          </p:cNvCxnSpPr>
          <p:nvPr/>
        </p:nvCxnSpPr>
        <p:spPr bwMode="auto">
          <a:xfrm>
            <a:off x="7870825" y="6533084"/>
            <a:ext cx="1008063" cy="0"/>
          </a:xfrm>
          <a:prstGeom prst="straightConnector1">
            <a:avLst/>
          </a:prstGeom>
          <a:noFill/>
          <a:ln w="50800">
            <a:solidFill>
              <a:schemeClr val="accent1"/>
            </a:solidFill>
            <a:round/>
            <a:headEnd/>
            <a:tailEnd type="arrow" w="med" len="med"/>
          </a:ln>
          <a:effectLst>
            <a:outerShdw dist="25400" dir="5400000" rotWithShape="0">
              <a:srgbClr val="808080">
                <a:alpha val="43137"/>
              </a:srgbClr>
            </a:outerShdw>
          </a:effectLst>
          <a:extLst>
            <a:ext uri="{909E8E84-426E-40DD-AFC4-6F175D3DCCD1}">
              <a14:hiddenFill xmlns:a14="http://schemas.microsoft.com/office/drawing/2010/main">
                <a:noFill/>
              </a14:hiddenFill>
            </a:ext>
          </a:extLst>
        </p:spPr>
      </p:cxnSp>
      <p:cxnSp>
        <p:nvCxnSpPr>
          <p:cNvPr id="18" name="Straight Arrow Connector 17"/>
          <p:cNvCxnSpPr>
            <a:cxnSpLocks noChangeShapeType="1"/>
            <a:stCxn id="4" idx="0"/>
          </p:cNvCxnSpPr>
          <p:nvPr/>
        </p:nvCxnSpPr>
        <p:spPr bwMode="auto">
          <a:xfrm flipV="1">
            <a:off x="10823575" y="4877321"/>
            <a:ext cx="0" cy="863600"/>
          </a:xfrm>
          <a:prstGeom prst="straightConnector1">
            <a:avLst/>
          </a:prstGeom>
          <a:noFill/>
          <a:ln w="50800">
            <a:solidFill>
              <a:schemeClr val="accent1"/>
            </a:solidFill>
            <a:round/>
            <a:headEnd/>
            <a:tailEnd type="arrow" w="med" len="med"/>
          </a:ln>
          <a:effectLst>
            <a:outerShdw dist="25400" dir="5400000" rotWithShape="0">
              <a:srgbClr val="808080">
                <a:alpha val="43137"/>
              </a:srgbClr>
            </a:outerShdw>
          </a:effectLst>
          <a:extLst>
            <a:ext uri="{909E8E84-426E-40DD-AFC4-6F175D3DCCD1}">
              <a14:hiddenFill xmlns:a14="http://schemas.microsoft.com/office/drawing/2010/main">
                <a:noFill/>
              </a14:hiddenFill>
            </a:ext>
          </a:extLst>
        </p:spPr>
      </p:cxnSp>
      <p:cxnSp>
        <p:nvCxnSpPr>
          <p:cNvPr id="20" name="Straight Arrow Connector 19"/>
          <p:cNvCxnSpPr>
            <a:cxnSpLocks noChangeShapeType="1"/>
          </p:cNvCxnSpPr>
          <p:nvPr/>
        </p:nvCxnSpPr>
        <p:spPr bwMode="auto">
          <a:xfrm flipH="1">
            <a:off x="6862763" y="3869259"/>
            <a:ext cx="2447925" cy="0"/>
          </a:xfrm>
          <a:prstGeom prst="straightConnector1">
            <a:avLst/>
          </a:prstGeom>
          <a:noFill/>
          <a:ln w="50800">
            <a:solidFill>
              <a:schemeClr val="accent1"/>
            </a:solidFill>
            <a:round/>
            <a:headEnd/>
            <a:tailEnd type="arrow" w="med" len="med"/>
          </a:ln>
          <a:effectLst>
            <a:outerShdw dist="25400" dir="5400000" rotWithShape="0">
              <a:srgbClr val="808080">
                <a:alpha val="43137"/>
              </a:srgbClr>
            </a:outerShdw>
          </a:effectLst>
          <a:extLst>
            <a:ext uri="{909E8E84-426E-40DD-AFC4-6F175D3DCCD1}">
              <a14:hiddenFill xmlns:a14="http://schemas.microsoft.com/office/drawing/2010/main">
                <a:noFill/>
              </a14:hiddenFill>
            </a:ext>
          </a:extLst>
        </p:spPr>
      </p:cxnSp>
      <p:cxnSp>
        <p:nvCxnSpPr>
          <p:cNvPr id="17" name="Straight Arrow Connector 16"/>
          <p:cNvCxnSpPr>
            <a:cxnSpLocks noChangeShapeType="1"/>
          </p:cNvCxnSpPr>
          <p:nvPr/>
        </p:nvCxnSpPr>
        <p:spPr bwMode="auto">
          <a:xfrm>
            <a:off x="4558184" y="7541096"/>
            <a:ext cx="0" cy="792088"/>
          </a:xfrm>
          <a:prstGeom prst="straightConnector1">
            <a:avLst/>
          </a:prstGeom>
          <a:noFill/>
          <a:ln w="50800">
            <a:solidFill>
              <a:schemeClr val="accent1"/>
            </a:solidFill>
            <a:round/>
            <a:headEnd/>
            <a:tailEnd type="arrow" w="med" len="med"/>
          </a:ln>
          <a:effectLst>
            <a:outerShdw dist="25400" dir="5400000" rotWithShape="0">
              <a:srgbClr val="808080">
                <a:alpha val="43137"/>
              </a:srgbClr>
            </a:outerShdw>
          </a:effectLst>
          <a:extLst>
            <a:ext uri="{909E8E84-426E-40DD-AFC4-6F175D3DCCD1}">
              <a14:hiddenFill xmlns:a14="http://schemas.microsoft.com/office/drawing/2010/main">
                <a:noFill/>
              </a14:hiddenFill>
            </a:ext>
          </a:extLst>
        </p:spPr>
      </p:cxnSp>
      <p:sp>
        <p:nvSpPr>
          <p:cNvPr id="19" name="TextBox 11"/>
          <p:cNvSpPr txBox="1">
            <a:spLocks noChangeArrowheads="1"/>
          </p:cNvSpPr>
          <p:nvPr/>
        </p:nvSpPr>
        <p:spPr bwMode="auto">
          <a:xfrm>
            <a:off x="4679776" y="7614084"/>
            <a:ext cx="10795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ヒラギノ角ゴ ProN W3" charset="0"/>
                <a:cs typeface="ヒラギノ角ゴ ProN W3" charset="0"/>
              </a:defRPr>
            </a:lvl1pPr>
            <a:lvl2pPr marL="742950" indent="-285750" eaLnBrk="0" hangingPunct="0">
              <a:defRPr sz="2400">
                <a:solidFill>
                  <a:schemeClr val="tx1"/>
                </a:solidFill>
                <a:latin typeface="Arial" charset="0"/>
                <a:ea typeface="ヒラギノ角ゴ ProN W3" charset="0"/>
                <a:cs typeface="ヒラギノ角ゴ ProN W3" charset="0"/>
              </a:defRPr>
            </a:lvl2pPr>
            <a:lvl3pPr marL="1143000" indent="-228600" eaLnBrk="0" hangingPunct="0">
              <a:defRPr sz="2400">
                <a:solidFill>
                  <a:schemeClr val="tx1"/>
                </a:solidFill>
                <a:latin typeface="Arial" charset="0"/>
                <a:ea typeface="ヒラギノ角ゴ ProN W3" charset="0"/>
                <a:cs typeface="ヒラギノ角ゴ ProN W3" charset="0"/>
              </a:defRPr>
            </a:lvl3pPr>
            <a:lvl4pPr marL="1600200" indent="-228600" eaLnBrk="0" hangingPunct="0">
              <a:defRPr sz="2400">
                <a:solidFill>
                  <a:schemeClr val="tx1"/>
                </a:solidFill>
                <a:latin typeface="Arial" charset="0"/>
                <a:ea typeface="ヒラギノ角ゴ ProN W3" charset="0"/>
                <a:cs typeface="ヒラギノ角ゴ ProN W3" charset="0"/>
              </a:defRPr>
            </a:lvl4pPr>
            <a:lvl5pPr marL="2057400" indent="-228600" eaLnBrk="0" hangingPunct="0">
              <a:defRPr sz="2400">
                <a:solidFill>
                  <a:schemeClr val="tx1"/>
                </a:solidFill>
                <a:latin typeface="Arial" charset="0"/>
                <a:ea typeface="ヒラギノ角ゴ ProN W3" charset="0"/>
                <a:cs typeface="ヒラギノ角ゴ ProN W3" charset="0"/>
              </a:defRPr>
            </a:lvl5pPr>
            <a:lvl6pPr marL="2514600" indent="-228600" eaLnBrk="0" fontAlgn="base" hangingPunct="0">
              <a:spcBef>
                <a:spcPct val="0"/>
              </a:spcBef>
              <a:spcAft>
                <a:spcPct val="0"/>
              </a:spcAft>
              <a:defRPr sz="2400">
                <a:solidFill>
                  <a:schemeClr val="tx1"/>
                </a:solidFill>
                <a:latin typeface="Arial" charset="0"/>
                <a:ea typeface="ヒラギノ角ゴ ProN W3" charset="0"/>
                <a:cs typeface="ヒラギノ角ゴ ProN W3" charset="0"/>
              </a:defRPr>
            </a:lvl6pPr>
            <a:lvl7pPr marL="2971800" indent="-228600" eaLnBrk="0" fontAlgn="base" hangingPunct="0">
              <a:spcBef>
                <a:spcPct val="0"/>
              </a:spcBef>
              <a:spcAft>
                <a:spcPct val="0"/>
              </a:spcAft>
              <a:defRPr sz="2400">
                <a:solidFill>
                  <a:schemeClr val="tx1"/>
                </a:solidFill>
                <a:latin typeface="Arial" charset="0"/>
                <a:ea typeface="ヒラギノ角ゴ ProN W3" charset="0"/>
                <a:cs typeface="ヒラギノ角ゴ ProN W3" charset="0"/>
              </a:defRPr>
            </a:lvl7pPr>
            <a:lvl8pPr marL="3429000" indent="-228600" eaLnBrk="0" fontAlgn="base" hangingPunct="0">
              <a:spcBef>
                <a:spcPct val="0"/>
              </a:spcBef>
              <a:spcAft>
                <a:spcPct val="0"/>
              </a:spcAft>
              <a:defRPr sz="2400">
                <a:solidFill>
                  <a:schemeClr val="tx1"/>
                </a:solidFill>
                <a:latin typeface="Arial" charset="0"/>
                <a:ea typeface="ヒラギノ角ゴ ProN W3" charset="0"/>
                <a:cs typeface="ヒラギノ角ゴ ProN W3" charset="0"/>
              </a:defRPr>
            </a:lvl8pPr>
            <a:lvl9pPr marL="3886200" indent="-228600" eaLnBrk="0" fontAlgn="base" hangingPunct="0">
              <a:spcBef>
                <a:spcPct val="0"/>
              </a:spcBef>
              <a:spcAft>
                <a:spcPct val="0"/>
              </a:spcAft>
              <a:defRPr sz="2400">
                <a:solidFill>
                  <a:schemeClr val="tx1"/>
                </a:solidFill>
                <a:latin typeface="Arial" charset="0"/>
                <a:ea typeface="ヒラギノ角ゴ ProN W3" charset="0"/>
                <a:cs typeface="ヒラギノ角ゴ ProN W3" charset="0"/>
              </a:defRPr>
            </a:lvl9pPr>
          </a:lstStyle>
          <a:p>
            <a:pPr eaLnBrk="1" hangingPunct="1">
              <a:defRPr/>
            </a:pPr>
            <a:r>
              <a:rPr lang="en-US" sz="3600" dirty="0" smtClean="0">
                <a:solidFill>
                  <a:srgbClr val="000000"/>
                </a:solidFill>
                <a:latin typeface="+mn-lt"/>
              </a:rPr>
              <a:t>No</a:t>
            </a:r>
          </a:p>
        </p:txBody>
      </p:sp>
      <p:sp>
        <p:nvSpPr>
          <p:cNvPr id="21" name="Process 3"/>
          <p:cNvSpPr/>
          <p:nvPr/>
        </p:nvSpPr>
        <p:spPr>
          <a:xfrm>
            <a:off x="3022206" y="8260196"/>
            <a:ext cx="3048146" cy="1225116"/>
          </a:xfrm>
          <a:prstGeom prst="flowChartProcess">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3600" dirty="0" smtClean="0">
                <a:solidFill>
                  <a:srgbClr val="000000"/>
                </a:solidFill>
              </a:rPr>
              <a:t>Return the tree</a:t>
            </a:r>
            <a:endParaRPr lang="en-US" sz="3600" dirty="0">
              <a:solidFill>
                <a:srgbClr val="000000"/>
              </a:solidFill>
            </a:endParaRP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a:xfrm>
            <a:off x="1749425" y="196850"/>
            <a:ext cx="10728325" cy="1841500"/>
          </a:xfrm>
        </p:spPr>
        <p:txBody>
          <a:bodyPr/>
          <a:lstStyle/>
          <a:p>
            <a:pPr eaLnBrk="1" hangingPunct="1"/>
            <a:r>
              <a:rPr lang="en-US" smtClean="0">
                <a:effectLst>
                  <a:outerShdw blurRad="38100" dist="38100" dir="2700000" algn="tl">
                    <a:srgbClr val="C0C0C0"/>
                  </a:outerShdw>
                </a:effectLst>
                <a:latin typeface="Arial" pitchFamily="34" charset="0"/>
              </a:rPr>
              <a:t>Start with a Grid</a:t>
            </a:r>
          </a:p>
        </p:txBody>
      </p:sp>
      <p:sp>
        <p:nvSpPr>
          <p:cNvPr id="52226" name="Rectangle 3"/>
          <p:cNvSpPr>
            <a:spLocks/>
          </p:cNvSpPr>
          <p:nvPr/>
        </p:nvSpPr>
        <p:spPr bwMode="auto">
          <a:xfrm>
            <a:off x="1965325" y="7469188"/>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ym typeface="Wingdings" pitchFamily="2" charset="2"/>
              </a:rPr>
              <a:t></a:t>
            </a:r>
          </a:p>
        </p:txBody>
      </p:sp>
      <p:sp>
        <p:nvSpPr>
          <p:cNvPr id="52227" name="Rectangle 4"/>
          <p:cNvSpPr>
            <a:spLocks/>
          </p:cNvSpPr>
          <p:nvPr/>
        </p:nvSpPr>
        <p:spPr bwMode="auto">
          <a:xfrm>
            <a:off x="3405188" y="7469188"/>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ym typeface="Wingdings" pitchFamily="2" charset="2"/>
              </a:rPr>
              <a:t></a:t>
            </a:r>
          </a:p>
        </p:txBody>
      </p:sp>
      <p:sp>
        <p:nvSpPr>
          <p:cNvPr id="52228" name="Rectangle 5"/>
          <p:cNvSpPr>
            <a:spLocks/>
          </p:cNvSpPr>
          <p:nvPr/>
        </p:nvSpPr>
        <p:spPr bwMode="auto">
          <a:xfrm>
            <a:off x="1965325" y="8477250"/>
            <a:ext cx="41592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ym typeface="Wingdings" pitchFamily="2" charset="2"/>
              </a:rPr>
              <a:t></a:t>
            </a:r>
          </a:p>
        </p:txBody>
      </p:sp>
      <p:sp>
        <p:nvSpPr>
          <p:cNvPr id="52229" name="Rectangle 6"/>
          <p:cNvSpPr>
            <a:spLocks/>
          </p:cNvSpPr>
          <p:nvPr/>
        </p:nvSpPr>
        <p:spPr bwMode="auto">
          <a:xfrm>
            <a:off x="3406775" y="8477250"/>
            <a:ext cx="41592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ym typeface="Wingdings" pitchFamily="2" charset="2"/>
              </a:rPr>
              <a:t></a:t>
            </a:r>
          </a:p>
        </p:txBody>
      </p:sp>
      <p:sp>
        <p:nvSpPr>
          <p:cNvPr id="52230" name="Rectangle 7"/>
          <p:cNvSpPr>
            <a:spLocks/>
          </p:cNvSpPr>
          <p:nvPr/>
        </p:nvSpPr>
        <p:spPr bwMode="auto">
          <a:xfrm>
            <a:off x="4846638" y="8477250"/>
            <a:ext cx="41592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ym typeface="Wingdings" pitchFamily="2" charset="2"/>
              </a:rPr>
              <a:t></a:t>
            </a:r>
          </a:p>
        </p:txBody>
      </p:sp>
      <p:sp>
        <p:nvSpPr>
          <p:cNvPr id="52231" name="Rectangle 8"/>
          <p:cNvSpPr>
            <a:spLocks/>
          </p:cNvSpPr>
          <p:nvPr/>
        </p:nvSpPr>
        <p:spPr bwMode="auto">
          <a:xfrm>
            <a:off x="4846638" y="7469188"/>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ym typeface="Wingdings" pitchFamily="2" charset="2"/>
              </a:rPr>
              <a:t></a:t>
            </a:r>
          </a:p>
        </p:txBody>
      </p:sp>
      <p:sp>
        <p:nvSpPr>
          <p:cNvPr id="52232" name="Rectangle 9"/>
          <p:cNvSpPr>
            <a:spLocks/>
          </p:cNvSpPr>
          <p:nvPr/>
        </p:nvSpPr>
        <p:spPr bwMode="auto">
          <a:xfrm>
            <a:off x="6215063" y="8477250"/>
            <a:ext cx="41592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ym typeface="Wingdings" pitchFamily="2" charset="2"/>
              </a:rPr>
              <a:t></a:t>
            </a:r>
          </a:p>
        </p:txBody>
      </p:sp>
      <p:sp>
        <p:nvSpPr>
          <p:cNvPr id="52233" name="Rectangle 10"/>
          <p:cNvSpPr>
            <a:spLocks/>
          </p:cNvSpPr>
          <p:nvPr/>
        </p:nvSpPr>
        <p:spPr bwMode="auto">
          <a:xfrm>
            <a:off x="6215063" y="7469188"/>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ym typeface="Wingdings" pitchFamily="2" charset="2"/>
              </a:rPr>
              <a:t></a:t>
            </a:r>
          </a:p>
        </p:txBody>
      </p:sp>
      <p:sp>
        <p:nvSpPr>
          <p:cNvPr id="52234" name="Rectangle 11"/>
          <p:cNvSpPr>
            <a:spLocks/>
          </p:cNvSpPr>
          <p:nvPr/>
        </p:nvSpPr>
        <p:spPr bwMode="auto">
          <a:xfrm>
            <a:off x="7654925" y="7469188"/>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ym typeface="Wingdings" pitchFamily="2" charset="2"/>
              </a:rPr>
              <a:t></a:t>
            </a:r>
          </a:p>
        </p:txBody>
      </p:sp>
      <p:sp>
        <p:nvSpPr>
          <p:cNvPr id="52235" name="Rectangle 12"/>
          <p:cNvSpPr>
            <a:spLocks/>
          </p:cNvSpPr>
          <p:nvPr/>
        </p:nvSpPr>
        <p:spPr bwMode="auto">
          <a:xfrm>
            <a:off x="7654925" y="8477250"/>
            <a:ext cx="41592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ym typeface="Wingdings" pitchFamily="2" charset="2"/>
              </a:rPr>
              <a:t></a:t>
            </a:r>
          </a:p>
        </p:txBody>
      </p:sp>
      <p:sp>
        <p:nvSpPr>
          <p:cNvPr id="52236" name="Rectangle 13"/>
          <p:cNvSpPr>
            <a:spLocks/>
          </p:cNvSpPr>
          <p:nvPr/>
        </p:nvSpPr>
        <p:spPr bwMode="auto">
          <a:xfrm>
            <a:off x="9094788" y="8477250"/>
            <a:ext cx="41592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ym typeface="Wingdings" pitchFamily="2" charset="2"/>
              </a:rPr>
              <a:t></a:t>
            </a:r>
          </a:p>
        </p:txBody>
      </p:sp>
      <p:sp>
        <p:nvSpPr>
          <p:cNvPr id="52237" name="Rectangle 14"/>
          <p:cNvSpPr>
            <a:spLocks/>
          </p:cNvSpPr>
          <p:nvPr/>
        </p:nvSpPr>
        <p:spPr bwMode="auto">
          <a:xfrm>
            <a:off x="9094788" y="7469188"/>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ym typeface="Wingdings" pitchFamily="2" charset="2"/>
              </a:rPr>
              <a:t></a:t>
            </a:r>
          </a:p>
        </p:txBody>
      </p:sp>
      <p:sp>
        <p:nvSpPr>
          <p:cNvPr id="52238" name="Rectangle 15"/>
          <p:cNvSpPr>
            <a:spLocks/>
          </p:cNvSpPr>
          <p:nvPr/>
        </p:nvSpPr>
        <p:spPr bwMode="auto">
          <a:xfrm>
            <a:off x="10463213" y="8477250"/>
            <a:ext cx="41592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ym typeface="Wingdings" pitchFamily="2" charset="2"/>
              </a:rPr>
              <a:t></a:t>
            </a:r>
          </a:p>
        </p:txBody>
      </p:sp>
      <p:sp>
        <p:nvSpPr>
          <p:cNvPr id="52239" name="Rectangle 16"/>
          <p:cNvSpPr>
            <a:spLocks/>
          </p:cNvSpPr>
          <p:nvPr/>
        </p:nvSpPr>
        <p:spPr bwMode="auto">
          <a:xfrm>
            <a:off x="10463213" y="7469188"/>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ym typeface="Wingdings" pitchFamily="2" charset="2"/>
              </a:rPr>
              <a:t></a:t>
            </a:r>
          </a:p>
        </p:txBody>
      </p:sp>
      <p:sp>
        <p:nvSpPr>
          <p:cNvPr id="52240" name="Rectangle 17"/>
          <p:cNvSpPr>
            <a:spLocks/>
          </p:cNvSpPr>
          <p:nvPr/>
        </p:nvSpPr>
        <p:spPr bwMode="auto">
          <a:xfrm>
            <a:off x="1965325" y="6532563"/>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ym typeface="Wingdings" pitchFamily="2" charset="2"/>
              </a:rPr>
              <a:t></a:t>
            </a:r>
          </a:p>
        </p:txBody>
      </p:sp>
      <p:sp>
        <p:nvSpPr>
          <p:cNvPr id="52241" name="Rectangle 18"/>
          <p:cNvSpPr>
            <a:spLocks/>
          </p:cNvSpPr>
          <p:nvPr/>
        </p:nvSpPr>
        <p:spPr bwMode="auto">
          <a:xfrm>
            <a:off x="3405188" y="6532563"/>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ym typeface="Wingdings" pitchFamily="2" charset="2"/>
              </a:rPr>
              <a:t></a:t>
            </a:r>
          </a:p>
        </p:txBody>
      </p:sp>
      <p:sp>
        <p:nvSpPr>
          <p:cNvPr id="52242" name="Rectangle 19"/>
          <p:cNvSpPr>
            <a:spLocks/>
          </p:cNvSpPr>
          <p:nvPr/>
        </p:nvSpPr>
        <p:spPr bwMode="auto">
          <a:xfrm>
            <a:off x="4846638" y="6532563"/>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ym typeface="Wingdings" pitchFamily="2" charset="2"/>
              </a:rPr>
              <a:t></a:t>
            </a:r>
          </a:p>
        </p:txBody>
      </p:sp>
      <p:sp>
        <p:nvSpPr>
          <p:cNvPr id="52243" name="Rectangle 20"/>
          <p:cNvSpPr>
            <a:spLocks/>
          </p:cNvSpPr>
          <p:nvPr/>
        </p:nvSpPr>
        <p:spPr bwMode="auto">
          <a:xfrm>
            <a:off x="6215063" y="6532563"/>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ym typeface="Wingdings" pitchFamily="2" charset="2"/>
              </a:rPr>
              <a:t></a:t>
            </a:r>
          </a:p>
        </p:txBody>
      </p:sp>
      <p:sp>
        <p:nvSpPr>
          <p:cNvPr id="52244" name="Rectangle 21"/>
          <p:cNvSpPr>
            <a:spLocks/>
          </p:cNvSpPr>
          <p:nvPr/>
        </p:nvSpPr>
        <p:spPr bwMode="auto">
          <a:xfrm>
            <a:off x="7654925" y="6532563"/>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ym typeface="Wingdings" pitchFamily="2" charset="2"/>
              </a:rPr>
              <a:t></a:t>
            </a:r>
          </a:p>
        </p:txBody>
      </p:sp>
      <p:sp>
        <p:nvSpPr>
          <p:cNvPr id="52245" name="Rectangle 22"/>
          <p:cNvSpPr>
            <a:spLocks/>
          </p:cNvSpPr>
          <p:nvPr/>
        </p:nvSpPr>
        <p:spPr bwMode="auto">
          <a:xfrm>
            <a:off x="9094788" y="6532563"/>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ym typeface="Wingdings" pitchFamily="2" charset="2"/>
              </a:rPr>
              <a:t></a:t>
            </a:r>
          </a:p>
        </p:txBody>
      </p:sp>
      <p:sp>
        <p:nvSpPr>
          <p:cNvPr id="52246" name="Rectangle 23"/>
          <p:cNvSpPr>
            <a:spLocks/>
          </p:cNvSpPr>
          <p:nvPr/>
        </p:nvSpPr>
        <p:spPr bwMode="auto">
          <a:xfrm>
            <a:off x="10463213" y="6532563"/>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ym typeface="Wingdings" pitchFamily="2" charset="2"/>
              </a:rPr>
              <a:t></a:t>
            </a:r>
          </a:p>
        </p:txBody>
      </p:sp>
      <p:sp>
        <p:nvSpPr>
          <p:cNvPr id="52247" name="Rectangle 24"/>
          <p:cNvSpPr>
            <a:spLocks/>
          </p:cNvSpPr>
          <p:nvPr/>
        </p:nvSpPr>
        <p:spPr bwMode="auto">
          <a:xfrm>
            <a:off x="1965325" y="5524500"/>
            <a:ext cx="41592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ym typeface="Wingdings" pitchFamily="2" charset="2"/>
              </a:rPr>
              <a:t></a:t>
            </a:r>
          </a:p>
        </p:txBody>
      </p:sp>
      <p:sp>
        <p:nvSpPr>
          <p:cNvPr id="52248" name="Rectangle 25"/>
          <p:cNvSpPr>
            <a:spLocks/>
          </p:cNvSpPr>
          <p:nvPr/>
        </p:nvSpPr>
        <p:spPr bwMode="auto">
          <a:xfrm>
            <a:off x="3405188" y="5524500"/>
            <a:ext cx="41592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ym typeface="Wingdings" pitchFamily="2" charset="2"/>
              </a:rPr>
              <a:t></a:t>
            </a:r>
          </a:p>
        </p:txBody>
      </p:sp>
      <p:sp>
        <p:nvSpPr>
          <p:cNvPr id="52249" name="Rectangle 26"/>
          <p:cNvSpPr>
            <a:spLocks/>
          </p:cNvSpPr>
          <p:nvPr/>
        </p:nvSpPr>
        <p:spPr bwMode="auto">
          <a:xfrm>
            <a:off x="4846638" y="5524500"/>
            <a:ext cx="41592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ym typeface="Wingdings" pitchFamily="2" charset="2"/>
              </a:rPr>
              <a:t></a:t>
            </a:r>
          </a:p>
        </p:txBody>
      </p:sp>
      <p:sp>
        <p:nvSpPr>
          <p:cNvPr id="52250" name="Rectangle 27"/>
          <p:cNvSpPr>
            <a:spLocks/>
          </p:cNvSpPr>
          <p:nvPr/>
        </p:nvSpPr>
        <p:spPr bwMode="auto">
          <a:xfrm>
            <a:off x="6215063" y="5524500"/>
            <a:ext cx="41592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ym typeface="Wingdings" pitchFamily="2" charset="2"/>
              </a:rPr>
              <a:t></a:t>
            </a:r>
          </a:p>
        </p:txBody>
      </p:sp>
      <p:sp>
        <p:nvSpPr>
          <p:cNvPr id="52251" name="Rectangle 28"/>
          <p:cNvSpPr>
            <a:spLocks/>
          </p:cNvSpPr>
          <p:nvPr/>
        </p:nvSpPr>
        <p:spPr bwMode="auto">
          <a:xfrm>
            <a:off x="7654925" y="5524500"/>
            <a:ext cx="41592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ym typeface="Wingdings" pitchFamily="2" charset="2"/>
              </a:rPr>
              <a:t></a:t>
            </a:r>
          </a:p>
        </p:txBody>
      </p:sp>
      <p:sp>
        <p:nvSpPr>
          <p:cNvPr id="52252" name="Rectangle 29"/>
          <p:cNvSpPr>
            <a:spLocks/>
          </p:cNvSpPr>
          <p:nvPr/>
        </p:nvSpPr>
        <p:spPr bwMode="auto">
          <a:xfrm>
            <a:off x="9094788" y="5524500"/>
            <a:ext cx="41592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ym typeface="Wingdings" pitchFamily="2" charset="2"/>
              </a:rPr>
              <a:t></a:t>
            </a:r>
          </a:p>
        </p:txBody>
      </p:sp>
      <p:sp>
        <p:nvSpPr>
          <p:cNvPr id="52253" name="Rectangle 30"/>
          <p:cNvSpPr>
            <a:spLocks/>
          </p:cNvSpPr>
          <p:nvPr/>
        </p:nvSpPr>
        <p:spPr bwMode="auto">
          <a:xfrm>
            <a:off x="10463213" y="5524500"/>
            <a:ext cx="41592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ym typeface="Wingdings" pitchFamily="2" charset="2"/>
              </a:rPr>
              <a:t></a:t>
            </a:r>
          </a:p>
        </p:txBody>
      </p:sp>
      <p:sp>
        <p:nvSpPr>
          <p:cNvPr id="52254" name="Rectangle 31"/>
          <p:cNvSpPr>
            <a:spLocks/>
          </p:cNvSpPr>
          <p:nvPr/>
        </p:nvSpPr>
        <p:spPr bwMode="auto">
          <a:xfrm>
            <a:off x="1965325" y="4516438"/>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ym typeface="Wingdings" pitchFamily="2" charset="2"/>
              </a:rPr>
              <a:t></a:t>
            </a:r>
          </a:p>
        </p:txBody>
      </p:sp>
      <p:sp>
        <p:nvSpPr>
          <p:cNvPr id="52255" name="Rectangle 32"/>
          <p:cNvSpPr>
            <a:spLocks/>
          </p:cNvSpPr>
          <p:nvPr/>
        </p:nvSpPr>
        <p:spPr bwMode="auto">
          <a:xfrm>
            <a:off x="3405188" y="4516438"/>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ym typeface="Wingdings" pitchFamily="2" charset="2"/>
              </a:rPr>
              <a:t></a:t>
            </a:r>
          </a:p>
        </p:txBody>
      </p:sp>
      <p:sp>
        <p:nvSpPr>
          <p:cNvPr id="52256" name="Rectangle 33"/>
          <p:cNvSpPr>
            <a:spLocks/>
          </p:cNvSpPr>
          <p:nvPr/>
        </p:nvSpPr>
        <p:spPr bwMode="auto">
          <a:xfrm>
            <a:off x="4846638" y="4516438"/>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ym typeface="Wingdings" pitchFamily="2" charset="2"/>
              </a:rPr>
              <a:t></a:t>
            </a:r>
          </a:p>
        </p:txBody>
      </p:sp>
      <p:sp>
        <p:nvSpPr>
          <p:cNvPr id="52257" name="Rectangle 34"/>
          <p:cNvSpPr>
            <a:spLocks/>
          </p:cNvSpPr>
          <p:nvPr/>
        </p:nvSpPr>
        <p:spPr bwMode="auto">
          <a:xfrm>
            <a:off x="6215063" y="4516438"/>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ym typeface="Wingdings" pitchFamily="2" charset="2"/>
              </a:rPr>
              <a:t></a:t>
            </a:r>
          </a:p>
        </p:txBody>
      </p:sp>
      <p:sp>
        <p:nvSpPr>
          <p:cNvPr id="52258" name="Rectangle 35"/>
          <p:cNvSpPr>
            <a:spLocks/>
          </p:cNvSpPr>
          <p:nvPr/>
        </p:nvSpPr>
        <p:spPr bwMode="auto">
          <a:xfrm>
            <a:off x="7654925" y="4516438"/>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ym typeface="Wingdings" pitchFamily="2" charset="2"/>
              </a:rPr>
              <a:t></a:t>
            </a:r>
          </a:p>
        </p:txBody>
      </p:sp>
      <p:sp>
        <p:nvSpPr>
          <p:cNvPr id="52259" name="Rectangle 36"/>
          <p:cNvSpPr>
            <a:spLocks/>
          </p:cNvSpPr>
          <p:nvPr/>
        </p:nvSpPr>
        <p:spPr bwMode="auto">
          <a:xfrm>
            <a:off x="9094788" y="4516438"/>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ym typeface="Wingdings" pitchFamily="2" charset="2"/>
              </a:rPr>
              <a:t></a:t>
            </a:r>
          </a:p>
        </p:txBody>
      </p:sp>
      <p:sp>
        <p:nvSpPr>
          <p:cNvPr id="52260" name="Rectangle 37"/>
          <p:cNvSpPr>
            <a:spLocks/>
          </p:cNvSpPr>
          <p:nvPr/>
        </p:nvSpPr>
        <p:spPr bwMode="auto">
          <a:xfrm>
            <a:off x="10463213" y="4516438"/>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ym typeface="Wingdings" pitchFamily="2" charset="2"/>
              </a:rPr>
              <a:t></a:t>
            </a:r>
          </a:p>
        </p:txBody>
      </p:sp>
      <p:sp>
        <p:nvSpPr>
          <p:cNvPr id="52261" name="Rectangle 38"/>
          <p:cNvSpPr>
            <a:spLocks/>
          </p:cNvSpPr>
          <p:nvPr/>
        </p:nvSpPr>
        <p:spPr bwMode="auto">
          <a:xfrm>
            <a:off x="1965325" y="3508375"/>
            <a:ext cx="41592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ym typeface="Wingdings" pitchFamily="2" charset="2"/>
              </a:rPr>
              <a:t></a:t>
            </a:r>
          </a:p>
        </p:txBody>
      </p:sp>
      <p:sp>
        <p:nvSpPr>
          <p:cNvPr id="52262" name="Rectangle 39"/>
          <p:cNvSpPr>
            <a:spLocks/>
          </p:cNvSpPr>
          <p:nvPr/>
        </p:nvSpPr>
        <p:spPr bwMode="auto">
          <a:xfrm>
            <a:off x="3405188" y="3508375"/>
            <a:ext cx="41592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ym typeface="Wingdings" pitchFamily="2" charset="2"/>
              </a:rPr>
              <a:t></a:t>
            </a:r>
          </a:p>
        </p:txBody>
      </p:sp>
      <p:sp>
        <p:nvSpPr>
          <p:cNvPr id="52263" name="Rectangle 40"/>
          <p:cNvSpPr>
            <a:spLocks/>
          </p:cNvSpPr>
          <p:nvPr/>
        </p:nvSpPr>
        <p:spPr bwMode="auto">
          <a:xfrm>
            <a:off x="4846638" y="3508375"/>
            <a:ext cx="41592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ym typeface="Wingdings" pitchFamily="2" charset="2"/>
              </a:rPr>
              <a:t></a:t>
            </a:r>
          </a:p>
        </p:txBody>
      </p:sp>
      <p:sp>
        <p:nvSpPr>
          <p:cNvPr id="52264" name="Rectangle 41"/>
          <p:cNvSpPr>
            <a:spLocks/>
          </p:cNvSpPr>
          <p:nvPr/>
        </p:nvSpPr>
        <p:spPr bwMode="auto">
          <a:xfrm>
            <a:off x="6215063" y="3508375"/>
            <a:ext cx="41592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ym typeface="Wingdings" pitchFamily="2" charset="2"/>
              </a:rPr>
              <a:t></a:t>
            </a:r>
          </a:p>
        </p:txBody>
      </p:sp>
      <p:sp>
        <p:nvSpPr>
          <p:cNvPr id="52265" name="Rectangle 42"/>
          <p:cNvSpPr>
            <a:spLocks/>
          </p:cNvSpPr>
          <p:nvPr/>
        </p:nvSpPr>
        <p:spPr bwMode="auto">
          <a:xfrm>
            <a:off x="7654925" y="3508375"/>
            <a:ext cx="41592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ym typeface="Wingdings" pitchFamily="2" charset="2"/>
              </a:rPr>
              <a:t></a:t>
            </a:r>
          </a:p>
        </p:txBody>
      </p:sp>
      <p:sp>
        <p:nvSpPr>
          <p:cNvPr id="52266" name="Rectangle 43"/>
          <p:cNvSpPr>
            <a:spLocks/>
          </p:cNvSpPr>
          <p:nvPr/>
        </p:nvSpPr>
        <p:spPr bwMode="auto">
          <a:xfrm>
            <a:off x="9094788" y="3508375"/>
            <a:ext cx="41592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ym typeface="Wingdings" pitchFamily="2" charset="2"/>
              </a:rPr>
              <a:t></a:t>
            </a:r>
          </a:p>
        </p:txBody>
      </p:sp>
      <p:sp>
        <p:nvSpPr>
          <p:cNvPr id="52267" name="Rectangle 44"/>
          <p:cNvSpPr>
            <a:spLocks/>
          </p:cNvSpPr>
          <p:nvPr/>
        </p:nvSpPr>
        <p:spPr bwMode="auto">
          <a:xfrm>
            <a:off x="10463213" y="3508375"/>
            <a:ext cx="41592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ym typeface="Wingdings" pitchFamily="2" charset="2"/>
              </a:rPr>
              <a:t></a:t>
            </a:r>
          </a:p>
        </p:txBody>
      </p:sp>
      <p:sp>
        <p:nvSpPr>
          <p:cNvPr id="52268" name="Rectangle 45"/>
          <p:cNvSpPr>
            <a:spLocks/>
          </p:cNvSpPr>
          <p:nvPr/>
        </p:nvSpPr>
        <p:spPr bwMode="auto">
          <a:xfrm>
            <a:off x="1965325" y="2573338"/>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ym typeface="Wingdings" pitchFamily="2" charset="2"/>
              </a:rPr>
              <a:t></a:t>
            </a:r>
          </a:p>
        </p:txBody>
      </p:sp>
      <p:sp>
        <p:nvSpPr>
          <p:cNvPr id="52269" name="Rectangle 46"/>
          <p:cNvSpPr>
            <a:spLocks/>
          </p:cNvSpPr>
          <p:nvPr/>
        </p:nvSpPr>
        <p:spPr bwMode="auto">
          <a:xfrm>
            <a:off x="3405188" y="2573338"/>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ym typeface="Wingdings" pitchFamily="2" charset="2"/>
              </a:rPr>
              <a:t></a:t>
            </a:r>
          </a:p>
        </p:txBody>
      </p:sp>
      <p:sp>
        <p:nvSpPr>
          <p:cNvPr id="52270" name="Rectangle 47"/>
          <p:cNvSpPr>
            <a:spLocks/>
          </p:cNvSpPr>
          <p:nvPr/>
        </p:nvSpPr>
        <p:spPr bwMode="auto">
          <a:xfrm>
            <a:off x="4846638" y="2573338"/>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ym typeface="Wingdings" pitchFamily="2" charset="2"/>
              </a:rPr>
              <a:t></a:t>
            </a:r>
          </a:p>
        </p:txBody>
      </p:sp>
      <p:sp>
        <p:nvSpPr>
          <p:cNvPr id="52271" name="Rectangle 48"/>
          <p:cNvSpPr>
            <a:spLocks/>
          </p:cNvSpPr>
          <p:nvPr/>
        </p:nvSpPr>
        <p:spPr bwMode="auto">
          <a:xfrm>
            <a:off x="6215063" y="2573338"/>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ym typeface="Wingdings" pitchFamily="2" charset="2"/>
              </a:rPr>
              <a:t></a:t>
            </a:r>
          </a:p>
        </p:txBody>
      </p:sp>
      <p:sp>
        <p:nvSpPr>
          <p:cNvPr id="52272" name="Rectangle 49"/>
          <p:cNvSpPr>
            <a:spLocks/>
          </p:cNvSpPr>
          <p:nvPr/>
        </p:nvSpPr>
        <p:spPr bwMode="auto">
          <a:xfrm>
            <a:off x="7654925" y="2573338"/>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ym typeface="Wingdings" pitchFamily="2" charset="2"/>
              </a:rPr>
              <a:t></a:t>
            </a:r>
          </a:p>
        </p:txBody>
      </p:sp>
      <p:sp>
        <p:nvSpPr>
          <p:cNvPr id="52273" name="Rectangle 50"/>
          <p:cNvSpPr>
            <a:spLocks/>
          </p:cNvSpPr>
          <p:nvPr/>
        </p:nvSpPr>
        <p:spPr bwMode="auto">
          <a:xfrm>
            <a:off x="9094788" y="2573338"/>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ym typeface="Wingdings" pitchFamily="2" charset="2"/>
              </a:rPr>
              <a:t></a:t>
            </a:r>
          </a:p>
        </p:txBody>
      </p:sp>
      <p:sp>
        <p:nvSpPr>
          <p:cNvPr id="52274" name="Rectangle 51"/>
          <p:cNvSpPr>
            <a:spLocks/>
          </p:cNvSpPr>
          <p:nvPr/>
        </p:nvSpPr>
        <p:spPr bwMode="auto">
          <a:xfrm>
            <a:off x="10463213" y="2573338"/>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ym typeface="Wingdings" pitchFamily="2" charset="2"/>
              </a:rPr>
              <a:t></a:t>
            </a:r>
          </a:p>
        </p:txBody>
      </p:sp>
      <p:sp>
        <p:nvSpPr>
          <p:cNvPr id="52275" name="Line 52"/>
          <p:cNvSpPr>
            <a:spLocks noChangeShapeType="1"/>
          </p:cNvSpPr>
          <p:nvPr/>
        </p:nvSpPr>
        <p:spPr bwMode="auto">
          <a:xfrm>
            <a:off x="2181225" y="2789238"/>
            <a:ext cx="849788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52276" name="Line 53"/>
          <p:cNvSpPr>
            <a:spLocks noChangeShapeType="1"/>
          </p:cNvSpPr>
          <p:nvPr/>
        </p:nvSpPr>
        <p:spPr bwMode="auto">
          <a:xfrm>
            <a:off x="2109788" y="8693150"/>
            <a:ext cx="849788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52277" name="Line 54"/>
          <p:cNvSpPr>
            <a:spLocks noChangeShapeType="1"/>
          </p:cNvSpPr>
          <p:nvPr/>
        </p:nvSpPr>
        <p:spPr bwMode="auto">
          <a:xfrm>
            <a:off x="2181225" y="7685088"/>
            <a:ext cx="849788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52278" name="Line 55"/>
          <p:cNvSpPr>
            <a:spLocks noChangeShapeType="1"/>
          </p:cNvSpPr>
          <p:nvPr/>
        </p:nvSpPr>
        <p:spPr bwMode="auto">
          <a:xfrm>
            <a:off x="2181225" y="6748463"/>
            <a:ext cx="849788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52279" name="Line 56"/>
          <p:cNvSpPr>
            <a:spLocks noChangeShapeType="1"/>
          </p:cNvSpPr>
          <p:nvPr/>
        </p:nvSpPr>
        <p:spPr bwMode="auto">
          <a:xfrm>
            <a:off x="2109788" y="5740400"/>
            <a:ext cx="849788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52280" name="Line 57"/>
          <p:cNvSpPr>
            <a:spLocks noChangeShapeType="1"/>
          </p:cNvSpPr>
          <p:nvPr/>
        </p:nvSpPr>
        <p:spPr bwMode="auto">
          <a:xfrm>
            <a:off x="2181225" y="4732338"/>
            <a:ext cx="849788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52281" name="Line 58"/>
          <p:cNvSpPr>
            <a:spLocks noChangeShapeType="1"/>
          </p:cNvSpPr>
          <p:nvPr/>
        </p:nvSpPr>
        <p:spPr bwMode="auto">
          <a:xfrm>
            <a:off x="2181225" y="3724275"/>
            <a:ext cx="849788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52282" name="Line 59"/>
          <p:cNvSpPr>
            <a:spLocks noChangeShapeType="1"/>
          </p:cNvSpPr>
          <p:nvPr/>
        </p:nvSpPr>
        <p:spPr bwMode="auto">
          <a:xfrm>
            <a:off x="2181225" y="2789238"/>
            <a:ext cx="0" cy="59039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52283" name="Line 60"/>
          <p:cNvSpPr>
            <a:spLocks noChangeShapeType="1"/>
          </p:cNvSpPr>
          <p:nvPr/>
        </p:nvSpPr>
        <p:spPr bwMode="auto">
          <a:xfrm>
            <a:off x="10679113" y="2789238"/>
            <a:ext cx="0" cy="59039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52284" name="Line 61"/>
          <p:cNvSpPr>
            <a:spLocks noChangeShapeType="1"/>
          </p:cNvSpPr>
          <p:nvPr/>
        </p:nvSpPr>
        <p:spPr bwMode="auto">
          <a:xfrm>
            <a:off x="9310688" y="2716213"/>
            <a:ext cx="0" cy="59039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52285" name="Line 62"/>
          <p:cNvSpPr>
            <a:spLocks noChangeShapeType="1"/>
          </p:cNvSpPr>
          <p:nvPr/>
        </p:nvSpPr>
        <p:spPr bwMode="auto">
          <a:xfrm>
            <a:off x="7870825" y="2716213"/>
            <a:ext cx="0" cy="59039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52286" name="Line 63"/>
          <p:cNvSpPr>
            <a:spLocks noChangeShapeType="1"/>
          </p:cNvSpPr>
          <p:nvPr/>
        </p:nvSpPr>
        <p:spPr bwMode="auto">
          <a:xfrm>
            <a:off x="6430963" y="2789238"/>
            <a:ext cx="0" cy="59039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52287" name="Line 64"/>
          <p:cNvSpPr>
            <a:spLocks noChangeShapeType="1"/>
          </p:cNvSpPr>
          <p:nvPr/>
        </p:nvSpPr>
        <p:spPr bwMode="auto">
          <a:xfrm>
            <a:off x="5062538" y="2789238"/>
            <a:ext cx="0" cy="59039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52288" name="Line 65"/>
          <p:cNvSpPr>
            <a:spLocks noChangeShapeType="1"/>
          </p:cNvSpPr>
          <p:nvPr/>
        </p:nvSpPr>
        <p:spPr bwMode="auto">
          <a:xfrm>
            <a:off x="3622675" y="2789238"/>
            <a:ext cx="0" cy="59039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a:xfrm>
            <a:off x="1606550" y="196850"/>
            <a:ext cx="10728325" cy="1841500"/>
          </a:xfrm>
        </p:spPr>
        <p:txBody>
          <a:bodyPr/>
          <a:lstStyle/>
          <a:p>
            <a:pPr eaLnBrk="1" hangingPunct="1"/>
            <a:r>
              <a:rPr lang="en-US" smtClean="0">
                <a:effectLst>
                  <a:outerShdw blurRad="38100" dist="38100" dir="2700000" algn="tl">
                    <a:srgbClr val="C0C0C0"/>
                  </a:outerShdw>
                </a:effectLst>
                <a:latin typeface="Arial" pitchFamily="34" charset="0"/>
              </a:rPr>
              <a:t>Find the Spanning Tree</a:t>
            </a:r>
          </a:p>
        </p:txBody>
      </p:sp>
      <p:sp>
        <p:nvSpPr>
          <p:cNvPr id="53250" name="Rectangle 3"/>
          <p:cNvSpPr>
            <a:spLocks/>
          </p:cNvSpPr>
          <p:nvPr/>
        </p:nvSpPr>
        <p:spPr bwMode="auto">
          <a:xfrm>
            <a:off x="1965325" y="7469188"/>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3251" name="Rectangle 4"/>
          <p:cNvSpPr>
            <a:spLocks/>
          </p:cNvSpPr>
          <p:nvPr/>
        </p:nvSpPr>
        <p:spPr bwMode="auto">
          <a:xfrm>
            <a:off x="3405188" y="7469188"/>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3252" name="Rectangle 5"/>
          <p:cNvSpPr>
            <a:spLocks/>
          </p:cNvSpPr>
          <p:nvPr/>
        </p:nvSpPr>
        <p:spPr bwMode="auto">
          <a:xfrm>
            <a:off x="1965325" y="8477250"/>
            <a:ext cx="41592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3253" name="Rectangle 6"/>
          <p:cNvSpPr>
            <a:spLocks/>
          </p:cNvSpPr>
          <p:nvPr/>
        </p:nvSpPr>
        <p:spPr bwMode="auto">
          <a:xfrm>
            <a:off x="3406775" y="8477250"/>
            <a:ext cx="41592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3254" name="Rectangle 7"/>
          <p:cNvSpPr>
            <a:spLocks/>
          </p:cNvSpPr>
          <p:nvPr/>
        </p:nvSpPr>
        <p:spPr bwMode="auto">
          <a:xfrm>
            <a:off x="4846638" y="8477250"/>
            <a:ext cx="41592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3255" name="Rectangle 8"/>
          <p:cNvSpPr>
            <a:spLocks/>
          </p:cNvSpPr>
          <p:nvPr/>
        </p:nvSpPr>
        <p:spPr bwMode="auto">
          <a:xfrm>
            <a:off x="4846638" y="7469188"/>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3256" name="Rectangle 9"/>
          <p:cNvSpPr>
            <a:spLocks/>
          </p:cNvSpPr>
          <p:nvPr/>
        </p:nvSpPr>
        <p:spPr bwMode="auto">
          <a:xfrm>
            <a:off x="6215063" y="8477250"/>
            <a:ext cx="41592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3257" name="Rectangle 10"/>
          <p:cNvSpPr>
            <a:spLocks/>
          </p:cNvSpPr>
          <p:nvPr/>
        </p:nvSpPr>
        <p:spPr bwMode="auto">
          <a:xfrm>
            <a:off x="6215063" y="7469188"/>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3258" name="Rectangle 11"/>
          <p:cNvSpPr>
            <a:spLocks/>
          </p:cNvSpPr>
          <p:nvPr/>
        </p:nvSpPr>
        <p:spPr bwMode="auto">
          <a:xfrm>
            <a:off x="7654925" y="7469188"/>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3259" name="Rectangle 12"/>
          <p:cNvSpPr>
            <a:spLocks/>
          </p:cNvSpPr>
          <p:nvPr/>
        </p:nvSpPr>
        <p:spPr bwMode="auto">
          <a:xfrm>
            <a:off x="7654925" y="8477250"/>
            <a:ext cx="41592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3260" name="Rectangle 13"/>
          <p:cNvSpPr>
            <a:spLocks/>
          </p:cNvSpPr>
          <p:nvPr/>
        </p:nvSpPr>
        <p:spPr bwMode="auto">
          <a:xfrm>
            <a:off x="9094788" y="8477250"/>
            <a:ext cx="41592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3261" name="Rectangle 14"/>
          <p:cNvSpPr>
            <a:spLocks/>
          </p:cNvSpPr>
          <p:nvPr/>
        </p:nvSpPr>
        <p:spPr bwMode="auto">
          <a:xfrm>
            <a:off x="9094788" y="7469188"/>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3262" name="Rectangle 15"/>
          <p:cNvSpPr>
            <a:spLocks/>
          </p:cNvSpPr>
          <p:nvPr/>
        </p:nvSpPr>
        <p:spPr bwMode="auto">
          <a:xfrm>
            <a:off x="10463213" y="8477250"/>
            <a:ext cx="41592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3263" name="Rectangle 16"/>
          <p:cNvSpPr>
            <a:spLocks/>
          </p:cNvSpPr>
          <p:nvPr/>
        </p:nvSpPr>
        <p:spPr bwMode="auto">
          <a:xfrm>
            <a:off x="10463213" y="7469188"/>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3264" name="Rectangle 17"/>
          <p:cNvSpPr>
            <a:spLocks/>
          </p:cNvSpPr>
          <p:nvPr/>
        </p:nvSpPr>
        <p:spPr bwMode="auto">
          <a:xfrm>
            <a:off x="1965325" y="6532563"/>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3265" name="Rectangle 18"/>
          <p:cNvSpPr>
            <a:spLocks/>
          </p:cNvSpPr>
          <p:nvPr/>
        </p:nvSpPr>
        <p:spPr bwMode="auto">
          <a:xfrm>
            <a:off x="3405188" y="6532563"/>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3266" name="Rectangle 19"/>
          <p:cNvSpPr>
            <a:spLocks/>
          </p:cNvSpPr>
          <p:nvPr/>
        </p:nvSpPr>
        <p:spPr bwMode="auto">
          <a:xfrm>
            <a:off x="4846638" y="6532563"/>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3267" name="Rectangle 20"/>
          <p:cNvSpPr>
            <a:spLocks/>
          </p:cNvSpPr>
          <p:nvPr/>
        </p:nvSpPr>
        <p:spPr bwMode="auto">
          <a:xfrm>
            <a:off x="6215063" y="6532563"/>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3268" name="Rectangle 21"/>
          <p:cNvSpPr>
            <a:spLocks/>
          </p:cNvSpPr>
          <p:nvPr/>
        </p:nvSpPr>
        <p:spPr bwMode="auto">
          <a:xfrm>
            <a:off x="7654925" y="6532563"/>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3269" name="Rectangle 22"/>
          <p:cNvSpPr>
            <a:spLocks/>
          </p:cNvSpPr>
          <p:nvPr/>
        </p:nvSpPr>
        <p:spPr bwMode="auto">
          <a:xfrm>
            <a:off x="9094788" y="6532563"/>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3270" name="Rectangle 23"/>
          <p:cNvSpPr>
            <a:spLocks/>
          </p:cNvSpPr>
          <p:nvPr/>
        </p:nvSpPr>
        <p:spPr bwMode="auto">
          <a:xfrm>
            <a:off x="10463213" y="6532563"/>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3271" name="Rectangle 24"/>
          <p:cNvSpPr>
            <a:spLocks/>
          </p:cNvSpPr>
          <p:nvPr/>
        </p:nvSpPr>
        <p:spPr bwMode="auto">
          <a:xfrm>
            <a:off x="1965325" y="5524500"/>
            <a:ext cx="41592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3272" name="Rectangle 25"/>
          <p:cNvSpPr>
            <a:spLocks/>
          </p:cNvSpPr>
          <p:nvPr/>
        </p:nvSpPr>
        <p:spPr bwMode="auto">
          <a:xfrm>
            <a:off x="3405188" y="5524500"/>
            <a:ext cx="41592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3273" name="Rectangle 26"/>
          <p:cNvSpPr>
            <a:spLocks/>
          </p:cNvSpPr>
          <p:nvPr/>
        </p:nvSpPr>
        <p:spPr bwMode="auto">
          <a:xfrm>
            <a:off x="4846638" y="5524500"/>
            <a:ext cx="41592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3274" name="Rectangle 27"/>
          <p:cNvSpPr>
            <a:spLocks/>
          </p:cNvSpPr>
          <p:nvPr/>
        </p:nvSpPr>
        <p:spPr bwMode="auto">
          <a:xfrm>
            <a:off x="6215063" y="5524500"/>
            <a:ext cx="41592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3275" name="Rectangle 28"/>
          <p:cNvSpPr>
            <a:spLocks/>
          </p:cNvSpPr>
          <p:nvPr/>
        </p:nvSpPr>
        <p:spPr bwMode="auto">
          <a:xfrm>
            <a:off x="7654925" y="5524500"/>
            <a:ext cx="41592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3276" name="Rectangle 29"/>
          <p:cNvSpPr>
            <a:spLocks/>
          </p:cNvSpPr>
          <p:nvPr/>
        </p:nvSpPr>
        <p:spPr bwMode="auto">
          <a:xfrm>
            <a:off x="9094788" y="5524500"/>
            <a:ext cx="41592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3277" name="Rectangle 30"/>
          <p:cNvSpPr>
            <a:spLocks/>
          </p:cNvSpPr>
          <p:nvPr/>
        </p:nvSpPr>
        <p:spPr bwMode="auto">
          <a:xfrm>
            <a:off x="10463213" y="5524500"/>
            <a:ext cx="41592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3278" name="Rectangle 31"/>
          <p:cNvSpPr>
            <a:spLocks/>
          </p:cNvSpPr>
          <p:nvPr/>
        </p:nvSpPr>
        <p:spPr bwMode="auto">
          <a:xfrm>
            <a:off x="1965325" y="4516438"/>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3279" name="Rectangle 32"/>
          <p:cNvSpPr>
            <a:spLocks/>
          </p:cNvSpPr>
          <p:nvPr/>
        </p:nvSpPr>
        <p:spPr bwMode="auto">
          <a:xfrm>
            <a:off x="3405188" y="4516438"/>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3280" name="Rectangle 33"/>
          <p:cNvSpPr>
            <a:spLocks/>
          </p:cNvSpPr>
          <p:nvPr/>
        </p:nvSpPr>
        <p:spPr bwMode="auto">
          <a:xfrm>
            <a:off x="4846638" y="4516438"/>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3281" name="Rectangle 34"/>
          <p:cNvSpPr>
            <a:spLocks/>
          </p:cNvSpPr>
          <p:nvPr/>
        </p:nvSpPr>
        <p:spPr bwMode="auto">
          <a:xfrm>
            <a:off x="6215063" y="4516438"/>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3282" name="Rectangle 35"/>
          <p:cNvSpPr>
            <a:spLocks/>
          </p:cNvSpPr>
          <p:nvPr/>
        </p:nvSpPr>
        <p:spPr bwMode="auto">
          <a:xfrm>
            <a:off x="7654925" y="4516438"/>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3283" name="Rectangle 36"/>
          <p:cNvSpPr>
            <a:spLocks/>
          </p:cNvSpPr>
          <p:nvPr/>
        </p:nvSpPr>
        <p:spPr bwMode="auto">
          <a:xfrm>
            <a:off x="9094788" y="4516438"/>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3284" name="Rectangle 37"/>
          <p:cNvSpPr>
            <a:spLocks/>
          </p:cNvSpPr>
          <p:nvPr/>
        </p:nvSpPr>
        <p:spPr bwMode="auto">
          <a:xfrm>
            <a:off x="10463213" y="4516438"/>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3285" name="Rectangle 38"/>
          <p:cNvSpPr>
            <a:spLocks/>
          </p:cNvSpPr>
          <p:nvPr/>
        </p:nvSpPr>
        <p:spPr bwMode="auto">
          <a:xfrm>
            <a:off x="1965325" y="3508375"/>
            <a:ext cx="41592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3286" name="Rectangle 39"/>
          <p:cNvSpPr>
            <a:spLocks/>
          </p:cNvSpPr>
          <p:nvPr/>
        </p:nvSpPr>
        <p:spPr bwMode="auto">
          <a:xfrm>
            <a:off x="3405188" y="3508375"/>
            <a:ext cx="41592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3287" name="Rectangle 40"/>
          <p:cNvSpPr>
            <a:spLocks/>
          </p:cNvSpPr>
          <p:nvPr/>
        </p:nvSpPr>
        <p:spPr bwMode="auto">
          <a:xfrm>
            <a:off x="4846638" y="3508375"/>
            <a:ext cx="41592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3288" name="Rectangle 41"/>
          <p:cNvSpPr>
            <a:spLocks/>
          </p:cNvSpPr>
          <p:nvPr/>
        </p:nvSpPr>
        <p:spPr bwMode="auto">
          <a:xfrm>
            <a:off x="6215063" y="3508375"/>
            <a:ext cx="41592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3289" name="Rectangle 42"/>
          <p:cNvSpPr>
            <a:spLocks/>
          </p:cNvSpPr>
          <p:nvPr/>
        </p:nvSpPr>
        <p:spPr bwMode="auto">
          <a:xfrm>
            <a:off x="7654925" y="3508375"/>
            <a:ext cx="41592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3290" name="Rectangle 43"/>
          <p:cNvSpPr>
            <a:spLocks/>
          </p:cNvSpPr>
          <p:nvPr/>
        </p:nvSpPr>
        <p:spPr bwMode="auto">
          <a:xfrm>
            <a:off x="9094788" y="3508375"/>
            <a:ext cx="41592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3291" name="Rectangle 44"/>
          <p:cNvSpPr>
            <a:spLocks/>
          </p:cNvSpPr>
          <p:nvPr/>
        </p:nvSpPr>
        <p:spPr bwMode="auto">
          <a:xfrm>
            <a:off x="10463213" y="3508375"/>
            <a:ext cx="41592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3292" name="Rectangle 45"/>
          <p:cNvSpPr>
            <a:spLocks/>
          </p:cNvSpPr>
          <p:nvPr/>
        </p:nvSpPr>
        <p:spPr bwMode="auto">
          <a:xfrm>
            <a:off x="1965325" y="2573338"/>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3293" name="Rectangle 46"/>
          <p:cNvSpPr>
            <a:spLocks/>
          </p:cNvSpPr>
          <p:nvPr/>
        </p:nvSpPr>
        <p:spPr bwMode="auto">
          <a:xfrm>
            <a:off x="3405188" y="2573338"/>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3294" name="Rectangle 47"/>
          <p:cNvSpPr>
            <a:spLocks/>
          </p:cNvSpPr>
          <p:nvPr/>
        </p:nvSpPr>
        <p:spPr bwMode="auto">
          <a:xfrm>
            <a:off x="4846638" y="2573338"/>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3295" name="Rectangle 48"/>
          <p:cNvSpPr>
            <a:spLocks/>
          </p:cNvSpPr>
          <p:nvPr/>
        </p:nvSpPr>
        <p:spPr bwMode="auto">
          <a:xfrm>
            <a:off x="6215063" y="2573338"/>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3296" name="Rectangle 49"/>
          <p:cNvSpPr>
            <a:spLocks/>
          </p:cNvSpPr>
          <p:nvPr/>
        </p:nvSpPr>
        <p:spPr bwMode="auto">
          <a:xfrm>
            <a:off x="7654925" y="2573338"/>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3297" name="Rectangle 50"/>
          <p:cNvSpPr>
            <a:spLocks/>
          </p:cNvSpPr>
          <p:nvPr/>
        </p:nvSpPr>
        <p:spPr bwMode="auto">
          <a:xfrm>
            <a:off x="9094788" y="2573338"/>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3298" name="Rectangle 51"/>
          <p:cNvSpPr>
            <a:spLocks/>
          </p:cNvSpPr>
          <p:nvPr/>
        </p:nvSpPr>
        <p:spPr bwMode="auto">
          <a:xfrm>
            <a:off x="10463213" y="2573338"/>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3299" name="Line 52"/>
          <p:cNvSpPr>
            <a:spLocks noChangeShapeType="1"/>
          </p:cNvSpPr>
          <p:nvPr/>
        </p:nvSpPr>
        <p:spPr bwMode="auto">
          <a:xfrm>
            <a:off x="2181225" y="2789238"/>
            <a:ext cx="849788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53300" name="Line 53"/>
          <p:cNvSpPr>
            <a:spLocks noChangeShapeType="1"/>
          </p:cNvSpPr>
          <p:nvPr/>
        </p:nvSpPr>
        <p:spPr bwMode="auto">
          <a:xfrm>
            <a:off x="2109788" y="8693150"/>
            <a:ext cx="849788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53301" name="Line 54"/>
          <p:cNvSpPr>
            <a:spLocks noChangeShapeType="1"/>
          </p:cNvSpPr>
          <p:nvPr/>
        </p:nvSpPr>
        <p:spPr bwMode="auto">
          <a:xfrm>
            <a:off x="2181225" y="7685088"/>
            <a:ext cx="849788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53302" name="Line 55"/>
          <p:cNvSpPr>
            <a:spLocks noChangeShapeType="1"/>
          </p:cNvSpPr>
          <p:nvPr/>
        </p:nvSpPr>
        <p:spPr bwMode="auto">
          <a:xfrm>
            <a:off x="2181225" y="6748463"/>
            <a:ext cx="849788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53303" name="Line 56"/>
          <p:cNvSpPr>
            <a:spLocks noChangeShapeType="1"/>
          </p:cNvSpPr>
          <p:nvPr/>
        </p:nvSpPr>
        <p:spPr bwMode="auto">
          <a:xfrm>
            <a:off x="2109788" y="5740400"/>
            <a:ext cx="849788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53304" name="Line 57"/>
          <p:cNvSpPr>
            <a:spLocks noChangeShapeType="1"/>
          </p:cNvSpPr>
          <p:nvPr/>
        </p:nvSpPr>
        <p:spPr bwMode="auto">
          <a:xfrm>
            <a:off x="2181225" y="4732338"/>
            <a:ext cx="849788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53305" name="Line 58"/>
          <p:cNvSpPr>
            <a:spLocks noChangeShapeType="1"/>
          </p:cNvSpPr>
          <p:nvPr/>
        </p:nvSpPr>
        <p:spPr bwMode="auto">
          <a:xfrm>
            <a:off x="2181225" y="3724275"/>
            <a:ext cx="849788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53306" name="Line 59"/>
          <p:cNvSpPr>
            <a:spLocks noChangeShapeType="1"/>
          </p:cNvSpPr>
          <p:nvPr/>
        </p:nvSpPr>
        <p:spPr bwMode="auto">
          <a:xfrm>
            <a:off x="2181225" y="2789238"/>
            <a:ext cx="0" cy="59039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53307" name="Line 60"/>
          <p:cNvSpPr>
            <a:spLocks noChangeShapeType="1"/>
          </p:cNvSpPr>
          <p:nvPr/>
        </p:nvSpPr>
        <p:spPr bwMode="auto">
          <a:xfrm>
            <a:off x="10679113" y="2789238"/>
            <a:ext cx="0" cy="59039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53308" name="Line 61"/>
          <p:cNvSpPr>
            <a:spLocks noChangeShapeType="1"/>
          </p:cNvSpPr>
          <p:nvPr/>
        </p:nvSpPr>
        <p:spPr bwMode="auto">
          <a:xfrm>
            <a:off x="9310688" y="2716213"/>
            <a:ext cx="0" cy="59039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53309" name="Line 62"/>
          <p:cNvSpPr>
            <a:spLocks noChangeShapeType="1"/>
          </p:cNvSpPr>
          <p:nvPr/>
        </p:nvSpPr>
        <p:spPr bwMode="auto">
          <a:xfrm>
            <a:off x="7870825" y="2716213"/>
            <a:ext cx="0" cy="59039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53310" name="Line 63"/>
          <p:cNvSpPr>
            <a:spLocks noChangeShapeType="1"/>
          </p:cNvSpPr>
          <p:nvPr/>
        </p:nvSpPr>
        <p:spPr bwMode="auto">
          <a:xfrm>
            <a:off x="6430963" y="2789238"/>
            <a:ext cx="0" cy="59039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53311" name="Line 64"/>
          <p:cNvSpPr>
            <a:spLocks noChangeShapeType="1"/>
          </p:cNvSpPr>
          <p:nvPr/>
        </p:nvSpPr>
        <p:spPr bwMode="auto">
          <a:xfrm>
            <a:off x="5062538" y="2789238"/>
            <a:ext cx="0" cy="59039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53312" name="Line 65"/>
          <p:cNvSpPr>
            <a:spLocks noChangeShapeType="1"/>
          </p:cNvSpPr>
          <p:nvPr/>
        </p:nvSpPr>
        <p:spPr bwMode="auto">
          <a:xfrm>
            <a:off x="3622675" y="2789238"/>
            <a:ext cx="0" cy="59039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53313" name="Line 66"/>
          <p:cNvSpPr>
            <a:spLocks noChangeShapeType="1"/>
          </p:cNvSpPr>
          <p:nvPr/>
        </p:nvSpPr>
        <p:spPr bwMode="auto">
          <a:xfrm>
            <a:off x="2181225" y="8693150"/>
            <a:ext cx="8497888" cy="0"/>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53314" name="Line 67"/>
          <p:cNvSpPr>
            <a:spLocks noChangeShapeType="1"/>
          </p:cNvSpPr>
          <p:nvPr/>
        </p:nvSpPr>
        <p:spPr bwMode="auto">
          <a:xfrm>
            <a:off x="2181225" y="7685088"/>
            <a:ext cx="8497888" cy="0"/>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53315" name="Line 68"/>
          <p:cNvSpPr>
            <a:spLocks noChangeShapeType="1"/>
          </p:cNvSpPr>
          <p:nvPr/>
        </p:nvSpPr>
        <p:spPr bwMode="auto">
          <a:xfrm>
            <a:off x="3622675" y="6748463"/>
            <a:ext cx="1439863" cy="0"/>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53316" name="Line 69"/>
          <p:cNvSpPr>
            <a:spLocks noChangeShapeType="1"/>
          </p:cNvSpPr>
          <p:nvPr/>
        </p:nvSpPr>
        <p:spPr bwMode="auto">
          <a:xfrm>
            <a:off x="6430963" y="6748463"/>
            <a:ext cx="2879725" cy="0"/>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53317" name="Line 70"/>
          <p:cNvSpPr>
            <a:spLocks noChangeShapeType="1"/>
          </p:cNvSpPr>
          <p:nvPr/>
        </p:nvSpPr>
        <p:spPr bwMode="auto">
          <a:xfrm>
            <a:off x="3549650" y="5740400"/>
            <a:ext cx="4321175" cy="0"/>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53318" name="Line 71"/>
          <p:cNvSpPr>
            <a:spLocks noChangeShapeType="1"/>
          </p:cNvSpPr>
          <p:nvPr/>
        </p:nvSpPr>
        <p:spPr bwMode="auto">
          <a:xfrm>
            <a:off x="3622675" y="4732338"/>
            <a:ext cx="1439863" cy="0"/>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53319" name="Line 72"/>
          <p:cNvSpPr>
            <a:spLocks noChangeShapeType="1"/>
          </p:cNvSpPr>
          <p:nvPr/>
        </p:nvSpPr>
        <p:spPr bwMode="auto">
          <a:xfrm>
            <a:off x="7870825" y="4732338"/>
            <a:ext cx="1439863" cy="0"/>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53320" name="Line 73"/>
          <p:cNvSpPr>
            <a:spLocks noChangeShapeType="1"/>
          </p:cNvSpPr>
          <p:nvPr/>
        </p:nvSpPr>
        <p:spPr bwMode="auto">
          <a:xfrm>
            <a:off x="2181225" y="3724275"/>
            <a:ext cx="1441450" cy="0"/>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53321" name="Line 74"/>
          <p:cNvSpPr>
            <a:spLocks noChangeShapeType="1"/>
          </p:cNvSpPr>
          <p:nvPr/>
        </p:nvSpPr>
        <p:spPr bwMode="auto">
          <a:xfrm>
            <a:off x="9310688" y="3724275"/>
            <a:ext cx="1439862" cy="0"/>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53322" name="Line 75"/>
          <p:cNvSpPr>
            <a:spLocks noChangeShapeType="1"/>
          </p:cNvSpPr>
          <p:nvPr/>
        </p:nvSpPr>
        <p:spPr bwMode="auto">
          <a:xfrm>
            <a:off x="2181225" y="2789238"/>
            <a:ext cx="8497888" cy="0"/>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53323" name="Line 76"/>
          <p:cNvSpPr>
            <a:spLocks noChangeShapeType="1"/>
          </p:cNvSpPr>
          <p:nvPr/>
        </p:nvSpPr>
        <p:spPr bwMode="auto">
          <a:xfrm>
            <a:off x="2181225" y="3724275"/>
            <a:ext cx="0" cy="3960813"/>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53324" name="Line 77"/>
          <p:cNvSpPr>
            <a:spLocks noChangeShapeType="1"/>
          </p:cNvSpPr>
          <p:nvPr/>
        </p:nvSpPr>
        <p:spPr bwMode="auto">
          <a:xfrm>
            <a:off x="5062538" y="2789238"/>
            <a:ext cx="0" cy="2016125"/>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53325" name="Line 78"/>
          <p:cNvSpPr>
            <a:spLocks noChangeShapeType="1"/>
          </p:cNvSpPr>
          <p:nvPr/>
        </p:nvSpPr>
        <p:spPr bwMode="auto">
          <a:xfrm>
            <a:off x="6384925" y="3733800"/>
            <a:ext cx="46038" cy="2006600"/>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53326" name="Line 79"/>
          <p:cNvSpPr>
            <a:spLocks noChangeShapeType="1"/>
          </p:cNvSpPr>
          <p:nvPr/>
        </p:nvSpPr>
        <p:spPr bwMode="auto">
          <a:xfrm>
            <a:off x="9310688" y="3724275"/>
            <a:ext cx="0" cy="4032250"/>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53327" name="Line 80"/>
          <p:cNvSpPr>
            <a:spLocks noChangeShapeType="1"/>
          </p:cNvSpPr>
          <p:nvPr/>
        </p:nvSpPr>
        <p:spPr bwMode="auto">
          <a:xfrm>
            <a:off x="7870825" y="3724275"/>
            <a:ext cx="0" cy="1008063"/>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53328" name="Line 81"/>
          <p:cNvSpPr>
            <a:spLocks noChangeShapeType="1"/>
          </p:cNvSpPr>
          <p:nvPr/>
        </p:nvSpPr>
        <p:spPr bwMode="auto">
          <a:xfrm>
            <a:off x="10679113" y="3724275"/>
            <a:ext cx="0" cy="1008063"/>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53329" name="Line 82"/>
          <p:cNvSpPr>
            <a:spLocks noChangeShapeType="1"/>
          </p:cNvSpPr>
          <p:nvPr/>
        </p:nvSpPr>
        <p:spPr bwMode="auto">
          <a:xfrm>
            <a:off x="10679113" y="5740400"/>
            <a:ext cx="0" cy="2016125"/>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53330" name="Line 83"/>
          <p:cNvSpPr>
            <a:spLocks noChangeShapeType="1"/>
          </p:cNvSpPr>
          <p:nvPr/>
        </p:nvSpPr>
        <p:spPr bwMode="auto">
          <a:xfrm>
            <a:off x="6430963" y="7685088"/>
            <a:ext cx="0" cy="1008062"/>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53331" name="Line 84"/>
          <p:cNvSpPr>
            <a:spLocks noChangeShapeType="1"/>
          </p:cNvSpPr>
          <p:nvPr/>
        </p:nvSpPr>
        <p:spPr bwMode="auto">
          <a:xfrm>
            <a:off x="3622675" y="5740400"/>
            <a:ext cx="0" cy="1944688"/>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53332" name="Line 85"/>
          <p:cNvSpPr>
            <a:spLocks noChangeShapeType="1"/>
          </p:cNvSpPr>
          <p:nvPr/>
        </p:nvSpPr>
        <p:spPr bwMode="auto">
          <a:xfrm>
            <a:off x="3622675" y="3724275"/>
            <a:ext cx="0" cy="1008063"/>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a:xfrm>
            <a:off x="1606550" y="23813"/>
            <a:ext cx="10728325" cy="1841500"/>
          </a:xfrm>
        </p:spPr>
        <p:txBody>
          <a:bodyPr/>
          <a:lstStyle/>
          <a:p>
            <a:pPr eaLnBrk="1" hangingPunct="1"/>
            <a:r>
              <a:rPr lang="en-US" smtClean="0">
                <a:effectLst>
                  <a:outerShdw blurRad="38100" dist="38100" dir="2700000" algn="tl">
                    <a:srgbClr val="C0C0C0"/>
                  </a:outerShdw>
                </a:effectLst>
                <a:latin typeface="Arial" pitchFamily="34" charset="0"/>
              </a:rPr>
              <a:t>Find the Spanning Tree</a:t>
            </a:r>
          </a:p>
        </p:txBody>
      </p:sp>
      <p:sp>
        <p:nvSpPr>
          <p:cNvPr id="54274" name="Line 3"/>
          <p:cNvSpPr>
            <a:spLocks noChangeShapeType="1"/>
          </p:cNvSpPr>
          <p:nvPr/>
        </p:nvSpPr>
        <p:spPr bwMode="auto">
          <a:xfrm>
            <a:off x="2181225" y="8693150"/>
            <a:ext cx="8497888"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54275" name="Line 4"/>
          <p:cNvSpPr>
            <a:spLocks noChangeShapeType="1"/>
          </p:cNvSpPr>
          <p:nvPr/>
        </p:nvSpPr>
        <p:spPr bwMode="auto">
          <a:xfrm>
            <a:off x="2181225" y="7685088"/>
            <a:ext cx="8497888"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54276" name="Line 5"/>
          <p:cNvSpPr>
            <a:spLocks noChangeShapeType="1"/>
          </p:cNvSpPr>
          <p:nvPr/>
        </p:nvSpPr>
        <p:spPr bwMode="auto">
          <a:xfrm>
            <a:off x="3622675" y="6748463"/>
            <a:ext cx="1439863"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54277" name="Line 6"/>
          <p:cNvSpPr>
            <a:spLocks noChangeShapeType="1"/>
          </p:cNvSpPr>
          <p:nvPr/>
        </p:nvSpPr>
        <p:spPr bwMode="auto">
          <a:xfrm>
            <a:off x="6430963" y="6748463"/>
            <a:ext cx="2879725"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54278" name="Line 7"/>
          <p:cNvSpPr>
            <a:spLocks noChangeShapeType="1"/>
          </p:cNvSpPr>
          <p:nvPr/>
        </p:nvSpPr>
        <p:spPr bwMode="auto">
          <a:xfrm>
            <a:off x="3549650" y="5740400"/>
            <a:ext cx="4321175"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54279" name="Line 8"/>
          <p:cNvSpPr>
            <a:spLocks noChangeShapeType="1"/>
          </p:cNvSpPr>
          <p:nvPr/>
        </p:nvSpPr>
        <p:spPr bwMode="auto">
          <a:xfrm>
            <a:off x="3622675" y="4732338"/>
            <a:ext cx="1439863"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54280" name="Line 9"/>
          <p:cNvSpPr>
            <a:spLocks noChangeShapeType="1"/>
          </p:cNvSpPr>
          <p:nvPr/>
        </p:nvSpPr>
        <p:spPr bwMode="auto">
          <a:xfrm>
            <a:off x="7870825" y="4732338"/>
            <a:ext cx="1439863"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54281" name="Line 10"/>
          <p:cNvSpPr>
            <a:spLocks noChangeShapeType="1"/>
          </p:cNvSpPr>
          <p:nvPr/>
        </p:nvSpPr>
        <p:spPr bwMode="auto">
          <a:xfrm>
            <a:off x="2181225" y="3724275"/>
            <a:ext cx="144145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54282" name="Line 11"/>
          <p:cNvSpPr>
            <a:spLocks noChangeShapeType="1"/>
          </p:cNvSpPr>
          <p:nvPr/>
        </p:nvSpPr>
        <p:spPr bwMode="auto">
          <a:xfrm>
            <a:off x="9310688" y="3724275"/>
            <a:ext cx="1439862"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54283" name="Line 12"/>
          <p:cNvSpPr>
            <a:spLocks noChangeShapeType="1"/>
          </p:cNvSpPr>
          <p:nvPr/>
        </p:nvSpPr>
        <p:spPr bwMode="auto">
          <a:xfrm>
            <a:off x="2181225" y="2789238"/>
            <a:ext cx="8497888"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54284" name="Line 13"/>
          <p:cNvSpPr>
            <a:spLocks noChangeShapeType="1"/>
          </p:cNvSpPr>
          <p:nvPr/>
        </p:nvSpPr>
        <p:spPr bwMode="auto">
          <a:xfrm>
            <a:off x="2181225" y="3724275"/>
            <a:ext cx="0" cy="3960813"/>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54285" name="Line 14"/>
          <p:cNvSpPr>
            <a:spLocks noChangeShapeType="1"/>
          </p:cNvSpPr>
          <p:nvPr/>
        </p:nvSpPr>
        <p:spPr bwMode="auto">
          <a:xfrm>
            <a:off x="5062538" y="2789238"/>
            <a:ext cx="0" cy="201612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54286" name="Line 15"/>
          <p:cNvSpPr>
            <a:spLocks noChangeShapeType="1"/>
          </p:cNvSpPr>
          <p:nvPr/>
        </p:nvSpPr>
        <p:spPr bwMode="auto">
          <a:xfrm>
            <a:off x="6384925" y="3733800"/>
            <a:ext cx="46038" cy="20066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54287" name="Line 16"/>
          <p:cNvSpPr>
            <a:spLocks noChangeShapeType="1"/>
          </p:cNvSpPr>
          <p:nvPr/>
        </p:nvSpPr>
        <p:spPr bwMode="auto">
          <a:xfrm>
            <a:off x="9310688" y="3724275"/>
            <a:ext cx="0" cy="403225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54288" name="Line 17"/>
          <p:cNvSpPr>
            <a:spLocks noChangeShapeType="1"/>
          </p:cNvSpPr>
          <p:nvPr/>
        </p:nvSpPr>
        <p:spPr bwMode="auto">
          <a:xfrm>
            <a:off x="7870825" y="3724275"/>
            <a:ext cx="0" cy="1008063"/>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54289" name="Line 18"/>
          <p:cNvSpPr>
            <a:spLocks noChangeShapeType="1"/>
          </p:cNvSpPr>
          <p:nvPr/>
        </p:nvSpPr>
        <p:spPr bwMode="auto">
          <a:xfrm>
            <a:off x="10679113" y="3724275"/>
            <a:ext cx="0" cy="1008063"/>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54290" name="Line 19"/>
          <p:cNvSpPr>
            <a:spLocks noChangeShapeType="1"/>
          </p:cNvSpPr>
          <p:nvPr/>
        </p:nvSpPr>
        <p:spPr bwMode="auto">
          <a:xfrm>
            <a:off x="10679113" y="5740400"/>
            <a:ext cx="0" cy="201612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54291" name="Line 20"/>
          <p:cNvSpPr>
            <a:spLocks noChangeShapeType="1"/>
          </p:cNvSpPr>
          <p:nvPr/>
        </p:nvSpPr>
        <p:spPr bwMode="auto">
          <a:xfrm>
            <a:off x="6430963" y="7685088"/>
            <a:ext cx="0" cy="100806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54292" name="Line 21"/>
          <p:cNvSpPr>
            <a:spLocks noChangeShapeType="1"/>
          </p:cNvSpPr>
          <p:nvPr/>
        </p:nvSpPr>
        <p:spPr bwMode="auto">
          <a:xfrm>
            <a:off x="3622675" y="5740400"/>
            <a:ext cx="0" cy="1944688"/>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54293" name="Line 22"/>
          <p:cNvSpPr>
            <a:spLocks noChangeShapeType="1"/>
          </p:cNvSpPr>
          <p:nvPr/>
        </p:nvSpPr>
        <p:spPr bwMode="auto">
          <a:xfrm>
            <a:off x="3622675" y="3724275"/>
            <a:ext cx="0" cy="1008063"/>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54294" name="Rectangle 23"/>
          <p:cNvSpPr>
            <a:spLocks/>
          </p:cNvSpPr>
          <p:nvPr/>
        </p:nvSpPr>
        <p:spPr bwMode="auto">
          <a:xfrm>
            <a:off x="1965325" y="7469188"/>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4295" name="Rectangle 24"/>
          <p:cNvSpPr>
            <a:spLocks/>
          </p:cNvSpPr>
          <p:nvPr/>
        </p:nvSpPr>
        <p:spPr bwMode="auto">
          <a:xfrm>
            <a:off x="3405188" y="7469188"/>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4296" name="Rectangle 25"/>
          <p:cNvSpPr>
            <a:spLocks/>
          </p:cNvSpPr>
          <p:nvPr/>
        </p:nvSpPr>
        <p:spPr bwMode="auto">
          <a:xfrm>
            <a:off x="1965325" y="8477250"/>
            <a:ext cx="41592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4297" name="Rectangle 26"/>
          <p:cNvSpPr>
            <a:spLocks/>
          </p:cNvSpPr>
          <p:nvPr/>
        </p:nvSpPr>
        <p:spPr bwMode="auto">
          <a:xfrm>
            <a:off x="3406775" y="8477250"/>
            <a:ext cx="41592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4298" name="Rectangle 27"/>
          <p:cNvSpPr>
            <a:spLocks/>
          </p:cNvSpPr>
          <p:nvPr/>
        </p:nvSpPr>
        <p:spPr bwMode="auto">
          <a:xfrm>
            <a:off x="4846638" y="8477250"/>
            <a:ext cx="41592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4299" name="Rectangle 28"/>
          <p:cNvSpPr>
            <a:spLocks/>
          </p:cNvSpPr>
          <p:nvPr/>
        </p:nvSpPr>
        <p:spPr bwMode="auto">
          <a:xfrm>
            <a:off x="4846638" y="7469188"/>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4300" name="Rectangle 29"/>
          <p:cNvSpPr>
            <a:spLocks/>
          </p:cNvSpPr>
          <p:nvPr/>
        </p:nvSpPr>
        <p:spPr bwMode="auto">
          <a:xfrm>
            <a:off x="6215063" y="8477250"/>
            <a:ext cx="41592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4301" name="Rectangle 30"/>
          <p:cNvSpPr>
            <a:spLocks/>
          </p:cNvSpPr>
          <p:nvPr/>
        </p:nvSpPr>
        <p:spPr bwMode="auto">
          <a:xfrm>
            <a:off x="6215063" y="7469188"/>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4302" name="Rectangle 31"/>
          <p:cNvSpPr>
            <a:spLocks/>
          </p:cNvSpPr>
          <p:nvPr/>
        </p:nvSpPr>
        <p:spPr bwMode="auto">
          <a:xfrm>
            <a:off x="7654925" y="7469188"/>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4303" name="Rectangle 32"/>
          <p:cNvSpPr>
            <a:spLocks/>
          </p:cNvSpPr>
          <p:nvPr/>
        </p:nvSpPr>
        <p:spPr bwMode="auto">
          <a:xfrm>
            <a:off x="7654925" y="8477250"/>
            <a:ext cx="41592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4304" name="Rectangle 33"/>
          <p:cNvSpPr>
            <a:spLocks/>
          </p:cNvSpPr>
          <p:nvPr/>
        </p:nvSpPr>
        <p:spPr bwMode="auto">
          <a:xfrm>
            <a:off x="9094788" y="8477250"/>
            <a:ext cx="41592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4305" name="Rectangle 34"/>
          <p:cNvSpPr>
            <a:spLocks/>
          </p:cNvSpPr>
          <p:nvPr/>
        </p:nvSpPr>
        <p:spPr bwMode="auto">
          <a:xfrm>
            <a:off x="9094788" y="7469188"/>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4306" name="Rectangle 35"/>
          <p:cNvSpPr>
            <a:spLocks/>
          </p:cNvSpPr>
          <p:nvPr/>
        </p:nvSpPr>
        <p:spPr bwMode="auto">
          <a:xfrm>
            <a:off x="10463213" y="8477250"/>
            <a:ext cx="41592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4307" name="Rectangle 36"/>
          <p:cNvSpPr>
            <a:spLocks/>
          </p:cNvSpPr>
          <p:nvPr/>
        </p:nvSpPr>
        <p:spPr bwMode="auto">
          <a:xfrm>
            <a:off x="10463213" y="7469188"/>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4308" name="Rectangle 37"/>
          <p:cNvSpPr>
            <a:spLocks/>
          </p:cNvSpPr>
          <p:nvPr/>
        </p:nvSpPr>
        <p:spPr bwMode="auto">
          <a:xfrm>
            <a:off x="1965325" y="6532563"/>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4309" name="Rectangle 38"/>
          <p:cNvSpPr>
            <a:spLocks/>
          </p:cNvSpPr>
          <p:nvPr/>
        </p:nvSpPr>
        <p:spPr bwMode="auto">
          <a:xfrm>
            <a:off x="3405188" y="6532563"/>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4310" name="Rectangle 39"/>
          <p:cNvSpPr>
            <a:spLocks/>
          </p:cNvSpPr>
          <p:nvPr/>
        </p:nvSpPr>
        <p:spPr bwMode="auto">
          <a:xfrm>
            <a:off x="4846638" y="6532563"/>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4311" name="Rectangle 40"/>
          <p:cNvSpPr>
            <a:spLocks/>
          </p:cNvSpPr>
          <p:nvPr/>
        </p:nvSpPr>
        <p:spPr bwMode="auto">
          <a:xfrm>
            <a:off x="6215063" y="6532563"/>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4312" name="Rectangle 41"/>
          <p:cNvSpPr>
            <a:spLocks/>
          </p:cNvSpPr>
          <p:nvPr/>
        </p:nvSpPr>
        <p:spPr bwMode="auto">
          <a:xfrm>
            <a:off x="7654925" y="6532563"/>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4313" name="Rectangle 42"/>
          <p:cNvSpPr>
            <a:spLocks/>
          </p:cNvSpPr>
          <p:nvPr/>
        </p:nvSpPr>
        <p:spPr bwMode="auto">
          <a:xfrm>
            <a:off x="9094788" y="6532563"/>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4314" name="Rectangle 43"/>
          <p:cNvSpPr>
            <a:spLocks/>
          </p:cNvSpPr>
          <p:nvPr/>
        </p:nvSpPr>
        <p:spPr bwMode="auto">
          <a:xfrm>
            <a:off x="10463213" y="6532563"/>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4315" name="Rectangle 44"/>
          <p:cNvSpPr>
            <a:spLocks/>
          </p:cNvSpPr>
          <p:nvPr/>
        </p:nvSpPr>
        <p:spPr bwMode="auto">
          <a:xfrm>
            <a:off x="1965325" y="5524500"/>
            <a:ext cx="41592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4316" name="Rectangle 45"/>
          <p:cNvSpPr>
            <a:spLocks/>
          </p:cNvSpPr>
          <p:nvPr/>
        </p:nvSpPr>
        <p:spPr bwMode="auto">
          <a:xfrm>
            <a:off x="3405188" y="5524500"/>
            <a:ext cx="41592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4317" name="Rectangle 46"/>
          <p:cNvSpPr>
            <a:spLocks/>
          </p:cNvSpPr>
          <p:nvPr/>
        </p:nvSpPr>
        <p:spPr bwMode="auto">
          <a:xfrm>
            <a:off x="4846638" y="5524500"/>
            <a:ext cx="41592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4318" name="Rectangle 47"/>
          <p:cNvSpPr>
            <a:spLocks/>
          </p:cNvSpPr>
          <p:nvPr/>
        </p:nvSpPr>
        <p:spPr bwMode="auto">
          <a:xfrm>
            <a:off x="6215063" y="5524500"/>
            <a:ext cx="41592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4319" name="Rectangle 48"/>
          <p:cNvSpPr>
            <a:spLocks/>
          </p:cNvSpPr>
          <p:nvPr/>
        </p:nvSpPr>
        <p:spPr bwMode="auto">
          <a:xfrm>
            <a:off x="7654925" y="5524500"/>
            <a:ext cx="41592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4320" name="Rectangle 49"/>
          <p:cNvSpPr>
            <a:spLocks/>
          </p:cNvSpPr>
          <p:nvPr/>
        </p:nvSpPr>
        <p:spPr bwMode="auto">
          <a:xfrm>
            <a:off x="9094788" y="5524500"/>
            <a:ext cx="41592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4321" name="Rectangle 50"/>
          <p:cNvSpPr>
            <a:spLocks/>
          </p:cNvSpPr>
          <p:nvPr/>
        </p:nvSpPr>
        <p:spPr bwMode="auto">
          <a:xfrm>
            <a:off x="10463213" y="5524500"/>
            <a:ext cx="41592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4322" name="Rectangle 51"/>
          <p:cNvSpPr>
            <a:spLocks/>
          </p:cNvSpPr>
          <p:nvPr/>
        </p:nvSpPr>
        <p:spPr bwMode="auto">
          <a:xfrm>
            <a:off x="1965325" y="4516438"/>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4323" name="Rectangle 52"/>
          <p:cNvSpPr>
            <a:spLocks/>
          </p:cNvSpPr>
          <p:nvPr/>
        </p:nvSpPr>
        <p:spPr bwMode="auto">
          <a:xfrm>
            <a:off x="3405188" y="4516438"/>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4324" name="Rectangle 53"/>
          <p:cNvSpPr>
            <a:spLocks/>
          </p:cNvSpPr>
          <p:nvPr/>
        </p:nvSpPr>
        <p:spPr bwMode="auto">
          <a:xfrm>
            <a:off x="4846638" y="4516438"/>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4325" name="Rectangle 54"/>
          <p:cNvSpPr>
            <a:spLocks/>
          </p:cNvSpPr>
          <p:nvPr/>
        </p:nvSpPr>
        <p:spPr bwMode="auto">
          <a:xfrm>
            <a:off x="6215063" y="4516438"/>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4326" name="Rectangle 55"/>
          <p:cNvSpPr>
            <a:spLocks/>
          </p:cNvSpPr>
          <p:nvPr/>
        </p:nvSpPr>
        <p:spPr bwMode="auto">
          <a:xfrm>
            <a:off x="7654925" y="4516438"/>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4327" name="Rectangle 56"/>
          <p:cNvSpPr>
            <a:spLocks/>
          </p:cNvSpPr>
          <p:nvPr/>
        </p:nvSpPr>
        <p:spPr bwMode="auto">
          <a:xfrm>
            <a:off x="9094788" y="4516438"/>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4328" name="Rectangle 57"/>
          <p:cNvSpPr>
            <a:spLocks/>
          </p:cNvSpPr>
          <p:nvPr/>
        </p:nvSpPr>
        <p:spPr bwMode="auto">
          <a:xfrm>
            <a:off x="10463213" y="4516438"/>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4329" name="Rectangle 58"/>
          <p:cNvSpPr>
            <a:spLocks/>
          </p:cNvSpPr>
          <p:nvPr/>
        </p:nvSpPr>
        <p:spPr bwMode="auto">
          <a:xfrm>
            <a:off x="1965325" y="3508375"/>
            <a:ext cx="41592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4330" name="Rectangle 59"/>
          <p:cNvSpPr>
            <a:spLocks/>
          </p:cNvSpPr>
          <p:nvPr/>
        </p:nvSpPr>
        <p:spPr bwMode="auto">
          <a:xfrm>
            <a:off x="3405188" y="3508375"/>
            <a:ext cx="41592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4331" name="Rectangle 60"/>
          <p:cNvSpPr>
            <a:spLocks/>
          </p:cNvSpPr>
          <p:nvPr/>
        </p:nvSpPr>
        <p:spPr bwMode="auto">
          <a:xfrm>
            <a:off x="4846638" y="3508375"/>
            <a:ext cx="41592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4332" name="Rectangle 61"/>
          <p:cNvSpPr>
            <a:spLocks/>
          </p:cNvSpPr>
          <p:nvPr/>
        </p:nvSpPr>
        <p:spPr bwMode="auto">
          <a:xfrm>
            <a:off x="6215063" y="3508375"/>
            <a:ext cx="41592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4333" name="Rectangle 62"/>
          <p:cNvSpPr>
            <a:spLocks/>
          </p:cNvSpPr>
          <p:nvPr/>
        </p:nvSpPr>
        <p:spPr bwMode="auto">
          <a:xfrm>
            <a:off x="7654925" y="3508375"/>
            <a:ext cx="41592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4334" name="Rectangle 63"/>
          <p:cNvSpPr>
            <a:spLocks/>
          </p:cNvSpPr>
          <p:nvPr/>
        </p:nvSpPr>
        <p:spPr bwMode="auto">
          <a:xfrm>
            <a:off x="9094788" y="3508375"/>
            <a:ext cx="41592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4335" name="Rectangle 64"/>
          <p:cNvSpPr>
            <a:spLocks/>
          </p:cNvSpPr>
          <p:nvPr/>
        </p:nvSpPr>
        <p:spPr bwMode="auto">
          <a:xfrm>
            <a:off x="10463213" y="3508375"/>
            <a:ext cx="41592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4336" name="Rectangle 65"/>
          <p:cNvSpPr>
            <a:spLocks/>
          </p:cNvSpPr>
          <p:nvPr/>
        </p:nvSpPr>
        <p:spPr bwMode="auto">
          <a:xfrm>
            <a:off x="1965325" y="2573338"/>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4337" name="Rectangle 66"/>
          <p:cNvSpPr>
            <a:spLocks/>
          </p:cNvSpPr>
          <p:nvPr/>
        </p:nvSpPr>
        <p:spPr bwMode="auto">
          <a:xfrm>
            <a:off x="3405188" y="2573338"/>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4338" name="Rectangle 67"/>
          <p:cNvSpPr>
            <a:spLocks/>
          </p:cNvSpPr>
          <p:nvPr/>
        </p:nvSpPr>
        <p:spPr bwMode="auto">
          <a:xfrm>
            <a:off x="4846638" y="2573338"/>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4339" name="Rectangle 68"/>
          <p:cNvSpPr>
            <a:spLocks/>
          </p:cNvSpPr>
          <p:nvPr/>
        </p:nvSpPr>
        <p:spPr bwMode="auto">
          <a:xfrm>
            <a:off x="6215063" y="2573338"/>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4340" name="Rectangle 69"/>
          <p:cNvSpPr>
            <a:spLocks/>
          </p:cNvSpPr>
          <p:nvPr/>
        </p:nvSpPr>
        <p:spPr bwMode="auto">
          <a:xfrm>
            <a:off x="7654925" y="2573338"/>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4341" name="Rectangle 70"/>
          <p:cNvSpPr>
            <a:spLocks/>
          </p:cNvSpPr>
          <p:nvPr/>
        </p:nvSpPr>
        <p:spPr bwMode="auto">
          <a:xfrm>
            <a:off x="9094788" y="2573338"/>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4342" name="Rectangle 71"/>
          <p:cNvSpPr>
            <a:spLocks/>
          </p:cNvSpPr>
          <p:nvPr/>
        </p:nvSpPr>
        <p:spPr bwMode="auto">
          <a:xfrm>
            <a:off x="10463213" y="2573338"/>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a:xfrm>
            <a:off x="1606550" y="123825"/>
            <a:ext cx="10728325" cy="1841500"/>
          </a:xfrm>
        </p:spPr>
        <p:txBody>
          <a:bodyPr/>
          <a:lstStyle/>
          <a:p>
            <a:pPr eaLnBrk="1" hangingPunct="1"/>
            <a:r>
              <a:rPr lang="en-US" smtClean="0">
                <a:effectLst>
                  <a:outerShdw blurRad="38100" dist="38100" dir="2700000" algn="tl">
                    <a:srgbClr val="C0C0C0"/>
                  </a:outerShdw>
                </a:effectLst>
                <a:latin typeface="Arial" pitchFamily="34" charset="0"/>
              </a:rPr>
              <a:t>Add entrance and exit</a:t>
            </a:r>
          </a:p>
        </p:txBody>
      </p:sp>
      <p:sp>
        <p:nvSpPr>
          <p:cNvPr id="55298" name="Line 3"/>
          <p:cNvSpPr>
            <a:spLocks noChangeShapeType="1"/>
          </p:cNvSpPr>
          <p:nvPr/>
        </p:nvSpPr>
        <p:spPr bwMode="auto">
          <a:xfrm>
            <a:off x="1462088" y="8693150"/>
            <a:ext cx="9217025"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55299" name="Line 4"/>
          <p:cNvSpPr>
            <a:spLocks noChangeShapeType="1"/>
          </p:cNvSpPr>
          <p:nvPr/>
        </p:nvSpPr>
        <p:spPr bwMode="auto">
          <a:xfrm>
            <a:off x="2181225" y="7685088"/>
            <a:ext cx="8497888"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55300" name="Line 5"/>
          <p:cNvSpPr>
            <a:spLocks noChangeShapeType="1"/>
          </p:cNvSpPr>
          <p:nvPr/>
        </p:nvSpPr>
        <p:spPr bwMode="auto">
          <a:xfrm>
            <a:off x="3622675" y="6748463"/>
            <a:ext cx="1439863"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55301" name="Line 6"/>
          <p:cNvSpPr>
            <a:spLocks noChangeShapeType="1"/>
          </p:cNvSpPr>
          <p:nvPr/>
        </p:nvSpPr>
        <p:spPr bwMode="auto">
          <a:xfrm>
            <a:off x="6430963" y="6748463"/>
            <a:ext cx="2879725"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55302" name="Line 7"/>
          <p:cNvSpPr>
            <a:spLocks noChangeShapeType="1"/>
          </p:cNvSpPr>
          <p:nvPr/>
        </p:nvSpPr>
        <p:spPr bwMode="auto">
          <a:xfrm>
            <a:off x="3549650" y="5740400"/>
            <a:ext cx="4321175"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55303" name="Line 8"/>
          <p:cNvSpPr>
            <a:spLocks noChangeShapeType="1"/>
          </p:cNvSpPr>
          <p:nvPr/>
        </p:nvSpPr>
        <p:spPr bwMode="auto">
          <a:xfrm>
            <a:off x="3622675" y="4732338"/>
            <a:ext cx="1439863"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55304" name="Line 9"/>
          <p:cNvSpPr>
            <a:spLocks noChangeShapeType="1"/>
          </p:cNvSpPr>
          <p:nvPr/>
        </p:nvSpPr>
        <p:spPr bwMode="auto">
          <a:xfrm>
            <a:off x="7870825" y="4732338"/>
            <a:ext cx="1439863"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55305" name="Line 10"/>
          <p:cNvSpPr>
            <a:spLocks noChangeShapeType="1"/>
          </p:cNvSpPr>
          <p:nvPr/>
        </p:nvSpPr>
        <p:spPr bwMode="auto">
          <a:xfrm>
            <a:off x="2181225" y="3724275"/>
            <a:ext cx="144145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55306" name="Line 11"/>
          <p:cNvSpPr>
            <a:spLocks noChangeShapeType="1"/>
          </p:cNvSpPr>
          <p:nvPr/>
        </p:nvSpPr>
        <p:spPr bwMode="auto">
          <a:xfrm>
            <a:off x="9310688" y="3724275"/>
            <a:ext cx="1439862"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55307" name="Line 12"/>
          <p:cNvSpPr>
            <a:spLocks noChangeShapeType="1"/>
          </p:cNvSpPr>
          <p:nvPr/>
        </p:nvSpPr>
        <p:spPr bwMode="auto">
          <a:xfrm>
            <a:off x="2181225" y="2789238"/>
            <a:ext cx="929005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55308" name="Line 13"/>
          <p:cNvSpPr>
            <a:spLocks noChangeShapeType="1"/>
          </p:cNvSpPr>
          <p:nvPr/>
        </p:nvSpPr>
        <p:spPr bwMode="auto">
          <a:xfrm>
            <a:off x="2181225" y="3724275"/>
            <a:ext cx="0" cy="3960813"/>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55309" name="Line 14"/>
          <p:cNvSpPr>
            <a:spLocks noChangeShapeType="1"/>
          </p:cNvSpPr>
          <p:nvPr/>
        </p:nvSpPr>
        <p:spPr bwMode="auto">
          <a:xfrm>
            <a:off x="5062538" y="2789238"/>
            <a:ext cx="0" cy="201612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55310" name="Line 15"/>
          <p:cNvSpPr>
            <a:spLocks noChangeShapeType="1"/>
          </p:cNvSpPr>
          <p:nvPr/>
        </p:nvSpPr>
        <p:spPr bwMode="auto">
          <a:xfrm>
            <a:off x="6384925" y="3733800"/>
            <a:ext cx="46038" cy="20066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55311" name="Line 16"/>
          <p:cNvSpPr>
            <a:spLocks noChangeShapeType="1"/>
          </p:cNvSpPr>
          <p:nvPr/>
        </p:nvSpPr>
        <p:spPr bwMode="auto">
          <a:xfrm>
            <a:off x="9310688" y="3724275"/>
            <a:ext cx="0" cy="403225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55312" name="Line 17"/>
          <p:cNvSpPr>
            <a:spLocks noChangeShapeType="1"/>
          </p:cNvSpPr>
          <p:nvPr/>
        </p:nvSpPr>
        <p:spPr bwMode="auto">
          <a:xfrm>
            <a:off x="7870825" y="3724275"/>
            <a:ext cx="0" cy="1008063"/>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55313" name="Line 18"/>
          <p:cNvSpPr>
            <a:spLocks noChangeShapeType="1"/>
          </p:cNvSpPr>
          <p:nvPr/>
        </p:nvSpPr>
        <p:spPr bwMode="auto">
          <a:xfrm>
            <a:off x="10679113" y="3724275"/>
            <a:ext cx="0" cy="1008063"/>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55314" name="Line 19"/>
          <p:cNvSpPr>
            <a:spLocks noChangeShapeType="1"/>
          </p:cNvSpPr>
          <p:nvPr/>
        </p:nvSpPr>
        <p:spPr bwMode="auto">
          <a:xfrm>
            <a:off x="10679113" y="5740400"/>
            <a:ext cx="0" cy="201612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55315" name="Line 20"/>
          <p:cNvSpPr>
            <a:spLocks noChangeShapeType="1"/>
          </p:cNvSpPr>
          <p:nvPr/>
        </p:nvSpPr>
        <p:spPr bwMode="auto">
          <a:xfrm>
            <a:off x="6430963" y="7685088"/>
            <a:ext cx="0" cy="100806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55316" name="Line 21"/>
          <p:cNvSpPr>
            <a:spLocks noChangeShapeType="1"/>
          </p:cNvSpPr>
          <p:nvPr/>
        </p:nvSpPr>
        <p:spPr bwMode="auto">
          <a:xfrm>
            <a:off x="3622675" y="5740400"/>
            <a:ext cx="0" cy="1944688"/>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55317" name="Line 22"/>
          <p:cNvSpPr>
            <a:spLocks noChangeShapeType="1"/>
          </p:cNvSpPr>
          <p:nvPr/>
        </p:nvSpPr>
        <p:spPr bwMode="auto">
          <a:xfrm>
            <a:off x="3622675" y="3724275"/>
            <a:ext cx="0" cy="1008063"/>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55318" name="Rectangle 23"/>
          <p:cNvSpPr>
            <a:spLocks/>
          </p:cNvSpPr>
          <p:nvPr/>
        </p:nvSpPr>
        <p:spPr bwMode="auto">
          <a:xfrm>
            <a:off x="1965325" y="7469188"/>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5319" name="Rectangle 24"/>
          <p:cNvSpPr>
            <a:spLocks/>
          </p:cNvSpPr>
          <p:nvPr/>
        </p:nvSpPr>
        <p:spPr bwMode="auto">
          <a:xfrm>
            <a:off x="3405188" y="7469188"/>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5320" name="Rectangle 25"/>
          <p:cNvSpPr>
            <a:spLocks/>
          </p:cNvSpPr>
          <p:nvPr/>
        </p:nvSpPr>
        <p:spPr bwMode="auto">
          <a:xfrm>
            <a:off x="1965325" y="8477250"/>
            <a:ext cx="41592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5321" name="Rectangle 26"/>
          <p:cNvSpPr>
            <a:spLocks/>
          </p:cNvSpPr>
          <p:nvPr/>
        </p:nvSpPr>
        <p:spPr bwMode="auto">
          <a:xfrm>
            <a:off x="3406775" y="8477250"/>
            <a:ext cx="41592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5322" name="Rectangle 27"/>
          <p:cNvSpPr>
            <a:spLocks/>
          </p:cNvSpPr>
          <p:nvPr/>
        </p:nvSpPr>
        <p:spPr bwMode="auto">
          <a:xfrm>
            <a:off x="4846638" y="8477250"/>
            <a:ext cx="41592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5323" name="Rectangle 28"/>
          <p:cNvSpPr>
            <a:spLocks/>
          </p:cNvSpPr>
          <p:nvPr/>
        </p:nvSpPr>
        <p:spPr bwMode="auto">
          <a:xfrm>
            <a:off x="4846638" y="7469188"/>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5324" name="Rectangle 29"/>
          <p:cNvSpPr>
            <a:spLocks/>
          </p:cNvSpPr>
          <p:nvPr/>
        </p:nvSpPr>
        <p:spPr bwMode="auto">
          <a:xfrm>
            <a:off x="6215063" y="8477250"/>
            <a:ext cx="41592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5325" name="Rectangle 30"/>
          <p:cNvSpPr>
            <a:spLocks/>
          </p:cNvSpPr>
          <p:nvPr/>
        </p:nvSpPr>
        <p:spPr bwMode="auto">
          <a:xfrm>
            <a:off x="6215063" y="7469188"/>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5326" name="Rectangle 31"/>
          <p:cNvSpPr>
            <a:spLocks/>
          </p:cNvSpPr>
          <p:nvPr/>
        </p:nvSpPr>
        <p:spPr bwMode="auto">
          <a:xfrm>
            <a:off x="7654925" y="7469188"/>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5327" name="Rectangle 32"/>
          <p:cNvSpPr>
            <a:spLocks/>
          </p:cNvSpPr>
          <p:nvPr/>
        </p:nvSpPr>
        <p:spPr bwMode="auto">
          <a:xfrm>
            <a:off x="7654925" y="8477250"/>
            <a:ext cx="41592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5328" name="Rectangle 33"/>
          <p:cNvSpPr>
            <a:spLocks/>
          </p:cNvSpPr>
          <p:nvPr/>
        </p:nvSpPr>
        <p:spPr bwMode="auto">
          <a:xfrm>
            <a:off x="9094788" y="8477250"/>
            <a:ext cx="41592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5329" name="Rectangle 34"/>
          <p:cNvSpPr>
            <a:spLocks/>
          </p:cNvSpPr>
          <p:nvPr/>
        </p:nvSpPr>
        <p:spPr bwMode="auto">
          <a:xfrm>
            <a:off x="9094788" y="7469188"/>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5330" name="Rectangle 35"/>
          <p:cNvSpPr>
            <a:spLocks/>
          </p:cNvSpPr>
          <p:nvPr/>
        </p:nvSpPr>
        <p:spPr bwMode="auto">
          <a:xfrm>
            <a:off x="10463213" y="8477250"/>
            <a:ext cx="41592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5331" name="Rectangle 36"/>
          <p:cNvSpPr>
            <a:spLocks/>
          </p:cNvSpPr>
          <p:nvPr/>
        </p:nvSpPr>
        <p:spPr bwMode="auto">
          <a:xfrm>
            <a:off x="10463213" y="7469188"/>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5332" name="Rectangle 37"/>
          <p:cNvSpPr>
            <a:spLocks/>
          </p:cNvSpPr>
          <p:nvPr/>
        </p:nvSpPr>
        <p:spPr bwMode="auto">
          <a:xfrm>
            <a:off x="1965325" y="6532563"/>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5333" name="Rectangle 38"/>
          <p:cNvSpPr>
            <a:spLocks/>
          </p:cNvSpPr>
          <p:nvPr/>
        </p:nvSpPr>
        <p:spPr bwMode="auto">
          <a:xfrm>
            <a:off x="3405188" y="6532563"/>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5334" name="Rectangle 39"/>
          <p:cNvSpPr>
            <a:spLocks/>
          </p:cNvSpPr>
          <p:nvPr/>
        </p:nvSpPr>
        <p:spPr bwMode="auto">
          <a:xfrm>
            <a:off x="4846638" y="6532563"/>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5335" name="Rectangle 40"/>
          <p:cNvSpPr>
            <a:spLocks/>
          </p:cNvSpPr>
          <p:nvPr/>
        </p:nvSpPr>
        <p:spPr bwMode="auto">
          <a:xfrm>
            <a:off x="6215063" y="6532563"/>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5336" name="Rectangle 41"/>
          <p:cNvSpPr>
            <a:spLocks/>
          </p:cNvSpPr>
          <p:nvPr/>
        </p:nvSpPr>
        <p:spPr bwMode="auto">
          <a:xfrm>
            <a:off x="7654925" y="6532563"/>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5337" name="Rectangle 42"/>
          <p:cNvSpPr>
            <a:spLocks/>
          </p:cNvSpPr>
          <p:nvPr/>
        </p:nvSpPr>
        <p:spPr bwMode="auto">
          <a:xfrm>
            <a:off x="9094788" y="6532563"/>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5338" name="Rectangle 43"/>
          <p:cNvSpPr>
            <a:spLocks/>
          </p:cNvSpPr>
          <p:nvPr/>
        </p:nvSpPr>
        <p:spPr bwMode="auto">
          <a:xfrm>
            <a:off x="10463213" y="6532563"/>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5339" name="Rectangle 44"/>
          <p:cNvSpPr>
            <a:spLocks/>
          </p:cNvSpPr>
          <p:nvPr/>
        </p:nvSpPr>
        <p:spPr bwMode="auto">
          <a:xfrm>
            <a:off x="1965325" y="5524500"/>
            <a:ext cx="41592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5340" name="Rectangle 45"/>
          <p:cNvSpPr>
            <a:spLocks/>
          </p:cNvSpPr>
          <p:nvPr/>
        </p:nvSpPr>
        <p:spPr bwMode="auto">
          <a:xfrm>
            <a:off x="3405188" y="5524500"/>
            <a:ext cx="41592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5341" name="Rectangle 46"/>
          <p:cNvSpPr>
            <a:spLocks/>
          </p:cNvSpPr>
          <p:nvPr/>
        </p:nvSpPr>
        <p:spPr bwMode="auto">
          <a:xfrm>
            <a:off x="4846638" y="5524500"/>
            <a:ext cx="41592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5342" name="Rectangle 47"/>
          <p:cNvSpPr>
            <a:spLocks/>
          </p:cNvSpPr>
          <p:nvPr/>
        </p:nvSpPr>
        <p:spPr bwMode="auto">
          <a:xfrm>
            <a:off x="6215063" y="5524500"/>
            <a:ext cx="41592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5343" name="Rectangle 48"/>
          <p:cNvSpPr>
            <a:spLocks/>
          </p:cNvSpPr>
          <p:nvPr/>
        </p:nvSpPr>
        <p:spPr bwMode="auto">
          <a:xfrm>
            <a:off x="7654925" y="5524500"/>
            <a:ext cx="41592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5344" name="Rectangle 49"/>
          <p:cNvSpPr>
            <a:spLocks/>
          </p:cNvSpPr>
          <p:nvPr/>
        </p:nvSpPr>
        <p:spPr bwMode="auto">
          <a:xfrm>
            <a:off x="9094788" y="5524500"/>
            <a:ext cx="41592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5345" name="Rectangle 50"/>
          <p:cNvSpPr>
            <a:spLocks/>
          </p:cNvSpPr>
          <p:nvPr/>
        </p:nvSpPr>
        <p:spPr bwMode="auto">
          <a:xfrm>
            <a:off x="10463213" y="5524500"/>
            <a:ext cx="41592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5346" name="Rectangle 51"/>
          <p:cNvSpPr>
            <a:spLocks/>
          </p:cNvSpPr>
          <p:nvPr/>
        </p:nvSpPr>
        <p:spPr bwMode="auto">
          <a:xfrm>
            <a:off x="1965325" y="4516438"/>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5347" name="Rectangle 52"/>
          <p:cNvSpPr>
            <a:spLocks/>
          </p:cNvSpPr>
          <p:nvPr/>
        </p:nvSpPr>
        <p:spPr bwMode="auto">
          <a:xfrm>
            <a:off x="3405188" y="4516438"/>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5348" name="Rectangle 53"/>
          <p:cNvSpPr>
            <a:spLocks/>
          </p:cNvSpPr>
          <p:nvPr/>
        </p:nvSpPr>
        <p:spPr bwMode="auto">
          <a:xfrm>
            <a:off x="4846638" y="4516438"/>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5349" name="Rectangle 54"/>
          <p:cNvSpPr>
            <a:spLocks/>
          </p:cNvSpPr>
          <p:nvPr/>
        </p:nvSpPr>
        <p:spPr bwMode="auto">
          <a:xfrm>
            <a:off x="6215063" y="4516438"/>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5350" name="Rectangle 55"/>
          <p:cNvSpPr>
            <a:spLocks/>
          </p:cNvSpPr>
          <p:nvPr/>
        </p:nvSpPr>
        <p:spPr bwMode="auto">
          <a:xfrm>
            <a:off x="7654925" y="4516438"/>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5351" name="Rectangle 56"/>
          <p:cNvSpPr>
            <a:spLocks/>
          </p:cNvSpPr>
          <p:nvPr/>
        </p:nvSpPr>
        <p:spPr bwMode="auto">
          <a:xfrm>
            <a:off x="9094788" y="4516438"/>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5352" name="Rectangle 57"/>
          <p:cNvSpPr>
            <a:spLocks/>
          </p:cNvSpPr>
          <p:nvPr/>
        </p:nvSpPr>
        <p:spPr bwMode="auto">
          <a:xfrm>
            <a:off x="10463213" y="4516438"/>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5353" name="Rectangle 58"/>
          <p:cNvSpPr>
            <a:spLocks/>
          </p:cNvSpPr>
          <p:nvPr/>
        </p:nvSpPr>
        <p:spPr bwMode="auto">
          <a:xfrm>
            <a:off x="1965325" y="3508375"/>
            <a:ext cx="41592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5354" name="Rectangle 59"/>
          <p:cNvSpPr>
            <a:spLocks/>
          </p:cNvSpPr>
          <p:nvPr/>
        </p:nvSpPr>
        <p:spPr bwMode="auto">
          <a:xfrm>
            <a:off x="3405188" y="3508375"/>
            <a:ext cx="41592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5355" name="Rectangle 60"/>
          <p:cNvSpPr>
            <a:spLocks/>
          </p:cNvSpPr>
          <p:nvPr/>
        </p:nvSpPr>
        <p:spPr bwMode="auto">
          <a:xfrm>
            <a:off x="4846638" y="3508375"/>
            <a:ext cx="41592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5356" name="Rectangle 61"/>
          <p:cNvSpPr>
            <a:spLocks/>
          </p:cNvSpPr>
          <p:nvPr/>
        </p:nvSpPr>
        <p:spPr bwMode="auto">
          <a:xfrm>
            <a:off x="6215063" y="3508375"/>
            <a:ext cx="41592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5357" name="Rectangle 62"/>
          <p:cNvSpPr>
            <a:spLocks/>
          </p:cNvSpPr>
          <p:nvPr/>
        </p:nvSpPr>
        <p:spPr bwMode="auto">
          <a:xfrm>
            <a:off x="7654925" y="3508375"/>
            <a:ext cx="41592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5358" name="Rectangle 63"/>
          <p:cNvSpPr>
            <a:spLocks/>
          </p:cNvSpPr>
          <p:nvPr/>
        </p:nvSpPr>
        <p:spPr bwMode="auto">
          <a:xfrm>
            <a:off x="9094788" y="3508375"/>
            <a:ext cx="41592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5359" name="Rectangle 64"/>
          <p:cNvSpPr>
            <a:spLocks/>
          </p:cNvSpPr>
          <p:nvPr/>
        </p:nvSpPr>
        <p:spPr bwMode="auto">
          <a:xfrm>
            <a:off x="10463213" y="3508375"/>
            <a:ext cx="41592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5360" name="Rectangle 65"/>
          <p:cNvSpPr>
            <a:spLocks/>
          </p:cNvSpPr>
          <p:nvPr/>
        </p:nvSpPr>
        <p:spPr bwMode="auto">
          <a:xfrm>
            <a:off x="1965325" y="2573338"/>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5361" name="Rectangle 66"/>
          <p:cNvSpPr>
            <a:spLocks/>
          </p:cNvSpPr>
          <p:nvPr/>
        </p:nvSpPr>
        <p:spPr bwMode="auto">
          <a:xfrm>
            <a:off x="3405188" y="2573338"/>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5362" name="Rectangle 67"/>
          <p:cNvSpPr>
            <a:spLocks/>
          </p:cNvSpPr>
          <p:nvPr/>
        </p:nvSpPr>
        <p:spPr bwMode="auto">
          <a:xfrm>
            <a:off x="4846638" y="2573338"/>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5363" name="Rectangle 68"/>
          <p:cNvSpPr>
            <a:spLocks/>
          </p:cNvSpPr>
          <p:nvPr/>
        </p:nvSpPr>
        <p:spPr bwMode="auto">
          <a:xfrm>
            <a:off x="6215063" y="2573338"/>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5364" name="Rectangle 69"/>
          <p:cNvSpPr>
            <a:spLocks/>
          </p:cNvSpPr>
          <p:nvPr/>
        </p:nvSpPr>
        <p:spPr bwMode="auto">
          <a:xfrm>
            <a:off x="7654925" y="2573338"/>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5365" name="Rectangle 70"/>
          <p:cNvSpPr>
            <a:spLocks/>
          </p:cNvSpPr>
          <p:nvPr/>
        </p:nvSpPr>
        <p:spPr bwMode="auto">
          <a:xfrm>
            <a:off x="9094788" y="2573338"/>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5366" name="Rectangle 71"/>
          <p:cNvSpPr>
            <a:spLocks/>
          </p:cNvSpPr>
          <p:nvPr/>
        </p:nvSpPr>
        <p:spPr bwMode="auto">
          <a:xfrm>
            <a:off x="10463213" y="2573338"/>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FF0000"/>
                </a:solidFill>
                <a:sym typeface="Wingdings" pitchFamily="2" charset="2"/>
              </a:rPr>
              <a:t></a:t>
            </a:r>
          </a:p>
        </p:txBody>
      </p:sp>
      <p:sp>
        <p:nvSpPr>
          <p:cNvPr id="55367" name="Rectangle 72"/>
          <p:cNvSpPr>
            <a:spLocks/>
          </p:cNvSpPr>
          <p:nvPr/>
        </p:nvSpPr>
        <p:spPr bwMode="auto">
          <a:xfrm>
            <a:off x="1246188" y="8477250"/>
            <a:ext cx="41592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00FF00"/>
                </a:solidFill>
                <a:sym typeface="Wingdings" pitchFamily="2" charset="2"/>
              </a:rPr>
              <a:t></a:t>
            </a:r>
          </a:p>
        </p:txBody>
      </p:sp>
      <p:sp>
        <p:nvSpPr>
          <p:cNvPr id="55368" name="Rectangle 73"/>
          <p:cNvSpPr>
            <a:spLocks/>
          </p:cNvSpPr>
          <p:nvPr/>
        </p:nvSpPr>
        <p:spPr bwMode="auto">
          <a:xfrm>
            <a:off x="11326813" y="2573338"/>
            <a:ext cx="4159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15" tIns="45708" rIns="91415" bIns="45708">
            <a:spAutoFit/>
          </a:bodyPr>
          <a:lstStyle/>
          <a:p>
            <a:r>
              <a:rPr lang="en-US" sz="2400">
                <a:solidFill>
                  <a:srgbClr val="00FF00"/>
                </a:solidFill>
                <a:sym typeface="Wingdings" pitchFamily="2" charset="2"/>
              </a:rPr>
              <a:t></a:t>
            </a:r>
          </a:p>
        </p:txBody>
      </p:sp>
      <p:sp>
        <p:nvSpPr>
          <p:cNvPr id="55369" name="TextBox 172"/>
          <p:cNvSpPr txBox="1">
            <a:spLocks noChangeArrowheads="1"/>
          </p:cNvSpPr>
          <p:nvPr/>
        </p:nvSpPr>
        <p:spPr bwMode="auto">
          <a:xfrm>
            <a:off x="0" y="8405813"/>
            <a:ext cx="117316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5" tIns="45708" rIns="91415" bIns="45708">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r>
              <a:rPr lang="en-US" sz="3100">
                <a:solidFill>
                  <a:srgbClr val="000000"/>
                </a:solidFill>
                <a:latin typeface="Times New Roman" pitchFamily="18" charset="0"/>
                <a:sym typeface="Helvetica Neue Light" pitchFamily="-84" charset="0"/>
              </a:rPr>
              <a:t>Enter</a:t>
            </a:r>
          </a:p>
        </p:txBody>
      </p:sp>
      <p:sp>
        <p:nvSpPr>
          <p:cNvPr id="55370" name="TextBox 176"/>
          <p:cNvSpPr txBox="1">
            <a:spLocks noChangeArrowheads="1"/>
          </p:cNvSpPr>
          <p:nvPr/>
        </p:nvSpPr>
        <p:spPr bwMode="auto">
          <a:xfrm>
            <a:off x="11328400" y="2500313"/>
            <a:ext cx="16764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5" tIns="45708" rIns="91415" bIns="45708">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r>
              <a:rPr lang="en-US" sz="3100">
                <a:solidFill>
                  <a:srgbClr val="000000"/>
                </a:solidFill>
                <a:latin typeface="Times New Roman" pitchFamily="18" charset="0"/>
                <a:sym typeface="Helvetica Neue Light" pitchFamily="-84" charset="0"/>
              </a:rPr>
              <a:t>Exit</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title"/>
          </p:nvPr>
        </p:nvSpPr>
        <p:spPr>
          <a:xfrm>
            <a:off x="1606550" y="0"/>
            <a:ext cx="10728325" cy="1841500"/>
          </a:xfrm>
        </p:spPr>
        <p:txBody>
          <a:bodyPr/>
          <a:lstStyle/>
          <a:p>
            <a:pPr eaLnBrk="1" hangingPunct="1"/>
            <a:r>
              <a:rPr lang="en-US" smtClean="0">
                <a:effectLst>
                  <a:outerShdw blurRad="38100" dist="38100" dir="2700000" algn="tl">
                    <a:srgbClr val="C0C0C0"/>
                  </a:outerShdw>
                </a:effectLst>
                <a:latin typeface="Arial" pitchFamily="34" charset="0"/>
              </a:rPr>
              <a:t>Put in walls</a:t>
            </a:r>
          </a:p>
        </p:txBody>
      </p:sp>
      <p:graphicFrame>
        <p:nvGraphicFramePr>
          <p:cNvPr id="80899" name="Group 3"/>
          <p:cNvGraphicFramePr>
            <a:graphicFrameLocks noGrp="1"/>
          </p:cNvGraphicFramePr>
          <p:nvPr>
            <p:ph type="tbl" idx="1"/>
          </p:nvPr>
        </p:nvGraphicFramePr>
        <p:xfrm>
          <a:off x="1173163" y="2068513"/>
          <a:ext cx="10604500" cy="7416803"/>
        </p:xfrm>
        <a:graphic>
          <a:graphicData uri="http://schemas.openxmlformats.org/drawingml/2006/table">
            <a:tbl>
              <a:tblPr/>
              <a:tblGrid>
                <a:gridCol w="706437"/>
                <a:gridCol w="708025"/>
                <a:gridCol w="706438"/>
                <a:gridCol w="706437"/>
                <a:gridCol w="706438"/>
                <a:gridCol w="708025"/>
                <a:gridCol w="706437"/>
                <a:gridCol w="708025"/>
                <a:gridCol w="706438"/>
                <a:gridCol w="708025"/>
                <a:gridCol w="706437"/>
                <a:gridCol w="706438"/>
                <a:gridCol w="706437"/>
                <a:gridCol w="708025"/>
                <a:gridCol w="706438"/>
              </a:tblGrid>
              <a:tr h="495300">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493713">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00FF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5300">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493713">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495300">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493713">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495300">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492125">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495300">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493713">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495300">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493713">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495300">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493713">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00FF00"/>
                          </a:solidFill>
                          <a:effectLst/>
                          <a:latin typeface="Arial" pitchFamily="34" charset="0"/>
                          <a:ea typeface="ヒラギノ角ゴ ProN W3" pitchFamily="-84" charset="-128"/>
                          <a:sym typeface="Wingdings" pitchFamily="2" charset="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ea typeface="ヒラギノ角ゴ ProN W3" pitchFamily="-84" charset="-128"/>
                          <a:sym typeface="Wingdings"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495300">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r>
            </a:tbl>
          </a:graphicData>
        </a:graphic>
      </p:graphicFrame>
      <p:sp>
        <p:nvSpPr>
          <p:cNvPr id="56580" name="Line 261"/>
          <p:cNvSpPr>
            <a:spLocks noChangeShapeType="1"/>
          </p:cNvSpPr>
          <p:nvPr/>
        </p:nvSpPr>
        <p:spPr bwMode="auto">
          <a:xfrm>
            <a:off x="1606550" y="8693150"/>
            <a:ext cx="9072563"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56581" name="Line 262"/>
          <p:cNvSpPr>
            <a:spLocks noChangeShapeType="1"/>
          </p:cNvSpPr>
          <p:nvPr/>
        </p:nvSpPr>
        <p:spPr bwMode="auto">
          <a:xfrm>
            <a:off x="2181225" y="7685088"/>
            <a:ext cx="8497888"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56582" name="Line 263"/>
          <p:cNvSpPr>
            <a:spLocks noChangeShapeType="1"/>
          </p:cNvSpPr>
          <p:nvPr/>
        </p:nvSpPr>
        <p:spPr bwMode="auto">
          <a:xfrm>
            <a:off x="3622675" y="6748463"/>
            <a:ext cx="1439863"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56583" name="Line 264"/>
          <p:cNvSpPr>
            <a:spLocks noChangeShapeType="1"/>
          </p:cNvSpPr>
          <p:nvPr/>
        </p:nvSpPr>
        <p:spPr bwMode="auto">
          <a:xfrm>
            <a:off x="6430963" y="6748463"/>
            <a:ext cx="2879725"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56584" name="Line 265"/>
          <p:cNvSpPr>
            <a:spLocks noChangeShapeType="1"/>
          </p:cNvSpPr>
          <p:nvPr/>
        </p:nvSpPr>
        <p:spPr bwMode="auto">
          <a:xfrm>
            <a:off x="3549650" y="5740400"/>
            <a:ext cx="4321175"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56585" name="Line 266"/>
          <p:cNvSpPr>
            <a:spLocks noChangeShapeType="1"/>
          </p:cNvSpPr>
          <p:nvPr/>
        </p:nvSpPr>
        <p:spPr bwMode="auto">
          <a:xfrm>
            <a:off x="3622675" y="4732338"/>
            <a:ext cx="1439863"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56586" name="Line 267"/>
          <p:cNvSpPr>
            <a:spLocks noChangeShapeType="1"/>
          </p:cNvSpPr>
          <p:nvPr/>
        </p:nvSpPr>
        <p:spPr bwMode="auto">
          <a:xfrm>
            <a:off x="7870825" y="4732338"/>
            <a:ext cx="1439863"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56587" name="Line 268"/>
          <p:cNvSpPr>
            <a:spLocks noChangeShapeType="1"/>
          </p:cNvSpPr>
          <p:nvPr/>
        </p:nvSpPr>
        <p:spPr bwMode="auto">
          <a:xfrm>
            <a:off x="2181225" y="3724275"/>
            <a:ext cx="144145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56588" name="Line 269"/>
          <p:cNvSpPr>
            <a:spLocks noChangeShapeType="1"/>
          </p:cNvSpPr>
          <p:nvPr/>
        </p:nvSpPr>
        <p:spPr bwMode="auto">
          <a:xfrm>
            <a:off x="9310688" y="3724275"/>
            <a:ext cx="14398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56589" name="Line 270"/>
          <p:cNvSpPr>
            <a:spLocks noChangeShapeType="1"/>
          </p:cNvSpPr>
          <p:nvPr/>
        </p:nvSpPr>
        <p:spPr bwMode="auto">
          <a:xfrm>
            <a:off x="2181225" y="2789238"/>
            <a:ext cx="9145588"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56590" name="Line 271"/>
          <p:cNvSpPr>
            <a:spLocks noChangeShapeType="1"/>
          </p:cNvSpPr>
          <p:nvPr/>
        </p:nvSpPr>
        <p:spPr bwMode="auto">
          <a:xfrm>
            <a:off x="2181225" y="3724275"/>
            <a:ext cx="0" cy="3960813"/>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56591" name="Line 272"/>
          <p:cNvSpPr>
            <a:spLocks noChangeShapeType="1"/>
          </p:cNvSpPr>
          <p:nvPr/>
        </p:nvSpPr>
        <p:spPr bwMode="auto">
          <a:xfrm>
            <a:off x="5062538" y="2789238"/>
            <a:ext cx="0" cy="201612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56592" name="Line 273"/>
          <p:cNvSpPr>
            <a:spLocks noChangeShapeType="1"/>
          </p:cNvSpPr>
          <p:nvPr/>
        </p:nvSpPr>
        <p:spPr bwMode="auto">
          <a:xfrm>
            <a:off x="6384925" y="3733800"/>
            <a:ext cx="46038" cy="20066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56593" name="Line 274"/>
          <p:cNvSpPr>
            <a:spLocks noChangeShapeType="1"/>
          </p:cNvSpPr>
          <p:nvPr/>
        </p:nvSpPr>
        <p:spPr bwMode="auto">
          <a:xfrm>
            <a:off x="9310688" y="3724275"/>
            <a:ext cx="0" cy="403225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56594" name="Line 275"/>
          <p:cNvSpPr>
            <a:spLocks noChangeShapeType="1"/>
          </p:cNvSpPr>
          <p:nvPr/>
        </p:nvSpPr>
        <p:spPr bwMode="auto">
          <a:xfrm>
            <a:off x="7870825" y="3724275"/>
            <a:ext cx="0" cy="1008063"/>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56595" name="Line 276"/>
          <p:cNvSpPr>
            <a:spLocks noChangeShapeType="1"/>
          </p:cNvSpPr>
          <p:nvPr/>
        </p:nvSpPr>
        <p:spPr bwMode="auto">
          <a:xfrm>
            <a:off x="10679113" y="3724275"/>
            <a:ext cx="0" cy="1008063"/>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56596" name="Line 277"/>
          <p:cNvSpPr>
            <a:spLocks noChangeShapeType="1"/>
          </p:cNvSpPr>
          <p:nvPr/>
        </p:nvSpPr>
        <p:spPr bwMode="auto">
          <a:xfrm>
            <a:off x="10679113" y="5740400"/>
            <a:ext cx="0" cy="201612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56597" name="Line 278"/>
          <p:cNvSpPr>
            <a:spLocks noChangeShapeType="1"/>
          </p:cNvSpPr>
          <p:nvPr/>
        </p:nvSpPr>
        <p:spPr bwMode="auto">
          <a:xfrm>
            <a:off x="6430963" y="7685088"/>
            <a:ext cx="0" cy="100806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56598" name="Line 279"/>
          <p:cNvSpPr>
            <a:spLocks noChangeShapeType="1"/>
          </p:cNvSpPr>
          <p:nvPr/>
        </p:nvSpPr>
        <p:spPr bwMode="auto">
          <a:xfrm>
            <a:off x="3622675" y="5740400"/>
            <a:ext cx="0" cy="201612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56599" name="Line 280"/>
          <p:cNvSpPr>
            <a:spLocks noChangeShapeType="1"/>
          </p:cNvSpPr>
          <p:nvPr/>
        </p:nvSpPr>
        <p:spPr bwMode="auto">
          <a:xfrm>
            <a:off x="3622675" y="3724275"/>
            <a:ext cx="0" cy="10080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15" tIns="45708" rIns="91415" bIns="45708"/>
          <a:lstStyle/>
          <a:p>
            <a:endParaRPr lang="en-AU"/>
          </a:p>
        </p:txBody>
      </p:sp>
      <p:sp>
        <p:nvSpPr>
          <p:cNvPr id="56600" name="TextBox 172"/>
          <p:cNvSpPr txBox="1">
            <a:spLocks noChangeArrowheads="1"/>
          </p:cNvSpPr>
          <p:nvPr/>
        </p:nvSpPr>
        <p:spPr bwMode="auto">
          <a:xfrm>
            <a:off x="0" y="8405813"/>
            <a:ext cx="117316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5" tIns="45708" rIns="91415" bIns="45708">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r>
              <a:rPr lang="en-US" sz="3100">
                <a:solidFill>
                  <a:srgbClr val="000000"/>
                </a:solidFill>
                <a:latin typeface="Times New Roman" pitchFamily="18" charset="0"/>
                <a:sym typeface="Helvetica Neue Light" pitchFamily="-84" charset="0"/>
              </a:rPr>
              <a:t>Enter</a:t>
            </a:r>
          </a:p>
        </p:txBody>
      </p:sp>
      <p:sp>
        <p:nvSpPr>
          <p:cNvPr id="56601" name="TextBox 176"/>
          <p:cNvSpPr txBox="1">
            <a:spLocks noChangeArrowheads="1"/>
          </p:cNvSpPr>
          <p:nvPr/>
        </p:nvSpPr>
        <p:spPr bwMode="auto">
          <a:xfrm>
            <a:off x="11328400" y="2500313"/>
            <a:ext cx="16764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5" tIns="45708" rIns="91415" bIns="45708">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r>
              <a:rPr lang="en-US" sz="3100">
                <a:solidFill>
                  <a:srgbClr val="000000"/>
                </a:solidFill>
                <a:latin typeface="Times New Roman" pitchFamily="18" charset="0"/>
                <a:sym typeface="Helvetica Neue Light" pitchFamily="-84" charset="0"/>
              </a:rPr>
              <a:t>Exit</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97"/>
          <p:cNvSpPr>
            <a:spLocks noGrp="1" noChangeArrowheads="1"/>
          </p:cNvSpPr>
          <p:nvPr>
            <p:ph type="title"/>
          </p:nvPr>
        </p:nvSpPr>
        <p:spPr>
          <a:xfrm>
            <a:off x="1533525" y="0"/>
            <a:ext cx="10728325" cy="1841500"/>
          </a:xfrm>
        </p:spPr>
        <p:txBody>
          <a:bodyPr/>
          <a:lstStyle/>
          <a:p>
            <a:pPr eaLnBrk="1" hangingPunct="1"/>
            <a:r>
              <a:rPr lang="en-US" smtClean="0">
                <a:effectLst>
                  <a:outerShdw blurRad="38100" dist="38100" dir="2700000" algn="tl">
                    <a:srgbClr val="C0C0C0"/>
                  </a:outerShdw>
                </a:effectLst>
                <a:latin typeface="Arial" pitchFamily="34" charset="0"/>
              </a:rPr>
              <a:t>Remove Tree</a:t>
            </a:r>
          </a:p>
        </p:txBody>
      </p:sp>
      <p:graphicFrame>
        <p:nvGraphicFramePr>
          <p:cNvPr id="66194" name="Group 658"/>
          <p:cNvGraphicFramePr>
            <a:graphicFrameLocks noGrp="1"/>
          </p:cNvGraphicFramePr>
          <p:nvPr>
            <p:ph type="tbl" idx="1"/>
          </p:nvPr>
        </p:nvGraphicFramePr>
        <p:xfrm>
          <a:off x="1173163" y="2068513"/>
          <a:ext cx="10604500" cy="7416803"/>
        </p:xfrm>
        <a:graphic>
          <a:graphicData uri="http://schemas.openxmlformats.org/drawingml/2006/table">
            <a:tbl>
              <a:tblPr/>
              <a:tblGrid>
                <a:gridCol w="706437"/>
                <a:gridCol w="708025"/>
                <a:gridCol w="706438"/>
                <a:gridCol w="706437"/>
                <a:gridCol w="706438"/>
                <a:gridCol w="708025"/>
                <a:gridCol w="706437"/>
                <a:gridCol w="708025"/>
                <a:gridCol w="706438"/>
                <a:gridCol w="708025"/>
                <a:gridCol w="706437"/>
                <a:gridCol w="706438"/>
                <a:gridCol w="706437"/>
                <a:gridCol w="708025"/>
                <a:gridCol w="706438"/>
              </a:tblGrid>
              <a:tr h="495300">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493713">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5300">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493713">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495300">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493713">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495300">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492125">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495300">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493713">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495300">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493713">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495300">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493713">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495300">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r>
            </a:tbl>
          </a:graphicData>
        </a:graphic>
      </p:graphicFrame>
      <p:sp>
        <p:nvSpPr>
          <p:cNvPr id="57604" name="TextBox 172"/>
          <p:cNvSpPr txBox="1">
            <a:spLocks noChangeArrowheads="1"/>
          </p:cNvSpPr>
          <p:nvPr/>
        </p:nvSpPr>
        <p:spPr bwMode="auto">
          <a:xfrm>
            <a:off x="0" y="8405813"/>
            <a:ext cx="117316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5" tIns="45708" rIns="91415" bIns="45708">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r>
              <a:rPr lang="en-US" sz="3100">
                <a:solidFill>
                  <a:srgbClr val="000000"/>
                </a:solidFill>
                <a:latin typeface="Times New Roman" pitchFamily="18" charset="0"/>
                <a:sym typeface="Helvetica Neue Light" pitchFamily="-84" charset="0"/>
              </a:rPr>
              <a:t>Enter</a:t>
            </a:r>
          </a:p>
        </p:txBody>
      </p:sp>
      <p:sp>
        <p:nvSpPr>
          <p:cNvPr id="57605" name="TextBox 176"/>
          <p:cNvSpPr txBox="1">
            <a:spLocks noChangeArrowheads="1"/>
          </p:cNvSpPr>
          <p:nvPr/>
        </p:nvSpPr>
        <p:spPr bwMode="auto">
          <a:xfrm>
            <a:off x="11328400" y="2500313"/>
            <a:ext cx="16764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5" tIns="45708" rIns="91415" bIns="45708">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r>
              <a:rPr lang="en-US" sz="3100">
                <a:solidFill>
                  <a:srgbClr val="000000"/>
                </a:solidFill>
                <a:latin typeface="Times New Roman" pitchFamily="18" charset="0"/>
                <a:sym typeface="Helvetica Neue Light" pitchFamily="-84" charset="0"/>
              </a:rPr>
              <a:t>Exit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09" name="Group 1"/>
          <p:cNvGrpSpPr>
            <a:grpSpLocks/>
          </p:cNvGrpSpPr>
          <p:nvPr/>
        </p:nvGrpSpPr>
        <p:grpSpPr bwMode="auto">
          <a:xfrm>
            <a:off x="2901950" y="1731963"/>
            <a:ext cx="7724775" cy="8045450"/>
            <a:chOff x="3817696" y="0"/>
            <a:chExt cx="8487192" cy="9753600"/>
          </a:xfrm>
        </p:grpSpPr>
        <p:pic>
          <p:nvPicPr>
            <p:cNvPr id="6" name="Picture 5" descr="notepad_pag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7696" y="0"/>
              <a:ext cx="8487192" cy="97536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7429" name="TextBox 6"/>
            <p:cNvSpPr txBox="1">
              <a:spLocks noChangeArrowheads="1"/>
            </p:cNvSpPr>
            <p:nvPr/>
          </p:nvSpPr>
          <p:spPr bwMode="auto">
            <a:xfrm>
              <a:off x="4538133" y="1524680"/>
              <a:ext cx="7348784" cy="98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046" tIns="65023" rIns="130046" bIns="65023">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eaLnBrk="1" hangingPunct="1"/>
              <a:r>
                <a:rPr lang="en-US" sz="4400">
                  <a:latin typeface="Handwriting - Dakota" pitchFamily="-84" charset="0"/>
                </a:rPr>
                <a:t>0.  Add the first item</a:t>
              </a:r>
            </a:p>
          </p:txBody>
        </p:sp>
        <p:sp>
          <p:nvSpPr>
            <p:cNvPr id="17430" name="TextBox 7"/>
            <p:cNvSpPr txBox="1">
              <a:spLocks noChangeArrowheads="1"/>
            </p:cNvSpPr>
            <p:nvPr/>
          </p:nvSpPr>
          <p:spPr bwMode="auto">
            <a:xfrm>
              <a:off x="4829591" y="2508539"/>
              <a:ext cx="6524979" cy="98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046" tIns="65023" rIns="130046" bIns="65023">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eaLnBrk="1" hangingPunct="1"/>
              <a:r>
                <a:rPr lang="en-US" sz="4400">
                  <a:latin typeface="Handwriting - Dakota" pitchFamily="-84" charset="0"/>
                </a:rPr>
                <a:t>1.  Add an item</a:t>
              </a:r>
            </a:p>
          </p:txBody>
        </p:sp>
        <p:sp>
          <p:nvSpPr>
            <p:cNvPr id="17431" name="TextBox 8"/>
            <p:cNvSpPr txBox="1">
              <a:spLocks noChangeArrowheads="1"/>
            </p:cNvSpPr>
            <p:nvPr/>
          </p:nvSpPr>
          <p:spPr bwMode="auto">
            <a:xfrm>
              <a:off x="4538132" y="3617980"/>
              <a:ext cx="7428466" cy="98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30046" tIns="65023" rIns="130046" bIns="65023">
              <a:spAutoFit/>
            </a:bodyPr>
            <a:lstStyle>
              <a:lvl1pPr marL="1055688" indent="-1055688"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marL="0" indent="0" eaLnBrk="1" hangingPunct="1"/>
              <a:r>
                <a:rPr lang="en-US" sz="4400" dirty="0" smtClean="0">
                  <a:latin typeface="Handwriting - Dakota" pitchFamily="-84" charset="0"/>
                </a:rPr>
                <a:t> 2. Add </a:t>
              </a:r>
              <a:r>
                <a:rPr lang="en-US" sz="4400" dirty="0">
                  <a:latin typeface="Handwriting - Dakota" pitchFamily="-84" charset="0"/>
                </a:rPr>
                <a:t>another item.</a:t>
              </a:r>
            </a:p>
          </p:txBody>
        </p:sp>
      </p:grpSp>
      <p:sp>
        <p:nvSpPr>
          <p:cNvPr id="3" name="Title 2"/>
          <p:cNvSpPr>
            <a:spLocks noGrp="1"/>
          </p:cNvSpPr>
          <p:nvPr>
            <p:ph type="title"/>
          </p:nvPr>
        </p:nvSpPr>
        <p:spPr>
          <a:xfrm>
            <a:off x="1965325" y="268288"/>
            <a:ext cx="10664825" cy="1625600"/>
          </a:xfrm>
        </p:spPr>
        <p:txBody>
          <a:bodyPr/>
          <a:lstStyle/>
          <a:p>
            <a:pPr eaLnBrk="1" hangingPunct="1"/>
            <a:r>
              <a:rPr lang="en-US" smtClean="0">
                <a:effectLst>
                  <a:outerShdw blurRad="38100" dist="38100" dir="2700000" algn="tl">
                    <a:srgbClr val="C0C0C0"/>
                  </a:outerShdw>
                </a:effectLst>
              </a:rPr>
              <a:t>List</a:t>
            </a:r>
          </a:p>
        </p:txBody>
      </p:sp>
      <p:grpSp>
        <p:nvGrpSpPr>
          <p:cNvPr id="30" name="Group 29"/>
          <p:cNvGrpSpPr>
            <a:grpSpLocks/>
          </p:cNvGrpSpPr>
          <p:nvPr/>
        </p:nvGrpSpPr>
        <p:grpSpPr bwMode="auto">
          <a:xfrm>
            <a:off x="8086725" y="2355850"/>
            <a:ext cx="4895850" cy="3097213"/>
            <a:chOff x="8086576" y="2356520"/>
            <a:chExt cx="4895448" cy="3096344"/>
          </a:xfrm>
        </p:grpSpPr>
        <p:sp>
          <p:nvSpPr>
            <p:cNvPr id="4" name="TextBox 3"/>
            <p:cNvSpPr txBox="1"/>
            <p:nvPr/>
          </p:nvSpPr>
          <p:spPr>
            <a:xfrm>
              <a:off x="11037497" y="2356520"/>
              <a:ext cx="1944527" cy="769722"/>
            </a:xfrm>
            <a:prstGeom prst="rect">
              <a:avLst/>
            </a:prstGeom>
            <a:noFill/>
          </p:spPr>
          <p:txBody>
            <a:bodyPr>
              <a:spAutoFit/>
            </a:bodyPr>
            <a:lstStyle/>
            <a:p>
              <a:pPr>
                <a:defRPr/>
              </a:pPr>
              <a:r>
                <a:rPr lang="en-US" sz="4400" dirty="0">
                  <a:solidFill>
                    <a:schemeClr val="accent5">
                      <a:lumMod val="75000"/>
                    </a:schemeClr>
                  </a:solidFill>
                  <a:latin typeface="Arial" charset="0"/>
                  <a:ea typeface="ヒラギノ角ゴ ProN W3" charset="0"/>
                  <a:cs typeface="ヒラギノ角ゴ ProN W3" charset="0"/>
                </a:rPr>
                <a:t>Items</a:t>
              </a:r>
            </a:p>
          </p:txBody>
        </p:sp>
        <p:cxnSp>
          <p:nvCxnSpPr>
            <p:cNvPr id="10" name="Straight Arrow Connector 9"/>
            <p:cNvCxnSpPr>
              <a:cxnSpLocks noChangeShapeType="1"/>
            </p:cNvCxnSpPr>
            <p:nvPr/>
          </p:nvCxnSpPr>
          <p:spPr bwMode="auto">
            <a:xfrm flipH="1">
              <a:off x="8086576" y="2861203"/>
              <a:ext cx="2881076" cy="576101"/>
            </a:xfrm>
            <a:prstGeom prst="straightConnector1">
              <a:avLst/>
            </a:prstGeom>
            <a:noFill/>
            <a:ln w="50800">
              <a:solidFill>
                <a:srgbClr val="713204"/>
              </a:solidFill>
              <a:round/>
              <a:headEnd/>
              <a:tailEnd type="arrow" w="med" len="med"/>
            </a:ln>
            <a:effectLst>
              <a:outerShdw dist="25400" dir="5400000" rotWithShape="0">
                <a:srgbClr val="808080">
                  <a:alpha val="43137"/>
                </a:srgbClr>
              </a:outerShdw>
            </a:effectLst>
            <a:extLst>
              <a:ext uri="{909E8E84-426E-40DD-AFC4-6F175D3DCCD1}">
                <a14:hiddenFill xmlns:a14="http://schemas.microsoft.com/office/drawing/2010/main">
                  <a:noFill/>
                </a14:hiddenFill>
              </a:ext>
            </a:extLst>
          </p:spPr>
        </p:cxnSp>
        <p:cxnSp>
          <p:nvCxnSpPr>
            <p:cNvPr id="11" name="Straight Arrow Connector 10"/>
            <p:cNvCxnSpPr>
              <a:cxnSpLocks noChangeShapeType="1"/>
            </p:cNvCxnSpPr>
            <p:nvPr/>
          </p:nvCxnSpPr>
          <p:spPr bwMode="auto">
            <a:xfrm flipH="1">
              <a:off x="8158008" y="3013561"/>
              <a:ext cx="2962032" cy="1287102"/>
            </a:xfrm>
            <a:prstGeom prst="straightConnector1">
              <a:avLst/>
            </a:prstGeom>
            <a:noFill/>
            <a:ln w="50800">
              <a:solidFill>
                <a:srgbClr val="713204"/>
              </a:solidFill>
              <a:round/>
              <a:headEnd/>
              <a:tailEnd type="arrow" w="med" len="med"/>
            </a:ln>
            <a:effectLst>
              <a:outerShdw dist="25400" dir="5400000" rotWithShape="0">
                <a:srgbClr val="808080">
                  <a:alpha val="43137"/>
                </a:srgbClr>
              </a:outerShdw>
            </a:effectLst>
            <a:extLst>
              <a:ext uri="{909E8E84-426E-40DD-AFC4-6F175D3DCCD1}">
                <a14:hiddenFill xmlns:a14="http://schemas.microsoft.com/office/drawing/2010/main">
                  <a:noFill/>
                </a14:hiddenFill>
              </a:ext>
            </a:extLst>
          </p:spPr>
        </p:cxnSp>
        <p:cxnSp>
          <p:nvCxnSpPr>
            <p:cNvPr id="12" name="Straight Arrow Connector 11"/>
            <p:cNvCxnSpPr>
              <a:cxnSpLocks noChangeShapeType="1"/>
            </p:cNvCxnSpPr>
            <p:nvPr/>
          </p:nvCxnSpPr>
          <p:spPr bwMode="auto">
            <a:xfrm flipH="1">
              <a:off x="8373890" y="3165918"/>
              <a:ext cx="2898537" cy="2286946"/>
            </a:xfrm>
            <a:prstGeom prst="straightConnector1">
              <a:avLst/>
            </a:prstGeom>
            <a:noFill/>
            <a:ln w="50800">
              <a:solidFill>
                <a:srgbClr val="713204"/>
              </a:solidFill>
              <a:round/>
              <a:headEnd/>
              <a:tailEnd type="arrow" w="med" len="med"/>
            </a:ln>
            <a:effectLst>
              <a:outerShdw dist="25400" dir="5400000" rotWithShape="0">
                <a:srgbClr val="808080">
                  <a:alpha val="43137"/>
                </a:srgbClr>
              </a:outerShdw>
            </a:effectLst>
            <a:extLst>
              <a:ext uri="{909E8E84-426E-40DD-AFC4-6F175D3DCCD1}">
                <a14:hiddenFill xmlns:a14="http://schemas.microsoft.com/office/drawing/2010/main">
                  <a:noFill/>
                </a14:hiddenFill>
              </a:ext>
            </a:extLst>
          </p:spPr>
        </p:cxnSp>
      </p:grpSp>
      <p:grpSp>
        <p:nvGrpSpPr>
          <p:cNvPr id="33" name="Group 32"/>
          <p:cNvGrpSpPr>
            <a:grpSpLocks/>
          </p:cNvGrpSpPr>
          <p:nvPr/>
        </p:nvGrpSpPr>
        <p:grpSpPr bwMode="auto">
          <a:xfrm>
            <a:off x="4125913" y="700088"/>
            <a:ext cx="6840537" cy="2736850"/>
            <a:chOff x="4126136" y="700336"/>
            <a:chExt cx="6840760" cy="2736304"/>
          </a:xfrm>
        </p:grpSpPr>
        <p:sp>
          <p:nvSpPr>
            <p:cNvPr id="17422" name="TextBox 21"/>
            <p:cNvSpPr txBox="1">
              <a:spLocks noChangeArrowheads="1"/>
            </p:cNvSpPr>
            <p:nvPr/>
          </p:nvSpPr>
          <p:spPr bwMode="auto">
            <a:xfrm>
              <a:off x="5350272" y="700336"/>
              <a:ext cx="561662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eaLnBrk="1" hangingPunct="1"/>
              <a:r>
                <a:rPr lang="en-US" sz="4400">
                  <a:solidFill>
                    <a:srgbClr val="0000FF"/>
                  </a:solidFill>
                </a:rPr>
                <a:t>Start numbering at 0.</a:t>
              </a:r>
            </a:p>
          </p:txBody>
        </p:sp>
        <p:cxnSp>
          <p:nvCxnSpPr>
            <p:cNvPr id="23" name="Straight Arrow Connector 22"/>
            <p:cNvCxnSpPr>
              <a:cxnSpLocks noChangeShapeType="1"/>
            </p:cNvCxnSpPr>
            <p:nvPr/>
          </p:nvCxnSpPr>
          <p:spPr bwMode="auto">
            <a:xfrm flipH="1">
              <a:off x="4126136" y="1492340"/>
              <a:ext cx="3887914" cy="1944300"/>
            </a:xfrm>
            <a:prstGeom prst="straightConnector1">
              <a:avLst/>
            </a:prstGeom>
            <a:noFill/>
            <a:ln w="50800">
              <a:solidFill>
                <a:srgbClr val="0000FF"/>
              </a:solidFill>
              <a:round/>
              <a:headEnd/>
              <a:tailEnd type="arrow" w="med" len="med"/>
            </a:ln>
            <a:effectLst>
              <a:outerShdw dist="25400" dir="5400000" rotWithShape="0">
                <a:srgbClr val="808080">
                  <a:alpha val="43137"/>
                </a:srgbClr>
              </a:outerShdw>
            </a:effectLst>
            <a:extLst>
              <a:ext uri="{909E8E84-426E-40DD-AFC4-6F175D3DCCD1}">
                <a14:hiddenFill xmlns:a14="http://schemas.microsoft.com/office/drawing/2010/main">
                  <a:noFill/>
                </a14:hiddenFill>
              </a:ext>
            </a:extLst>
          </p:spPr>
        </p:cxnSp>
      </p:grpSp>
      <p:sp>
        <p:nvSpPr>
          <p:cNvPr id="17413" name="TextBox 25"/>
          <p:cNvSpPr txBox="1">
            <a:spLocks noChangeArrowheads="1"/>
          </p:cNvSpPr>
          <p:nvPr/>
        </p:nvSpPr>
        <p:spPr bwMode="auto">
          <a:xfrm>
            <a:off x="3478213" y="1924050"/>
            <a:ext cx="505460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046" tIns="65023" rIns="130046" bIns="65023">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eaLnBrk="1" hangingPunct="1"/>
            <a:r>
              <a:rPr lang="en-US" sz="4400" dirty="0">
                <a:latin typeface="Handwriting - Dakota" pitchFamily="-84" charset="0"/>
              </a:rPr>
              <a:t>s</a:t>
            </a:r>
            <a:r>
              <a:rPr lang="en-US" sz="4400" dirty="0" smtClean="0">
                <a:latin typeface="Handwriting - Dakota" pitchFamily="-84" charset="0"/>
              </a:rPr>
              <a:t>imple</a:t>
            </a:r>
            <a:endParaRPr lang="en-US" sz="4400" dirty="0">
              <a:latin typeface="Handwriting - Dakota" pitchFamily="-84" charset="0"/>
            </a:endParaRPr>
          </a:p>
        </p:txBody>
      </p:sp>
      <p:grpSp>
        <p:nvGrpSpPr>
          <p:cNvPr id="34" name="Group 33"/>
          <p:cNvGrpSpPr>
            <a:grpSpLocks/>
          </p:cNvGrpSpPr>
          <p:nvPr/>
        </p:nvGrpSpPr>
        <p:grpSpPr bwMode="auto">
          <a:xfrm>
            <a:off x="11113" y="3581400"/>
            <a:ext cx="3754437" cy="1992313"/>
            <a:chOff x="11368" y="3580656"/>
            <a:chExt cx="3754728" cy="1993577"/>
          </a:xfrm>
        </p:grpSpPr>
        <p:sp>
          <p:nvSpPr>
            <p:cNvPr id="17418" name="TextBox 14"/>
            <p:cNvSpPr txBox="1">
              <a:spLocks noChangeArrowheads="1"/>
            </p:cNvSpPr>
            <p:nvPr/>
          </p:nvSpPr>
          <p:spPr bwMode="auto">
            <a:xfrm>
              <a:off x="11368" y="4804792"/>
              <a:ext cx="2232248"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eaLnBrk="1" hangingPunct="1"/>
              <a:r>
                <a:rPr lang="en-US" sz="4400">
                  <a:solidFill>
                    <a:srgbClr val="713204"/>
                  </a:solidFill>
                </a:rPr>
                <a:t>Indexes</a:t>
              </a:r>
            </a:p>
          </p:txBody>
        </p:sp>
        <p:cxnSp>
          <p:nvCxnSpPr>
            <p:cNvPr id="17" name="Straight Arrow Connector 16"/>
            <p:cNvCxnSpPr>
              <a:cxnSpLocks noChangeShapeType="1"/>
              <a:stCxn id="17418" idx="3"/>
            </p:cNvCxnSpPr>
            <p:nvPr/>
          </p:nvCxnSpPr>
          <p:spPr bwMode="auto">
            <a:xfrm flipV="1">
              <a:off x="2243566" y="4373322"/>
              <a:ext cx="1522530" cy="816493"/>
            </a:xfrm>
            <a:prstGeom prst="straightConnector1">
              <a:avLst/>
            </a:prstGeom>
            <a:noFill/>
            <a:ln w="50800">
              <a:solidFill>
                <a:srgbClr val="713204"/>
              </a:solidFill>
              <a:round/>
              <a:headEnd/>
              <a:tailEnd type="arrow" w="med" len="med"/>
            </a:ln>
            <a:effectLst>
              <a:outerShdw dist="25400" dir="5400000" rotWithShape="0">
                <a:srgbClr val="808080">
                  <a:alpha val="43137"/>
                </a:srgbClr>
              </a:outerShdw>
            </a:effectLst>
            <a:extLst>
              <a:ext uri="{909E8E84-426E-40DD-AFC4-6F175D3DCCD1}">
                <a14:hiddenFill xmlns:a14="http://schemas.microsoft.com/office/drawing/2010/main">
                  <a:noFill/>
                </a14:hiddenFill>
              </a:ext>
            </a:extLst>
          </p:spPr>
        </p:cxnSp>
        <p:cxnSp>
          <p:nvCxnSpPr>
            <p:cNvPr id="18" name="Straight Arrow Connector 17"/>
            <p:cNvCxnSpPr>
              <a:cxnSpLocks noChangeShapeType="1"/>
            </p:cNvCxnSpPr>
            <p:nvPr/>
          </p:nvCxnSpPr>
          <p:spPr bwMode="auto">
            <a:xfrm flipV="1">
              <a:off x="2254679" y="5237469"/>
              <a:ext cx="1511417" cy="168382"/>
            </a:xfrm>
            <a:prstGeom prst="straightConnector1">
              <a:avLst/>
            </a:prstGeom>
            <a:noFill/>
            <a:ln w="50800">
              <a:solidFill>
                <a:srgbClr val="713204"/>
              </a:solidFill>
              <a:round/>
              <a:headEnd/>
              <a:tailEnd type="arrow" w="med" len="med"/>
            </a:ln>
            <a:effectLst>
              <a:outerShdw dist="25400" dir="5400000" rotWithShape="0">
                <a:srgbClr val="808080">
                  <a:alpha val="43137"/>
                </a:srgbClr>
              </a:outerShdw>
            </a:effectLst>
            <a:extLst>
              <a:ext uri="{909E8E84-426E-40DD-AFC4-6F175D3DCCD1}">
                <a14:hiddenFill xmlns:a14="http://schemas.microsoft.com/office/drawing/2010/main">
                  <a:noFill/>
                </a14:hiddenFill>
              </a:ext>
            </a:extLst>
          </p:spPr>
        </p:cxnSp>
        <p:cxnSp>
          <p:nvCxnSpPr>
            <p:cNvPr id="20" name="Straight Arrow Connector 19"/>
            <p:cNvCxnSpPr>
              <a:cxnSpLocks noChangeShapeType="1"/>
            </p:cNvCxnSpPr>
            <p:nvPr/>
          </p:nvCxnSpPr>
          <p:spPr bwMode="auto">
            <a:xfrm flipV="1">
              <a:off x="2181648" y="3580656"/>
              <a:ext cx="1439975" cy="1393121"/>
            </a:xfrm>
            <a:prstGeom prst="straightConnector1">
              <a:avLst/>
            </a:prstGeom>
            <a:noFill/>
            <a:ln w="50800">
              <a:solidFill>
                <a:srgbClr val="713204"/>
              </a:solidFill>
              <a:round/>
              <a:headEnd/>
              <a:tailEnd type="arrow" w="med" len="med"/>
            </a:ln>
            <a:effectLst>
              <a:outerShdw dist="25400" dir="5400000" rotWithShape="0">
                <a:srgbClr val="808080">
                  <a:alpha val="43137"/>
                </a:srgbClr>
              </a:outerShdw>
            </a:effectLst>
            <a:extLst>
              <a:ext uri="{909E8E84-426E-40DD-AFC4-6F175D3DCCD1}">
                <a14:hiddenFill xmlns:a14="http://schemas.microsoft.com/office/drawing/2010/main">
                  <a:noFill/>
                </a14:hiddenFill>
              </a:ext>
            </a:extLst>
          </p:spPr>
        </p:cxnSp>
      </p:grpSp>
      <p:grpSp>
        <p:nvGrpSpPr>
          <p:cNvPr id="31" name="Group 30"/>
          <p:cNvGrpSpPr>
            <a:grpSpLocks/>
          </p:cNvGrpSpPr>
          <p:nvPr/>
        </p:nvGrpSpPr>
        <p:grpSpPr bwMode="auto">
          <a:xfrm>
            <a:off x="309563" y="2139950"/>
            <a:ext cx="3240087" cy="769938"/>
            <a:chOff x="309712" y="2140496"/>
            <a:chExt cx="3240360" cy="769441"/>
          </a:xfrm>
        </p:grpSpPr>
        <p:sp>
          <p:nvSpPr>
            <p:cNvPr id="17416" name="TextBox 27"/>
            <p:cNvSpPr txBox="1">
              <a:spLocks noChangeArrowheads="1"/>
            </p:cNvSpPr>
            <p:nvPr/>
          </p:nvSpPr>
          <p:spPr bwMode="auto">
            <a:xfrm>
              <a:off x="309712" y="2140496"/>
              <a:ext cx="2232248"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eaLnBrk="1" hangingPunct="1"/>
              <a:r>
                <a:rPr lang="en-US" sz="4400">
                  <a:solidFill>
                    <a:srgbClr val="713204"/>
                  </a:solidFill>
                </a:rPr>
                <a:t>Name</a:t>
              </a:r>
            </a:p>
          </p:txBody>
        </p:sp>
        <p:cxnSp>
          <p:nvCxnSpPr>
            <p:cNvPr id="29" name="Straight Arrow Connector 28"/>
            <p:cNvCxnSpPr>
              <a:cxnSpLocks noChangeShapeType="1"/>
            </p:cNvCxnSpPr>
            <p:nvPr/>
          </p:nvCxnSpPr>
          <p:spPr bwMode="auto">
            <a:xfrm flipV="1">
              <a:off x="2038645" y="2429234"/>
              <a:ext cx="1511427" cy="168166"/>
            </a:xfrm>
            <a:prstGeom prst="straightConnector1">
              <a:avLst/>
            </a:prstGeom>
            <a:noFill/>
            <a:ln w="50800">
              <a:solidFill>
                <a:srgbClr val="713204"/>
              </a:solidFill>
              <a:round/>
              <a:headEnd/>
              <a:tailEnd type="arrow" w="med" len="med"/>
            </a:ln>
            <a:effectLst>
              <a:outerShdw dist="25400" dir="5400000" rotWithShape="0">
                <a:srgbClr val="808080">
                  <a:alpha val="43137"/>
                </a:srgbClr>
              </a:outerShdw>
            </a:effectLst>
            <a:extLst>
              <a:ext uri="{909E8E84-426E-40DD-AFC4-6F175D3DCCD1}">
                <a14:hiddenFill xmlns:a14="http://schemas.microsoft.com/office/drawing/2010/main">
                  <a:noFill/>
                </a14:hiddenFill>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1"/>
          <p:cNvSpPr>
            <a:spLocks noGrp="1" noChangeArrowheads="1"/>
          </p:cNvSpPr>
          <p:nvPr>
            <p:ph type="title" idx="4294967295"/>
          </p:nvPr>
        </p:nvSpPr>
        <p:spPr>
          <a:xfrm>
            <a:off x="1606550" y="196850"/>
            <a:ext cx="10728325" cy="1841500"/>
          </a:xfrm>
        </p:spPr>
        <p:txBody>
          <a:bodyPr lIns="50800" tIns="50800" rIns="50800" bIns="50800"/>
          <a:lstStyle/>
          <a:p>
            <a:pPr eaLnBrk="1" hangingPunct="1">
              <a:defRPr/>
            </a:pPr>
            <a:r>
              <a:rPr lang="en-US" dirty="0" smtClean="0">
                <a:effectLst>
                  <a:outerShdw blurRad="38100" dist="38100" dir="2700000" algn="tl">
                    <a:srgbClr val="C0C0C0"/>
                  </a:outerShdw>
                </a:effectLst>
              </a:rPr>
              <a:t>Fake Coin</a:t>
            </a:r>
          </a:p>
        </p:txBody>
      </p:sp>
      <p:sp>
        <p:nvSpPr>
          <p:cNvPr id="36867" name="Rectangle 2"/>
          <p:cNvSpPr>
            <a:spLocks noGrp="1" noChangeArrowheads="1"/>
          </p:cNvSpPr>
          <p:nvPr>
            <p:ph type="body" idx="4294967295"/>
          </p:nvPr>
        </p:nvSpPr>
        <p:spPr>
          <a:xfrm>
            <a:off x="1317625" y="1924050"/>
            <a:ext cx="11412538" cy="7345363"/>
          </a:xfrm>
        </p:spPr>
        <p:txBody>
          <a:bodyPr lIns="50800" tIns="50800" rIns="50800" bIns="50800"/>
          <a:lstStyle/>
          <a:p>
            <a:pPr marL="266700" indent="-266700" algn="ctr" eaLnBrk="1" hangingPunct="1">
              <a:buFont typeface="Wingdings" pitchFamily="2" charset="2"/>
              <a:buNone/>
            </a:pPr>
            <a:r>
              <a:rPr lang="en-US" sz="3200" i="1" smtClean="0">
                <a:sym typeface="Geneva" pitchFamily="-84" charset="0"/>
              </a:rPr>
              <a:t>Suppose your friend has twelve coins which all appear identical. However one of the coins is a fake. This fake coin has a different weight than the other coins but, you have not been told whether it is heavier or lighter.  You have been asked to identify the fake coin on a balance scale, not using weights, in as few as possible weighings. </a:t>
            </a:r>
          </a:p>
        </p:txBody>
      </p:sp>
      <p:pic>
        <p:nvPicPr>
          <p:cNvPr id="3686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9800" y="5065713"/>
            <a:ext cx="5829300" cy="392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6869" name="Rectangle 4"/>
          <p:cNvSpPr>
            <a:spLocks/>
          </p:cNvSpPr>
          <p:nvPr/>
        </p:nvSpPr>
        <p:spPr bwMode="auto">
          <a:xfrm>
            <a:off x="7713663" y="9398000"/>
            <a:ext cx="50165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b"/>
          <a:lstStyle/>
          <a:p>
            <a:r>
              <a:rPr lang="en-US" sz="900">
                <a:solidFill>
                  <a:schemeClr val="tx1"/>
                </a:solidFill>
              </a:rPr>
              <a:t>Scales from the Law Offices of Gallagher &amp; Sproviero -(</a:t>
            </a:r>
            <a:r>
              <a:rPr lang="en-US" sz="900" u="sng">
                <a:solidFill>
                  <a:schemeClr val="tx1"/>
                </a:solidFill>
                <a:hlinkClick r:id="rId4"/>
              </a:rPr>
              <a:t>www.flickr.com/photos/vaxzine/485424742/</a:t>
            </a:r>
            <a:r>
              <a:rPr lang="en-US" sz="900">
                <a:solidFill>
                  <a:schemeClr val="tx1"/>
                </a:solidFill>
              </a:rPr>
              <a:t>)</a:t>
            </a:r>
          </a:p>
        </p:txBody>
      </p:sp>
    </p:spTree>
    <p:extLst>
      <p:ext uri="{BB962C8B-B14F-4D97-AF65-F5344CB8AC3E}">
        <p14:creationId xmlns:p14="http://schemas.microsoft.com/office/powerpoint/2010/main" val="3903127707"/>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1525" y="390525"/>
            <a:ext cx="10664825" cy="1625600"/>
          </a:xfrm>
        </p:spPr>
        <p:txBody>
          <a:bodyPr/>
          <a:lstStyle/>
          <a:p>
            <a:pPr eaLnBrk="1" hangingPunct="1"/>
            <a:r>
              <a:rPr lang="en-US" dirty="0" smtClean="0">
                <a:effectLst>
                  <a:outerShdw blurRad="38100" dist="38100" dir="2700000" algn="tl">
                    <a:srgbClr val="C0C0C0"/>
                  </a:outerShdw>
                </a:effectLst>
              </a:rPr>
              <a:t>Notation</a:t>
            </a:r>
          </a:p>
        </p:txBody>
      </p:sp>
      <p:pic>
        <p:nvPicPr>
          <p:cNvPr id="4" name="Picture 3" descr="notepad_page.png"/>
          <p:cNvPicPr>
            <a:picLocks noChangeAspect="1"/>
          </p:cNvPicPr>
          <p:nvPr/>
        </p:nvPicPr>
        <p:blipFill rotWithShape="1">
          <a:blip r:embed="rId2">
            <a:extLst>
              <a:ext uri="{28A0092B-C50C-407E-A947-70E740481C1C}">
                <a14:useLocalDpi xmlns:a14="http://schemas.microsoft.com/office/drawing/2010/main" val="0"/>
              </a:ext>
            </a:extLst>
          </a:blip>
          <a:srcRect l="-227" b="40460"/>
          <a:stretch/>
        </p:blipFill>
        <p:spPr>
          <a:xfrm>
            <a:off x="2884574" y="1732043"/>
            <a:ext cx="7742690" cy="479008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8435" name="TextBox 4"/>
          <p:cNvSpPr txBox="1">
            <a:spLocks noChangeArrowheads="1"/>
          </p:cNvSpPr>
          <p:nvPr/>
        </p:nvSpPr>
        <p:spPr bwMode="auto">
          <a:xfrm>
            <a:off x="3845123" y="2989263"/>
            <a:ext cx="6689725" cy="808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046" tIns="65023" rIns="130046" bIns="65023">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eaLnBrk="1" hangingPunct="1"/>
            <a:r>
              <a:rPr lang="en-US" sz="4400" dirty="0">
                <a:latin typeface="Handwriting - Dakota" pitchFamily="-84" charset="0"/>
              </a:rPr>
              <a:t>0. </a:t>
            </a:r>
            <a:r>
              <a:rPr lang="en-US" sz="4400" dirty="0" smtClean="0">
                <a:latin typeface="Handwriting - Dakota" pitchFamily="-84" charset="0"/>
              </a:rPr>
              <a:t> Milk</a:t>
            </a:r>
            <a:endParaRPr lang="en-US" sz="4400" dirty="0">
              <a:latin typeface="Handwriting - Dakota" pitchFamily="-84" charset="0"/>
            </a:endParaRPr>
          </a:p>
        </p:txBody>
      </p:sp>
      <p:sp>
        <p:nvSpPr>
          <p:cNvPr id="18436" name="TextBox 5"/>
          <p:cNvSpPr txBox="1">
            <a:spLocks noChangeArrowheads="1"/>
          </p:cNvSpPr>
          <p:nvPr/>
        </p:nvSpPr>
        <p:spPr bwMode="auto">
          <a:xfrm>
            <a:off x="3822700" y="3800475"/>
            <a:ext cx="5938838"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046" tIns="65023" rIns="130046" bIns="65023">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eaLnBrk="1" hangingPunct="1"/>
            <a:r>
              <a:rPr lang="en-US" sz="4400" dirty="0">
                <a:latin typeface="Handwriting - Dakota" pitchFamily="-84" charset="0"/>
              </a:rPr>
              <a:t>1.  </a:t>
            </a:r>
            <a:r>
              <a:rPr lang="en-US" sz="4400" dirty="0" smtClean="0">
                <a:latin typeface="Handwriting - Dakota" pitchFamily="-84" charset="0"/>
              </a:rPr>
              <a:t>Eggs</a:t>
            </a:r>
            <a:endParaRPr lang="en-US" sz="4400" dirty="0">
              <a:latin typeface="Handwriting - Dakota" pitchFamily="-84" charset="0"/>
            </a:endParaRPr>
          </a:p>
        </p:txBody>
      </p:sp>
      <p:sp>
        <p:nvSpPr>
          <p:cNvPr id="18437" name="TextBox 6"/>
          <p:cNvSpPr txBox="1">
            <a:spLocks noChangeArrowheads="1"/>
          </p:cNvSpPr>
          <p:nvPr/>
        </p:nvSpPr>
        <p:spPr bwMode="auto">
          <a:xfrm>
            <a:off x="3701182" y="4716463"/>
            <a:ext cx="5897562" cy="808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046" tIns="65023" rIns="130046" bIns="65023">
            <a:spAutoFit/>
          </a:bodyPr>
          <a:lstStyle>
            <a:lvl1pPr marL="1055688" indent="-1055688"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marL="0" indent="0" eaLnBrk="1" hangingPunct="1"/>
            <a:r>
              <a:rPr lang="en-US" sz="4400" dirty="0" smtClean="0">
                <a:latin typeface="Handwriting - Dakota" pitchFamily="-84" charset="0"/>
              </a:rPr>
              <a:t> 2. </a:t>
            </a:r>
            <a:r>
              <a:rPr lang="en-US" sz="4400" dirty="0">
                <a:latin typeface="Handwriting - Dakota" pitchFamily="-84" charset="0"/>
              </a:rPr>
              <a:t> </a:t>
            </a:r>
            <a:r>
              <a:rPr lang="en-US" sz="4400" dirty="0" smtClean="0">
                <a:latin typeface="Handwriting - Dakota" pitchFamily="-84" charset="0"/>
              </a:rPr>
              <a:t>Bread</a:t>
            </a:r>
            <a:endParaRPr lang="en-US" sz="4400" dirty="0">
              <a:latin typeface="Handwriting - Dakota" pitchFamily="-84" charset="0"/>
            </a:endParaRPr>
          </a:p>
        </p:txBody>
      </p:sp>
      <p:sp>
        <p:nvSpPr>
          <p:cNvPr id="18438" name="TextBox 7"/>
          <p:cNvSpPr txBox="1">
            <a:spLocks noChangeArrowheads="1"/>
          </p:cNvSpPr>
          <p:nvPr/>
        </p:nvSpPr>
        <p:spPr bwMode="auto">
          <a:xfrm>
            <a:off x="3622675" y="1924050"/>
            <a:ext cx="505460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046" tIns="65023" rIns="130046" bIns="65023">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eaLnBrk="1" hangingPunct="1"/>
            <a:r>
              <a:rPr lang="en-US" sz="4400" dirty="0" err="1" smtClean="0">
                <a:latin typeface="Handwriting - Dakota" pitchFamily="-84" charset="0"/>
              </a:rPr>
              <a:t>ShoppingList</a:t>
            </a:r>
            <a:endParaRPr lang="en-US" sz="4400" dirty="0">
              <a:latin typeface="Handwriting - Dakota" pitchFamily="-84" charset="0"/>
            </a:endParaRPr>
          </a:p>
        </p:txBody>
      </p:sp>
      <p:sp>
        <p:nvSpPr>
          <p:cNvPr id="11" name="TextBox 10"/>
          <p:cNvSpPr txBox="1"/>
          <p:nvPr/>
        </p:nvSpPr>
        <p:spPr>
          <a:xfrm>
            <a:off x="3118024" y="7325072"/>
            <a:ext cx="7128792" cy="1938992"/>
          </a:xfrm>
          <a:prstGeom prst="rect">
            <a:avLst/>
          </a:prstGeom>
          <a:solidFill>
            <a:schemeClr val="accent3">
              <a:lumMod val="20000"/>
              <a:lumOff val="80000"/>
            </a:schemeClr>
          </a:solidFill>
          <a:ln>
            <a:noFill/>
          </a:ln>
        </p:spPr>
        <p:txBody>
          <a:bodyPr wrap="square" rtlCol="0">
            <a:spAutoFit/>
          </a:bodyPr>
          <a:lstStyle/>
          <a:p>
            <a:r>
              <a:rPr lang="en-US" sz="2400" dirty="0" smtClean="0">
                <a:solidFill>
                  <a:srgbClr val="C00000"/>
                </a:solidFill>
              </a:rPr>
              <a:t>&gt;&gt;&gt;</a:t>
            </a:r>
            <a:r>
              <a:rPr lang="en-US" sz="2400" dirty="0" smtClean="0"/>
              <a:t> </a:t>
            </a:r>
            <a:r>
              <a:rPr lang="en-AU" sz="2400" dirty="0" err="1" smtClean="0"/>
              <a:t>ShoppingList</a:t>
            </a:r>
            <a:r>
              <a:rPr lang="en-AU" sz="2400" dirty="0" smtClean="0"/>
              <a:t>= [</a:t>
            </a:r>
            <a:r>
              <a:rPr lang="fr-FR" sz="2400" dirty="0" smtClean="0">
                <a:solidFill>
                  <a:srgbClr val="008000"/>
                </a:solidFill>
              </a:rPr>
              <a:t>‘Milk'</a:t>
            </a:r>
            <a:r>
              <a:rPr lang="en-AU" sz="2400" dirty="0" smtClean="0"/>
              <a:t>, </a:t>
            </a:r>
            <a:r>
              <a:rPr lang="fr-FR" sz="2400" dirty="0" smtClean="0">
                <a:solidFill>
                  <a:srgbClr val="008000"/>
                </a:solidFill>
              </a:rPr>
              <a:t>‘</a:t>
            </a:r>
            <a:r>
              <a:rPr lang="fr-FR" sz="2400" dirty="0" err="1" smtClean="0">
                <a:solidFill>
                  <a:srgbClr val="008000"/>
                </a:solidFill>
              </a:rPr>
              <a:t>Eggs</a:t>
            </a:r>
            <a:r>
              <a:rPr lang="fr-FR" sz="2400" dirty="0" smtClean="0">
                <a:solidFill>
                  <a:srgbClr val="008000"/>
                </a:solidFill>
              </a:rPr>
              <a:t>'</a:t>
            </a:r>
            <a:r>
              <a:rPr lang="en-AU" sz="2400" dirty="0" smtClean="0">
                <a:solidFill>
                  <a:srgbClr val="008000"/>
                </a:solidFill>
              </a:rPr>
              <a:t>, </a:t>
            </a:r>
            <a:r>
              <a:rPr lang="fr-FR" sz="2400" dirty="0" smtClean="0">
                <a:solidFill>
                  <a:srgbClr val="008000"/>
                </a:solidFill>
              </a:rPr>
              <a:t>‘</a:t>
            </a:r>
            <a:r>
              <a:rPr lang="fr-FR" sz="2400" dirty="0" err="1" smtClean="0">
                <a:solidFill>
                  <a:srgbClr val="008000"/>
                </a:solidFill>
              </a:rPr>
              <a:t>Bread</a:t>
            </a:r>
            <a:r>
              <a:rPr lang="fr-FR" sz="2400" dirty="0" smtClean="0">
                <a:solidFill>
                  <a:srgbClr val="008000"/>
                </a:solidFill>
              </a:rPr>
              <a:t>'</a:t>
            </a:r>
            <a:r>
              <a:rPr lang="en-AU" sz="2400" dirty="0" smtClean="0"/>
              <a:t>]</a:t>
            </a:r>
          </a:p>
          <a:p>
            <a:pPr algn="l"/>
            <a:r>
              <a:rPr lang="en-US" sz="2400" dirty="0" smtClean="0">
                <a:solidFill>
                  <a:srgbClr val="C00000"/>
                </a:solidFill>
              </a:rPr>
              <a:t>&gt;</a:t>
            </a:r>
            <a:r>
              <a:rPr lang="en-US" sz="2400" dirty="0">
                <a:solidFill>
                  <a:srgbClr val="C00000"/>
                </a:solidFill>
              </a:rPr>
              <a:t>&gt;&gt;</a:t>
            </a:r>
            <a:r>
              <a:rPr lang="en-US" sz="2400" dirty="0"/>
              <a:t> </a:t>
            </a:r>
            <a:r>
              <a:rPr lang="en-AU" sz="2400" dirty="0" err="1" smtClean="0"/>
              <a:t>ShoppingList</a:t>
            </a:r>
            <a:endParaRPr lang="en-AU" sz="2400" dirty="0"/>
          </a:p>
          <a:p>
            <a:r>
              <a:rPr lang="en-AU" sz="2400" dirty="0" smtClean="0"/>
              <a:t>[</a:t>
            </a:r>
            <a:r>
              <a:rPr lang="fr-FR" sz="2400" dirty="0" smtClean="0"/>
              <a:t>‘</a:t>
            </a:r>
            <a:r>
              <a:rPr lang="en-AU" sz="2400" dirty="0" smtClean="0"/>
              <a:t>Milk’, </a:t>
            </a:r>
            <a:r>
              <a:rPr lang="fr-FR" sz="2400" dirty="0" smtClean="0"/>
              <a:t>‘</a:t>
            </a:r>
            <a:r>
              <a:rPr lang="fr-FR" sz="2400" dirty="0" err="1" smtClean="0"/>
              <a:t>Eggs</a:t>
            </a:r>
            <a:r>
              <a:rPr lang="fr-FR" sz="2400" dirty="0" smtClean="0"/>
              <a:t>’, ‘</a:t>
            </a:r>
            <a:r>
              <a:rPr lang="fr-FR" sz="2400" dirty="0" err="1" smtClean="0"/>
              <a:t>Bread</a:t>
            </a:r>
            <a:r>
              <a:rPr lang="fr-FR" sz="2400" dirty="0" smtClean="0"/>
              <a:t>’</a:t>
            </a:r>
            <a:r>
              <a:rPr lang="en-AU" sz="2400" dirty="0" smtClean="0"/>
              <a:t>]</a:t>
            </a:r>
            <a:endParaRPr lang="en-AU" sz="2400" dirty="0"/>
          </a:p>
          <a:p>
            <a:pPr algn="l"/>
            <a:r>
              <a:rPr lang="en-US" sz="2400" dirty="0" smtClean="0">
                <a:solidFill>
                  <a:srgbClr val="C00000"/>
                </a:solidFill>
              </a:rPr>
              <a:t>&gt;</a:t>
            </a:r>
            <a:r>
              <a:rPr lang="en-US" sz="2400" dirty="0">
                <a:solidFill>
                  <a:srgbClr val="C00000"/>
                </a:solidFill>
              </a:rPr>
              <a:t>&gt;&gt;</a:t>
            </a:r>
            <a:r>
              <a:rPr lang="en-US" sz="2400" dirty="0"/>
              <a:t> </a:t>
            </a:r>
            <a:r>
              <a:rPr lang="en-AU" sz="2400" dirty="0" err="1" smtClean="0"/>
              <a:t>ShoppingList</a:t>
            </a:r>
            <a:r>
              <a:rPr lang="en-AU" sz="2400" dirty="0" smtClean="0"/>
              <a:t>[1]</a:t>
            </a:r>
            <a:endParaRPr lang="en-AU" sz="2400" dirty="0"/>
          </a:p>
          <a:p>
            <a:r>
              <a:rPr lang="fr-FR" sz="2400" b="1" dirty="0" smtClean="0">
                <a:solidFill>
                  <a:srgbClr val="0000FF"/>
                </a:solidFill>
              </a:rPr>
              <a:t>‘</a:t>
            </a:r>
            <a:r>
              <a:rPr lang="fr-FR" sz="2400" b="1" dirty="0" err="1" smtClean="0">
                <a:solidFill>
                  <a:srgbClr val="0000FF"/>
                </a:solidFill>
              </a:rPr>
              <a:t>Eggs</a:t>
            </a:r>
            <a:r>
              <a:rPr lang="fr-FR" sz="2400" b="1" dirty="0" smtClean="0">
                <a:solidFill>
                  <a:srgbClr val="0000FF"/>
                </a:solidFill>
              </a:rPr>
              <a:t>'</a:t>
            </a:r>
            <a:endParaRPr lang="da-DK" sz="2400" b="1" dirty="0" smtClean="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 in Python</a:t>
            </a:r>
            <a:endParaRPr lang="en-US" dirty="0"/>
          </a:p>
        </p:txBody>
      </p:sp>
      <p:sp>
        <p:nvSpPr>
          <p:cNvPr id="3" name="TextBox 2"/>
          <p:cNvSpPr txBox="1"/>
          <p:nvPr/>
        </p:nvSpPr>
        <p:spPr>
          <a:xfrm>
            <a:off x="2181920" y="2068488"/>
            <a:ext cx="7128792" cy="461665"/>
          </a:xfrm>
          <a:prstGeom prst="rect">
            <a:avLst/>
          </a:prstGeom>
          <a:solidFill>
            <a:schemeClr val="accent3">
              <a:lumMod val="20000"/>
              <a:lumOff val="80000"/>
            </a:schemeClr>
          </a:solidFill>
          <a:ln>
            <a:noFill/>
          </a:ln>
        </p:spPr>
        <p:txBody>
          <a:bodyPr wrap="square" rtlCol="0">
            <a:spAutoFit/>
          </a:bodyPr>
          <a:lstStyle/>
          <a:p>
            <a:r>
              <a:rPr lang="en-US" sz="2400" dirty="0" smtClean="0">
                <a:solidFill>
                  <a:srgbClr val="C00000"/>
                </a:solidFill>
              </a:rPr>
              <a:t>&gt;&gt;&gt;</a:t>
            </a:r>
            <a:r>
              <a:rPr lang="en-US" sz="2400" dirty="0" smtClean="0"/>
              <a:t> </a:t>
            </a:r>
            <a:r>
              <a:rPr lang="en-AU" sz="2400" dirty="0" err="1" smtClean="0"/>
              <a:t>ShoppingList</a:t>
            </a:r>
            <a:r>
              <a:rPr lang="en-AU" sz="2400" dirty="0" smtClean="0"/>
              <a:t>= [</a:t>
            </a:r>
            <a:r>
              <a:rPr lang="fr-FR" sz="2400" dirty="0" smtClean="0">
                <a:solidFill>
                  <a:srgbClr val="008000"/>
                </a:solidFill>
              </a:rPr>
              <a:t>‘</a:t>
            </a:r>
            <a:r>
              <a:rPr lang="en-AU" sz="2400" dirty="0" smtClean="0">
                <a:solidFill>
                  <a:srgbClr val="008000"/>
                </a:solidFill>
              </a:rPr>
              <a:t>Milk</a:t>
            </a:r>
            <a:r>
              <a:rPr lang="fr-FR" sz="2400" dirty="0" smtClean="0">
                <a:solidFill>
                  <a:srgbClr val="008000"/>
                </a:solidFill>
              </a:rPr>
              <a:t>'</a:t>
            </a:r>
            <a:r>
              <a:rPr lang="en-AU" sz="2400" dirty="0"/>
              <a:t>, </a:t>
            </a:r>
            <a:r>
              <a:rPr lang="fr-FR" sz="2400" dirty="0" smtClean="0">
                <a:solidFill>
                  <a:srgbClr val="008000"/>
                </a:solidFill>
              </a:rPr>
              <a:t>‘</a:t>
            </a:r>
            <a:r>
              <a:rPr lang="fr-FR" sz="2400" dirty="0" err="1" smtClean="0">
                <a:solidFill>
                  <a:srgbClr val="008000"/>
                </a:solidFill>
              </a:rPr>
              <a:t>Eggs</a:t>
            </a:r>
            <a:r>
              <a:rPr lang="fr-FR" sz="2400" dirty="0" smtClean="0">
                <a:solidFill>
                  <a:srgbClr val="008000"/>
                </a:solidFill>
              </a:rPr>
              <a:t>'</a:t>
            </a:r>
            <a:r>
              <a:rPr lang="en-AU" sz="2400" dirty="0">
                <a:solidFill>
                  <a:srgbClr val="008000"/>
                </a:solidFill>
              </a:rPr>
              <a:t>, </a:t>
            </a:r>
            <a:r>
              <a:rPr lang="fr-FR" sz="2400" dirty="0" smtClean="0">
                <a:solidFill>
                  <a:srgbClr val="008000"/>
                </a:solidFill>
              </a:rPr>
              <a:t>‘</a:t>
            </a:r>
            <a:r>
              <a:rPr lang="fr-FR" sz="2400" dirty="0" err="1" smtClean="0">
                <a:solidFill>
                  <a:srgbClr val="008000"/>
                </a:solidFill>
              </a:rPr>
              <a:t>Bread</a:t>
            </a:r>
            <a:r>
              <a:rPr lang="fr-FR" sz="2400" dirty="0" smtClean="0">
                <a:solidFill>
                  <a:srgbClr val="008000"/>
                </a:solidFill>
              </a:rPr>
              <a:t>'</a:t>
            </a:r>
            <a:r>
              <a:rPr lang="en-AU" sz="2400" dirty="0"/>
              <a:t>]</a:t>
            </a:r>
          </a:p>
        </p:txBody>
      </p:sp>
      <p:grpSp>
        <p:nvGrpSpPr>
          <p:cNvPr id="31" name="Group 30"/>
          <p:cNvGrpSpPr/>
          <p:nvPr/>
        </p:nvGrpSpPr>
        <p:grpSpPr>
          <a:xfrm>
            <a:off x="2469952" y="2932584"/>
            <a:ext cx="6192688" cy="1008112"/>
            <a:chOff x="237704" y="3148608"/>
            <a:chExt cx="6192688" cy="1008112"/>
          </a:xfrm>
        </p:grpSpPr>
        <p:sp>
          <p:nvSpPr>
            <p:cNvPr id="4" name="Rectangle 3"/>
            <p:cNvSpPr/>
            <p:nvPr/>
          </p:nvSpPr>
          <p:spPr>
            <a:xfrm>
              <a:off x="3046016" y="3148608"/>
              <a:ext cx="864096" cy="10081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solidFill>
                </a:rPr>
                <a:t>Milk</a:t>
              </a:r>
              <a:endParaRPr lang="en-US" sz="2800" dirty="0">
                <a:solidFill>
                  <a:schemeClr val="tx1"/>
                </a:solidFill>
              </a:endParaRPr>
            </a:p>
          </p:txBody>
        </p:sp>
        <p:sp>
          <p:nvSpPr>
            <p:cNvPr id="5" name="Rectangle 4"/>
            <p:cNvSpPr/>
            <p:nvPr/>
          </p:nvSpPr>
          <p:spPr>
            <a:xfrm>
              <a:off x="4198144" y="3148608"/>
              <a:ext cx="864096" cy="10081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solidFill>
                </a:rPr>
                <a:t>Eggs</a:t>
              </a:r>
              <a:endParaRPr lang="en-US" sz="2800" dirty="0">
                <a:solidFill>
                  <a:schemeClr val="tx1"/>
                </a:solidFill>
              </a:endParaRPr>
            </a:p>
          </p:txBody>
        </p:sp>
        <p:sp>
          <p:nvSpPr>
            <p:cNvPr id="6" name="Rectangle 5"/>
            <p:cNvSpPr/>
            <p:nvPr/>
          </p:nvSpPr>
          <p:spPr>
            <a:xfrm>
              <a:off x="5350272" y="3148608"/>
              <a:ext cx="1080120" cy="10081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solidFill>
                </a:rPr>
                <a:t>Bread</a:t>
              </a:r>
              <a:endParaRPr lang="en-US" sz="2800" dirty="0">
                <a:solidFill>
                  <a:schemeClr val="tx1"/>
                </a:solidFill>
              </a:endParaRPr>
            </a:p>
          </p:txBody>
        </p:sp>
        <p:sp>
          <p:nvSpPr>
            <p:cNvPr id="9" name="TextBox 8"/>
            <p:cNvSpPr txBox="1"/>
            <p:nvPr/>
          </p:nvSpPr>
          <p:spPr>
            <a:xfrm>
              <a:off x="237704" y="3436640"/>
              <a:ext cx="2808312" cy="523220"/>
            </a:xfrm>
            <a:prstGeom prst="rect">
              <a:avLst/>
            </a:prstGeom>
            <a:noFill/>
          </p:spPr>
          <p:txBody>
            <a:bodyPr wrap="square" rtlCol="0">
              <a:spAutoFit/>
            </a:bodyPr>
            <a:lstStyle/>
            <a:p>
              <a:r>
                <a:rPr lang="en-US" sz="2800" b="1" dirty="0" err="1" smtClean="0">
                  <a:latin typeface="Arial"/>
                  <a:cs typeface="Arial"/>
                </a:rPr>
                <a:t>ShoppingList</a:t>
              </a:r>
              <a:endParaRPr lang="en-US" sz="2800" b="1" dirty="0">
                <a:latin typeface="Arial"/>
                <a:cs typeface="Arial"/>
              </a:endParaRPr>
            </a:p>
          </p:txBody>
        </p:sp>
      </p:grpSp>
      <p:grpSp>
        <p:nvGrpSpPr>
          <p:cNvPr id="21" name="Group 20"/>
          <p:cNvGrpSpPr/>
          <p:nvPr/>
        </p:nvGrpSpPr>
        <p:grpSpPr>
          <a:xfrm>
            <a:off x="2757983" y="4516760"/>
            <a:ext cx="5493584" cy="523220"/>
            <a:chOff x="1202100" y="4372744"/>
            <a:chExt cx="4414348" cy="523220"/>
          </a:xfrm>
        </p:grpSpPr>
        <p:sp>
          <p:nvSpPr>
            <p:cNvPr id="15" name="TextBox 14"/>
            <p:cNvSpPr txBox="1"/>
            <p:nvPr/>
          </p:nvSpPr>
          <p:spPr>
            <a:xfrm>
              <a:off x="3285124" y="4372744"/>
              <a:ext cx="457251" cy="523220"/>
            </a:xfrm>
            <a:prstGeom prst="rect">
              <a:avLst/>
            </a:prstGeom>
            <a:noFill/>
          </p:spPr>
          <p:txBody>
            <a:bodyPr wrap="square" rtlCol="0">
              <a:spAutoFit/>
            </a:bodyPr>
            <a:lstStyle/>
            <a:p>
              <a:r>
                <a:rPr lang="en-US" sz="2800" b="1" dirty="0" smtClean="0">
                  <a:latin typeface="Arial"/>
                  <a:cs typeface="Arial"/>
                </a:rPr>
                <a:t>0</a:t>
              </a:r>
              <a:endParaRPr lang="en-US" sz="2800" b="1" dirty="0">
                <a:latin typeface="Arial"/>
                <a:cs typeface="Arial"/>
              </a:endParaRPr>
            </a:p>
          </p:txBody>
        </p:sp>
        <p:sp>
          <p:nvSpPr>
            <p:cNvPr id="16" name="TextBox 15"/>
            <p:cNvSpPr txBox="1"/>
            <p:nvPr/>
          </p:nvSpPr>
          <p:spPr>
            <a:xfrm>
              <a:off x="4326635" y="4372744"/>
              <a:ext cx="461515" cy="523220"/>
            </a:xfrm>
            <a:prstGeom prst="rect">
              <a:avLst/>
            </a:prstGeom>
            <a:noFill/>
          </p:spPr>
          <p:txBody>
            <a:bodyPr wrap="square" rtlCol="0">
              <a:spAutoFit/>
            </a:bodyPr>
            <a:lstStyle/>
            <a:p>
              <a:r>
                <a:rPr lang="en-US" sz="2800" b="1" dirty="0" smtClean="0">
                  <a:latin typeface="Arial"/>
                  <a:cs typeface="Arial"/>
                </a:rPr>
                <a:t>1</a:t>
              </a:r>
              <a:endParaRPr lang="en-US" sz="2800" b="1" dirty="0">
                <a:latin typeface="Arial"/>
                <a:cs typeface="Arial"/>
              </a:endParaRPr>
            </a:p>
          </p:txBody>
        </p:sp>
        <p:sp>
          <p:nvSpPr>
            <p:cNvPr id="17" name="TextBox 16"/>
            <p:cNvSpPr txBox="1"/>
            <p:nvPr/>
          </p:nvSpPr>
          <p:spPr>
            <a:xfrm>
              <a:off x="5194562" y="4372744"/>
              <a:ext cx="421886" cy="523220"/>
            </a:xfrm>
            <a:prstGeom prst="rect">
              <a:avLst/>
            </a:prstGeom>
            <a:noFill/>
          </p:spPr>
          <p:txBody>
            <a:bodyPr wrap="square" rtlCol="0">
              <a:spAutoFit/>
            </a:bodyPr>
            <a:lstStyle/>
            <a:p>
              <a:r>
                <a:rPr lang="en-US" sz="2800" b="1" dirty="0" smtClean="0">
                  <a:latin typeface="Arial"/>
                  <a:cs typeface="Arial"/>
                </a:rPr>
                <a:t>2</a:t>
              </a:r>
              <a:endParaRPr lang="en-US" sz="2800" b="1" dirty="0">
                <a:latin typeface="Arial"/>
                <a:cs typeface="Arial"/>
              </a:endParaRPr>
            </a:p>
          </p:txBody>
        </p:sp>
        <p:sp>
          <p:nvSpPr>
            <p:cNvPr id="20" name="TextBox 19"/>
            <p:cNvSpPr txBox="1"/>
            <p:nvPr/>
          </p:nvSpPr>
          <p:spPr>
            <a:xfrm>
              <a:off x="1202100" y="4372744"/>
              <a:ext cx="1296144" cy="523220"/>
            </a:xfrm>
            <a:prstGeom prst="rect">
              <a:avLst/>
            </a:prstGeom>
            <a:noFill/>
          </p:spPr>
          <p:txBody>
            <a:bodyPr wrap="square" rtlCol="0">
              <a:spAutoFit/>
            </a:bodyPr>
            <a:lstStyle/>
            <a:p>
              <a:r>
                <a:rPr lang="en-US" sz="2800" dirty="0" smtClean="0">
                  <a:latin typeface="Arial"/>
                  <a:cs typeface="Arial"/>
                </a:rPr>
                <a:t>index</a:t>
              </a:r>
              <a:endParaRPr lang="en-US" sz="2800" dirty="0">
                <a:latin typeface="Arial"/>
                <a:cs typeface="Arial"/>
              </a:endParaRPr>
            </a:p>
          </p:txBody>
        </p:sp>
      </p:grpSp>
      <p:sp>
        <p:nvSpPr>
          <p:cNvPr id="22" name="TextBox 21"/>
          <p:cNvSpPr txBox="1"/>
          <p:nvPr/>
        </p:nvSpPr>
        <p:spPr>
          <a:xfrm>
            <a:off x="2253928" y="6532984"/>
            <a:ext cx="7128792" cy="2677656"/>
          </a:xfrm>
          <a:prstGeom prst="rect">
            <a:avLst/>
          </a:prstGeom>
          <a:solidFill>
            <a:schemeClr val="accent3">
              <a:lumMod val="20000"/>
              <a:lumOff val="80000"/>
            </a:schemeClr>
          </a:solidFill>
          <a:ln>
            <a:noFill/>
          </a:ln>
        </p:spPr>
        <p:txBody>
          <a:bodyPr wrap="square" rtlCol="0">
            <a:spAutoFit/>
          </a:bodyPr>
          <a:lstStyle/>
          <a:p>
            <a:r>
              <a:rPr lang="en-US" sz="2400" dirty="0">
                <a:solidFill>
                  <a:srgbClr val="C00000"/>
                </a:solidFill>
              </a:rPr>
              <a:t>&gt;&gt;&gt;</a:t>
            </a:r>
            <a:r>
              <a:rPr lang="en-US" sz="2400" dirty="0"/>
              <a:t> </a:t>
            </a:r>
            <a:r>
              <a:rPr lang="en-AU" sz="2400" dirty="0" err="1" smtClean="0"/>
              <a:t>ShoppingList</a:t>
            </a:r>
            <a:endParaRPr lang="en-AU" sz="2400" dirty="0"/>
          </a:p>
          <a:p>
            <a:r>
              <a:rPr lang="en-AU" sz="2400" dirty="0"/>
              <a:t>[</a:t>
            </a:r>
            <a:r>
              <a:rPr lang="fr-FR" sz="2400" dirty="0"/>
              <a:t>‘</a:t>
            </a:r>
            <a:r>
              <a:rPr lang="en-AU" sz="2400" dirty="0"/>
              <a:t>Milk’, </a:t>
            </a:r>
            <a:r>
              <a:rPr lang="fr-FR" sz="2400" dirty="0"/>
              <a:t>‘</a:t>
            </a:r>
            <a:r>
              <a:rPr lang="fr-FR" sz="2400" dirty="0" err="1"/>
              <a:t>Eggs</a:t>
            </a:r>
            <a:r>
              <a:rPr lang="fr-FR" sz="2400" dirty="0"/>
              <a:t>’, ‘</a:t>
            </a:r>
            <a:r>
              <a:rPr lang="fr-FR" sz="2400" dirty="0" err="1"/>
              <a:t>Bread</a:t>
            </a:r>
            <a:r>
              <a:rPr lang="fr-FR" sz="2400" dirty="0"/>
              <a:t>’</a:t>
            </a:r>
            <a:r>
              <a:rPr lang="en-AU" sz="2400" dirty="0"/>
              <a:t>]</a:t>
            </a:r>
          </a:p>
          <a:p>
            <a:r>
              <a:rPr lang="en-US" sz="2400" dirty="0" smtClean="0">
                <a:solidFill>
                  <a:srgbClr val="C00000"/>
                </a:solidFill>
              </a:rPr>
              <a:t>&gt;&gt;&gt;</a:t>
            </a:r>
            <a:r>
              <a:rPr lang="en-US" sz="2400" dirty="0" smtClean="0"/>
              <a:t> </a:t>
            </a:r>
            <a:r>
              <a:rPr lang="en-US" sz="2400" dirty="0" err="1" smtClean="0"/>
              <a:t>ShoppingList</a:t>
            </a:r>
            <a:r>
              <a:rPr lang="en-US" sz="2400" dirty="0" smtClean="0"/>
              <a:t>]</a:t>
            </a:r>
            <a:r>
              <a:rPr lang="en-AU" sz="2400" dirty="0" smtClean="0"/>
              <a:t>1</a:t>
            </a:r>
            <a:r>
              <a:rPr lang="en-AU" sz="2400" dirty="0"/>
              <a:t>]</a:t>
            </a:r>
          </a:p>
          <a:p>
            <a:r>
              <a:rPr lang="fr-FR" sz="2400" b="1" dirty="0" smtClean="0">
                <a:solidFill>
                  <a:srgbClr val="0000FF"/>
                </a:solidFill>
              </a:rPr>
              <a:t>‘</a:t>
            </a:r>
            <a:r>
              <a:rPr lang="fr-FR" sz="2400" b="1" dirty="0" err="1" smtClean="0">
                <a:solidFill>
                  <a:srgbClr val="0000FF"/>
                </a:solidFill>
              </a:rPr>
              <a:t>Eggs</a:t>
            </a:r>
            <a:r>
              <a:rPr lang="fr-FR" sz="2400" b="1" dirty="0" smtClean="0">
                <a:solidFill>
                  <a:srgbClr val="0000FF"/>
                </a:solidFill>
              </a:rPr>
              <a:t>'</a:t>
            </a:r>
            <a:endParaRPr lang="da-DK" sz="2400" b="1" dirty="0">
              <a:solidFill>
                <a:srgbClr val="0000FF"/>
              </a:solidFill>
            </a:endParaRPr>
          </a:p>
          <a:p>
            <a:r>
              <a:rPr lang="en-US" sz="2400" dirty="0">
                <a:solidFill>
                  <a:srgbClr val="C00000"/>
                </a:solidFill>
              </a:rPr>
              <a:t>&gt;&gt;&gt;</a:t>
            </a:r>
            <a:r>
              <a:rPr lang="en-US" sz="2400" dirty="0"/>
              <a:t> </a:t>
            </a:r>
            <a:r>
              <a:rPr lang="en-US" sz="2400" dirty="0" err="1" smtClean="0"/>
              <a:t>ShoppingList</a:t>
            </a:r>
            <a:r>
              <a:rPr lang="en-AU" sz="2400" dirty="0" smtClean="0"/>
              <a:t>[-2:-1]</a:t>
            </a:r>
            <a:endParaRPr lang="en-AU" sz="2400" dirty="0"/>
          </a:p>
          <a:p>
            <a:r>
              <a:rPr lang="fr-FR" sz="2400" b="1" dirty="0" smtClean="0">
                <a:solidFill>
                  <a:srgbClr val="0000FF"/>
                </a:solidFill>
              </a:rPr>
              <a:t>[‘</a:t>
            </a:r>
            <a:r>
              <a:rPr lang="fr-FR" sz="2400" b="1" dirty="0" err="1" smtClean="0">
                <a:solidFill>
                  <a:srgbClr val="0000FF"/>
                </a:solidFill>
              </a:rPr>
              <a:t>Eggs</a:t>
            </a:r>
            <a:r>
              <a:rPr lang="fr-FR" sz="2400" b="1" dirty="0" smtClean="0">
                <a:solidFill>
                  <a:srgbClr val="0000FF"/>
                </a:solidFill>
              </a:rPr>
              <a:t>’</a:t>
            </a:r>
            <a:r>
              <a:rPr lang="da-DK" sz="2400" b="1" dirty="0" smtClean="0">
                <a:solidFill>
                  <a:srgbClr val="0000FF"/>
                </a:solidFill>
              </a:rPr>
              <a:t>]</a:t>
            </a:r>
          </a:p>
          <a:p>
            <a:r>
              <a:rPr lang="en-US" sz="2400" dirty="0">
                <a:solidFill>
                  <a:srgbClr val="C00000"/>
                </a:solidFill>
              </a:rPr>
              <a:t>&gt;&gt;&gt;</a:t>
            </a:r>
            <a:r>
              <a:rPr lang="en-US" sz="2400" dirty="0"/>
              <a:t> </a:t>
            </a:r>
            <a:r>
              <a:rPr lang="en-AU" sz="2400" dirty="0" smtClean="0"/>
              <a:t>mixed </a:t>
            </a:r>
            <a:r>
              <a:rPr lang="en-AU" sz="2400" dirty="0"/>
              <a:t>= </a:t>
            </a:r>
            <a:r>
              <a:rPr lang="en-AU" sz="2400" dirty="0" smtClean="0"/>
              <a:t>[</a:t>
            </a:r>
            <a:r>
              <a:rPr lang="fr-FR" sz="2400" dirty="0" smtClean="0">
                <a:solidFill>
                  <a:srgbClr val="008000"/>
                </a:solidFill>
              </a:rPr>
              <a:t>‘</a:t>
            </a:r>
            <a:r>
              <a:rPr lang="en-AU" sz="2400" dirty="0" smtClean="0">
                <a:solidFill>
                  <a:srgbClr val="008000"/>
                </a:solidFill>
              </a:rPr>
              <a:t>Milk</a:t>
            </a:r>
            <a:r>
              <a:rPr lang="fr-FR" sz="2400" dirty="0" smtClean="0">
                <a:solidFill>
                  <a:srgbClr val="008000"/>
                </a:solidFill>
              </a:rPr>
              <a:t>'</a:t>
            </a:r>
            <a:r>
              <a:rPr lang="en-AU" sz="2400" dirty="0"/>
              <a:t>, </a:t>
            </a:r>
            <a:r>
              <a:rPr lang="fr-FR" sz="2400" dirty="0" smtClean="0">
                <a:solidFill>
                  <a:srgbClr val="000000"/>
                </a:solidFill>
              </a:rPr>
              <a:t>1.2</a:t>
            </a:r>
            <a:r>
              <a:rPr lang="en-AU" sz="2400" dirty="0" smtClean="0">
                <a:solidFill>
                  <a:srgbClr val="000000"/>
                </a:solidFill>
              </a:rPr>
              <a:t>, </a:t>
            </a:r>
            <a:r>
              <a:rPr lang="fr-FR" sz="2400" dirty="0" smtClean="0">
                <a:solidFill>
                  <a:srgbClr val="000000"/>
                </a:solidFill>
              </a:rPr>
              <a:t>-10, </a:t>
            </a:r>
            <a:r>
              <a:rPr lang="fr-FR" sz="2400" dirty="0" smtClean="0">
                <a:solidFill>
                  <a:srgbClr val="008000"/>
                </a:solidFill>
              </a:rPr>
              <a:t>’</a:t>
            </a:r>
            <a:r>
              <a:rPr lang="en-AU" sz="2400" dirty="0" smtClean="0">
                <a:solidFill>
                  <a:srgbClr val="008000"/>
                </a:solidFill>
              </a:rPr>
              <a:t>other</a:t>
            </a:r>
            <a:r>
              <a:rPr lang="fr-FR" sz="2400" dirty="0" smtClean="0">
                <a:solidFill>
                  <a:srgbClr val="008000"/>
                </a:solidFill>
              </a:rPr>
              <a:t>'</a:t>
            </a:r>
            <a:r>
              <a:rPr lang="en-AU" sz="2400" dirty="0" smtClean="0"/>
              <a:t>]</a:t>
            </a:r>
            <a:endParaRPr lang="en-AU" sz="2400" dirty="0"/>
          </a:p>
        </p:txBody>
      </p:sp>
      <p:grpSp>
        <p:nvGrpSpPr>
          <p:cNvPr id="23" name="Group 22"/>
          <p:cNvGrpSpPr/>
          <p:nvPr/>
        </p:nvGrpSpPr>
        <p:grpSpPr>
          <a:xfrm>
            <a:off x="1317824" y="5236840"/>
            <a:ext cx="6984776" cy="523220"/>
            <a:chOff x="1317824" y="4372744"/>
            <a:chExt cx="6984776" cy="523220"/>
          </a:xfrm>
        </p:grpSpPr>
        <p:sp>
          <p:nvSpPr>
            <p:cNvPr id="26" name="TextBox 25"/>
            <p:cNvSpPr txBox="1"/>
            <p:nvPr/>
          </p:nvSpPr>
          <p:spPr>
            <a:xfrm>
              <a:off x="5278264" y="4372744"/>
              <a:ext cx="648072" cy="523220"/>
            </a:xfrm>
            <a:prstGeom prst="rect">
              <a:avLst/>
            </a:prstGeom>
            <a:noFill/>
          </p:spPr>
          <p:txBody>
            <a:bodyPr wrap="square" rtlCol="0">
              <a:spAutoFit/>
            </a:bodyPr>
            <a:lstStyle/>
            <a:p>
              <a:r>
                <a:rPr lang="en-US" sz="2800" b="1" dirty="0" smtClean="0">
                  <a:latin typeface="Arial"/>
                  <a:cs typeface="Arial"/>
                </a:rPr>
                <a:t>-3</a:t>
              </a:r>
              <a:endParaRPr lang="en-US" sz="2800" b="1" dirty="0">
                <a:latin typeface="Arial"/>
                <a:cs typeface="Arial"/>
              </a:endParaRPr>
            </a:p>
          </p:txBody>
        </p:sp>
        <p:sp>
          <p:nvSpPr>
            <p:cNvPr id="27" name="TextBox 26"/>
            <p:cNvSpPr txBox="1"/>
            <p:nvPr/>
          </p:nvSpPr>
          <p:spPr>
            <a:xfrm>
              <a:off x="6574408" y="4372744"/>
              <a:ext cx="648072" cy="523220"/>
            </a:xfrm>
            <a:prstGeom prst="rect">
              <a:avLst/>
            </a:prstGeom>
            <a:noFill/>
          </p:spPr>
          <p:txBody>
            <a:bodyPr wrap="square" rtlCol="0">
              <a:spAutoFit/>
            </a:bodyPr>
            <a:lstStyle/>
            <a:p>
              <a:r>
                <a:rPr lang="en-US" sz="2800" b="1" dirty="0" smtClean="0">
                  <a:latin typeface="Arial"/>
                  <a:cs typeface="Arial"/>
                </a:rPr>
                <a:t>-2</a:t>
              </a:r>
              <a:endParaRPr lang="en-US" sz="2800" b="1" dirty="0">
                <a:latin typeface="Arial"/>
                <a:cs typeface="Arial"/>
              </a:endParaRPr>
            </a:p>
          </p:txBody>
        </p:sp>
        <p:sp>
          <p:nvSpPr>
            <p:cNvPr id="28" name="TextBox 27"/>
            <p:cNvSpPr txBox="1"/>
            <p:nvPr/>
          </p:nvSpPr>
          <p:spPr>
            <a:xfrm>
              <a:off x="7654528" y="4372744"/>
              <a:ext cx="648072" cy="523220"/>
            </a:xfrm>
            <a:prstGeom prst="rect">
              <a:avLst/>
            </a:prstGeom>
            <a:noFill/>
          </p:spPr>
          <p:txBody>
            <a:bodyPr wrap="square" rtlCol="0">
              <a:spAutoFit/>
            </a:bodyPr>
            <a:lstStyle/>
            <a:p>
              <a:r>
                <a:rPr lang="en-US" sz="2800" b="1" dirty="0" smtClean="0">
                  <a:latin typeface="Arial"/>
                  <a:cs typeface="Arial"/>
                </a:rPr>
                <a:t>-1</a:t>
              </a:r>
              <a:endParaRPr lang="en-US" sz="2800" b="1" dirty="0">
                <a:latin typeface="Arial"/>
                <a:cs typeface="Arial"/>
              </a:endParaRPr>
            </a:p>
          </p:txBody>
        </p:sp>
        <p:sp>
          <p:nvSpPr>
            <p:cNvPr id="29" name="TextBox 28"/>
            <p:cNvSpPr txBox="1"/>
            <p:nvPr/>
          </p:nvSpPr>
          <p:spPr>
            <a:xfrm>
              <a:off x="1317824" y="4372744"/>
              <a:ext cx="2808312" cy="523220"/>
            </a:xfrm>
            <a:prstGeom prst="rect">
              <a:avLst/>
            </a:prstGeom>
            <a:noFill/>
          </p:spPr>
          <p:txBody>
            <a:bodyPr wrap="square" rtlCol="0">
              <a:spAutoFit/>
            </a:bodyPr>
            <a:lstStyle/>
            <a:p>
              <a:r>
                <a:rPr lang="en-US" sz="2800" dirty="0" smtClean="0">
                  <a:latin typeface="Arial"/>
                  <a:cs typeface="Arial"/>
                </a:rPr>
                <a:t>Negative index</a:t>
              </a:r>
              <a:endParaRPr lang="en-US" sz="2800" dirty="0">
                <a:latin typeface="Arial"/>
                <a:cs typeface="Arial"/>
              </a:endParaRPr>
            </a:p>
          </p:txBody>
        </p:sp>
      </p:grpSp>
      <p:grpSp>
        <p:nvGrpSpPr>
          <p:cNvPr id="18" name="Group 17"/>
          <p:cNvGrpSpPr/>
          <p:nvPr/>
        </p:nvGrpSpPr>
        <p:grpSpPr>
          <a:xfrm>
            <a:off x="6862440" y="844352"/>
            <a:ext cx="4201869" cy="1296144"/>
            <a:chOff x="6862440" y="844352"/>
            <a:chExt cx="4201869" cy="1296144"/>
          </a:xfrm>
        </p:grpSpPr>
        <p:cxnSp>
          <p:nvCxnSpPr>
            <p:cNvPr id="8" name="Straight Arrow Connector 7"/>
            <p:cNvCxnSpPr/>
            <p:nvPr/>
          </p:nvCxnSpPr>
          <p:spPr>
            <a:xfrm flipH="1">
              <a:off x="6862440" y="1276400"/>
              <a:ext cx="936104" cy="864096"/>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7726536" y="844352"/>
              <a:ext cx="3337773" cy="954107"/>
            </a:xfrm>
            <a:prstGeom prst="rect">
              <a:avLst/>
            </a:prstGeom>
            <a:noFill/>
          </p:spPr>
          <p:txBody>
            <a:bodyPr wrap="none" rtlCol="0">
              <a:spAutoFit/>
            </a:bodyPr>
            <a:lstStyle/>
            <a:p>
              <a:r>
                <a:rPr lang="en-US" sz="2800" dirty="0" smtClean="0"/>
                <a:t>Items in lists can be </a:t>
              </a:r>
            </a:p>
            <a:p>
              <a:r>
                <a:rPr lang="en-US" sz="2800" dirty="0" smtClean="0"/>
                <a:t>any type of objects</a:t>
              </a:r>
              <a:endParaRPr lang="en-US" sz="2800" dirty="0"/>
            </a:p>
          </p:txBody>
        </p:sp>
      </p:grpSp>
      <p:grpSp>
        <p:nvGrpSpPr>
          <p:cNvPr id="14" name="Group 13"/>
          <p:cNvGrpSpPr/>
          <p:nvPr/>
        </p:nvGrpSpPr>
        <p:grpSpPr>
          <a:xfrm>
            <a:off x="6286376" y="6460977"/>
            <a:ext cx="6552728" cy="2304255"/>
            <a:chOff x="6286376" y="6460977"/>
            <a:chExt cx="6552728" cy="2304255"/>
          </a:xfrm>
        </p:grpSpPr>
        <p:cxnSp>
          <p:nvCxnSpPr>
            <p:cNvPr id="12" name="Straight Arrow Connector 11"/>
            <p:cNvCxnSpPr/>
            <p:nvPr/>
          </p:nvCxnSpPr>
          <p:spPr>
            <a:xfrm flipH="1">
              <a:off x="6286376" y="7325072"/>
              <a:ext cx="3960440" cy="144016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10246816" y="6460977"/>
              <a:ext cx="2592288" cy="1384995"/>
            </a:xfrm>
            <a:prstGeom prst="rect">
              <a:avLst/>
            </a:prstGeom>
            <a:noFill/>
          </p:spPr>
          <p:txBody>
            <a:bodyPr wrap="square" rtlCol="0">
              <a:spAutoFit/>
            </a:bodyPr>
            <a:lstStyle/>
            <a:p>
              <a:r>
                <a:rPr lang="en-US" sz="2800" dirty="0" smtClean="0"/>
                <a:t>Items do not need to be all the same type</a:t>
              </a:r>
            </a:p>
          </p:txBody>
        </p:sp>
      </p:grpSp>
    </p:spTree>
    <p:extLst>
      <p:ext uri="{BB962C8B-B14F-4D97-AF65-F5344CB8AC3E}">
        <p14:creationId xmlns:p14="http://schemas.microsoft.com/office/powerpoint/2010/main" val="2548520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7904" y="124272"/>
            <a:ext cx="10725342" cy="1030272"/>
          </a:xfrm>
        </p:spPr>
        <p:txBody>
          <a:bodyPr>
            <a:normAutofit fontScale="90000"/>
          </a:bodyPr>
          <a:lstStyle/>
          <a:p>
            <a:r>
              <a:rPr lang="en-US" dirty="0" smtClean="0"/>
              <a:t>List operations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892927266"/>
              </p:ext>
            </p:extLst>
          </p:nvPr>
        </p:nvGraphicFramePr>
        <p:xfrm>
          <a:off x="2109912" y="1348408"/>
          <a:ext cx="10369152" cy="3200400"/>
        </p:xfrm>
        <a:graphic>
          <a:graphicData uri="http://schemas.openxmlformats.org/drawingml/2006/table">
            <a:tbl>
              <a:tblPr firstRow="1" bandRow="1">
                <a:tableStyleId>{E8B1032C-EA38-4F05-BA0D-38AFFFC7BED3}</a:tableStyleId>
              </a:tblPr>
              <a:tblGrid>
                <a:gridCol w="2592288"/>
                <a:gridCol w="7776864"/>
              </a:tblGrid>
              <a:tr h="412546">
                <a:tc>
                  <a:txBody>
                    <a:bodyPr/>
                    <a:lstStyle/>
                    <a:p>
                      <a:r>
                        <a:rPr lang="en-US" sz="2400" b="1" dirty="0" smtClean="0"/>
                        <a:t>Operation</a:t>
                      </a:r>
                      <a:endParaRPr lang="en-US" sz="2400" b="1" dirty="0"/>
                    </a:p>
                  </a:txBody>
                  <a:tcPr/>
                </a:tc>
                <a:tc>
                  <a:txBody>
                    <a:bodyPr/>
                    <a:lstStyle/>
                    <a:p>
                      <a:r>
                        <a:rPr lang="en-US" sz="2400" b="1" dirty="0" smtClean="0"/>
                        <a:t>Description</a:t>
                      </a:r>
                      <a:endParaRPr lang="en-US" sz="2400" b="1" dirty="0"/>
                    </a:p>
                  </a:txBody>
                  <a:tcPr/>
                </a:tc>
              </a:tr>
              <a:tr h="412546">
                <a:tc>
                  <a:txBody>
                    <a:bodyPr/>
                    <a:lstStyle/>
                    <a:p>
                      <a:r>
                        <a:rPr lang="en-US" sz="2400" dirty="0" err="1" smtClean="0"/>
                        <a:t>len</a:t>
                      </a:r>
                      <a:r>
                        <a:rPr lang="en-US" sz="2400" dirty="0" smtClean="0"/>
                        <a:t>(a)</a:t>
                      </a:r>
                      <a:endParaRPr lang="en-US" sz="2400" dirty="0"/>
                    </a:p>
                  </a:txBody>
                  <a:tcPr/>
                </a:tc>
                <a:tc>
                  <a:txBody>
                    <a:bodyPr/>
                    <a:lstStyle/>
                    <a:p>
                      <a:r>
                        <a:rPr lang="en-US" sz="2400" dirty="0" smtClean="0"/>
                        <a:t>Length of list a</a:t>
                      </a:r>
                      <a:endParaRPr lang="en-US" sz="2400" dirty="0"/>
                    </a:p>
                  </a:txBody>
                  <a:tcPr/>
                </a:tc>
              </a:tr>
              <a:tr h="412546">
                <a:tc>
                  <a:txBody>
                    <a:bodyPr/>
                    <a:lstStyle/>
                    <a:p>
                      <a:r>
                        <a:rPr lang="en-US" sz="2400" baseline="0" dirty="0" smtClean="0"/>
                        <a:t>a + b</a:t>
                      </a:r>
                      <a:endParaRPr lang="en-US" sz="2400" dirty="0"/>
                    </a:p>
                  </a:txBody>
                  <a:tcPr/>
                </a:tc>
                <a:tc>
                  <a:txBody>
                    <a:bodyPr/>
                    <a:lstStyle/>
                    <a:p>
                      <a:r>
                        <a:rPr lang="en-US" sz="2400" dirty="0" smtClean="0"/>
                        <a:t>Concatenates</a:t>
                      </a:r>
                      <a:r>
                        <a:rPr lang="en-US" sz="2400" baseline="0" dirty="0" smtClean="0"/>
                        <a:t> list a and list b</a:t>
                      </a:r>
                      <a:endParaRPr lang="en-US" sz="2400" dirty="0"/>
                    </a:p>
                  </a:txBody>
                  <a:tcPr/>
                </a:tc>
              </a:tr>
              <a:tr h="412546">
                <a:tc>
                  <a:txBody>
                    <a:bodyPr/>
                    <a:lstStyle/>
                    <a:p>
                      <a:r>
                        <a:rPr lang="en-US" sz="2400" dirty="0" smtClean="0"/>
                        <a:t>n*a</a:t>
                      </a:r>
                      <a:endParaRPr lang="en-US" sz="2400" dirty="0"/>
                    </a:p>
                  </a:txBody>
                  <a:tcPr/>
                </a:tc>
                <a:tc>
                  <a:txBody>
                    <a:bodyPr/>
                    <a:lstStyle/>
                    <a:p>
                      <a:r>
                        <a:rPr lang="en-US" sz="2400" dirty="0" smtClean="0"/>
                        <a:t>Concatenates</a:t>
                      </a:r>
                      <a:r>
                        <a:rPr lang="en-US" sz="2400" baseline="0" dirty="0" smtClean="0"/>
                        <a:t> n copies of list a together</a:t>
                      </a:r>
                      <a:endParaRPr lang="en-US" sz="2400" dirty="0"/>
                    </a:p>
                  </a:txBody>
                  <a:tcPr/>
                </a:tc>
              </a:tr>
              <a:tr h="412546">
                <a:tc>
                  <a:txBody>
                    <a:bodyPr/>
                    <a:lstStyle/>
                    <a:p>
                      <a:r>
                        <a:rPr lang="en-US" sz="2400" dirty="0" smtClean="0"/>
                        <a:t>a[k] = x</a:t>
                      </a:r>
                      <a:endParaRPr lang="en-US" sz="2400" dirty="0"/>
                    </a:p>
                  </a:txBody>
                  <a:tcPr/>
                </a:tc>
                <a:tc>
                  <a:txBody>
                    <a:bodyPr/>
                    <a:lstStyle/>
                    <a:p>
                      <a:r>
                        <a:rPr lang="en-US" sz="2400" dirty="0" smtClean="0"/>
                        <a:t>Replace the item in a at position k with x </a:t>
                      </a:r>
                      <a:endParaRPr lang="en-US" sz="2400" dirty="0"/>
                    </a:p>
                  </a:txBody>
                  <a:tcPr/>
                </a:tc>
              </a:tr>
              <a:tr h="412546">
                <a:tc>
                  <a:txBody>
                    <a:bodyPr/>
                    <a:lstStyle/>
                    <a:p>
                      <a:r>
                        <a:rPr lang="en-US" sz="2400" dirty="0" smtClean="0"/>
                        <a:t>x</a:t>
                      </a:r>
                      <a:r>
                        <a:rPr lang="en-US" sz="2400" baseline="0" dirty="0" smtClean="0"/>
                        <a:t> in a</a:t>
                      </a:r>
                      <a:endParaRPr lang="en-US" sz="2400" dirty="0"/>
                    </a:p>
                  </a:txBody>
                  <a:tcPr/>
                </a:tc>
                <a:tc>
                  <a:txBody>
                    <a:bodyPr/>
                    <a:lstStyle/>
                    <a:p>
                      <a:r>
                        <a:rPr lang="en-US" sz="2400" dirty="0" smtClean="0"/>
                        <a:t>True if x is a item of</a:t>
                      </a:r>
                      <a:r>
                        <a:rPr lang="en-US" sz="2400" baseline="0" dirty="0" smtClean="0"/>
                        <a:t> a</a:t>
                      </a:r>
                      <a:endParaRPr lang="en-US" sz="2400" dirty="0"/>
                    </a:p>
                  </a:txBody>
                  <a:tcPr/>
                </a:tc>
              </a:tr>
              <a:tr h="412546">
                <a:tc>
                  <a:txBody>
                    <a:bodyPr/>
                    <a:lstStyle/>
                    <a:p>
                      <a:r>
                        <a:rPr lang="en-US" sz="2400" dirty="0" smtClean="0"/>
                        <a:t>x not in a</a:t>
                      </a:r>
                      <a:endParaRPr lang="en-US" sz="2400" dirty="0"/>
                    </a:p>
                  </a:txBody>
                  <a:tcPr/>
                </a:tc>
                <a:tc>
                  <a:txBody>
                    <a:bodyPr/>
                    <a:lstStyle/>
                    <a:p>
                      <a:r>
                        <a:rPr lang="en-US" sz="2400" dirty="0" smtClean="0"/>
                        <a:t>True if x is </a:t>
                      </a:r>
                      <a:r>
                        <a:rPr lang="en-US" sz="2400" b="1" dirty="0" smtClean="0"/>
                        <a:t>not</a:t>
                      </a:r>
                      <a:r>
                        <a:rPr lang="en-US" sz="2400" dirty="0" smtClean="0"/>
                        <a:t> a item of</a:t>
                      </a:r>
                      <a:r>
                        <a:rPr lang="en-US" sz="2400" baseline="0" dirty="0" smtClean="0"/>
                        <a:t> a</a:t>
                      </a:r>
                      <a:endParaRPr lang="en-US" sz="2400" dirty="0"/>
                    </a:p>
                  </a:txBody>
                  <a:tcPr/>
                </a:tc>
              </a:tr>
            </a:tbl>
          </a:graphicData>
        </a:graphic>
      </p:graphicFrame>
      <p:sp>
        <p:nvSpPr>
          <p:cNvPr id="4" name="TextBox 3"/>
          <p:cNvSpPr txBox="1"/>
          <p:nvPr/>
        </p:nvSpPr>
        <p:spPr>
          <a:xfrm>
            <a:off x="2181920" y="4948808"/>
            <a:ext cx="7128792" cy="3785652"/>
          </a:xfrm>
          <a:prstGeom prst="rect">
            <a:avLst/>
          </a:prstGeom>
          <a:solidFill>
            <a:schemeClr val="accent3">
              <a:lumMod val="20000"/>
              <a:lumOff val="80000"/>
            </a:schemeClr>
          </a:solidFill>
          <a:ln>
            <a:noFill/>
          </a:ln>
        </p:spPr>
        <p:txBody>
          <a:bodyPr wrap="square" rtlCol="0">
            <a:spAutoFit/>
          </a:bodyPr>
          <a:lstStyle/>
          <a:p>
            <a:r>
              <a:rPr lang="en-US" sz="2400" dirty="0" smtClean="0">
                <a:solidFill>
                  <a:srgbClr val="C00000"/>
                </a:solidFill>
              </a:rPr>
              <a:t>&gt;&gt;&gt;</a:t>
            </a:r>
            <a:r>
              <a:rPr lang="en-US" sz="2400" dirty="0" smtClean="0"/>
              <a:t> </a:t>
            </a:r>
            <a:r>
              <a:rPr lang="en-AU" sz="2400" dirty="0"/>
              <a:t>a</a:t>
            </a:r>
            <a:r>
              <a:rPr lang="en-AU" sz="2400" dirty="0" smtClean="0"/>
              <a:t> = [</a:t>
            </a:r>
            <a:r>
              <a:rPr lang="fr-FR" sz="2400" dirty="0" smtClean="0">
                <a:solidFill>
                  <a:srgbClr val="008000"/>
                </a:solidFill>
              </a:rPr>
              <a:t>‘</a:t>
            </a:r>
            <a:r>
              <a:rPr lang="en-AU" sz="2400" dirty="0" smtClean="0">
                <a:solidFill>
                  <a:srgbClr val="008000"/>
                </a:solidFill>
              </a:rPr>
              <a:t>Milk</a:t>
            </a:r>
            <a:r>
              <a:rPr lang="fr-FR" sz="2400" dirty="0" smtClean="0">
                <a:solidFill>
                  <a:srgbClr val="008000"/>
                </a:solidFill>
              </a:rPr>
              <a:t>'</a:t>
            </a:r>
            <a:r>
              <a:rPr lang="en-AU" sz="2400" dirty="0"/>
              <a:t>, </a:t>
            </a:r>
            <a:r>
              <a:rPr lang="fr-FR" sz="2400" dirty="0" smtClean="0">
                <a:solidFill>
                  <a:srgbClr val="008000"/>
                </a:solidFill>
              </a:rPr>
              <a:t>‘</a:t>
            </a:r>
            <a:r>
              <a:rPr lang="fr-FR" sz="2400" dirty="0" err="1" smtClean="0">
                <a:solidFill>
                  <a:srgbClr val="008000"/>
                </a:solidFill>
              </a:rPr>
              <a:t>Eggs</a:t>
            </a:r>
            <a:r>
              <a:rPr lang="fr-FR" sz="2400" dirty="0" smtClean="0">
                <a:solidFill>
                  <a:srgbClr val="008000"/>
                </a:solidFill>
              </a:rPr>
              <a:t>'</a:t>
            </a:r>
            <a:r>
              <a:rPr lang="en-AU" sz="2400" dirty="0">
                <a:solidFill>
                  <a:srgbClr val="008000"/>
                </a:solidFill>
              </a:rPr>
              <a:t>, </a:t>
            </a:r>
            <a:r>
              <a:rPr lang="fr-FR" sz="2400" dirty="0" smtClean="0">
                <a:solidFill>
                  <a:srgbClr val="008000"/>
                </a:solidFill>
              </a:rPr>
              <a:t>‘</a:t>
            </a:r>
            <a:r>
              <a:rPr lang="fr-FR" sz="2400" dirty="0" err="1" smtClean="0">
                <a:solidFill>
                  <a:srgbClr val="008000"/>
                </a:solidFill>
              </a:rPr>
              <a:t>Bread</a:t>
            </a:r>
            <a:r>
              <a:rPr lang="fr-FR" sz="2400" dirty="0" smtClean="0">
                <a:solidFill>
                  <a:srgbClr val="008000"/>
                </a:solidFill>
              </a:rPr>
              <a:t>'</a:t>
            </a:r>
            <a:r>
              <a:rPr lang="en-AU" sz="2400" dirty="0"/>
              <a:t>]</a:t>
            </a:r>
          </a:p>
          <a:p>
            <a:pPr algn="l"/>
            <a:r>
              <a:rPr lang="en-US" sz="2400" dirty="0" smtClean="0">
                <a:solidFill>
                  <a:srgbClr val="C00000"/>
                </a:solidFill>
              </a:rPr>
              <a:t>&gt;</a:t>
            </a:r>
            <a:r>
              <a:rPr lang="en-US" sz="2400" dirty="0">
                <a:solidFill>
                  <a:srgbClr val="C00000"/>
                </a:solidFill>
              </a:rPr>
              <a:t>&gt;&gt;</a:t>
            </a:r>
            <a:r>
              <a:rPr lang="en-US" sz="2400" dirty="0"/>
              <a:t> </a:t>
            </a:r>
            <a:r>
              <a:rPr lang="en-AU" sz="2400" dirty="0" err="1" smtClean="0">
                <a:solidFill>
                  <a:srgbClr val="800000"/>
                </a:solidFill>
              </a:rPr>
              <a:t>len</a:t>
            </a:r>
            <a:r>
              <a:rPr lang="en-AU" sz="2400" dirty="0" smtClean="0"/>
              <a:t>(a) </a:t>
            </a:r>
          </a:p>
          <a:p>
            <a:pPr algn="l"/>
            <a:r>
              <a:rPr lang="da-DK" sz="2400" b="1" dirty="0" smtClean="0">
                <a:solidFill>
                  <a:srgbClr val="0000FF"/>
                </a:solidFill>
              </a:rPr>
              <a:t>3</a:t>
            </a:r>
            <a:endParaRPr lang="en-US" sz="2400" dirty="0" smtClean="0">
              <a:solidFill>
                <a:srgbClr val="C00000"/>
              </a:solidFill>
            </a:endParaRPr>
          </a:p>
          <a:p>
            <a:r>
              <a:rPr lang="en-US" sz="2400" dirty="0" smtClean="0">
                <a:solidFill>
                  <a:srgbClr val="C00000"/>
                </a:solidFill>
              </a:rPr>
              <a:t>&gt;</a:t>
            </a:r>
            <a:r>
              <a:rPr lang="en-US" sz="2400" dirty="0">
                <a:solidFill>
                  <a:srgbClr val="C00000"/>
                </a:solidFill>
              </a:rPr>
              <a:t>&gt;&gt;</a:t>
            </a:r>
            <a:r>
              <a:rPr lang="en-US" sz="2400" dirty="0"/>
              <a:t> </a:t>
            </a:r>
            <a:r>
              <a:rPr lang="en-AU" sz="2400" dirty="0" smtClean="0"/>
              <a:t>a[1] = </a:t>
            </a:r>
            <a:r>
              <a:rPr lang="fr-FR" sz="2400" dirty="0" smtClean="0">
                <a:solidFill>
                  <a:srgbClr val="008000"/>
                </a:solidFill>
              </a:rPr>
              <a:t>’</a:t>
            </a:r>
            <a:r>
              <a:rPr lang="en-AU" sz="2400" dirty="0" smtClean="0">
                <a:solidFill>
                  <a:srgbClr val="008000"/>
                </a:solidFill>
              </a:rPr>
              <a:t>EGGS</a:t>
            </a:r>
            <a:r>
              <a:rPr lang="fr-FR" sz="2400" dirty="0" smtClean="0">
                <a:solidFill>
                  <a:srgbClr val="008000"/>
                </a:solidFill>
              </a:rPr>
              <a:t>'</a:t>
            </a:r>
            <a:endParaRPr lang="en-AU" sz="2400" dirty="0" smtClean="0"/>
          </a:p>
          <a:p>
            <a:r>
              <a:rPr lang="en-US" sz="2400" dirty="0">
                <a:solidFill>
                  <a:srgbClr val="C00000"/>
                </a:solidFill>
              </a:rPr>
              <a:t>&gt;&gt;&gt;</a:t>
            </a:r>
            <a:r>
              <a:rPr lang="en-US" sz="2400" dirty="0"/>
              <a:t> </a:t>
            </a:r>
            <a:r>
              <a:rPr lang="en-AU" sz="2400" dirty="0" smtClean="0"/>
              <a:t>a</a:t>
            </a:r>
            <a:endParaRPr lang="en-AU" sz="2400" dirty="0">
              <a:solidFill>
                <a:srgbClr val="008000"/>
              </a:solidFill>
            </a:endParaRPr>
          </a:p>
          <a:p>
            <a:pPr algn="l"/>
            <a:r>
              <a:rPr lang="da-DK" sz="2400" b="1" dirty="0" smtClean="0">
                <a:solidFill>
                  <a:srgbClr val="0000FF"/>
                </a:solidFill>
              </a:rPr>
              <a:t>[’Milk’, ’EGGS’, ’Bread’]</a:t>
            </a:r>
          </a:p>
          <a:p>
            <a:pPr algn="l"/>
            <a:r>
              <a:rPr lang="en-US" sz="2400" dirty="0" smtClean="0">
                <a:solidFill>
                  <a:srgbClr val="C00000"/>
                </a:solidFill>
              </a:rPr>
              <a:t>&gt;</a:t>
            </a:r>
            <a:r>
              <a:rPr lang="en-US" sz="2400" dirty="0">
                <a:solidFill>
                  <a:srgbClr val="C00000"/>
                </a:solidFill>
              </a:rPr>
              <a:t>&gt;&gt;</a:t>
            </a:r>
            <a:r>
              <a:rPr lang="en-US" sz="2400" dirty="0"/>
              <a:t> </a:t>
            </a:r>
            <a:r>
              <a:rPr lang="en-US" sz="2400" dirty="0" smtClean="0"/>
              <a:t>new = 3*[1,2]</a:t>
            </a:r>
          </a:p>
          <a:p>
            <a:r>
              <a:rPr lang="da-DK" sz="2400" b="1" dirty="0" smtClean="0">
                <a:solidFill>
                  <a:srgbClr val="0000FF"/>
                </a:solidFill>
              </a:rPr>
              <a:t>[1, 2, 1, 2, 1, 2]</a:t>
            </a:r>
          </a:p>
          <a:p>
            <a:r>
              <a:rPr lang="en-US" sz="2400" dirty="0" smtClean="0">
                <a:solidFill>
                  <a:srgbClr val="C00000"/>
                </a:solidFill>
              </a:rPr>
              <a:t>&gt;</a:t>
            </a:r>
            <a:r>
              <a:rPr lang="en-US" sz="2400" dirty="0">
                <a:solidFill>
                  <a:srgbClr val="C00000"/>
                </a:solidFill>
              </a:rPr>
              <a:t>&gt;&gt;</a:t>
            </a:r>
            <a:r>
              <a:rPr lang="en-US" sz="2400" dirty="0"/>
              <a:t> </a:t>
            </a:r>
            <a:r>
              <a:rPr lang="en-AU" sz="2400" dirty="0" smtClean="0"/>
              <a:t>a + new</a:t>
            </a:r>
            <a:endParaRPr lang="en-AU" sz="2400" dirty="0">
              <a:solidFill>
                <a:srgbClr val="008000"/>
              </a:solidFill>
            </a:endParaRPr>
          </a:p>
          <a:p>
            <a:r>
              <a:rPr lang="da-DK" sz="2400" b="1" dirty="0" smtClean="0">
                <a:solidFill>
                  <a:srgbClr val="0000FF"/>
                </a:solidFill>
              </a:rPr>
              <a:t>[’Milk’, ’Eggs’, ’Bread’, 1, 2, 1, 2, 1, 2]</a:t>
            </a:r>
            <a:endParaRPr lang="da-DK" sz="2400" b="1" dirty="0">
              <a:solidFill>
                <a:srgbClr val="0000FF"/>
              </a:solidFill>
            </a:endParaRPr>
          </a:p>
        </p:txBody>
      </p:sp>
      <p:grpSp>
        <p:nvGrpSpPr>
          <p:cNvPr id="8" name="Group 7"/>
          <p:cNvGrpSpPr/>
          <p:nvPr/>
        </p:nvGrpSpPr>
        <p:grpSpPr>
          <a:xfrm>
            <a:off x="5638304" y="5956920"/>
            <a:ext cx="6408712" cy="1080120"/>
            <a:chOff x="5566296" y="5236840"/>
            <a:chExt cx="6408712" cy="1080120"/>
          </a:xfrm>
        </p:grpSpPr>
        <p:sp>
          <p:nvSpPr>
            <p:cNvPr id="5" name="TextBox 4"/>
            <p:cNvSpPr txBox="1"/>
            <p:nvPr/>
          </p:nvSpPr>
          <p:spPr>
            <a:xfrm>
              <a:off x="9598744" y="5236840"/>
              <a:ext cx="2376264" cy="830997"/>
            </a:xfrm>
            <a:prstGeom prst="rect">
              <a:avLst/>
            </a:prstGeom>
            <a:solidFill>
              <a:srgbClr val="00882B"/>
            </a:solidFill>
          </p:spPr>
          <p:txBody>
            <a:bodyPr wrap="square" rtlCol="0">
              <a:spAutoFit/>
            </a:bodyPr>
            <a:lstStyle/>
            <a:p>
              <a:pPr algn="ctr"/>
              <a:r>
                <a:rPr lang="en-AU" sz="2400" dirty="0" smtClean="0"/>
                <a:t>Note: the list changes</a:t>
              </a:r>
              <a:endParaRPr lang="en-AU" sz="2400" dirty="0"/>
            </a:p>
          </p:txBody>
        </p:sp>
        <p:cxnSp>
          <p:nvCxnSpPr>
            <p:cNvPr id="7" name="Straight Arrow Connector 6"/>
            <p:cNvCxnSpPr>
              <a:stCxn id="5" idx="1"/>
            </p:cNvCxnSpPr>
            <p:nvPr/>
          </p:nvCxnSpPr>
          <p:spPr>
            <a:xfrm flipH="1">
              <a:off x="5566296" y="5652339"/>
              <a:ext cx="4032448" cy="66462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sp>
        <p:nvSpPr>
          <p:cNvPr id="9" name="TextBox 8"/>
          <p:cNvSpPr txBox="1"/>
          <p:nvPr/>
        </p:nvSpPr>
        <p:spPr>
          <a:xfrm>
            <a:off x="3334048" y="8981256"/>
            <a:ext cx="6408712" cy="523220"/>
          </a:xfrm>
          <a:prstGeom prst="rect">
            <a:avLst/>
          </a:prstGeom>
          <a:solidFill>
            <a:schemeClr val="accent2"/>
          </a:solidFill>
        </p:spPr>
        <p:txBody>
          <a:bodyPr wrap="square" rtlCol="0">
            <a:spAutoFit/>
          </a:bodyPr>
          <a:lstStyle/>
          <a:p>
            <a:pPr algn="ctr"/>
            <a:r>
              <a:rPr lang="en-AU" sz="2800" dirty="0" smtClean="0"/>
              <a:t>Lists are mutable</a:t>
            </a:r>
            <a:endParaRPr lang="en-AU" sz="2800" dirty="0"/>
          </a:p>
        </p:txBody>
      </p:sp>
    </p:spTree>
    <p:extLst>
      <p:ext uri="{BB962C8B-B14F-4D97-AF65-F5344CB8AC3E}">
        <p14:creationId xmlns:p14="http://schemas.microsoft.com/office/powerpoint/2010/main" val="2782734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p:txBody>
          <a:bodyPr>
            <a:normAutofit fontScale="90000"/>
          </a:bodyPr>
          <a:lstStyle/>
          <a:p>
            <a:r>
              <a:rPr lang="en-AU" dirty="0" smtClean="0"/>
              <a:t>In Python strings are the same as list of characters.</a:t>
            </a:r>
            <a:endParaRPr lang="en-AU" dirty="0"/>
          </a:p>
        </p:txBody>
      </p:sp>
      <p:sp>
        <p:nvSpPr>
          <p:cNvPr id="3" name="TPAnswers"/>
          <p:cNvSpPr>
            <a:spLocks noGrp="1"/>
          </p:cNvSpPr>
          <p:nvPr>
            <p:ph idx="1"/>
            <p:custDataLst>
              <p:tags r:id="rId2"/>
            </p:custDataLst>
          </p:nvPr>
        </p:nvSpPr>
        <p:spPr>
          <a:xfrm>
            <a:off x="1893888" y="3580656"/>
            <a:ext cx="5036939" cy="2889820"/>
          </a:xfrm>
        </p:spPr>
        <p:txBody>
          <a:bodyPr>
            <a:normAutofit/>
          </a:bodyPr>
          <a:lstStyle/>
          <a:p>
            <a:pPr marL="1031875" indent="-914400">
              <a:spcBef>
                <a:spcPct val="20000"/>
              </a:spcBef>
              <a:spcAft>
                <a:spcPts val="0"/>
              </a:spcAft>
              <a:buFont typeface="Wingdings 2" pitchFamily="18" charset="2"/>
              <a:buAutoNum type="alphaUcPeriod"/>
            </a:pPr>
            <a:r>
              <a:rPr lang="en-AU" dirty="0" smtClean="0"/>
              <a:t>True</a:t>
            </a:r>
          </a:p>
          <a:p>
            <a:pPr marL="1031875" indent="-914400">
              <a:spcBef>
                <a:spcPct val="20000"/>
              </a:spcBef>
              <a:spcAft>
                <a:spcPts val="0"/>
              </a:spcAft>
              <a:buFont typeface="Wingdings 2" pitchFamily="18" charset="2"/>
              <a:buAutoNum type="alphaUcPeriod"/>
            </a:pPr>
            <a:r>
              <a:rPr lang="en-AU" dirty="0" smtClean="0"/>
              <a:t>False</a:t>
            </a:r>
            <a:endParaRPr lang="en-AU" dirty="0"/>
          </a:p>
        </p:txBody>
      </p:sp>
      <p:sp>
        <p:nvSpPr>
          <p:cNvPr id="5" name="TPCountdownTrigger"/>
          <p:cNvSpPr/>
          <p:nvPr/>
        </p:nvSpPr>
        <p:spPr>
          <a:xfrm>
            <a:off x="0" y="0"/>
            <a:ext cx="12700" cy="12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Tree>
    <p:custDataLst>
      <p:tags r:id="rId1"/>
    </p:custDataLst>
    <p:extLst>
      <p:ext uri="{BB962C8B-B14F-4D97-AF65-F5344CB8AC3E}">
        <p14:creationId xmlns:p14="http://schemas.microsoft.com/office/powerpoint/2010/main" val="33813157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PVERSION" val="5"/>
  <p:tag name="TPFULLVERSION" val="5.3.1.3337"/>
  <p:tag name="PPTVERSION" val="14"/>
  <p:tag name="TPOS" val="2"/>
</p:tagLst>
</file>

<file path=ppt/tags/tag10.xml><?xml version="1.0" encoding="utf-8"?>
<p:tagLst xmlns:a="http://schemas.openxmlformats.org/drawingml/2006/main" xmlns:r="http://schemas.openxmlformats.org/officeDocument/2006/relationships" xmlns:p="http://schemas.openxmlformats.org/presentationml/2006/main">
  <p:tag name="TYPE" val="MultiChoiceSlide"/>
  <p:tag name="TPQUESTIONXML" val="﻿&lt;?xml version=&quot;1.0&quot; encoding=&quot;utf-8&quot;?&gt;&#10;&lt;questionlist&gt;&#10;    &lt;properties&gt;&#10;        &lt;guid&gt;1886F5865FDE4A14BA5643F14BDCF6DC&lt;/guid&gt;&#10;        &lt;description /&gt;&#10;        &lt;date&gt;3/13/2016 3:16:39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1E7DCD9CE71E49828AEB16691058DD41&lt;/guid&gt;&#10;            &lt;repollguid&gt;5FCAA80048404B73BDADB723D0D39542&lt;/repollguid&gt;&#10;            &lt;sourceid&gt;8806BE1F11FC42F4939FD11917A37413&lt;/sourceid&gt;&#10;            &lt;questiontext&gt;Given binomial = [[1], [1, 1], [1, 2, 1], [1, 3, 3, 1], [1, 4, 6, 4, 1]]what is the value of binomial[4]?&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C7EF06A773EA4FF1B1CDE71F64056A50&lt;/guid&gt;&#10;                    &lt;answertext&gt;1&lt;/answertext&gt;&#10;                    &lt;valuetype&gt;0&lt;/valuetype&gt;&#10;                &lt;/answer&gt;&#10;                &lt;answer&gt;&#10;                    &lt;guid&gt;589962994C65499D838F88C7664D289D&lt;/guid&gt;&#10;                    &lt;answertext&gt;[1]&lt;/answertext&gt;&#10;                    &lt;valuetype&gt;0&lt;/valuetype&gt;&#10;                &lt;/answer&gt;&#10;                &lt;answer&gt;&#10;                    &lt;guid&gt;B9F2A1E7A6A843618A177732F90F0D72&lt;/guid&gt;&#10;                    &lt;answertext&gt;[1,3,3,1]&lt;/answertext&gt;&#10;                    &lt;valuetype&gt;0&lt;/valuetype&gt;&#10;                &lt;/answer&gt;&#10;                &lt;answer&gt;&#10;                    &lt;guid&gt;C29CD137852E4032ACC6E9DBB765F692&lt;/guid&gt;&#10;                    &lt;answertext&gt;[1,4,6,4,1]&lt;/answertext&gt;&#10;                    &lt;valuetype&gt;0&lt;/valuetype&gt;&#10;                &lt;/answer&gt;&#10;            &lt;/answers&gt;&#10;        &lt;/multichoice&gt;&#10;    &lt;/questions&gt;&#10;&lt;/questionlist&gt;"/>
  <p:tag name="LIVECHARTING" val="False"/>
  <p:tag name="AUTOOPENPOLL" val="True"/>
  <p:tag name="AUTOFORMATCHART" val="True"/>
</p:tagLst>
</file>

<file path=ppt/tags/tag11.xml><?xml version="1.0" encoding="utf-8"?>
<p:tagLst xmlns:a="http://schemas.openxmlformats.org/drawingml/2006/main" xmlns:r="http://schemas.openxmlformats.org/officeDocument/2006/relationships" xmlns:p="http://schemas.openxmlformats.org/presentationml/2006/main">
  <p:tag name="ZEROBASED" val="False"/>
</p:tagLst>
</file>

<file path=ppt/tags/tag12.xml><?xml version="1.0" encoding="utf-8"?>
<p:tagLst xmlns:a="http://schemas.openxmlformats.org/drawingml/2006/main" xmlns:r="http://schemas.openxmlformats.org/officeDocument/2006/relationships" xmlns:p="http://schemas.openxmlformats.org/presentationml/2006/main">
  <p:tag name="TYPE" val="MultiChoiceSlide"/>
  <p:tag name="TPQUESTIONXML" val="﻿&lt;?xml version=&quot;1.0&quot; encoding=&quot;utf-8&quot;?&gt;&#10;&lt;questionlist&gt;&#10;    &lt;properties&gt;&#10;        &lt;guid&gt;1886F5865FDE4A14BA5643F14BDCF6DC&lt;/guid&gt;&#10;        &lt;description /&gt;&#10;        &lt;date&gt;3/13/2016 3:16:39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1E7DCD9CE71E49828AEB16691058DD41&lt;/guid&gt;&#10;            &lt;repollguid&gt;5FCAA80048404B73BDADB723D0D39542&lt;/repollguid&gt;&#10;            &lt;sourceid&gt;8806BE1F11FC42F4939FD11917A37413&lt;/sourceid&gt;&#10;            &lt;questiontext&gt;Given binomial = [[1], [1, 1], [1, 2, 1], [1, 3, 3, 1], [1, 4, 6, 4, 1]]what is the value of binomial[4]?&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C7EF06A773EA4FF1B1CDE71F64056A50&lt;/guid&gt;&#10;                    &lt;answertext&gt;1&lt;/answertext&gt;&#10;                    &lt;valuetype&gt;0&lt;/valuetype&gt;&#10;                &lt;/answer&gt;&#10;                &lt;answer&gt;&#10;                    &lt;guid&gt;589962994C65499D838F88C7664D289D&lt;/guid&gt;&#10;                    &lt;answertext&gt;[1]&lt;/answertext&gt;&#10;                    &lt;valuetype&gt;0&lt;/valuetype&gt;&#10;                &lt;/answer&gt;&#10;                &lt;answer&gt;&#10;                    &lt;guid&gt;B9F2A1E7A6A843618A177732F90F0D72&lt;/guid&gt;&#10;                    &lt;answertext&gt;[1,3,3,1]&lt;/answertext&gt;&#10;                    &lt;valuetype&gt;0&lt;/valuetype&gt;&#10;                &lt;/answer&gt;&#10;                &lt;answer&gt;&#10;                    &lt;guid&gt;C29CD137852E4032ACC6E9DBB765F692&lt;/guid&gt;&#10;                    &lt;answertext&gt;[1,4,6,4,1]&lt;/answertext&gt;&#10;                    &lt;valuetype&gt;0&lt;/valuetype&gt;&#10;                &lt;/answer&gt;&#10;            &lt;/answers&gt;&#10;        &lt;/multichoice&gt;&#10;    &lt;/questions&gt;&#10;&lt;/questionlist&gt;"/>
  <p:tag name="LIVECHARTING" val="False"/>
  <p:tag name="AUTOOPENPOLL" val="True"/>
  <p:tag name="AUTOFORMATCHART" val="True"/>
</p:tagLst>
</file>

<file path=ppt/tags/tag13.xml><?xml version="1.0" encoding="utf-8"?>
<p:tagLst xmlns:a="http://schemas.openxmlformats.org/drawingml/2006/main" xmlns:r="http://schemas.openxmlformats.org/officeDocument/2006/relationships" xmlns:p="http://schemas.openxmlformats.org/presentationml/2006/main">
  <p:tag name="ZEROBASED" val="False"/>
</p:tagLst>
</file>

<file path=ppt/tags/tag2.xml><?xml version="1.0" encoding="utf-8"?>
<p:tagLst xmlns:a="http://schemas.openxmlformats.org/drawingml/2006/main" xmlns:r="http://schemas.openxmlformats.org/officeDocument/2006/relationships" xmlns:p="http://schemas.openxmlformats.org/presentationml/2006/main">
  <p:tag name="TYPE" val="MultiChoiceSlide"/>
  <p:tag name="TPQUESTIONXML" val="﻿&lt;?xml version=&quot;1.0&quot; encoding=&quot;utf-8&quot;?&gt;&#10;&lt;questionlist&gt;&#10;    &lt;properties&gt;&#10;        &lt;guid&gt;769F072497074BEAB0DAD0937EEA7805&lt;/guid&gt;&#10;        &lt;description /&gt;&#10;        &lt;date&gt;3/13/2016 3:07:48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737272E29C214821BCBE69C902F10FC5&lt;/guid&gt;&#10;            &lt;repollguid&gt;BF92A3C905EA4093A3F2BBE531CAF3C5&lt;/repollguid&gt;&#10;            &lt;sourceid&gt;ED345DD77D7948FBAB1A070136A1F229&lt;/sourceid&gt;&#10;            &lt;questiontext&gt;In Python strings are the same as list of characters.&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BC36E76E77064900B46EEC554984A3E9&lt;/guid&gt;&#10;                    &lt;answertext&gt;True&lt;/answertext&gt;&#10;                    &lt;valuetype&gt;0&lt;/valuetype&gt;&#10;                &lt;/answer&gt;&#10;                &lt;answer&gt;&#10;                    &lt;guid&gt;6C1D45048ED840D7BC2D165EE30B9726&lt;/guid&gt;&#10;                    &lt;answertext&gt;False&lt;/answertext&gt;&#10;                    &lt;valuetype&gt;0&lt;/valuetype&gt;&#10;                &lt;/answer&gt;&#10;            &lt;/answers&gt;&#10;        &lt;/multichoice&gt;&#10;    &lt;/questions&gt;&#10;&lt;/questionlist&gt;"/>
  <p:tag name="LIVECHARTING" val="False"/>
  <p:tag name="AUTOOPENPOLL" val="True"/>
  <p:tag name="AUTOFORMATCHART" val="True"/>
</p:tagLst>
</file>

<file path=ppt/tags/tag3.xml><?xml version="1.0" encoding="utf-8"?>
<p:tagLst xmlns:a="http://schemas.openxmlformats.org/drawingml/2006/main" xmlns:r="http://schemas.openxmlformats.org/officeDocument/2006/relationships" xmlns:p="http://schemas.openxmlformats.org/presentationml/2006/main">
  <p:tag name="ZEROBASED" val="False"/>
</p:tagLst>
</file>

<file path=ppt/tags/tag4.xml><?xml version="1.0" encoding="utf-8"?>
<p:tagLst xmlns:a="http://schemas.openxmlformats.org/drawingml/2006/main" xmlns:r="http://schemas.openxmlformats.org/officeDocument/2006/relationships" xmlns:p="http://schemas.openxmlformats.org/presentationml/2006/main">
  <p:tag name="TYPE" val="MultiChoiceSlide"/>
  <p:tag name="TPQUESTIONXML" val="﻿&lt;?xml version=&quot;1.0&quot; encoding=&quot;utf-8&quot;?&gt;&#10;&lt;questionlist&gt;&#10;    &lt;properties&gt;&#10;        &lt;guid&gt;3D703663A85C4CF29C136EE3AD206D8D&lt;/guid&gt;&#10;        &lt;description /&gt;&#10;        &lt;date&gt;3/13/2016 3:09:56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C7978C7D25194849985698F866EE4AB9&lt;/guid&gt;&#10;            &lt;repollguid&gt;A18D593755814CFEBA25FC1757375652&lt;/repollguid&gt;&#10;            &lt;sourceid&gt;4EFF81E0B58847FCAFC1843BB29DA906&lt;/sourceid&gt;&#10;            &lt;questiontext&gt;Suppose L = [2,5,1,2,5,3] and you go through the following instructions. The value of index is:&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FD034F31B8E04B249DA0C264F10845FA&lt;/guid&gt;&#10;                    &lt;answertext&gt;5&lt;/answertext&gt;&#10;                    &lt;valuetype&gt;0&lt;/valuetype&gt;&#10;                &lt;/answer&gt;&#10;                &lt;answer&gt;&#10;                    &lt;guid&gt;229E3B1ABF8343009EBCE587A637F519&lt;/guid&gt;&#10;                    &lt;answertext&gt;2&lt;/answertext&gt;&#10;                    &lt;valuetype&gt;0&lt;/valuetype&gt;&#10;                &lt;/answer&gt;&#10;                &lt;answer&gt;&#10;                    &lt;guid&gt;71D9BF5F55084794A616E2E532C6D097&lt;/guid&gt;&#10;                    &lt;answertext&gt;1&lt;/answertext&gt;&#10;                    &lt;valuetype&gt;0&lt;/valuetype&gt;&#10;                &lt;/answer&gt;&#10;                &lt;answer&gt;&#10;                    &lt;guid&gt;31854DF32ABD46B08FB83DEADE34A4BF&lt;/guid&gt;&#10;                    &lt;answertext&gt;0&lt;/answertext&gt;&#10;                    &lt;valuetype&gt;0&lt;/valuetype&gt;&#10;                &lt;/answer&gt;&#10;            &lt;/answers&gt;&#10;        &lt;/multichoice&gt;&#10;    &lt;/questions&gt;&#10;&lt;/questionlist&gt;"/>
  <p:tag name="LIVECHARTING" val="False"/>
  <p:tag name="AUTOOPENPOLL" val="True"/>
  <p:tag name="AUTOFORMATCHART" val="True"/>
</p:tagLst>
</file>

<file path=ppt/tags/tag5.xml><?xml version="1.0" encoding="utf-8"?>
<p:tagLst xmlns:a="http://schemas.openxmlformats.org/drawingml/2006/main" xmlns:r="http://schemas.openxmlformats.org/officeDocument/2006/relationships" xmlns:p="http://schemas.openxmlformats.org/presentationml/2006/main">
  <p:tag name="ZEROBASED" val="False"/>
</p:tagLst>
</file>

<file path=ppt/tags/tag6.xml><?xml version="1.0" encoding="utf-8"?>
<p:tagLst xmlns:a="http://schemas.openxmlformats.org/drawingml/2006/main" xmlns:r="http://schemas.openxmlformats.org/officeDocument/2006/relationships" xmlns:p="http://schemas.openxmlformats.org/presentationml/2006/main">
  <p:tag name="TYPE" val="MultiChoiceSlide"/>
  <p:tag name="TPQUESTIONXML" val="﻿&lt;?xml version=&quot;1.0&quot; encoding=&quot;utf-8&quot;?&gt;&#10;&lt;questionlist&gt;&#10;    &lt;properties&gt;&#10;        &lt;guid&gt;1886F5865FDE4A14BA5643F14BDCF6DC&lt;/guid&gt;&#10;        &lt;description /&gt;&#10;        &lt;date&gt;3/13/2016 3:16:39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1E7DCD9CE71E49828AEB16691058DD41&lt;/guid&gt;&#10;            &lt;repollguid&gt;5FCAA80048404B73BDADB723D0D39542&lt;/repollguid&gt;&#10;            &lt;sourceid&gt;8806BE1F11FC42F4939FD11917A37413&lt;/sourceid&gt;&#10;            &lt;questiontext&gt;Given binomial = [[1], [1, 1], [1, 2, 1], [1, 3, 3, 1], [1, 4, 6, 4, 1]]what is the value of binomial[4]?&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C7EF06A773EA4FF1B1CDE71F64056A50&lt;/guid&gt;&#10;                    &lt;answertext&gt;1&lt;/answertext&gt;&#10;                    &lt;valuetype&gt;0&lt;/valuetype&gt;&#10;                &lt;/answer&gt;&#10;                &lt;answer&gt;&#10;                    &lt;guid&gt;589962994C65499D838F88C7664D289D&lt;/guid&gt;&#10;                    &lt;answertext&gt;[1]&lt;/answertext&gt;&#10;                    &lt;valuetype&gt;0&lt;/valuetype&gt;&#10;                &lt;/answer&gt;&#10;                &lt;answer&gt;&#10;                    &lt;guid&gt;B9F2A1E7A6A843618A177732F90F0D72&lt;/guid&gt;&#10;                    &lt;answertext&gt;[1,3,3,1]&lt;/answertext&gt;&#10;                    &lt;valuetype&gt;0&lt;/valuetype&gt;&#10;                &lt;/answer&gt;&#10;                &lt;answer&gt;&#10;                    &lt;guid&gt;C29CD137852E4032ACC6E9DBB765F692&lt;/guid&gt;&#10;                    &lt;answertext&gt;[1,4,6,4,1]&lt;/answertext&gt;&#10;                    &lt;valuetype&gt;0&lt;/valuetype&gt;&#10;                &lt;/answer&gt;&#10;            &lt;/answers&gt;&#10;        &lt;/multichoice&gt;&#10;    &lt;/questions&gt;&#10;&lt;/questionlist&gt;"/>
  <p:tag name="LIVECHARTING" val="False"/>
  <p:tag name="AUTOOPENPOLL" val="True"/>
  <p:tag name="AUTOFORMATCHART" val="True"/>
</p:tagLst>
</file>

<file path=ppt/tags/tag7.xml><?xml version="1.0" encoding="utf-8"?>
<p:tagLst xmlns:a="http://schemas.openxmlformats.org/drawingml/2006/main" xmlns:r="http://schemas.openxmlformats.org/officeDocument/2006/relationships" xmlns:p="http://schemas.openxmlformats.org/presentationml/2006/main">
  <p:tag name="ZEROBASED" val="False"/>
</p:tagLst>
</file>

<file path=ppt/tags/tag8.xml><?xml version="1.0" encoding="utf-8"?>
<p:tagLst xmlns:a="http://schemas.openxmlformats.org/drawingml/2006/main" xmlns:r="http://schemas.openxmlformats.org/officeDocument/2006/relationships" xmlns:p="http://schemas.openxmlformats.org/presentationml/2006/main">
  <p:tag name="TYPE" val="MultiChoiceSlide"/>
  <p:tag name="LIVECHARTING" val="False"/>
  <p:tag name="AUTOOPENPOLL" val="True"/>
  <p:tag name="AUTOFORMATCHART" val="True"/>
  <p:tag name="TPQUESTIONXML" val="﻿&lt;?xml version=&quot;1.0&quot; encoding=&quot;utf-8&quot;?&gt;&#10;&lt;questionlist&gt;&#10;    &lt;properties&gt;&#10;        &lt;guid&gt;1886F5865FDE4A14BA5643F14BDCF6DC&lt;/guid&gt;&#10;        &lt;description /&gt;&#10;        &lt;date&gt;3/13/2016 3:16:39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9FA68080868C412783B45C80367BB84C&lt;/guid&gt;&#10;            &lt;repollguid&gt;5FCAA80048404B73BDADB723D0D39542&lt;/repollguid&gt;&#10;            &lt;sourceid&gt;8806BE1F11FC42F4939FD11917A37413&lt;/sourceid&gt;&#10;            &lt;questiontext&gt;Given binomial = [[1], [1, 1], [1, 2, 1], [1, 3, 3, 1], [1, 4, 6, 4, 1]]what is the value of binomial[4][2]?&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C7EF06A773EA4FF1B1CDE71F64056A50&lt;/guid&gt;&#10;                    &lt;answertext&gt;1&lt;/answertext&gt;&#10;                    &lt;valuetype&gt;0&lt;/valuetype&gt;&#10;                &lt;/answer&gt;&#10;                &lt;answer&gt;&#10;                    &lt;guid&gt;589962994C65499D838F88C7664D289D&lt;/guid&gt;&#10;                    &lt;answertext&gt;4&lt;/answertext&gt;&#10;                    &lt;valuetype&gt;0&lt;/valuetype&gt;&#10;                &lt;/answer&gt;&#10;                &lt;answer&gt;&#10;                    &lt;guid&gt;B9F2A1E7A6A843618A177732F90F0D72&lt;/guid&gt;&#10;                    &lt;answertext&gt;6&lt;/answertext&gt;&#10;                    &lt;valuetype&gt;0&lt;/valuetype&gt;&#10;                &lt;/answer&gt;&#10;                &lt;answer&gt;&#10;                    &lt;guid&gt;C29CD137852E4032ACC6E9DBB765F692&lt;/guid&gt;&#10;                    &lt;answertext&gt;None of the above&lt;/answertext&gt;&#10;                    &lt;valuetype&gt;0&lt;/valuetype&gt;&#10;                &lt;/answer&gt;&#10;            &lt;/answers&gt;&#10;        &lt;/multichoice&gt;&#10;    &lt;/questions&gt;&#10;&lt;/questionlist&gt;"/>
</p:tagLst>
</file>

<file path=ppt/tags/tag9.xml><?xml version="1.0" encoding="utf-8"?>
<p:tagLst xmlns:a="http://schemas.openxmlformats.org/drawingml/2006/main" xmlns:r="http://schemas.openxmlformats.org/officeDocument/2006/relationships" xmlns:p="http://schemas.openxmlformats.org/presentationml/2006/main">
  <p:tag name="ZEROBASED" val="False"/>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Solstice.thmx</Template>
  <TotalTime>1235</TotalTime>
  <Pages>0</Pages>
  <Words>2435</Words>
  <Characters>0</Characters>
  <Application>Microsoft Office PowerPoint</Application>
  <PresentationFormat>Custom</PresentationFormat>
  <Lines>0</Lines>
  <Paragraphs>797</Paragraphs>
  <Slides>50</Slides>
  <Notes>10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50</vt:i4>
      </vt:variant>
    </vt:vector>
  </HeadingPairs>
  <TitlesOfParts>
    <vt:vector size="52" baseType="lpstr">
      <vt:lpstr>Solstice</vt:lpstr>
      <vt:lpstr>Equation</vt:lpstr>
      <vt:lpstr>FIT1045 Introduction to Algorithms and Programming  Lecture 5  Introduction to Data Structures</vt:lpstr>
      <vt:lpstr>Objectives</vt:lpstr>
      <vt:lpstr>Overview</vt:lpstr>
      <vt:lpstr>Lists</vt:lpstr>
      <vt:lpstr>List</vt:lpstr>
      <vt:lpstr>Notation</vt:lpstr>
      <vt:lpstr>Lists in Python</vt:lpstr>
      <vt:lpstr>List operations</vt:lpstr>
      <vt:lpstr>In Python strings are the same as list of characters.</vt:lpstr>
      <vt:lpstr>List methods</vt:lpstr>
      <vt:lpstr>Suppose L = [2,5,1,2,5,3] and you go through the following instructions.  The value of index is:</vt:lpstr>
      <vt:lpstr>Age of the Kids</vt:lpstr>
      <vt:lpstr>The product of their ages is 36</vt:lpstr>
      <vt:lpstr>Generate all possible solutions</vt:lpstr>
      <vt:lpstr>PowerPoint Presentation</vt:lpstr>
      <vt:lpstr>Age of the Kids</vt:lpstr>
      <vt:lpstr>Generate all possible solutions</vt:lpstr>
      <vt:lpstr>PowerPoint Presentation</vt:lpstr>
      <vt:lpstr>Age of the Kids</vt:lpstr>
      <vt:lpstr>PowerPoint Presentation</vt:lpstr>
      <vt:lpstr>The main steps</vt:lpstr>
      <vt:lpstr>PowerPoint Presentation</vt:lpstr>
      <vt:lpstr>PowerPoint Presentation</vt:lpstr>
      <vt:lpstr>Given   binomial = [[1], [1, 1], [1, 2, 1], [1, 3, 3, 1], [1, 4, 6, 4, 1]]  what is the value of binomial[4]?</vt:lpstr>
      <vt:lpstr>Given   binomial = [[1], [1, 1], [1, 2, 1], [1, 3, 3, 1], [1, 4, 6, 4, 1]]  what is the value of binomial[4][2]?</vt:lpstr>
      <vt:lpstr>Given   binomial = [[1], [1, 1], [1, 2, 1], [1, 3, 3, 1], [1, 4, 6, 4, 1]]  what is the value of binomial[0]?</vt:lpstr>
      <vt:lpstr>Given   binomial = [[1], [1, 1], [1, 2, 1], [1, 3, 3, 1], [1, 4, 6, 4, 1]]  what is the value of binomial[0][0]?</vt:lpstr>
      <vt:lpstr>Create list of possible solutions</vt:lpstr>
      <vt:lpstr>Creating Mazes</vt:lpstr>
      <vt:lpstr>Simple Maze</vt:lpstr>
      <vt:lpstr>Mark Junctions</vt:lpstr>
      <vt:lpstr>Make passage ways</vt:lpstr>
      <vt:lpstr>Representation of Maze</vt:lpstr>
      <vt:lpstr>Graphs</vt:lpstr>
      <vt:lpstr>Undirected/Directed</vt:lpstr>
      <vt:lpstr>Non-simple/Simple</vt:lpstr>
      <vt:lpstr>Disconnected/Connected</vt:lpstr>
      <vt:lpstr>Unweighted/Weighted</vt:lpstr>
      <vt:lpstr>Unlabelled/Labelled</vt:lpstr>
      <vt:lpstr>Trees</vt:lpstr>
      <vt:lpstr>Spanning Tree of a graph G</vt:lpstr>
      <vt:lpstr>Spanning Tree of a graph G</vt:lpstr>
      <vt:lpstr>Prim’s algorithm</vt:lpstr>
      <vt:lpstr>Start with a Grid</vt:lpstr>
      <vt:lpstr>Find the Spanning Tree</vt:lpstr>
      <vt:lpstr>Find the Spanning Tree</vt:lpstr>
      <vt:lpstr>Add entrance and exit</vt:lpstr>
      <vt:lpstr>Put in walls</vt:lpstr>
      <vt:lpstr>Remove Tree</vt:lpstr>
      <vt:lpstr>Fake Coin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FIT1029 Algorithmic Problem Solving Lecture 4  Investigating Problems</dc:title>
  <dc:creator>David Albrecht</dc:creator>
  <cp:lastModifiedBy>cse</cp:lastModifiedBy>
  <cp:revision>186</cp:revision>
  <dcterms:created xsi:type="dcterms:W3CDTF">2010-03-07T21:07:13Z</dcterms:created>
  <dcterms:modified xsi:type="dcterms:W3CDTF">2016-08-08T01:38:09Z</dcterms:modified>
</cp:coreProperties>
</file>