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6" r:id="rId1"/>
  </p:sldMasterIdLst>
  <p:notesMasterIdLst>
    <p:notesMasterId r:id="rId38"/>
  </p:notesMasterIdLst>
  <p:handoutMasterIdLst>
    <p:handoutMasterId r:id="rId39"/>
  </p:handoutMasterIdLst>
  <p:sldIdLst>
    <p:sldId id="256" r:id="rId2"/>
    <p:sldId id="330" r:id="rId3"/>
    <p:sldId id="257" r:id="rId4"/>
    <p:sldId id="279" r:id="rId5"/>
    <p:sldId id="335" r:id="rId6"/>
    <p:sldId id="299" r:id="rId7"/>
    <p:sldId id="336" r:id="rId8"/>
    <p:sldId id="337" r:id="rId9"/>
    <p:sldId id="319" r:id="rId10"/>
    <p:sldId id="334" r:id="rId11"/>
    <p:sldId id="320" r:id="rId12"/>
    <p:sldId id="321" r:id="rId13"/>
    <p:sldId id="322" r:id="rId14"/>
    <p:sldId id="306" r:id="rId15"/>
    <p:sldId id="307" r:id="rId16"/>
    <p:sldId id="308" r:id="rId17"/>
    <p:sldId id="316" r:id="rId18"/>
    <p:sldId id="317" r:id="rId19"/>
    <p:sldId id="284" r:id="rId20"/>
    <p:sldId id="332" r:id="rId21"/>
    <p:sldId id="294" r:id="rId22"/>
    <p:sldId id="295" r:id="rId23"/>
    <p:sldId id="333" r:id="rId24"/>
    <p:sldId id="287" r:id="rId25"/>
    <p:sldId id="288" r:id="rId26"/>
    <p:sldId id="289" r:id="rId27"/>
    <p:sldId id="296" r:id="rId28"/>
    <p:sldId id="278" r:id="rId29"/>
    <p:sldId id="298" r:id="rId30"/>
    <p:sldId id="290" r:id="rId31"/>
    <p:sldId id="304" r:id="rId32"/>
    <p:sldId id="305" r:id="rId33"/>
    <p:sldId id="291" r:id="rId34"/>
    <p:sldId id="329" r:id="rId35"/>
    <p:sldId id="302" r:id="rId36"/>
    <p:sldId id="303" r:id="rId37"/>
  </p:sldIdLst>
  <p:sldSz cx="13004800" cy="9753600"/>
  <p:notesSz cx="6858000" cy="9144000"/>
  <p:custDataLst>
    <p:tags r:id="rId40"/>
  </p:custDataLst>
  <p:defaultTextStyle>
    <a:defPPr>
      <a:defRPr lang="en-US"/>
    </a:defPPr>
    <a:lvl1pPr algn="l" rtl="0" fontAlgn="base">
      <a:spcBef>
        <a:spcPct val="0"/>
      </a:spcBef>
      <a:spcAft>
        <a:spcPct val="0"/>
      </a:spcAft>
      <a:defRPr kern="1200">
        <a:solidFill>
          <a:schemeClr val="tx1"/>
        </a:solidFill>
        <a:latin typeface="Arial" charset="0"/>
        <a:ea typeface="ヒラギノ角ゴ ProN W3" charset="0"/>
        <a:cs typeface="ヒラギノ角ゴ ProN W3" charset="0"/>
      </a:defRPr>
    </a:lvl1pPr>
    <a:lvl2pPr marL="457176" algn="l" rtl="0" fontAlgn="base">
      <a:spcBef>
        <a:spcPct val="0"/>
      </a:spcBef>
      <a:spcAft>
        <a:spcPct val="0"/>
      </a:spcAft>
      <a:defRPr kern="1200">
        <a:solidFill>
          <a:schemeClr val="tx1"/>
        </a:solidFill>
        <a:latin typeface="Arial" charset="0"/>
        <a:ea typeface="ヒラギノ角ゴ ProN W3" charset="0"/>
        <a:cs typeface="ヒラギノ角ゴ ProN W3" charset="0"/>
      </a:defRPr>
    </a:lvl2pPr>
    <a:lvl3pPr marL="914354" algn="l" rtl="0" fontAlgn="base">
      <a:spcBef>
        <a:spcPct val="0"/>
      </a:spcBef>
      <a:spcAft>
        <a:spcPct val="0"/>
      </a:spcAft>
      <a:defRPr kern="1200">
        <a:solidFill>
          <a:schemeClr val="tx1"/>
        </a:solidFill>
        <a:latin typeface="Arial" charset="0"/>
        <a:ea typeface="ヒラギノ角ゴ ProN W3" charset="0"/>
        <a:cs typeface="ヒラギノ角ゴ ProN W3" charset="0"/>
      </a:defRPr>
    </a:lvl3pPr>
    <a:lvl4pPr marL="1371530" algn="l" rtl="0" fontAlgn="base">
      <a:spcBef>
        <a:spcPct val="0"/>
      </a:spcBef>
      <a:spcAft>
        <a:spcPct val="0"/>
      </a:spcAft>
      <a:defRPr kern="1200">
        <a:solidFill>
          <a:schemeClr val="tx1"/>
        </a:solidFill>
        <a:latin typeface="Arial" charset="0"/>
        <a:ea typeface="ヒラギノ角ゴ ProN W3" charset="0"/>
        <a:cs typeface="ヒラギノ角ゴ ProN W3" charset="0"/>
      </a:defRPr>
    </a:lvl4pPr>
    <a:lvl5pPr marL="1828706" algn="l" rtl="0" fontAlgn="base">
      <a:spcBef>
        <a:spcPct val="0"/>
      </a:spcBef>
      <a:spcAft>
        <a:spcPct val="0"/>
      </a:spcAft>
      <a:defRPr kern="1200">
        <a:solidFill>
          <a:schemeClr val="tx1"/>
        </a:solidFill>
        <a:latin typeface="Arial" charset="0"/>
        <a:ea typeface="ヒラギノ角ゴ ProN W3" charset="0"/>
        <a:cs typeface="ヒラギノ角ゴ ProN W3" charset="0"/>
      </a:defRPr>
    </a:lvl5pPr>
    <a:lvl6pPr marL="2285884" algn="l" defTabSz="457176" rtl="0" eaLnBrk="1" latinLnBrk="0" hangingPunct="1">
      <a:defRPr kern="1200">
        <a:solidFill>
          <a:schemeClr val="tx1"/>
        </a:solidFill>
        <a:latin typeface="Arial" charset="0"/>
        <a:ea typeface="ヒラギノ角ゴ ProN W3" charset="0"/>
        <a:cs typeface="ヒラギノ角ゴ ProN W3" charset="0"/>
      </a:defRPr>
    </a:lvl6pPr>
    <a:lvl7pPr marL="2743060" algn="l" defTabSz="457176" rtl="0" eaLnBrk="1" latinLnBrk="0" hangingPunct="1">
      <a:defRPr kern="1200">
        <a:solidFill>
          <a:schemeClr val="tx1"/>
        </a:solidFill>
        <a:latin typeface="Arial" charset="0"/>
        <a:ea typeface="ヒラギノ角ゴ ProN W3" charset="0"/>
        <a:cs typeface="ヒラギノ角ゴ ProN W3" charset="0"/>
      </a:defRPr>
    </a:lvl7pPr>
    <a:lvl8pPr marL="3200236" algn="l" defTabSz="457176" rtl="0" eaLnBrk="1" latinLnBrk="0" hangingPunct="1">
      <a:defRPr kern="1200">
        <a:solidFill>
          <a:schemeClr val="tx1"/>
        </a:solidFill>
        <a:latin typeface="Arial" charset="0"/>
        <a:ea typeface="ヒラギノ角ゴ ProN W3" charset="0"/>
        <a:cs typeface="ヒラギノ角ゴ ProN W3" charset="0"/>
      </a:defRPr>
    </a:lvl8pPr>
    <a:lvl9pPr marL="3657413" algn="l" defTabSz="457176" rtl="0" eaLnBrk="1" latinLnBrk="0" hangingPunct="1">
      <a:defRPr kern="1200">
        <a:solidFill>
          <a:schemeClr val="tx1"/>
        </a:solidFill>
        <a:latin typeface="Arial" charset="0"/>
        <a:ea typeface="ヒラギノ角ゴ ProN W3" charset="0"/>
        <a:cs typeface="ヒラギノ角ゴ ProN W3"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380" y="-108"/>
      </p:cViewPr>
      <p:guideLst>
        <p:guide orient="horz" pos="3072"/>
        <p:guide pos="4096"/>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rgbClr val="000000"/>
                </a:solidFill>
                <a:latin typeface="Helvetica Neue Light" charset="0"/>
                <a:ea typeface="ヒラギノ角ゴ ProN W3" charset="-128"/>
                <a:cs typeface="ヒラギノ角ゴ ProN W3" charset="-128"/>
                <a:sym typeface="Helvetica Neue Light"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solidFill>
                  <a:srgbClr val="000000"/>
                </a:solidFill>
                <a:latin typeface="Helvetica Neue Light" charset="0"/>
                <a:sym typeface="Helvetica Neue Light" charset="0"/>
              </a:defRPr>
            </a:lvl1pPr>
          </a:lstStyle>
          <a:p>
            <a:pPr>
              <a:defRPr/>
            </a:pPr>
            <a:fld id="{094C2BA3-87D8-9D47-984F-A53C6D5A1F40}" type="datetime1">
              <a:rPr lang="en-US"/>
              <a:pPr>
                <a:defRPr/>
              </a:pPr>
              <a:t>8/15/2016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solidFill>
                  <a:srgbClr val="000000"/>
                </a:solidFill>
                <a:latin typeface="Helvetica Neue Light" charset="0"/>
                <a:ea typeface="ヒラギノ角ゴ ProN W3" charset="-128"/>
                <a:cs typeface="ヒラギノ角ゴ ProN W3" charset="-128"/>
                <a:sym typeface="Helvetica Neue Light"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solidFill>
                  <a:srgbClr val="000000"/>
                </a:solidFill>
                <a:latin typeface="Helvetica Neue Light" charset="0"/>
                <a:sym typeface="Helvetica Neue Light" charset="0"/>
              </a:defRPr>
            </a:lvl1pPr>
          </a:lstStyle>
          <a:p>
            <a:pPr>
              <a:defRPr/>
            </a:pPr>
            <a:fld id="{A65F1CC5-7F0C-B746-B30B-8E6493BC6B3B}" type="slidenum">
              <a:rPr lang="en-US"/>
              <a:pPr>
                <a:defRPr/>
              </a:pPr>
              <a:t>‹#›</a:t>
            </a:fld>
            <a:endParaRPr lang="en-US"/>
          </a:p>
        </p:txBody>
      </p:sp>
    </p:spTree>
    <p:extLst>
      <p:ext uri="{BB962C8B-B14F-4D97-AF65-F5344CB8AC3E}">
        <p14:creationId xmlns:p14="http://schemas.microsoft.com/office/powerpoint/2010/main" val="9153360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Helvetica Neue Light" charset="0"/>
                <a:ea typeface="ヒラギノ角ゴ ProN W3" charset="-128"/>
                <a:cs typeface="ヒラギノ角ゴ ProN W3" charset="-128"/>
                <a:sym typeface="Helvetica Neue Light" charset="0"/>
              </a:defRPr>
            </a:lvl1pPr>
          </a:lstStyle>
          <a:p>
            <a:pPr>
              <a:defRPr/>
            </a:pPr>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Helvetica Neue Light" charset="0"/>
                <a:ea typeface="ヒラギノ角ゴ ProN W3" charset="-128"/>
                <a:cs typeface="ヒラギノ角ゴ ProN W3" charset="-128"/>
                <a:sym typeface="Helvetica Neue Light" charset="0"/>
              </a:defRPr>
            </a:lvl1pPr>
          </a:lstStyle>
          <a:p>
            <a:pPr>
              <a:defRPr/>
            </a:pPr>
            <a:endParaRPr lang="en-AU"/>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Helvetica Neue Light" charset="0"/>
                <a:ea typeface="ヒラギノ角ゴ ProN W3" charset="-128"/>
                <a:cs typeface="ヒラギノ角ゴ ProN W3" charset="-128"/>
                <a:sym typeface="Helvetica Neue Light" charset="0"/>
              </a:defRPr>
            </a:lvl1pPr>
          </a:lstStyle>
          <a:p>
            <a:pPr>
              <a:defRPr/>
            </a:pPr>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Neue Light" charset="0"/>
                <a:sym typeface="Helvetica Neue Light" charset="0"/>
              </a:defRPr>
            </a:lvl1pPr>
          </a:lstStyle>
          <a:p>
            <a:pPr>
              <a:defRPr/>
            </a:pPr>
            <a:fld id="{F0DC068F-D08F-D14A-995C-06ACFA113324}" type="slidenum">
              <a:rPr lang="en-AU"/>
              <a:pPr>
                <a:defRPr/>
              </a:pPr>
              <a:t>‹#›</a:t>
            </a:fld>
            <a:endParaRPr lang="en-AU"/>
          </a:p>
        </p:txBody>
      </p:sp>
    </p:spTree>
    <p:extLst>
      <p:ext uri="{BB962C8B-B14F-4D97-AF65-F5344CB8AC3E}">
        <p14:creationId xmlns:p14="http://schemas.microsoft.com/office/powerpoint/2010/main" val="3125971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0"/>
      </a:spcBef>
      <a:spcAft>
        <a:spcPct val="0"/>
      </a:spcAft>
      <a:defRPr sz="1100" kern="1200">
        <a:solidFill>
          <a:schemeClr val="tx1"/>
        </a:solidFill>
        <a:latin typeface="Helvetica Neue Light" charset="0"/>
        <a:ea typeface="ＭＳ Ｐゴシック" charset="-128"/>
        <a:cs typeface="ＭＳ Ｐゴシック" charset="-128"/>
      </a:defRPr>
    </a:lvl1pPr>
    <a:lvl2pPr marL="457176" algn="l" rtl="0" eaLnBrk="0" fontAlgn="base" hangingPunct="0">
      <a:spcBef>
        <a:spcPct val="0"/>
      </a:spcBef>
      <a:spcAft>
        <a:spcPct val="0"/>
      </a:spcAft>
      <a:defRPr sz="1100" kern="1200">
        <a:solidFill>
          <a:schemeClr val="tx1"/>
        </a:solidFill>
        <a:latin typeface="Helvetica Neue Light" charset="0"/>
        <a:ea typeface="ＭＳ Ｐゴシック" charset="-128"/>
        <a:cs typeface="+mn-cs"/>
      </a:defRPr>
    </a:lvl2pPr>
    <a:lvl3pPr marL="914354" algn="l" rtl="0" eaLnBrk="0" fontAlgn="base" hangingPunct="0">
      <a:spcBef>
        <a:spcPct val="0"/>
      </a:spcBef>
      <a:spcAft>
        <a:spcPct val="0"/>
      </a:spcAft>
      <a:defRPr sz="1100" kern="1200">
        <a:solidFill>
          <a:schemeClr val="tx1"/>
        </a:solidFill>
        <a:latin typeface="Helvetica Neue Light" charset="0"/>
        <a:ea typeface="ＭＳ Ｐゴシック" charset="-128"/>
        <a:cs typeface="+mn-cs"/>
      </a:defRPr>
    </a:lvl3pPr>
    <a:lvl4pPr marL="1371530" algn="l" rtl="0" eaLnBrk="0" fontAlgn="base" hangingPunct="0">
      <a:spcBef>
        <a:spcPct val="0"/>
      </a:spcBef>
      <a:spcAft>
        <a:spcPct val="0"/>
      </a:spcAft>
      <a:defRPr sz="1100" kern="1200">
        <a:solidFill>
          <a:schemeClr val="tx1"/>
        </a:solidFill>
        <a:latin typeface="Helvetica Neue Light" charset="0"/>
        <a:ea typeface="ＭＳ Ｐゴシック" charset="-128"/>
        <a:cs typeface="+mn-cs"/>
      </a:defRPr>
    </a:lvl4pPr>
    <a:lvl5pPr marL="1828706" algn="l" rtl="0" eaLnBrk="0" fontAlgn="base" hangingPunct="0">
      <a:spcBef>
        <a:spcPct val="0"/>
      </a:spcBef>
      <a:spcAft>
        <a:spcPct val="0"/>
      </a:spcAft>
      <a:defRPr sz="1100" kern="1200">
        <a:solidFill>
          <a:schemeClr val="tx1"/>
        </a:solidFill>
        <a:latin typeface="Helvetica Neue Light" charset="0"/>
        <a:ea typeface="ＭＳ Ｐゴシック" charset="-128"/>
        <a:cs typeface="+mn-cs"/>
      </a:defRPr>
    </a:lvl5pPr>
    <a:lvl6pPr marL="2285884" algn="l" defTabSz="457176" rtl="0" eaLnBrk="1" latinLnBrk="0" hangingPunct="1">
      <a:defRPr sz="1100" kern="1200">
        <a:solidFill>
          <a:schemeClr val="tx1"/>
        </a:solidFill>
        <a:latin typeface="+mn-lt"/>
        <a:ea typeface="+mn-ea"/>
        <a:cs typeface="+mn-cs"/>
      </a:defRPr>
    </a:lvl6pPr>
    <a:lvl7pPr marL="2743060" algn="l" defTabSz="457176" rtl="0" eaLnBrk="1" latinLnBrk="0" hangingPunct="1">
      <a:defRPr sz="1100" kern="1200">
        <a:solidFill>
          <a:schemeClr val="tx1"/>
        </a:solidFill>
        <a:latin typeface="+mn-lt"/>
        <a:ea typeface="+mn-ea"/>
        <a:cs typeface="+mn-cs"/>
      </a:defRPr>
    </a:lvl7pPr>
    <a:lvl8pPr marL="3200236" algn="l" defTabSz="457176" rtl="0" eaLnBrk="1" latinLnBrk="0" hangingPunct="1">
      <a:defRPr sz="1100" kern="1200">
        <a:solidFill>
          <a:schemeClr val="tx1"/>
        </a:solidFill>
        <a:latin typeface="+mn-lt"/>
        <a:ea typeface="+mn-ea"/>
        <a:cs typeface="+mn-cs"/>
      </a:defRPr>
    </a:lvl8pPr>
    <a:lvl9pPr marL="3657413" algn="l" defTabSz="45717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Image Placeholder 1"/>
          <p:cNvSpPr>
            <a:spLocks noGrp="1" noRot="1" noChangeAspect="1"/>
          </p:cNvSpPr>
          <p:nvPr>
            <p:ph type="sldImg"/>
          </p:nvPr>
        </p:nvSpPr>
        <p:spPr>
          <a:ln/>
        </p:spPr>
      </p:sp>
      <p:sp>
        <p:nvSpPr>
          <p:cNvPr id="40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
        <p:nvSpPr>
          <p:cNvPr id="40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9C27542F-D745-3B40-88BE-AC0B56F798D2}" type="slidenum">
              <a:rPr lang="en-AU" sz="1200">
                <a:latin typeface="Helvetica Neue Light" charset="0"/>
              </a:rPr>
              <a:pPr eaLnBrk="1" hangingPunct="1"/>
              <a:t>1</a:t>
            </a:fld>
            <a:endParaRPr lang="en-AU" sz="1200">
              <a:latin typeface="Helvetica Neue Light"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1144588" y="684213"/>
            <a:ext cx="4573587" cy="3429000"/>
          </a:xfrm>
          <a:solidFill>
            <a:srgbClr val="FFFFFF"/>
          </a:solidFill>
          <a:ln/>
        </p:spPr>
      </p:sp>
      <p:sp>
        <p:nvSpPr>
          <p:cNvPr id="172034" name="Rectangle 3"/>
          <p:cNvSpPr>
            <a:spLocks noGrp="1" noChangeArrowheads="1"/>
          </p:cNvSpPr>
          <p:nvPr>
            <p:ph type="body" idx="1"/>
          </p:nvPr>
        </p:nvSpPr>
        <p:spPr>
          <a:xfrm>
            <a:off x="913991" y="4342939"/>
            <a:ext cx="5030018" cy="4117424"/>
          </a:xfrm>
          <a:solidFill>
            <a:srgbClr val="FFFFFF"/>
          </a:solidFill>
          <a:ln>
            <a:solidFill>
              <a:srgbClr val="000000"/>
            </a:solidFill>
          </a:ln>
          <a:extLst>
            <a:ext uri="{FAA26D3D-D897-4be2-8F04-BA451C77F1D7}">
              <ma14:placeholderFlag xmlns:ma14="http://schemas.microsoft.com/office/mac/drawingml/2011/main" xmlns="" val="1"/>
            </a:ext>
          </a:extLst>
        </p:spPr>
        <p:txBody>
          <a:bodyPr lIns="88146" tIns="44072" rIns="88146" bIns="44072"/>
          <a:lstStyle/>
          <a:p>
            <a:endParaRPr lang="en-AU">
              <a:latin typeface="Book Antiqua"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Ask whether they can cover the mutilated grid with tiles like them one on the right. </a:t>
            </a:r>
          </a:p>
        </p:txBody>
      </p:sp>
      <p:sp>
        <p:nvSpPr>
          <p:cNvPr id="194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F76A23AC-C435-324A-BEAB-14D1D205402C}" type="slidenum">
              <a:rPr lang="en-AU" sz="1200">
                <a:latin typeface="Helvetica Neue Light" charset="0"/>
              </a:rPr>
              <a:pPr eaLnBrk="1" hangingPunct="1"/>
              <a:t>19</a:t>
            </a:fld>
            <a:endParaRPr lang="en-AU" sz="1200">
              <a:latin typeface="Helvetica Neue Ligh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Point out each tile covers a black square and a white square. Count the number of white and black squares in the mutilated chessboard. This shows that it is not possible.</a:t>
            </a:r>
          </a:p>
        </p:txBody>
      </p:sp>
      <p:sp>
        <p:nvSpPr>
          <p:cNvPr id="215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5BA6C23D-70C5-6D4C-85F1-6AFE6563D73E}" type="slidenum">
              <a:rPr lang="en-AU" sz="1200">
                <a:latin typeface="Helvetica Neue Light" charset="0"/>
              </a:rPr>
              <a:pPr eaLnBrk="1" hangingPunct="1"/>
              <a:t>21</a:t>
            </a:fld>
            <a:endParaRPr lang="en-AU" sz="1200">
              <a:latin typeface="Helvetica Neue Ligh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Note one star is on a black and one on a white square. Ask whether you can cover all the non-star squares on the chessboard with tiles like the one on the right. Get them to think about strategies for solving problems, e.g. simpler problems and smaller chessboards.</a:t>
            </a: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ACCC3E6C-CD4C-B844-A263-EED08A3CABFE}" type="slidenum">
              <a:rPr lang="en-AU" sz="1200">
                <a:latin typeface="Helvetica Neue Light" charset="0"/>
              </a:rPr>
              <a:pPr eaLnBrk="1" hangingPunct="1"/>
              <a:t>22</a:t>
            </a:fld>
            <a:endParaRPr lang="en-AU" sz="1200">
              <a:latin typeface="Helvetica Neue Light"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Point out that when you have a 2 dimensional problem you might try a one dimensional problem first. </a:t>
            </a:r>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81C7A4E8-656F-B542-AE8C-316DD8E8DF38}" type="slidenum">
              <a:rPr lang="en-AU" sz="1200">
                <a:latin typeface="Helvetica Neue Light" charset="0"/>
              </a:rPr>
              <a:pPr eaLnBrk="1" hangingPunct="1"/>
              <a:t>24</a:t>
            </a:fld>
            <a:endParaRPr lang="en-AU" sz="1200">
              <a:latin typeface="Helvetica Neue Light"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Ask them whether they can cover the non-star squares with tiles. Does it matter where the starts are?</a:t>
            </a:r>
          </a:p>
        </p:txBody>
      </p:sp>
      <p:sp>
        <p:nvSpPr>
          <p:cNvPr id="276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86D2AB20-7B7E-674E-B635-7B9F562D757B}" type="slidenum">
              <a:rPr lang="en-AU" sz="1200">
                <a:latin typeface="Helvetica Neue Light" charset="0"/>
              </a:rPr>
              <a:pPr eaLnBrk="1" hangingPunct="1"/>
              <a:t>25</a:t>
            </a:fld>
            <a:endParaRPr lang="en-AU" sz="1200">
              <a:latin typeface="Helvetica Neue Light"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Show there is a circle hidden in the chessboard.</a:t>
            </a: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CA8FBEA0-1BD9-5647-9BA7-396C5E1ED828}" type="slidenum">
              <a:rPr lang="en-AU" sz="1200">
                <a:latin typeface="Helvetica Neue Light" charset="0"/>
              </a:rPr>
              <a:pPr eaLnBrk="1" hangingPunct="1"/>
              <a:t>27</a:t>
            </a:fld>
            <a:endParaRPr lang="en-AU" sz="1200">
              <a:latin typeface="Helvetica Neue Light"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Point out that this was a very popular puzzle in the later part of the 19</a:t>
            </a:r>
            <a:r>
              <a:rPr lang="en-US" baseline="30000">
                <a:ea typeface="ＭＳ Ｐゴシック" charset="0"/>
                <a:cs typeface="ＭＳ Ｐゴシック" charset="0"/>
              </a:rPr>
              <a:t>th</a:t>
            </a:r>
            <a:r>
              <a:rPr lang="en-US">
                <a:ea typeface="ＭＳ Ｐゴシック" charset="0"/>
                <a:cs typeface="ＭＳ Ｐゴシック" charset="0"/>
              </a:rPr>
              <a:t> century and early part of the 20</a:t>
            </a:r>
            <a:r>
              <a:rPr lang="en-US" baseline="30000">
                <a:ea typeface="ＭＳ Ｐゴシック" charset="0"/>
                <a:cs typeface="ＭＳ Ｐゴシック" charset="0"/>
              </a:rPr>
              <a:t>th</a:t>
            </a:r>
            <a:r>
              <a:rPr lang="en-US">
                <a:ea typeface="ＭＳ Ｐゴシック" charset="0"/>
                <a:cs typeface="ＭＳ Ｐゴシック" charset="0"/>
              </a:rPr>
              <a:t> century, and people apparently got distracted from their work trying to solve it.</a:t>
            </a:r>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5D0594AB-334C-1F41-BDE1-9A21A358EE61}" type="slidenum">
              <a:rPr lang="en-AU" sz="1200">
                <a:latin typeface="Helvetica Neue Light" charset="0"/>
              </a:rPr>
              <a:pPr eaLnBrk="1" hangingPunct="1"/>
              <a:t>28</a:t>
            </a:fld>
            <a:endParaRPr lang="en-AU" sz="1200">
              <a:latin typeface="Helvetica Neue Light"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algn="r" eaLnBrk="1" hangingPunct="1"/>
            <a:fld id="{095B95DC-D133-F24D-93A1-B97C6E7B06A3}" type="slidenum">
              <a:rPr lang="en-US" sz="1200">
                <a:solidFill>
                  <a:srgbClr val="000000"/>
                </a:solidFill>
                <a:latin typeface="Helvetica Neue Light" charset="0"/>
                <a:sym typeface="Helvetica Neue Light" charset="0"/>
              </a:rPr>
              <a:pPr algn="r" eaLnBrk="1" hangingPunct="1"/>
              <a:t>29</a:t>
            </a:fld>
            <a:endParaRPr lang="en-US" sz="1200">
              <a:solidFill>
                <a:srgbClr val="000000"/>
              </a:solidFill>
              <a:latin typeface="Helvetica Neue Light" charset="0"/>
              <a:sym typeface="Helvetica Neue Light"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Explain what happens when you move squares.</a:t>
            </a: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778EFA25-C7D2-5346-BF97-EC2FFDF1ABF7}" type="slidenum">
              <a:rPr lang="en-AU" sz="1200">
                <a:latin typeface="Helvetica Neue Light" charset="0"/>
              </a:rPr>
              <a:pPr eaLnBrk="1" hangingPunct="1"/>
              <a:t>30</a:t>
            </a:fld>
            <a:endParaRPr lang="en-AU" sz="1200">
              <a:latin typeface="Helvetica Neue Light"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p:cNvSpPr>
            <a:spLocks noGrp="1" noRot="1" noChangeAspect="1"/>
          </p:cNvSpPr>
          <p:nvPr>
            <p:ph type="sldImg"/>
          </p:nvPr>
        </p:nvSpPr>
        <p:spPr>
          <a:ln/>
        </p:spPr>
      </p:sp>
      <p:sp>
        <p:nvSpPr>
          <p:cNvPr id="61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
        <p:nvSpPr>
          <p:cNvPr id="61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4401AB7E-B9C1-7C4C-83D1-698EDCF843C6}" type="slidenum">
              <a:rPr lang="en-AU" sz="1200">
                <a:latin typeface="Helvetica Neue Light" charset="0"/>
              </a:rPr>
              <a:pPr eaLnBrk="1" hangingPunct="1"/>
              <a:t>3</a:t>
            </a:fld>
            <a:endParaRPr lang="en-AU" sz="1200">
              <a:latin typeface="Helvetica Neue Light"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Explain what happens when you move squares.</a:t>
            </a: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778EFA25-C7D2-5346-BF97-EC2FFDF1ABF7}" type="slidenum">
              <a:rPr lang="en-AU" sz="1200">
                <a:latin typeface="Helvetica Neue Light" charset="0"/>
              </a:rPr>
              <a:pPr eaLnBrk="1" hangingPunct="1"/>
              <a:t>31</a:t>
            </a:fld>
            <a:endParaRPr lang="en-AU" sz="1200">
              <a:latin typeface="Helvetica Neue Light"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Explain what happens when you move squares.</a:t>
            </a: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778EFA25-C7D2-5346-BF97-EC2FFDF1ABF7}" type="slidenum">
              <a:rPr lang="en-AU" sz="1200">
                <a:latin typeface="Helvetica Neue Light" charset="0"/>
              </a:rPr>
              <a:pPr eaLnBrk="1" hangingPunct="1"/>
              <a:t>32</a:t>
            </a:fld>
            <a:endParaRPr lang="en-AU" sz="1200">
              <a:latin typeface="Helvetica Neue Light"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Explain these invariants.</a:t>
            </a:r>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5063E8C6-7E50-0F44-AEA7-8827A304825A}" type="slidenum">
              <a:rPr lang="en-AU" sz="1200">
                <a:latin typeface="Helvetica Neue Light" charset="0"/>
              </a:rPr>
              <a:pPr eaLnBrk="1" hangingPunct="1"/>
              <a:t>33</a:t>
            </a:fld>
            <a:endParaRPr lang="en-AU" sz="1200">
              <a:latin typeface="Helvetica Neue Light"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3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79ECFD0-15E6-413C-BDBF-04177E5FBC58}" type="slidenum">
              <a:rPr lang="en-US" sz="1200">
                <a:latin typeface="Helvetica Neue Light" pitchFamily="-84" charset="0"/>
              </a:rPr>
              <a:pPr eaLnBrk="1" hangingPunct="1"/>
              <a:t>35</a:t>
            </a:fld>
            <a:endParaRPr lang="en-US" sz="1200">
              <a:latin typeface="Helvetica Neue Light" pitchFamily="-84" charset="0"/>
            </a:endParaRPr>
          </a:p>
        </p:txBody>
      </p:sp>
      <p:sp>
        <p:nvSpPr>
          <p:cNvPr id="60418" name="Rectangle 2"/>
          <p:cNvSpPr>
            <a:spLocks noGrp="1" noRot="1" noChangeAspect="1" noChangeArrowheads="1" noTextEdit="1"/>
          </p:cNvSpPr>
          <p:nvPr>
            <p:ph type="sldImg"/>
          </p:nvPr>
        </p:nvSpPr>
        <p:spPr>
          <a:ln/>
        </p:spPr>
      </p:sp>
      <p:sp>
        <p:nvSpPr>
          <p:cNvPr id="83971" name="Rectangle 3"/>
          <p:cNvSpPr>
            <a:spLocks noGrp="1"/>
          </p:cNvSpPr>
          <p:nvPr>
            <p:ph type="body" idx="1"/>
          </p:nvPr>
        </p:nvSpPr>
        <p:spPr/>
        <p:txBody>
          <a:bodyPr/>
          <a:lstStyle/>
          <a:p>
            <a:pPr eaLnBrk="1" hangingPunct="1"/>
            <a:endParaRPr lang="en-AU" smtClean="0">
              <a:latin typeface="Helvetica Neue Light"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fld id="{9BC2474E-E7B1-4769-B992-65B47AC455F8}" type="slidenum">
              <a:rPr lang="en-US" sz="1200"/>
              <a:pPr eaLnBrk="1" hangingPunct="1"/>
              <a:t>36</a:t>
            </a:fld>
            <a:endParaRPr lang="en-US" sz="1200"/>
          </a:p>
        </p:txBody>
      </p:sp>
      <p:sp>
        <p:nvSpPr>
          <p:cNvPr id="45058" name="Rectangle 2"/>
          <p:cNvSpPr>
            <a:spLocks noGrp="1" noRot="1" noChangeAspect="1" noChangeArrowheads="1" noTextEdit="1"/>
          </p:cNvSpPr>
          <p:nvPr>
            <p:ph type="sldImg"/>
          </p:nvPr>
        </p:nvSpPr>
        <p:spPr>
          <a:ln/>
        </p:spPr>
      </p:sp>
      <p:sp>
        <p:nvSpPr>
          <p:cNvPr id="45059"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a:ln/>
        </p:spPr>
      </p:sp>
      <p:sp>
        <p:nvSpPr>
          <p:cNvPr id="81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Describe the invariant for this problem, i.e, the amount of liquid in the two glasses has not changed..</a:t>
            </a:r>
          </a:p>
        </p:txBody>
      </p:sp>
      <p:sp>
        <p:nvSpPr>
          <p:cNvPr id="81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29C8A0C1-2D10-504A-ADCB-9B1EB94C314A}" type="slidenum">
              <a:rPr lang="en-AU" sz="1200">
                <a:latin typeface="Helvetica Neue Light" charset="0"/>
              </a:rPr>
              <a:pPr eaLnBrk="1" hangingPunct="1"/>
              <a:t>4</a:t>
            </a:fld>
            <a:endParaRPr lang="en-AU" sz="1200">
              <a:latin typeface="Helvetica Neue Ligh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Illustrate how this algorithm works.</a:t>
            </a: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C4BD0B5-B0F9-407C-9711-F5B5498372D6}" type="slidenum">
              <a:rPr lang="en-AU" sz="1200">
                <a:latin typeface="Helvetica Neue Light" pitchFamily="-84" charset="0"/>
              </a:rPr>
              <a:pPr eaLnBrk="1" hangingPunct="1"/>
              <a:t>8</a:t>
            </a:fld>
            <a:endParaRPr lang="en-AU" sz="1200">
              <a:latin typeface="Helvetica Neue Light"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b"/>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algn="r" eaLnBrk="1" hangingPunct="1"/>
            <a:fld id="{1E7A8279-3FF5-3543-82EC-3B203A7FE247}" type="slidenum">
              <a:rPr lang="en-US" sz="1200">
                <a:solidFill>
                  <a:srgbClr val="000000"/>
                </a:solidFill>
                <a:latin typeface="Helvetica Neue Light" charset="0"/>
                <a:sym typeface="Helvetica Neue Light" charset="0"/>
              </a:rPr>
              <a:pPr algn="r" eaLnBrk="1" hangingPunct="1"/>
              <a:t>9</a:t>
            </a:fld>
            <a:endParaRPr lang="en-US" sz="1200">
              <a:solidFill>
                <a:srgbClr val="000000"/>
              </a:solidFill>
              <a:latin typeface="Helvetica Neue Light" charset="0"/>
              <a:sym typeface="Helvetica Neue Light" charset="0"/>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ln/>
        </p:spPr>
      </p:sp>
      <p:sp>
        <p:nvSpPr>
          <p:cNvPr id="13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
        <p:nvSpPr>
          <p:cNvPr id="13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2D1EB34E-678D-614B-A8C1-561948D7FED6}" type="slidenum">
              <a:rPr lang="en-AU" sz="1200">
                <a:latin typeface="Helvetica Neue Light" charset="0"/>
              </a:rPr>
              <a:pPr eaLnBrk="1" hangingPunct="1"/>
              <a:t>12</a:t>
            </a:fld>
            <a:endParaRPr lang="en-AU" sz="1200">
              <a:latin typeface="Helvetica Neue Light"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a:ln/>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Describe the invariant for this problem, i.e., the number of pieces are one more than the number of cuts (no matter how it is cut).</a:t>
            </a:r>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fld id="{68649780-2A5A-D744-82EB-F10E8523F708}" type="slidenum">
              <a:rPr lang="en-AU" sz="1200">
                <a:latin typeface="Helvetica Neue Light" charset="0"/>
              </a:rPr>
              <a:pPr eaLnBrk="1" hangingPunct="1"/>
              <a:t>13</a:t>
            </a:fld>
            <a:endParaRPr lang="en-AU" sz="1200">
              <a:latin typeface="Helvetica Neue Ligh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p:cNvSpPr>
          <p:nvPr>
            <p:ph type="sldImg"/>
          </p:nvPr>
        </p:nvSpPr>
        <p:spPr>
          <a:ln/>
        </p:spPr>
      </p:sp>
      <p:sp>
        <p:nvSpPr>
          <p:cNvPr id="7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Explain the importance of sorting in computer science.</a:t>
            </a:r>
          </a:p>
        </p:txBody>
      </p:sp>
      <p:sp>
        <p:nvSpPr>
          <p:cNvPr id="71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877" indent="-285722" eaLnBrk="0" hangingPunct="0">
              <a:defRPr sz="2400">
                <a:solidFill>
                  <a:schemeClr val="tx1"/>
                </a:solidFill>
                <a:latin typeface="Arial" pitchFamily="34" charset="0"/>
                <a:ea typeface="ヒラギノ角ゴ ProN W3" pitchFamily="-84" charset="-128"/>
              </a:defRPr>
            </a:lvl2pPr>
            <a:lvl3pPr marL="1142888" indent="-228578" eaLnBrk="0" hangingPunct="0">
              <a:defRPr sz="2400">
                <a:solidFill>
                  <a:schemeClr val="tx1"/>
                </a:solidFill>
                <a:latin typeface="Arial" pitchFamily="34" charset="0"/>
                <a:ea typeface="ヒラギノ角ゴ ProN W3" pitchFamily="-84" charset="-128"/>
              </a:defRPr>
            </a:lvl3pPr>
            <a:lvl4pPr marL="1600043" indent="-228578" eaLnBrk="0" hangingPunct="0">
              <a:defRPr sz="2400">
                <a:solidFill>
                  <a:schemeClr val="tx1"/>
                </a:solidFill>
                <a:latin typeface="Arial" pitchFamily="34" charset="0"/>
                <a:ea typeface="ヒラギノ角ゴ ProN W3" pitchFamily="-84" charset="-128"/>
              </a:defRPr>
            </a:lvl4pPr>
            <a:lvl5pPr marL="2057199" indent="-228578" eaLnBrk="0" hangingPunct="0">
              <a:defRPr sz="2400">
                <a:solidFill>
                  <a:schemeClr val="tx1"/>
                </a:solidFill>
                <a:latin typeface="Arial" pitchFamily="34" charset="0"/>
                <a:ea typeface="ヒラギノ角ゴ ProN W3" pitchFamily="-84" charset="-128"/>
              </a:defRPr>
            </a:lvl5pPr>
            <a:lvl6pPr marL="2514354" indent="-228578"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509" indent="-228578"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8664" indent="-228578"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5819" indent="-228578"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778C7EE6-C3CF-4E69-9252-D4D5F3D489A3}" type="slidenum">
              <a:rPr lang="en-AU" sz="1200">
                <a:latin typeface="Helvetica Neue Light" pitchFamily="-84" charset="0"/>
              </a:rPr>
              <a:pPr eaLnBrk="1" hangingPunct="1"/>
              <a:t>15</a:t>
            </a:fld>
            <a:endParaRPr lang="en-AU" sz="1200">
              <a:latin typeface="Helvetica Neue Light"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AU">
                <a:latin typeface="Book Antiqua" charset="0"/>
              </a:rPr>
              <a:t>Answer: You use the name attribute to implement the comparable interface via the name attribute.</a:t>
            </a:r>
          </a:p>
          <a:p>
            <a:r>
              <a:rPr lang="en-AU">
                <a:latin typeface="Book Antiqua" charset="0"/>
              </a:rPr>
              <a:t>(Don’t need to mention comparable interface in class). </a:t>
            </a:r>
          </a:p>
          <a:p>
            <a:r>
              <a:rPr lang="en-AU">
                <a:latin typeface="Book Antiqua" charset="0"/>
              </a:rPr>
              <a:t>Just implement compareTo via CompareTo of Strings.Demonstrate this in BlueJ.</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extLst/>
          </a:lstStyle>
          <a:p>
            <a:pPr algn="ctr">
              <a:defRPr/>
            </a:pPr>
            <a:endParaRPr lang="en-US"/>
          </a:p>
        </p:txBody>
      </p:sp>
      <p:sp>
        <p:nvSpPr>
          <p:cNvPr id="5" name="Oval 4"/>
          <p:cNvSpPr/>
          <p:nvPr/>
        </p:nvSpPr>
        <p:spPr>
          <a:xfrm>
            <a:off x="1646238" y="1912939"/>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extLst/>
          </a:lstStyle>
          <a:p>
            <a:pPr algn="ctr">
              <a:defRPr/>
            </a:pPr>
            <a:endParaRPr lang="en-US"/>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2" indent="0" algn="l">
              <a:buNone/>
              <a:defRPr sz="3700">
                <a:solidFill>
                  <a:schemeClr val="tx2">
                    <a:shade val="30000"/>
                    <a:satMod val="150000"/>
                  </a:schemeClr>
                </a:solidFill>
              </a:defRPr>
            </a:lvl1pPr>
            <a:lvl2pPr marL="650197" indent="0" algn="ctr">
              <a:buNone/>
            </a:lvl2pPr>
            <a:lvl3pPr marL="1300393" indent="0" algn="ctr">
              <a:buNone/>
            </a:lvl3pPr>
            <a:lvl4pPr marL="1950590" indent="0" algn="ctr">
              <a:buNone/>
            </a:lvl4pPr>
            <a:lvl5pPr marL="2600786" indent="0" algn="ctr">
              <a:buNone/>
            </a:lvl5pPr>
            <a:lvl6pPr marL="3250983" indent="0" algn="ctr">
              <a:buNone/>
            </a:lvl6pPr>
            <a:lvl7pPr marL="3901180" indent="0" algn="ctr">
              <a:buNone/>
            </a:lvl7pPr>
            <a:lvl8pPr marL="4551376" indent="0" algn="ctr">
              <a:buNone/>
            </a:lvl8pPr>
            <a:lvl9pPr marL="5201573"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208E1CA-D3C3-D84A-A746-40596277D66F}" type="datetime1">
              <a:rPr lang="en-US"/>
              <a:pPr>
                <a:defRPr/>
              </a:pPr>
              <a:t>8/15/2016</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3164EAC1-7CB0-FA49-99C2-5A76E069622D}" type="slidenum">
              <a:rPr lang="en-US"/>
              <a:pPr>
                <a:defRPr/>
              </a:pPr>
              <a:t>‹#›</a:t>
            </a:fld>
            <a:endParaRPr lang="en-US"/>
          </a:p>
        </p:txBody>
      </p:sp>
    </p:spTree>
    <p:extLst>
      <p:ext uri="{BB962C8B-B14F-4D97-AF65-F5344CB8AC3E}">
        <p14:creationId xmlns:p14="http://schemas.microsoft.com/office/powerpoint/2010/main" val="148825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97CA56FA-983C-4342-93B7-927CC19DF00E}" type="datetime1">
              <a:rPr lang="en-US"/>
              <a:pPr>
                <a:defRPr/>
              </a:pPr>
              <a:t>8/15/2016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B6C2BD5B-063B-9346-B427-3B271742C452}" type="slidenum">
              <a:rPr lang="en-US"/>
              <a:pPr>
                <a:defRPr/>
              </a:pPr>
              <a:t>‹#›</a:t>
            </a:fld>
            <a:endParaRPr lang="en-US"/>
          </a:p>
        </p:txBody>
      </p:sp>
    </p:spTree>
    <p:extLst>
      <p:ext uri="{BB962C8B-B14F-4D97-AF65-F5344CB8AC3E}">
        <p14:creationId xmlns:p14="http://schemas.microsoft.com/office/powerpoint/2010/main" val="30203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600"/>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1"/>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F0569D1B-E3EF-B84A-9003-5B6F0E7F0207}" type="datetime1">
              <a:rPr lang="en-US"/>
              <a:pPr>
                <a:defRPr/>
              </a:pPr>
              <a:t>8/15/2016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05F792AE-253F-684F-8BA0-DD97A5BE5CE7}" type="slidenum">
              <a:rPr lang="en-US"/>
              <a:pPr>
                <a:defRPr/>
              </a:pPr>
              <a:t>‹#›</a:t>
            </a:fld>
            <a:endParaRPr lang="en-US"/>
          </a:p>
        </p:txBody>
      </p:sp>
    </p:spTree>
    <p:extLst>
      <p:ext uri="{BB962C8B-B14F-4D97-AF65-F5344CB8AC3E}">
        <p14:creationId xmlns:p14="http://schemas.microsoft.com/office/powerpoint/2010/main" val="26882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F8C420CA-531F-E74E-8AA7-69B1D11DDB80}" type="datetime1">
              <a:rPr lang="en-US"/>
              <a:pPr>
                <a:defRPr/>
              </a:pPr>
              <a:t>8/15/2016</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D6D6F490-FA31-A74C-A622-AD80FA8E7E33}" type="slidenum">
              <a:rPr lang="en-US"/>
              <a:pPr>
                <a:defRPr/>
              </a:pPr>
              <a:t>‹#›</a:t>
            </a:fld>
            <a:endParaRPr lang="en-US"/>
          </a:p>
        </p:txBody>
      </p:sp>
    </p:spTree>
    <p:extLst>
      <p:ext uri="{BB962C8B-B14F-4D97-AF65-F5344CB8AC3E}">
        <p14:creationId xmlns:p14="http://schemas.microsoft.com/office/powerpoint/2010/main" val="401367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5" name="Rectangle 4"/>
          <p:cNvSpPr/>
          <p:nvPr/>
        </p:nvSpPr>
        <p:spPr bwMode="invGray">
          <a:xfrm>
            <a:off x="3251200" y="0"/>
            <a:ext cx="107950" cy="97536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extLst/>
          </a:lstStyle>
          <a:p>
            <a:pPr algn="ctr">
              <a:defRPr/>
            </a:pPr>
            <a:endParaRPr lang="en-US"/>
          </a:p>
        </p:txBody>
      </p:sp>
      <p:sp>
        <p:nvSpPr>
          <p:cNvPr id="7" name="Oval 6"/>
          <p:cNvSpPr/>
          <p:nvPr/>
        </p:nvSpPr>
        <p:spPr>
          <a:xfrm>
            <a:off x="3424239" y="3905250"/>
            <a:ext cx="92075"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39" tIns="65020" rIns="130039" bIns="65020" anchor="ctr"/>
          <a:lstStyle>
            <a:extLst/>
          </a:lstStyle>
          <a:p>
            <a:pPr algn="ctr">
              <a:defRPr/>
            </a:pPr>
            <a:endParaRPr lang="en-US"/>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8"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522FBC53-757B-2E45-B8DE-927B882552B6}" type="datetime1">
              <a:rPr lang="en-US"/>
              <a:pPr>
                <a:defRPr/>
              </a:pPr>
              <a:t>8/15/2016</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03858D07-9F16-E441-B76D-B69ACF68178B}" type="slidenum">
              <a:rPr lang="en-US"/>
              <a:pPr>
                <a:defRPr/>
              </a:pPr>
              <a:t>‹#›</a:t>
            </a:fld>
            <a:endParaRPr lang="en-US"/>
          </a:p>
        </p:txBody>
      </p:sp>
    </p:spTree>
    <p:extLst>
      <p:ext uri="{BB962C8B-B14F-4D97-AF65-F5344CB8AC3E}">
        <p14:creationId xmlns:p14="http://schemas.microsoft.com/office/powerpoint/2010/main" val="411115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D488493F-2DFA-B344-BC8D-68B62935FC42}" type="datetime1">
              <a:rPr lang="en-US"/>
              <a:pPr>
                <a:defRPr/>
              </a:pPr>
              <a:t>8/15/2016</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68E92D6B-5D07-6B48-BA24-E804E3334E55}" type="slidenum">
              <a:rPr lang="en-US"/>
              <a:pPr>
                <a:defRPr/>
              </a:pPr>
              <a:t>‹#›</a:t>
            </a:fld>
            <a:endParaRPr lang="en-US"/>
          </a:p>
        </p:txBody>
      </p:sp>
    </p:spTree>
    <p:extLst>
      <p:ext uri="{BB962C8B-B14F-4D97-AF65-F5344CB8AC3E}">
        <p14:creationId xmlns:p14="http://schemas.microsoft.com/office/powerpoint/2010/main" val="321986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28"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28"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69" indent="-3901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69" indent="-39011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pPr>
              <a:defRPr/>
            </a:pPr>
            <a:fld id="{3474D645-5683-ED44-AD23-E0ECAF90C0F6}" type="datetime1">
              <a:rPr lang="en-US"/>
              <a:pPr>
                <a:defRPr/>
              </a:pPr>
              <a:t>8/15/2016</a:t>
            </a:fld>
            <a:endParaRPr lang="en-US"/>
          </a:p>
        </p:txBody>
      </p:sp>
      <p:sp>
        <p:nvSpPr>
          <p:cNvPr id="8" name="Footer Placeholder 9"/>
          <p:cNvSpPr>
            <a:spLocks noGrp="1"/>
          </p:cNvSpPr>
          <p:nvPr>
            <p:ph type="ftr" sz="quarter" idx="11"/>
          </p:nvPr>
        </p:nvSpPr>
        <p:spPr/>
        <p:txBody>
          <a:bodyPr/>
          <a:lstStyle>
            <a:lvl1pPr>
              <a:defRPr/>
            </a:lvl1pPr>
          </a:lstStyle>
          <a:p>
            <a:pPr>
              <a:defRPr/>
            </a:pPr>
            <a:endParaRPr lang="en-US"/>
          </a:p>
        </p:txBody>
      </p:sp>
      <p:sp>
        <p:nvSpPr>
          <p:cNvPr id="9" name="Slide Number Placeholder 21"/>
          <p:cNvSpPr>
            <a:spLocks noGrp="1"/>
          </p:cNvSpPr>
          <p:nvPr>
            <p:ph type="sldNum" sz="quarter" idx="12"/>
          </p:nvPr>
        </p:nvSpPr>
        <p:spPr/>
        <p:txBody>
          <a:bodyPr/>
          <a:lstStyle>
            <a:lvl1pPr>
              <a:defRPr/>
            </a:lvl1pPr>
          </a:lstStyle>
          <a:p>
            <a:pPr>
              <a:defRPr/>
            </a:pPr>
            <a:fld id="{E5728283-1B54-1241-8611-97DAD477B78C}" type="slidenum">
              <a:rPr lang="en-US"/>
              <a:pPr>
                <a:defRPr/>
              </a:pPr>
              <a:t>‹#›</a:t>
            </a:fld>
            <a:endParaRPr lang="en-US"/>
          </a:p>
        </p:txBody>
      </p:sp>
    </p:spTree>
    <p:extLst>
      <p:ext uri="{BB962C8B-B14F-4D97-AF65-F5344CB8AC3E}">
        <p14:creationId xmlns:p14="http://schemas.microsoft.com/office/powerpoint/2010/main" val="75932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DE918346-8CF0-8946-8F1C-14B91CFC230E}" type="datetime1">
              <a:rPr lang="en-US"/>
              <a:pPr>
                <a:defRPr/>
              </a:pPr>
              <a:t>8/15/2016</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9EF7EFD8-DD57-6F4F-AD98-B4E660286142}" type="slidenum">
              <a:rPr lang="en-US"/>
              <a:pPr>
                <a:defRPr/>
              </a:pPr>
              <a:t>‹#›</a:t>
            </a:fld>
            <a:endParaRPr lang="en-US"/>
          </a:p>
        </p:txBody>
      </p:sp>
    </p:spTree>
    <p:extLst>
      <p:ext uri="{BB962C8B-B14F-4D97-AF65-F5344CB8AC3E}">
        <p14:creationId xmlns:p14="http://schemas.microsoft.com/office/powerpoint/2010/main" val="66716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3" name="Rectangle 2"/>
          <p:cNvSpPr/>
          <p:nvPr/>
        </p:nvSpPr>
        <p:spPr bwMode="invGray">
          <a:xfrm>
            <a:off x="1443038" y="0"/>
            <a:ext cx="104775" cy="97536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4" name="Date Placeholder 1"/>
          <p:cNvSpPr>
            <a:spLocks noGrp="1"/>
          </p:cNvSpPr>
          <p:nvPr>
            <p:ph type="dt" sz="half" idx="10"/>
          </p:nvPr>
        </p:nvSpPr>
        <p:spPr/>
        <p:txBody>
          <a:bodyPr/>
          <a:lstStyle>
            <a:lvl1pPr>
              <a:defRPr/>
            </a:lvl1pPr>
            <a:extLst/>
          </a:lstStyle>
          <a:p>
            <a:pPr>
              <a:defRPr/>
            </a:pPr>
            <a:fld id="{D092DA4A-E81C-4B4D-9DA5-57E3C57D4BA1}" type="datetime1">
              <a:rPr lang="en-US"/>
              <a:pPr>
                <a:defRPr/>
              </a:pPr>
              <a:t>8/15/2016</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8DAB52A6-EAC3-9D49-91DF-729E2A741B80}" type="slidenum">
              <a:rPr lang="en-US"/>
              <a:pPr>
                <a:defRPr/>
              </a:pPr>
              <a:t>‹#›</a:t>
            </a:fld>
            <a:endParaRPr lang="en-US"/>
          </a:p>
        </p:txBody>
      </p:sp>
    </p:spTree>
    <p:extLst>
      <p:ext uri="{BB962C8B-B14F-4D97-AF65-F5344CB8AC3E}">
        <p14:creationId xmlns:p14="http://schemas.microsoft.com/office/powerpoint/2010/main" val="6078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8"/>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0"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5"/>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D654D50F-89BA-8C4C-8D82-D920D273DAB8}" type="datetime1">
              <a:rPr lang="en-US"/>
              <a:pPr>
                <a:defRPr/>
              </a:pPr>
              <a:t>8/15/2016</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EC75CB08-1998-3F44-9073-5857763A02A0}" type="slidenum">
              <a:rPr lang="en-US"/>
              <a:pPr>
                <a:defRPr/>
              </a:pPr>
              <a:t>‹#›</a:t>
            </a:fld>
            <a:endParaRPr lang="en-US"/>
          </a:p>
        </p:txBody>
      </p:sp>
    </p:spTree>
    <p:extLst>
      <p:ext uri="{BB962C8B-B14F-4D97-AF65-F5344CB8AC3E}">
        <p14:creationId xmlns:p14="http://schemas.microsoft.com/office/powerpoint/2010/main" val="75087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39" tIns="390118" rIns="130039" bIns="65020">
            <a:normAutofit/>
          </a:bodyPr>
          <a:lstStyle>
            <a:extLst/>
          </a:lstStyle>
          <a:p>
            <a:pPr indent="-403123">
              <a:lnSpc>
                <a:spcPts val="4267"/>
              </a:lnSpc>
              <a:spcBef>
                <a:spcPts val="853"/>
              </a:spcBef>
              <a:buClr>
                <a:schemeClr val="accent1"/>
              </a:buClr>
              <a:buSzPct val="80000"/>
              <a:buFont typeface="Wingdings 2"/>
              <a:buNone/>
              <a:defRPr/>
            </a:pPr>
            <a:endParaRPr lang="en-US" sz="4600">
              <a:latin typeface="+mn-lt"/>
              <a:ea typeface="+mn-ea"/>
              <a:cs typeface="+mn-cs"/>
            </a:endParaRPr>
          </a:p>
        </p:txBody>
      </p:sp>
      <p:sp>
        <p:nvSpPr>
          <p:cNvPr id="6" name="Process 5"/>
          <p:cNvSpPr/>
          <p:nvPr/>
        </p:nvSpPr>
        <p:spPr>
          <a:xfrm rot="19468671">
            <a:off x="563564" y="1357313"/>
            <a:ext cx="976311" cy="290512"/>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7" name="Process 6"/>
          <p:cNvSpPr/>
          <p:nvPr/>
        </p:nvSpPr>
        <p:spPr>
          <a:xfrm rot="2103354" flipH="1">
            <a:off x="7116763" y="1331912"/>
            <a:ext cx="922337" cy="290512"/>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dirty="0"/>
          </a:p>
        </p:txBody>
      </p:sp>
      <p:sp>
        <p:nvSpPr>
          <p:cNvPr id="2" name="Title 1"/>
          <p:cNvSpPr>
            <a:spLocks noGrp="1"/>
          </p:cNvSpPr>
          <p:nvPr>
            <p:ph type="title"/>
          </p:nvPr>
        </p:nvSpPr>
        <p:spPr>
          <a:xfrm>
            <a:off x="8372474" y="1517228"/>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1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6EF222BD-77BE-214E-86A8-A427572D4C22}" type="datetime1">
              <a:rPr lang="en-US"/>
              <a:pPr>
                <a:defRPr/>
              </a:pPr>
              <a:t>8/15/2016</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60022FEA-C162-AC42-A1B8-E35A2ED22C8A}" type="slidenum">
              <a:rPr lang="en-US"/>
              <a:pPr>
                <a:defRPr/>
              </a:pPr>
              <a:t>‹#›</a:t>
            </a:fld>
            <a:endParaRPr lang="en-US"/>
          </a:p>
        </p:txBody>
      </p:sp>
    </p:spTree>
    <p:extLst>
      <p:ext uri="{BB962C8B-B14F-4D97-AF65-F5344CB8AC3E}">
        <p14:creationId xmlns:p14="http://schemas.microsoft.com/office/powerpoint/2010/main" val="154448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2" y="-1160462"/>
            <a:ext cx="2330450" cy="233045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8" name="Oval 7"/>
          <p:cNvSpPr/>
          <p:nvPr/>
        </p:nvSpPr>
        <p:spPr>
          <a:xfrm>
            <a:off x="239715" y="30164"/>
            <a:ext cx="2420937" cy="242093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11" name="Donut 10"/>
          <p:cNvSpPr/>
          <p:nvPr/>
        </p:nvSpPr>
        <p:spPr>
          <a:xfrm rot="2315675">
            <a:off x="260099"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
        <p:nvSpPr>
          <p:cNvPr id="5" name="Title Placeholder 4"/>
          <p:cNvSpPr>
            <a:spLocks noGrp="1"/>
          </p:cNvSpPr>
          <p:nvPr>
            <p:ph type="title"/>
          </p:nvPr>
        </p:nvSpPr>
        <p:spPr>
          <a:xfrm>
            <a:off x="2041527" y="390525"/>
            <a:ext cx="10664825" cy="1625600"/>
          </a:xfrm>
          <a:prstGeom prst="rect">
            <a:avLst/>
          </a:prstGeom>
        </p:spPr>
        <p:txBody>
          <a:bodyPr lIns="130039" tIns="65020" rIns="130039" bIns="65020" anchor="ctr">
            <a:normAutofit/>
          </a:bodyPr>
          <a:lstStyle>
            <a:extLst/>
          </a:lstStyle>
          <a:p>
            <a:r>
              <a:rPr lang="en-AU" smtClean="0"/>
              <a:t>Click to edit Master title style</a:t>
            </a:r>
            <a:endParaRPr lang="en-US"/>
          </a:p>
        </p:txBody>
      </p:sp>
      <p:sp>
        <p:nvSpPr>
          <p:cNvPr id="39945" name="Text Placeholder 8"/>
          <p:cNvSpPr>
            <a:spLocks noGrp="1"/>
          </p:cNvSpPr>
          <p:nvPr>
            <p:ph type="body" idx="1"/>
          </p:nvPr>
        </p:nvSpPr>
        <p:spPr bwMode="auto">
          <a:xfrm>
            <a:off x="2041527" y="2058989"/>
            <a:ext cx="10664825"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30039" tIns="65020" rIns="130039" bIns="650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24" name="Date Placeholder 23"/>
          <p:cNvSpPr>
            <a:spLocks noGrp="1"/>
          </p:cNvSpPr>
          <p:nvPr>
            <p:ph type="dt" sz="half" idx="2"/>
          </p:nvPr>
        </p:nvSpPr>
        <p:spPr>
          <a:xfrm>
            <a:off x="5094289" y="8967788"/>
            <a:ext cx="3033712" cy="677862"/>
          </a:xfrm>
          <a:prstGeom prst="rect">
            <a:avLst/>
          </a:prstGeom>
        </p:spPr>
        <p:txBody>
          <a:bodyPr lIns="130039" tIns="65020" rIns="130039" bIns="65020" anchor="b"/>
          <a:lstStyle>
            <a:lvl1pPr algn="r" eaLnBrk="1" latinLnBrk="0" hangingPunct="1">
              <a:defRPr kumimoji="0" sz="1700" smtClean="0">
                <a:solidFill>
                  <a:schemeClr val="bg2">
                    <a:shade val="50000"/>
                    <a:satMod val="200000"/>
                  </a:schemeClr>
                </a:solidFill>
              </a:defRPr>
            </a:lvl1pPr>
            <a:extLst/>
          </a:lstStyle>
          <a:p>
            <a:pPr>
              <a:defRPr/>
            </a:pPr>
            <a:fld id="{01DB0FA3-D6A2-2F4A-B439-5B5021ADEB34}" type="datetime1">
              <a:rPr lang="en-US"/>
              <a:pPr>
                <a:defRPr/>
              </a:pPr>
              <a:t>8/15/2016</a:t>
            </a:fld>
            <a:endParaRPr lang="en-US"/>
          </a:p>
        </p:txBody>
      </p:sp>
      <p:sp>
        <p:nvSpPr>
          <p:cNvPr id="10" name="Footer Placeholder 9"/>
          <p:cNvSpPr>
            <a:spLocks noGrp="1"/>
          </p:cNvSpPr>
          <p:nvPr>
            <p:ph type="ftr" sz="quarter" idx="3"/>
          </p:nvPr>
        </p:nvSpPr>
        <p:spPr>
          <a:xfrm>
            <a:off x="8128001" y="8967788"/>
            <a:ext cx="4117975" cy="677862"/>
          </a:xfrm>
          <a:prstGeom prst="rect">
            <a:avLst/>
          </a:prstGeom>
        </p:spPr>
        <p:txBody>
          <a:bodyPr lIns="130039" tIns="65020" rIns="130039" bIns="65020" anchor="b"/>
          <a:lstStyle>
            <a:lvl1pPr eaLnBrk="1" latinLnBrk="0" hangingPunct="1">
              <a:defRPr kumimoji="0" sz="17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12250738" y="8967788"/>
            <a:ext cx="649287" cy="677862"/>
          </a:xfrm>
          <a:prstGeom prst="rect">
            <a:avLst/>
          </a:prstGeom>
        </p:spPr>
        <p:txBody>
          <a:bodyPr lIns="130039" tIns="65020" rIns="130039" bIns="65020" anchor="b"/>
          <a:lstStyle>
            <a:lvl1pPr algn="ctr" eaLnBrk="1" latinLnBrk="0" hangingPunct="1">
              <a:defRPr kumimoji="0" sz="1700" smtClean="0">
                <a:solidFill>
                  <a:schemeClr val="bg2">
                    <a:shade val="50000"/>
                    <a:satMod val="200000"/>
                  </a:schemeClr>
                </a:solidFill>
                <a:effectLst/>
              </a:defRPr>
            </a:lvl1pPr>
            <a:extLst/>
          </a:lstStyle>
          <a:p>
            <a:pPr>
              <a:defRPr/>
            </a:pPr>
            <a:fld id="{B0CEBA5C-9161-9F4F-9725-8D98C36B9451}" type="slidenum">
              <a:rPr lang="en-US"/>
              <a:pPr>
                <a:defRPr/>
              </a:pPr>
              <a:t>‹#›</a:t>
            </a:fld>
            <a:endParaRPr lang="en-US"/>
          </a:p>
        </p:txBody>
      </p:sp>
      <p:sp>
        <p:nvSpPr>
          <p:cNvPr id="15" name="Rectangle 14"/>
          <p:cNvSpPr/>
          <p:nvPr/>
        </p:nvSpPr>
        <p:spPr bwMode="invGray">
          <a:xfrm>
            <a:off x="1443038" y="0"/>
            <a:ext cx="104775" cy="97536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130039" tIns="65020" rIns="130039" bIns="65020" anchor="ctr"/>
          <a:lstStyle>
            <a:extLst/>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709" r:id="rId1"/>
    <p:sldLayoutId id="2147483702" r:id="rId2"/>
    <p:sldLayoutId id="2147483710" r:id="rId3"/>
    <p:sldLayoutId id="2147483703" r:id="rId4"/>
    <p:sldLayoutId id="2147483704" r:id="rId5"/>
    <p:sldLayoutId id="2147483705" r:id="rId6"/>
    <p:sldLayoutId id="2147483711" r:id="rId7"/>
    <p:sldLayoutId id="2147483706" r:id="rId8"/>
    <p:sldLayoutId id="2147483712" r:id="rId9"/>
    <p:sldLayoutId id="2147483707" r:id="rId10"/>
    <p:sldLayoutId id="2147483708" r:id="rId11"/>
  </p:sldLayoutIdLst>
  <p:txStyles>
    <p:title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ＭＳ Ｐゴシック" charset="0"/>
          <a:cs typeface="ＭＳ Ｐゴシック" charset="0"/>
        </a:defRPr>
      </a:lvl1pPr>
      <a:lvl2pPr algn="l" rtl="0" fontAlgn="base">
        <a:spcBef>
          <a:spcPct val="0"/>
        </a:spcBef>
        <a:spcAft>
          <a:spcPct val="0"/>
        </a:spcAft>
        <a:defRPr sz="6100">
          <a:solidFill>
            <a:srgbClr val="572314"/>
          </a:solidFill>
          <a:latin typeface="Gill Sans MT" charset="0"/>
          <a:ea typeface="ＭＳ Ｐゴシック" charset="0"/>
          <a:cs typeface="ＭＳ Ｐゴシック" charset="0"/>
        </a:defRPr>
      </a:lvl2pPr>
      <a:lvl3pPr algn="l" rtl="0" fontAlgn="base">
        <a:spcBef>
          <a:spcPct val="0"/>
        </a:spcBef>
        <a:spcAft>
          <a:spcPct val="0"/>
        </a:spcAft>
        <a:defRPr sz="6100">
          <a:solidFill>
            <a:srgbClr val="572314"/>
          </a:solidFill>
          <a:latin typeface="Gill Sans MT" charset="0"/>
          <a:ea typeface="ＭＳ Ｐゴシック" charset="0"/>
          <a:cs typeface="ＭＳ Ｐゴシック" charset="0"/>
        </a:defRPr>
      </a:lvl3pPr>
      <a:lvl4pPr algn="l" rtl="0" fontAlgn="base">
        <a:spcBef>
          <a:spcPct val="0"/>
        </a:spcBef>
        <a:spcAft>
          <a:spcPct val="0"/>
        </a:spcAft>
        <a:defRPr sz="6100">
          <a:solidFill>
            <a:srgbClr val="572314"/>
          </a:solidFill>
          <a:latin typeface="Gill Sans MT" charset="0"/>
          <a:ea typeface="ＭＳ Ｐゴシック" charset="0"/>
          <a:cs typeface="ＭＳ Ｐゴシック" charset="0"/>
        </a:defRPr>
      </a:lvl4pPr>
      <a:lvl5pPr algn="l" rtl="0" fontAlgn="base">
        <a:spcBef>
          <a:spcPct val="0"/>
        </a:spcBef>
        <a:spcAft>
          <a:spcPct val="0"/>
        </a:spcAft>
        <a:defRPr sz="6100">
          <a:solidFill>
            <a:srgbClr val="572314"/>
          </a:solidFill>
          <a:latin typeface="Gill Sans MT" charset="0"/>
          <a:ea typeface="ＭＳ Ｐゴシック" charset="0"/>
          <a:cs typeface="ＭＳ Ｐゴシック" charset="0"/>
        </a:defRPr>
      </a:lvl5pPr>
      <a:lvl6pPr marL="457176" algn="l" rtl="0" fontAlgn="base">
        <a:spcBef>
          <a:spcPct val="0"/>
        </a:spcBef>
        <a:spcAft>
          <a:spcPct val="0"/>
        </a:spcAft>
        <a:defRPr sz="6100">
          <a:solidFill>
            <a:srgbClr val="572314"/>
          </a:solidFill>
          <a:latin typeface="Gill Sans MT" charset="0"/>
          <a:ea typeface="ＭＳ Ｐゴシック" charset="0"/>
          <a:cs typeface="ＭＳ Ｐゴシック" charset="0"/>
        </a:defRPr>
      </a:lvl6pPr>
      <a:lvl7pPr marL="914354" algn="l" rtl="0" fontAlgn="base">
        <a:spcBef>
          <a:spcPct val="0"/>
        </a:spcBef>
        <a:spcAft>
          <a:spcPct val="0"/>
        </a:spcAft>
        <a:defRPr sz="6100">
          <a:solidFill>
            <a:srgbClr val="572314"/>
          </a:solidFill>
          <a:latin typeface="Gill Sans MT" charset="0"/>
          <a:ea typeface="ＭＳ Ｐゴシック" charset="0"/>
          <a:cs typeface="ＭＳ Ｐゴシック" charset="0"/>
        </a:defRPr>
      </a:lvl7pPr>
      <a:lvl8pPr marL="1371530" algn="l" rtl="0" fontAlgn="base">
        <a:spcBef>
          <a:spcPct val="0"/>
        </a:spcBef>
        <a:spcAft>
          <a:spcPct val="0"/>
        </a:spcAft>
        <a:defRPr sz="6100">
          <a:solidFill>
            <a:srgbClr val="572314"/>
          </a:solidFill>
          <a:latin typeface="Gill Sans MT" charset="0"/>
          <a:ea typeface="ＭＳ Ｐゴシック" charset="0"/>
          <a:cs typeface="ＭＳ Ｐゴシック" charset="0"/>
        </a:defRPr>
      </a:lvl8pPr>
      <a:lvl9pPr marL="1828706" algn="l" rtl="0" fontAlgn="base">
        <a:spcBef>
          <a:spcPct val="0"/>
        </a:spcBef>
        <a:spcAft>
          <a:spcPct val="0"/>
        </a:spcAft>
        <a:defRPr sz="6100">
          <a:solidFill>
            <a:srgbClr val="572314"/>
          </a:solidFill>
          <a:latin typeface="Gill Sans MT" charset="0"/>
          <a:ea typeface="ＭＳ Ｐゴシック" charset="0"/>
          <a:cs typeface="ＭＳ Ｐゴシック" charset="0"/>
        </a:defRPr>
      </a:lvl9pPr>
      <a:extLst/>
    </p:titleStyle>
    <p:bodyStyle>
      <a:lvl1pPr marL="519086" indent="-401618" algn="l" rtl="0" fontAlgn="base">
        <a:spcBef>
          <a:spcPts val="850"/>
        </a:spcBef>
        <a:spcAft>
          <a:spcPct val="0"/>
        </a:spcAft>
        <a:buClr>
          <a:schemeClr val="accent1"/>
        </a:buClr>
        <a:buSzPct val="80000"/>
        <a:buFont typeface="Wingdings 2" charset="0"/>
        <a:buChar char=""/>
        <a:defRPr sz="4600" kern="1200">
          <a:solidFill>
            <a:schemeClr val="tx1"/>
          </a:solidFill>
          <a:latin typeface="+mn-lt"/>
          <a:ea typeface="ＭＳ Ｐゴシック" charset="0"/>
          <a:cs typeface="ＭＳ Ｐゴシック" charset="0"/>
        </a:defRPr>
      </a:lvl1pPr>
      <a:lvl2pPr marL="909591" indent="-336532" algn="l" rtl="0" fontAlgn="base">
        <a:spcBef>
          <a:spcPts val="788"/>
        </a:spcBef>
        <a:spcAft>
          <a:spcPct val="0"/>
        </a:spcAft>
        <a:buClr>
          <a:schemeClr val="accent1"/>
        </a:buClr>
        <a:buFont typeface="Verdana" charset="0"/>
        <a:buChar char="◦"/>
        <a:defRPr sz="4000" kern="1200">
          <a:solidFill>
            <a:schemeClr val="tx1"/>
          </a:solidFill>
          <a:latin typeface="+mn-lt"/>
          <a:ea typeface="ＭＳ Ｐゴシック" charset="0"/>
          <a:cs typeface="+mn-cs"/>
        </a:defRPr>
      </a:lvl2pPr>
      <a:lvl3pPr marL="1260411" indent="-323834" algn="l" rtl="0" fontAlgn="base">
        <a:spcBef>
          <a:spcPct val="20000"/>
        </a:spcBef>
        <a:spcAft>
          <a:spcPct val="0"/>
        </a:spcAft>
        <a:buClr>
          <a:schemeClr val="accent2"/>
        </a:buClr>
        <a:buFont typeface="Wingdings 2" charset="0"/>
        <a:buChar char=""/>
        <a:defRPr sz="3400" kern="1200">
          <a:solidFill>
            <a:schemeClr val="tx1"/>
          </a:solidFill>
          <a:latin typeface="+mn-lt"/>
          <a:ea typeface="ＭＳ Ｐゴシック" charset="0"/>
          <a:cs typeface="+mn-cs"/>
        </a:defRPr>
      </a:lvl3pPr>
      <a:lvl4pPr marL="1560434" indent="-246051" algn="l" rtl="0" fontAlgn="base">
        <a:spcBef>
          <a:spcPct val="20000"/>
        </a:spcBef>
        <a:spcAft>
          <a:spcPct val="0"/>
        </a:spcAft>
        <a:buClr>
          <a:srgbClr val="C32D2E"/>
        </a:buClr>
        <a:buFont typeface="Wingdings 2" charset="0"/>
        <a:buChar char=""/>
        <a:defRPr sz="2800" kern="1200">
          <a:solidFill>
            <a:schemeClr val="tx1"/>
          </a:solidFill>
          <a:latin typeface="+mn-lt"/>
          <a:ea typeface="ＭＳ Ｐゴシック" charset="0"/>
          <a:cs typeface="+mn-cs"/>
        </a:defRPr>
      </a:lvl4pPr>
      <a:lvl5pPr marL="1846169" indent="-258749" algn="l" rtl="0" fontAlgn="base">
        <a:spcBef>
          <a:spcPct val="20000"/>
        </a:spcBef>
        <a:spcAft>
          <a:spcPct val="0"/>
        </a:spcAft>
        <a:buClr>
          <a:srgbClr val="84AA33"/>
        </a:buClr>
        <a:buFont typeface="Wingdings 2" charset="0"/>
        <a:buChar char=""/>
        <a:defRPr sz="2800" kern="1200">
          <a:solidFill>
            <a:schemeClr val="tx1"/>
          </a:solidFill>
          <a:latin typeface="+mn-lt"/>
          <a:ea typeface="ＭＳ Ｐゴシック" charset="0"/>
          <a:cs typeface="+mn-cs"/>
        </a:defRPr>
      </a:lvl5pPr>
      <a:lvl6pPr marL="2145648" indent="-260079"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739"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825"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29916" indent="-260079"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197" algn="l" rtl="0" eaLnBrk="1" latinLnBrk="0" hangingPunct="1">
        <a:defRPr kumimoji="0" kern="1200">
          <a:solidFill>
            <a:schemeClr val="tx1"/>
          </a:solidFill>
          <a:latin typeface="+mn-lt"/>
          <a:ea typeface="+mn-ea"/>
          <a:cs typeface="+mn-cs"/>
        </a:defRPr>
      </a:lvl2pPr>
      <a:lvl3pPr marL="1300393" algn="l" rtl="0" eaLnBrk="1" latinLnBrk="0" hangingPunct="1">
        <a:defRPr kumimoji="0" kern="1200">
          <a:solidFill>
            <a:schemeClr val="tx1"/>
          </a:solidFill>
          <a:latin typeface="+mn-lt"/>
          <a:ea typeface="+mn-ea"/>
          <a:cs typeface="+mn-cs"/>
        </a:defRPr>
      </a:lvl3pPr>
      <a:lvl4pPr marL="1950590" algn="l" rtl="0" eaLnBrk="1" latinLnBrk="0" hangingPunct="1">
        <a:defRPr kumimoji="0" kern="1200">
          <a:solidFill>
            <a:schemeClr val="tx1"/>
          </a:solidFill>
          <a:latin typeface="+mn-lt"/>
          <a:ea typeface="+mn-ea"/>
          <a:cs typeface="+mn-cs"/>
        </a:defRPr>
      </a:lvl4pPr>
      <a:lvl5pPr marL="2600786" algn="l" rtl="0" eaLnBrk="1" latinLnBrk="0" hangingPunct="1">
        <a:defRPr kumimoji="0" kern="1200">
          <a:solidFill>
            <a:schemeClr val="tx1"/>
          </a:solidFill>
          <a:latin typeface="+mn-lt"/>
          <a:ea typeface="+mn-ea"/>
          <a:cs typeface="+mn-cs"/>
        </a:defRPr>
      </a:lvl5pPr>
      <a:lvl6pPr marL="3250983" algn="l" rtl="0" eaLnBrk="1" latinLnBrk="0" hangingPunct="1">
        <a:defRPr kumimoji="0" kern="1200">
          <a:solidFill>
            <a:schemeClr val="tx1"/>
          </a:solidFill>
          <a:latin typeface="+mn-lt"/>
          <a:ea typeface="+mn-ea"/>
          <a:cs typeface="+mn-cs"/>
        </a:defRPr>
      </a:lvl6pPr>
      <a:lvl7pPr marL="3901180" algn="l" rtl="0" eaLnBrk="1" latinLnBrk="0" hangingPunct="1">
        <a:defRPr kumimoji="0" kern="1200">
          <a:solidFill>
            <a:schemeClr val="tx1"/>
          </a:solidFill>
          <a:latin typeface="+mn-lt"/>
          <a:ea typeface="+mn-ea"/>
          <a:cs typeface="+mn-cs"/>
        </a:defRPr>
      </a:lvl7pPr>
      <a:lvl8pPr marL="4551376" algn="l" rtl="0" eaLnBrk="1" latinLnBrk="0" hangingPunct="1">
        <a:defRPr kumimoji="0" kern="1200">
          <a:solidFill>
            <a:schemeClr val="tx1"/>
          </a:solidFill>
          <a:latin typeface="+mn-lt"/>
          <a:ea typeface="+mn-ea"/>
          <a:cs typeface="+mn-cs"/>
        </a:defRPr>
      </a:lvl8pPr>
      <a:lvl9pPr marL="5201573"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tumblr.com/"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www.showmedistributors.com/items.php?id=gam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chocablog.com/reviews/ms-organic-fairtrade-milk-chocolate-with-rose/"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1154113" y="3363913"/>
            <a:ext cx="11861800" cy="2882900"/>
          </a:xfrm>
        </p:spPr>
        <p:txBody>
          <a:bodyPr lIns="50797" tIns="50797" rIns="50797" bIns="50797">
            <a:normAutofit fontScale="90000"/>
          </a:bodyPr>
          <a:lstStyle/>
          <a:p>
            <a:pPr algn="ctr" fontAlgn="auto">
              <a:spcAft>
                <a:spcPts val="0"/>
              </a:spcAft>
              <a:defRPr/>
            </a:pPr>
            <a:r>
              <a:rPr lang="en-US" dirty="0" smtClean="0">
                <a:solidFill>
                  <a:schemeClr val="tx2">
                    <a:satMod val="130000"/>
                  </a:schemeClr>
                </a:solidFill>
                <a:ea typeface="+mj-ea"/>
                <a:cs typeface="+mj-cs"/>
              </a:rPr>
              <a:t>FIT1045</a:t>
            </a:r>
            <a:br>
              <a:rPr lang="en-US" dirty="0" smtClean="0">
                <a:solidFill>
                  <a:schemeClr val="tx2">
                    <a:satMod val="130000"/>
                  </a:schemeClr>
                </a:solidFill>
                <a:ea typeface="+mj-ea"/>
                <a:cs typeface="+mj-cs"/>
              </a:rPr>
            </a:br>
            <a:r>
              <a:rPr lang="en-US" dirty="0" smtClean="0">
                <a:solidFill>
                  <a:schemeClr val="tx2">
                    <a:satMod val="130000"/>
                  </a:schemeClr>
                </a:solidFill>
                <a:ea typeface="+mj-ea"/>
                <a:cs typeface="+mj-cs"/>
              </a:rPr>
              <a:t/>
            </a:r>
            <a:br>
              <a:rPr lang="en-US" dirty="0" smtClean="0">
                <a:solidFill>
                  <a:schemeClr val="tx2">
                    <a:satMod val="130000"/>
                  </a:schemeClr>
                </a:solidFill>
                <a:ea typeface="+mj-ea"/>
                <a:cs typeface="+mj-cs"/>
              </a:rPr>
            </a:br>
            <a:r>
              <a:rPr lang="en-US" sz="6500" dirty="0">
                <a:effectLst>
                  <a:outerShdw blurRad="38100" dist="38100" dir="2700000" algn="tl">
                    <a:srgbClr val="C0C0C0"/>
                  </a:outerShdw>
                </a:effectLst>
              </a:rPr>
              <a:t>Introduction to Algorithms and Programming</a:t>
            </a:r>
            <a:br>
              <a:rPr lang="en-US" sz="6500" dirty="0">
                <a:effectLst>
                  <a:outerShdw blurRad="38100" dist="38100" dir="2700000" algn="tl">
                    <a:srgbClr val="C0C0C0"/>
                  </a:outerShdw>
                </a:effectLst>
              </a:rPr>
            </a:br>
            <a:r>
              <a:rPr lang="en-US" sz="6500">
                <a:effectLst>
                  <a:outerShdw blurRad="38100" dist="38100" dir="2700000" algn="tl">
                    <a:srgbClr val="C0C0C0"/>
                  </a:outerShdw>
                </a:effectLst>
              </a:rPr>
              <a:t/>
            </a:r>
            <a:br>
              <a:rPr lang="en-US" sz="6500">
                <a:effectLst>
                  <a:outerShdw blurRad="38100" dist="38100" dir="2700000" algn="tl">
                    <a:srgbClr val="C0C0C0"/>
                  </a:outerShdw>
                </a:effectLst>
              </a:rPr>
            </a:br>
            <a:r>
              <a:rPr lang="en-US" sz="6500">
                <a:effectLst>
                  <a:outerShdw blurRad="38100" dist="38100" dir="2700000" algn="tl">
                    <a:srgbClr val="C0C0C0"/>
                  </a:outerShdw>
                </a:effectLst>
              </a:rPr>
              <a:t>Lecture 7</a:t>
            </a:r>
            <a:br>
              <a:rPr lang="en-US" sz="6500">
                <a:effectLst>
                  <a:outerShdw blurRad="38100" dist="38100" dir="2700000" algn="tl">
                    <a:srgbClr val="C0C0C0"/>
                  </a:outerShdw>
                </a:effectLst>
              </a:rPr>
            </a:br>
            <a:r>
              <a:rPr lang="en-US" sz="6500">
                <a:effectLst>
                  <a:outerShdw blurRad="38100" dist="38100" dir="2700000" algn="tl">
                    <a:srgbClr val="C0C0C0"/>
                  </a:outerShdw>
                </a:effectLst>
              </a:rPr>
              <a:t/>
            </a:r>
            <a:br>
              <a:rPr lang="en-US" sz="6500">
                <a:effectLst>
                  <a:outerShdw blurRad="38100" dist="38100" dir="2700000" algn="tl">
                    <a:srgbClr val="C0C0C0"/>
                  </a:outerShdw>
                </a:effectLst>
              </a:rPr>
            </a:br>
            <a:r>
              <a:rPr lang="en-US" smtClean="0">
                <a:solidFill>
                  <a:schemeClr val="tx2">
                    <a:satMod val="130000"/>
                  </a:schemeClr>
                </a:solidFill>
                <a:ea typeface="+mj-ea"/>
                <a:cs typeface="+mj-cs"/>
              </a:rPr>
              <a:t>Invariants </a:t>
            </a:r>
            <a:endParaRPr lang="en-US" dirty="0" smtClean="0">
              <a:solidFill>
                <a:schemeClr val="tx2">
                  <a:satMod val="130000"/>
                </a:schemeClr>
              </a:solidFill>
              <a:ea typeface="+mj-ea"/>
              <a:cs typeface="+mj-cs"/>
            </a:endParaRPr>
          </a:p>
        </p:txBody>
      </p:sp>
      <p:sp>
        <p:nvSpPr>
          <p:cNvPr id="3074" name="Rectangle 2"/>
          <p:cNvSpPr>
            <a:spLocks/>
          </p:cNvSpPr>
          <p:nvPr/>
        </p:nvSpPr>
        <p:spPr bwMode="auto">
          <a:xfrm>
            <a:off x="1584325" y="8864601"/>
            <a:ext cx="10299701"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cs typeface="Arial" charset="0"/>
                <a:sym typeface="Arial" charset="0"/>
              </a:rPr>
              <a:t>COMMONWEALTH OF AUSTRALIA</a:t>
            </a:r>
          </a:p>
          <a:p>
            <a:pPr algn="ctr"/>
            <a:r>
              <a:rPr lang="en-US" sz="900">
                <a:cs typeface="Arial" charset="0"/>
                <a:sym typeface="Arial" charset="0"/>
              </a:rPr>
              <a:t>Copyright Regulations 1969</a:t>
            </a:r>
          </a:p>
          <a:p>
            <a:pPr algn="ctr"/>
            <a:r>
              <a:rPr lang="en-US" sz="900">
                <a:cs typeface="Arial" charset="0"/>
                <a:sym typeface="Arial" charset="0"/>
              </a:rPr>
              <a:t>WARNING</a:t>
            </a:r>
          </a:p>
          <a:p>
            <a:pPr algn="ctr"/>
            <a:r>
              <a:rPr lang="en-US" sz="900">
                <a:cs typeface="Arial" charset="0"/>
                <a:sym typeface="Arial"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charset="0"/>
                <a:sym typeface="Arial"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normAutofit fontScale="90000"/>
          </a:bodyPr>
          <a:lstStyle/>
          <a:p>
            <a:pPr eaLnBrk="1" hangingPunct="1"/>
            <a:r>
              <a:rPr lang="en-US" dirty="0"/>
              <a:t>How many cuts does it take to divide the following block into squares? </a:t>
            </a:r>
            <a:endParaRPr lang="en-US" dirty="0">
              <a:latin typeface="Calibri" charset="0"/>
              <a:ea typeface="MS PGothic" charset="0"/>
            </a:endParaRPr>
          </a:p>
        </p:txBody>
      </p:sp>
      <p:sp>
        <p:nvSpPr>
          <p:cNvPr id="2051" name="TPAnswers"/>
          <p:cNvSpPr>
            <a:spLocks noGrp="1"/>
          </p:cNvSpPr>
          <p:nvPr>
            <p:ph idx="1"/>
            <p:custDataLst>
              <p:tags r:id="rId2"/>
            </p:custDataLst>
          </p:nvPr>
        </p:nvSpPr>
        <p:spPr>
          <a:xfrm>
            <a:off x="1605856" y="5452864"/>
            <a:ext cx="7076296" cy="3969111"/>
          </a:xfrm>
        </p:spPr>
        <p:txBody>
          <a:bodyPr/>
          <a:lstStyle/>
          <a:p>
            <a:pPr marL="914400" indent="-914400">
              <a:buFont typeface="Arial" charset="0"/>
              <a:buAutoNum type="alphaUcPeriod"/>
            </a:pPr>
            <a:r>
              <a:rPr lang="en-US" dirty="0" smtClean="0">
                <a:latin typeface="Calibri" charset="0"/>
                <a:ea typeface="MS PGothic" charset="0"/>
              </a:rPr>
              <a:t>8</a:t>
            </a:r>
          </a:p>
          <a:p>
            <a:pPr marL="914400" indent="-914400">
              <a:buFont typeface="Arial" charset="0"/>
              <a:buAutoNum type="alphaUcPeriod"/>
            </a:pPr>
            <a:r>
              <a:rPr lang="en-US" dirty="0" smtClean="0">
                <a:latin typeface="Calibri" charset="0"/>
                <a:ea typeface="MS PGothic" charset="0"/>
              </a:rPr>
              <a:t>3</a:t>
            </a:r>
          </a:p>
          <a:p>
            <a:pPr marL="914400" indent="-914400">
              <a:buFont typeface="Arial" charset="0"/>
              <a:buAutoNum type="alphaUcPeriod"/>
            </a:pPr>
            <a:r>
              <a:rPr lang="en-US" dirty="0" smtClean="0">
                <a:latin typeface="Calibri" charset="0"/>
                <a:ea typeface="MS PGothic" charset="0"/>
              </a:rPr>
              <a:t>24</a:t>
            </a:r>
          </a:p>
          <a:p>
            <a:pPr marL="914400" indent="-914400">
              <a:buFont typeface="Arial" charset="0"/>
              <a:buAutoNum type="alphaUcPeriod"/>
            </a:pPr>
            <a:r>
              <a:rPr lang="en-US" dirty="0" smtClean="0">
                <a:latin typeface="Calibri" charset="0"/>
                <a:ea typeface="MS PGothic" charset="0"/>
              </a:rPr>
              <a:t>25</a:t>
            </a:r>
          </a:p>
          <a:p>
            <a:pPr marL="914400" indent="-914400">
              <a:buFont typeface="Arial" charset="0"/>
              <a:buAutoNum type="alphaUcPeriod"/>
            </a:pPr>
            <a:r>
              <a:rPr lang="en-US" dirty="0" smtClean="0">
                <a:latin typeface="Calibri" charset="0"/>
                <a:ea typeface="MS PGothic" charset="0"/>
              </a:rPr>
              <a:t>None of the above</a:t>
            </a:r>
            <a:endParaRPr lang="en-US" dirty="0">
              <a:latin typeface="Calibri" charset="0"/>
              <a:ea typeface="MS PGothic" charset="0"/>
            </a:endParaRPr>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2080" y="2500536"/>
            <a:ext cx="3740364"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959109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1749426" y="268289"/>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How many pieces?</a:t>
            </a:r>
          </a:p>
        </p:txBody>
      </p:sp>
      <p:sp>
        <p:nvSpPr>
          <p:cNvPr id="11266" name="Rectangle 4"/>
          <p:cNvSpPr>
            <a:spLocks noChangeArrowheads="1"/>
          </p:cNvSpPr>
          <p:nvPr/>
        </p:nvSpPr>
        <p:spPr bwMode="auto">
          <a:xfrm>
            <a:off x="3073402"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67" name="Rectangle 5"/>
          <p:cNvSpPr>
            <a:spLocks noChangeArrowheads="1"/>
          </p:cNvSpPr>
          <p:nvPr/>
        </p:nvSpPr>
        <p:spPr bwMode="auto">
          <a:xfrm>
            <a:off x="39116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68" name="Rectangle 6"/>
          <p:cNvSpPr>
            <a:spLocks noChangeArrowheads="1"/>
          </p:cNvSpPr>
          <p:nvPr/>
        </p:nvSpPr>
        <p:spPr bwMode="auto">
          <a:xfrm>
            <a:off x="47498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69" name="Rectangle 7"/>
          <p:cNvSpPr>
            <a:spLocks noChangeArrowheads="1"/>
          </p:cNvSpPr>
          <p:nvPr/>
        </p:nvSpPr>
        <p:spPr bwMode="auto">
          <a:xfrm>
            <a:off x="5588002"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70" name="Rectangle 8"/>
          <p:cNvSpPr>
            <a:spLocks noChangeArrowheads="1"/>
          </p:cNvSpPr>
          <p:nvPr/>
        </p:nvSpPr>
        <p:spPr bwMode="auto">
          <a:xfrm>
            <a:off x="3073402"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71" name="Rectangle 9"/>
          <p:cNvSpPr>
            <a:spLocks noChangeArrowheads="1"/>
          </p:cNvSpPr>
          <p:nvPr/>
        </p:nvSpPr>
        <p:spPr bwMode="auto">
          <a:xfrm>
            <a:off x="39116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72" name="Rectangle 10"/>
          <p:cNvSpPr>
            <a:spLocks noChangeArrowheads="1"/>
          </p:cNvSpPr>
          <p:nvPr/>
        </p:nvSpPr>
        <p:spPr bwMode="auto">
          <a:xfrm>
            <a:off x="47498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73" name="Rectangle 11"/>
          <p:cNvSpPr>
            <a:spLocks noChangeArrowheads="1"/>
          </p:cNvSpPr>
          <p:nvPr/>
        </p:nvSpPr>
        <p:spPr bwMode="auto">
          <a:xfrm>
            <a:off x="5588002"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74" name="Rectangle 12"/>
          <p:cNvSpPr>
            <a:spLocks noChangeArrowheads="1"/>
          </p:cNvSpPr>
          <p:nvPr/>
        </p:nvSpPr>
        <p:spPr bwMode="auto">
          <a:xfrm>
            <a:off x="3073402"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75" name="Rectangle 13"/>
          <p:cNvSpPr>
            <a:spLocks noChangeArrowheads="1"/>
          </p:cNvSpPr>
          <p:nvPr/>
        </p:nvSpPr>
        <p:spPr bwMode="auto">
          <a:xfrm>
            <a:off x="39116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76" name="Rectangle 14"/>
          <p:cNvSpPr>
            <a:spLocks noChangeArrowheads="1"/>
          </p:cNvSpPr>
          <p:nvPr/>
        </p:nvSpPr>
        <p:spPr bwMode="auto">
          <a:xfrm>
            <a:off x="47498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77" name="Rectangle 15"/>
          <p:cNvSpPr>
            <a:spLocks noChangeArrowheads="1"/>
          </p:cNvSpPr>
          <p:nvPr/>
        </p:nvSpPr>
        <p:spPr bwMode="auto">
          <a:xfrm>
            <a:off x="5588002"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78" name="Rectangle 16"/>
          <p:cNvSpPr>
            <a:spLocks noChangeArrowheads="1"/>
          </p:cNvSpPr>
          <p:nvPr/>
        </p:nvSpPr>
        <p:spPr bwMode="auto">
          <a:xfrm>
            <a:off x="3073402"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79" name="Rectangle 17"/>
          <p:cNvSpPr>
            <a:spLocks noChangeArrowheads="1"/>
          </p:cNvSpPr>
          <p:nvPr/>
        </p:nvSpPr>
        <p:spPr bwMode="auto">
          <a:xfrm>
            <a:off x="39116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80" name="Rectangle 18"/>
          <p:cNvSpPr>
            <a:spLocks noChangeArrowheads="1"/>
          </p:cNvSpPr>
          <p:nvPr/>
        </p:nvSpPr>
        <p:spPr bwMode="auto">
          <a:xfrm>
            <a:off x="47498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81" name="Rectangle 19"/>
          <p:cNvSpPr>
            <a:spLocks noChangeArrowheads="1"/>
          </p:cNvSpPr>
          <p:nvPr/>
        </p:nvSpPr>
        <p:spPr bwMode="auto">
          <a:xfrm>
            <a:off x="5588002"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82" name="Rectangle 20"/>
          <p:cNvSpPr>
            <a:spLocks noChangeArrowheads="1"/>
          </p:cNvSpPr>
          <p:nvPr/>
        </p:nvSpPr>
        <p:spPr bwMode="auto">
          <a:xfrm>
            <a:off x="3073402"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83" name="Rectangle 21"/>
          <p:cNvSpPr>
            <a:spLocks noChangeArrowheads="1"/>
          </p:cNvSpPr>
          <p:nvPr/>
        </p:nvSpPr>
        <p:spPr bwMode="auto">
          <a:xfrm>
            <a:off x="39116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84" name="Rectangle 22"/>
          <p:cNvSpPr>
            <a:spLocks noChangeArrowheads="1"/>
          </p:cNvSpPr>
          <p:nvPr/>
        </p:nvSpPr>
        <p:spPr bwMode="auto">
          <a:xfrm>
            <a:off x="47498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85" name="Rectangle 23"/>
          <p:cNvSpPr>
            <a:spLocks noChangeArrowheads="1"/>
          </p:cNvSpPr>
          <p:nvPr/>
        </p:nvSpPr>
        <p:spPr bwMode="auto">
          <a:xfrm>
            <a:off x="5588002"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86" name="Rectangle 24"/>
          <p:cNvSpPr>
            <a:spLocks noChangeArrowheads="1"/>
          </p:cNvSpPr>
          <p:nvPr/>
        </p:nvSpPr>
        <p:spPr bwMode="auto">
          <a:xfrm>
            <a:off x="3073402"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87" name="Rectangle 25"/>
          <p:cNvSpPr>
            <a:spLocks noChangeArrowheads="1"/>
          </p:cNvSpPr>
          <p:nvPr/>
        </p:nvSpPr>
        <p:spPr bwMode="auto">
          <a:xfrm>
            <a:off x="39116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88" name="Rectangle 26"/>
          <p:cNvSpPr>
            <a:spLocks noChangeArrowheads="1"/>
          </p:cNvSpPr>
          <p:nvPr/>
        </p:nvSpPr>
        <p:spPr bwMode="auto">
          <a:xfrm>
            <a:off x="47498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289" name="Rectangle 27"/>
          <p:cNvSpPr>
            <a:spLocks noChangeArrowheads="1"/>
          </p:cNvSpPr>
          <p:nvPr/>
        </p:nvSpPr>
        <p:spPr bwMode="auto">
          <a:xfrm>
            <a:off x="5588002"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Tree>
    <p:extLst>
      <p:ext uri="{BB962C8B-B14F-4D97-AF65-F5344CB8AC3E}">
        <p14:creationId xmlns:p14="http://schemas.microsoft.com/office/powerpoint/2010/main" val="560590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1462088" y="1"/>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How many pieces?</a:t>
            </a:r>
          </a:p>
        </p:txBody>
      </p:sp>
      <p:sp>
        <p:nvSpPr>
          <p:cNvPr id="12290" name="Rectangle 4"/>
          <p:cNvSpPr>
            <a:spLocks noChangeArrowheads="1"/>
          </p:cNvSpPr>
          <p:nvPr/>
        </p:nvSpPr>
        <p:spPr bwMode="auto">
          <a:xfrm>
            <a:off x="3073402"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291" name="Rectangle 5"/>
          <p:cNvSpPr>
            <a:spLocks noChangeArrowheads="1"/>
          </p:cNvSpPr>
          <p:nvPr/>
        </p:nvSpPr>
        <p:spPr bwMode="auto">
          <a:xfrm>
            <a:off x="39116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292" name="Rectangle 6"/>
          <p:cNvSpPr>
            <a:spLocks noChangeArrowheads="1"/>
          </p:cNvSpPr>
          <p:nvPr/>
        </p:nvSpPr>
        <p:spPr bwMode="auto">
          <a:xfrm>
            <a:off x="47498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293" name="Rectangle 7"/>
          <p:cNvSpPr>
            <a:spLocks noChangeArrowheads="1"/>
          </p:cNvSpPr>
          <p:nvPr/>
        </p:nvSpPr>
        <p:spPr bwMode="auto">
          <a:xfrm>
            <a:off x="5588002"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294" name="Rectangle 8"/>
          <p:cNvSpPr>
            <a:spLocks noChangeArrowheads="1"/>
          </p:cNvSpPr>
          <p:nvPr/>
        </p:nvSpPr>
        <p:spPr bwMode="auto">
          <a:xfrm>
            <a:off x="3073402"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295" name="Rectangle 9"/>
          <p:cNvSpPr>
            <a:spLocks noChangeArrowheads="1"/>
          </p:cNvSpPr>
          <p:nvPr/>
        </p:nvSpPr>
        <p:spPr bwMode="auto">
          <a:xfrm>
            <a:off x="39116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296" name="Rectangle 10"/>
          <p:cNvSpPr>
            <a:spLocks noChangeArrowheads="1"/>
          </p:cNvSpPr>
          <p:nvPr/>
        </p:nvSpPr>
        <p:spPr bwMode="auto">
          <a:xfrm>
            <a:off x="47498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297" name="Rectangle 11"/>
          <p:cNvSpPr>
            <a:spLocks noChangeArrowheads="1"/>
          </p:cNvSpPr>
          <p:nvPr/>
        </p:nvSpPr>
        <p:spPr bwMode="auto">
          <a:xfrm>
            <a:off x="5588002"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298" name="Rectangle 12"/>
          <p:cNvSpPr>
            <a:spLocks noChangeArrowheads="1"/>
          </p:cNvSpPr>
          <p:nvPr/>
        </p:nvSpPr>
        <p:spPr bwMode="auto">
          <a:xfrm>
            <a:off x="3073402"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299" name="Rectangle 13"/>
          <p:cNvSpPr>
            <a:spLocks noChangeArrowheads="1"/>
          </p:cNvSpPr>
          <p:nvPr/>
        </p:nvSpPr>
        <p:spPr bwMode="auto">
          <a:xfrm>
            <a:off x="39116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00" name="Rectangle 14"/>
          <p:cNvSpPr>
            <a:spLocks noChangeArrowheads="1"/>
          </p:cNvSpPr>
          <p:nvPr/>
        </p:nvSpPr>
        <p:spPr bwMode="auto">
          <a:xfrm>
            <a:off x="47498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01" name="Rectangle 15"/>
          <p:cNvSpPr>
            <a:spLocks noChangeArrowheads="1"/>
          </p:cNvSpPr>
          <p:nvPr/>
        </p:nvSpPr>
        <p:spPr bwMode="auto">
          <a:xfrm>
            <a:off x="5588002"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02" name="Rectangle 16"/>
          <p:cNvSpPr>
            <a:spLocks noChangeArrowheads="1"/>
          </p:cNvSpPr>
          <p:nvPr/>
        </p:nvSpPr>
        <p:spPr bwMode="auto">
          <a:xfrm>
            <a:off x="3073402"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03" name="Rectangle 17"/>
          <p:cNvSpPr>
            <a:spLocks noChangeArrowheads="1"/>
          </p:cNvSpPr>
          <p:nvPr/>
        </p:nvSpPr>
        <p:spPr bwMode="auto">
          <a:xfrm>
            <a:off x="39116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04" name="Rectangle 18"/>
          <p:cNvSpPr>
            <a:spLocks noChangeArrowheads="1"/>
          </p:cNvSpPr>
          <p:nvPr/>
        </p:nvSpPr>
        <p:spPr bwMode="auto">
          <a:xfrm>
            <a:off x="47498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05" name="Rectangle 19"/>
          <p:cNvSpPr>
            <a:spLocks noChangeArrowheads="1"/>
          </p:cNvSpPr>
          <p:nvPr/>
        </p:nvSpPr>
        <p:spPr bwMode="auto">
          <a:xfrm>
            <a:off x="5588002"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06" name="Rectangle 20"/>
          <p:cNvSpPr>
            <a:spLocks noChangeArrowheads="1"/>
          </p:cNvSpPr>
          <p:nvPr/>
        </p:nvSpPr>
        <p:spPr bwMode="auto">
          <a:xfrm>
            <a:off x="3073402" y="6934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07" name="Rectangle 21"/>
          <p:cNvSpPr>
            <a:spLocks noChangeArrowheads="1"/>
          </p:cNvSpPr>
          <p:nvPr/>
        </p:nvSpPr>
        <p:spPr bwMode="auto">
          <a:xfrm>
            <a:off x="3911601" y="6172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08" name="Rectangle 22"/>
          <p:cNvSpPr>
            <a:spLocks noChangeArrowheads="1"/>
          </p:cNvSpPr>
          <p:nvPr/>
        </p:nvSpPr>
        <p:spPr bwMode="auto">
          <a:xfrm>
            <a:off x="4749801" y="6172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09" name="Rectangle 23"/>
          <p:cNvSpPr>
            <a:spLocks noChangeArrowheads="1"/>
          </p:cNvSpPr>
          <p:nvPr/>
        </p:nvSpPr>
        <p:spPr bwMode="auto">
          <a:xfrm>
            <a:off x="5588002" y="6172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10" name="Rectangle 24"/>
          <p:cNvSpPr>
            <a:spLocks noChangeArrowheads="1"/>
          </p:cNvSpPr>
          <p:nvPr/>
        </p:nvSpPr>
        <p:spPr bwMode="auto">
          <a:xfrm>
            <a:off x="3073402" y="6172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11" name="Rectangle 25"/>
          <p:cNvSpPr>
            <a:spLocks noChangeArrowheads="1"/>
          </p:cNvSpPr>
          <p:nvPr/>
        </p:nvSpPr>
        <p:spPr bwMode="auto">
          <a:xfrm>
            <a:off x="3911601" y="6934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12" name="Rectangle 26"/>
          <p:cNvSpPr>
            <a:spLocks noChangeArrowheads="1"/>
          </p:cNvSpPr>
          <p:nvPr/>
        </p:nvSpPr>
        <p:spPr bwMode="auto">
          <a:xfrm>
            <a:off x="4749801" y="6934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13" name="Rectangle 27"/>
          <p:cNvSpPr>
            <a:spLocks noChangeArrowheads="1"/>
          </p:cNvSpPr>
          <p:nvPr/>
        </p:nvSpPr>
        <p:spPr bwMode="auto">
          <a:xfrm>
            <a:off x="5588002" y="6934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314" name="TextBox 28"/>
          <p:cNvSpPr txBox="1">
            <a:spLocks noChangeArrowheads="1"/>
          </p:cNvSpPr>
          <p:nvPr/>
        </p:nvSpPr>
        <p:spPr bwMode="auto">
          <a:xfrm>
            <a:off x="7645401" y="3048000"/>
            <a:ext cx="4114800" cy="20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r>
              <a:rPr lang="en-US" sz="4300">
                <a:solidFill>
                  <a:srgbClr val="000000"/>
                </a:solidFill>
                <a:latin typeface="Helvetica Neue Light" charset="0"/>
                <a:sym typeface="Helvetica Neue Light" charset="0"/>
              </a:rPr>
              <a:t>1 cut</a:t>
            </a:r>
          </a:p>
          <a:p>
            <a:pPr eaLnBrk="1" hangingPunct="1"/>
            <a:r>
              <a:rPr lang="en-US" sz="4300">
                <a:solidFill>
                  <a:srgbClr val="000000"/>
                </a:solidFill>
                <a:latin typeface="Helvetica Neue Light" charset="0"/>
                <a:sym typeface="Helvetica Neue Light" charset="0"/>
              </a:rPr>
              <a:t>2 pieces</a:t>
            </a:r>
          </a:p>
          <a:p>
            <a:pPr eaLnBrk="1" hangingPunct="1"/>
            <a:endParaRPr lang="en-US" sz="4300">
              <a:solidFill>
                <a:srgbClr val="000000"/>
              </a:solidFill>
              <a:latin typeface="Helvetica Neue Light" charset="0"/>
              <a:sym typeface="Helvetica Neue Light" charset="0"/>
            </a:endParaRPr>
          </a:p>
        </p:txBody>
      </p:sp>
    </p:spTree>
    <p:extLst>
      <p:ext uri="{BB962C8B-B14F-4D97-AF65-F5344CB8AC3E}">
        <p14:creationId xmlns:p14="http://schemas.microsoft.com/office/powerpoint/2010/main" val="23617028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1606551" y="1"/>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How many pieces?</a:t>
            </a:r>
          </a:p>
        </p:txBody>
      </p:sp>
      <p:sp>
        <p:nvSpPr>
          <p:cNvPr id="14338" name="Rectangle 4"/>
          <p:cNvSpPr>
            <a:spLocks noChangeArrowheads="1"/>
          </p:cNvSpPr>
          <p:nvPr/>
        </p:nvSpPr>
        <p:spPr bwMode="auto">
          <a:xfrm>
            <a:off x="3073402"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39" name="Rectangle 5"/>
          <p:cNvSpPr>
            <a:spLocks noChangeArrowheads="1"/>
          </p:cNvSpPr>
          <p:nvPr/>
        </p:nvSpPr>
        <p:spPr bwMode="auto">
          <a:xfrm>
            <a:off x="39116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40" name="Rectangle 6"/>
          <p:cNvSpPr>
            <a:spLocks noChangeArrowheads="1"/>
          </p:cNvSpPr>
          <p:nvPr/>
        </p:nvSpPr>
        <p:spPr bwMode="auto">
          <a:xfrm>
            <a:off x="47498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41" name="Rectangle 7"/>
          <p:cNvSpPr>
            <a:spLocks noChangeArrowheads="1"/>
          </p:cNvSpPr>
          <p:nvPr/>
        </p:nvSpPr>
        <p:spPr bwMode="auto">
          <a:xfrm>
            <a:off x="5588002"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42" name="Rectangle 8"/>
          <p:cNvSpPr>
            <a:spLocks noChangeArrowheads="1"/>
          </p:cNvSpPr>
          <p:nvPr/>
        </p:nvSpPr>
        <p:spPr bwMode="auto">
          <a:xfrm>
            <a:off x="3073402"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43" name="Rectangle 9"/>
          <p:cNvSpPr>
            <a:spLocks noChangeArrowheads="1"/>
          </p:cNvSpPr>
          <p:nvPr/>
        </p:nvSpPr>
        <p:spPr bwMode="auto">
          <a:xfrm>
            <a:off x="39116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44" name="Rectangle 10"/>
          <p:cNvSpPr>
            <a:spLocks noChangeArrowheads="1"/>
          </p:cNvSpPr>
          <p:nvPr/>
        </p:nvSpPr>
        <p:spPr bwMode="auto">
          <a:xfrm>
            <a:off x="47498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45" name="Rectangle 11"/>
          <p:cNvSpPr>
            <a:spLocks noChangeArrowheads="1"/>
          </p:cNvSpPr>
          <p:nvPr/>
        </p:nvSpPr>
        <p:spPr bwMode="auto">
          <a:xfrm>
            <a:off x="5588002"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46" name="Rectangle 12"/>
          <p:cNvSpPr>
            <a:spLocks noChangeArrowheads="1"/>
          </p:cNvSpPr>
          <p:nvPr/>
        </p:nvSpPr>
        <p:spPr bwMode="auto">
          <a:xfrm>
            <a:off x="3073402"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47" name="Rectangle 13"/>
          <p:cNvSpPr>
            <a:spLocks noChangeArrowheads="1"/>
          </p:cNvSpPr>
          <p:nvPr/>
        </p:nvSpPr>
        <p:spPr bwMode="auto">
          <a:xfrm>
            <a:off x="39116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48" name="Rectangle 14"/>
          <p:cNvSpPr>
            <a:spLocks noChangeArrowheads="1"/>
          </p:cNvSpPr>
          <p:nvPr/>
        </p:nvSpPr>
        <p:spPr bwMode="auto">
          <a:xfrm>
            <a:off x="47498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49" name="Rectangle 15"/>
          <p:cNvSpPr>
            <a:spLocks noChangeArrowheads="1"/>
          </p:cNvSpPr>
          <p:nvPr/>
        </p:nvSpPr>
        <p:spPr bwMode="auto">
          <a:xfrm>
            <a:off x="5588002"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50" name="Rectangle 16"/>
          <p:cNvSpPr>
            <a:spLocks noChangeArrowheads="1"/>
          </p:cNvSpPr>
          <p:nvPr/>
        </p:nvSpPr>
        <p:spPr bwMode="auto">
          <a:xfrm>
            <a:off x="3073402"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51" name="Rectangle 17"/>
          <p:cNvSpPr>
            <a:spLocks noChangeArrowheads="1"/>
          </p:cNvSpPr>
          <p:nvPr/>
        </p:nvSpPr>
        <p:spPr bwMode="auto">
          <a:xfrm>
            <a:off x="39116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52" name="Rectangle 18"/>
          <p:cNvSpPr>
            <a:spLocks noChangeArrowheads="1"/>
          </p:cNvSpPr>
          <p:nvPr/>
        </p:nvSpPr>
        <p:spPr bwMode="auto">
          <a:xfrm>
            <a:off x="47498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53" name="Rectangle 19"/>
          <p:cNvSpPr>
            <a:spLocks noChangeArrowheads="1"/>
          </p:cNvSpPr>
          <p:nvPr/>
        </p:nvSpPr>
        <p:spPr bwMode="auto">
          <a:xfrm>
            <a:off x="5588002"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54" name="Rectangle 20"/>
          <p:cNvSpPr>
            <a:spLocks noChangeArrowheads="1"/>
          </p:cNvSpPr>
          <p:nvPr/>
        </p:nvSpPr>
        <p:spPr bwMode="auto">
          <a:xfrm>
            <a:off x="3073402" y="6934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55" name="Rectangle 21"/>
          <p:cNvSpPr>
            <a:spLocks noChangeArrowheads="1"/>
          </p:cNvSpPr>
          <p:nvPr/>
        </p:nvSpPr>
        <p:spPr bwMode="auto">
          <a:xfrm>
            <a:off x="3911601" y="6172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56" name="Rectangle 22"/>
          <p:cNvSpPr>
            <a:spLocks noChangeArrowheads="1"/>
          </p:cNvSpPr>
          <p:nvPr/>
        </p:nvSpPr>
        <p:spPr bwMode="auto">
          <a:xfrm>
            <a:off x="5435601" y="6172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57" name="Rectangle 23"/>
          <p:cNvSpPr>
            <a:spLocks noChangeArrowheads="1"/>
          </p:cNvSpPr>
          <p:nvPr/>
        </p:nvSpPr>
        <p:spPr bwMode="auto">
          <a:xfrm>
            <a:off x="6273801" y="6172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58" name="Rectangle 24"/>
          <p:cNvSpPr>
            <a:spLocks noChangeArrowheads="1"/>
          </p:cNvSpPr>
          <p:nvPr/>
        </p:nvSpPr>
        <p:spPr bwMode="auto">
          <a:xfrm>
            <a:off x="3073402" y="6172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59" name="Rectangle 25"/>
          <p:cNvSpPr>
            <a:spLocks noChangeArrowheads="1"/>
          </p:cNvSpPr>
          <p:nvPr/>
        </p:nvSpPr>
        <p:spPr bwMode="auto">
          <a:xfrm>
            <a:off x="3911601" y="6934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60" name="Rectangle 26"/>
          <p:cNvSpPr>
            <a:spLocks noChangeArrowheads="1"/>
          </p:cNvSpPr>
          <p:nvPr/>
        </p:nvSpPr>
        <p:spPr bwMode="auto">
          <a:xfrm>
            <a:off x="5435601" y="6934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61" name="Rectangle 27"/>
          <p:cNvSpPr>
            <a:spLocks noChangeArrowheads="1"/>
          </p:cNvSpPr>
          <p:nvPr/>
        </p:nvSpPr>
        <p:spPr bwMode="auto">
          <a:xfrm>
            <a:off x="6273801" y="6934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362" name="TextBox 28"/>
          <p:cNvSpPr txBox="1">
            <a:spLocks noChangeArrowheads="1"/>
          </p:cNvSpPr>
          <p:nvPr/>
        </p:nvSpPr>
        <p:spPr bwMode="auto">
          <a:xfrm>
            <a:off x="7645401" y="3048000"/>
            <a:ext cx="4114800" cy="20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r>
              <a:rPr lang="en-US" sz="4300">
                <a:solidFill>
                  <a:srgbClr val="000000"/>
                </a:solidFill>
                <a:latin typeface="Helvetica Neue Light" charset="0"/>
                <a:sym typeface="Helvetica Neue Light" charset="0"/>
              </a:rPr>
              <a:t>2 cuts</a:t>
            </a:r>
          </a:p>
          <a:p>
            <a:pPr eaLnBrk="1" hangingPunct="1"/>
            <a:r>
              <a:rPr lang="en-US" sz="4300">
                <a:solidFill>
                  <a:srgbClr val="000000"/>
                </a:solidFill>
                <a:latin typeface="Helvetica Neue Light" charset="0"/>
                <a:sym typeface="Helvetica Neue Light" charset="0"/>
              </a:rPr>
              <a:t>3 pieces</a:t>
            </a:r>
          </a:p>
          <a:p>
            <a:pPr eaLnBrk="1" hangingPunct="1"/>
            <a:endParaRPr lang="en-US" sz="4300">
              <a:solidFill>
                <a:srgbClr val="000000"/>
              </a:solidFill>
              <a:latin typeface="Helvetica Neue Light" charset="0"/>
              <a:sym typeface="Helvetica Neue Light" charset="0"/>
            </a:endParaRPr>
          </a:p>
        </p:txBody>
      </p:sp>
    </p:spTree>
    <p:extLst>
      <p:ext uri="{BB962C8B-B14F-4D97-AF65-F5344CB8AC3E}">
        <p14:creationId xmlns:p14="http://schemas.microsoft.com/office/powerpoint/2010/main" val="148150206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Importance of sorting</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7903" y="2212505"/>
            <a:ext cx="10354091" cy="6336704"/>
          </a:xfrm>
        </p:spPr>
      </p:pic>
      <p:sp>
        <p:nvSpPr>
          <p:cNvPr id="5" name="TextBox 4"/>
          <p:cNvSpPr txBox="1"/>
          <p:nvPr/>
        </p:nvSpPr>
        <p:spPr>
          <a:xfrm>
            <a:off x="9958784" y="8693224"/>
            <a:ext cx="2520280" cy="230828"/>
          </a:xfrm>
          <a:prstGeom prst="rect">
            <a:avLst/>
          </a:prstGeom>
          <a:noFill/>
        </p:spPr>
        <p:txBody>
          <a:bodyPr wrap="square" lIns="91435" tIns="45718" rIns="91435" bIns="45718" rtlCol="0">
            <a:spAutoFit/>
          </a:bodyPr>
          <a:lstStyle/>
          <a:p>
            <a:r>
              <a:rPr lang="en-AU" sz="900" dirty="0">
                <a:hlinkClick r:id="rId3"/>
              </a:rPr>
              <a:t>http://www.tumblr.com</a:t>
            </a:r>
            <a:r>
              <a:rPr lang="en-AU" sz="900" dirty="0"/>
              <a:t> (my-life-in-books)</a:t>
            </a:r>
          </a:p>
        </p:txBody>
      </p:sp>
    </p:spTree>
    <p:extLst>
      <p:ext uri="{BB962C8B-B14F-4D97-AF65-F5344CB8AC3E}">
        <p14:creationId xmlns:p14="http://schemas.microsoft.com/office/powerpoint/2010/main" val="2611347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AU" smtClean="0">
                <a:effectLst>
                  <a:outerShdw blurRad="38100" dist="38100" dir="2700000" algn="tl">
                    <a:srgbClr val="C0C0C0"/>
                  </a:outerShdw>
                </a:effectLst>
              </a:rPr>
              <a:t>Sorting</a:t>
            </a:r>
          </a:p>
        </p:txBody>
      </p:sp>
      <p:sp>
        <p:nvSpPr>
          <p:cNvPr id="47107" name="Rectangle 3"/>
          <p:cNvSpPr>
            <a:spLocks noGrp="1" noChangeArrowheads="1"/>
          </p:cNvSpPr>
          <p:nvPr>
            <p:ph idx="1"/>
          </p:nvPr>
        </p:nvSpPr>
        <p:spPr/>
        <p:txBody>
          <a:bodyPr/>
          <a:lstStyle/>
          <a:p>
            <a:pPr>
              <a:lnSpc>
                <a:spcPct val="80000"/>
              </a:lnSpc>
            </a:pPr>
            <a:r>
              <a:rPr lang="en-AU" sz="3800" dirty="0"/>
              <a:t>The basic building block for many algorithms.</a:t>
            </a:r>
          </a:p>
          <a:p>
            <a:pPr lvl="1">
              <a:lnSpc>
                <a:spcPct val="80000"/>
              </a:lnSpc>
            </a:pPr>
            <a:r>
              <a:rPr lang="en-AU" sz="3300" dirty="0"/>
              <a:t>Finding Convex Hulls in 2D.</a:t>
            </a:r>
          </a:p>
          <a:p>
            <a:pPr lvl="1">
              <a:lnSpc>
                <a:spcPct val="80000"/>
              </a:lnSpc>
            </a:pPr>
            <a:r>
              <a:rPr lang="en-AU" sz="3300" dirty="0"/>
              <a:t>Hidden surface elimination </a:t>
            </a:r>
          </a:p>
          <a:p>
            <a:pPr>
              <a:lnSpc>
                <a:spcPct val="80000"/>
              </a:lnSpc>
            </a:pPr>
            <a:r>
              <a:rPr lang="en-AU" sz="3800" dirty="0"/>
              <a:t>Many of the interesting ideas in the design of algorithms appear in different sorting methods.</a:t>
            </a:r>
          </a:p>
          <a:p>
            <a:pPr lvl="1">
              <a:lnSpc>
                <a:spcPct val="80000"/>
              </a:lnSpc>
            </a:pPr>
            <a:r>
              <a:rPr lang="en-AU" sz="3300" dirty="0"/>
              <a:t>Divide and Conquer</a:t>
            </a:r>
          </a:p>
          <a:p>
            <a:pPr lvl="1">
              <a:lnSpc>
                <a:spcPct val="80000"/>
              </a:lnSpc>
            </a:pPr>
            <a:r>
              <a:rPr lang="en-AU" sz="3300" dirty="0"/>
              <a:t>Brute Force</a:t>
            </a:r>
          </a:p>
          <a:p>
            <a:pPr lvl="1">
              <a:lnSpc>
                <a:spcPct val="80000"/>
              </a:lnSpc>
            </a:pPr>
            <a:r>
              <a:rPr lang="en-AU" sz="3300" dirty="0"/>
              <a:t>Heaps</a:t>
            </a:r>
          </a:p>
          <a:p>
            <a:pPr>
              <a:lnSpc>
                <a:spcPct val="80000"/>
              </a:lnSpc>
            </a:pPr>
            <a:r>
              <a:rPr lang="en-AU" sz="3800" dirty="0"/>
              <a:t>Computers spend a lot of time sorting.</a:t>
            </a:r>
          </a:p>
          <a:p>
            <a:pPr>
              <a:lnSpc>
                <a:spcPct val="80000"/>
              </a:lnSpc>
            </a:pPr>
            <a:r>
              <a:rPr lang="en-AU" sz="3800" dirty="0"/>
              <a:t>It is one of the most studied areas in computer science.</a:t>
            </a:r>
          </a:p>
        </p:txBody>
      </p:sp>
    </p:spTree>
    <p:extLst>
      <p:ext uri="{BB962C8B-B14F-4D97-AF65-F5344CB8AC3E}">
        <p14:creationId xmlns:p14="http://schemas.microsoft.com/office/powerpoint/2010/main" val="195473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dirty="0">
                <a:latin typeface="Arial" charset="0"/>
              </a:rPr>
              <a:t>Sorting </a:t>
            </a:r>
            <a:r>
              <a:rPr lang="en-US" dirty="0" smtClean="0">
                <a:latin typeface="Arial" charset="0"/>
              </a:rPr>
              <a:t>Lists</a:t>
            </a:r>
            <a:endParaRPr lang="en-US" dirty="0">
              <a:latin typeface="Arial" charset="0"/>
            </a:endParaRPr>
          </a:p>
        </p:txBody>
      </p:sp>
      <p:sp>
        <p:nvSpPr>
          <p:cNvPr id="913411" name="Rectangle 3"/>
          <p:cNvSpPr>
            <a:spLocks noGrp="1" noChangeArrowheads="1"/>
          </p:cNvSpPr>
          <p:nvPr>
            <p:ph idx="1"/>
          </p:nvPr>
        </p:nvSpPr>
        <p:spPr>
          <a:xfrm>
            <a:off x="1689067" y="2368410"/>
            <a:ext cx="10408108" cy="6502434"/>
          </a:xfrm>
        </p:spPr>
        <p:txBody>
          <a:bodyPr>
            <a:normAutofit/>
          </a:bodyPr>
          <a:lstStyle/>
          <a:p>
            <a:pPr eaLnBrk="1" hangingPunct="1"/>
            <a:r>
              <a:rPr lang="en-US" sz="3400" dirty="0">
                <a:latin typeface="Arial" charset="0"/>
              </a:rPr>
              <a:t>Input:</a:t>
            </a:r>
          </a:p>
          <a:p>
            <a:pPr lvl="1" eaLnBrk="1" hangingPunct="1"/>
            <a:r>
              <a:rPr lang="en-US" sz="3100" dirty="0">
                <a:latin typeface="Arial" charset="0"/>
                <a:ea typeface="Arial" charset="0"/>
                <a:cs typeface="Arial" charset="0"/>
              </a:rPr>
              <a:t>A list (not necessarily sorted) of ‘orderable’ element types</a:t>
            </a:r>
          </a:p>
          <a:p>
            <a:pPr lvl="1" eaLnBrk="1" hangingPunct="1"/>
            <a:r>
              <a:rPr lang="en-US" sz="3100" dirty="0">
                <a:latin typeface="Arial" charset="0"/>
                <a:ea typeface="Arial" charset="0"/>
                <a:cs typeface="Arial" charset="0"/>
              </a:rPr>
              <a:t>For example, in Python:</a:t>
            </a:r>
          </a:p>
          <a:p>
            <a:pPr lvl="2" eaLnBrk="1" hangingPunct="1"/>
            <a:r>
              <a:rPr lang="en-US" sz="3100" b="1" dirty="0" err="1">
                <a:latin typeface="Courier New"/>
                <a:ea typeface="Arial" charset="0"/>
                <a:cs typeface="Courier New"/>
              </a:rPr>
              <a:t>the_list</a:t>
            </a:r>
            <a:r>
              <a:rPr lang="en-US" sz="3100" b="1" dirty="0">
                <a:latin typeface="Courier New"/>
                <a:ea typeface="Arial" charset="0"/>
                <a:cs typeface="Courier New"/>
              </a:rPr>
              <a:t> = [5,1.5,3,-4.0]</a:t>
            </a:r>
            <a:r>
              <a:rPr lang="en-US" sz="3100" b="1" dirty="0">
                <a:latin typeface="Arial" charset="0"/>
                <a:ea typeface="Arial" charset="0"/>
                <a:cs typeface="Arial" charset="0"/>
              </a:rPr>
              <a:t> </a:t>
            </a:r>
            <a:r>
              <a:rPr lang="en-US" sz="3100" dirty="0">
                <a:latin typeface="Arial" charset="0"/>
                <a:ea typeface="Arial" charset="0"/>
                <a:cs typeface="Arial" charset="0"/>
              </a:rPr>
              <a:t>is fine</a:t>
            </a:r>
          </a:p>
          <a:p>
            <a:pPr lvl="2" eaLnBrk="1" hangingPunct="1"/>
            <a:r>
              <a:rPr lang="en-US" sz="3100" b="1" dirty="0" err="1">
                <a:latin typeface="Courier New"/>
                <a:ea typeface="Arial" charset="0"/>
                <a:cs typeface="Courier New"/>
              </a:rPr>
              <a:t>the_list</a:t>
            </a:r>
            <a:r>
              <a:rPr lang="en-US" sz="3100" b="1" dirty="0">
                <a:latin typeface="Courier New"/>
                <a:ea typeface="Arial" charset="0"/>
                <a:cs typeface="Courier New"/>
              </a:rPr>
              <a:t> = </a:t>
            </a:r>
            <a:r>
              <a:rPr lang="fr-FR" sz="3100" b="1" dirty="0">
                <a:latin typeface="Courier New"/>
                <a:ea typeface="Arial" charset="0"/>
                <a:cs typeface="Courier New"/>
              </a:rPr>
              <a:t>[1,'hj',0,'j']</a:t>
            </a:r>
            <a:r>
              <a:rPr lang="fr-FR" sz="3100" b="1" dirty="0">
                <a:latin typeface="Arial" charset="0"/>
                <a:ea typeface="Arial" charset="0"/>
                <a:cs typeface="Arial" charset="0"/>
              </a:rPr>
              <a:t> </a:t>
            </a:r>
            <a:r>
              <a:rPr lang="fr-FR" sz="3100" dirty="0" err="1">
                <a:latin typeface="Arial" charset="0"/>
                <a:ea typeface="Arial" charset="0"/>
                <a:cs typeface="Arial" charset="0"/>
              </a:rPr>
              <a:t>is</a:t>
            </a:r>
            <a:r>
              <a:rPr lang="fr-FR" sz="3100" dirty="0">
                <a:latin typeface="Arial" charset="0"/>
                <a:ea typeface="Arial" charset="0"/>
                <a:cs typeface="Arial" charset="0"/>
              </a:rPr>
              <a:t> not</a:t>
            </a:r>
            <a:r>
              <a:rPr lang="en-US" sz="3100" dirty="0">
                <a:latin typeface="Arial" charset="0"/>
                <a:ea typeface="Arial" charset="0"/>
                <a:cs typeface="Arial" charset="0"/>
              </a:rPr>
              <a:t> </a:t>
            </a:r>
          </a:p>
          <a:p>
            <a:pPr lvl="3" eaLnBrk="1" hangingPunct="1"/>
            <a:r>
              <a:rPr lang="en-US" sz="3100" dirty="0">
                <a:latin typeface="Arial" charset="0"/>
                <a:ea typeface="Arial" charset="0"/>
                <a:cs typeface="Arial" charset="0"/>
              </a:rPr>
              <a:t>Unless you define your own comparison function  </a:t>
            </a:r>
          </a:p>
          <a:p>
            <a:pPr eaLnBrk="1" hangingPunct="1"/>
            <a:r>
              <a:rPr lang="en-US" sz="3400" dirty="0">
                <a:latin typeface="Arial" charset="0"/>
              </a:rPr>
              <a:t>Output: </a:t>
            </a:r>
          </a:p>
          <a:p>
            <a:pPr lvl="1" eaLnBrk="1" hangingPunct="1"/>
            <a:r>
              <a:rPr lang="en-US" sz="3100" dirty="0">
                <a:latin typeface="Arial" charset="0"/>
                <a:ea typeface="Arial" charset="0"/>
                <a:cs typeface="Arial" charset="0"/>
              </a:rPr>
              <a:t>A list with the same elements as the input list BUT sorted in </a:t>
            </a:r>
            <a:r>
              <a:rPr lang="en-US" sz="3100" dirty="0" smtClean="0">
                <a:solidFill>
                  <a:srgbClr val="0000CD"/>
                </a:solidFill>
                <a:latin typeface="Arial" charset="0"/>
                <a:ea typeface="Arial" charset="0"/>
                <a:cs typeface="Arial" charset="0"/>
              </a:rPr>
              <a:t>increasing or decreasing</a:t>
            </a:r>
            <a:r>
              <a:rPr lang="en-US" sz="3100" dirty="0" smtClean="0">
                <a:latin typeface="Arial" charset="0"/>
                <a:ea typeface="Arial" charset="0"/>
                <a:cs typeface="Arial" charset="0"/>
              </a:rPr>
              <a:t> </a:t>
            </a:r>
            <a:r>
              <a:rPr lang="en-US" sz="3100" dirty="0">
                <a:latin typeface="Arial" charset="0"/>
                <a:ea typeface="Arial" charset="0"/>
                <a:cs typeface="Arial" charset="0"/>
              </a:rPr>
              <a:t>order</a:t>
            </a:r>
          </a:p>
        </p:txBody>
      </p:sp>
    </p:spTree>
    <p:extLst>
      <p:ext uri="{BB962C8B-B14F-4D97-AF65-F5344CB8AC3E}">
        <p14:creationId xmlns:p14="http://schemas.microsoft.com/office/powerpoint/2010/main" val="11539104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3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34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34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34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34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3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Insertion Sort</a:t>
            </a:r>
            <a:endParaRPr lang="en-US" dirty="0"/>
          </a:p>
        </p:txBody>
      </p:sp>
      <p:sp>
        <p:nvSpPr>
          <p:cNvPr id="6" name="Content Placeholder 5"/>
          <p:cNvSpPr>
            <a:spLocks noGrp="1"/>
          </p:cNvSpPr>
          <p:nvPr>
            <p:ph idx="1"/>
          </p:nvPr>
        </p:nvSpPr>
        <p:spPr>
          <a:xfrm>
            <a:off x="2041754" y="2059093"/>
            <a:ext cx="10663936" cy="5890048"/>
          </a:xfrm>
        </p:spPr>
        <p:txBody>
          <a:bodyPr>
            <a:normAutofit fontScale="70000" lnSpcReduction="20000"/>
          </a:bodyPr>
          <a:lstStyle/>
          <a:p>
            <a:pPr marL="117034" indent="0">
              <a:buNone/>
            </a:pPr>
            <a:r>
              <a:rPr lang="en-US" dirty="0" smtClean="0">
                <a:latin typeface="Arial"/>
                <a:cs typeface="Arial"/>
              </a:rPr>
              <a:t>Algorithm </a:t>
            </a:r>
            <a:r>
              <a:rPr lang="en-US" dirty="0" err="1" smtClean="0">
                <a:latin typeface="Arial"/>
                <a:cs typeface="Arial"/>
              </a:rPr>
              <a:t>InsertionSort</a:t>
            </a:r>
            <a:r>
              <a:rPr lang="en-US" dirty="0" smtClean="0">
                <a:latin typeface="Arial"/>
                <a:cs typeface="Arial"/>
              </a:rPr>
              <a:t>(L)</a:t>
            </a:r>
          </a:p>
          <a:p>
            <a:pPr marL="167073" indent="0">
              <a:buNone/>
            </a:pPr>
            <a:r>
              <a:rPr lang="en-AU" dirty="0">
                <a:latin typeface="Arial"/>
                <a:cs typeface="Arial"/>
              </a:rPr>
              <a:t>// Sorts a list using </a:t>
            </a:r>
            <a:r>
              <a:rPr lang="en-AU" dirty="0" smtClean="0">
                <a:latin typeface="Arial"/>
                <a:cs typeface="Arial"/>
              </a:rPr>
              <a:t>insertion </a:t>
            </a:r>
            <a:r>
              <a:rPr lang="en-AU" dirty="0">
                <a:latin typeface="Arial"/>
                <a:cs typeface="Arial"/>
              </a:rPr>
              <a:t>sort</a:t>
            </a:r>
          </a:p>
          <a:p>
            <a:pPr marL="167073" indent="0">
              <a:buNone/>
            </a:pPr>
            <a:r>
              <a:rPr lang="en-AU" dirty="0">
                <a:latin typeface="Arial"/>
                <a:cs typeface="Arial"/>
              </a:rPr>
              <a:t>// Input: A list </a:t>
            </a:r>
            <a:r>
              <a:rPr lang="en-AU" dirty="0" smtClean="0">
                <a:latin typeface="Arial"/>
                <a:cs typeface="Arial"/>
              </a:rPr>
              <a:t>of </a:t>
            </a:r>
            <a:r>
              <a:rPr lang="en-US" dirty="0">
                <a:latin typeface="Arial"/>
                <a:ea typeface="Arial" charset="0"/>
                <a:cs typeface="Arial"/>
              </a:rPr>
              <a:t>orderable</a:t>
            </a:r>
            <a:r>
              <a:rPr lang="en-AU" dirty="0" smtClean="0">
                <a:latin typeface="Arial"/>
                <a:cs typeface="Arial"/>
              </a:rPr>
              <a:t> items</a:t>
            </a:r>
            <a:endParaRPr lang="en-AU" dirty="0">
              <a:latin typeface="Arial"/>
              <a:cs typeface="Arial"/>
            </a:endParaRPr>
          </a:p>
          <a:p>
            <a:pPr marL="167073" indent="0">
              <a:buNone/>
            </a:pPr>
            <a:r>
              <a:rPr lang="en-AU" dirty="0">
                <a:latin typeface="Arial"/>
                <a:cs typeface="Arial"/>
              </a:rPr>
              <a:t>// Output: A list sorted in </a:t>
            </a:r>
            <a:r>
              <a:rPr lang="en-AU" dirty="0" smtClean="0">
                <a:latin typeface="Arial"/>
                <a:cs typeface="Arial"/>
              </a:rPr>
              <a:t>increasing </a:t>
            </a:r>
            <a:r>
              <a:rPr lang="en-AU" dirty="0">
                <a:latin typeface="Arial"/>
                <a:cs typeface="Arial"/>
              </a:rPr>
              <a:t>order</a:t>
            </a:r>
          </a:p>
          <a:p>
            <a:pPr marL="117034" indent="0">
              <a:buNone/>
            </a:pPr>
            <a:endParaRPr lang="en-US" dirty="0" smtClean="0">
              <a:latin typeface="Arial"/>
              <a:cs typeface="Arial"/>
            </a:endParaRPr>
          </a:p>
          <a:p>
            <a:pPr marL="117034" indent="0">
              <a:buNone/>
            </a:pPr>
            <a:r>
              <a:rPr lang="en-US" dirty="0" smtClean="0">
                <a:latin typeface="Arial"/>
                <a:cs typeface="Arial"/>
              </a:rPr>
              <a:t>n </a:t>
            </a:r>
            <a:r>
              <a:rPr lang="en-US" dirty="0" smtClean="0">
                <a:latin typeface="Arial"/>
                <a:ea typeface="Cambria Math"/>
                <a:cs typeface="Arial"/>
              </a:rPr>
              <a:t>⟵ length(L)</a:t>
            </a:r>
          </a:p>
          <a:p>
            <a:pPr marL="117034" indent="0">
              <a:buNone/>
            </a:pPr>
            <a:r>
              <a:rPr lang="en-US" dirty="0" smtClean="0">
                <a:latin typeface="Arial"/>
                <a:ea typeface="Cambria Math"/>
                <a:cs typeface="Arial"/>
              </a:rPr>
              <a:t>k ⟵ 1</a:t>
            </a:r>
            <a:endParaRPr lang="en-US" dirty="0" smtClean="0">
              <a:latin typeface="Arial"/>
              <a:cs typeface="Arial"/>
            </a:endParaRPr>
          </a:p>
          <a:p>
            <a:pPr marL="117034" indent="0">
              <a:buNone/>
            </a:pPr>
            <a:r>
              <a:rPr lang="en-US" dirty="0">
                <a:latin typeface="Arial"/>
                <a:cs typeface="Arial"/>
              </a:rPr>
              <a:t>w</a:t>
            </a:r>
            <a:r>
              <a:rPr lang="en-US" dirty="0" smtClean="0">
                <a:latin typeface="Arial"/>
                <a:cs typeface="Arial"/>
              </a:rPr>
              <a:t>hile k &lt; n {</a:t>
            </a:r>
          </a:p>
          <a:p>
            <a:pPr marL="117034" indent="0">
              <a:buNone/>
            </a:pPr>
            <a:r>
              <a:rPr lang="en-US" dirty="0">
                <a:latin typeface="Arial"/>
                <a:ea typeface="Cambria Math"/>
                <a:cs typeface="Arial"/>
              </a:rPr>
              <a:t> </a:t>
            </a:r>
            <a:r>
              <a:rPr lang="en-US" dirty="0" smtClean="0">
                <a:latin typeface="Arial"/>
                <a:ea typeface="Cambria Math"/>
                <a:cs typeface="Arial"/>
              </a:rPr>
              <a:t>    Put L[k] in the correct position in L</a:t>
            </a:r>
          </a:p>
          <a:p>
            <a:pPr marL="117034" indent="0">
              <a:buNone/>
            </a:pPr>
            <a:r>
              <a:rPr lang="en-US" dirty="0">
                <a:latin typeface="Arial"/>
                <a:ea typeface="Cambria Math"/>
                <a:cs typeface="Arial"/>
              </a:rPr>
              <a:t> </a:t>
            </a:r>
            <a:r>
              <a:rPr lang="en-US" dirty="0" smtClean="0">
                <a:latin typeface="Arial"/>
                <a:ea typeface="Cambria Math"/>
                <a:cs typeface="Arial"/>
              </a:rPr>
              <a:t>    k </a:t>
            </a:r>
            <a:r>
              <a:rPr lang="en-US" dirty="0">
                <a:latin typeface="Arial"/>
                <a:ea typeface="Cambria Math"/>
                <a:cs typeface="Arial"/>
              </a:rPr>
              <a:t>⟵ </a:t>
            </a:r>
            <a:r>
              <a:rPr lang="en-US" dirty="0" smtClean="0">
                <a:latin typeface="Arial"/>
                <a:ea typeface="Cambria Math"/>
                <a:cs typeface="Arial"/>
              </a:rPr>
              <a:t>k + 1</a:t>
            </a:r>
          </a:p>
          <a:p>
            <a:pPr marL="117034" indent="0">
              <a:buNone/>
            </a:pPr>
            <a:r>
              <a:rPr lang="en-US" dirty="0" smtClean="0">
                <a:latin typeface="Arial"/>
                <a:ea typeface="Cambria Math"/>
                <a:cs typeface="Arial"/>
              </a:rPr>
              <a:t>}</a:t>
            </a:r>
            <a:endParaRPr lang="en-US" dirty="0">
              <a:latin typeface="Arial"/>
              <a:ea typeface="Cambria Math"/>
              <a:cs typeface="Arial"/>
            </a:endParaRPr>
          </a:p>
          <a:p>
            <a:pPr marL="117034" indent="0">
              <a:buNone/>
            </a:pPr>
            <a:endParaRPr lang="en-US" dirty="0">
              <a:latin typeface="Arial"/>
              <a:cs typeface="Arial"/>
            </a:endParaRPr>
          </a:p>
        </p:txBody>
      </p:sp>
      <p:sp>
        <p:nvSpPr>
          <p:cNvPr id="4" name="Slide Number Placeholder 3"/>
          <p:cNvSpPr>
            <a:spLocks noGrp="1"/>
          </p:cNvSpPr>
          <p:nvPr>
            <p:ph type="sldNum" sz="quarter" idx="12"/>
          </p:nvPr>
        </p:nvSpPr>
        <p:spPr/>
        <p:txBody>
          <a:bodyPr/>
          <a:lstStyle/>
          <a:p>
            <a:fld id="{98ECD0A9-FBB9-7941-82B1-CC7A9C19960F}" type="slidenum">
              <a:rPr lang="en-AU" smtClean="0"/>
              <a:pPr/>
              <a:t>17</a:t>
            </a:fld>
            <a:endParaRPr lang="en-AU"/>
          </a:p>
        </p:txBody>
      </p:sp>
      <p:grpSp>
        <p:nvGrpSpPr>
          <p:cNvPr id="7" name="Group 6"/>
          <p:cNvGrpSpPr/>
          <p:nvPr/>
        </p:nvGrpSpPr>
        <p:grpSpPr>
          <a:xfrm>
            <a:off x="6952473" y="8383488"/>
            <a:ext cx="1249519" cy="368588"/>
            <a:chOff x="3531358" y="5334000"/>
            <a:chExt cx="1249519" cy="368588"/>
          </a:xfrm>
        </p:grpSpPr>
        <p:sp>
          <p:nvSpPr>
            <p:cNvPr id="8" name="Rectangle 7"/>
            <p:cNvSpPr/>
            <p:nvPr/>
          </p:nvSpPr>
          <p:spPr>
            <a:xfrm>
              <a:off x="3531358"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9" name="Rectangle 8"/>
            <p:cNvSpPr/>
            <p:nvPr/>
          </p:nvSpPr>
          <p:spPr>
            <a:xfrm>
              <a:off x="4171277"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8</a:t>
              </a:r>
            </a:p>
          </p:txBody>
        </p:sp>
      </p:grpSp>
      <p:sp>
        <p:nvSpPr>
          <p:cNvPr id="10" name="Rectangle 9"/>
          <p:cNvSpPr/>
          <p:nvPr/>
        </p:nvSpPr>
        <p:spPr>
          <a:xfrm>
            <a:off x="8201992" y="8383488"/>
            <a:ext cx="609600" cy="368588"/>
          </a:xfrm>
          <a:prstGeom prst="rect">
            <a:avLst/>
          </a:prstGeom>
          <a:no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5</a:t>
            </a:r>
            <a:endParaRPr lang="en-AU" sz="2800" dirty="0">
              <a:solidFill>
                <a:schemeClr val="tx1"/>
              </a:solidFill>
            </a:endParaRPr>
          </a:p>
        </p:txBody>
      </p:sp>
      <p:sp>
        <p:nvSpPr>
          <p:cNvPr id="11" name="Rectangle 10"/>
          <p:cNvSpPr/>
          <p:nvPr/>
        </p:nvSpPr>
        <p:spPr>
          <a:xfrm>
            <a:off x="5683231" y="838348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2</a:t>
            </a:r>
            <a:endParaRPr lang="en-AU" sz="2800" dirty="0">
              <a:solidFill>
                <a:schemeClr val="tx1"/>
              </a:solidFill>
            </a:endParaRPr>
          </a:p>
        </p:txBody>
      </p:sp>
      <p:sp>
        <p:nvSpPr>
          <p:cNvPr id="12" name="Rectangle 11"/>
          <p:cNvSpPr/>
          <p:nvPr/>
        </p:nvSpPr>
        <p:spPr>
          <a:xfrm>
            <a:off x="6323150" y="838348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4</a:t>
            </a:r>
            <a:endParaRPr lang="en-AU" sz="2800" dirty="0">
              <a:solidFill>
                <a:schemeClr val="tx1"/>
              </a:solidFill>
            </a:endParaRPr>
          </a:p>
        </p:txBody>
      </p:sp>
      <p:sp>
        <p:nvSpPr>
          <p:cNvPr id="13" name="Rectangle 12"/>
          <p:cNvSpPr/>
          <p:nvPr/>
        </p:nvSpPr>
        <p:spPr>
          <a:xfrm>
            <a:off x="8811592" y="838348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a:solidFill>
                <a:schemeClr val="tx1"/>
              </a:solidFill>
            </a:endParaRPr>
          </a:p>
        </p:txBody>
      </p:sp>
      <p:sp>
        <p:nvSpPr>
          <p:cNvPr id="14" name="Rectangle 13"/>
          <p:cNvSpPr/>
          <p:nvPr/>
        </p:nvSpPr>
        <p:spPr>
          <a:xfrm>
            <a:off x="9421192" y="838348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a:solidFill>
                <a:schemeClr val="tx1"/>
              </a:solidFill>
            </a:endParaRPr>
          </a:p>
        </p:txBody>
      </p:sp>
      <p:grpSp>
        <p:nvGrpSpPr>
          <p:cNvPr id="15" name="Group 14"/>
          <p:cNvGrpSpPr/>
          <p:nvPr/>
        </p:nvGrpSpPr>
        <p:grpSpPr>
          <a:xfrm>
            <a:off x="8347030" y="8777195"/>
            <a:ext cx="300082" cy="749293"/>
            <a:chOff x="7298759" y="2209800"/>
            <a:chExt cx="300082" cy="749293"/>
          </a:xfrm>
        </p:grpSpPr>
        <p:cxnSp>
          <p:nvCxnSpPr>
            <p:cNvPr id="16" name="Straight Arrow Connector 15"/>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8759" y="2589761"/>
              <a:ext cx="300082" cy="369332"/>
            </a:xfrm>
            <a:prstGeom prst="rect">
              <a:avLst/>
            </a:prstGeom>
            <a:noFill/>
          </p:spPr>
          <p:txBody>
            <a:bodyPr wrap="none" rtlCol="0">
              <a:spAutoFit/>
            </a:bodyPr>
            <a:lstStyle/>
            <a:p>
              <a:r>
                <a:rPr lang="en-AU" dirty="0" smtClean="0"/>
                <a:t>k</a:t>
              </a:r>
              <a:endParaRPr lang="en-AU" dirty="0"/>
            </a:p>
          </p:txBody>
        </p:sp>
      </p:grpSp>
      <p:sp>
        <p:nvSpPr>
          <p:cNvPr id="19" name="Rectangle 18"/>
          <p:cNvSpPr/>
          <p:nvPr/>
        </p:nvSpPr>
        <p:spPr>
          <a:xfrm>
            <a:off x="8157140" y="753254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5</a:t>
            </a:r>
            <a:endParaRPr lang="en-AU" sz="2800" dirty="0">
              <a:solidFill>
                <a:schemeClr val="tx1"/>
              </a:solidFill>
            </a:endParaRPr>
          </a:p>
        </p:txBody>
      </p:sp>
    </p:spTree>
    <p:extLst>
      <p:ext uri="{BB962C8B-B14F-4D97-AF65-F5344CB8AC3E}">
        <p14:creationId xmlns:p14="http://schemas.microsoft.com/office/powerpoint/2010/main" val="110329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0" presetClass="exit" presetSubtype="0" fill="hold" grpId="0" nodeType="with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par>
                                <p:cTn id="30" presetID="42" presetClass="path" presetSubtype="0" accel="50000" decel="50000" fill="hold" nodeType="withEffect">
                                  <p:stCondLst>
                                    <p:cond delay="0"/>
                                  </p:stCondLst>
                                  <p:childTnLst>
                                    <p:animMotion origin="layout" path="M 0.01148 -0.00195 L 0.04519 0.00049 " pathEditMode="relative" rAng="0" ptsTypes="AA">
                                      <p:cBhvr>
                                        <p:cTn id="31" dur="2000" fill="hold"/>
                                        <p:tgtEl>
                                          <p:spTgt spid="7"/>
                                        </p:tgtEl>
                                        <p:attrNameLst>
                                          <p:attrName>ppt_x</p:attrName>
                                          <p:attrName>ppt_y</p:attrName>
                                        </p:attrNameLst>
                                      </p:cBhvr>
                                      <p:rCtr x="1686" y="114"/>
                                    </p:animMotion>
                                  </p:childTnLst>
                                </p:cTn>
                              </p:par>
                            </p:childTnLst>
                          </p:cTn>
                        </p:par>
                        <p:par>
                          <p:cTn id="32" fill="hold">
                            <p:stCondLst>
                              <p:cond delay="2000"/>
                            </p:stCondLst>
                            <p:childTnLst>
                              <p:par>
                                <p:cTn id="33" presetID="42" presetClass="path" presetSubtype="0" accel="50000" decel="50000" fill="hold" grpId="1" nodeType="afterEffect">
                                  <p:stCondLst>
                                    <p:cond delay="0"/>
                                  </p:stCondLst>
                                  <p:childTnLst>
                                    <p:animMotion origin="layout" path="M 0.00293 0.00245 L -0.09234 0.08697 " pathEditMode="relative" rAng="0" ptsTypes="AA">
                                      <p:cBhvr>
                                        <p:cTn id="34" dur="2000" fill="hold"/>
                                        <p:tgtEl>
                                          <p:spTgt spid="19"/>
                                        </p:tgtEl>
                                        <p:attrNameLst>
                                          <p:attrName>ppt_x</p:attrName>
                                          <p:attrName>ppt_y</p:attrName>
                                        </p:attrNameLst>
                                      </p:cBhvr>
                                      <p:rCtr x="-4764" y="42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2" grpId="0" animBg="1"/>
      <p:bldP spid="13" grpId="0" animBg="1"/>
      <p:bldP spid="14" grpId="0" animBg="1"/>
      <p:bldP spid="19" grpId="0" animBg="1"/>
      <p:bldP spid="19" grpId="1" animBg="1"/>
      <p:bldP spid="19"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6" name="Title 1"/>
          <p:cNvSpPr>
            <a:spLocks noGrp="1"/>
          </p:cNvSpPr>
          <p:nvPr>
            <p:ph type="title"/>
          </p:nvPr>
        </p:nvSpPr>
        <p:spPr/>
        <p:txBody>
          <a:bodyPr/>
          <a:lstStyle/>
          <a:p>
            <a:pPr eaLnBrk="1" hangingPunct="1"/>
            <a:r>
              <a:rPr lang="en-US">
                <a:latin typeface="Arial" charset="0"/>
              </a:rPr>
              <a:t>Insertion Sort: Code</a:t>
            </a:r>
          </a:p>
        </p:txBody>
      </p:sp>
      <p:sp>
        <p:nvSpPr>
          <p:cNvPr id="3" name="Content Placeholder 2"/>
          <p:cNvSpPr>
            <a:spLocks noGrp="1"/>
          </p:cNvSpPr>
          <p:nvPr>
            <p:ph idx="1"/>
          </p:nvPr>
        </p:nvSpPr>
        <p:spPr>
          <a:xfrm>
            <a:off x="2041527" y="2058989"/>
            <a:ext cx="10664825" cy="5194075"/>
          </a:xfrm>
          <a:solidFill>
            <a:schemeClr val="accent3">
              <a:lumMod val="20000"/>
              <a:lumOff val="80000"/>
            </a:schemeClr>
          </a:solidFill>
        </p:spPr>
        <p:txBody>
          <a:bodyPr>
            <a:normAutofit fontScale="92500" lnSpcReduction="10000"/>
          </a:bodyPr>
          <a:lstStyle/>
          <a:p>
            <a:pPr marL="117034" indent="0">
              <a:buNone/>
            </a:pPr>
            <a:r>
              <a:rPr lang="en-US" sz="2400" dirty="0">
                <a:solidFill>
                  <a:srgbClr val="008000"/>
                </a:solidFill>
                <a:latin typeface="Arial"/>
                <a:cs typeface="Arial"/>
              </a:rPr>
              <a:t>‘Sort the list using </a:t>
            </a:r>
            <a:r>
              <a:rPr lang="en-US" sz="2400" dirty="0" smtClean="0">
                <a:solidFill>
                  <a:srgbClr val="008000"/>
                </a:solidFill>
                <a:latin typeface="Arial"/>
                <a:cs typeface="Arial"/>
              </a:rPr>
              <a:t>insertion </a:t>
            </a:r>
            <a:r>
              <a:rPr lang="en-US" sz="2400" dirty="0">
                <a:solidFill>
                  <a:srgbClr val="008000"/>
                </a:solidFill>
                <a:latin typeface="Arial"/>
                <a:cs typeface="Arial"/>
              </a:rPr>
              <a:t>sort’</a:t>
            </a:r>
          </a:p>
          <a:p>
            <a:pPr marL="117034" indent="0">
              <a:spcBef>
                <a:spcPts val="589"/>
              </a:spcBef>
              <a:buNone/>
            </a:pPr>
            <a:endParaRPr lang="en-US" sz="2400" dirty="0" smtClean="0">
              <a:latin typeface="Arial"/>
              <a:cs typeface="Arial"/>
            </a:endParaRPr>
          </a:p>
          <a:p>
            <a:pPr marL="117034" indent="0">
              <a:spcBef>
                <a:spcPts val="589"/>
              </a:spcBef>
              <a:buNone/>
            </a:pPr>
            <a:r>
              <a:rPr lang="en-AU" sz="2100" dirty="0" smtClean="0">
                <a:latin typeface="Arial"/>
                <a:cs typeface="Arial"/>
              </a:rPr>
              <a:t>n </a:t>
            </a:r>
            <a:r>
              <a:rPr lang="en-AU" sz="2100" dirty="0">
                <a:latin typeface="Arial"/>
                <a:cs typeface="Arial"/>
              </a:rPr>
              <a:t>= </a:t>
            </a:r>
            <a:r>
              <a:rPr lang="en-AU" sz="2100" dirty="0" err="1">
                <a:latin typeface="Arial"/>
                <a:cs typeface="Arial"/>
              </a:rPr>
              <a:t>len</a:t>
            </a:r>
            <a:r>
              <a:rPr lang="en-AU" sz="2100" dirty="0" smtClean="0">
                <a:latin typeface="Arial"/>
                <a:cs typeface="Arial"/>
              </a:rPr>
              <a:t>(</a:t>
            </a:r>
            <a:r>
              <a:rPr lang="en-AU" sz="2100" dirty="0" err="1" smtClean="0">
                <a:latin typeface="Arial"/>
                <a:cs typeface="Arial"/>
              </a:rPr>
              <a:t>aList</a:t>
            </a:r>
            <a:r>
              <a:rPr lang="en-AU" sz="2100" dirty="0">
                <a:latin typeface="Arial"/>
                <a:cs typeface="Arial"/>
              </a:rPr>
              <a:t>)</a:t>
            </a:r>
          </a:p>
          <a:p>
            <a:pPr marL="117034" indent="0">
              <a:spcBef>
                <a:spcPts val="589"/>
              </a:spcBef>
              <a:buNone/>
            </a:pPr>
            <a:r>
              <a:rPr lang="en-AU" sz="2100" dirty="0" smtClean="0">
                <a:solidFill>
                  <a:srgbClr val="FF6600"/>
                </a:solidFill>
                <a:latin typeface="Arial"/>
                <a:cs typeface="Arial"/>
              </a:rPr>
              <a:t>for</a:t>
            </a:r>
            <a:r>
              <a:rPr lang="en-AU" sz="2100" dirty="0" smtClean="0">
                <a:latin typeface="Arial"/>
                <a:cs typeface="Arial"/>
              </a:rPr>
              <a:t> </a:t>
            </a:r>
            <a:r>
              <a:rPr lang="en-AU" sz="2100" dirty="0">
                <a:latin typeface="Arial"/>
                <a:cs typeface="Arial"/>
              </a:rPr>
              <a:t>k </a:t>
            </a:r>
            <a:r>
              <a:rPr lang="en-AU" sz="2100" dirty="0">
                <a:solidFill>
                  <a:srgbClr val="FF6600"/>
                </a:solidFill>
                <a:latin typeface="Arial"/>
                <a:cs typeface="Arial"/>
              </a:rPr>
              <a:t>in</a:t>
            </a:r>
            <a:r>
              <a:rPr lang="en-AU" sz="2100" dirty="0">
                <a:latin typeface="Arial"/>
                <a:cs typeface="Arial"/>
              </a:rPr>
              <a:t> range(1,n)</a:t>
            </a:r>
            <a:r>
              <a:rPr lang="en-AU" sz="2100" dirty="0" smtClean="0">
                <a:latin typeface="Arial"/>
                <a:cs typeface="Arial"/>
              </a:rPr>
              <a:t>:</a:t>
            </a:r>
          </a:p>
          <a:p>
            <a:pPr marL="117034" indent="0">
              <a:spcBef>
                <a:spcPts val="589"/>
              </a:spcBef>
              <a:buNone/>
            </a:pPr>
            <a:r>
              <a:rPr lang="en-AU" sz="2100" dirty="0" smtClean="0">
                <a:latin typeface="Arial"/>
                <a:cs typeface="Arial"/>
              </a:rPr>
              <a:t>      </a:t>
            </a:r>
            <a:r>
              <a:rPr lang="en-AU" sz="2100" dirty="0" smtClean="0">
                <a:solidFill>
                  <a:srgbClr val="00B050"/>
                </a:solidFill>
                <a:latin typeface="Arial"/>
                <a:cs typeface="Arial"/>
              </a:rPr>
              <a:t># Invariant: items </a:t>
            </a:r>
            <a:r>
              <a:rPr lang="en-AU" sz="2100" dirty="0">
                <a:solidFill>
                  <a:srgbClr val="00B050"/>
                </a:solidFill>
                <a:latin typeface="Arial"/>
                <a:cs typeface="Arial"/>
              </a:rPr>
              <a:t>in </a:t>
            </a:r>
            <a:r>
              <a:rPr lang="en-AU" sz="2100" dirty="0" err="1">
                <a:solidFill>
                  <a:srgbClr val="00B050"/>
                </a:solidFill>
                <a:latin typeface="Arial"/>
                <a:cs typeface="Arial"/>
              </a:rPr>
              <a:t>aList</a:t>
            </a:r>
            <a:r>
              <a:rPr lang="en-AU" sz="2100" dirty="0">
                <a:solidFill>
                  <a:srgbClr val="00B050"/>
                </a:solidFill>
                <a:latin typeface="Arial"/>
                <a:cs typeface="Arial"/>
              </a:rPr>
              <a:t>[0 … k-1] are sorted</a:t>
            </a:r>
          </a:p>
          <a:p>
            <a:pPr marL="117034" indent="0">
              <a:spcBef>
                <a:spcPts val="589"/>
              </a:spcBef>
              <a:buNone/>
            </a:pPr>
            <a:r>
              <a:rPr lang="en-AU" sz="2100" dirty="0" smtClean="0">
                <a:latin typeface="Arial"/>
                <a:cs typeface="Arial"/>
              </a:rPr>
              <a:t>      temp </a:t>
            </a:r>
            <a:r>
              <a:rPr lang="en-AU" sz="2100" dirty="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k]</a:t>
            </a:r>
          </a:p>
          <a:p>
            <a:pPr marL="117034" indent="0">
              <a:spcBef>
                <a:spcPts val="589"/>
              </a:spcBef>
              <a:buNone/>
            </a:pPr>
            <a:r>
              <a:rPr lang="en-AU" sz="2100" dirty="0">
                <a:latin typeface="Arial"/>
                <a:cs typeface="Arial"/>
              </a:rPr>
              <a:t>      </a:t>
            </a:r>
            <a:r>
              <a:rPr lang="en-AU" sz="2100" dirty="0" err="1" smtClean="0">
                <a:latin typeface="Arial"/>
                <a:cs typeface="Arial"/>
              </a:rPr>
              <a:t>i</a:t>
            </a:r>
            <a:r>
              <a:rPr lang="en-AU" sz="2100" dirty="0" smtClean="0">
                <a:latin typeface="Arial"/>
                <a:cs typeface="Arial"/>
              </a:rPr>
              <a:t> </a:t>
            </a:r>
            <a:r>
              <a:rPr lang="en-AU" sz="2100" dirty="0">
                <a:latin typeface="Arial"/>
                <a:cs typeface="Arial"/>
              </a:rPr>
              <a:t>= k – </a:t>
            </a:r>
            <a:r>
              <a:rPr lang="en-AU" sz="2100" dirty="0" smtClean="0">
                <a:latin typeface="Arial"/>
                <a:cs typeface="Arial"/>
              </a:rPr>
              <a:t>1</a:t>
            </a:r>
          </a:p>
          <a:p>
            <a:pPr marL="117034" indent="0">
              <a:spcBef>
                <a:spcPts val="589"/>
              </a:spcBef>
              <a:buNone/>
            </a:pPr>
            <a:endParaRPr lang="en-AU" sz="2100" dirty="0">
              <a:latin typeface="Arial"/>
              <a:cs typeface="Arial"/>
            </a:endParaRPr>
          </a:p>
          <a:p>
            <a:pPr marL="117034" indent="0">
              <a:spcBef>
                <a:spcPts val="589"/>
              </a:spcBef>
              <a:buNone/>
            </a:pPr>
            <a:r>
              <a:rPr lang="en-AU" sz="2100" dirty="0">
                <a:latin typeface="Arial"/>
                <a:cs typeface="Arial"/>
              </a:rPr>
              <a:t>      </a:t>
            </a:r>
            <a:r>
              <a:rPr lang="en-AU" sz="2100" dirty="0" smtClean="0">
                <a:solidFill>
                  <a:srgbClr val="FF6600"/>
                </a:solidFill>
                <a:latin typeface="Arial"/>
                <a:cs typeface="Arial"/>
              </a:rPr>
              <a:t>while</a:t>
            </a:r>
            <a:r>
              <a:rPr lang="en-AU" sz="2100" dirty="0" smtClean="0">
                <a:latin typeface="Arial"/>
                <a:cs typeface="Arial"/>
              </a:rPr>
              <a:t> </a:t>
            </a:r>
            <a:r>
              <a:rPr lang="en-US" sz="2100" dirty="0" err="1">
                <a:latin typeface="Arial"/>
                <a:cs typeface="Arial"/>
              </a:rPr>
              <a:t>i</a:t>
            </a:r>
            <a:r>
              <a:rPr lang="en-AU" sz="2100" dirty="0">
                <a:latin typeface="Arial"/>
                <a:cs typeface="Arial"/>
              </a:rPr>
              <a:t> &gt;= 0 </a:t>
            </a:r>
            <a:r>
              <a:rPr lang="en-AU" sz="2100" dirty="0">
                <a:solidFill>
                  <a:srgbClr val="FF6600"/>
                </a:solidFill>
                <a:latin typeface="Arial"/>
                <a:cs typeface="Arial"/>
              </a:rPr>
              <a:t>and</a:t>
            </a:r>
            <a:r>
              <a:rPr lang="en-AU" sz="2100" dirty="0">
                <a:latin typeface="Arial"/>
                <a:cs typeface="Arial"/>
              </a:rPr>
              <a:t> </a:t>
            </a:r>
            <a:r>
              <a:rPr lang="en-AU" sz="2100" dirty="0" err="1" smtClean="0">
                <a:latin typeface="Arial"/>
                <a:cs typeface="Arial"/>
              </a:rPr>
              <a:t>aList</a:t>
            </a:r>
            <a:r>
              <a:rPr lang="en-AU" sz="2100" dirty="0">
                <a:latin typeface="Arial"/>
                <a:cs typeface="Arial"/>
              </a:rPr>
              <a:t>[</a:t>
            </a:r>
            <a:r>
              <a:rPr lang="en-AU" sz="2100" dirty="0" err="1">
                <a:latin typeface="Arial"/>
                <a:cs typeface="Arial"/>
              </a:rPr>
              <a:t>i</a:t>
            </a:r>
            <a:r>
              <a:rPr lang="en-AU" sz="2100" dirty="0">
                <a:latin typeface="Arial"/>
                <a:cs typeface="Arial"/>
              </a:rPr>
              <a:t>] &gt; temp</a:t>
            </a:r>
            <a:r>
              <a:rPr lang="en-AU" sz="2100" dirty="0" smtClean="0">
                <a:latin typeface="Arial"/>
                <a:cs typeface="Arial"/>
              </a:rPr>
              <a:t>:</a:t>
            </a:r>
          </a:p>
          <a:p>
            <a:pPr marL="117034" indent="0">
              <a:spcBef>
                <a:spcPts val="589"/>
              </a:spcBef>
              <a:buNone/>
            </a:pPr>
            <a:r>
              <a:rPr lang="en-AU" sz="2100" dirty="0" smtClean="0">
                <a:latin typeface="Arial"/>
                <a:cs typeface="Arial"/>
              </a:rPr>
              <a:t>            </a:t>
            </a:r>
            <a:r>
              <a:rPr lang="en-AU" sz="2100" dirty="0" smtClean="0">
                <a:solidFill>
                  <a:srgbClr val="008000"/>
                </a:solidFill>
                <a:latin typeface="Arial"/>
                <a:cs typeface="Arial"/>
              </a:rPr>
              <a:t>‘Shuffle items along’</a:t>
            </a:r>
            <a:endParaRPr lang="en-AU" sz="2100" dirty="0">
              <a:solidFill>
                <a:srgbClr val="008000"/>
              </a:solidFill>
              <a:latin typeface="Arial"/>
              <a:cs typeface="Arial"/>
            </a:endParaRPr>
          </a:p>
          <a:p>
            <a:pPr marL="117034" indent="0">
              <a:spcBef>
                <a:spcPts val="589"/>
              </a:spcBef>
              <a:buNone/>
            </a:pPr>
            <a:r>
              <a:rPr lang="en-AU" sz="2100" dirty="0">
                <a:latin typeface="Arial"/>
                <a:cs typeface="Arial"/>
              </a:rPr>
              <a:t>	</a:t>
            </a:r>
            <a:r>
              <a:rPr lang="en-AU" sz="2100" dirty="0" smtClean="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i+1] = </a:t>
            </a:r>
            <a:r>
              <a:rPr lang="en-AU" sz="2100" dirty="0" err="1" smtClean="0">
                <a:latin typeface="Arial"/>
                <a:cs typeface="Arial"/>
              </a:rPr>
              <a:t>aList</a:t>
            </a:r>
            <a:r>
              <a:rPr lang="en-AU" sz="2100" dirty="0" smtClean="0">
                <a:latin typeface="Arial"/>
                <a:cs typeface="Arial"/>
              </a:rPr>
              <a:t>[</a:t>
            </a:r>
            <a:r>
              <a:rPr lang="en-AU" sz="2100" dirty="0" err="1">
                <a:latin typeface="Arial"/>
                <a:cs typeface="Arial"/>
              </a:rPr>
              <a:t>i</a:t>
            </a:r>
            <a:r>
              <a:rPr lang="en-AU" sz="2100" dirty="0">
                <a:latin typeface="Arial"/>
                <a:cs typeface="Arial"/>
              </a:rPr>
              <a:t>]</a:t>
            </a:r>
          </a:p>
          <a:p>
            <a:pPr marL="117034" indent="0">
              <a:spcBef>
                <a:spcPts val="589"/>
              </a:spcBef>
              <a:buNone/>
            </a:pPr>
            <a:r>
              <a:rPr lang="en-AU" sz="2100" dirty="0">
                <a:latin typeface="Arial"/>
                <a:cs typeface="Arial"/>
              </a:rPr>
              <a:t>            </a:t>
            </a:r>
            <a:r>
              <a:rPr lang="en-US" sz="2100" dirty="0" err="1" smtClean="0">
                <a:latin typeface="Arial"/>
                <a:cs typeface="Arial"/>
              </a:rPr>
              <a:t>i</a:t>
            </a:r>
            <a:r>
              <a:rPr lang="en-AU" sz="2100" dirty="0" smtClean="0">
                <a:latin typeface="Arial"/>
                <a:cs typeface="Arial"/>
              </a:rPr>
              <a:t> </a:t>
            </a:r>
            <a:r>
              <a:rPr lang="en-AU" sz="2100" dirty="0">
                <a:latin typeface="Arial"/>
                <a:cs typeface="Arial"/>
              </a:rPr>
              <a:t>-= </a:t>
            </a:r>
            <a:r>
              <a:rPr lang="en-AU" sz="2100" dirty="0" smtClean="0">
                <a:latin typeface="Arial"/>
                <a:cs typeface="Arial"/>
              </a:rPr>
              <a:t>1</a:t>
            </a:r>
          </a:p>
          <a:p>
            <a:pPr marL="117034" indent="0">
              <a:spcBef>
                <a:spcPts val="589"/>
              </a:spcBef>
              <a:buNone/>
            </a:pPr>
            <a:endParaRPr lang="en-AU" sz="2100" dirty="0">
              <a:solidFill>
                <a:srgbClr val="C32D2E"/>
              </a:solidFill>
              <a:latin typeface="Arial"/>
              <a:cs typeface="Arial"/>
            </a:endParaRPr>
          </a:p>
          <a:p>
            <a:pPr marL="117034" indent="0">
              <a:spcBef>
                <a:spcPts val="589"/>
              </a:spcBef>
              <a:buNone/>
            </a:pPr>
            <a:r>
              <a:rPr lang="en-AU" sz="2100" dirty="0">
                <a:latin typeface="Arial"/>
                <a:cs typeface="Arial"/>
              </a:rPr>
              <a:t>       </a:t>
            </a:r>
            <a:r>
              <a:rPr lang="en-AU" sz="2100" dirty="0" err="1" smtClean="0">
                <a:latin typeface="Arial"/>
                <a:cs typeface="Arial"/>
              </a:rPr>
              <a:t>aList</a:t>
            </a:r>
            <a:r>
              <a:rPr lang="en-AU" sz="2100" dirty="0" smtClean="0">
                <a:latin typeface="Arial"/>
                <a:cs typeface="Arial"/>
              </a:rPr>
              <a:t>[</a:t>
            </a:r>
            <a:r>
              <a:rPr lang="en-AU" sz="2100" dirty="0">
                <a:latin typeface="Arial"/>
                <a:cs typeface="Arial"/>
              </a:rPr>
              <a:t>i+1] = temp  </a:t>
            </a:r>
            <a:endParaRPr lang="en-AU" sz="2100" dirty="0" smtClean="0">
              <a:latin typeface="Arial"/>
              <a:cs typeface="Arial"/>
            </a:endParaRPr>
          </a:p>
          <a:p>
            <a:pPr marL="117034" indent="0">
              <a:spcBef>
                <a:spcPts val="589"/>
              </a:spcBef>
              <a:buNone/>
            </a:pPr>
            <a:r>
              <a:rPr lang="en-AU" sz="2100" dirty="0" smtClean="0">
                <a:solidFill>
                  <a:srgbClr val="00B050"/>
                </a:solidFill>
                <a:latin typeface="Arial"/>
                <a:cs typeface="Arial"/>
              </a:rPr>
              <a:t># items in </a:t>
            </a:r>
            <a:r>
              <a:rPr lang="en-AU" sz="2100" dirty="0" err="1" smtClean="0">
                <a:solidFill>
                  <a:srgbClr val="00B050"/>
                </a:solidFill>
                <a:latin typeface="Arial"/>
                <a:cs typeface="Arial"/>
              </a:rPr>
              <a:t>aList</a:t>
            </a:r>
            <a:r>
              <a:rPr lang="en-AU" sz="2100" dirty="0" smtClean="0">
                <a:solidFill>
                  <a:srgbClr val="00B050"/>
                </a:solidFill>
                <a:latin typeface="Arial"/>
                <a:cs typeface="Arial"/>
              </a:rPr>
              <a:t>[0 </a:t>
            </a:r>
            <a:r>
              <a:rPr lang="en-AU" sz="2100" smtClean="0">
                <a:solidFill>
                  <a:srgbClr val="00B050"/>
                </a:solidFill>
                <a:latin typeface="Arial"/>
                <a:cs typeface="Arial"/>
              </a:rPr>
              <a:t>… </a:t>
            </a:r>
            <a:r>
              <a:rPr lang="en-AU" sz="2100" smtClean="0">
                <a:solidFill>
                  <a:srgbClr val="00B050"/>
                </a:solidFill>
                <a:latin typeface="Arial"/>
                <a:cs typeface="Arial"/>
              </a:rPr>
              <a:t>k-1] </a:t>
            </a:r>
            <a:r>
              <a:rPr lang="en-AU" sz="2100" dirty="0" smtClean="0">
                <a:solidFill>
                  <a:srgbClr val="00B050"/>
                </a:solidFill>
                <a:latin typeface="Arial"/>
                <a:cs typeface="Arial"/>
              </a:rPr>
              <a:t>are sorted and k is n; i.e., items in </a:t>
            </a:r>
            <a:r>
              <a:rPr lang="en-AU" sz="2100" dirty="0" err="1" smtClean="0">
                <a:solidFill>
                  <a:srgbClr val="00B050"/>
                </a:solidFill>
                <a:latin typeface="Arial"/>
                <a:cs typeface="Arial"/>
              </a:rPr>
              <a:t>aList</a:t>
            </a:r>
            <a:r>
              <a:rPr lang="en-AU" sz="2100" dirty="0" smtClean="0">
                <a:solidFill>
                  <a:srgbClr val="00B050"/>
                </a:solidFill>
                <a:latin typeface="Arial"/>
                <a:cs typeface="Arial"/>
              </a:rPr>
              <a:t>[0 … n-1] are sorted</a:t>
            </a:r>
            <a:endParaRPr lang="en-AU" sz="2100" dirty="0">
              <a:solidFill>
                <a:srgbClr val="00B050"/>
              </a:solidFill>
              <a:latin typeface="Arial"/>
              <a:cs typeface="Arial"/>
            </a:endParaRPr>
          </a:p>
          <a:p>
            <a:pPr marL="117034" indent="0">
              <a:spcBef>
                <a:spcPts val="2389"/>
              </a:spcBef>
              <a:buNone/>
            </a:pPr>
            <a:endParaRPr lang="en-AU" dirty="0"/>
          </a:p>
        </p:txBody>
      </p:sp>
      <p:grpSp>
        <p:nvGrpSpPr>
          <p:cNvPr id="4" name="Group 3"/>
          <p:cNvGrpSpPr/>
          <p:nvPr/>
        </p:nvGrpSpPr>
        <p:grpSpPr>
          <a:xfrm>
            <a:off x="6952473" y="8414320"/>
            <a:ext cx="1249519" cy="368588"/>
            <a:chOff x="3531358" y="5334000"/>
            <a:chExt cx="1249519" cy="368588"/>
          </a:xfrm>
        </p:grpSpPr>
        <p:sp>
          <p:nvSpPr>
            <p:cNvPr id="5" name="Rectangle 4"/>
            <p:cNvSpPr/>
            <p:nvPr/>
          </p:nvSpPr>
          <p:spPr>
            <a:xfrm>
              <a:off x="3531358"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6" name="Rectangle 5"/>
            <p:cNvSpPr/>
            <p:nvPr/>
          </p:nvSpPr>
          <p:spPr>
            <a:xfrm>
              <a:off x="4171277"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8</a:t>
              </a:r>
            </a:p>
          </p:txBody>
        </p:sp>
      </p:grpSp>
      <p:sp>
        <p:nvSpPr>
          <p:cNvPr id="7" name="Rectangle 6"/>
          <p:cNvSpPr/>
          <p:nvPr/>
        </p:nvSpPr>
        <p:spPr>
          <a:xfrm>
            <a:off x="8201992" y="8414320"/>
            <a:ext cx="609600" cy="368588"/>
          </a:xfrm>
          <a:prstGeom prst="rect">
            <a:avLst/>
          </a:prstGeom>
          <a:no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5</a:t>
            </a:r>
            <a:endParaRPr lang="en-AU" sz="2800" dirty="0">
              <a:solidFill>
                <a:schemeClr val="tx1"/>
              </a:solidFill>
            </a:endParaRPr>
          </a:p>
        </p:txBody>
      </p:sp>
      <p:sp>
        <p:nvSpPr>
          <p:cNvPr id="8" name="Rectangle 7"/>
          <p:cNvSpPr/>
          <p:nvPr/>
        </p:nvSpPr>
        <p:spPr>
          <a:xfrm>
            <a:off x="5683231" y="841432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2</a:t>
            </a:r>
            <a:endParaRPr lang="en-AU" sz="2800" dirty="0">
              <a:solidFill>
                <a:schemeClr val="tx1"/>
              </a:solidFill>
            </a:endParaRPr>
          </a:p>
        </p:txBody>
      </p:sp>
      <p:sp>
        <p:nvSpPr>
          <p:cNvPr id="9" name="Rectangle 8"/>
          <p:cNvSpPr/>
          <p:nvPr/>
        </p:nvSpPr>
        <p:spPr>
          <a:xfrm>
            <a:off x="6323150" y="841432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4</a:t>
            </a:r>
            <a:endParaRPr lang="en-AU" sz="2800" dirty="0">
              <a:solidFill>
                <a:schemeClr val="tx1"/>
              </a:solidFill>
            </a:endParaRPr>
          </a:p>
        </p:txBody>
      </p:sp>
      <p:sp>
        <p:nvSpPr>
          <p:cNvPr id="10" name="Rectangle 9"/>
          <p:cNvSpPr/>
          <p:nvPr/>
        </p:nvSpPr>
        <p:spPr>
          <a:xfrm>
            <a:off x="8811592" y="8414320"/>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a:solidFill>
                <a:schemeClr val="tx1"/>
              </a:solidFill>
            </a:endParaRPr>
          </a:p>
        </p:txBody>
      </p:sp>
      <p:sp>
        <p:nvSpPr>
          <p:cNvPr id="11" name="Rectangle 10"/>
          <p:cNvSpPr/>
          <p:nvPr/>
        </p:nvSpPr>
        <p:spPr>
          <a:xfrm>
            <a:off x="9421192" y="8414320"/>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800" dirty="0">
              <a:solidFill>
                <a:schemeClr val="tx1"/>
              </a:solidFill>
            </a:endParaRPr>
          </a:p>
        </p:txBody>
      </p:sp>
      <p:grpSp>
        <p:nvGrpSpPr>
          <p:cNvPr id="12" name="Group 11"/>
          <p:cNvGrpSpPr/>
          <p:nvPr/>
        </p:nvGrpSpPr>
        <p:grpSpPr>
          <a:xfrm>
            <a:off x="8347030" y="8808027"/>
            <a:ext cx="300082" cy="749293"/>
            <a:chOff x="7298759" y="2209800"/>
            <a:chExt cx="300082" cy="749293"/>
          </a:xfrm>
        </p:grpSpPr>
        <p:cxnSp>
          <p:nvCxnSpPr>
            <p:cNvPr id="13" name="Straight Arrow Connector 12"/>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98759" y="2589761"/>
              <a:ext cx="300082" cy="369332"/>
            </a:xfrm>
            <a:prstGeom prst="rect">
              <a:avLst/>
            </a:prstGeom>
            <a:noFill/>
          </p:spPr>
          <p:txBody>
            <a:bodyPr wrap="none" rtlCol="0">
              <a:spAutoFit/>
            </a:bodyPr>
            <a:lstStyle/>
            <a:p>
              <a:r>
                <a:rPr lang="en-AU" dirty="0" smtClean="0"/>
                <a:t>k</a:t>
              </a:r>
              <a:endParaRPr lang="en-AU" dirty="0"/>
            </a:p>
          </p:txBody>
        </p:sp>
      </p:grpSp>
      <p:sp>
        <p:nvSpPr>
          <p:cNvPr id="15" name="TextBox 14"/>
          <p:cNvSpPr txBox="1"/>
          <p:nvPr/>
        </p:nvSpPr>
        <p:spPr>
          <a:xfrm>
            <a:off x="7316941" y="7499920"/>
            <a:ext cx="697627" cy="369332"/>
          </a:xfrm>
          <a:prstGeom prst="rect">
            <a:avLst/>
          </a:prstGeom>
          <a:noFill/>
        </p:spPr>
        <p:txBody>
          <a:bodyPr wrap="none" rtlCol="0">
            <a:spAutoFit/>
          </a:bodyPr>
          <a:lstStyle/>
          <a:p>
            <a:r>
              <a:rPr lang="en-AU" dirty="0" smtClean="0"/>
              <a:t>temp</a:t>
            </a:r>
            <a:endParaRPr lang="en-AU" dirty="0"/>
          </a:p>
        </p:txBody>
      </p:sp>
      <p:sp>
        <p:nvSpPr>
          <p:cNvPr id="16" name="Rectangle 15"/>
          <p:cNvSpPr/>
          <p:nvPr/>
        </p:nvSpPr>
        <p:spPr>
          <a:xfrm>
            <a:off x="8157140" y="751431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solidFill>
                  <a:schemeClr val="tx1"/>
                </a:solidFill>
              </a:rPr>
              <a:t>5</a:t>
            </a:r>
            <a:endParaRPr lang="en-AU" sz="2800" dirty="0">
              <a:solidFill>
                <a:schemeClr val="tx1"/>
              </a:solidFill>
            </a:endParaRPr>
          </a:p>
        </p:txBody>
      </p:sp>
    </p:spTree>
    <p:extLst>
      <p:ext uri="{BB962C8B-B14F-4D97-AF65-F5344CB8AC3E}">
        <p14:creationId xmlns:p14="http://schemas.microsoft.com/office/powerpoint/2010/main" val="3810894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0" presetClass="exit" presetSubtype="0" fill="hold" grpId="0"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0.01148 -0.00195 L 0.04519 0.00049 " pathEditMode="relative" rAng="0" ptsTypes="AA">
                                      <p:cBhvr>
                                        <p:cTn id="33" dur="2000" fill="hold"/>
                                        <p:tgtEl>
                                          <p:spTgt spid="4"/>
                                        </p:tgtEl>
                                        <p:attrNameLst>
                                          <p:attrName>ppt_x</p:attrName>
                                          <p:attrName>ppt_y</p:attrName>
                                        </p:attrNameLst>
                                      </p:cBhvr>
                                      <p:rCtr x="1686" y="114"/>
                                    </p:animMotion>
                                  </p:childTnLst>
                                </p:cTn>
                              </p:par>
                            </p:childTnLst>
                          </p:cTn>
                        </p:par>
                        <p:par>
                          <p:cTn id="34" fill="hold">
                            <p:stCondLst>
                              <p:cond delay="2000"/>
                            </p:stCondLst>
                            <p:childTnLst>
                              <p:par>
                                <p:cTn id="35" presetID="42" presetClass="path" presetSubtype="0" accel="50000" decel="50000" fill="hold" grpId="1" nodeType="afterEffect">
                                  <p:stCondLst>
                                    <p:cond delay="0"/>
                                  </p:stCondLst>
                                  <p:childTnLst>
                                    <p:animMotion origin="layout" path="M 0.00293 0.00831 L -0.09234 0.09283 " pathEditMode="relative" rAng="0" ptsTypes="AA">
                                      <p:cBhvr>
                                        <p:cTn id="36" dur="2000" fill="hold"/>
                                        <p:tgtEl>
                                          <p:spTgt spid="16"/>
                                        </p:tgtEl>
                                        <p:attrNameLst>
                                          <p:attrName>ppt_x</p:attrName>
                                          <p:attrName>ppt_y</p:attrName>
                                        </p:attrNameLst>
                                      </p:cBhvr>
                                      <p:rCtr x="-4764" y="4218"/>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10" grpId="0" animBg="1"/>
      <p:bldP spid="11" grpId="0" animBg="1"/>
      <p:bldP spid="15" grpId="0"/>
      <p:bldP spid="15" grpId="1"/>
      <p:bldP spid="16" grpId="0" animBg="1"/>
      <p:bldP spid="16" grpId="1" animBg="1"/>
      <p:bldP spid="16"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idx="4294967295"/>
          </p:nvPr>
        </p:nvSpPr>
        <p:spPr>
          <a:xfrm>
            <a:off x="1462088" y="268289"/>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Mutilated Grid</a:t>
            </a:r>
          </a:p>
        </p:txBody>
      </p:sp>
      <p:sp>
        <p:nvSpPr>
          <p:cNvPr id="18434" name="Rectangle 5"/>
          <p:cNvSpPr>
            <a:spLocks noChangeArrowheads="1"/>
          </p:cNvSpPr>
          <p:nvPr/>
        </p:nvSpPr>
        <p:spPr bwMode="auto">
          <a:xfrm>
            <a:off x="3073402"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35" name="Rectangle 6"/>
          <p:cNvSpPr>
            <a:spLocks noChangeArrowheads="1"/>
          </p:cNvSpPr>
          <p:nvPr/>
        </p:nvSpPr>
        <p:spPr bwMode="auto">
          <a:xfrm>
            <a:off x="39116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36" name="Rectangle 7"/>
          <p:cNvSpPr>
            <a:spLocks noChangeArrowheads="1"/>
          </p:cNvSpPr>
          <p:nvPr/>
        </p:nvSpPr>
        <p:spPr bwMode="auto">
          <a:xfrm>
            <a:off x="47498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37" name="Rectangle 8"/>
          <p:cNvSpPr>
            <a:spLocks noChangeArrowheads="1"/>
          </p:cNvSpPr>
          <p:nvPr/>
        </p:nvSpPr>
        <p:spPr bwMode="auto">
          <a:xfrm>
            <a:off x="5588002"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38" name="Rectangle 9"/>
          <p:cNvSpPr>
            <a:spLocks noChangeArrowheads="1"/>
          </p:cNvSpPr>
          <p:nvPr/>
        </p:nvSpPr>
        <p:spPr bwMode="auto">
          <a:xfrm>
            <a:off x="3073402"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39" name="Rectangle 10"/>
          <p:cNvSpPr>
            <a:spLocks noChangeArrowheads="1"/>
          </p:cNvSpPr>
          <p:nvPr/>
        </p:nvSpPr>
        <p:spPr bwMode="auto">
          <a:xfrm>
            <a:off x="39116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40" name="Rectangle 11"/>
          <p:cNvSpPr>
            <a:spLocks noChangeArrowheads="1"/>
          </p:cNvSpPr>
          <p:nvPr/>
        </p:nvSpPr>
        <p:spPr bwMode="auto">
          <a:xfrm>
            <a:off x="47498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41" name="Rectangle 12"/>
          <p:cNvSpPr>
            <a:spLocks noChangeArrowheads="1"/>
          </p:cNvSpPr>
          <p:nvPr/>
        </p:nvSpPr>
        <p:spPr bwMode="auto">
          <a:xfrm>
            <a:off x="5588002"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42" name="Rectangle 13"/>
          <p:cNvSpPr>
            <a:spLocks noChangeArrowheads="1"/>
          </p:cNvSpPr>
          <p:nvPr/>
        </p:nvSpPr>
        <p:spPr bwMode="auto">
          <a:xfrm>
            <a:off x="3073402"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43" name="Rectangle 14"/>
          <p:cNvSpPr>
            <a:spLocks noChangeArrowheads="1"/>
          </p:cNvSpPr>
          <p:nvPr/>
        </p:nvSpPr>
        <p:spPr bwMode="auto">
          <a:xfrm>
            <a:off x="39116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44" name="Rectangle 15"/>
          <p:cNvSpPr>
            <a:spLocks noChangeArrowheads="1"/>
          </p:cNvSpPr>
          <p:nvPr/>
        </p:nvSpPr>
        <p:spPr bwMode="auto">
          <a:xfrm>
            <a:off x="47498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45" name="Rectangle 16"/>
          <p:cNvSpPr>
            <a:spLocks noChangeArrowheads="1"/>
          </p:cNvSpPr>
          <p:nvPr/>
        </p:nvSpPr>
        <p:spPr bwMode="auto">
          <a:xfrm>
            <a:off x="5588002"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46" name="Rectangle 17"/>
          <p:cNvSpPr>
            <a:spLocks noChangeArrowheads="1"/>
          </p:cNvSpPr>
          <p:nvPr/>
        </p:nvSpPr>
        <p:spPr bwMode="auto">
          <a:xfrm>
            <a:off x="3073402"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47" name="Rectangle 18"/>
          <p:cNvSpPr>
            <a:spLocks noChangeArrowheads="1"/>
          </p:cNvSpPr>
          <p:nvPr/>
        </p:nvSpPr>
        <p:spPr bwMode="auto">
          <a:xfrm>
            <a:off x="39116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48" name="Rectangle 19"/>
          <p:cNvSpPr>
            <a:spLocks noChangeArrowheads="1"/>
          </p:cNvSpPr>
          <p:nvPr/>
        </p:nvSpPr>
        <p:spPr bwMode="auto">
          <a:xfrm>
            <a:off x="47498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49" name="Rectangle 20"/>
          <p:cNvSpPr>
            <a:spLocks noChangeArrowheads="1"/>
          </p:cNvSpPr>
          <p:nvPr/>
        </p:nvSpPr>
        <p:spPr bwMode="auto">
          <a:xfrm>
            <a:off x="5588002"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50" name="Rectangle 21"/>
          <p:cNvSpPr>
            <a:spLocks noChangeArrowheads="1"/>
          </p:cNvSpPr>
          <p:nvPr/>
        </p:nvSpPr>
        <p:spPr bwMode="auto">
          <a:xfrm>
            <a:off x="3073402"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51" name="Rectangle 22"/>
          <p:cNvSpPr>
            <a:spLocks noChangeArrowheads="1"/>
          </p:cNvSpPr>
          <p:nvPr/>
        </p:nvSpPr>
        <p:spPr bwMode="auto">
          <a:xfrm>
            <a:off x="39116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52" name="Rectangle 23"/>
          <p:cNvSpPr>
            <a:spLocks noChangeArrowheads="1"/>
          </p:cNvSpPr>
          <p:nvPr/>
        </p:nvSpPr>
        <p:spPr bwMode="auto">
          <a:xfrm>
            <a:off x="47498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53" name="Rectangle 24"/>
          <p:cNvSpPr>
            <a:spLocks noChangeArrowheads="1"/>
          </p:cNvSpPr>
          <p:nvPr/>
        </p:nvSpPr>
        <p:spPr bwMode="auto">
          <a:xfrm>
            <a:off x="5588002"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54" name="Rectangle 25"/>
          <p:cNvSpPr>
            <a:spLocks noChangeArrowheads="1"/>
          </p:cNvSpPr>
          <p:nvPr/>
        </p:nvSpPr>
        <p:spPr bwMode="auto">
          <a:xfrm>
            <a:off x="3073402"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55" name="Rectangle 26"/>
          <p:cNvSpPr>
            <a:spLocks noChangeArrowheads="1"/>
          </p:cNvSpPr>
          <p:nvPr/>
        </p:nvSpPr>
        <p:spPr bwMode="auto">
          <a:xfrm>
            <a:off x="39116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56" name="Rectangle 27"/>
          <p:cNvSpPr>
            <a:spLocks noChangeArrowheads="1"/>
          </p:cNvSpPr>
          <p:nvPr/>
        </p:nvSpPr>
        <p:spPr bwMode="auto">
          <a:xfrm>
            <a:off x="47498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57" name="Rectangle 28"/>
          <p:cNvSpPr>
            <a:spLocks noChangeArrowheads="1"/>
          </p:cNvSpPr>
          <p:nvPr/>
        </p:nvSpPr>
        <p:spPr bwMode="auto">
          <a:xfrm>
            <a:off x="5588002"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58" name="Rectangle 29"/>
          <p:cNvSpPr>
            <a:spLocks noChangeArrowheads="1"/>
          </p:cNvSpPr>
          <p:nvPr/>
        </p:nvSpPr>
        <p:spPr bwMode="auto">
          <a:xfrm>
            <a:off x="64262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59" name="Rectangle 30"/>
          <p:cNvSpPr>
            <a:spLocks noChangeArrowheads="1"/>
          </p:cNvSpPr>
          <p:nvPr/>
        </p:nvSpPr>
        <p:spPr bwMode="auto">
          <a:xfrm>
            <a:off x="72644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60" name="Rectangle 31"/>
          <p:cNvSpPr>
            <a:spLocks noChangeArrowheads="1"/>
          </p:cNvSpPr>
          <p:nvPr/>
        </p:nvSpPr>
        <p:spPr bwMode="auto">
          <a:xfrm>
            <a:off x="81026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61" name="Rectangle 33"/>
          <p:cNvSpPr>
            <a:spLocks noChangeArrowheads="1"/>
          </p:cNvSpPr>
          <p:nvPr/>
        </p:nvSpPr>
        <p:spPr bwMode="auto">
          <a:xfrm>
            <a:off x="64262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62" name="Rectangle 34"/>
          <p:cNvSpPr>
            <a:spLocks noChangeArrowheads="1"/>
          </p:cNvSpPr>
          <p:nvPr/>
        </p:nvSpPr>
        <p:spPr bwMode="auto">
          <a:xfrm>
            <a:off x="72644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63" name="Rectangle 35"/>
          <p:cNvSpPr>
            <a:spLocks noChangeArrowheads="1"/>
          </p:cNvSpPr>
          <p:nvPr/>
        </p:nvSpPr>
        <p:spPr bwMode="auto">
          <a:xfrm>
            <a:off x="81026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64" name="Rectangle 36"/>
          <p:cNvSpPr>
            <a:spLocks noChangeArrowheads="1"/>
          </p:cNvSpPr>
          <p:nvPr/>
        </p:nvSpPr>
        <p:spPr bwMode="auto">
          <a:xfrm>
            <a:off x="89408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65" name="Rectangle 37"/>
          <p:cNvSpPr>
            <a:spLocks noChangeArrowheads="1"/>
          </p:cNvSpPr>
          <p:nvPr/>
        </p:nvSpPr>
        <p:spPr bwMode="auto">
          <a:xfrm>
            <a:off x="64262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66" name="Rectangle 38"/>
          <p:cNvSpPr>
            <a:spLocks noChangeArrowheads="1"/>
          </p:cNvSpPr>
          <p:nvPr/>
        </p:nvSpPr>
        <p:spPr bwMode="auto">
          <a:xfrm>
            <a:off x="72644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67" name="Rectangle 39"/>
          <p:cNvSpPr>
            <a:spLocks noChangeArrowheads="1"/>
          </p:cNvSpPr>
          <p:nvPr/>
        </p:nvSpPr>
        <p:spPr bwMode="auto">
          <a:xfrm>
            <a:off x="81026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68" name="Rectangle 40"/>
          <p:cNvSpPr>
            <a:spLocks noChangeArrowheads="1"/>
          </p:cNvSpPr>
          <p:nvPr/>
        </p:nvSpPr>
        <p:spPr bwMode="auto">
          <a:xfrm>
            <a:off x="89408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69" name="Rectangle 41"/>
          <p:cNvSpPr>
            <a:spLocks noChangeArrowheads="1"/>
          </p:cNvSpPr>
          <p:nvPr/>
        </p:nvSpPr>
        <p:spPr bwMode="auto">
          <a:xfrm>
            <a:off x="64262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70" name="Rectangle 42"/>
          <p:cNvSpPr>
            <a:spLocks noChangeArrowheads="1"/>
          </p:cNvSpPr>
          <p:nvPr/>
        </p:nvSpPr>
        <p:spPr bwMode="auto">
          <a:xfrm>
            <a:off x="72644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71" name="Rectangle 43"/>
          <p:cNvSpPr>
            <a:spLocks noChangeArrowheads="1"/>
          </p:cNvSpPr>
          <p:nvPr/>
        </p:nvSpPr>
        <p:spPr bwMode="auto">
          <a:xfrm>
            <a:off x="81026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72" name="Rectangle 44"/>
          <p:cNvSpPr>
            <a:spLocks noChangeArrowheads="1"/>
          </p:cNvSpPr>
          <p:nvPr/>
        </p:nvSpPr>
        <p:spPr bwMode="auto">
          <a:xfrm>
            <a:off x="89408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73" name="Rectangle 45"/>
          <p:cNvSpPr>
            <a:spLocks noChangeArrowheads="1"/>
          </p:cNvSpPr>
          <p:nvPr/>
        </p:nvSpPr>
        <p:spPr bwMode="auto">
          <a:xfrm>
            <a:off x="64262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74" name="Rectangle 46"/>
          <p:cNvSpPr>
            <a:spLocks noChangeArrowheads="1"/>
          </p:cNvSpPr>
          <p:nvPr/>
        </p:nvSpPr>
        <p:spPr bwMode="auto">
          <a:xfrm>
            <a:off x="72644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75" name="Rectangle 47"/>
          <p:cNvSpPr>
            <a:spLocks noChangeArrowheads="1"/>
          </p:cNvSpPr>
          <p:nvPr/>
        </p:nvSpPr>
        <p:spPr bwMode="auto">
          <a:xfrm>
            <a:off x="81026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76" name="Rectangle 48"/>
          <p:cNvSpPr>
            <a:spLocks noChangeArrowheads="1"/>
          </p:cNvSpPr>
          <p:nvPr/>
        </p:nvSpPr>
        <p:spPr bwMode="auto">
          <a:xfrm>
            <a:off x="89408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77" name="Rectangle 49"/>
          <p:cNvSpPr>
            <a:spLocks noChangeArrowheads="1"/>
          </p:cNvSpPr>
          <p:nvPr/>
        </p:nvSpPr>
        <p:spPr bwMode="auto">
          <a:xfrm>
            <a:off x="64262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78" name="Rectangle 50"/>
          <p:cNvSpPr>
            <a:spLocks noChangeArrowheads="1"/>
          </p:cNvSpPr>
          <p:nvPr/>
        </p:nvSpPr>
        <p:spPr bwMode="auto">
          <a:xfrm>
            <a:off x="72644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79" name="Rectangle 51"/>
          <p:cNvSpPr>
            <a:spLocks noChangeArrowheads="1"/>
          </p:cNvSpPr>
          <p:nvPr/>
        </p:nvSpPr>
        <p:spPr bwMode="auto">
          <a:xfrm>
            <a:off x="81026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80" name="Rectangle 52"/>
          <p:cNvSpPr>
            <a:spLocks noChangeArrowheads="1"/>
          </p:cNvSpPr>
          <p:nvPr/>
        </p:nvSpPr>
        <p:spPr bwMode="auto">
          <a:xfrm>
            <a:off x="89408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81" name="Rectangle 53"/>
          <p:cNvSpPr>
            <a:spLocks noChangeArrowheads="1"/>
          </p:cNvSpPr>
          <p:nvPr/>
        </p:nvSpPr>
        <p:spPr bwMode="auto">
          <a:xfrm>
            <a:off x="3073402"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82" name="Rectangle 54"/>
          <p:cNvSpPr>
            <a:spLocks noChangeArrowheads="1"/>
          </p:cNvSpPr>
          <p:nvPr/>
        </p:nvSpPr>
        <p:spPr bwMode="auto">
          <a:xfrm>
            <a:off x="39116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83" name="Rectangle 55"/>
          <p:cNvSpPr>
            <a:spLocks noChangeArrowheads="1"/>
          </p:cNvSpPr>
          <p:nvPr/>
        </p:nvSpPr>
        <p:spPr bwMode="auto">
          <a:xfrm>
            <a:off x="47498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84" name="Rectangle 56"/>
          <p:cNvSpPr>
            <a:spLocks noChangeArrowheads="1"/>
          </p:cNvSpPr>
          <p:nvPr/>
        </p:nvSpPr>
        <p:spPr bwMode="auto">
          <a:xfrm>
            <a:off x="5588002"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85" name="Rectangle 57"/>
          <p:cNvSpPr>
            <a:spLocks noChangeArrowheads="1"/>
          </p:cNvSpPr>
          <p:nvPr/>
        </p:nvSpPr>
        <p:spPr bwMode="auto">
          <a:xfrm>
            <a:off x="64262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86" name="Rectangle 58"/>
          <p:cNvSpPr>
            <a:spLocks noChangeArrowheads="1"/>
          </p:cNvSpPr>
          <p:nvPr/>
        </p:nvSpPr>
        <p:spPr bwMode="auto">
          <a:xfrm>
            <a:off x="72644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87" name="Rectangle 59"/>
          <p:cNvSpPr>
            <a:spLocks noChangeArrowheads="1"/>
          </p:cNvSpPr>
          <p:nvPr/>
        </p:nvSpPr>
        <p:spPr bwMode="auto">
          <a:xfrm>
            <a:off x="81026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88" name="Rectangle 60"/>
          <p:cNvSpPr>
            <a:spLocks noChangeArrowheads="1"/>
          </p:cNvSpPr>
          <p:nvPr/>
        </p:nvSpPr>
        <p:spPr bwMode="auto">
          <a:xfrm>
            <a:off x="89408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89" name="Rectangle 62"/>
          <p:cNvSpPr>
            <a:spLocks noChangeArrowheads="1"/>
          </p:cNvSpPr>
          <p:nvPr/>
        </p:nvSpPr>
        <p:spPr bwMode="auto">
          <a:xfrm>
            <a:off x="39116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90" name="Rectangle 63"/>
          <p:cNvSpPr>
            <a:spLocks noChangeArrowheads="1"/>
          </p:cNvSpPr>
          <p:nvPr/>
        </p:nvSpPr>
        <p:spPr bwMode="auto">
          <a:xfrm>
            <a:off x="47498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91" name="Rectangle 64"/>
          <p:cNvSpPr>
            <a:spLocks noChangeArrowheads="1"/>
          </p:cNvSpPr>
          <p:nvPr/>
        </p:nvSpPr>
        <p:spPr bwMode="auto">
          <a:xfrm>
            <a:off x="5588002"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92" name="Rectangle 65"/>
          <p:cNvSpPr>
            <a:spLocks noChangeArrowheads="1"/>
          </p:cNvSpPr>
          <p:nvPr/>
        </p:nvSpPr>
        <p:spPr bwMode="auto">
          <a:xfrm>
            <a:off x="64262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93" name="Rectangle 66"/>
          <p:cNvSpPr>
            <a:spLocks noChangeArrowheads="1"/>
          </p:cNvSpPr>
          <p:nvPr/>
        </p:nvSpPr>
        <p:spPr bwMode="auto">
          <a:xfrm>
            <a:off x="72644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94" name="Rectangle 67"/>
          <p:cNvSpPr>
            <a:spLocks noChangeArrowheads="1"/>
          </p:cNvSpPr>
          <p:nvPr/>
        </p:nvSpPr>
        <p:spPr bwMode="auto">
          <a:xfrm>
            <a:off x="81026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95" name="Rectangle 68"/>
          <p:cNvSpPr>
            <a:spLocks noChangeArrowheads="1"/>
          </p:cNvSpPr>
          <p:nvPr/>
        </p:nvSpPr>
        <p:spPr bwMode="auto">
          <a:xfrm>
            <a:off x="89408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96" name="Rectangle 69"/>
          <p:cNvSpPr>
            <a:spLocks noChangeArrowheads="1"/>
          </p:cNvSpPr>
          <p:nvPr/>
        </p:nvSpPr>
        <p:spPr bwMode="auto">
          <a:xfrm>
            <a:off x="11379201" y="41910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497" name="Rectangle 70"/>
          <p:cNvSpPr>
            <a:spLocks noChangeArrowheads="1"/>
          </p:cNvSpPr>
          <p:nvPr/>
        </p:nvSpPr>
        <p:spPr bwMode="auto">
          <a:xfrm>
            <a:off x="11379201" y="49530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normAutofit fontScale="90000"/>
          </a:bodyPr>
          <a:lstStyle/>
          <a:p>
            <a:pPr eaLnBrk="1" hangingPunct="1"/>
            <a:r>
              <a:rPr lang="en-US" dirty="0"/>
              <a:t>How many subsets of {a, b, c, d, e} are there?</a:t>
            </a:r>
            <a:endParaRPr lang="en-US" dirty="0">
              <a:latin typeface="Calibri" charset="0"/>
              <a:ea typeface="MS PGothic" charset="0"/>
            </a:endParaRPr>
          </a:p>
        </p:txBody>
      </p:sp>
      <p:sp>
        <p:nvSpPr>
          <p:cNvPr id="2051" name="TPAnswers"/>
          <p:cNvSpPr>
            <a:spLocks noGrp="1"/>
          </p:cNvSpPr>
          <p:nvPr>
            <p:ph idx="1"/>
            <p:custDataLst>
              <p:tags r:id="rId2"/>
            </p:custDataLst>
          </p:nvPr>
        </p:nvSpPr>
        <p:spPr>
          <a:xfrm>
            <a:off x="1677864" y="2275841"/>
            <a:ext cx="6264696" cy="6436925"/>
          </a:xfrm>
        </p:spPr>
        <p:txBody>
          <a:bodyPr/>
          <a:lstStyle/>
          <a:p>
            <a:pPr marL="914400" indent="-914400">
              <a:buFont typeface="Arial" charset="0"/>
              <a:buAutoNum type="alphaUcPeriod"/>
            </a:pPr>
            <a:r>
              <a:rPr lang="en-US" dirty="0" smtClean="0">
                <a:latin typeface="Calibri" charset="0"/>
                <a:ea typeface="MS PGothic" charset="0"/>
              </a:rPr>
              <a:t>16</a:t>
            </a:r>
          </a:p>
          <a:p>
            <a:pPr marL="914400" indent="-914400">
              <a:buFont typeface="Arial" charset="0"/>
              <a:buAutoNum type="alphaUcPeriod"/>
            </a:pPr>
            <a:r>
              <a:rPr lang="en-US" dirty="0" smtClean="0">
                <a:latin typeface="Calibri" charset="0"/>
                <a:ea typeface="MS PGothic" charset="0"/>
              </a:rPr>
              <a:t>31</a:t>
            </a:r>
          </a:p>
          <a:p>
            <a:pPr marL="914400" indent="-914400">
              <a:buFont typeface="Arial" charset="0"/>
              <a:buAutoNum type="alphaUcPeriod"/>
            </a:pPr>
            <a:r>
              <a:rPr lang="en-US" dirty="0" smtClean="0">
                <a:latin typeface="Calibri" charset="0"/>
                <a:ea typeface="MS PGothic" charset="0"/>
              </a:rPr>
              <a:t>32</a:t>
            </a:r>
          </a:p>
          <a:p>
            <a:pPr marL="914400" indent="-914400">
              <a:buFont typeface="Arial" charset="0"/>
              <a:buAutoNum type="alphaUcPeriod"/>
            </a:pPr>
            <a:r>
              <a:rPr lang="en-US" dirty="0" smtClean="0">
                <a:latin typeface="Calibri" charset="0"/>
                <a:ea typeface="MS PGothic" charset="0"/>
              </a:rPr>
              <a:t>None of the above</a:t>
            </a:r>
            <a:endParaRPr lang="en-US" dirty="0">
              <a:latin typeface="Calibri" charset="0"/>
              <a:ea typeface="MS PGothic"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normAutofit fontScale="90000"/>
          </a:bodyPr>
          <a:lstStyle/>
          <a:p>
            <a:pPr eaLnBrk="1" hangingPunct="1"/>
            <a:r>
              <a:rPr lang="en-US" dirty="0">
                <a:solidFill>
                  <a:schemeClr val="tx2">
                    <a:satMod val="130000"/>
                  </a:schemeClr>
                </a:solidFill>
              </a:rPr>
              <a:t>W</a:t>
            </a:r>
            <a:r>
              <a:rPr lang="en-US" dirty="0" smtClean="0">
                <a:solidFill>
                  <a:schemeClr val="tx2">
                    <a:satMod val="130000"/>
                  </a:schemeClr>
                </a:solidFill>
              </a:rPr>
              <a:t>e can tile </a:t>
            </a:r>
            <a:r>
              <a:rPr lang="en-US" dirty="0">
                <a:solidFill>
                  <a:schemeClr val="tx2">
                    <a:satMod val="130000"/>
                  </a:schemeClr>
                </a:solidFill>
              </a:rPr>
              <a:t>the mutilated grid with </a:t>
            </a:r>
            <a:r>
              <a:rPr lang="en-US" dirty="0" smtClean="0">
                <a:solidFill>
                  <a:schemeClr val="tx2">
                    <a:satMod val="130000"/>
                  </a:schemeClr>
                </a:solidFill>
              </a:rPr>
              <a:t>2 </a:t>
            </a:r>
            <a:r>
              <a:rPr lang="en-US" dirty="0">
                <a:solidFill>
                  <a:schemeClr val="tx2">
                    <a:satMod val="130000"/>
                  </a:schemeClr>
                </a:solidFill>
              </a:rPr>
              <a:t>x 1 </a:t>
            </a:r>
            <a:r>
              <a:rPr lang="en-US" dirty="0" smtClean="0">
                <a:solidFill>
                  <a:schemeClr val="tx2">
                    <a:satMod val="130000"/>
                  </a:schemeClr>
                </a:solidFill>
              </a:rPr>
              <a:t>tiles?</a:t>
            </a:r>
            <a:endParaRPr lang="en-US" dirty="0">
              <a:latin typeface="Calibri" charset="0"/>
              <a:ea typeface="MS PGothic" charset="0"/>
            </a:endParaRPr>
          </a:p>
        </p:txBody>
      </p:sp>
      <p:sp>
        <p:nvSpPr>
          <p:cNvPr id="2051" name="TPAnswers"/>
          <p:cNvSpPr>
            <a:spLocks noGrp="1"/>
          </p:cNvSpPr>
          <p:nvPr>
            <p:ph idx="1"/>
            <p:custDataLst>
              <p:tags r:id="rId2"/>
            </p:custDataLst>
          </p:nvPr>
        </p:nvSpPr>
        <p:spPr>
          <a:xfrm>
            <a:off x="8086576" y="1852464"/>
            <a:ext cx="4464496" cy="2960999"/>
          </a:xfrm>
        </p:spPr>
        <p:txBody>
          <a:bodyPr/>
          <a:lstStyle/>
          <a:p>
            <a:pPr marL="914400" indent="-914400">
              <a:buFont typeface="Arial" charset="0"/>
              <a:buAutoNum type="alphaUcPeriod"/>
            </a:pPr>
            <a:r>
              <a:rPr lang="en-US" dirty="0" smtClean="0">
                <a:latin typeface="Calibri" charset="0"/>
                <a:ea typeface="MS PGothic" charset="0"/>
              </a:rPr>
              <a:t>True</a:t>
            </a:r>
          </a:p>
          <a:p>
            <a:pPr marL="914400" indent="-914400">
              <a:buFont typeface="Arial" charset="0"/>
              <a:buAutoNum type="alphaUcPeriod"/>
            </a:pPr>
            <a:r>
              <a:rPr lang="en-US" dirty="0" smtClean="0">
                <a:latin typeface="Calibri" charset="0"/>
                <a:ea typeface="MS PGothic" charset="0"/>
              </a:rPr>
              <a:t>False</a:t>
            </a:r>
            <a:endParaRPr lang="en-US" dirty="0">
              <a:latin typeface="Calibri" charset="0"/>
              <a:ea typeface="MS PGothic" charset="0"/>
            </a:endParaRPr>
          </a:p>
        </p:txBody>
      </p:sp>
      <p:grpSp>
        <p:nvGrpSpPr>
          <p:cNvPr id="5" name="Group 4"/>
          <p:cNvGrpSpPr/>
          <p:nvPr/>
        </p:nvGrpSpPr>
        <p:grpSpPr>
          <a:xfrm>
            <a:off x="1965896" y="4660776"/>
            <a:ext cx="5157190" cy="4538464"/>
            <a:chOff x="3073402" y="2743201"/>
            <a:chExt cx="6705598" cy="6095999"/>
          </a:xfrm>
        </p:grpSpPr>
        <p:sp>
          <p:nvSpPr>
            <p:cNvPr id="6" name="Rectangle 5"/>
            <p:cNvSpPr>
              <a:spLocks noChangeArrowheads="1"/>
            </p:cNvSpPr>
            <p:nvPr/>
          </p:nvSpPr>
          <p:spPr bwMode="auto">
            <a:xfrm>
              <a:off x="3073402"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7" name="Rectangle 6"/>
            <p:cNvSpPr>
              <a:spLocks noChangeArrowheads="1"/>
            </p:cNvSpPr>
            <p:nvPr/>
          </p:nvSpPr>
          <p:spPr bwMode="auto">
            <a:xfrm>
              <a:off x="39116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8" name="Rectangle 7"/>
            <p:cNvSpPr>
              <a:spLocks noChangeArrowheads="1"/>
            </p:cNvSpPr>
            <p:nvPr/>
          </p:nvSpPr>
          <p:spPr bwMode="auto">
            <a:xfrm>
              <a:off x="47498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9" name="Rectangle 8"/>
            <p:cNvSpPr>
              <a:spLocks noChangeArrowheads="1"/>
            </p:cNvSpPr>
            <p:nvPr/>
          </p:nvSpPr>
          <p:spPr bwMode="auto">
            <a:xfrm>
              <a:off x="5588002"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0" name="Rectangle 9"/>
            <p:cNvSpPr>
              <a:spLocks noChangeArrowheads="1"/>
            </p:cNvSpPr>
            <p:nvPr/>
          </p:nvSpPr>
          <p:spPr bwMode="auto">
            <a:xfrm>
              <a:off x="3073402"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 name="Rectangle 10"/>
            <p:cNvSpPr>
              <a:spLocks noChangeArrowheads="1"/>
            </p:cNvSpPr>
            <p:nvPr/>
          </p:nvSpPr>
          <p:spPr bwMode="auto">
            <a:xfrm>
              <a:off x="39116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 name="Rectangle 11"/>
            <p:cNvSpPr>
              <a:spLocks noChangeArrowheads="1"/>
            </p:cNvSpPr>
            <p:nvPr/>
          </p:nvSpPr>
          <p:spPr bwMode="auto">
            <a:xfrm>
              <a:off x="47498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3" name="Rectangle 12"/>
            <p:cNvSpPr>
              <a:spLocks noChangeArrowheads="1"/>
            </p:cNvSpPr>
            <p:nvPr/>
          </p:nvSpPr>
          <p:spPr bwMode="auto">
            <a:xfrm>
              <a:off x="5588002"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 name="Rectangle 13"/>
            <p:cNvSpPr>
              <a:spLocks noChangeArrowheads="1"/>
            </p:cNvSpPr>
            <p:nvPr/>
          </p:nvSpPr>
          <p:spPr bwMode="auto">
            <a:xfrm>
              <a:off x="3073402"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5" name="Rectangle 14"/>
            <p:cNvSpPr>
              <a:spLocks noChangeArrowheads="1"/>
            </p:cNvSpPr>
            <p:nvPr/>
          </p:nvSpPr>
          <p:spPr bwMode="auto">
            <a:xfrm>
              <a:off x="39116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6" name="Rectangle 15"/>
            <p:cNvSpPr>
              <a:spLocks noChangeArrowheads="1"/>
            </p:cNvSpPr>
            <p:nvPr/>
          </p:nvSpPr>
          <p:spPr bwMode="auto">
            <a:xfrm>
              <a:off x="47498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7" name="Rectangle 16"/>
            <p:cNvSpPr>
              <a:spLocks noChangeArrowheads="1"/>
            </p:cNvSpPr>
            <p:nvPr/>
          </p:nvSpPr>
          <p:spPr bwMode="auto">
            <a:xfrm>
              <a:off x="5588002"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 name="Rectangle 17"/>
            <p:cNvSpPr>
              <a:spLocks noChangeArrowheads="1"/>
            </p:cNvSpPr>
            <p:nvPr/>
          </p:nvSpPr>
          <p:spPr bwMode="auto">
            <a:xfrm>
              <a:off x="3073402"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9" name="Rectangle 18"/>
            <p:cNvSpPr>
              <a:spLocks noChangeArrowheads="1"/>
            </p:cNvSpPr>
            <p:nvPr/>
          </p:nvSpPr>
          <p:spPr bwMode="auto">
            <a:xfrm>
              <a:off x="39116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 name="Rectangle 19"/>
            <p:cNvSpPr>
              <a:spLocks noChangeArrowheads="1"/>
            </p:cNvSpPr>
            <p:nvPr/>
          </p:nvSpPr>
          <p:spPr bwMode="auto">
            <a:xfrm>
              <a:off x="47498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1" name="Rectangle 20"/>
            <p:cNvSpPr>
              <a:spLocks noChangeArrowheads="1"/>
            </p:cNvSpPr>
            <p:nvPr/>
          </p:nvSpPr>
          <p:spPr bwMode="auto">
            <a:xfrm>
              <a:off x="5588002"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 name="Rectangle 21"/>
            <p:cNvSpPr>
              <a:spLocks noChangeArrowheads="1"/>
            </p:cNvSpPr>
            <p:nvPr/>
          </p:nvSpPr>
          <p:spPr bwMode="auto">
            <a:xfrm>
              <a:off x="3073402"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3" name="Rectangle 22"/>
            <p:cNvSpPr>
              <a:spLocks noChangeArrowheads="1"/>
            </p:cNvSpPr>
            <p:nvPr/>
          </p:nvSpPr>
          <p:spPr bwMode="auto">
            <a:xfrm>
              <a:off x="39116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4" name="Rectangle 23"/>
            <p:cNvSpPr>
              <a:spLocks noChangeArrowheads="1"/>
            </p:cNvSpPr>
            <p:nvPr/>
          </p:nvSpPr>
          <p:spPr bwMode="auto">
            <a:xfrm>
              <a:off x="47498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5" name="Rectangle 24"/>
            <p:cNvSpPr>
              <a:spLocks noChangeArrowheads="1"/>
            </p:cNvSpPr>
            <p:nvPr/>
          </p:nvSpPr>
          <p:spPr bwMode="auto">
            <a:xfrm>
              <a:off x="5588002"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 name="Rectangle 25"/>
            <p:cNvSpPr>
              <a:spLocks noChangeArrowheads="1"/>
            </p:cNvSpPr>
            <p:nvPr/>
          </p:nvSpPr>
          <p:spPr bwMode="auto">
            <a:xfrm>
              <a:off x="3073402"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7" name="Rectangle 26"/>
            <p:cNvSpPr>
              <a:spLocks noChangeArrowheads="1"/>
            </p:cNvSpPr>
            <p:nvPr/>
          </p:nvSpPr>
          <p:spPr bwMode="auto">
            <a:xfrm>
              <a:off x="39116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 name="Rectangle 27"/>
            <p:cNvSpPr>
              <a:spLocks noChangeArrowheads="1"/>
            </p:cNvSpPr>
            <p:nvPr/>
          </p:nvSpPr>
          <p:spPr bwMode="auto">
            <a:xfrm>
              <a:off x="47498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 name="Rectangle 28"/>
            <p:cNvSpPr>
              <a:spLocks noChangeArrowheads="1"/>
            </p:cNvSpPr>
            <p:nvPr/>
          </p:nvSpPr>
          <p:spPr bwMode="auto">
            <a:xfrm>
              <a:off x="5588002"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0" name="Rectangle 29"/>
            <p:cNvSpPr>
              <a:spLocks noChangeArrowheads="1"/>
            </p:cNvSpPr>
            <p:nvPr/>
          </p:nvSpPr>
          <p:spPr bwMode="auto">
            <a:xfrm>
              <a:off x="64262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1" name="Rectangle 30"/>
            <p:cNvSpPr>
              <a:spLocks noChangeArrowheads="1"/>
            </p:cNvSpPr>
            <p:nvPr/>
          </p:nvSpPr>
          <p:spPr bwMode="auto">
            <a:xfrm>
              <a:off x="72644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2" name="Rectangle 31"/>
            <p:cNvSpPr>
              <a:spLocks noChangeArrowheads="1"/>
            </p:cNvSpPr>
            <p:nvPr/>
          </p:nvSpPr>
          <p:spPr bwMode="auto">
            <a:xfrm>
              <a:off x="8102601" y="274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3" name="Rectangle 33"/>
            <p:cNvSpPr>
              <a:spLocks noChangeArrowheads="1"/>
            </p:cNvSpPr>
            <p:nvPr/>
          </p:nvSpPr>
          <p:spPr bwMode="auto">
            <a:xfrm>
              <a:off x="64262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4" name="Rectangle 34"/>
            <p:cNvSpPr>
              <a:spLocks noChangeArrowheads="1"/>
            </p:cNvSpPr>
            <p:nvPr/>
          </p:nvSpPr>
          <p:spPr bwMode="auto">
            <a:xfrm>
              <a:off x="72644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5" name="Rectangle 35"/>
            <p:cNvSpPr>
              <a:spLocks noChangeArrowheads="1"/>
            </p:cNvSpPr>
            <p:nvPr/>
          </p:nvSpPr>
          <p:spPr bwMode="auto">
            <a:xfrm>
              <a:off x="81026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6" name="Rectangle 36"/>
            <p:cNvSpPr>
              <a:spLocks noChangeArrowheads="1"/>
            </p:cNvSpPr>
            <p:nvPr/>
          </p:nvSpPr>
          <p:spPr bwMode="auto">
            <a:xfrm>
              <a:off x="8940801" y="350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7" name="Rectangle 37"/>
            <p:cNvSpPr>
              <a:spLocks noChangeArrowheads="1"/>
            </p:cNvSpPr>
            <p:nvPr/>
          </p:nvSpPr>
          <p:spPr bwMode="auto">
            <a:xfrm>
              <a:off x="64262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8" name="Rectangle 38"/>
            <p:cNvSpPr>
              <a:spLocks noChangeArrowheads="1"/>
            </p:cNvSpPr>
            <p:nvPr/>
          </p:nvSpPr>
          <p:spPr bwMode="auto">
            <a:xfrm>
              <a:off x="72644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9" name="Rectangle 39"/>
            <p:cNvSpPr>
              <a:spLocks noChangeArrowheads="1"/>
            </p:cNvSpPr>
            <p:nvPr/>
          </p:nvSpPr>
          <p:spPr bwMode="auto">
            <a:xfrm>
              <a:off x="81026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0" name="Rectangle 40"/>
            <p:cNvSpPr>
              <a:spLocks noChangeArrowheads="1"/>
            </p:cNvSpPr>
            <p:nvPr/>
          </p:nvSpPr>
          <p:spPr bwMode="auto">
            <a:xfrm>
              <a:off x="8940801" y="4267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1" name="Rectangle 41"/>
            <p:cNvSpPr>
              <a:spLocks noChangeArrowheads="1"/>
            </p:cNvSpPr>
            <p:nvPr/>
          </p:nvSpPr>
          <p:spPr bwMode="auto">
            <a:xfrm>
              <a:off x="64262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2" name="Rectangle 42"/>
            <p:cNvSpPr>
              <a:spLocks noChangeArrowheads="1"/>
            </p:cNvSpPr>
            <p:nvPr/>
          </p:nvSpPr>
          <p:spPr bwMode="auto">
            <a:xfrm>
              <a:off x="72644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3" name="Rectangle 43"/>
            <p:cNvSpPr>
              <a:spLocks noChangeArrowheads="1"/>
            </p:cNvSpPr>
            <p:nvPr/>
          </p:nvSpPr>
          <p:spPr bwMode="auto">
            <a:xfrm>
              <a:off x="81026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4" name="Rectangle 44"/>
            <p:cNvSpPr>
              <a:spLocks noChangeArrowheads="1"/>
            </p:cNvSpPr>
            <p:nvPr/>
          </p:nvSpPr>
          <p:spPr bwMode="auto">
            <a:xfrm>
              <a:off x="8940801" y="5029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5" name="Rectangle 45"/>
            <p:cNvSpPr>
              <a:spLocks noChangeArrowheads="1"/>
            </p:cNvSpPr>
            <p:nvPr/>
          </p:nvSpPr>
          <p:spPr bwMode="auto">
            <a:xfrm>
              <a:off x="64262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6" name="Rectangle 46"/>
            <p:cNvSpPr>
              <a:spLocks noChangeArrowheads="1"/>
            </p:cNvSpPr>
            <p:nvPr/>
          </p:nvSpPr>
          <p:spPr bwMode="auto">
            <a:xfrm>
              <a:off x="72644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7" name="Rectangle 47"/>
            <p:cNvSpPr>
              <a:spLocks noChangeArrowheads="1"/>
            </p:cNvSpPr>
            <p:nvPr/>
          </p:nvSpPr>
          <p:spPr bwMode="auto">
            <a:xfrm>
              <a:off x="81026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8" name="Rectangle 48"/>
            <p:cNvSpPr>
              <a:spLocks noChangeArrowheads="1"/>
            </p:cNvSpPr>
            <p:nvPr/>
          </p:nvSpPr>
          <p:spPr bwMode="auto">
            <a:xfrm>
              <a:off x="8940801" y="5791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9" name="Rectangle 49"/>
            <p:cNvSpPr>
              <a:spLocks noChangeArrowheads="1"/>
            </p:cNvSpPr>
            <p:nvPr/>
          </p:nvSpPr>
          <p:spPr bwMode="auto">
            <a:xfrm>
              <a:off x="64262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0" name="Rectangle 50"/>
            <p:cNvSpPr>
              <a:spLocks noChangeArrowheads="1"/>
            </p:cNvSpPr>
            <p:nvPr/>
          </p:nvSpPr>
          <p:spPr bwMode="auto">
            <a:xfrm>
              <a:off x="72644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1" name="Rectangle 51"/>
            <p:cNvSpPr>
              <a:spLocks noChangeArrowheads="1"/>
            </p:cNvSpPr>
            <p:nvPr/>
          </p:nvSpPr>
          <p:spPr bwMode="auto">
            <a:xfrm>
              <a:off x="81026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2" name="Rectangle 52"/>
            <p:cNvSpPr>
              <a:spLocks noChangeArrowheads="1"/>
            </p:cNvSpPr>
            <p:nvPr/>
          </p:nvSpPr>
          <p:spPr bwMode="auto">
            <a:xfrm>
              <a:off x="8940801" y="6553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3" name="Rectangle 53"/>
            <p:cNvSpPr>
              <a:spLocks noChangeArrowheads="1"/>
            </p:cNvSpPr>
            <p:nvPr/>
          </p:nvSpPr>
          <p:spPr bwMode="auto">
            <a:xfrm>
              <a:off x="3073402"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4" name="Rectangle 54"/>
            <p:cNvSpPr>
              <a:spLocks noChangeArrowheads="1"/>
            </p:cNvSpPr>
            <p:nvPr/>
          </p:nvSpPr>
          <p:spPr bwMode="auto">
            <a:xfrm>
              <a:off x="39116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5" name="Rectangle 55"/>
            <p:cNvSpPr>
              <a:spLocks noChangeArrowheads="1"/>
            </p:cNvSpPr>
            <p:nvPr/>
          </p:nvSpPr>
          <p:spPr bwMode="auto">
            <a:xfrm>
              <a:off x="47498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6" name="Rectangle 56"/>
            <p:cNvSpPr>
              <a:spLocks noChangeArrowheads="1"/>
            </p:cNvSpPr>
            <p:nvPr/>
          </p:nvSpPr>
          <p:spPr bwMode="auto">
            <a:xfrm>
              <a:off x="5588002"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7" name="Rectangle 57"/>
            <p:cNvSpPr>
              <a:spLocks noChangeArrowheads="1"/>
            </p:cNvSpPr>
            <p:nvPr/>
          </p:nvSpPr>
          <p:spPr bwMode="auto">
            <a:xfrm>
              <a:off x="64262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8" name="Rectangle 58"/>
            <p:cNvSpPr>
              <a:spLocks noChangeArrowheads="1"/>
            </p:cNvSpPr>
            <p:nvPr/>
          </p:nvSpPr>
          <p:spPr bwMode="auto">
            <a:xfrm>
              <a:off x="72644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9" name="Rectangle 59"/>
            <p:cNvSpPr>
              <a:spLocks noChangeArrowheads="1"/>
            </p:cNvSpPr>
            <p:nvPr/>
          </p:nvSpPr>
          <p:spPr bwMode="auto">
            <a:xfrm>
              <a:off x="81026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0" name="Rectangle 60"/>
            <p:cNvSpPr>
              <a:spLocks noChangeArrowheads="1"/>
            </p:cNvSpPr>
            <p:nvPr/>
          </p:nvSpPr>
          <p:spPr bwMode="auto">
            <a:xfrm>
              <a:off x="8940801" y="73152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1" name="Rectangle 62"/>
            <p:cNvSpPr>
              <a:spLocks noChangeArrowheads="1"/>
            </p:cNvSpPr>
            <p:nvPr/>
          </p:nvSpPr>
          <p:spPr bwMode="auto">
            <a:xfrm>
              <a:off x="39116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2" name="Rectangle 63"/>
            <p:cNvSpPr>
              <a:spLocks noChangeArrowheads="1"/>
            </p:cNvSpPr>
            <p:nvPr/>
          </p:nvSpPr>
          <p:spPr bwMode="auto">
            <a:xfrm>
              <a:off x="47498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3" name="Rectangle 64"/>
            <p:cNvSpPr>
              <a:spLocks noChangeArrowheads="1"/>
            </p:cNvSpPr>
            <p:nvPr/>
          </p:nvSpPr>
          <p:spPr bwMode="auto">
            <a:xfrm>
              <a:off x="5588002"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4" name="Rectangle 65"/>
            <p:cNvSpPr>
              <a:spLocks noChangeArrowheads="1"/>
            </p:cNvSpPr>
            <p:nvPr/>
          </p:nvSpPr>
          <p:spPr bwMode="auto">
            <a:xfrm>
              <a:off x="64262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5" name="Rectangle 66"/>
            <p:cNvSpPr>
              <a:spLocks noChangeArrowheads="1"/>
            </p:cNvSpPr>
            <p:nvPr/>
          </p:nvSpPr>
          <p:spPr bwMode="auto">
            <a:xfrm>
              <a:off x="72644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6" name="Rectangle 67"/>
            <p:cNvSpPr>
              <a:spLocks noChangeArrowheads="1"/>
            </p:cNvSpPr>
            <p:nvPr/>
          </p:nvSpPr>
          <p:spPr bwMode="auto">
            <a:xfrm>
              <a:off x="81026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7" name="Rectangle 68"/>
            <p:cNvSpPr>
              <a:spLocks noChangeArrowheads="1"/>
            </p:cNvSpPr>
            <p:nvPr/>
          </p:nvSpPr>
          <p:spPr bwMode="auto">
            <a:xfrm>
              <a:off x="8940801" y="80772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grpSp>
      <p:grpSp>
        <p:nvGrpSpPr>
          <p:cNvPr id="68" name="Group 67"/>
          <p:cNvGrpSpPr/>
          <p:nvPr/>
        </p:nvGrpSpPr>
        <p:grpSpPr>
          <a:xfrm>
            <a:off x="5422280" y="1924472"/>
            <a:ext cx="576064" cy="1152128"/>
            <a:chOff x="11379201" y="4191001"/>
            <a:chExt cx="838199" cy="1523999"/>
          </a:xfrm>
        </p:grpSpPr>
        <p:sp>
          <p:nvSpPr>
            <p:cNvPr id="69" name="Rectangle 69"/>
            <p:cNvSpPr>
              <a:spLocks noChangeArrowheads="1"/>
            </p:cNvSpPr>
            <p:nvPr/>
          </p:nvSpPr>
          <p:spPr bwMode="auto">
            <a:xfrm>
              <a:off x="11379201" y="41910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70" name="Rectangle 70"/>
            <p:cNvSpPr>
              <a:spLocks noChangeArrowheads="1"/>
            </p:cNvSpPr>
            <p:nvPr/>
          </p:nvSpPr>
          <p:spPr bwMode="auto">
            <a:xfrm>
              <a:off x="11379201" y="49530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grpSp>
      <p:grpSp>
        <p:nvGrpSpPr>
          <p:cNvPr id="2049" name="TPCountdown"/>
          <p:cNvGrpSpPr/>
          <p:nvPr>
            <p:custDataLst>
              <p:tags r:id="rId3"/>
            </p:custDataLst>
          </p:nvPr>
        </p:nvGrpSpPr>
        <p:grpSpPr>
          <a:xfrm>
            <a:off x="12039600" y="8991600"/>
            <a:ext cx="838200" cy="635000"/>
            <a:chOff x="8318500" y="6032500"/>
            <a:chExt cx="838200" cy="635000"/>
          </a:xfrm>
        </p:grpSpPr>
        <p:sp>
          <p:nvSpPr>
            <p:cNvPr id="4" name="CountdownShape"/>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8" name="CountdownText"/>
            <p:cNvSpPr txBox="1"/>
            <p:nvPr/>
          </p:nvSpPr>
          <p:spPr>
            <a:xfrm>
              <a:off x="8318500" y="6032500"/>
              <a:ext cx="838200" cy="635000"/>
            </a:xfrm>
            <a:prstGeom prst="rect">
              <a:avLst/>
            </a:prstGeom>
            <a:noFill/>
          </p:spPr>
          <p:txBody>
            <a:bodyPr vert="horz" rtlCol="0" anchor="ctr" anchorCtr="1">
              <a:noAutofit/>
            </a:bodyPr>
            <a:lstStyle/>
            <a:p>
              <a:pPr algn="r"/>
              <a:r>
                <a:rPr lang="en-US" sz="2400" b="1" smtClean="0">
                  <a:latin typeface="Tahoma"/>
                </a:rPr>
                <a:t>30</a:t>
              </a:r>
              <a:endParaRPr lang="en-US" sz="2400" b="1">
                <a:latin typeface="Tahoma"/>
              </a:endParaRPr>
            </a:p>
          </p:txBody>
        </p:sp>
      </p:gr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idx="4294967295"/>
          </p:nvPr>
        </p:nvSpPr>
        <p:spPr>
          <a:xfrm>
            <a:off x="1389063" y="26989"/>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Mutilated Chessboard</a:t>
            </a:r>
          </a:p>
        </p:txBody>
      </p:sp>
      <p:sp>
        <p:nvSpPr>
          <p:cNvPr id="20482" name="Rectangle 5"/>
          <p:cNvSpPr>
            <a:spLocks noChangeArrowheads="1"/>
          </p:cNvSpPr>
          <p:nvPr/>
        </p:nvSpPr>
        <p:spPr bwMode="auto">
          <a:xfrm>
            <a:off x="3073402"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83" name="Rectangle 6"/>
          <p:cNvSpPr>
            <a:spLocks noChangeArrowheads="1"/>
          </p:cNvSpPr>
          <p:nvPr/>
        </p:nvSpPr>
        <p:spPr bwMode="auto">
          <a:xfrm>
            <a:off x="39116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84" name="Rectangle 7"/>
          <p:cNvSpPr>
            <a:spLocks noChangeArrowheads="1"/>
          </p:cNvSpPr>
          <p:nvPr/>
        </p:nvSpPr>
        <p:spPr bwMode="auto">
          <a:xfrm>
            <a:off x="47498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85" name="Rectangle 8"/>
          <p:cNvSpPr>
            <a:spLocks noChangeArrowheads="1"/>
          </p:cNvSpPr>
          <p:nvPr/>
        </p:nvSpPr>
        <p:spPr bwMode="auto">
          <a:xfrm>
            <a:off x="5588002"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86" name="Rectangle 9"/>
          <p:cNvSpPr>
            <a:spLocks noChangeArrowheads="1"/>
          </p:cNvSpPr>
          <p:nvPr/>
        </p:nvSpPr>
        <p:spPr bwMode="auto">
          <a:xfrm>
            <a:off x="3073402"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87" name="Rectangle 10"/>
          <p:cNvSpPr>
            <a:spLocks noChangeArrowheads="1"/>
          </p:cNvSpPr>
          <p:nvPr/>
        </p:nvSpPr>
        <p:spPr bwMode="auto">
          <a:xfrm>
            <a:off x="39116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88" name="Rectangle 11"/>
          <p:cNvSpPr>
            <a:spLocks noChangeArrowheads="1"/>
          </p:cNvSpPr>
          <p:nvPr/>
        </p:nvSpPr>
        <p:spPr bwMode="auto">
          <a:xfrm>
            <a:off x="47498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89" name="Rectangle 12"/>
          <p:cNvSpPr>
            <a:spLocks noChangeArrowheads="1"/>
          </p:cNvSpPr>
          <p:nvPr/>
        </p:nvSpPr>
        <p:spPr bwMode="auto">
          <a:xfrm>
            <a:off x="5588002"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90" name="Rectangle 13"/>
          <p:cNvSpPr>
            <a:spLocks noChangeArrowheads="1"/>
          </p:cNvSpPr>
          <p:nvPr/>
        </p:nvSpPr>
        <p:spPr bwMode="auto">
          <a:xfrm>
            <a:off x="3073402"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91" name="Rectangle 14"/>
          <p:cNvSpPr>
            <a:spLocks noChangeArrowheads="1"/>
          </p:cNvSpPr>
          <p:nvPr/>
        </p:nvSpPr>
        <p:spPr bwMode="auto">
          <a:xfrm>
            <a:off x="39116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92" name="Rectangle 15"/>
          <p:cNvSpPr>
            <a:spLocks noChangeArrowheads="1"/>
          </p:cNvSpPr>
          <p:nvPr/>
        </p:nvSpPr>
        <p:spPr bwMode="auto">
          <a:xfrm>
            <a:off x="47498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93" name="Rectangle 16"/>
          <p:cNvSpPr>
            <a:spLocks noChangeArrowheads="1"/>
          </p:cNvSpPr>
          <p:nvPr/>
        </p:nvSpPr>
        <p:spPr bwMode="auto">
          <a:xfrm>
            <a:off x="5588002"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94" name="Rectangle 17"/>
          <p:cNvSpPr>
            <a:spLocks noChangeArrowheads="1"/>
          </p:cNvSpPr>
          <p:nvPr/>
        </p:nvSpPr>
        <p:spPr bwMode="auto">
          <a:xfrm>
            <a:off x="3073402"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95" name="Rectangle 18"/>
          <p:cNvSpPr>
            <a:spLocks noChangeArrowheads="1"/>
          </p:cNvSpPr>
          <p:nvPr/>
        </p:nvSpPr>
        <p:spPr bwMode="auto">
          <a:xfrm>
            <a:off x="39116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96" name="Rectangle 19"/>
          <p:cNvSpPr>
            <a:spLocks noChangeArrowheads="1"/>
          </p:cNvSpPr>
          <p:nvPr/>
        </p:nvSpPr>
        <p:spPr bwMode="auto">
          <a:xfrm>
            <a:off x="47498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97" name="Rectangle 20"/>
          <p:cNvSpPr>
            <a:spLocks noChangeArrowheads="1"/>
          </p:cNvSpPr>
          <p:nvPr/>
        </p:nvSpPr>
        <p:spPr bwMode="auto">
          <a:xfrm>
            <a:off x="5588002"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98" name="Rectangle 21"/>
          <p:cNvSpPr>
            <a:spLocks noChangeArrowheads="1"/>
          </p:cNvSpPr>
          <p:nvPr/>
        </p:nvSpPr>
        <p:spPr bwMode="auto">
          <a:xfrm>
            <a:off x="3073402"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499" name="Rectangle 22"/>
          <p:cNvSpPr>
            <a:spLocks noChangeArrowheads="1"/>
          </p:cNvSpPr>
          <p:nvPr/>
        </p:nvSpPr>
        <p:spPr bwMode="auto">
          <a:xfrm>
            <a:off x="39116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00" name="Rectangle 23"/>
          <p:cNvSpPr>
            <a:spLocks noChangeArrowheads="1"/>
          </p:cNvSpPr>
          <p:nvPr/>
        </p:nvSpPr>
        <p:spPr bwMode="auto">
          <a:xfrm>
            <a:off x="47498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01" name="Rectangle 24"/>
          <p:cNvSpPr>
            <a:spLocks noChangeArrowheads="1"/>
          </p:cNvSpPr>
          <p:nvPr/>
        </p:nvSpPr>
        <p:spPr bwMode="auto">
          <a:xfrm>
            <a:off x="5588002"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02" name="Rectangle 25"/>
          <p:cNvSpPr>
            <a:spLocks noChangeArrowheads="1"/>
          </p:cNvSpPr>
          <p:nvPr/>
        </p:nvSpPr>
        <p:spPr bwMode="auto">
          <a:xfrm>
            <a:off x="3073402"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03" name="Rectangle 26"/>
          <p:cNvSpPr>
            <a:spLocks noChangeArrowheads="1"/>
          </p:cNvSpPr>
          <p:nvPr/>
        </p:nvSpPr>
        <p:spPr bwMode="auto">
          <a:xfrm>
            <a:off x="39116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04" name="Rectangle 27"/>
          <p:cNvSpPr>
            <a:spLocks noChangeArrowheads="1"/>
          </p:cNvSpPr>
          <p:nvPr/>
        </p:nvSpPr>
        <p:spPr bwMode="auto">
          <a:xfrm>
            <a:off x="47498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05" name="Rectangle 28"/>
          <p:cNvSpPr>
            <a:spLocks noChangeArrowheads="1"/>
          </p:cNvSpPr>
          <p:nvPr/>
        </p:nvSpPr>
        <p:spPr bwMode="auto">
          <a:xfrm>
            <a:off x="5588002"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06" name="Rectangle 29"/>
          <p:cNvSpPr>
            <a:spLocks noChangeArrowheads="1"/>
          </p:cNvSpPr>
          <p:nvPr/>
        </p:nvSpPr>
        <p:spPr bwMode="auto">
          <a:xfrm>
            <a:off x="64262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07" name="Rectangle 30"/>
          <p:cNvSpPr>
            <a:spLocks noChangeArrowheads="1"/>
          </p:cNvSpPr>
          <p:nvPr/>
        </p:nvSpPr>
        <p:spPr bwMode="auto">
          <a:xfrm>
            <a:off x="72644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08" name="Rectangle 31"/>
          <p:cNvSpPr>
            <a:spLocks noChangeArrowheads="1"/>
          </p:cNvSpPr>
          <p:nvPr/>
        </p:nvSpPr>
        <p:spPr bwMode="auto">
          <a:xfrm>
            <a:off x="81026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09" name="Rectangle 33"/>
          <p:cNvSpPr>
            <a:spLocks noChangeArrowheads="1"/>
          </p:cNvSpPr>
          <p:nvPr/>
        </p:nvSpPr>
        <p:spPr bwMode="auto">
          <a:xfrm>
            <a:off x="64262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10" name="Rectangle 34"/>
          <p:cNvSpPr>
            <a:spLocks noChangeArrowheads="1"/>
          </p:cNvSpPr>
          <p:nvPr/>
        </p:nvSpPr>
        <p:spPr bwMode="auto">
          <a:xfrm>
            <a:off x="72644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11" name="Rectangle 35"/>
          <p:cNvSpPr>
            <a:spLocks noChangeArrowheads="1"/>
          </p:cNvSpPr>
          <p:nvPr/>
        </p:nvSpPr>
        <p:spPr bwMode="auto">
          <a:xfrm>
            <a:off x="81026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12" name="Rectangle 36"/>
          <p:cNvSpPr>
            <a:spLocks noChangeArrowheads="1"/>
          </p:cNvSpPr>
          <p:nvPr/>
        </p:nvSpPr>
        <p:spPr bwMode="auto">
          <a:xfrm>
            <a:off x="89408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13" name="Rectangle 37"/>
          <p:cNvSpPr>
            <a:spLocks noChangeArrowheads="1"/>
          </p:cNvSpPr>
          <p:nvPr/>
        </p:nvSpPr>
        <p:spPr bwMode="auto">
          <a:xfrm>
            <a:off x="64262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14" name="Rectangle 38"/>
          <p:cNvSpPr>
            <a:spLocks noChangeArrowheads="1"/>
          </p:cNvSpPr>
          <p:nvPr/>
        </p:nvSpPr>
        <p:spPr bwMode="auto">
          <a:xfrm>
            <a:off x="72644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15" name="Rectangle 39"/>
          <p:cNvSpPr>
            <a:spLocks noChangeArrowheads="1"/>
          </p:cNvSpPr>
          <p:nvPr/>
        </p:nvSpPr>
        <p:spPr bwMode="auto">
          <a:xfrm>
            <a:off x="81026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16" name="Rectangle 40"/>
          <p:cNvSpPr>
            <a:spLocks noChangeArrowheads="1"/>
          </p:cNvSpPr>
          <p:nvPr/>
        </p:nvSpPr>
        <p:spPr bwMode="auto">
          <a:xfrm>
            <a:off x="89408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17" name="Rectangle 41"/>
          <p:cNvSpPr>
            <a:spLocks noChangeArrowheads="1"/>
          </p:cNvSpPr>
          <p:nvPr/>
        </p:nvSpPr>
        <p:spPr bwMode="auto">
          <a:xfrm>
            <a:off x="64262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18" name="Rectangle 42"/>
          <p:cNvSpPr>
            <a:spLocks noChangeArrowheads="1"/>
          </p:cNvSpPr>
          <p:nvPr/>
        </p:nvSpPr>
        <p:spPr bwMode="auto">
          <a:xfrm>
            <a:off x="72644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19" name="Rectangle 43"/>
          <p:cNvSpPr>
            <a:spLocks noChangeArrowheads="1"/>
          </p:cNvSpPr>
          <p:nvPr/>
        </p:nvSpPr>
        <p:spPr bwMode="auto">
          <a:xfrm>
            <a:off x="81026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20" name="Rectangle 44"/>
          <p:cNvSpPr>
            <a:spLocks noChangeArrowheads="1"/>
          </p:cNvSpPr>
          <p:nvPr/>
        </p:nvSpPr>
        <p:spPr bwMode="auto">
          <a:xfrm>
            <a:off x="89408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21" name="Rectangle 45"/>
          <p:cNvSpPr>
            <a:spLocks noChangeArrowheads="1"/>
          </p:cNvSpPr>
          <p:nvPr/>
        </p:nvSpPr>
        <p:spPr bwMode="auto">
          <a:xfrm>
            <a:off x="64262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22" name="Rectangle 46"/>
          <p:cNvSpPr>
            <a:spLocks noChangeArrowheads="1"/>
          </p:cNvSpPr>
          <p:nvPr/>
        </p:nvSpPr>
        <p:spPr bwMode="auto">
          <a:xfrm>
            <a:off x="72644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23" name="Rectangle 47"/>
          <p:cNvSpPr>
            <a:spLocks noChangeArrowheads="1"/>
          </p:cNvSpPr>
          <p:nvPr/>
        </p:nvSpPr>
        <p:spPr bwMode="auto">
          <a:xfrm>
            <a:off x="81026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24" name="Rectangle 48"/>
          <p:cNvSpPr>
            <a:spLocks noChangeArrowheads="1"/>
          </p:cNvSpPr>
          <p:nvPr/>
        </p:nvSpPr>
        <p:spPr bwMode="auto">
          <a:xfrm>
            <a:off x="89408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25" name="Rectangle 49"/>
          <p:cNvSpPr>
            <a:spLocks noChangeArrowheads="1"/>
          </p:cNvSpPr>
          <p:nvPr/>
        </p:nvSpPr>
        <p:spPr bwMode="auto">
          <a:xfrm>
            <a:off x="64262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26" name="Rectangle 50"/>
          <p:cNvSpPr>
            <a:spLocks noChangeArrowheads="1"/>
          </p:cNvSpPr>
          <p:nvPr/>
        </p:nvSpPr>
        <p:spPr bwMode="auto">
          <a:xfrm>
            <a:off x="72644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27" name="Rectangle 51"/>
          <p:cNvSpPr>
            <a:spLocks noChangeArrowheads="1"/>
          </p:cNvSpPr>
          <p:nvPr/>
        </p:nvSpPr>
        <p:spPr bwMode="auto">
          <a:xfrm>
            <a:off x="81026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28" name="Rectangle 52"/>
          <p:cNvSpPr>
            <a:spLocks noChangeArrowheads="1"/>
          </p:cNvSpPr>
          <p:nvPr/>
        </p:nvSpPr>
        <p:spPr bwMode="auto">
          <a:xfrm>
            <a:off x="89408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29" name="Rectangle 53"/>
          <p:cNvSpPr>
            <a:spLocks noChangeArrowheads="1"/>
          </p:cNvSpPr>
          <p:nvPr/>
        </p:nvSpPr>
        <p:spPr bwMode="auto">
          <a:xfrm>
            <a:off x="3073402"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30" name="Rectangle 54"/>
          <p:cNvSpPr>
            <a:spLocks noChangeArrowheads="1"/>
          </p:cNvSpPr>
          <p:nvPr/>
        </p:nvSpPr>
        <p:spPr bwMode="auto">
          <a:xfrm>
            <a:off x="3911601"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31" name="Rectangle 55"/>
          <p:cNvSpPr>
            <a:spLocks noChangeArrowheads="1"/>
          </p:cNvSpPr>
          <p:nvPr/>
        </p:nvSpPr>
        <p:spPr bwMode="auto">
          <a:xfrm>
            <a:off x="47498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32" name="Rectangle 56"/>
          <p:cNvSpPr>
            <a:spLocks noChangeArrowheads="1"/>
          </p:cNvSpPr>
          <p:nvPr/>
        </p:nvSpPr>
        <p:spPr bwMode="auto">
          <a:xfrm>
            <a:off x="5588002"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33" name="Rectangle 57"/>
          <p:cNvSpPr>
            <a:spLocks noChangeArrowheads="1"/>
          </p:cNvSpPr>
          <p:nvPr/>
        </p:nvSpPr>
        <p:spPr bwMode="auto">
          <a:xfrm>
            <a:off x="64262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34" name="Rectangle 58"/>
          <p:cNvSpPr>
            <a:spLocks noChangeArrowheads="1"/>
          </p:cNvSpPr>
          <p:nvPr/>
        </p:nvSpPr>
        <p:spPr bwMode="auto">
          <a:xfrm>
            <a:off x="7264401"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35" name="Rectangle 59"/>
          <p:cNvSpPr>
            <a:spLocks noChangeArrowheads="1"/>
          </p:cNvSpPr>
          <p:nvPr/>
        </p:nvSpPr>
        <p:spPr bwMode="auto">
          <a:xfrm>
            <a:off x="81026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36" name="Rectangle 60"/>
          <p:cNvSpPr>
            <a:spLocks noChangeArrowheads="1"/>
          </p:cNvSpPr>
          <p:nvPr/>
        </p:nvSpPr>
        <p:spPr bwMode="auto">
          <a:xfrm>
            <a:off x="8940801"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37" name="Rectangle 62"/>
          <p:cNvSpPr>
            <a:spLocks noChangeArrowheads="1"/>
          </p:cNvSpPr>
          <p:nvPr/>
        </p:nvSpPr>
        <p:spPr bwMode="auto">
          <a:xfrm>
            <a:off x="39116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38" name="Rectangle 63"/>
          <p:cNvSpPr>
            <a:spLocks noChangeArrowheads="1"/>
          </p:cNvSpPr>
          <p:nvPr/>
        </p:nvSpPr>
        <p:spPr bwMode="auto">
          <a:xfrm>
            <a:off x="47498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39" name="Rectangle 64"/>
          <p:cNvSpPr>
            <a:spLocks noChangeArrowheads="1"/>
          </p:cNvSpPr>
          <p:nvPr/>
        </p:nvSpPr>
        <p:spPr bwMode="auto">
          <a:xfrm>
            <a:off x="5588002"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40" name="Rectangle 65"/>
          <p:cNvSpPr>
            <a:spLocks noChangeArrowheads="1"/>
          </p:cNvSpPr>
          <p:nvPr/>
        </p:nvSpPr>
        <p:spPr bwMode="auto">
          <a:xfrm>
            <a:off x="64262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41" name="Rectangle 66"/>
          <p:cNvSpPr>
            <a:spLocks noChangeArrowheads="1"/>
          </p:cNvSpPr>
          <p:nvPr/>
        </p:nvSpPr>
        <p:spPr bwMode="auto">
          <a:xfrm>
            <a:off x="72644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42" name="Rectangle 67"/>
          <p:cNvSpPr>
            <a:spLocks noChangeArrowheads="1"/>
          </p:cNvSpPr>
          <p:nvPr/>
        </p:nvSpPr>
        <p:spPr bwMode="auto">
          <a:xfrm>
            <a:off x="81026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43" name="Rectangle 68"/>
          <p:cNvSpPr>
            <a:spLocks noChangeArrowheads="1"/>
          </p:cNvSpPr>
          <p:nvPr/>
        </p:nvSpPr>
        <p:spPr bwMode="auto">
          <a:xfrm>
            <a:off x="89408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44" name="Rectangle 69"/>
          <p:cNvSpPr>
            <a:spLocks noChangeArrowheads="1"/>
          </p:cNvSpPr>
          <p:nvPr/>
        </p:nvSpPr>
        <p:spPr bwMode="auto">
          <a:xfrm>
            <a:off x="11379201" y="41910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545" name="Rectangle 70"/>
          <p:cNvSpPr>
            <a:spLocks noChangeArrowheads="1"/>
          </p:cNvSpPr>
          <p:nvPr/>
        </p:nvSpPr>
        <p:spPr bwMode="auto">
          <a:xfrm>
            <a:off x="11379201" y="49530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idx="4294967295"/>
          </p:nvPr>
        </p:nvSpPr>
        <p:spPr>
          <a:xfrm>
            <a:off x="1389063" y="1"/>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Cover Non-star Squares</a:t>
            </a:r>
          </a:p>
        </p:txBody>
      </p:sp>
      <p:sp>
        <p:nvSpPr>
          <p:cNvPr id="22530" name="Rectangle 5"/>
          <p:cNvSpPr>
            <a:spLocks noChangeArrowheads="1"/>
          </p:cNvSpPr>
          <p:nvPr/>
        </p:nvSpPr>
        <p:spPr bwMode="auto">
          <a:xfrm>
            <a:off x="3073402"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31" name="Rectangle 6"/>
          <p:cNvSpPr>
            <a:spLocks noChangeArrowheads="1"/>
          </p:cNvSpPr>
          <p:nvPr/>
        </p:nvSpPr>
        <p:spPr bwMode="auto">
          <a:xfrm>
            <a:off x="39116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32" name="Rectangle 7"/>
          <p:cNvSpPr>
            <a:spLocks noChangeArrowheads="1"/>
          </p:cNvSpPr>
          <p:nvPr/>
        </p:nvSpPr>
        <p:spPr bwMode="auto">
          <a:xfrm>
            <a:off x="47498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33" name="Rectangle 8"/>
          <p:cNvSpPr>
            <a:spLocks noChangeArrowheads="1"/>
          </p:cNvSpPr>
          <p:nvPr/>
        </p:nvSpPr>
        <p:spPr bwMode="auto">
          <a:xfrm>
            <a:off x="5588002"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34" name="Rectangle 9"/>
          <p:cNvSpPr>
            <a:spLocks noChangeArrowheads="1"/>
          </p:cNvSpPr>
          <p:nvPr/>
        </p:nvSpPr>
        <p:spPr bwMode="auto">
          <a:xfrm>
            <a:off x="3073402"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35" name="Rectangle 10"/>
          <p:cNvSpPr>
            <a:spLocks noChangeArrowheads="1"/>
          </p:cNvSpPr>
          <p:nvPr/>
        </p:nvSpPr>
        <p:spPr bwMode="auto">
          <a:xfrm>
            <a:off x="39116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36" name="Rectangle 11"/>
          <p:cNvSpPr>
            <a:spLocks noChangeArrowheads="1"/>
          </p:cNvSpPr>
          <p:nvPr/>
        </p:nvSpPr>
        <p:spPr bwMode="auto">
          <a:xfrm>
            <a:off x="47498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37" name="Rectangle 12"/>
          <p:cNvSpPr>
            <a:spLocks noChangeArrowheads="1"/>
          </p:cNvSpPr>
          <p:nvPr/>
        </p:nvSpPr>
        <p:spPr bwMode="auto">
          <a:xfrm>
            <a:off x="5588002"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38" name="Rectangle 13"/>
          <p:cNvSpPr>
            <a:spLocks noChangeArrowheads="1"/>
          </p:cNvSpPr>
          <p:nvPr/>
        </p:nvSpPr>
        <p:spPr bwMode="auto">
          <a:xfrm>
            <a:off x="3073402"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39" name="Rectangle 14"/>
          <p:cNvSpPr>
            <a:spLocks noChangeArrowheads="1"/>
          </p:cNvSpPr>
          <p:nvPr/>
        </p:nvSpPr>
        <p:spPr bwMode="auto">
          <a:xfrm>
            <a:off x="39116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40" name="Rectangle 15"/>
          <p:cNvSpPr>
            <a:spLocks noChangeArrowheads="1"/>
          </p:cNvSpPr>
          <p:nvPr/>
        </p:nvSpPr>
        <p:spPr bwMode="auto">
          <a:xfrm>
            <a:off x="47498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41" name="Rectangle 16"/>
          <p:cNvSpPr>
            <a:spLocks noChangeArrowheads="1"/>
          </p:cNvSpPr>
          <p:nvPr/>
        </p:nvSpPr>
        <p:spPr bwMode="auto">
          <a:xfrm>
            <a:off x="5588002"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42" name="Rectangle 17"/>
          <p:cNvSpPr>
            <a:spLocks noChangeArrowheads="1"/>
          </p:cNvSpPr>
          <p:nvPr/>
        </p:nvSpPr>
        <p:spPr bwMode="auto">
          <a:xfrm>
            <a:off x="3073402"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43" name="Rectangle 18"/>
          <p:cNvSpPr>
            <a:spLocks noChangeArrowheads="1"/>
          </p:cNvSpPr>
          <p:nvPr/>
        </p:nvSpPr>
        <p:spPr bwMode="auto">
          <a:xfrm>
            <a:off x="39116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44" name="Rectangle 19"/>
          <p:cNvSpPr>
            <a:spLocks noChangeArrowheads="1"/>
          </p:cNvSpPr>
          <p:nvPr/>
        </p:nvSpPr>
        <p:spPr bwMode="auto">
          <a:xfrm>
            <a:off x="47498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45" name="Rectangle 20"/>
          <p:cNvSpPr>
            <a:spLocks noChangeArrowheads="1"/>
          </p:cNvSpPr>
          <p:nvPr/>
        </p:nvSpPr>
        <p:spPr bwMode="auto">
          <a:xfrm>
            <a:off x="7264401" y="7315201"/>
            <a:ext cx="838199" cy="762000"/>
          </a:xfrm>
          <a:prstGeom prst="rect">
            <a:avLst/>
          </a:prstGeom>
          <a:solidFill>
            <a:schemeClr val="bg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46" name="Rectangle 21"/>
          <p:cNvSpPr>
            <a:spLocks noChangeArrowheads="1"/>
          </p:cNvSpPr>
          <p:nvPr/>
        </p:nvSpPr>
        <p:spPr bwMode="auto">
          <a:xfrm>
            <a:off x="3073402"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47" name="Rectangle 22"/>
          <p:cNvSpPr>
            <a:spLocks noChangeArrowheads="1"/>
          </p:cNvSpPr>
          <p:nvPr/>
        </p:nvSpPr>
        <p:spPr bwMode="auto">
          <a:xfrm>
            <a:off x="39116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48" name="Rectangle 23"/>
          <p:cNvSpPr>
            <a:spLocks noChangeArrowheads="1"/>
          </p:cNvSpPr>
          <p:nvPr/>
        </p:nvSpPr>
        <p:spPr bwMode="auto">
          <a:xfrm>
            <a:off x="47498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49" name="Rectangle 24"/>
          <p:cNvSpPr>
            <a:spLocks noChangeArrowheads="1"/>
          </p:cNvSpPr>
          <p:nvPr/>
        </p:nvSpPr>
        <p:spPr bwMode="auto">
          <a:xfrm>
            <a:off x="5588002"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50" name="Rectangle 25"/>
          <p:cNvSpPr>
            <a:spLocks noChangeArrowheads="1"/>
          </p:cNvSpPr>
          <p:nvPr/>
        </p:nvSpPr>
        <p:spPr bwMode="auto">
          <a:xfrm>
            <a:off x="3073402"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51" name="Rectangle 26"/>
          <p:cNvSpPr>
            <a:spLocks noChangeArrowheads="1"/>
          </p:cNvSpPr>
          <p:nvPr/>
        </p:nvSpPr>
        <p:spPr bwMode="auto">
          <a:xfrm>
            <a:off x="39116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52" name="Rectangle 27"/>
          <p:cNvSpPr>
            <a:spLocks noChangeArrowheads="1"/>
          </p:cNvSpPr>
          <p:nvPr/>
        </p:nvSpPr>
        <p:spPr bwMode="auto">
          <a:xfrm>
            <a:off x="47498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53" name="Rectangle 28"/>
          <p:cNvSpPr>
            <a:spLocks noChangeArrowheads="1"/>
          </p:cNvSpPr>
          <p:nvPr/>
        </p:nvSpPr>
        <p:spPr bwMode="auto">
          <a:xfrm>
            <a:off x="5588002"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54" name="Rectangle 29"/>
          <p:cNvSpPr>
            <a:spLocks noChangeArrowheads="1"/>
          </p:cNvSpPr>
          <p:nvPr/>
        </p:nvSpPr>
        <p:spPr bwMode="auto">
          <a:xfrm>
            <a:off x="64262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55" name="Rectangle 30"/>
          <p:cNvSpPr>
            <a:spLocks noChangeArrowheads="1"/>
          </p:cNvSpPr>
          <p:nvPr/>
        </p:nvSpPr>
        <p:spPr bwMode="auto">
          <a:xfrm>
            <a:off x="72644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56" name="Rectangle 31"/>
          <p:cNvSpPr>
            <a:spLocks noChangeArrowheads="1"/>
          </p:cNvSpPr>
          <p:nvPr/>
        </p:nvSpPr>
        <p:spPr bwMode="auto">
          <a:xfrm>
            <a:off x="81026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57" name="Rectangle 33"/>
          <p:cNvSpPr>
            <a:spLocks noChangeArrowheads="1"/>
          </p:cNvSpPr>
          <p:nvPr/>
        </p:nvSpPr>
        <p:spPr bwMode="auto">
          <a:xfrm>
            <a:off x="64262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58" name="Rectangle 34"/>
          <p:cNvSpPr>
            <a:spLocks noChangeArrowheads="1"/>
          </p:cNvSpPr>
          <p:nvPr/>
        </p:nvSpPr>
        <p:spPr bwMode="auto">
          <a:xfrm>
            <a:off x="72644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59" name="Rectangle 35"/>
          <p:cNvSpPr>
            <a:spLocks noChangeArrowheads="1"/>
          </p:cNvSpPr>
          <p:nvPr/>
        </p:nvSpPr>
        <p:spPr bwMode="auto">
          <a:xfrm>
            <a:off x="81026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60" name="Rectangle 36"/>
          <p:cNvSpPr>
            <a:spLocks noChangeArrowheads="1"/>
          </p:cNvSpPr>
          <p:nvPr/>
        </p:nvSpPr>
        <p:spPr bwMode="auto">
          <a:xfrm>
            <a:off x="89408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61" name="Rectangle 37"/>
          <p:cNvSpPr>
            <a:spLocks noChangeArrowheads="1"/>
          </p:cNvSpPr>
          <p:nvPr/>
        </p:nvSpPr>
        <p:spPr bwMode="auto">
          <a:xfrm>
            <a:off x="64262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62" name="Rectangle 38"/>
          <p:cNvSpPr>
            <a:spLocks noChangeArrowheads="1"/>
          </p:cNvSpPr>
          <p:nvPr/>
        </p:nvSpPr>
        <p:spPr bwMode="auto">
          <a:xfrm>
            <a:off x="72644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63" name="Rectangle 39"/>
          <p:cNvSpPr>
            <a:spLocks noChangeArrowheads="1"/>
          </p:cNvSpPr>
          <p:nvPr/>
        </p:nvSpPr>
        <p:spPr bwMode="auto">
          <a:xfrm>
            <a:off x="81026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64" name="Rectangle 40"/>
          <p:cNvSpPr>
            <a:spLocks noChangeArrowheads="1"/>
          </p:cNvSpPr>
          <p:nvPr/>
        </p:nvSpPr>
        <p:spPr bwMode="auto">
          <a:xfrm>
            <a:off x="89408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65" name="Rectangle 41"/>
          <p:cNvSpPr>
            <a:spLocks noChangeArrowheads="1"/>
          </p:cNvSpPr>
          <p:nvPr/>
        </p:nvSpPr>
        <p:spPr bwMode="auto">
          <a:xfrm>
            <a:off x="64262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66" name="Rectangle 42"/>
          <p:cNvSpPr>
            <a:spLocks noChangeArrowheads="1"/>
          </p:cNvSpPr>
          <p:nvPr/>
        </p:nvSpPr>
        <p:spPr bwMode="auto">
          <a:xfrm>
            <a:off x="72644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67" name="Rectangle 43"/>
          <p:cNvSpPr>
            <a:spLocks noChangeArrowheads="1"/>
          </p:cNvSpPr>
          <p:nvPr/>
        </p:nvSpPr>
        <p:spPr bwMode="auto">
          <a:xfrm>
            <a:off x="81026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68" name="Rectangle 44"/>
          <p:cNvSpPr>
            <a:spLocks noChangeArrowheads="1"/>
          </p:cNvSpPr>
          <p:nvPr/>
        </p:nvSpPr>
        <p:spPr bwMode="auto">
          <a:xfrm>
            <a:off x="89408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69" name="Rectangle 45"/>
          <p:cNvSpPr>
            <a:spLocks noChangeArrowheads="1"/>
          </p:cNvSpPr>
          <p:nvPr/>
        </p:nvSpPr>
        <p:spPr bwMode="auto">
          <a:xfrm>
            <a:off x="64262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70" name="Rectangle 46"/>
          <p:cNvSpPr>
            <a:spLocks noChangeArrowheads="1"/>
          </p:cNvSpPr>
          <p:nvPr/>
        </p:nvSpPr>
        <p:spPr bwMode="auto">
          <a:xfrm>
            <a:off x="72644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71" name="Rectangle 47"/>
          <p:cNvSpPr>
            <a:spLocks noChangeArrowheads="1"/>
          </p:cNvSpPr>
          <p:nvPr/>
        </p:nvSpPr>
        <p:spPr bwMode="auto">
          <a:xfrm>
            <a:off x="81026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72" name="Rectangle 48"/>
          <p:cNvSpPr>
            <a:spLocks noChangeArrowheads="1"/>
          </p:cNvSpPr>
          <p:nvPr/>
        </p:nvSpPr>
        <p:spPr bwMode="auto">
          <a:xfrm>
            <a:off x="89408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73" name="Rectangle 49"/>
          <p:cNvSpPr>
            <a:spLocks noChangeArrowheads="1"/>
          </p:cNvSpPr>
          <p:nvPr/>
        </p:nvSpPr>
        <p:spPr bwMode="auto">
          <a:xfrm>
            <a:off x="64262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74" name="Rectangle 50"/>
          <p:cNvSpPr>
            <a:spLocks noChangeArrowheads="1"/>
          </p:cNvSpPr>
          <p:nvPr/>
        </p:nvSpPr>
        <p:spPr bwMode="auto">
          <a:xfrm>
            <a:off x="72644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75" name="Rectangle 51"/>
          <p:cNvSpPr>
            <a:spLocks noChangeArrowheads="1"/>
          </p:cNvSpPr>
          <p:nvPr/>
        </p:nvSpPr>
        <p:spPr bwMode="auto">
          <a:xfrm>
            <a:off x="81026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76" name="Rectangle 52"/>
          <p:cNvSpPr>
            <a:spLocks noChangeArrowheads="1"/>
          </p:cNvSpPr>
          <p:nvPr/>
        </p:nvSpPr>
        <p:spPr bwMode="auto">
          <a:xfrm>
            <a:off x="89408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77" name="Rectangle 53"/>
          <p:cNvSpPr>
            <a:spLocks noChangeArrowheads="1"/>
          </p:cNvSpPr>
          <p:nvPr/>
        </p:nvSpPr>
        <p:spPr bwMode="auto">
          <a:xfrm>
            <a:off x="3073402"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78" name="Rectangle 54"/>
          <p:cNvSpPr>
            <a:spLocks noChangeArrowheads="1"/>
          </p:cNvSpPr>
          <p:nvPr/>
        </p:nvSpPr>
        <p:spPr bwMode="auto">
          <a:xfrm>
            <a:off x="3911601"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79" name="Rectangle 55"/>
          <p:cNvSpPr>
            <a:spLocks noChangeArrowheads="1"/>
          </p:cNvSpPr>
          <p:nvPr/>
        </p:nvSpPr>
        <p:spPr bwMode="auto">
          <a:xfrm>
            <a:off x="47498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80" name="Rectangle 56"/>
          <p:cNvSpPr>
            <a:spLocks noChangeArrowheads="1"/>
          </p:cNvSpPr>
          <p:nvPr/>
        </p:nvSpPr>
        <p:spPr bwMode="auto">
          <a:xfrm>
            <a:off x="5588002"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81" name="Rectangle 57"/>
          <p:cNvSpPr>
            <a:spLocks noChangeArrowheads="1"/>
          </p:cNvSpPr>
          <p:nvPr/>
        </p:nvSpPr>
        <p:spPr bwMode="auto">
          <a:xfrm>
            <a:off x="64262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82" name="Rectangle 58"/>
          <p:cNvSpPr>
            <a:spLocks noChangeArrowheads="1"/>
          </p:cNvSpPr>
          <p:nvPr/>
        </p:nvSpPr>
        <p:spPr bwMode="auto">
          <a:xfrm>
            <a:off x="5588002"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83" name="Rectangle 59"/>
          <p:cNvSpPr>
            <a:spLocks noChangeArrowheads="1"/>
          </p:cNvSpPr>
          <p:nvPr/>
        </p:nvSpPr>
        <p:spPr bwMode="auto">
          <a:xfrm>
            <a:off x="81026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84" name="Rectangle 60"/>
          <p:cNvSpPr>
            <a:spLocks noChangeArrowheads="1"/>
          </p:cNvSpPr>
          <p:nvPr/>
        </p:nvSpPr>
        <p:spPr bwMode="auto">
          <a:xfrm>
            <a:off x="8940801"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85" name="Rectangle 62"/>
          <p:cNvSpPr>
            <a:spLocks noChangeArrowheads="1"/>
          </p:cNvSpPr>
          <p:nvPr/>
        </p:nvSpPr>
        <p:spPr bwMode="auto">
          <a:xfrm>
            <a:off x="39116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86" name="Rectangle 63"/>
          <p:cNvSpPr>
            <a:spLocks noChangeArrowheads="1"/>
          </p:cNvSpPr>
          <p:nvPr/>
        </p:nvSpPr>
        <p:spPr bwMode="auto">
          <a:xfrm>
            <a:off x="47498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87" name="Rectangle 64"/>
          <p:cNvSpPr>
            <a:spLocks noChangeArrowheads="1"/>
          </p:cNvSpPr>
          <p:nvPr/>
        </p:nvSpPr>
        <p:spPr bwMode="auto">
          <a:xfrm>
            <a:off x="5588002"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88" name="Rectangle 65"/>
          <p:cNvSpPr>
            <a:spLocks noChangeArrowheads="1"/>
          </p:cNvSpPr>
          <p:nvPr/>
        </p:nvSpPr>
        <p:spPr bwMode="auto">
          <a:xfrm>
            <a:off x="64262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89" name="Rectangle 66"/>
          <p:cNvSpPr>
            <a:spLocks noChangeArrowheads="1"/>
          </p:cNvSpPr>
          <p:nvPr/>
        </p:nvSpPr>
        <p:spPr bwMode="auto">
          <a:xfrm>
            <a:off x="72644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90" name="Rectangle 67"/>
          <p:cNvSpPr>
            <a:spLocks noChangeArrowheads="1"/>
          </p:cNvSpPr>
          <p:nvPr/>
        </p:nvSpPr>
        <p:spPr bwMode="auto">
          <a:xfrm>
            <a:off x="81026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91" name="Rectangle 68"/>
          <p:cNvSpPr>
            <a:spLocks noChangeArrowheads="1"/>
          </p:cNvSpPr>
          <p:nvPr/>
        </p:nvSpPr>
        <p:spPr bwMode="auto">
          <a:xfrm>
            <a:off x="89408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92" name="Rectangle 69"/>
          <p:cNvSpPr>
            <a:spLocks noChangeArrowheads="1"/>
          </p:cNvSpPr>
          <p:nvPr/>
        </p:nvSpPr>
        <p:spPr bwMode="auto">
          <a:xfrm>
            <a:off x="11379201" y="41910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93" name="Rectangle 70"/>
          <p:cNvSpPr>
            <a:spLocks noChangeArrowheads="1"/>
          </p:cNvSpPr>
          <p:nvPr/>
        </p:nvSpPr>
        <p:spPr bwMode="auto">
          <a:xfrm>
            <a:off x="11379201" y="49530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94" name="Rectangle 71"/>
          <p:cNvSpPr>
            <a:spLocks noChangeArrowheads="1"/>
          </p:cNvSpPr>
          <p:nvPr/>
        </p:nvSpPr>
        <p:spPr bwMode="auto">
          <a:xfrm>
            <a:off x="3073402"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595" name="Rectangle 72"/>
          <p:cNvSpPr>
            <a:spLocks noChangeArrowheads="1"/>
          </p:cNvSpPr>
          <p:nvPr/>
        </p:nvSpPr>
        <p:spPr bwMode="auto">
          <a:xfrm>
            <a:off x="89408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74" name="5-Point Star 73"/>
          <p:cNvSpPr/>
          <p:nvPr/>
        </p:nvSpPr>
        <p:spPr bwMode="auto">
          <a:xfrm>
            <a:off x="7340601" y="7391401"/>
            <a:ext cx="762000" cy="609600"/>
          </a:xfrm>
          <a:prstGeom prst="star5">
            <a:avLst/>
          </a:prstGeom>
          <a:solidFill>
            <a:srgbClr val="BFBFBF"/>
          </a:solidFill>
          <a:ln w="25400" cap="flat" cmpd="sng" algn="ctr">
            <a:solidFill>
              <a:srgbClr val="000000"/>
            </a:solidFill>
            <a:prstDash val="solid"/>
            <a:round/>
            <a:headEnd type="none" w="med" len="med"/>
            <a:tailEnd type="none" w="med" len="med"/>
          </a:ln>
          <a:effectLst/>
        </p:spPr>
        <p:txBody>
          <a:bodyPr lIns="91435" tIns="45718" rIns="91435" bIns="45718"/>
          <a:lstStyle/>
          <a:p>
            <a:pPr algn="ctr">
              <a:defRPr/>
            </a:pPr>
            <a:endParaRPr lang="en-US" sz="4300">
              <a:solidFill>
                <a:srgbClr val="000000"/>
              </a:solidFill>
              <a:latin typeface="Helvetica Neue Light" charset="0"/>
              <a:ea typeface="ヒラギノ角ゴ ProN W3" charset="-128"/>
              <a:cs typeface="ヒラギノ角ゴ ProN W3" charset="-128"/>
              <a:sym typeface="Helvetica Neue Light" charset="0"/>
            </a:endParaRPr>
          </a:p>
        </p:txBody>
      </p:sp>
      <p:sp>
        <p:nvSpPr>
          <p:cNvPr id="76" name="5-Point Star 75"/>
          <p:cNvSpPr/>
          <p:nvPr/>
        </p:nvSpPr>
        <p:spPr bwMode="auto">
          <a:xfrm>
            <a:off x="5664201" y="5029200"/>
            <a:ext cx="762000" cy="609600"/>
          </a:xfrm>
          <a:prstGeom prst="star5">
            <a:avLst/>
          </a:prstGeom>
          <a:solidFill>
            <a:srgbClr val="BFBFBF"/>
          </a:solidFill>
          <a:ln w="25400" cap="flat" cmpd="sng" algn="ctr">
            <a:solidFill>
              <a:srgbClr val="000000"/>
            </a:solidFill>
            <a:prstDash val="solid"/>
            <a:round/>
            <a:headEnd type="none" w="med" len="med"/>
            <a:tailEnd type="none" w="med" len="med"/>
          </a:ln>
          <a:effectLst/>
        </p:spPr>
        <p:txBody>
          <a:bodyPr lIns="91435" tIns="45718" rIns="91435" bIns="45718"/>
          <a:lstStyle/>
          <a:p>
            <a:pPr algn="ctr">
              <a:defRPr/>
            </a:pPr>
            <a:endParaRPr lang="en-US" sz="4300">
              <a:solidFill>
                <a:srgbClr val="000000"/>
              </a:solidFill>
              <a:latin typeface="Helvetica Neue Light" charset="0"/>
              <a:ea typeface="ヒラギノ角ゴ ProN W3" charset="-128"/>
              <a:cs typeface="ヒラギノ角ゴ ProN W3" charset="-128"/>
              <a:sym typeface="Helvetica Neue Light"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normAutofit fontScale="90000"/>
          </a:bodyPr>
          <a:lstStyle/>
          <a:p>
            <a:pPr eaLnBrk="1" hangingPunct="1"/>
            <a:r>
              <a:rPr lang="en-US" dirty="0">
                <a:solidFill>
                  <a:schemeClr val="tx2">
                    <a:satMod val="130000"/>
                  </a:schemeClr>
                </a:solidFill>
              </a:rPr>
              <a:t>W</a:t>
            </a:r>
            <a:r>
              <a:rPr lang="en-US" dirty="0" smtClean="0">
                <a:solidFill>
                  <a:schemeClr val="tx2">
                    <a:satMod val="130000"/>
                  </a:schemeClr>
                </a:solidFill>
              </a:rPr>
              <a:t>e can cover </a:t>
            </a:r>
            <a:r>
              <a:rPr lang="en-US" dirty="0">
                <a:solidFill>
                  <a:schemeClr val="tx2">
                    <a:satMod val="130000"/>
                  </a:schemeClr>
                </a:solidFill>
              </a:rPr>
              <a:t>the non-star squares with </a:t>
            </a:r>
            <a:r>
              <a:rPr lang="en-US" dirty="0" smtClean="0">
                <a:solidFill>
                  <a:schemeClr val="tx2">
                    <a:satMod val="130000"/>
                  </a:schemeClr>
                </a:solidFill>
              </a:rPr>
              <a:t>2x1 tiles?</a:t>
            </a:r>
            <a:endParaRPr lang="en-US" dirty="0">
              <a:latin typeface="Calibri" charset="0"/>
              <a:ea typeface="MS PGothic" charset="0"/>
            </a:endParaRPr>
          </a:p>
        </p:txBody>
      </p:sp>
      <p:sp>
        <p:nvSpPr>
          <p:cNvPr id="2051" name="TPAnswers"/>
          <p:cNvSpPr>
            <a:spLocks noGrp="1"/>
          </p:cNvSpPr>
          <p:nvPr>
            <p:ph idx="1"/>
            <p:custDataLst>
              <p:tags r:id="rId2"/>
            </p:custDataLst>
          </p:nvPr>
        </p:nvSpPr>
        <p:spPr>
          <a:xfrm>
            <a:off x="8374608" y="1924472"/>
            <a:ext cx="3456384" cy="3105015"/>
          </a:xfrm>
        </p:spPr>
        <p:txBody>
          <a:bodyPr/>
          <a:lstStyle/>
          <a:p>
            <a:pPr marL="914400" indent="-914400">
              <a:buFont typeface="Arial" charset="0"/>
              <a:buAutoNum type="alphaUcPeriod"/>
            </a:pPr>
            <a:r>
              <a:rPr lang="en-US" dirty="0" smtClean="0">
                <a:latin typeface="Calibri" charset="0"/>
                <a:ea typeface="MS PGothic" charset="0"/>
              </a:rPr>
              <a:t>True</a:t>
            </a:r>
          </a:p>
          <a:p>
            <a:pPr marL="914400" indent="-914400">
              <a:buFont typeface="Arial" charset="0"/>
              <a:buAutoNum type="alphaUcPeriod"/>
            </a:pPr>
            <a:r>
              <a:rPr lang="en-US" dirty="0" smtClean="0">
                <a:latin typeface="Calibri" charset="0"/>
                <a:ea typeface="MS PGothic" charset="0"/>
              </a:rPr>
              <a:t>False</a:t>
            </a:r>
            <a:endParaRPr lang="en-US" dirty="0">
              <a:latin typeface="Calibri" charset="0"/>
              <a:ea typeface="MS PGothic" charset="0"/>
            </a:endParaRPr>
          </a:p>
        </p:txBody>
      </p:sp>
      <p:grpSp>
        <p:nvGrpSpPr>
          <p:cNvPr id="5" name="Group 4"/>
          <p:cNvGrpSpPr/>
          <p:nvPr/>
        </p:nvGrpSpPr>
        <p:grpSpPr>
          <a:xfrm>
            <a:off x="1893888" y="3796680"/>
            <a:ext cx="5085182" cy="5330552"/>
            <a:chOff x="3073402" y="2743201"/>
            <a:chExt cx="6705598" cy="6095999"/>
          </a:xfrm>
        </p:grpSpPr>
        <p:sp>
          <p:nvSpPr>
            <p:cNvPr id="6" name="Rectangle 5"/>
            <p:cNvSpPr>
              <a:spLocks noChangeArrowheads="1"/>
            </p:cNvSpPr>
            <p:nvPr/>
          </p:nvSpPr>
          <p:spPr bwMode="auto">
            <a:xfrm>
              <a:off x="3073402"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7" name="Rectangle 6"/>
            <p:cNvSpPr>
              <a:spLocks noChangeArrowheads="1"/>
            </p:cNvSpPr>
            <p:nvPr/>
          </p:nvSpPr>
          <p:spPr bwMode="auto">
            <a:xfrm>
              <a:off x="39116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8" name="Rectangle 7"/>
            <p:cNvSpPr>
              <a:spLocks noChangeArrowheads="1"/>
            </p:cNvSpPr>
            <p:nvPr/>
          </p:nvSpPr>
          <p:spPr bwMode="auto">
            <a:xfrm>
              <a:off x="47498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9" name="Rectangle 8"/>
            <p:cNvSpPr>
              <a:spLocks noChangeArrowheads="1"/>
            </p:cNvSpPr>
            <p:nvPr/>
          </p:nvSpPr>
          <p:spPr bwMode="auto">
            <a:xfrm>
              <a:off x="5588002"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0" name="Rectangle 9"/>
            <p:cNvSpPr>
              <a:spLocks noChangeArrowheads="1"/>
            </p:cNvSpPr>
            <p:nvPr/>
          </p:nvSpPr>
          <p:spPr bwMode="auto">
            <a:xfrm>
              <a:off x="3073402"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1" name="Rectangle 10"/>
            <p:cNvSpPr>
              <a:spLocks noChangeArrowheads="1"/>
            </p:cNvSpPr>
            <p:nvPr/>
          </p:nvSpPr>
          <p:spPr bwMode="auto">
            <a:xfrm>
              <a:off x="39116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2" name="Rectangle 11"/>
            <p:cNvSpPr>
              <a:spLocks noChangeArrowheads="1"/>
            </p:cNvSpPr>
            <p:nvPr/>
          </p:nvSpPr>
          <p:spPr bwMode="auto">
            <a:xfrm>
              <a:off x="47498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3" name="Rectangle 12"/>
            <p:cNvSpPr>
              <a:spLocks noChangeArrowheads="1"/>
            </p:cNvSpPr>
            <p:nvPr/>
          </p:nvSpPr>
          <p:spPr bwMode="auto">
            <a:xfrm>
              <a:off x="5588002"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 name="Rectangle 13"/>
            <p:cNvSpPr>
              <a:spLocks noChangeArrowheads="1"/>
            </p:cNvSpPr>
            <p:nvPr/>
          </p:nvSpPr>
          <p:spPr bwMode="auto">
            <a:xfrm>
              <a:off x="3073402"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5" name="Rectangle 14"/>
            <p:cNvSpPr>
              <a:spLocks noChangeArrowheads="1"/>
            </p:cNvSpPr>
            <p:nvPr/>
          </p:nvSpPr>
          <p:spPr bwMode="auto">
            <a:xfrm>
              <a:off x="39116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6" name="Rectangle 15"/>
            <p:cNvSpPr>
              <a:spLocks noChangeArrowheads="1"/>
            </p:cNvSpPr>
            <p:nvPr/>
          </p:nvSpPr>
          <p:spPr bwMode="auto">
            <a:xfrm>
              <a:off x="47498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7" name="Rectangle 16"/>
            <p:cNvSpPr>
              <a:spLocks noChangeArrowheads="1"/>
            </p:cNvSpPr>
            <p:nvPr/>
          </p:nvSpPr>
          <p:spPr bwMode="auto">
            <a:xfrm>
              <a:off x="5588002"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8" name="Rectangle 17"/>
            <p:cNvSpPr>
              <a:spLocks noChangeArrowheads="1"/>
            </p:cNvSpPr>
            <p:nvPr/>
          </p:nvSpPr>
          <p:spPr bwMode="auto">
            <a:xfrm>
              <a:off x="3073402"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9" name="Rectangle 18"/>
            <p:cNvSpPr>
              <a:spLocks noChangeArrowheads="1"/>
            </p:cNvSpPr>
            <p:nvPr/>
          </p:nvSpPr>
          <p:spPr bwMode="auto">
            <a:xfrm>
              <a:off x="39116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0" name="Rectangle 19"/>
            <p:cNvSpPr>
              <a:spLocks noChangeArrowheads="1"/>
            </p:cNvSpPr>
            <p:nvPr/>
          </p:nvSpPr>
          <p:spPr bwMode="auto">
            <a:xfrm>
              <a:off x="47498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1" name="Rectangle 20"/>
            <p:cNvSpPr>
              <a:spLocks noChangeArrowheads="1"/>
            </p:cNvSpPr>
            <p:nvPr/>
          </p:nvSpPr>
          <p:spPr bwMode="auto">
            <a:xfrm>
              <a:off x="7264401" y="7315201"/>
              <a:ext cx="838199" cy="762000"/>
            </a:xfrm>
            <a:prstGeom prst="rect">
              <a:avLst/>
            </a:prstGeom>
            <a:solidFill>
              <a:schemeClr val="bg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2" name="Rectangle 21"/>
            <p:cNvSpPr>
              <a:spLocks noChangeArrowheads="1"/>
            </p:cNvSpPr>
            <p:nvPr/>
          </p:nvSpPr>
          <p:spPr bwMode="auto">
            <a:xfrm>
              <a:off x="3073402"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3" name="Rectangle 22"/>
            <p:cNvSpPr>
              <a:spLocks noChangeArrowheads="1"/>
            </p:cNvSpPr>
            <p:nvPr/>
          </p:nvSpPr>
          <p:spPr bwMode="auto">
            <a:xfrm>
              <a:off x="39116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4" name="Rectangle 23"/>
            <p:cNvSpPr>
              <a:spLocks noChangeArrowheads="1"/>
            </p:cNvSpPr>
            <p:nvPr/>
          </p:nvSpPr>
          <p:spPr bwMode="auto">
            <a:xfrm>
              <a:off x="47498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5" name="Rectangle 24"/>
            <p:cNvSpPr>
              <a:spLocks noChangeArrowheads="1"/>
            </p:cNvSpPr>
            <p:nvPr/>
          </p:nvSpPr>
          <p:spPr bwMode="auto">
            <a:xfrm>
              <a:off x="5588002"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 name="Rectangle 25"/>
            <p:cNvSpPr>
              <a:spLocks noChangeArrowheads="1"/>
            </p:cNvSpPr>
            <p:nvPr/>
          </p:nvSpPr>
          <p:spPr bwMode="auto">
            <a:xfrm>
              <a:off x="3073402"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7" name="Rectangle 26"/>
            <p:cNvSpPr>
              <a:spLocks noChangeArrowheads="1"/>
            </p:cNvSpPr>
            <p:nvPr/>
          </p:nvSpPr>
          <p:spPr bwMode="auto">
            <a:xfrm>
              <a:off x="39116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 name="Rectangle 27"/>
            <p:cNvSpPr>
              <a:spLocks noChangeArrowheads="1"/>
            </p:cNvSpPr>
            <p:nvPr/>
          </p:nvSpPr>
          <p:spPr bwMode="auto">
            <a:xfrm>
              <a:off x="47498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 name="Rectangle 28"/>
            <p:cNvSpPr>
              <a:spLocks noChangeArrowheads="1"/>
            </p:cNvSpPr>
            <p:nvPr/>
          </p:nvSpPr>
          <p:spPr bwMode="auto">
            <a:xfrm>
              <a:off x="5588002"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0" name="Rectangle 29"/>
            <p:cNvSpPr>
              <a:spLocks noChangeArrowheads="1"/>
            </p:cNvSpPr>
            <p:nvPr/>
          </p:nvSpPr>
          <p:spPr bwMode="auto">
            <a:xfrm>
              <a:off x="64262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1" name="Rectangle 30"/>
            <p:cNvSpPr>
              <a:spLocks noChangeArrowheads="1"/>
            </p:cNvSpPr>
            <p:nvPr/>
          </p:nvSpPr>
          <p:spPr bwMode="auto">
            <a:xfrm>
              <a:off x="72644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2" name="Rectangle 31"/>
            <p:cNvSpPr>
              <a:spLocks noChangeArrowheads="1"/>
            </p:cNvSpPr>
            <p:nvPr/>
          </p:nvSpPr>
          <p:spPr bwMode="auto">
            <a:xfrm>
              <a:off x="81026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3" name="Rectangle 33"/>
            <p:cNvSpPr>
              <a:spLocks noChangeArrowheads="1"/>
            </p:cNvSpPr>
            <p:nvPr/>
          </p:nvSpPr>
          <p:spPr bwMode="auto">
            <a:xfrm>
              <a:off x="64262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4" name="Rectangle 34"/>
            <p:cNvSpPr>
              <a:spLocks noChangeArrowheads="1"/>
            </p:cNvSpPr>
            <p:nvPr/>
          </p:nvSpPr>
          <p:spPr bwMode="auto">
            <a:xfrm>
              <a:off x="72644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5" name="Rectangle 35"/>
            <p:cNvSpPr>
              <a:spLocks noChangeArrowheads="1"/>
            </p:cNvSpPr>
            <p:nvPr/>
          </p:nvSpPr>
          <p:spPr bwMode="auto">
            <a:xfrm>
              <a:off x="81026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6" name="Rectangle 36"/>
            <p:cNvSpPr>
              <a:spLocks noChangeArrowheads="1"/>
            </p:cNvSpPr>
            <p:nvPr/>
          </p:nvSpPr>
          <p:spPr bwMode="auto">
            <a:xfrm>
              <a:off x="89408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7" name="Rectangle 37"/>
            <p:cNvSpPr>
              <a:spLocks noChangeArrowheads="1"/>
            </p:cNvSpPr>
            <p:nvPr/>
          </p:nvSpPr>
          <p:spPr bwMode="auto">
            <a:xfrm>
              <a:off x="64262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8" name="Rectangle 38"/>
            <p:cNvSpPr>
              <a:spLocks noChangeArrowheads="1"/>
            </p:cNvSpPr>
            <p:nvPr/>
          </p:nvSpPr>
          <p:spPr bwMode="auto">
            <a:xfrm>
              <a:off x="72644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9" name="Rectangle 39"/>
            <p:cNvSpPr>
              <a:spLocks noChangeArrowheads="1"/>
            </p:cNvSpPr>
            <p:nvPr/>
          </p:nvSpPr>
          <p:spPr bwMode="auto">
            <a:xfrm>
              <a:off x="81026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0" name="Rectangle 40"/>
            <p:cNvSpPr>
              <a:spLocks noChangeArrowheads="1"/>
            </p:cNvSpPr>
            <p:nvPr/>
          </p:nvSpPr>
          <p:spPr bwMode="auto">
            <a:xfrm>
              <a:off x="89408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1" name="Rectangle 41"/>
            <p:cNvSpPr>
              <a:spLocks noChangeArrowheads="1"/>
            </p:cNvSpPr>
            <p:nvPr/>
          </p:nvSpPr>
          <p:spPr bwMode="auto">
            <a:xfrm>
              <a:off x="64262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2" name="Rectangle 42"/>
            <p:cNvSpPr>
              <a:spLocks noChangeArrowheads="1"/>
            </p:cNvSpPr>
            <p:nvPr/>
          </p:nvSpPr>
          <p:spPr bwMode="auto">
            <a:xfrm>
              <a:off x="72644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3" name="Rectangle 43"/>
            <p:cNvSpPr>
              <a:spLocks noChangeArrowheads="1"/>
            </p:cNvSpPr>
            <p:nvPr/>
          </p:nvSpPr>
          <p:spPr bwMode="auto">
            <a:xfrm>
              <a:off x="81026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4" name="Rectangle 44"/>
            <p:cNvSpPr>
              <a:spLocks noChangeArrowheads="1"/>
            </p:cNvSpPr>
            <p:nvPr/>
          </p:nvSpPr>
          <p:spPr bwMode="auto">
            <a:xfrm>
              <a:off x="89408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5" name="Rectangle 45"/>
            <p:cNvSpPr>
              <a:spLocks noChangeArrowheads="1"/>
            </p:cNvSpPr>
            <p:nvPr/>
          </p:nvSpPr>
          <p:spPr bwMode="auto">
            <a:xfrm>
              <a:off x="64262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6" name="Rectangle 46"/>
            <p:cNvSpPr>
              <a:spLocks noChangeArrowheads="1"/>
            </p:cNvSpPr>
            <p:nvPr/>
          </p:nvSpPr>
          <p:spPr bwMode="auto">
            <a:xfrm>
              <a:off x="72644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7" name="Rectangle 47"/>
            <p:cNvSpPr>
              <a:spLocks noChangeArrowheads="1"/>
            </p:cNvSpPr>
            <p:nvPr/>
          </p:nvSpPr>
          <p:spPr bwMode="auto">
            <a:xfrm>
              <a:off x="81026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8" name="Rectangle 48"/>
            <p:cNvSpPr>
              <a:spLocks noChangeArrowheads="1"/>
            </p:cNvSpPr>
            <p:nvPr/>
          </p:nvSpPr>
          <p:spPr bwMode="auto">
            <a:xfrm>
              <a:off x="89408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49" name="Rectangle 49"/>
            <p:cNvSpPr>
              <a:spLocks noChangeArrowheads="1"/>
            </p:cNvSpPr>
            <p:nvPr/>
          </p:nvSpPr>
          <p:spPr bwMode="auto">
            <a:xfrm>
              <a:off x="64262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0" name="Rectangle 50"/>
            <p:cNvSpPr>
              <a:spLocks noChangeArrowheads="1"/>
            </p:cNvSpPr>
            <p:nvPr/>
          </p:nvSpPr>
          <p:spPr bwMode="auto">
            <a:xfrm>
              <a:off x="72644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1" name="Rectangle 51"/>
            <p:cNvSpPr>
              <a:spLocks noChangeArrowheads="1"/>
            </p:cNvSpPr>
            <p:nvPr/>
          </p:nvSpPr>
          <p:spPr bwMode="auto">
            <a:xfrm>
              <a:off x="81026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2" name="Rectangle 52"/>
            <p:cNvSpPr>
              <a:spLocks noChangeArrowheads="1"/>
            </p:cNvSpPr>
            <p:nvPr/>
          </p:nvSpPr>
          <p:spPr bwMode="auto">
            <a:xfrm>
              <a:off x="89408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3" name="Rectangle 53"/>
            <p:cNvSpPr>
              <a:spLocks noChangeArrowheads="1"/>
            </p:cNvSpPr>
            <p:nvPr/>
          </p:nvSpPr>
          <p:spPr bwMode="auto">
            <a:xfrm>
              <a:off x="3073402"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4" name="Rectangle 54"/>
            <p:cNvSpPr>
              <a:spLocks noChangeArrowheads="1"/>
            </p:cNvSpPr>
            <p:nvPr/>
          </p:nvSpPr>
          <p:spPr bwMode="auto">
            <a:xfrm>
              <a:off x="3911601"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5" name="Rectangle 55"/>
            <p:cNvSpPr>
              <a:spLocks noChangeArrowheads="1"/>
            </p:cNvSpPr>
            <p:nvPr/>
          </p:nvSpPr>
          <p:spPr bwMode="auto">
            <a:xfrm>
              <a:off x="47498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6" name="Rectangle 56"/>
            <p:cNvSpPr>
              <a:spLocks noChangeArrowheads="1"/>
            </p:cNvSpPr>
            <p:nvPr/>
          </p:nvSpPr>
          <p:spPr bwMode="auto">
            <a:xfrm>
              <a:off x="5588002"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7" name="Rectangle 57"/>
            <p:cNvSpPr>
              <a:spLocks noChangeArrowheads="1"/>
            </p:cNvSpPr>
            <p:nvPr/>
          </p:nvSpPr>
          <p:spPr bwMode="auto">
            <a:xfrm>
              <a:off x="64262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8" name="Rectangle 58"/>
            <p:cNvSpPr>
              <a:spLocks noChangeArrowheads="1"/>
            </p:cNvSpPr>
            <p:nvPr/>
          </p:nvSpPr>
          <p:spPr bwMode="auto">
            <a:xfrm>
              <a:off x="5588002"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59" name="Rectangle 59"/>
            <p:cNvSpPr>
              <a:spLocks noChangeArrowheads="1"/>
            </p:cNvSpPr>
            <p:nvPr/>
          </p:nvSpPr>
          <p:spPr bwMode="auto">
            <a:xfrm>
              <a:off x="81026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0" name="Rectangle 60"/>
            <p:cNvSpPr>
              <a:spLocks noChangeArrowheads="1"/>
            </p:cNvSpPr>
            <p:nvPr/>
          </p:nvSpPr>
          <p:spPr bwMode="auto">
            <a:xfrm>
              <a:off x="8940801"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1" name="Rectangle 62"/>
            <p:cNvSpPr>
              <a:spLocks noChangeArrowheads="1"/>
            </p:cNvSpPr>
            <p:nvPr/>
          </p:nvSpPr>
          <p:spPr bwMode="auto">
            <a:xfrm>
              <a:off x="39116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2" name="Rectangle 63"/>
            <p:cNvSpPr>
              <a:spLocks noChangeArrowheads="1"/>
            </p:cNvSpPr>
            <p:nvPr/>
          </p:nvSpPr>
          <p:spPr bwMode="auto">
            <a:xfrm>
              <a:off x="47498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3" name="Rectangle 64"/>
            <p:cNvSpPr>
              <a:spLocks noChangeArrowheads="1"/>
            </p:cNvSpPr>
            <p:nvPr/>
          </p:nvSpPr>
          <p:spPr bwMode="auto">
            <a:xfrm>
              <a:off x="5588002"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4" name="Rectangle 65"/>
            <p:cNvSpPr>
              <a:spLocks noChangeArrowheads="1"/>
            </p:cNvSpPr>
            <p:nvPr/>
          </p:nvSpPr>
          <p:spPr bwMode="auto">
            <a:xfrm>
              <a:off x="64262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5" name="Rectangle 66"/>
            <p:cNvSpPr>
              <a:spLocks noChangeArrowheads="1"/>
            </p:cNvSpPr>
            <p:nvPr/>
          </p:nvSpPr>
          <p:spPr bwMode="auto">
            <a:xfrm>
              <a:off x="72644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6" name="Rectangle 67"/>
            <p:cNvSpPr>
              <a:spLocks noChangeArrowheads="1"/>
            </p:cNvSpPr>
            <p:nvPr/>
          </p:nvSpPr>
          <p:spPr bwMode="auto">
            <a:xfrm>
              <a:off x="81026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7" name="Rectangle 68"/>
            <p:cNvSpPr>
              <a:spLocks noChangeArrowheads="1"/>
            </p:cNvSpPr>
            <p:nvPr/>
          </p:nvSpPr>
          <p:spPr bwMode="auto">
            <a:xfrm>
              <a:off x="89408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8" name="Rectangle 71"/>
            <p:cNvSpPr>
              <a:spLocks noChangeArrowheads="1"/>
            </p:cNvSpPr>
            <p:nvPr/>
          </p:nvSpPr>
          <p:spPr bwMode="auto">
            <a:xfrm>
              <a:off x="3073402"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69" name="Rectangle 72"/>
            <p:cNvSpPr>
              <a:spLocks noChangeArrowheads="1"/>
            </p:cNvSpPr>
            <p:nvPr/>
          </p:nvSpPr>
          <p:spPr bwMode="auto">
            <a:xfrm>
              <a:off x="89408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70" name="5-Point Star 69"/>
            <p:cNvSpPr/>
            <p:nvPr/>
          </p:nvSpPr>
          <p:spPr bwMode="auto">
            <a:xfrm>
              <a:off x="7340601" y="7391401"/>
              <a:ext cx="762000" cy="609600"/>
            </a:xfrm>
            <a:prstGeom prst="star5">
              <a:avLst/>
            </a:prstGeom>
            <a:solidFill>
              <a:srgbClr val="BFBFBF"/>
            </a:solidFill>
            <a:ln w="25400" cap="flat" cmpd="sng" algn="ctr">
              <a:solidFill>
                <a:srgbClr val="000000"/>
              </a:solidFill>
              <a:prstDash val="solid"/>
              <a:round/>
              <a:headEnd type="none" w="med" len="med"/>
              <a:tailEnd type="none" w="med" len="med"/>
            </a:ln>
            <a:effectLst/>
          </p:spPr>
          <p:txBody>
            <a:bodyPr lIns="91435" tIns="45718" rIns="91435" bIns="45718"/>
            <a:lstStyle/>
            <a:p>
              <a:pPr algn="ctr">
                <a:defRPr/>
              </a:pPr>
              <a:endParaRPr lang="en-US" sz="4300">
                <a:solidFill>
                  <a:srgbClr val="000000"/>
                </a:solidFill>
                <a:latin typeface="Helvetica Neue Light" charset="0"/>
                <a:ea typeface="ヒラギノ角ゴ ProN W3" charset="-128"/>
                <a:cs typeface="ヒラギノ角ゴ ProN W3" charset="-128"/>
                <a:sym typeface="Helvetica Neue Light" charset="0"/>
              </a:endParaRPr>
            </a:p>
          </p:txBody>
        </p:sp>
        <p:sp>
          <p:nvSpPr>
            <p:cNvPr id="71" name="5-Point Star 70"/>
            <p:cNvSpPr/>
            <p:nvPr/>
          </p:nvSpPr>
          <p:spPr bwMode="auto">
            <a:xfrm>
              <a:off x="5664201" y="5029200"/>
              <a:ext cx="762000" cy="609600"/>
            </a:xfrm>
            <a:prstGeom prst="star5">
              <a:avLst/>
            </a:prstGeom>
            <a:solidFill>
              <a:srgbClr val="BFBFBF"/>
            </a:solidFill>
            <a:ln w="25400" cap="flat" cmpd="sng" algn="ctr">
              <a:solidFill>
                <a:srgbClr val="000000"/>
              </a:solidFill>
              <a:prstDash val="solid"/>
              <a:round/>
              <a:headEnd type="none" w="med" len="med"/>
              <a:tailEnd type="none" w="med" len="med"/>
            </a:ln>
            <a:effectLst/>
          </p:spPr>
          <p:txBody>
            <a:bodyPr lIns="91435" tIns="45718" rIns="91435" bIns="45718"/>
            <a:lstStyle/>
            <a:p>
              <a:pPr algn="ctr">
                <a:defRPr/>
              </a:pPr>
              <a:endParaRPr lang="en-US" sz="4300">
                <a:solidFill>
                  <a:srgbClr val="000000"/>
                </a:solidFill>
                <a:latin typeface="Helvetica Neue Light" charset="0"/>
                <a:ea typeface="ヒラギノ角ゴ ProN W3" charset="-128"/>
                <a:cs typeface="ヒラギノ角ゴ ProN W3" charset="-128"/>
                <a:sym typeface="Helvetica Neue Light" charset="0"/>
              </a:endParaRPr>
            </a:p>
          </p:txBody>
        </p:sp>
      </p:grpSp>
      <p:grpSp>
        <p:nvGrpSpPr>
          <p:cNvPr id="72" name="Group 71"/>
          <p:cNvGrpSpPr/>
          <p:nvPr/>
        </p:nvGrpSpPr>
        <p:grpSpPr>
          <a:xfrm>
            <a:off x="6646416" y="1348408"/>
            <a:ext cx="648072" cy="1296144"/>
            <a:chOff x="11379201" y="4191001"/>
            <a:chExt cx="838199" cy="1523999"/>
          </a:xfrm>
        </p:grpSpPr>
        <p:sp>
          <p:nvSpPr>
            <p:cNvPr id="73" name="Rectangle 69"/>
            <p:cNvSpPr>
              <a:spLocks noChangeArrowheads="1"/>
            </p:cNvSpPr>
            <p:nvPr/>
          </p:nvSpPr>
          <p:spPr bwMode="auto">
            <a:xfrm>
              <a:off x="11379201" y="41910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74" name="Rectangle 70"/>
            <p:cNvSpPr>
              <a:spLocks noChangeArrowheads="1"/>
            </p:cNvSpPr>
            <p:nvPr/>
          </p:nvSpPr>
          <p:spPr bwMode="auto">
            <a:xfrm>
              <a:off x="11379201" y="49530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grpSp>
      <p:grpSp>
        <p:nvGrpSpPr>
          <p:cNvPr id="2049" name="TPCountdown"/>
          <p:cNvGrpSpPr/>
          <p:nvPr>
            <p:custDataLst>
              <p:tags r:id="rId3"/>
            </p:custDataLst>
          </p:nvPr>
        </p:nvGrpSpPr>
        <p:grpSpPr>
          <a:xfrm>
            <a:off x="12039600" y="8991600"/>
            <a:ext cx="838200" cy="635000"/>
            <a:chOff x="8318500" y="6032500"/>
            <a:chExt cx="838200" cy="635000"/>
          </a:xfrm>
        </p:grpSpPr>
        <p:sp>
          <p:nvSpPr>
            <p:cNvPr id="4" name="CountdownShape"/>
            <p:cNvSpPr/>
            <p:nvPr/>
          </p:nvSpPr>
          <p:spPr>
            <a:xfrm>
              <a:off x="8318500" y="6032500"/>
              <a:ext cx="838200" cy="609600"/>
            </a:xfrm>
            <a:prstGeom prst="ellipse">
              <a:avLst/>
            </a:prstGeom>
            <a:gradFill flip="none" rotWithShape="1">
              <a:gsLst>
                <a:gs pos="0">
                  <a:schemeClr val="accent2"/>
                </a:gs>
                <a:gs pos="100000">
                  <a:schemeClr val="bg1"/>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8" name="CountdownText"/>
            <p:cNvSpPr txBox="1"/>
            <p:nvPr/>
          </p:nvSpPr>
          <p:spPr>
            <a:xfrm>
              <a:off x="8318500" y="6032500"/>
              <a:ext cx="838200" cy="635000"/>
            </a:xfrm>
            <a:prstGeom prst="rect">
              <a:avLst/>
            </a:prstGeom>
            <a:noFill/>
          </p:spPr>
          <p:txBody>
            <a:bodyPr vert="horz" rtlCol="0" anchor="ctr" anchorCtr="1">
              <a:noAutofit/>
            </a:bodyPr>
            <a:lstStyle/>
            <a:p>
              <a:pPr algn="r"/>
              <a:r>
                <a:rPr lang="en-US" sz="2400" b="1" smtClean="0">
                  <a:latin typeface="Tahoma"/>
                </a:rPr>
                <a:t>30</a:t>
              </a:r>
              <a:endParaRPr lang="en-US" sz="2400" b="1">
                <a:latin typeface="Tahoma"/>
              </a:endParaRPr>
            </a:p>
          </p:txBody>
        </p:sp>
      </p:gr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a:xfrm>
            <a:off x="1389063" y="26989"/>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One Dimensional Problem</a:t>
            </a:r>
          </a:p>
        </p:txBody>
      </p:sp>
      <p:sp>
        <p:nvSpPr>
          <p:cNvPr id="24578" name="Rectangle 3"/>
          <p:cNvSpPr>
            <a:spLocks noChangeArrowheads="1"/>
          </p:cNvSpPr>
          <p:nvPr/>
        </p:nvSpPr>
        <p:spPr bwMode="auto">
          <a:xfrm>
            <a:off x="3073402"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4579" name="Rectangle 4"/>
          <p:cNvSpPr>
            <a:spLocks noChangeArrowheads="1"/>
          </p:cNvSpPr>
          <p:nvPr/>
        </p:nvSpPr>
        <p:spPr bwMode="auto">
          <a:xfrm>
            <a:off x="39116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4580" name="Rectangle 5"/>
          <p:cNvSpPr>
            <a:spLocks noChangeArrowheads="1"/>
          </p:cNvSpPr>
          <p:nvPr/>
        </p:nvSpPr>
        <p:spPr bwMode="auto">
          <a:xfrm>
            <a:off x="47498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4581" name="Rectangle 6"/>
          <p:cNvSpPr>
            <a:spLocks noChangeArrowheads="1"/>
          </p:cNvSpPr>
          <p:nvPr/>
        </p:nvSpPr>
        <p:spPr bwMode="auto">
          <a:xfrm>
            <a:off x="5588002"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4582" name="Rectangle 7"/>
          <p:cNvSpPr>
            <a:spLocks noChangeArrowheads="1"/>
          </p:cNvSpPr>
          <p:nvPr/>
        </p:nvSpPr>
        <p:spPr bwMode="auto">
          <a:xfrm>
            <a:off x="64262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4583" name="Rectangle 8"/>
          <p:cNvSpPr>
            <a:spLocks noChangeArrowheads="1"/>
          </p:cNvSpPr>
          <p:nvPr/>
        </p:nvSpPr>
        <p:spPr bwMode="auto">
          <a:xfrm>
            <a:off x="72644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4584" name="Rectangle 9"/>
          <p:cNvSpPr>
            <a:spLocks noChangeArrowheads="1"/>
          </p:cNvSpPr>
          <p:nvPr/>
        </p:nvSpPr>
        <p:spPr bwMode="auto">
          <a:xfrm>
            <a:off x="81026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4585" name="Rectangle 10"/>
          <p:cNvSpPr>
            <a:spLocks noChangeArrowheads="1"/>
          </p:cNvSpPr>
          <p:nvPr/>
        </p:nvSpPr>
        <p:spPr bwMode="auto">
          <a:xfrm>
            <a:off x="89408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4586" name="Rectangle 11"/>
          <p:cNvSpPr>
            <a:spLocks noChangeArrowheads="1"/>
          </p:cNvSpPr>
          <p:nvPr/>
        </p:nvSpPr>
        <p:spPr bwMode="auto">
          <a:xfrm>
            <a:off x="11379201" y="41910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4587" name="Rectangle 12"/>
          <p:cNvSpPr>
            <a:spLocks noChangeArrowheads="1"/>
          </p:cNvSpPr>
          <p:nvPr/>
        </p:nvSpPr>
        <p:spPr bwMode="auto">
          <a:xfrm>
            <a:off x="11379201" y="49530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14" name="5-Point Star 13"/>
          <p:cNvSpPr/>
          <p:nvPr/>
        </p:nvSpPr>
        <p:spPr bwMode="auto">
          <a:xfrm>
            <a:off x="8178801" y="3581401"/>
            <a:ext cx="762000" cy="609600"/>
          </a:xfrm>
          <a:prstGeom prst="star5">
            <a:avLst/>
          </a:prstGeom>
          <a:solidFill>
            <a:srgbClr val="BFBFBF"/>
          </a:solidFill>
          <a:ln w="25400" cap="flat" cmpd="sng" algn="ctr">
            <a:solidFill>
              <a:srgbClr val="000000"/>
            </a:solidFill>
            <a:prstDash val="solid"/>
            <a:round/>
            <a:headEnd type="none" w="med" len="med"/>
            <a:tailEnd type="none" w="med" len="med"/>
          </a:ln>
          <a:effectLst/>
        </p:spPr>
        <p:txBody>
          <a:bodyPr lIns="91435" tIns="45718" rIns="91435" bIns="45718"/>
          <a:lstStyle/>
          <a:p>
            <a:pPr algn="ctr">
              <a:defRPr/>
            </a:pPr>
            <a:endParaRPr lang="en-US" sz="4300">
              <a:solidFill>
                <a:srgbClr val="000000"/>
              </a:solidFill>
              <a:latin typeface="Helvetica Neue Light" charset="0"/>
              <a:ea typeface="ヒラギノ角ゴ ProN W3" charset="-128"/>
              <a:cs typeface="ヒラギノ角ゴ ProN W3" charset="-128"/>
              <a:sym typeface="Helvetica Neue Light" charset="0"/>
            </a:endParaRPr>
          </a:p>
        </p:txBody>
      </p:sp>
      <p:sp>
        <p:nvSpPr>
          <p:cNvPr id="15" name="5-Point Star 14"/>
          <p:cNvSpPr/>
          <p:nvPr/>
        </p:nvSpPr>
        <p:spPr bwMode="auto">
          <a:xfrm>
            <a:off x="5664201" y="3581401"/>
            <a:ext cx="762000" cy="609600"/>
          </a:xfrm>
          <a:prstGeom prst="star5">
            <a:avLst/>
          </a:prstGeom>
          <a:solidFill>
            <a:srgbClr val="BFBFBF"/>
          </a:solidFill>
          <a:ln w="25400" cap="flat" cmpd="sng" algn="ctr">
            <a:solidFill>
              <a:srgbClr val="000000"/>
            </a:solidFill>
            <a:prstDash val="solid"/>
            <a:round/>
            <a:headEnd type="none" w="med" len="med"/>
            <a:tailEnd type="none" w="med" len="med"/>
          </a:ln>
          <a:effectLst/>
        </p:spPr>
        <p:txBody>
          <a:bodyPr lIns="91435" tIns="45718" rIns="91435" bIns="45718"/>
          <a:lstStyle/>
          <a:p>
            <a:pPr algn="ctr">
              <a:defRPr/>
            </a:pPr>
            <a:endParaRPr lang="en-US" sz="4300">
              <a:solidFill>
                <a:srgbClr val="000000"/>
              </a:solidFill>
              <a:latin typeface="Helvetica Neue Light" charset="0"/>
              <a:ea typeface="ヒラギノ角ゴ ProN W3" charset="-128"/>
              <a:cs typeface="ヒラギノ角ゴ ProN W3" charset="-128"/>
              <a:sym typeface="Helvetica Neue Light"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1462088" y="1"/>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Circle Problem</a:t>
            </a:r>
          </a:p>
        </p:txBody>
      </p:sp>
      <p:sp>
        <p:nvSpPr>
          <p:cNvPr id="26626" name="Rectangle 3"/>
          <p:cNvSpPr>
            <a:spLocks noChangeArrowheads="1"/>
          </p:cNvSpPr>
          <p:nvPr/>
        </p:nvSpPr>
        <p:spPr bwMode="auto">
          <a:xfrm>
            <a:off x="3073402"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27" name="Rectangle 4"/>
          <p:cNvSpPr>
            <a:spLocks noChangeArrowheads="1"/>
          </p:cNvSpPr>
          <p:nvPr/>
        </p:nvSpPr>
        <p:spPr bwMode="auto">
          <a:xfrm>
            <a:off x="39116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28" name="Rectangle 5"/>
          <p:cNvSpPr>
            <a:spLocks noChangeArrowheads="1"/>
          </p:cNvSpPr>
          <p:nvPr/>
        </p:nvSpPr>
        <p:spPr bwMode="auto">
          <a:xfrm>
            <a:off x="47498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29" name="Rectangle 6"/>
          <p:cNvSpPr>
            <a:spLocks noChangeArrowheads="1"/>
          </p:cNvSpPr>
          <p:nvPr/>
        </p:nvSpPr>
        <p:spPr bwMode="auto">
          <a:xfrm>
            <a:off x="5588002"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30" name="Rectangle 7"/>
          <p:cNvSpPr>
            <a:spLocks noChangeArrowheads="1"/>
          </p:cNvSpPr>
          <p:nvPr/>
        </p:nvSpPr>
        <p:spPr bwMode="auto">
          <a:xfrm>
            <a:off x="3073402"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31" name="Rectangle 8"/>
          <p:cNvSpPr>
            <a:spLocks noChangeArrowheads="1"/>
          </p:cNvSpPr>
          <p:nvPr/>
        </p:nvSpPr>
        <p:spPr bwMode="auto">
          <a:xfrm>
            <a:off x="3073402"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32" name="Rectangle 9"/>
          <p:cNvSpPr>
            <a:spLocks noChangeArrowheads="1"/>
          </p:cNvSpPr>
          <p:nvPr/>
        </p:nvSpPr>
        <p:spPr bwMode="auto">
          <a:xfrm>
            <a:off x="3073402"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33" name="Rectangle 10"/>
          <p:cNvSpPr>
            <a:spLocks noChangeArrowheads="1"/>
          </p:cNvSpPr>
          <p:nvPr/>
        </p:nvSpPr>
        <p:spPr bwMode="auto">
          <a:xfrm>
            <a:off x="3073402"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34" name="Rectangle 11"/>
          <p:cNvSpPr>
            <a:spLocks noChangeArrowheads="1"/>
          </p:cNvSpPr>
          <p:nvPr/>
        </p:nvSpPr>
        <p:spPr bwMode="auto">
          <a:xfrm>
            <a:off x="3073402"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35" name="Rectangle 12"/>
          <p:cNvSpPr>
            <a:spLocks noChangeArrowheads="1"/>
          </p:cNvSpPr>
          <p:nvPr/>
        </p:nvSpPr>
        <p:spPr bwMode="auto">
          <a:xfrm>
            <a:off x="64262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36" name="Rectangle 13"/>
          <p:cNvSpPr>
            <a:spLocks noChangeArrowheads="1"/>
          </p:cNvSpPr>
          <p:nvPr/>
        </p:nvSpPr>
        <p:spPr bwMode="auto">
          <a:xfrm>
            <a:off x="72644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37" name="Rectangle 14"/>
          <p:cNvSpPr>
            <a:spLocks noChangeArrowheads="1"/>
          </p:cNvSpPr>
          <p:nvPr/>
        </p:nvSpPr>
        <p:spPr bwMode="auto">
          <a:xfrm>
            <a:off x="81026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38" name="Rectangle 15"/>
          <p:cNvSpPr>
            <a:spLocks noChangeArrowheads="1"/>
          </p:cNvSpPr>
          <p:nvPr/>
        </p:nvSpPr>
        <p:spPr bwMode="auto">
          <a:xfrm>
            <a:off x="89408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39" name="Rectangle 16"/>
          <p:cNvSpPr>
            <a:spLocks noChangeArrowheads="1"/>
          </p:cNvSpPr>
          <p:nvPr/>
        </p:nvSpPr>
        <p:spPr bwMode="auto">
          <a:xfrm>
            <a:off x="89408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40" name="Rectangle 17"/>
          <p:cNvSpPr>
            <a:spLocks noChangeArrowheads="1"/>
          </p:cNvSpPr>
          <p:nvPr/>
        </p:nvSpPr>
        <p:spPr bwMode="auto">
          <a:xfrm>
            <a:off x="89408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41" name="Rectangle 18"/>
          <p:cNvSpPr>
            <a:spLocks noChangeArrowheads="1"/>
          </p:cNvSpPr>
          <p:nvPr/>
        </p:nvSpPr>
        <p:spPr bwMode="auto">
          <a:xfrm>
            <a:off x="89408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42" name="Rectangle 19"/>
          <p:cNvSpPr>
            <a:spLocks noChangeArrowheads="1"/>
          </p:cNvSpPr>
          <p:nvPr/>
        </p:nvSpPr>
        <p:spPr bwMode="auto">
          <a:xfrm>
            <a:off x="89408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43" name="Rectangle 20"/>
          <p:cNvSpPr>
            <a:spLocks noChangeArrowheads="1"/>
          </p:cNvSpPr>
          <p:nvPr/>
        </p:nvSpPr>
        <p:spPr bwMode="auto">
          <a:xfrm>
            <a:off x="3073402"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44" name="Rectangle 21"/>
          <p:cNvSpPr>
            <a:spLocks noChangeArrowheads="1"/>
          </p:cNvSpPr>
          <p:nvPr/>
        </p:nvSpPr>
        <p:spPr bwMode="auto">
          <a:xfrm>
            <a:off x="8940801"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45" name="Rectangle 22"/>
          <p:cNvSpPr>
            <a:spLocks noChangeArrowheads="1"/>
          </p:cNvSpPr>
          <p:nvPr/>
        </p:nvSpPr>
        <p:spPr bwMode="auto">
          <a:xfrm>
            <a:off x="39116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46" name="Rectangle 23"/>
          <p:cNvSpPr>
            <a:spLocks noChangeArrowheads="1"/>
          </p:cNvSpPr>
          <p:nvPr/>
        </p:nvSpPr>
        <p:spPr bwMode="auto">
          <a:xfrm>
            <a:off x="47498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47" name="Rectangle 24"/>
          <p:cNvSpPr>
            <a:spLocks noChangeArrowheads="1"/>
          </p:cNvSpPr>
          <p:nvPr/>
        </p:nvSpPr>
        <p:spPr bwMode="auto">
          <a:xfrm>
            <a:off x="5588002"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48" name="Rectangle 25"/>
          <p:cNvSpPr>
            <a:spLocks noChangeArrowheads="1"/>
          </p:cNvSpPr>
          <p:nvPr/>
        </p:nvSpPr>
        <p:spPr bwMode="auto">
          <a:xfrm>
            <a:off x="64262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49" name="Rectangle 26"/>
          <p:cNvSpPr>
            <a:spLocks noChangeArrowheads="1"/>
          </p:cNvSpPr>
          <p:nvPr/>
        </p:nvSpPr>
        <p:spPr bwMode="auto">
          <a:xfrm>
            <a:off x="72644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50" name="Rectangle 27"/>
          <p:cNvSpPr>
            <a:spLocks noChangeArrowheads="1"/>
          </p:cNvSpPr>
          <p:nvPr/>
        </p:nvSpPr>
        <p:spPr bwMode="auto">
          <a:xfrm>
            <a:off x="81026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51" name="Rectangle 28"/>
          <p:cNvSpPr>
            <a:spLocks noChangeArrowheads="1"/>
          </p:cNvSpPr>
          <p:nvPr/>
        </p:nvSpPr>
        <p:spPr bwMode="auto">
          <a:xfrm>
            <a:off x="89408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52" name="Rectangle 29"/>
          <p:cNvSpPr>
            <a:spLocks noChangeArrowheads="1"/>
          </p:cNvSpPr>
          <p:nvPr/>
        </p:nvSpPr>
        <p:spPr bwMode="auto">
          <a:xfrm>
            <a:off x="3073402"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6653" name="Rectangle 30"/>
          <p:cNvSpPr>
            <a:spLocks noChangeArrowheads="1"/>
          </p:cNvSpPr>
          <p:nvPr/>
        </p:nvSpPr>
        <p:spPr bwMode="auto">
          <a:xfrm>
            <a:off x="89408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32" name="5-Point Star 31"/>
          <p:cNvSpPr/>
          <p:nvPr/>
        </p:nvSpPr>
        <p:spPr bwMode="auto">
          <a:xfrm>
            <a:off x="4826000" y="2819401"/>
            <a:ext cx="762000" cy="609600"/>
          </a:xfrm>
          <a:prstGeom prst="star5">
            <a:avLst/>
          </a:prstGeom>
          <a:solidFill>
            <a:srgbClr val="BFBFBF"/>
          </a:solidFill>
          <a:ln w="25400" cap="flat" cmpd="sng" algn="ctr">
            <a:solidFill>
              <a:srgbClr val="000000"/>
            </a:solidFill>
            <a:prstDash val="solid"/>
            <a:round/>
            <a:headEnd type="none" w="med" len="med"/>
            <a:tailEnd type="none" w="med" len="med"/>
          </a:ln>
          <a:effectLst/>
        </p:spPr>
        <p:txBody>
          <a:bodyPr lIns="91435" tIns="45718" rIns="91435" bIns="45718"/>
          <a:lstStyle/>
          <a:p>
            <a:pPr algn="ctr">
              <a:defRPr/>
            </a:pPr>
            <a:endParaRPr lang="en-US" sz="4300">
              <a:solidFill>
                <a:srgbClr val="000000"/>
              </a:solidFill>
              <a:latin typeface="Helvetica Neue Light" charset="0"/>
              <a:ea typeface="ヒラギノ角ゴ ProN W3" charset="-128"/>
              <a:cs typeface="ヒラギノ角ゴ ProN W3" charset="-128"/>
              <a:sym typeface="Helvetica Neue Light" charset="0"/>
            </a:endParaRPr>
          </a:p>
        </p:txBody>
      </p:sp>
      <p:sp>
        <p:nvSpPr>
          <p:cNvPr id="33" name="5-Point Star 32"/>
          <p:cNvSpPr/>
          <p:nvPr/>
        </p:nvSpPr>
        <p:spPr bwMode="auto">
          <a:xfrm>
            <a:off x="8940801" y="7467600"/>
            <a:ext cx="762000" cy="609600"/>
          </a:xfrm>
          <a:prstGeom prst="star5">
            <a:avLst/>
          </a:prstGeom>
          <a:solidFill>
            <a:srgbClr val="BFBFBF"/>
          </a:solidFill>
          <a:ln w="25400" cap="flat" cmpd="sng" algn="ctr">
            <a:solidFill>
              <a:srgbClr val="000000"/>
            </a:solidFill>
            <a:prstDash val="solid"/>
            <a:round/>
            <a:headEnd type="none" w="med" len="med"/>
            <a:tailEnd type="none" w="med" len="med"/>
          </a:ln>
          <a:effectLst/>
        </p:spPr>
        <p:txBody>
          <a:bodyPr lIns="91435" tIns="45718" rIns="91435" bIns="45718"/>
          <a:lstStyle/>
          <a:p>
            <a:pPr algn="ctr">
              <a:defRPr/>
            </a:pPr>
            <a:endParaRPr lang="en-US" sz="4300">
              <a:solidFill>
                <a:srgbClr val="000000"/>
              </a:solidFill>
              <a:latin typeface="Helvetica Neue Light" charset="0"/>
              <a:ea typeface="ヒラギノ角ゴ ProN W3" charset="-128"/>
              <a:cs typeface="ヒラギノ角ゴ ProN W3" charset="-128"/>
              <a:sym typeface="Helvetica Neue Light"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a:xfrm>
            <a:off x="1389063" y="26989"/>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Using the Circle</a:t>
            </a:r>
          </a:p>
        </p:txBody>
      </p:sp>
      <p:sp>
        <p:nvSpPr>
          <p:cNvPr id="28674" name="Rectangle 3"/>
          <p:cNvSpPr>
            <a:spLocks noChangeArrowheads="1"/>
          </p:cNvSpPr>
          <p:nvPr/>
        </p:nvSpPr>
        <p:spPr bwMode="auto">
          <a:xfrm>
            <a:off x="3073402"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75" name="Rectangle 4"/>
          <p:cNvSpPr>
            <a:spLocks noChangeArrowheads="1"/>
          </p:cNvSpPr>
          <p:nvPr/>
        </p:nvSpPr>
        <p:spPr bwMode="auto">
          <a:xfrm>
            <a:off x="39116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76" name="Rectangle 5"/>
          <p:cNvSpPr>
            <a:spLocks noChangeArrowheads="1"/>
          </p:cNvSpPr>
          <p:nvPr/>
        </p:nvSpPr>
        <p:spPr bwMode="auto">
          <a:xfrm>
            <a:off x="47498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77" name="Rectangle 6"/>
          <p:cNvSpPr>
            <a:spLocks noChangeArrowheads="1"/>
          </p:cNvSpPr>
          <p:nvPr/>
        </p:nvSpPr>
        <p:spPr bwMode="auto">
          <a:xfrm>
            <a:off x="5588002"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78" name="Rectangle 7"/>
          <p:cNvSpPr>
            <a:spLocks noChangeArrowheads="1"/>
          </p:cNvSpPr>
          <p:nvPr/>
        </p:nvSpPr>
        <p:spPr bwMode="auto">
          <a:xfrm>
            <a:off x="3073402"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79" name="Rectangle 8"/>
          <p:cNvSpPr>
            <a:spLocks noChangeArrowheads="1"/>
          </p:cNvSpPr>
          <p:nvPr/>
        </p:nvSpPr>
        <p:spPr bwMode="auto">
          <a:xfrm>
            <a:off x="39116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80" name="Rectangle 9"/>
          <p:cNvSpPr>
            <a:spLocks noChangeArrowheads="1"/>
          </p:cNvSpPr>
          <p:nvPr/>
        </p:nvSpPr>
        <p:spPr bwMode="auto">
          <a:xfrm>
            <a:off x="47498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81" name="Rectangle 10"/>
          <p:cNvSpPr>
            <a:spLocks noChangeArrowheads="1"/>
          </p:cNvSpPr>
          <p:nvPr/>
        </p:nvSpPr>
        <p:spPr bwMode="auto">
          <a:xfrm>
            <a:off x="5588002"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82" name="Rectangle 11"/>
          <p:cNvSpPr>
            <a:spLocks noChangeArrowheads="1"/>
          </p:cNvSpPr>
          <p:nvPr/>
        </p:nvSpPr>
        <p:spPr bwMode="auto">
          <a:xfrm>
            <a:off x="3073402"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83" name="Rectangle 12"/>
          <p:cNvSpPr>
            <a:spLocks noChangeArrowheads="1"/>
          </p:cNvSpPr>
          <p:nvPr/>
        </p:nvSpPr>
        <p:spPr bwMode="auto">
          <a:xfrm>
            <a:off x="39116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84" name="Rectangle 13"/>
          <p:cNvSpPr>
            <a:spLocks noChangeArrowheads="1"/>
          </p:cNvSpPr>
          <p:nvPr/>
        </p:nvSpPr>
        <p:spPr bwMode="auto">
          <a:xfrm>
            <a:off x="47498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85" name="Rectangle 14"/>
          <p:cNvSpPr>
            <a:spLocks noChangeArrowheads="1"/>
          </p:cNvSpPr>
          <p:nvPr/>
        </p:nvSpPr>
        <p:spPr bwMode="auto">
          <a:xfrm>
            <a:off x="5588002"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86" name="Rectangle 15"/>
          <p:cNvSpPr>
            <a:spLocks noChangeArrowheads="1"/>
          </p:cNvSpPr>
          <p:nvPr/>
        </p:nvSpPr>
        <p:spPr bwMode="auto">
          <a:xfrm>
            <a:off x="3073402"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87" name="Rectangle 16"/>
          <p:cNvSpPr>
            <a:spLocks noChangeArrowheads="1"/>
          </p:cNvSpPr>
          <p:nvPr/>
        </p:nvSpPr>
        <p:spPr bwMode="auto">
          <a:xfrm>
            <a:off x="39116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88" name="Rectangle 17"/>
          <p:cNvSpPr>
            <a:spLocks noChangeArrowheads="1"/>
          </p:cNvSpPr>
          <p:nvPr/>
        </p:nvSpPr>
        <p:spPr bwMode="auto">
          <a:xfrm>
            <a:off x="47498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89" name="Rectangle 18"/>
          <p:cNvSpPr>
            <a:spLocks noChangeArrowheads="1"/>
          </p:cNvSpPr>
          <p:nvPr/>
        </p:nvSpPr>
        <p:spPr bwMode="auto">
          <a:xfrm>
            <a:off x="7264401" y="7315201"/>
            <a:ext cx="838199" cy="762000"/>
          </a:xfrm>
          <a:prstGeom prst="rect">
            <a:avLst/>
          </a:prstGeom>
          <a:solidFill>
            <a:schemeClr val="bg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90" name="Rectangle 19"/>
          <p:cNvSpPr>
            <a:spLocks noChangeArrowheads="1"/>
          </p:cNvSpPr>
          <p:nvPr/>
        </p:nvSpPr>
        <p:spPr bwMode="auto">
          <a:xfrm>
            <a:off x="3073402"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91" name="Rectangle 20"/>
          <p:cNvSpPr>
            <a:spLocks noChangeArrowheads="1"/>
          </p:cNvSpPr>
          <p:nvPr/>
        </p:nvSpPr>
        <p:spPr bwMode="auto">
          <a:xfrm>
            <a:off x="39116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92" name="Rectangle 21"/>
          <p:cNvSpPr>
            <a:spLocks noChangeArrowheads="1"/>
          </p:cNvSpPr>
          <p:nvPr/>
        </p:nvSpPr>
        <p:spPr bwMode="auto">
          <a:xfrm>
            <a:off x="47498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93" name="Rectangle 22"/>
          <p:cNvSpPr>
            <a:spLocks noChangeArrowheads="1"/>
          </p:cNvSpPr>
          <p:nvPr/>
        </p:nvSpPr>
        <p:spPr bwMode="auto">
          <a:xfrm>
            <a:off x="5588002"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94" name="Rectangle 23"/>
          <p:cNvSpPr>
            <a:spLocks noChangeArrowheads="1"/>
          </p:cNvSpPr>
          <p:nvPr/>
        </p:nvSpPr>
        <p:spPr bwMode="auto">
          <a:xfrm>
            <a:off x="3073402"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95" name="Rectangle 24"/>
          <p:cNvSpPr>
            <a:spLocks noChangeArrowheads="1"/>
          </p:cNvSpPr>
          <p:nvPr/>
        </p:nvSpPr>
        <p:spPr bwMode="auto">
          <a:xfrm>
            <a:off x="39116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96" name="Rectangle 25"/>
          <p:cNvSpPr>
            <a:spLocks noChangeArrowheads="1"/>
          </p:cNvSpPr>
          <p:nvPr/>
        </p:nvSpPr>
        <p:spPr bwMode="auto">
          <a:xfrm>
            <a:off x="47498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97" name="Rectangle 26"/>
          <p:cNvSpPr>
            <a:spLocks noChangeArrowheads="1"/>
          </p:cNvSpPr>
          <p:nvPr/>
        </p:nvSpPr>
        <p:spPr bwMode="auto">
          <a:xfrm>
            <a:off x="5588002"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98" name="Rectangle 27"/>
          <p:cNvSpPr>
            <a:spLocks noChangeArrowheads="1"/>
          </p:cNvSpPr>
          <p:nvPr/>
        </p:nvSpPr>
        <p:spPr bwMode="auto">
          <a:xfrm>
            <a:off x="64262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699" name="Rectangle 28"/>
          <p:cNvSpPr>
            <a:spLocks noChangeArrowheads="1"/>
          </p:cNvSpPr>
          <p:nvPr/>
        </p:nvSpPr>
        <p:spPr bwMode="auto">
          <a:xfrm>
            <a:off x="72644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00" name="Rectangle 29"/>
          <p:cNvSpPr>
            <a:spLocks noChangeArrowheads="1"/>
          </p:cNvSpPr>
          <p:nvPr/>
        </p:nvSpPr>
        <p:spPr bwMode="auto">
          <a:xfrm>
            <a:off x="8102601" y="274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01" name="Rectangle 30"/>
          <p:cNvSpPr>
            <a:spLocks noChangeArrowheads="1"/>
          </p:cNvSpPr>
          <p:nvPr/>
        </p:nvSpPr>
        <p:spPr bwMode="auto">
          <a:xfrm>
            <a:off x="64262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02" name="Rectangle 31"/>
          <p:cNvSpPr>
            <a:spLocks noChangeArrowheads="1"/>
          </p:cNvSpPr>
          <p:nvPr/>
        </p:nvSpPr>
        <p:spPr bwMode="auto">
          <a:xfrm>
            <a:off x="72644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03" name="Rectangle 32"/>
          <p:cNvSpPr>
            <a:spLocks noChangeArrowheads="1"/>
          </p:cNvSpPr>
          <p:nvPr/>
        </p:nvSpPr>
        <p:spPr bwMode="auto">
          <a:xfrm>
            <a:off x="8102601" y="350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04" name="Rectangle 33"/>
          <p:cNvSpPr>
            <a:spLocks noChangeArrowheads="1"/>
          </p:cNvSpPr>
          <p:nvPr/>
        </p:nvSpPr>
        <p:spPr bwMode="auto">
          <a:xfrm>
            <a:off x="8940801" y="350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05" name="Rectangle 34"/>
          <p:cNvSpPr>
            <a:spLocks noChangeArrowheads="1"/>
          </p:cNvSpPr>
          <p:nvPr/>
        </p:nvSpPr>
        <p:spPr bwMode="auto">
          <a:xfrm>
            <a:off x="64262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06" name="Rectangle 35"/>
          <p:cNvSpPr>
            <a:spLocks noChangeArrowheads="1"/>
          </p:cNvSpPr>
          <p:nvPr/>
        </p:nvSpPr>
        <p:spPr bwMode="auto">
          <a:xfrm>
            <a:off x="72644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07" name="Rectangle 36"/>
          <p:cNvSpPr>
            <a:spLocks noChangeArrowheads="1"/>
          </p:cNvSpPr>
          <p:nvPr/>
        </p:nvSpPr>
        <p:spPr bwMode="auto">
          <a:xfrm>
            <a:off x="8102601" y="4267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08" name="Rectangle 37"/>
          <p:cNvSpPr>
            <a:spLocks noChangeArrowheads="1"/>
          </p:cNvSpPr>
          <p:nvPr/>
        </p:nvSpPr>
        <p:spPr bwMode="auto">
          <a:xfrm>
            <a:off x="8940801" y="274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09" name="Rectangle 38"/>
          <p:cNvSpPr>
            <a:spLocks noChangeArrowheads="1"/>
          </p:cNvSpPr>
          <p:nvPr/>
        </p:nvSpPr>
        <p:spPr bwMode="auto">
          <a:xfrm>
            <a:off x="64262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10" name="Rectangle 39"/>
          <p:cNvSpPr>
            <a:spLocks noChangeArrowheads="1"/>
          </p:cNvSpPr>
          <p:nvPr/>
        </p:nvSpPr>
        <p:spPr bwMode="auto">
          <a:xfrm>
            <a:off x="72644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11" name="Rectangle 40"/>
          <p:cNvSpPr>
            <a:spLocks noChangeArrowheads="1"/>
          </p:cNvSpPr>
          <p:nvPr/>
        </p:nvSpPr>
        <p:spPr bwMode="auto">
          <a:xfrm>
            <a:off x="8102601" y="5029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12" name="Rectangle 41"/>
          <p:cNvSpPr>
            <a:spLocks noChangeArrowheads="1"/>
          </p:cNvSpPr>
          <p:nvPr/>
        </p:nvSpPr>
        <p:spPr bwMode="auto">
          <a:xfrm>
            <a:off x="8940801"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13" name="Rectangle 42"/>
          <p:cNvSpPr>
            <a:spLocks noChangeArrowheads="1"/>
          </p:cNvSpPr>
          <p:nvPr/>
        </p:nvSpPr>
        <p:spPr bwMode="auto">
          <a:xfrm>
            <a:off x="64262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14" name="Rectangle 43"/>
          <p:cNvSpPr>
            <a:spLocks noChangeArrowheads="1"/>
          </p:cNvSpPr>
          <p:nvPr/>
        </p:nvSpPr>
        <p:spPr bwMode="auto">
          <a:xfrm>
            <a:off x="72644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15" name="Rectangle 44"/>
          <p:cNvSpPr>
            <a:spLocks noChangeArrowheads="1"/>
          </p:cNvSpPr>
          <p:nvPr/>
        </p:nvSpPr>
        <p:spPr bwMode="auto">
          <a:xfrm>
            <a:off x="8102601" y="5791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16" name="Rectangle 45"/>
          <p:cNvSpPr>
            <a:spLocks noChangeArrowheads="1"/>
          </p:cNvSpPr>
          <p:nvPr/>
        </p:nvSpPr>
        <p:spPr bwMode="auto">
          <a:xfrm>
            <a:off x="8940801" y="5791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17" name="Rectangle 46"/>
          <p:cNvSpPr>
            <a:spLocks noChangeArrowheads="1"/>
          </p:cNvSpPr>
          <p:nvPr/>
        </p:nvSpPr>
        <p:spPr bwMode="auto">
          <a:xfrm>
            <a:off x="64262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18" name="Rectangle 47"/>
          <p:cNvSpPr>
            <a:spLocks noChangeArrowheads="1"/>
          </p:cNvSpPr>
          <p:nvPr/>
        </p:nvSpPr>
        <p:spPr bwMode="auto">
          <a:xfrm>
            <a:off x="72644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19" name="Rectangle 48"/>
          <p:cNvSpPr>
            <a:spLocks noChangeArrowheads="1"/>
          </p:cNvSpPr>
          <p:nvPr/>
        </p:nvSpPr>
        <p:spPr bwMode="auto">
          <a:xfrm>
            <a:off x="8102601" y="6553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20" name="Rectangle 49"/>
          <p:cNvSpPr>
            <a:spLocks noChangeArrowheads="1"/>
          </p:cNvSpPr>
          <p:nvPr/>
        </p:nvSpPr>
        <p:spPr bwMode="auto">
          <a:xfrm>
            <a:off x="8940801" y="6553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21" name="Rectangle 50"/>
          <p:cNvSpPr>
            <a:spLocks noChangeArrowheads="1"/>
          </p:cNvSpPr>
          <p:nvPr/>
        </p:nvSpPr>
        <p:spPr bwMode="auto">
          <a:xfrm>
            <a:off x="3073402"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22" name="Rectangle 51"/>
          <p:cNvSpPr>
            <a:spLocks noChangeArrowheads="1"/>
          </p:cNvSpPr>
          <p:nvPr/>
        </p:nvSpPr>
        <p:spPr bwMode="auto">
          <a:xfrm>
            <a:off x="3911601"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23" name="Rectangle 52"/>
          <p:cNvSpPr>
            <a:spLocks noChangeArrowheads="1"/>
          </p:cNvSpPr>
          <p:nvPr/>
        </p:nvSpPr>
        <p:spPr bwMode="auto">
          <a:xfrm>
            <a:off x="47498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24" name="Rectangle 53"/>
          <p:cNvSpPr>
            <a:spLocks noChangeArrowheads="1"/>
          </p:cNvSpPr>
          <p:nvPr/>
        </p:nvSpPr>
        <p:spPr bwMode="auto">
          <a:xfrm>
            <a:off x="5588002"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25" name="Rectangle 54"/>
          <p:cNvSpPr>
            <a:spLocks noChangeArrowheads="1"/>
          </p:cNvSpPr>
          <p:nvPr/>
        </p:nvSpPr>
        <p:spPr bwMode="auto">
          <a:xfrm>
            <a:off x="64262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26" name="Rectangle 55"/>
          <p:cNvSpPr>
            <a:spLocks noChangeArrowheads="1"/>
          </p:cNvSpPr>
          <p:nvPr/>
        </p:nvSpPr>
        <p:spPr bwMode="auto">
          <a:xfrm>
            <a:off x="5588002" y="5029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27" name="Rectangle 56"/>
          <p:cNvSpPr>
            <a:spLocks noChangeArrowheads="1"/>
          </p:cNvSpPr>
          <p:nvPr/>
        </p:nvSpPr>
        <p:spPr bwMode="auto">
          <a:xfrm>
            <a:off x="8102601" y="7315201"/>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28" name="Rectangle 57"/>
          <p:cNvSpPr>
            <a:spLocks noChangeArrowheads="1"/>
          </p:cNvSpPr>
          <p:nvPr/>
        </p:nvSpPr>
        <p:spPr bwMode="auto">
          <a:xfrm>
            <a:off x="8940801" y="7315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29" name="Rectangle 58"/>
          <p:cNvSpPr>
            <a:spLocks noChangeArrowheads="1"/>
          </p:cNvSpPr>
          <p:nvPr/>
        </p:nvSpPr>
        <p:spPr bwMode="auto">
          <a:xfrm>
            <a:off x="39116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30" name="Rectangle 59"/>
          <p:cNvSpPr>
            <a:spLocks noChangeArrowheads="1"/>
          </p:cNvSpPr>
          <p:nvPr/>
        </p:nvSpPr>
        <p:spPr bwMode="auto">
          <a:xfrm>
            <a:off x="47498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31" name="Rectangle 60"/>
          <p:cNvSpPr>
            <a:spLocks noChangeArrowheads="1"/>
          </p:cNvSpPr>
          <p:nvPr/>
        </p:nvSpPr>
        <p:spPr bwMode="auto">
          <a:xfrm>
            <a:off x="5588002"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32" name="Rectangle 61"/>
          <p:cNvSpPr>
            <a:spLocks noChangeArrowheads="1"/>
          </p:cNvSpPr>
          <p:nvPr/>
        </p:nvSpPr>
        <p:spPr bwMode="auto">
          <a:xfrm>
            <a:off x="64262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33" name="Rectangle 62"/>
          <p:cNvSpPr>
            <a:spLocks noChangeArrowheads="1"/>
          </p:cNvSpPr>
          <p:nvPr/>
        </p:nvSpPr>
        <p:spPr bwMode="auto">
          <a:xfrm>
            <a:off x="72644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34" name="Rectangle 63"/>
          <p:cNvSpPr>
            <a:spLocks noChangeArrowheads="1"/>
          </p:cNvSpPr>
          <p:nvPr/>
        </p:nvSpPr>
        <p:spPr bwMode="auto">
          <a:xfrm>
            <a:off x="8102601"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35" name="Rectangle 64"/>
          <p:cNvSpPr>
            <a:spLocks noChangeArrowheads="1"/>
          </p:cNvSpPr>
          <p:nvPr/>
        </p:nvSpPr>
        <p:spPr bwMode="auto">
          <a:xfrm>
            <a:off x="8940801" y="8077200"/>
            <a:ext cx="838199" cy="762000"/>
          </a:xfrm>
          <a:prstGeom prst="rect">
            <a:avLst/>
          </a:prstGeom>
          <a:solidFill>
            <a:schemeClr val="tx1"/>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36" name="Rectangle 65"/>
          <p:cNvSpPr>
            <a:spLocks noChangeArrowheads="1"/>
          </p:cNvSpPr>
          <p:nvPr/>
        </p:nvSpPr>
        <p:spPr bwMode="auto">
          <a:xfrm>
            <a:off x="11379201" y="41910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37" name="Rectangle 66"/>
          <p:cNvSpPr>
            <a:spLocks noChangeArrowheads="1"/>
          </p:cNvSpPr>
          <p:nvPr/>
        </p:nvSpPr>
        <p:spPr bwMode="auto">
          <a:xfrm>
            <a:off x="11379201" y="49530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38" name="Rectangle 67"/>
          <p:cNvSpPr>
            <a:spLocks noChangeArrowheads="1"/>
          </p:cNvSpPr>
          <p:nvPr/>
        </p:nvSpPr>
        <p:spPr bwMode="auto">
          <a:xfrm>
            <a:off x="3073402" y="8077200"/>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8739" name="Rectangle 68"/>
          <p:cNvSpPr>
            <a:spLocks noChangeArrowheads="1"/>
          </p:cNvSpPr>
          <p:nvPr/>
        </p:nvSpPr>
        <p:spPr bwMode="auto">
          <a:xfrm>
            <a:off x="8940801" y="4267201"/>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70" name="5-Point Star 69"/>
          <p:cNvSpPr/>
          <p:nvPr/>
        </p:nvSpPr>
        <p:spPr bwMode="auto">
          <a:xfrm>
            <a:off x="7340601" y="7391401"/>
            <a:ext cx="762000" cy="609600"/>
          </a:xfrm>
          <a:prstGeom prst="star5">
            <a:avLst/>
          </a:prstGeom>
          <a:solidFill>
            <a:srgbClr val="BFBFBF"/>
          </a:solidFill>
          <a:ln w="25400" cap="flat" cmpd="sng" algn="ctr">
            <a:solidFill>
              <a:srgbClr val="000000"/>
            </a:solidFill>
            <a:prstDash val="solid"/>
            <a:round/>
            <a:headEnd type="none" w="med" len="med"/>
            <a:tailEnd type="none" w="med" len="med"/>
          </a:ln>
          <a:effectLst/>
        </p:spPr>
        <p:txBody>
          <a:bodyPr lIns="91435" tIns="45718" rIns="91435" bIns="45718"/>
          <a:lstStyle/>
          <a:p>
            <a:pPr algn="ctr">
              <a:defRPr/>
            </a:pPr>
            <a:endParaRPr lang="en-US" sz="4300">
              <a:solidFill>
                <a:srgbClr val="000000"/>
              </a:solidFill>
              <a:latin typeface="Helvetica Neue Light" charset="0"/>
              <a:ea typeface="ヒラギノ角ゴ ProN W3" charset="-128"/>
              <a:cs typeface="ヒラギノ角ゴ ProN W3" charset="-128"/>
              <a:sym typeface="Helvetica Neue Light" charset="0"/>
            </a:endParaRPr>
          </a:p>
        </p:txBody>
      </p:sp>
      <p:sp>
        <p:nvSpPr>
          <p:cNvPr id="71" name="5-Point Star 70"/>
          <p:cNvSpPr/>
          <p:nvPr/>
        </p:nvSpPr>
        <p:spPr bwMode="auto">
          <a:xfrm>
            <a:off x="5664201" y="5029200"/>
            <a:ext cx="762000" cy="609600"/>
          </a:xfrm>
          <a:prstGeom prst="star5">
            <a:avLst/>
          </a:prstGeom>
          <a:solidFill>
            <a:srgbClr val="BFBFBF"/>
          </a:solidFill>
          <a:ln w="25400" cap="flat" cmpd="sng" algn="ctr">
            <a:solidFill>
              <a:srgbClr val="000000"/>
            </a:solidFill>
            <a:prstDash val="solid"/>
            <a:round/>
            <a:headEnd type="none" w="med" len="med"/>
            <a:tailEnd type="none" w="med" len="med"/>
          </a:ln>
          <a:effectLst/>
        </p:spPr>
        <p:txBody>
          <a:bodyPr lIns="91435" tIns="45718" rIns="91435" bIns="45718"/>
          <a:lstStyle/>
          <a:p>
            <a:pPr algn="ctr">
              <a:defRPr/>
            </a:pPr>
            <a:endParaRPr lang="en-US" sz="4300">
              <a:solidFill>
                <a:srgbClr val="000000"/>
              </a:solidFill>
              <a:latin typeface="Helvetica Neue Light" charset="0"/>
              <a:ea typeface="ヒラギノ角ゴ ProN W3" charset="-128"/>
              <a:cs typeface="ヒラギノ角ゴ ProN W3" charset="-128"/>
              <a:sym typeface="Helvetica Neue Light" charset="0"/>
            </a:endParaRPr>
          </a:p>
        </p:txBody>
      </p:sp>
      <p:cxnSp>
        <p:nvCxnSpPr>
          <p:cNvPr id="28742" name="Straight Connector 72"/>
          <p:cNvCxnSpPr>
            <a:cxnSpLocks noChangeShapeType="1"/>
          </p:cNvCxnSpPr>
          <p:nvPr/>
        </p:nvCxnSpPr>
        <p:spPr bwMode="auto">
          <a:xfrm>
            <a:off x="3911600" y="3505201"/>
            <a:ext cx="5029200" cy="1589"/>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cxnSp>
      <p:cxnSp>
        <p:nvCxnSpPr>
          <p:cNvPr id="28743" name="Straight Connector 74"/>
          <p:cNvCxnSpPr>
            <a:cxnSpLocks noChangeShapeType="1"/>
          </p:cNvCxnSpPr>
          <p:nvPr/>
        </p:nvCxnSpPr>
        <p:spPr bwMode="auto">
          <a:xfrm rot="5400000">
            <a:off x="6654801" y="5791201"/>
            <a:ext cx="4572001" cy="3174"/>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cxnSp>
      <p:cxnSp>
        <p:nvCxnSpPr>
          <p:cNvPr id="28744" name="Straight Connector 75"/>
          <p:cNvCxnSpPr>
            <a:cxnSpLocks noChangeShapeType="1"/>
          </p:cNvCxnSpPr>
          <p:nvPr/>
        </p:nvCxnSpPr>
        <p:spPr bwMode="auto">
          <a:xfrm rot="5400000">
            <a:off x="5817394" y="6552406"/>
            <a:ext cx="4572001" cy="1589"/>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cxnSp>
      <p:cxnSp>
        <p:nvCxnSpPr>
          <p:cNvPr id="28745" name="Straight Connector 76"/>
          <p:cNvCxnSpPr>
            <a:cxnSpLocks noChangeShapeType="1"/>
          </p:cNvCxnSpPr>
          <p:nvPr/>
        </p:nvCxnSpPr>
        <p:spPr bwMode="auto">
          <a:xfrm rot="5400000">
            <a:off x="4979194" y="5790406"/>
            <a:ext cx="4572001" cy="1589"/>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cxnSp>
      <p:cxnSp>
        <p:nvCxnSpPr>
          <p:cNvPr id="28746" name="Straight Connector 77"/>
          <p:cNvCxnSpPr>
            <a:cxnSpLocks noChangeShapeType="1"/>
          </p:cNvCxnSpPr>
          <p:nvPr/>
        </p:nvCxnSpPr>
        <p:spPr bwMode="auto">
          <a:xfrm rot="5400000">
            <a:off x="4140993" y="6552406"/>
            <a:ext cx="4572001" cy="1589"/>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cxnSp>
      <p:cxnSp>
        <p:nvCxnSpPr>
          <p:cNvPr id="28747" name="Straight Connector 78"/>
          <p:cNvCxnSpPr>
            <a:cxnSpLocks noChangeShapeType="1"/>
          </p:cNvCxnSpPr>
          <p:nvPr/>
        </p:nvCxnSpPr>
        <p:spPr bwMode="auto">
          <a:xfrm rot="5400000">
            <a:off x="3302794" y="5790406"/>
            <a:ext cx="4572001" cy="1589"/>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cxnSp>
      <p:cxnSp>
        <p:nvCxnSpPr>
          <p:cNvPr id="28748" name="Straight Connector 79"/>
          <p:cNvCxnSpPr>
            <a:cxnSpLocks noChangeShapeType="1"/>
          </p:cNvCxnSpPr>
          <p:nvPr/>
        </p:nvCxnSpPr>
        <p:spPr bwMode="auto">
          <a:xfrm rot="5400000">
            <a:off x="2464593" y="6552406"/>
            <a:ext cx="4572001" cy="1589"/>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cxnSp>
      <p:cxnSp>
        <p:nvCxnSpPr>
          <p:cNvPr id="28749" name="Straight Connector 80"/>
          <p:cNvCxnSpPr>
            <a:cxnSpLocks noChangeShapeType="1"/>
          </p:cNvCxnSpPr>
          <p:nvPr/>
        </p:nvCxnSpPr>
        <p:spPr bwMode="auto">
          <a:xfrm rot="5400000">
            <a:off x="1624806" y="5793582"/>
            <a:ext cx="4572001" cy="1587"/>
          </a:xfrm>
          <a:prstGeom prst="line">
            <a:avLst/>
          </a:prstGeom>
          <a:noFill/>
          <a:ln w="76200">
            <a:solidFill>
              <a:srgbClr val="00FF00"/>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1389063" y="268289"/>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Using the Circle</a:t>
            </a:r>
          </a:p>
        </p:txBody>
      </p:sp>
      <p:sp>
        <p:nvSpPr>
          <p:cNvPr id="29698" name="Rectangle 3"/>
          <p:cNvSpPr>
            <a:spLocks noChangeArrowheads="1"/>
          </p:cNvSpPr>
          <p:nvPr/>
        </p:nvSpPr>
        <p:spPr bwMode="auto">
          <a:xfrm>
            <a:off x="3073402" y="274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699" name="Rectangle 4"/>
          <p:cNvSpPr>
            <a:spLocks noChangeArrowheads="1"/>
          </p:cNvSpPr>
          <p:nvPr/>
        </p:nvSpPr>
        <p:spPr bwMode="auto">
          <a:xfrm>
            <a:off x="3911601" y="274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00" name="Rectangle 5"/>
          <p:cNvSpPr>
            <a:spLocks noChangeArrowheads="1"/>
          </p:cNvSpPr>
          <p:nvPr/>
        </p:nvSpPr>
        <p:spPr bwMode="auto">
          <a:xfrm>
            <a:off x="4749801" y="274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01" name="Rectangle 6"/>
          <p:cNvSpPr>
            <a:spLocks noChangeArrowheads="1"/>
          </p:cNvSpPr>
          <p:nvPr/>
        </p:nvSpPr>
        <p:spPr bwMode="auto">
          <a:xfrm>
            <a:off x="5588002" y="274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02" name="Rectangle 7"/>
          <p:cNvSpPr>
            <a:spLocks noChangeArrowheads="1"/>
          </p:cNvSpPr>
          <p:nvPr/>
        </p:nvSpPr>
        <p:spPr bwMode="auto">
          <a:xfrm>
            <a:off x="3073402" y="350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03" name="Rectangle 8"/>
          <p:cNvSpPr>
            <a:spLocks noChangeArrowheads="1"/>
          </p:cNvSpPr>
          <p:nvPr/>
        </p:nvSpPr>
        <p:spPr bwMode="auto">
          <a:xfrm>
            <a:off x="3911601" y="350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04" name="Rectangle 9"/>
          <p:cNvSpPr>
            <a:spLocks noChangeArrowheads="1"/>
          </p:cNvSpPr>
          <p:nvPr/>
        </p:nvSpPr>
        <p:spPr bwMode="auto">
          <a:xfrm>
            <a:off x="4749801" y="350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05" name="Rectangle 10"/>
          <p:cNvSpPr>
            <a:spLocks noChangeArrowheads="1"/>
          </p:cNvSpPr>
          <p:nvPr/>
        </p:nvSpPr>
        <p:spPr bwMode="auto">
          <a:xfrm>
            <a:off x="5588002" y="350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06" name="Rectangle 11"/>
          <p:cNvSpPr>
            <a:spLocks noChangeArrowheads="1"/>
          </p:cNvSpPr>
          <p:nvPr/>
        </p:nvSpPr>
        <p:spPr bwMode="auto">
          <a:xfrm>
            <a:off x="3073402" y="4267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07" name="Rectangle 12"/>
          <p:cNvSpPr>
            <a:spLocks noChangeArrowheads="1"/>
          </p:cNvSpPr>
          <p:nvPr/>
        </p:nvSpPr>
        <p:spPr bwMode="auto">
          <a:xfrm>
            <a:off x="3911601" y="4267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08" name="Rectangle 13"/>
          <p:cNvSpPr>
            <a:spLocks noChangeArrowheads="1"/>
          </p:cNvSpPr>
          <p:nvPr/>
        </p:nvSpPr>
        <p:spPr bwMode="auto">
          <a:xfrm>
            <a:off x="4749801" y="4267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09" name="Rectangle 14"/>
          <p:cNvSpPr>
            <a:spLocks noChangeArrowheads="1"/>
          </p:cNvSpPr>
          <p:nvPr/>
        </p:nvSpPr>
        <p:spPr bwMode="auto">
          <a:xfrm>
            <a:off x="5588002" y="4267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10" name="Rectangle 15"/>
          <p:cNvSpPr>
            <a:spLocks noChangeArrowheads="1"/>
          </p:cNvSpPr>
          <p:nvPr/>
        </p:nvSpPr>
        <p:spPr bwMode="auto">
          <a:xfrm>
            <a:off x="3073402" y="5029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11" name="Rectangle 16"/>
          <p:cNvSpPr>
            <a:spLocks noChangeArrowheads="1"/>
          </p:cNvSpPr>
          <p:nvPr/>
        </p:nvSpPr>
        <p:spPr bwMode="auto">
          <a:xfrm>
            <a:off x="3911601" y="5029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12" name="Rectangle 17"/>
          <p:cNvSpPr>
            <a:spLocks noChangeArrowheads="1"/>
          </p:cNvSpPr>
          <p:nvPr/>
        </p:nvSpPr>
        <p:spPr bwMode="auto">
          <a:xfrm>
            <a:off x="4749801" y="5029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13" name="Rectangle 18"/>
          <p:cNvSpPr>
            <a:spLocks noChangeArrowheads="1"/>
          </p:cNvSpPr>
          <p:nvPr/>
        </p:nvSpPr>
        <p:spPr bwMode="auto">
          <a:xfrm>
            <a:off x="7264401" y="731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14" name="Rectangle 19"/>
          <p:cNvSpPr>
            <a:spLocks noChangeArrowheads="1"/>
          </p:cNvSpPr>
          <p:nvPr/>
        </p:nvSpPr>
        <p:spPr bwMode="auto">
          <a:xfrm>
            <a:off x="3073402" y="5791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15" name="Rectangle 20"/>
          <p:cNvSpPr>
            <a:spLocks noChangeArrowheads="1"/>
          </p:cNvSpPr>
          <p:nvPr/>
        </p:nvSpPr>
        <p:spPr bwMode="auto">
          <a:xfrm>
            <a:off x="3911601" y="5791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16" name="Rectangle 21"/>
          <p:cNvSpPr>
            <a:spLocks noChangeArrowheads="1"/>
          </p:cNvSpPr>
          <p:nvPr/>
        </p:nvSpPr>
        <p:spPr bwMode="auto">
          <a:xfrm>
            <a:off x="4749801" y="5791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17" name="Rectangle 22"/>
          <p:cNvSpPr>
            <a:spLocks noChangeArrowheads="1"/>
          </p:cNvSpPr>
          <p:nvPr/>
        </p:nvSpPr>
        <p:spPr bwMode="auto">
          <a:xfrm>
            <a:off x="5588002" y="5791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18" name="Rectangle 23"/>
          <p:cNvSpPr>
            <a:spLocks noChangeArrowheads="1"/>
          </p:cNvSpPr>
          <p:nvPr/>
        </p:nvSpPr>
        <p:spPr bwMode="auto">
          <a:xfrm>
            <a:off x="3073402" y="655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19" name="Rectangle 24"/>
          <p:cNvSpPr>
            <a:spLocks noChangeArrowheads="1"/>
          </p:cNvSpPr>
          <p:nvPr/>
        </p:nvSpPr>
        <p:spPr bwMode="auto">
          <a:xfrm>
            <a:off x="3911601" y="655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20" name="Rectangle 25"/>
          <p:cNvSpPr>
            <a:spLocks noChangeArrowheads="1"/>
          </p:cNvSpPr>
          <p:nvPr/>
        </p:nvSpPr>
        <p:spPr bwMode="auto">
          <a:xfrm>
            <a:off x="4749801" y="655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21" name="Rectangle 26"/>
          <p:cNvSpPr>
            <a:spLocks noChangeArrowheads="1"/>
          </p:cNvSpPr>
          <p:nvPr/>
        </p:nvSpPr>
        <p:spPr bwMode="auto">
          <a:xfrm>
            <a:off x="5588002" y="655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22" name="Rectangle 27"/>
          <p:cNvSpPr>
            <a:spLocks noChangeArrowheads="1"/>
          </p:cNvSpPr>
          <p:nvPr/>
        </p:nvSpPr>
        <p:spPr bwMode="auto">
          <a:xfrm>
            <a:off x="6426201" y="274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23" name="Rectangle 28"/>
          <p:cNvSpPr>
            <a:spLocks noChangeArrowheads="1"/>
          </p:cNvSpPr>
          <p:nvPr/>
        </p:nvSpPr>
        <p:spPr bwMode="auto">
          <a:xfrm>
            <a:off x="7264401" y="274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24" name="Rectangle 29"/>
          <p:cNvSpPr>
            <a:spLocks noChangeArrowheads="1"/>
          </p:cNvSpPr>
          <p:nvPr/>
        </p:nvSpPr>
        <p:spPr bwMode="auto">
          <a:xfrm>
            <a:off x="8102601" y="274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25" name="Rectangle 30"/>
          <p:cNvSpPr>
            <a:spLocks noChangeArrowheads="1"/>
          </p:cNvSpPr>
          <p:nvPr/>
        </p:nvSpPr>
        <p:spPr bwMode="auto">
          <a:xfrm>
            <a:off x="6426201" y="350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26" name="Rectangle 31"/>
          <p:cNvSpPr>
            <a:spLocks noChangeArrowheads="1"/>
          </p:cNvSpPr>
          <p:nvPr/>
        </p:nvSpPr>
        <p:spPr bwMode="auto">
          <a:xfrm>
            <a:off x="7264401" y="350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27" name="Rectangle 32"/>
          <p:cNvSpPr>
            <a:spLocks noChangeArrowheads="1"/>
          </p:cNvSpPr>
          <p:nvPr/>
        </p:nvSpPr>
        <p:spPr bwMode="auto">
          <a:xfrm>
            <a:off x="8102601" y="350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28" name="Rectangle 33"/>
          <p:cNvSpPr>
            <a:spLocks noChangeArrowheads="1"/>
          </p:cNvSpPr>
          <p:nvPr/>
        </p:nvSpPr>
        <p:spPr bwMode="auto">
          <a:xfrm>
            <a:off x="8940801" y="350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29" name="Rectangle 34"/>
          <p:cNvSpPr>
            <a:spLocks noChangeArrowheads="1"/>
          </p:cNvSpPr>
          <p:nvPr/>
        </p:nvSpPr>
        <p:spPr bwMode="auto">
          <a:xfrm>
            <a:off x="6426201" y="4267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30" name="Rectangle 35"/>
          <p:cNvSpPr>
            <a:spLocks noChangeArrowheads="1"/>
          </p:cNvSpPr>
          <p:nvPr/>
        </p:nvSpPr>
        <p:spPr bwMode="auto">
          <a:xfrm>
            <a:off x="7264401" y="4267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31" name="Rectangle 36"/>
          <p:cNvSpPr>
            <a:spLocks noChangeArrowheads="1"/>
          </p:cNvSpPr>
          <p:nvPr/>
        </p:nvSpPr>
        <p:spPr bwMode="auto">
          <a:xfrm>
            <a:off x="8102601" y="4267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32" name="Rectangle 37"/>
          <p:cNvSpPr>
            <a:spLocks noChangeArrowheads="1"/>
          </p:cNvSpPr>
          <p:nvPr/>
        </p:nvSpPr>
        <p:spPr bwMode="auto">
          <a:xfrm>
            <a:off x="8940801" y="274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33" name="Rectangle 38"/>
          <p:cNvSpPr>
            <a:spLocks noChangeArrowheads="1"/>
          </p:cNvSpPr>
          <p:nvPr/>
        </p:nvSpPr>
        <p:spPr bwMode="auto">
          <a:xfrm>
            <a:off x="6426201" y="5029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34" name="Rectangle 39"/>
          <p:cNvSpPr>
            <a:spLocks noChangeArrowheads="1"/>
          </p:cNvSpPr>
          <p:nvPr/>
        </p:nvSpPr>
        <p:spPr bwMode="auto">
          <a:xfrm>
            <a:off x="7264401" y="5029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35" name="Rectangle 40"/>
          <p:cNvSpPr>
            <a:spLocks noChangeArrowheads="1"/>
          </p:cNvSpPr>
          <p:nvPr/>
        </p:nvSpPr>
        <p:spPr bwMode="auto">
          <a:xfrm>
            <a:off x="8102601" y="5029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36" name="Rectangle 41"/>
          <p:cNvSpPr>
            <a:spLocks noChangeArrowheads="1"/>
          </p:cNvSpPr>
          <p:nvPr/>
        </p:nvSpPr>
        <p:spPr bwMode="auto">
          <a:xfrm>
            <a:off x="8940801" y="5029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37" name="Rectangle 42"/>
          <p:cNvSpPr>
            <a:spLocks noChangeArrowheads="1"/>
          </p:cNvSpPr>
          <p:nvPr/>
        </p:nvSpPr>
        <p:spPr bwMode="auto">
          <a:xfrm>
            <a:off x="6426201" y="5791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38" name="Rectangle 43"/>
          <p:cNvSpPr>
            <a:spLocks noChangeArrowheads="1"/>
          </p:cNvSpPr>
          <p:nvPr/>
        </p:nvSpPr>
        <p:spPr bwMode="auto">
          <a:xfrm>
            <a:off x="7264401" y="5791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39" name="Rectangle 44"/>
          <p:cNvSpPr>
            <a:spLocks noChangeArrowheads="1"/>
          </p:cNvSpPr>
          <p:nvPr/>
        </p:nvSpPr>
        <p:spPr bwMode="auto">
          <a:xfrm>
            <a:off x="8102601" y="5791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40" name="Rectangle 45"/>
          <p:cNvSpPr>
            <a:spLocks noChangeArrowheads="1"/>
          </p:cNvSpPr>
          <p:nvPr/>
        </p:nvSpPr>
        <p:spPr bwMode="auto">
          <a:xfrm>
            <a:off x="8940801" y="5791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41" name="Rectangle 46"/>
          <p:cNvSpPr>
            <a:spLocks noChangeArrowheads="1"/>
          </p:cNvSpPr>
          <p:nvPr/>
        </p:nvSpPr>
        <p:spPr bwMode="auto">
          <a:xfrm>
            <a:off x="6426201" y="655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42" name="Rectangle 47"/>
          <p:cNvSpPr>
            <a:spLocks noChangeArrowheads="1"/>
          </p:cNvSpPr>
          <p:nvPr/>
        </p:nvSpPr>
        <p:spPr bwMode="auto">
          <a:xfrm>
            <a:off x="7264401" y="655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43" name="Rectangle 48"/>
          <p:cNvSpPr>
            <a:spLocks noChangeArrowheads="1"/>
          </p:cNvSpPr>
          <p:nvPr/>
        </p:nvSpPr>
        <p:spPr bwMode="auto">
          <a:xfrm>
            <a:off x="8102601" y="655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44" name="Rectangle 49"/>
          <p:cNvSpPr>
            <a:spLocks noChangeArrowheads="1"/>
          </p:cNvSpPr>
          <p:nvPr/>
        </p:nvSpPr>
        <p:spPr bwMode="auto">
          <a:xfrm>
            <a:off x="8940801" y="6553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45" name="Rectangle 50"/>
          <p:cNvSpPr>
            <a:spLocks noChangeArrowheads="1"/>
          </p:cNvSpPr>
          <p:nvPr/>
        </p:nvSpPr>
        <p:spPr bwMode="auto">
          <a:xfrm>
            <a:off x="3073402" y="731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46" name="Rectangle 51"/>
          <p:cNvSpPr>
            <a:spLocks noChangeArrowheads="1"/>
          </p:cNvSpPr>
          <p:nvPr/>
        </p:nvSpPr>
        <p:spPr bwMode="auto">
          <a:xfrm>
            <a:off x="3911601" y="731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47" name="Rectangle 52"/>
          <p:cNvSpPr>
            <a:spLocks noChangeArrowheads="1"/>
          </p:cNvSpPr>
          <p:nvPr/>
        </p:nvSpPr>
        <p:spPr bwMode="auto">
          <a:xfrm>
            <a:off x="4749801" y="731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48" name="Rectangle 53"/>
          <p:cNvSpPr>
            <a:spLocks noChangeArrowheads="1"/>
          </p:cNvSpPr>
          <p:nvPr/>
        </p:nvSpPr>
        <p:spPr bwMode="auto">
          <a:xfrm>
            <a:off x="5588002" y="731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49" name="Rectangle 54"/>
          <p:cNvSpPr>
            <a:spLocks noChangeArrowheads="1"/>
          </p:cNvSpPr>
          <p:nvPr/>
        </p:nvSpPr>
        <p:spPr bwMode="auto">
          <a:xfrm>
            <a:off x="6426201" y="731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50" name="Rectangle 55"/>
          <p:cNvSpPr>
            <a:spLocks noChangeArrowheads="1"/>
          </p:cNvSpPr>
          <p:nvPr/>
        </p:nvSpPr>
        <p:spPr bwMode="auto">
          <a:xfrm>
            <a:off x="5588002" y="5029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51" name="Rectangle 56"/>
          <p:cNvSpPr>
            <a:spLocks noChangeArrowheads="1"/>
          </p:cNvSpPr>
          <p:nvPr/>
        </p:nvSpPr>
        <p:spPr bwMode="auto">
          <a:xfrm>
            <a:off x="8102601" y="731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52" name="Rectangle 57"/>
          <p:cNvSpPr>
            <a:spLocks noChangeArrowheads="1"/>
          </p:cNvSpPr>
          <p:nvPr/>
        </p:nvSpPr>
        <p:spPr bwMode="auto">
          <a:xfrm>
            <a:off x="8940801" y="7315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53" name="Rectangle 58"/>
          <p:cNvSpPr>
            <a:spLocks noChangeArrowheads="1"/>
          </p:cNvSpPr>
          <p:nvPr/>
        </p:nvSpPr>
        <p:spPr bwMode="auto">
          <a:xfrm>
            <a:off x="3911601" y="8077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54" name="Rectangle 59"/>
          <p:cNvSpPr>
            <a:spLocks noChangeArrowheads="1"/>
          </p:cNvSpPr>
          <p:nvPr/>
        </p:nvSpPr>
        <p:spPr bwMode="auto">
          <a:xfrm>
            <a:off x="4749801" y="8077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55" name="Rectangle 60"/>
          <p:cNvSpPr>
            <a:spLocks noChangeArrowheads="1"/>
          </p:cNvSpPr>
          <p:nvPr/>
        </p:nvSpPr>
        <p:spPr bwMode="auto">
          <a:xfrm>
            <a:off x="5588002" y="8077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56" name="Rectangle 61"/>
          <p:cNvSpPr>
            <a:spLocks noChangeArrowheads="1"/>
          </p:cNvSpPr>
          <p:nvPr/>
        </p:nvSpPr>
        <p:spPr bwMode="auto">
          <a:xfrm>
            <a:off x="6426201" y="8077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57" name="Rectangle 62"/>
          <p:cNvSpPr>
            <a:spLocks noChangeArrowheads="1"/>
          </p:cNvSpPr>
          <p:nvPr/>
        </p:nvSpPr>
        <p:spPr bwMode="auto">
          <a:xfrm>
            <a:off x="7264401" y="8077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58" name="Rectangle 63"/>
          <p:cNvSpPr>
            <a:spLocks noChangeArrowheads="1"/>
          </p:cNvSpPr>
          <p:nvPr/>
        </p:nvSpPr>
        <p:spPr bwMode="auto">
          <a:xfrm>
            <a:off x="8102601" y="8077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59" name="Rectangle 64"/>
          <p:cNvSpPr>
            <a:spLocks noChangeArrowheads="1"/>
          </p:cNvSpPr>
          <p:nvPr/>
        </p:nvSpPr>
        <p:spPr bwMode="auto">
          <a:xfrm>
            <a:off x="8940801" y="8077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60" name="Rectangle 65"/>
          <p:cNvSpPr>
            <a:spLocks noChangeArrowheads="1"/>
          </p:cNvSpPr>
          <p:nvPr/>
        </p:nvSpPr>
        <p:spPr bwMode="auto">
          <a:xfrm>
            <a:off x="11379201" y="4191001"/>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61" name="Rectangle 66"/>
          <p:cNvSpPr>
            <a:spLocks noChangeArrowheads="1"/>
          </p:cNvSpPr>
          <p:nvPr/>
        </p:nvSpPr>
        <p:spPr bwMode="auto">
          <a:xfrm>
            <a:off x="11379201" y="4953000"/>
            <a:ext cx="838199" cy="762000"/>
          </a:xfrm>
          <a:prstGeom prst="rect">
            <a:avLst/>
          </a:prstGeom>
          <a:solidFill>
            <a:srgbClr val="BFBFBF"/>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62" name="Rectangle 67"/>
          <p:cNvSpPr>
            <a:spLocks noChangeArrowheads="1"/>
          </p:cNvSpPr>
          <p:nvPr/>
        </p:nvSpPr>
        <p:spPr bwMode="auto">
          <a:xfrm>
            <a:off x="3073402" y="8077200"/>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63" name="Rectangle 68"/>
          <p:cNvSpPr>
            <a:spLocks noChangeArrowheads="1"/>
          </p:cNvSpPr>
          <p:nvPr/>
        </p:nvSpPr>
        <p:spPr bwMode="auto">
          <a:xfrm>
            <a:off x="8940801" y="4267201"/>
            <a:ext cx="838199" cy="762000"/>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endParaRPr lang="en-US" sz="4300">
              <a:solidFill>
                <a:srgbClr val="000000"/>
              </a:solidFill>
              <a:latin typeface="Helvetica Neue Light" charset="0"/>
              <a:sym typeface="Helvetica Neue Light" charset="0"/>
            </a:endParaRPr>
          </a:p>
        </p:txBody>
      </p:sp>
      <p:sp>
        <p:nvSpPr>
          <p:cNvPr id="29764" name="5-Point Star 69"/>
          <p:cNvSpPr>
            <a:spLocks noChangeArrowheads="1"/>
          </p:cNvSpPr>
          <p:nvPr/>
        </p:nvSpPr>
        <p:spPr bwMode="auto">
          <a:xfrm>
            <a:off x="7340601" y="7391401"/>
            <a:ext cx="762000" cy="609600"/>
          </a:xfrm>
          <a:custGeom>
            <a:avLst/>
            <a:gdLst>
              <a:gd name="T0" fmla="*/ 381000 w 762000"/>
              <a:gd name="T1" fmla="*/ 0 h 609600"/>
              <a:gd name="T2" fmla="*/ 1 w 762000"/>
              <a:gd name="T3" fmla="*/ 232846 h 609600"/>
              <a:gd name="T4" fmla="*/ 145530 w 762000"/>
              <a:gd name="T5" fmla="*/ 609598 h 609600"/>
              <a:gd name="T6" fmla="*/ 616470 w 762000"/>
              <a:gd name="T7" fmla="*/ 609598 h 609600"/>
              <a:gd name="T8" fmla="*/ 761999 w 762000"/>
              <a:gd name="T9" fmla="*/ 232846 h 609600"/>
              <a:gd name="T10" fmla="*/ 0 60000 65536"/>
              <a:gd name="T11" fmla="*/ 0 60000 65536"/>
              <a:gd name="T12" fmla="*/ 0 60000 65536"/>
              <a:gd name="T13" fmla="*/ 0 60000 65536"/>
              <a:gd name="T14" fmla="*/ 0 60000 65536"/>
              <a:gd name="T15" fmla="*/ 235474 w 762000"/>
              <a:gd name="T16" fmla="*/ 232848 h 609600"/>
              <a:gd name="T17" fmla="*/ 526526 w 762000"/>
              <a:gd name="T18" fmla="*/ 465690 h 609600"/>
            </a:gdLst>
            <a:ahLst/>
            <a:cxnLst>
              <a:cxn ang="T10">
                <a:pos x="T0" y="T1"/>
              </a:cxn>
              <a:cxn ang="T11">
                <a:pos x="T2" y="T3"/>
              </a:cxn>
              <a:cxn ang="T12">
                <a:pos x="T4" y="T5"/>
              </a:cxn>
              <a:cxn ang="T13">
                <a:pos x="T6" y="T7"/>
              </a:cxn>
              <a:cxn ang="T14">
                <a:pos x="T8" y="T9"/>
              </a:cxn>
            </a:cxnLst>
            <a:rect l="T15" t="T16" r="T17" b="T18"/>
            <a:pathLst>
              <a:path w="762000" h="609600">
                <a:moveTo>
                  <a:pt x="1" y="232846"/>
                </a:moveTo>
                <a:lnTo>
                  <a:pt x="291060" y="232848"/>
                </a:lnTo>
                <a:lnTo>
                  <a:pt x="381000" y="0"/>
                </a:lnTo>
                <a:lnTo>
                  <a:pt x="470940" y="232848"/>
                </a:lnTo>
                <a:lnTo>
                  <a:pt x="761999" y="232846"/>
                </a:lnTo>
                <a:lnTo>
                  <a:pt x="526526" y="376752"/>
                </a:lnTo>
                <a:lnTo>
                  <a:pt x="616470" y="609598"/>
                </a:lnTo>
                <a:lnTo>
                  <a:pt x="381000" y="465690"/>
                </a:lnTo>
                <a:lnTo>
                  <a:pt x="145530" y="609598"/>
                </a:lnTo>
                <a:lnTo>
                  <a:pt x="235474" y="376752"/>
                </a:lnTo>
                <a:lnTo>
                  <a:pt x="1" y="232846"/>
                </a:lnTo>
                <a:close/>
              </a:path>
            </a:pathLst>
          </a:custGeom>
          <a:solidFill>
            <a:schemeClr val="bg2"/>
          </a:solidFill>
          <a:ln w="25400">
            <a:solidFill>
              <a:schemeClr val="tx1"/>
            </a:solidFill>
            <a:round/>
            <a:headEnd/>
            <a:tailEnd/>
          </a:ln>
        </p:spPr>
        <p:txBody>
          <a:bodyPr lIns="91435" tIns="45718" rIns="91435" bIns="45718"/>
          <a:lstStyle/>
          <a:p>
            <a:endParaRPr lang="en-US"/>
          </a:p>
        </p:txBody>
      </p:sp>
      <p:sp>
        <p:nvSpPr>
          <p:cNvPr id="29765" name="5-Point Star 70"/>
          <p:cNvSpPr>
            <a:spLocks noChangeArrowheads="1"/>
          </p:cNvSpPr>
          <p:nvPr/>
        </p:nvSpPr>
        <p:spPr bwMode="auto">
          <a:xfrm>
            <a:off x="5664201" y="5029200"/>
            <a:ext cx="762000" cy="609600"/>
          </a:xfrm>
          <a:custGeom>
            <a:avLst/>
            <a:gdLst>
              <a:gd name="T0" fmla="*/ 381000 w 762000"/>
              <a:gd name="T1" fmla="*/ 0 h 609600"/>
              <a:gd name="T2" fmla="*/ 1 w 762000"/>
              <a:gd name="T3" fmla="*/ 232846 h 609600"/>
              <a:gd name="T4" fmla="*/ 145530 w 762000"/>
              <a:gd name="T5" fmla="*/ 609598 h 609600"/>
              <a:gd name="T6" fmla="*/ 616470 w 762000"/>
              <a:gd name="T7" fmla="*/ 609598 h 609600"/>
              <a:gd name="T8" fmla="*/ 761999 w 762000"/>
              <a:gd name="T9" fmla="*/ 232846 h 609600"/>
              <a:gd name="T10" fmla="*/ 0 60000 65536"/>
              <a:gd name="T11" fmla="*/ 0 60000 65536"/>
              <a:gd name="T12" fmla="*/ 0 60000 65536"/>
              <a:gd name="T13" fmla="*/ 0 60000 65536"/>
              <a:gd name="T14" fmla="*/ 0 60000 65536"/>
              <a:gd name="T15" fmla="*/ 235474 w 762000"/>
              <a:gd name="T16" fmla="*/ 232848 h 609600"/>
              <a:gd name="T17" fmla="*/ 526526 w 762000"/>
              <a:gd name="T18" fmla="*/ 465690 h 609600"/>
            </a:gdLst>
            <a:ahLst/>
            <a:cxnLst>
              <a:cxn ang="T10">
                <a:pos x="T0" y="T1"/>
              </a:cxn>
              <a:cxn ang="T11">
                <a:pos x="T2" y="T3"/>
              </a:cxn>
              <a:cxn ang="T12">
                <a:pos x="T4" y="T5"/>
              </a:cxn>
              <a:cxn ang="T13">
                <a:pos x="T6" y="T7"/>
              </a:cxn>
              <a:cxn ang="T14">
                <a:pos x="T8" y="T9"/>
              </a:cxn>
            </a:cxnLst>
            <a:rect l="T15" t="T16" r="T17" b="T18"/>
            <a:pathLst>
              <a:path w="762000" h="609600">
                <a:moveTo>
                  <a:pt x="1" y="232846"/>
                </a:moveTo>
                <a:lnTo>
                  <a:pt x="291060" y="232848"/>
                </a:lnTo>
                <a:lnTo>
                  <a:pt x="381000" y="0"/>
                </a:lnTo>
                <a:lnTo>
                  <a:pt x="470940" y="232848"/>
                </a:lnTo>
                <a:lnTo>
                  <a:pt x="761999" y="232846"/>
                </a:lnTo>
                <a:lnTo>
                  <a:pt x="526526" y="376752"/>
                </a:lnTo>
                <a:lnTo>
                  <a:pt x="616470" y="609598"/>
                </a:lnTo>
                <a:lnTo>
                  <a:pt x="381000" y="465690"/>
                </a:lnTo>
                <a:lnTo>
                  <a:pt x="145530" y="609598"/>
                </a:lnTo>
                <a:lnTo>
                  <a:pt x="235474" y="376752"/>
                </a:lnTo>
                <a:lnTo>
                  <a:pt x="1" y="232846"/>
                </a:lnTo>
                <a:close/>
              </a:path>
            </a:pathLst>
          </a:custGeom>
          <a:solidFill>
            <a:schemeClr val="bg2"/>
          </a:solidFill>
          <a:ln w="25400">
            <a:solidFill>
              <a:schemeClr val="tx1"/>
            </a:solidFill>
            <a:round/>
            <a:headEnd/>
            <a:tailEnd/>
          </a:ln>
        </p:spPr>
        <p:txBody>
          <a:bodyPr lIns="91435" tIns="45718" rIns="91435" bIns="45718"/>
          <a:lstStyle/>
          <a:p>
            <a:endParaRPr lang="en-US"/>
          </a:p>
        </p:txBody>
      </p:sp>
      <p:cxnSp>
        <p:nvCxnSpPr>
          <p:cNvPr id="29766" name="Straight Connector 72"/>
          <p:cNvCxnSpPr>
            <a:cxnSpLocks noChangeShapeType="1"/>
          </p:cNvCxnSpPr>
          <p:nvPr/>
        </p:nvCxnSpPr>
        <p:spPr bwMode="auto">
          <a:xfrm>
            <a:off x="3911600" y="3505201"/>
            <a:ext cx="5029200" cy="1589"/>
          </a:xfrm>
          <a:prstGeom prst="line">
            <a:avLst/>
          </a:prstGeom>
          <a:noFill/>
          <a:ln w="127000" cmpd="sng">
            <a:solidFill>
              <a:schemeClr val="tx1"/>
            </a:solidFill>
            <a:round/>
            <a:headEnd/>
            <a:tailEnd/>
          </a:ln>
          <a:extLst>
            <a:ext uri="{909E8E84-426E-40DD-AFC4-6F175D3DCCD1}">
              <a14:hiddenFill xmlns:a14="http://schemas.microsoft.com/office/drawing/2010/main">
                <a:noFill/>
              </a14:hiddenFill>
            </a:ext>
          </a:extLst>
        </p:spPr>
      </p:cxnSp>
      <p:cxnSp>
        <p:nvCxnSpPr>
          <p:cNvPr id="29767" name="Straight Connector 74"/>
          <p:cNvCxnSpPr>
            <a:cxnSpLocks noChangeShapeType="1"/>
          </p:cNvCxnSpPr>
          <p:nvPr/>
        </p:nvCxnSpPr>
        <p:spPr bwMode="auto">
          <a:xfrm rot="5400000">
            <a:off x="6654801" y="5791201"/>
            <a:ext cx="4572001" cy="3174"/>
          </a:xfrm>
          <a:prstGeom prst="line">
            <a:avLst/>
          </a:prstGeom>
          <a:noFill/>
          <a:ln w="127000" cmpd="sng">
            <a:solidFill>
              <a:schemeClr val="tx1"/>
            </a:solidFill>
            <a:round/>
            <a:headEnd/>
            <a:tailEnd/>
          </a:ln>
          <a:extLst>
            <a:ext uri="{909E8E84-426E-40DD-AFC4-6F175D3DCCD1}">
              <a14:hiddenFill xmlns:a14="http://schemas.microsoft.com/office/drawing/2010/main">
                <a:noFill/>
              </a14:hiddenFill>
            </a:ext>
          </a:extLst>
        </p:spPr>
      </p:cxnSp>
      <p:cxnSp>
        <p:nvCxnSpPr>
          <p:cNvPr id="29768" name="Straight Connector 75"/>
          <p:cNvCxnSpPr>
            <a:cxnSpLocks noChangeShapeType="1"/>
          </p:cNvCxnSpPr>
          <p:nvPr/>
        </p:nvCxnSpPr>
        <p:spPr bwMode="auto">
          <a:xfrm rot="5400000">
            <a:off x="5817394" y="6552406"/>
            <a:ext cx="4572001" cy="1589"/>
          </a:xfrm>
          <a:prstGeom prst="line">
            <a:avLst/>
          </a:prstGeom>
          <a:noFill/>
          <a:ln w="127000" cmpd="sng">
            <a:solidFill>
              <a:schemeClr val="tx1"/>
            </a:solidFill>
            <a:round/>
            <a:headEnd/>
            <a:tailEnd/>
          </a:ln>
          <a:extLst>
            <a:ext uri="{909E8E84-426E-40DD-AFC4-6F175D3DCCD1}">
              <a14:hiddenFill xmlns:a14="http://schemas.microsoft.com/office/drawing/2010/main">
                <a:noFill/>
              </a14:hiddenFill>
            </a:ext>
          </a:extLst>
        </p:spPr>
      </p:cxnSp>
      <p:cxnSp>
        <p:nvCxnSpPr>
          <p:cNvPr id="29769" name="Straight Connector 76"/>
          <p:cNvCxnSpPr>
            <a:cxnSpLocks noChangeShapeType="1"/>
          </p:cNvCxnSpPr>
          <p:nvPr/>
        </p:nvCxnSpPr>
        <p:spPr bwMode="auto">
          <a:xfrm rot="5400000">
            <a:off x="4979194" y="5790406"/>
            <a:ext cx="4572001" cy="1589"/>
          </a:xfrm>
          <a:prstGeom prst="line">
            <a:avLst/>
          </a:prstGeom>
          <a:noFill/>
          <a:ln w="127000" cmpd="sng">
            <a:solidFill>
              <a:schemeClr val="tx1"/>
            </a:solidFill>
            <a:round/>
            <a:headEnd/>
            <a:tailEnd/>
          </a:ln>
          <a:extLst>
            <a:ext uri="{909E8E84-426E-40DD-AFC4-6F175D3DCCD1}">
              <a14:hiddenFill xmlns:a14="http://schemas.microsoft.com/office/drawing/2010/main">
                <a:noFill/>
              </a14:hiddenFill>
            </a:ext>
          </a:extLst>
        </p:spPr>
      </p:cxnSp>
      <p:cxnSp>
        <p:nvCxnSpPr>
          <p:cNvPr id="29770" name="Straight Connector 77"/>
          <p:cNvCxnSpPr>
            <a:cxnSpLocks noChangeShapeType="1"/>
          </p:cNvCxnSpPr>
          <p:nvPr/>
        </p:nvCxnSpPr>
        <p:spPr bwMode="auto">
          <a:xfrm rot="5400000">
            <a:off x="4140993" y="6552406"/>
            <a:ext cx="4572001" cy="1589"/>
          </a:xfrm>
          <a:prstGeom prst="line">
            <a:avLst/>
          </a:prstGeom>
          <a:noFill/>
          <a:ln w="127000" cmpd="sng">
            <a:solidFill>
              <a:schemeClr val="tx1"/>
            </a:solidFill>
            <a:round/>
            <a:headEnd/>
            <a:tailEnd/>
          </a:ln>
          <a:extLst>
            <a:ext uri="{909E8E84-426E-40DD-AFC4-6F175D3DCCD1}">
              <a14:hiddenFill xmlns:a14="http://schemas.microsoft.com/office/drawing/2010/main">
                <a:noFill/>
              </a14:hiddenFill>
            </a:ext>
          </a:extLst>
        </p:spPr>
      </p:cxnSp>
      <p:cxnSp>
        <p:nvCxnSpPr>
          <p:cNvPr id="29771" name="Straight Connector 78"/>
          <p:cNvCxnSpPr>
            <a:cxnSpLocks noChangeShapeType="1"/>
          </p:cNvCxnSpPr>
          <p:nvPr/>
        </p:nvCxnSpPr>
        <p:spPr bwMode="auto">
          <a:xfrm rot="5400000">
            <a:off x="3302794" y="5790406"/>
            <a:ext cx="4572001" cy="1589"/>
          </a:xfrm>
          <a:prstGeom prst="line">
            <a:avLst/>
          </a:prstGeom>
          <a:noFill/>
          <a:ln w="127000" cmpd="sng">
            <a:solidFill>
              <a:schemeClr val="tx1"/>
            </a:solidFill>
            <a:round/>
            <a:headEnd/>
            <a:tailEnd/>
          </a:ln>
          <a:extLst>
            <a:ext uri="{909E8E84-426E-40DD-AFC4-6F175D3DCCD1}">
              <a14:hiddenFill xmlns:a14="http://schemas.microsoft.com/office/drawing/2010/main">
                <a:noFill/>
              </a14:hiddenFill>
            </a:ext>
          </a:extLst>
        </p:spPr>
      </p:cxnSp>
      <p:cxnSp>
        <p:nvCxnSpPr>
          <p:cNvPr id="29772" name="Straight Connector 79"/>
          <p:cNvCxnSpPr>
            <a:cxnSpLocks noChangeShapeType="1"/>
          </p:cNvCxnSpPr>
          <p:nvPr/>
        </p:nvCxnSpPr>
        <p:spPr bwMode="auto">
          <a:xfrm rot="5400000">
            <a:off x="2464593" y="6552406"/>
            <a:ext cx="4572001" cy="1589"/>
          </a:xfrm>
          <a:prstGeom prst="line">
            <a:avLst/>
          </a:prstGeom>
          <a:noFill/>
          <a:ln w="127000" cmpd="sng">
            <a:solidFill>
              <a:schemeClr val="tx1"/>
            </a:solidFill>
            <a:round/>
            <a:headEnd/>
            <a:tailEnd/>
          </a:ln>
          <a:extLst>
            <a:ext uri="{909E8E84-426E-40DD-AFC4-6F175D3DCCD1}">
              <a14:hiddenFill xmlns:a14="http://schemas.microsoft.com/office/drawing/2010/main">
                <a:noFill/>
              </a14:hiddenFill>
            </a:ext>
          </a:extLst>
        </p:spPr>
      </p:cxnSp>
      <p:cxnSp>
        <p:nvCxnSpPr>
          <p:cNvPr id="29773" name="Straight Connector 80"/>
          <p:cNvCxnSpPr>
            <a:cxnSpLocks noChangeShapeType="1"/>
          </p:cNvCxnSpPr>
          <p:nvPr/>
        </p:nvCxnSpPr>
        <p:spPr bwMode="auto">
          <a:xfrm rot="5400000">
            <a:off x="1626393" y="5790406"/>
            <a:ext cx="4572001" cy="1589"/>
          </a:xfrm>
          <a:prstGeom prst="line">
            <a:avLst/>
          </a:prstGeom>
          <a:noFill/>
          <a:ln w="127000" cmpd="sng">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762000"/>
            <a:ext cx="12700001" cy="784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TextBox 6"/>
          <p:cNvSpPr txBox="1">
            <a:spLocks noChangeArrowheads="1"/>
          </p:cNvSpPr>
          <p:nvPr/>
        </p:nvSpPr>
        <p:spPr bwMode="auto">
          <a:xfrm>
            <a:off x="7950200" y="9015414"/>
            <a:ext cx="5257801" cy="261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algn="ctr" eaLnBrk="1" hangingPunct="1"/>
            <a:r>
              <a:rPr lang="en-US" sz="1100">
                <a:solidFill>
                  <a:srgbClr val="000000"/>
                </a:solidFill>
                <a:latin typeface="Times New Roman" charset="0"/>
                <a:sym typeface="Helvetica Neue Light" charset="0"/>
              </a:rPr>
              <a:t>Sam Loyd, Cyclopedia of Puzzles ,Lamb Publishing Company, 1914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idx="4294967295"/>
          </p:nvPr>
        </p:nvSpPr>
        <p:spPr>
          <a:xfrm>
            <a:off x="1462088" y="1"/>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14-15 Puzzle</a:t>
            </a:r>
          </a:p>
        </p:txBody>
      </p:sp>
      <p:sp>
        <p:nvSpPr>
          <p:cNvPr id="60419" name="Rectangle 2"/>
          <p:cNvSpPr>
            <a:spLocks noGrp="1" noChangeArrowheads="1"/>
          </p:cNvSpPr>
          <p:nvPr>
            <p:ph type="body" idx="4294967295"/>
          </p:nvPr>
        </p:nvSpPr>
        <p:spPr>
          <a:xfrm>
            <a:off x="1320800" y="1924050"/>
            <a:ext cx="11684001" cy="4592639"/>
          </a:xfrm>
        </p:spPr>
        <p:txBody>
          <a:bodyPr lIns="50797" tIns="50797" rIns="50797" bIns="50797">
            <a:normAutofit fontScale="92500" lnSpcReduction="10000"/>
          </a:bodyPr>
          <a:lstStyle/>
          <a:p>
            <a:pPr marL="520157" indent="-403123" fontAlgn="auto">
              <a:spcBef>
                <a:spcPts val="853"/>
              </a:spcBef>
              <a:spcAft>
                <a:spcPts val="0"/>
              </a:spcAft>
              <a:buNone/>
              <a:defRPr/>
            </a:pPr>
            <a:r>
              <a:rPr lang="en-US" dirty="0" smtClean="0">
                <a:latin typeface="Times New Roman" charset="0"/>
                <a:ea typeface="+mn-ea"/>
                <a:cs typeface="+mn-cs"/>
                <a:sym typeface="Geneva" charset="0"/>
              </a:rPr>
              <a:t>Consider the puzzle of sliding blocks below. Any block adjacent (left, right, above or below) the blank spot can be moved into the position of the blank spot. No diagonal moves are allowed. Can you find a series of moves so that all the blocks are in the order given, except that the 14 and 15 squares have exchanged places?</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4788" y="6153151"/>
            <a:ext cx="3600449" cy="360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796" name="Rectangle 4"/>
          <p:cNvSpPr>
            <a:spLocks/>
          </p:cNvSpPr>
          <p:nvPr/>
        </p:nvSpPr>
        <p:spPr bwMode="auto">
          <a:xfrm>
            <a:off x="9512300" y="9448801"/>
            <a:ext cx="3314699"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latin typeface="Helvetica Neue Light" charset="0"/>
                <a:sym typeface="Helvetica Neue Light" charset="0"/>
              </a:rPr>
              <a:t>Image at: </a:t>
            </a:r>
            <a:r>
              <a:rPr lang="en-US" sz="900" u="sng">
                <a:latin typeface="Helvetica Neue Light" charset="0"/>
                <a:sym typeface="Helvetica Neue Light" charset="0"/>
                <a:hlinkClick r:id="rId4"/>
              </a:rPr>
              <a:t>www.showmedistributors.com/items.php?id=games</a:t>
            </a:r>
            <a:endParaRPr lang="en-US" sz="900" u="sng">
              <a:latin typeface="Helvetica Neue Light" charset="0"/>
              <a:sym typeface="Helvetica Neue Light"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1533525" y="1"/>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Overview</a:t>
            </a:r>
          </a:p>
        </p:txBody>
      </p:sp>
      <p:sp>
        <p:nvSpPr>
          <p:cNvPr id="5122" name="Rectangle 2"/>
          <p:cNvSpPr>
            <a:spLocks noGrp="1" noChangeArrowheads="1"/>
          </p:cNvSpPr>
          <p:nvPr>
            <p:ph type="body" idx="4294967295"/>
          </p:nvPr>
        </p:nvSpPr>
        <p:spPr>
          <a:xfrm>
            <a:off x="1301751" y="2355850"/>
            <a:ext cx="11703050" cy="6275388"/>
          </a:xfrm>
        </p:spPr>
        <p:txBody>
          <a:bodyPr lIns="50797" tIns="50797" rIns="50797" bIns="50797"/>
          <a:lstStyle/>
          <a:p>
            <a:r>
              <a:rPr lang="en-US" dirty="0">
                <a:latin typeface="Gill Sans MT" charset="0"/>
              </a:rPr>
              <a:t>Milk and </a:t>
            </a:r>
            <a:r>
              <a:rPr lang="en-US" dirty="0" smtClean="0">
                <a:latin typeface="Gill Sans MT" charset="0"/>
              </a:rPr>
              <a:t>Water</a:t>
            </a:r>
          </a:p>
          <a:p>
            <a:r>
              <a:rPr lang="en-US" dirty="0" smtClean="0">
                <a:latin typeface="Gill Sans MT" charset="0"/>
              </a:rPr>
              <a:t>Examples</a:t>
            </a:r>
            <a:endParaRPr lang="en-US" dirty="0">
              <a:latin typeface="Gill Sans MT" charset="0"/>
            </a:endParaRPr>
          </a:p>
          <a:p>
            <a:r>
              <a:rPr lang="en-US" dirty="0">
                <a:latin typeface="Gill Sans MT" charset="0"/>
              </a:rPr>
              <a:t>Cutting the Chocolate Block</a:t>
            </a:r>
          </a:p>
          <a:p>
            <a:r>
              <a:rPr lang="en-US" dirty="0" smtClean="0">
                <a:latin typeface="Gill Sans MT" charset="0"/>
              </a:rPr>
              <a:t>Mutilated </a:t>
            </a:r>
            <a:r>
              <a:rPr lang="en-US" dirty="0">
                <a:latin typeface="Gill Sans MT" charset="0"/>
              </a:rPr>
              <a:t>Chessboard</a:t>
            </a:r>
          </a:p>
          <a:p>
            <a:r>
              <a:rPr lang="en-US" dirty="0">
                <a:latin typeface="Gill Sans MT" charset="0"/>
              </a:rPr>
              <a:t>14-15 puzzle</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1462088" y="268288"/>
            <a:ext cx="11861800" cy="1397001"/>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Example Moves</a:t>
            </a:r>
          </a:p>
        </p:txBody>
      </p:sp>
      <p:grpSp>
        <p:nvGrpSpPr>
          <p:cNvPr id="2" name="Group 220"/>
          <p:cNvGrpSpPr>
            <a:grpSpLocks/>
          </p:cNvGrpSpPr>
          <p:nvPr/>
        </p:nvGrpSpPr>
        <p:grpSpPr bwMode="auto">
          <a:xfrm>
            <a:off x="1561782" y="2286001"/>
            <a:ext cx="3352801" cy="3048000"/>
            <a:chOff x="863600" y="2286000"/>
            <a:chExt cx="3352800" cy="3048000"/>
          </a:xfrm>
        </p:grpSpPr>
        <p:sp>
          <p:nvSpPr>
            <p:cNvPr id="35928" name="Rectangle 3"/>
            <p:cNvSpPr>
              <a:spLocks noChangeArrowheads="1"/>
            </p:cNvSpPr>
            <p:nvPr/>
          </p:nvSpPr>
          <p:spPr bwMode="auto">
            <a:xfrm>
              <a:off x="8636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3600">
                  <a:solidFill>
                    <a:srgbClr val="000000"/>
                  </a:solidFill>
                  <a:latin typeface="Helvetica Neue Light" charset="0"/>
                  <a:sym typeface="Helvetica Neue Light" charset="0"/>
                </a:rPr>
                <a:t>1</a:t>
              </a:r>
            </a:p>
          </p:txBody>
        </p:sp>
        <p:sp>
          <p:nvSpPr>
            <p:cNvPr id="35929" name="Rectangle 4"/>
            <p:cNvSpPr>
              <a:spLocks noChangeArrowheads="1"/>
            </p:cNvSpPr>
            <p:nvPr/>
          </p:nvSpPr>
          <p:spPr bwMode="auto">
            <a:xfrm>
              <a:off x="17018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2</a:t>
              </a:r>
            </a:p>
          </p:txBody>
        </p:sp>
        <p:sp>
          <p:nvSpPr>
            <p:cNvPr id="35930" name="Rectangle 5"/>
            <p:cNvSpPr>
              <a:spLocks noChangeArrowheads="1"/>
            </p:cNvSpPr>
            <p:nvPr/>
          </p:nvSpPr>
          <p:spPr bwMode="auto">
            <a:xfrm>
              <a:off x="25400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3</a:t>
              </a:r>
            </a:p>
          </p:txBody>
        </p:sp>
        <p:sp>
          <p:nvSpPr>
            <p:cNvPr id="35931" name="Rectangle 6"/>
            <p:cNvSpPr>
              <a:spLocks noChangeArrowheads="1"/>
            </p:cNvSpPr>
            <p:nvPr/>
          </p:nvSpPr>
          <p:spPr bwMode="auto">
            <a:xfrm>
              <a:off x="33782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4</a:t>
              </a:r>
            </a:p>
          </p:txBody>
        </p:sp>
        <p:sp>
          <p:nvSpPr>
            <p:cNvPr id="35932" name="Rectangle 7"/>
            <p:cNvSpPr>
              <a:spLocks noChangeArrowheads="1"/>
            </p:cNvSpPr>
            <p:nvPr/>
          </p:nvSpPr>
          <p:spPr bwMode="auto">
            <a:xfrm>
              <a:off x="8636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5</a:t>
              </a:r>
            </a:p>
          </p:txBody>
        </p:sp>
        <p:sp>
          <p:nvSpPr>
            <p:cNvPr id="35933" name="Rectangle 8"/>
            <p:cNvSpPr>
              <a:spLocks noChangeArrowheads="1"/>
            </p:cNvSpPr>
            <p:nvPr/>
          </p:nvSpPr>
          <p:spPr bwMode="auto">
            <a:xfrm>
              <a:off x="17018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6</a:t>
              </a:r>
            </a:p>
          </p:txBody>
        </p:sp>
        <p:sp>
          <p:nvSpPr>
            <p:cNvPr id="35934" name="Rectangle 9"/>
            <p:cNvSpPr>
              <a:spLocks noChangeArrowheads="1"/>
            </p:cNvSpPr>
            <p:nvPr/>
          </p:nvSpPr>
          <p:spPr bwMode="auto">
            <a:xfrm>
              <a:off x="25400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7</a:t>
              </a:r>
            </a:p>
          </p:txBody>
        </p:sp>
        <p:sp>
          <p:nvSpPr>
            <p:cNvPr id="35935" name="Rectangle 10"/>
            <p:cNvSpPr>
              <a:spLocks noChangeArrowheads="1"/>
            </p:cNvSpPr>
            <p:nvPr/>
          </p:nvSpPr>
          <p:spPr bwMode="auto">
            <a:xfrm>
              <a:off x="33782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8</a:t>
              </a:r>
            </a:p>
          </p:txBody>
        </p:sp>
        <p:sp>
          <p:nvSpPr>
            <p:cNvPr id="35936" name="Rectangle 11"/>
            <p:cNvSpPr>
              <a:spLocks noChangeArrowheads="1"/>
            </p:cNvSpPr>
            <p:nvPr/>
          </p:nvSpPr>
          <p:spPr bwMode="auto">
            <a:xfrm>
              <a:off x="8636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9</a:t>
              </a:r>
            </a:p>
          </p:txBody>
        </p:sp>
        <p:sp>
          <p:nvSpPr>
            <p:cNvPr id="35937" name="Rectangle 12"/>
            <p:cNvSpPr>
              <a:spLocks noChangeArrowheads="1"/>
            </p:cNvSpPr>
            <p:nvPr/>
          </p:nvSpPr>
          <p:spPr bwMode="auto">
            <a:xfrm>
              <a:off x="17018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10</a:t>
              </a:r>
            </a:p>
          </p:txBody>
        </p:sp>
        <p:sp>
          <p:nvSpPr>
            <p:cNvPr id="35938" name="Rectangle 13"/>
            <p:cNvSpPr>
              <a:spLocks noChangeArrowheads="1"/>
            </p:cNvSpPr>
            <p:nvPr/>
          </p:nvSpPr>
          <p:spPr bwMode="auto">
            <a:xfrm>
              <a:off x="25400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11</a:t>
              </a:r>
            </a:p>
          </p:txBody>
        </p:sp>
        <p:sp>
          <p:nvSpPr>
            <p:cNvPr id="35939" name="Rectangle 14"/>
            <p:cNvSpPr>
              <a:spLocks noChangeArrowheads="1"/>
            </p:cNvSpPr>
            <p:nvPr/>
          </p:nvSpPr>
          <p:spPr bwMode="auto">
            <a:xfrm>
              <a:off x="33782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12</a:t>
              </a:r>
            </a:p>
          </p:txBody>
        </p:sp>
        <p:sp>
          <p:nvSpPr>
            <p:cNvPr id="35940" name="Rectangle 15"/>
            <p:cNvSpPr>
              <a:spLocks noChangeArrowheads="1"/>
            </p:cNvSpPr>
            <p:nvPr/>
          </p:nvSpPr>
          <p:spPr bwMode="auto">
            <a:xfrm>
              <a:off x="8636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13</a:t>
              </a:r>
            </a:p>
          </p:txBody>
        </p:sp>
        <p:sp>
          <p:nvSpPr>
            <p:cNvPr id="35941" name="Rectangle 16"/>
            <p:cNvSpPr>
              <a:spLocks noChangeArrowheads="1"/>
            </p:cNvSpPr>
            <p:nvPr/>
          </p:nvSpPr>
          <p:spPr bwMode="auto">
            <a:xfrm>
              <a:off x="17018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14</a:t>
              </a:r>
            </a:p>
          </p:txBody>
        </p:sp>
        <p:sp>
          <p:nvSpPr>
            <p:cNvPr id="35942" name="Rectangle 17"/>
            <p:cNvSpPr>
              <a:spLocks noChangeArrowheads="1"/>
            </p:cNvSpPr>
            <p:nvPr/>
          </p:nvSpPr>
          <p:spPr bwMode="auto">
            <a:xfrm>
              <a:off x="25400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dirty="0">
                  <a:solidFill>
                    <a:srgbClr val="000000"/>
                  </a:solidFill>
                  <a:latin typeface="Helvetica Neue Light" charset="0"/>
                  <a:sym typeface="Helvetica Neue Light" charset="0"/>
                </a:rPr>
                <a:t>15</a:t>
              </a:r>
            </a:p>
          </p:txBody>
        </p:sp>
        <p:sp>
          <p:nvSpPr>
            <p:cNvPr id="35943" name="Rectangle 18"/>
            <p:cNvSpPr>
              <a:spLocks noChangeArrowheads="1"/>
            </p:cNvSpPr>
            <p:nvPr/>
          </p:nvSpPr>
          <p:spPr bwMode="auto">
            <a:xfrm>
              <a:off x="3378200" y="4572000"/>
              <a:ext cx="838200" cy="762000"/>
            </a:xfrm>
            <a:prstGeom prst="rect">
              <a:avLst/>
            </a:prstGeom>
            <a:solidFill>
              <a:schemeClr val="tx1">
                <a:lumMod val="50000"/>
                <a:lumOff val="50000"/>
              </a:schemeClr>
            </a:solidFill>
            <a:ln w="25400">
              <a:solidFill>
                <a:srgbClr val="000000"/>
              </a:solidFill>
              <a:round/>
              <a:headEnd/>
              <a:tailEnd/>
            </a:ln>
          </p:spPr>
          <p:txBody>
            <a:bodyPr/>
            <a:lstStyle/>
            <a:p>
              <a:pPr algn="ctr"/>
              <a:endParaRPr lang="en-US" sz="4300">
                <a:solidFill>
                  <a:srgbClr val="000000"/>
                </a:solidFill>
                <a:latin typeface="Helvetica Neue Light" charset="0"/>
                <a:sym typeface="Helvetica Neue Light" charset="0"/>
              </a:endParaRPr>
            </a:p>
          </p:txBody>
        </p:sp>
      </p:grpSp>
      <p:grpSp>
        <p:nvGrpSpPr>
          <p:cNvPr id="3" name="Group 221"/>
          <p:cNvGrpSpPr>
            <a:grpSpLocks/>
          </p:cNvGrpSpPr>
          <p:nvPr/>
        </p:nvGrpSpPr>
        <p:grpSpPr bwMode="auto">
          <a:xfrm>
            <a:off x="5473699" y="2325758"/>
            <a:ext cx="3352801" cy="3048000"/>
            <a:chOff x="5054600" y="2286000"/>
            <a:chExt cx="3352800" cy="3048000"/>
          </a:xfrm>
        </p:grpSpPr>
        <p:sp>
          <p:nvSpPr>
            <p:cNvPr id="35912" name="Rectangle 103"/>
            <p:cNvSpPr>
              <a:spLocks noChangeArrowheads="1"/>
            </p:cNvSpPr>
            <p:nvPr/>
          </p:nvSpPr>
          <p:spPr bwMode="auto">
            <a:xfrm>
              <a:off x="50546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3600">
                  <a:solidFill>
                    <a:srgbClr val="000000"/>
                  </a:solidFill>
                  <a:latin typeface="Helvetica Neue Light" charset="0"/>
                  <a:sym typeface="Helvetica Neue Light" charset="0"/>
                </a:rPr>
                <a:t>1</a:t>
              </a:r>
            </a:p>
          </p:txBody>
        </p:sp>
        <p:sp>
          <p:nvSpPr>
            <p:cNvPr id="35913" name="Rectangle 104"/>
            <p:cNvSpPr>
              <a:spLocks noChangeArrowheads="1"/>
            </p:cNvSpPr>
            <p:nvPr/>
          </p:nvSpPr>
          <p:spPr bwMode="auto">
            <a:xfrm>
              <a:off x="58928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2</a:t>
              </a:r>
            </a:p>
          </p:txBody>
        </p:sp>
        <p:sp>
          <p:nvSpPr>
            <p:cNvPr id="35914" name="Rectangle 105"/>
            <p:cNvSpPr>
              <a:spLocks noChangeArrowheads="1"/>
            </p:cNvSpPr>
            <p:nvPr/>
          </p:nvSpPr>
          <p:spPr bwMode="auto">
            <a:xfrm>
              <a:off x="67310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3</a:t>
              </a:r>
            </a:p>
          </p:txBody>
        </p:sp>
        <p:sp>
          <p:nvSpPr>
            <p:cNvPr id="35915" name="Rectangle 106"/>
            <p:cNvSpPr>
              <a:spLocks noChangeArrowheads="1"/>
            </p:cNvSpPr>
            <p:nvPr/>
          </p:nvSpPr>
          <p:spPr bwMode="auto">
            <a:xfrm>
              <a:off x="75692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4</a:t>
              </a:r>
            </a:p>
          </p:txBody>
        </p:sp>
        <p:sp>
          <p:nvSpPr>
            <p:cNvPr id="35916" name="Rectangle 107"/>
            <p:cNvSpPr>
              <a:spLocks noChangeArrowheads="1"/>
            </p:cNvSpPr>
            <p:nvPr/>
          </p:nvSpPr>
          <p:spPr bwMode="auto">
            <a:xfrm>
              <a:off x="50546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5</a:t>
              </a:r>
            </a:p>
          </p:txBody>
        </p:sp>
        <p:sp>
          <p:nvSpPr>
            <p:cNvPr id="35917" name="Rectangle 108"/>
            <p:cNvSpPr>
              <a:spLocks noChangeArrowheads="1"/>
            </p:cNvSpPr>
            <p:nvPr/>
          </p:nvSpPr>
          <p:spPr bwMode="auto">
            <a:xfrm>
              <a:off x="58928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6</a:t>
              </a:r>
            </a:p>
          </p:txBody>
        </p:sp>
        <p:sp>
          <p:nvSpPr>
            <p:cNvPr id="35918" name="Rectangle 109"/>
            <p:cNvSpPr>
              <a:spLocks noChangeArrowheads="1"/>
            </p:cNvSpPr>
            <p:nvPr/>
          </p:nvSpPr>
          <p:spPr bwMode="auto">
            <a:xfrm>
              <a:off x="67310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7</a:t>
              </a:r>
            </a:p>
          </p:txBody>
        </p:sp>
        <p:sp>
          <p:nvSpPr>
            <p:cNvPr id="35919" name="Rectangle 110"/>
            <p:cNvSpPr>
              <a:spLocks noChangeArrowheads="1"/>
            </p:cNvSpPr>
            <p:nvPr/>
          </p:nvSpPr>
          <p:spPr bwMode="auto">
            <a:xfrm>
              <a:off x="75692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8</a:t>
              </a:r>
            </a:p>
          </p:txBody>
        </p:sp>
        <p:sp>
          <p:nvSpPr>
            <p:cNvPr id="35920" name="Rectangle 111"/>
            <p:cNvSpPr>
              <a:spLocks noChangeArrowheads="1"/>
            </p:cNvSpPr>
            <p:nvPr/>
          </p:nvSpPr>
          <p:spPr bwMode="auto">
            <a:xfrm>
              <a:off x="50546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9</a:t>
              </a:r>
            </a:p>
          </p:txBody>
        </p:sp>
        <p:sp>
          <p:nvSpPr>
            <p:cNvPr id="35921" name="Rectangle 112"/>
            <p:cNvSpPr>
              <a:spLocks noChangeArrowheads="1"/>
            </p:cNvSpPr>
            <p:nvPr/>
          </p:nvSpPr>
          <p:spPr bwMode="auto">
            <a:xfrm>
              <a:off x="58928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10</a:t>
              </a:r>
            </a:p>
          </p:txBody>
        </p:sp>
        <p:sp>
          <p:nvSpPr>
            <p:cNvPr id="35922" name="Rectangle 113"/>
            <p:cNvSpPr>
              <a:spLocks noChangeArrowheads="1"/>
            </p:cNvSpPr>
            <p:nvPr/>
          </p:nvSpPr>
          <p:spPr bwMode="auto">
            <a:xfrm>
              <a:off x="67310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11</a:t>
              </a:r>
            </a:p>
          </p:txBody>
        </p:sp>
        <p:sp>
          <p:nvSpPr>
            <p:cNvPr id="35923" name="Rectangle 114"/>
            <p:cNvSpPr>
              <a:spLocks noChangeArrowheads="1"/>
            </p:cNvSpPr>
            <p:nvPr/>
          </p:nvSpPr>
          <p:spPr bwMode="auto">
            <a:xfrm>
              <a:off x="75692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12</a:t>
              </a:r>
            </a:p>
          </p:txBody>
        </p:sp>
        <p:sp>
          <p:nvSpPr>
            <p:cNvPr id="35924" name="Rectangle 115"/>
            <p:cNvSpPr>
              <a:spLocks noChangeArrowheads="1"/>
            </p:cNvSpPr>
            <p:nvPr/>
          </p:nvSpPr>
          <p:spPr bwMode="auto">
            <a:xfrm>
              <a:off x="50546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13</a:t>
              </a:r>
            </a:p>
          </p:txBody>
        </p:sp>
        <p:sp>
          <p:nvSpPr>
            <p:cNvPr id="35925" name="Rectangle 116"/>
            <p:cNvSpPr>
              <a:spLocks noChangeArrowheads="1"/>
            </p:cNvSpPr>
            <p:nvPr/>
          </p:nvSpPr>
          <p:spPr bwMode="auto">
            <a:xfrm>
              <a:off x="58928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14</a:t>
              </a:r>
            </a:p>
          </p:txBody>
        </p:sp>
        <p:sp>
          <p:nvSpPr>
            <p:cNvPr id="119" name="Rectangle 118"/>
            <p:cNvSpPr/>
            <p:nvPr/>
          </p:nvSpPr>
          <p:spPr bwMode="auto">
            <a:xfrm>
              <a:off x="7569200" y="4572000"/>
              <a:ext cx="838200" cy="762000"/>
            </a:xfrm>
            <a:prstGeom prst="rect">
              <a:avLst/>
            </a:prstGeom>
            <a:noFill/>
            <a:ln w="25400" cap="flat" cmpd="sng" algn="ctr">
              <a:solidFill>
                <a:srgbClr val="000000"/>
              </a:solidFill>
              <a:prstDash val="solid"/>
              <a:round/>
              <a:headEnd type="none" w="med" len="med"/>
              <a:tailEnd type="none" w="med" len="med"/>
            </a:ln>
            <a:effectLst/>
          </p:spPr>
          <p:txBody>
            <a:bodyPr/>
            <a:lstStyle/>
            <a:p>
              <a:pPr algn="ctr">
                <a:defRPr/>
              </a:pPr>
              <a:r>
                <a:rPr lang="en-US" sz="4300" dirty="0">
                  <a:latin typeface="Helvetica Neue Light" charset="0"/>
                  <a:ea typeface="ヒラギノ角ゴ ProN W3" charset="-128"/>
                  <a:cs typeface="ヒラギノ角ゴ ProN W3" charset="-128"/>
                  <a:sym typeface="Helvetica Neue Light" charset="0"/>
                </a:rPr>
                <a:t>15</a:t>
              </a:r>
            </a:p>
          </p:txBody>
        </p:sp>
        <p:sp>
          <p:nvSpPr>
            <p:cNvPr id="35927" name="Rectangle 119"/>
            <p:cNvSpPr>
              <a:spLocks noChangeArrowheads="1"/>
            </p:cNvSpPr>
            <p:nvPr/>
          </p:nvSpPr>
          <p:spPr bwMode="auto">
            <a:xfrm>
              <a:off x="6731000" y="4572000"/>
              <a:ext cx="838200" cy="762000"/>
            </a:xfrm>
            <a:prstGeom prst="rect">
              <a:avLst/>
            </a:prstGeom>
            <a:solidFill>
              <a:schemeClr val="tx1">
                <a:lumMod val="50000"/>
                <a:lumOff val="50000"/>
              </a:schemeClr>
            </a:solidFill>
            <a:ln w="25400">
              <a:solidFill>
                <a:srgbClr val="000000"/>
              </a:solidFill>
              <a:round/>
              <a:headEnd/>
              <a:tailEnd/>
            </a:ln>
          </p:spPr>
          <p:txBody>
            <a:bodyPr/>
            <a:lstStyle/>
            <a:p>
              <a:pPr algn="ctr"/>
              <a:endParaRPr lang="en-US" sz="4300">
                <a:solidFill>
                  <a:srgbClr val="000000"/>
                </a:solidFill>
                <a:latin typeface="Helvetica Neue Light" charset="0"/>
                <a:sym typeface="Helvetica Neue Light" charset="0"/>
              </a:endParaRPr>
            </a:p>
          </p:txBody>
        </p:sp>
      </p:grpSp>
      <p:grpSp>
        <p:nvGrpSpPr>
          <p:cNvPr id="4" name="Group 222"/>
          <p:cNvGrpSpPr>
            <a:grpSpLocks/>
          </p:cNvGrpSpPr>
          <p:nvPr/>
        </p:nvGrpSpPr>
        <p:grpSpPr bwMode="auto">
          <a:xfrm>
            <a:off x="9382720" y="2305878"/>
            <a:ext cx="3352801" cy="3048000"/>
            <a:chOff x="9169400" y="2286000"/>
            <a:chExt cx="3352800" cy="3048000"/>
          </a:xfrm>
        </p:grpSpPr>
        <p:sp>
          <p:nvSpPr>
            <p:cNvPr id="35896" name="Rectangle 120"/>
            <p:cNvSpPr>
              <a:spLocks noChangeArrowheads="1"/>
            </p:cNvSpPr>
            <p:nvPr/>
          </p:nvSpPr>
          <p:spPr bwMode="auto">
            <a:xfrm>
              <a:off x="91694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3600">
                  <a:solidFill>
                    <a:srgbClr val="000000"/>
                  </a:solidFill>
                  <a:latin typeface="Helvetica Neue Light" charset="0"/>
                  <a:sym typeface="Helvetica Neue Light" charset="0"/>
                </a:rPr>
                <a:t>1</a:t>
              </a:r>
            </a:p>
          </p:txBody>
        </p:sp>
        <p:sp>
          <p:nvSpPr>
            <p:cNvPr id="35897" name="Rectangle 121"/>
            <p:cNvSpPr>
              <a:spLocks noChangeArrowheads="1"/>
            </p:cNvSpPr>
            <p:nvPr/>
          </p:nvSpPr>
          <p:spPr bwMode="auto">
            <a:xfrm>
              <a:off x="100076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2</a:t>
              </a:r>
            </a:p>
          </p:txBody>
        </p:sp>
        <p:sp>
          <p:nvSpPr>
            <p:cNvPr id="35898" name="Rectangle 122"/>
            <p:cNvSpPr>
              <a:spLocks noChangeArrowheads="1"/>
            </p:cNvSpPr>
            <p:nvPr/>
          </p:nvSpPr>
          <p:spPr bwMode="auto">
            <a:xfrm>
              <a:off x="108458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3</a:t>
              </a:r>
            </a:p>
          </p:txBody>
        </p:sp>
        <p:sp>
          <p:nvSpPr>
            <p:cNvPr id="35899" name="Rectangle 123"/>
            <p:cNvSpPr>
              <a:spLocks noChangeArrowheads="1"/>
            </p:cNvSpPr>
            <p:nvPr/>
          </p:nvSpPr>
          <p:spPr bwMode="auto">
            <a:xfrm>
              <a:off x="116840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4</a:t>
              </a:r>
            </a:p>
          </p:txBody>
        </p:sp>
        <p:sp>
          <p:nvSpPr>
            <p:cNvPr id="35900" name="Rectangle 124"/>
            <p:cNvSpPr>
              <a:spLocks noChangeArrowheads="1"/>
            </p:cNvSpPr>
            <p:nvPr/>
          </p:nvSpPr>
          <p:spPr bwMode="auto">
            <a:xfrm>
              <a:off x="91694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5</a:t>
              </a:r>
            </a:p>
          </p:txBody>
        </p:sp>
        <p:sp>
          <p:nvSpPr>
            <p:cNvPr id="35901" name="Rectangle 125"/>
            <p:cNvSpPr>
              <a:spLocks noChangeArrowheads="1"/>
            </p:cNvSpPr>
            <p:nvPr/>
          </p:nvSpPr>
          <p:spPr bwMode="auto">
            <a:xfrm>
              <a:off x="100076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6</a:t>
              </a:r>
            </a:p>
          </p:txBody>
        </p:sp>
        <p:sp>
          <p:nvSpPr>
            <p:cNvPr id="35902" name="Rectangle 126"/>
            <p:cNvSpPr>
              <a:spLocks noChangeArrowheads="1"/>
            </p:cNvSpPr>
            <p:nvPr/>
          </p:nvSpPr>
          <p:spPr bwMode="auto">
            <a:xfrm>
              <a:off x="108458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7</a:t>
              </a:r>
            </a:p>
          </p:txBody>
        </p:sp>
        <p:sp>
          <p:nvSpPr>
            <p:cNvPr id="35903" name="Rectangle 127"/>
            <p:cNvSpPr>
              <a:spLocks noChangeArrowheads="1"/>
            </p:cNvSpPr>
            <p:nvPr/>
          </p:nvSpPr>
          <p:spPr bwMode="auto">
            <a:xfrm>
              <a:off x="116840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8</a:t>
              </a:r>
            </a:p>
          </p:txBody>
        </p:sp>
        <p:sp>
          <p:nvSpPr>
            <p:cNvPr id="35904" name="Rectangle 128"/>
            <p:cNvSpPr>
              <a:spLocks noChangeArrowheads="1"/>
            </p:cNvSpPr>
            <p:nvPr/>
          </p:nvSpPr>
          <p:spPr bwMode="auto">
            <a:xfrm>
              <a:off x="91694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9</a:t>
              </a:r>
            </a:p>
          </p:txBody>
        </p:sp>
        <p:sp>
          <p:nvSpPr>
            <p:cNvPr id="35905" name="Rectangle 129"/>
            <p:cNvSpPr>
              <a:spLocks noChangeArrowheads="1"/>
            </p:cNvSpPr>
            <p:nvPr/>
          </p:nvSpPr>
          <p:spPr bwMode="auto">
            <a:xfrm>
              <a:off x="100076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10</a:t>
              </a:r>
            </a:p>
          </p:txBody>
        </p:sp>
        <p:sp>
          <p:nvSpPr>
            <p:cNvPr id="35906" name="Rectangle 131"/>
            <p:cNvSpPr>
              <a:spLocks noChangeArrowheads="1"/>
            </p:cNvSpPr>
            <p:nvPr/>
          </p:nvSpPr>
          <p:spPr bwMode="auto">
            <a:xfrm>
              <a:off x="116840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12</a:t>
              </a:r>
            </a:p>
          </p:txBody>
        </p:sp>
        <p:sp>
          <p:nvSpPr>
            <p:cNvPr id="35907" name="Rectangle 132"/>
            <p:cNvSpPr>
              <a:spLocks noChangeArrowheads="1"/>
            </p:cNvSpPr>
            <p:nvPr/>
          </p:nvSpPr>
          <p:spPr bwMode="auto">
            <a:xfrm>
              <a:off x="91694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13</a:t>
              </a:r>
            </a:p>
          </p:txBody>
        </p:sp>
        <p:sp>
          <p:nvSpPr>
            <p:cNvPr id="35908" name="Rectangle 133"/>
            <p:cNvSpPr>
              <a:spLocks noChangeArrowheads="1"/>
            </p:cNvSpPr>
            <p:nvPr/>
          </p:nvSpPr>
          <p:spPr bwMode="auto">
            <a:xfrm>
              <a:off x="100076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14</a:t>
              </a:r>
            </a:p>
          </p:txBody>
        </p:sp>
        <p:sp>
          <p:nvSpPr>
            <p:cNvPr id="135" name="Rectangle 134"/>
            <p:cNvSpPr/>
            <p:nvPr/>
          </p:nvSpPr>
          <p:spPr bwMode="auto">
            <a:xfrm>
              <a:off x="11684000" y="4572000"/>
              <a:ext cx="838200" cy="762000"/>
            </a:xfrm>
            <a:prstGeom prst="rect">
              <a:avLst/>
            </a:prstGeom>
            <a:noFill/>
            <a:ln w="25400" cap="flat" cmpd="sng" algn="ctr">
              <a:solidFill>
                <a:srgbClr val="000000"/>
              </a:solidFill>
              <a:prstDash val="solid"/>
              <a:round/>
              <a:headEnd type="none" w="med" len="med"/>
              <a:tailEnd type="none" w="med" len="med"/>
            </a:ln>
            <a:effectLst/>
          </p:spPr>
          <p:txBody>
            <a:bodyPr/>
            <a:lstStyle/>
            <a:p>
              <a:pPr algn="ctr">
                <a:defRPr/>
              </a:pPr>
              <a:r>
                <a:rPr lang="en-US" sz="4300" dirty="0">
                  <a:latin typeface="Helvetica Neue Light" charset="0"/>
                  <a:ea typeface="ヒラギノ角ゴ ProN W3" charset="-128"/>
                  <a:cs typeface="ヒラギノ角ゴ ProN W3" charset="-128"/>
                  <a:sym typeface="Helvetica Neue Light" charset="0"/>
                </a:rPr>
                <a:t>15</a:t>
              </a:r>
            </a:p>
          </p:txBody>
        </p:sp>
        <p:sp>
          <p:nvSpPr>
            <p:cNvPr id="35910" name="Rectangle 135"/>
            <p:cNvSpPr>
              <a:spLocks noChangeArrowheads="1"/>
            </p:cNvSpPr>
            <p:nvPr/>
          </p:nvSpPr>
          <p:spPr bwMode="auto">
            <a:xfrm>
              <a:off x="108458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11</a:t>
              </a:r>
            </a:p>
          </p:txBody>
        </p:sp>
        <p:sp>
          <p:nvSpPr>
            <p:cNvPr id="35911" name="Rectangle 136"/>
            <p:cNvSpPr>
              <a:spLocks noChangeArrowheads="1"/>
            </p:cNvSpPr>
            <p:nvPr/>
          </p:nvSpPr>
          <p:spPr bwMode="auto">
            <a:xfrm>
              <a:off x="10845800" y="3810000"/>
              <a:ext cx="838200" cy="762000"/>
            </a:xfrm>
            <a:prstGeom prst="rect">
              <a:avLst/>
            </a:prstGeom>
            <a:solidFill>
              <a:schemeClr val="tx1">
                <a:lumMod val="50000"/>
                <a:lumOff val="50000"/>
              </a:schemeClr>
            </a:solidFill>
            <a:ln w="25400">
              <a:solidFill>
                <a:srgbClr val="000000"/>
              </a:solidFill>
              <a:round/>
              <a:headEnd/>
              <a:tailEnd/>
            </a:ln>
          </p:spPr>
          <p:txBody>
            <a:bodyPr/>
            <a:lstStyle/>
            <a:p>
              <a:pPr algn="ctr"/>
              <a:endParaRPr lang="en-US" sz="4300">
                <a:solidFill>
                  <a:srgbClr val="000000"/>
                </a:solidFill>
                <a:latin typeface="Helvetica Neue Light" charset="0"/>
                <a:sym typeface="Helvetica Neue Light" charset="0"/>
              </a:endParaRPr>
            </a:p>
          </p:txBody>
        </p:sp>
      </p:grpSp>
      <p:grpSp>
        <p:nvGrpSpPr>
          <p:cNvPr id="5" name="Group 223"/>
          <p:cNvGrpSpPr>
            <a:grpSpLocks/>
          </p:cNvGrpSpPr>
          <p:nvPr/>
        </p:nvGrpSpPr>
        <p:grpSpPr bwMode="auto">
          <a:xfrm>
            <a:off x="1561782" y="6019801"/>
            <a:ext cx="3352801" cy="3048000"/>
            <a:chOff x="863600" y="6019800"/>
            <a:chExt cx="3352800" cy="3048000"/>
          </a:xfrm>
        </p:grpSpPr>
        <p:sp>
          <p:nvSpPr>
            <p:cNvPr id="35880" name="Rectangle 137"/>
            <p:cNvSpPr>
              <a:spLocks noChangeArrowheads="1"/>
            </p:cNvSpPr>
            <p:nvPr/>
          </p:nvSpPr>
          <p:spPr bwMode="auto">
            <a:xfrm>
              <a:off x="8636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3600">
                  <a:solidFill>
                    <a:srgbClr val="000000"/>
                  </a:solidFill>
                  <a:latin typeface="Helvetica Neue Light" charset="0"/>
                  <a:sym typeface="Helvetica Neue Light" charset="0"/>
                </a:rPr>
                <a:t>1</a:t>
              </a:r>
            </a:p>
          </p:txBody>
        </p:sp>
        <p:sp>
          <p:nvSpPr>
            <p:cNvPr id="35881" name="Rectangle 138"/>
            <p:cNvSpPr>
              <a:spLocks noChangeArrowheads="1"/>
            </p:cNvSpPr>
            <p:nvPr/>
          </p:nvSpPr>
          <p:spPr bwMode="auto">
            <a:xfrm>
              <a:off x="17018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2</a:t>
              </a:r>
            </a:p>
          </p:txBody>
        </p:sp>
        <p:sp>
          <p:nvSpPr>
            <p:cNvPr id="35882" name="Rectangle 139"/>
            <p:cNvSpPr>
              <a:spLocks noChangeArrowheads="1"/>
            </p:cNvSpPr>
            <p:nvPr/>
          </p:nvSpPr>
          <p:spPr bwMode="auto">
            <a:xfrm>
              <a:off x="25400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3</a:t>
              </a:r>
            </a:p>
          </p:txBody>
        </p:sp>
        <p:sp>
          <p:nvSpPr>
            <p:cNvPr id="35883" name="Rectangle 140"/>
            <p:cNvSpPr>
              <a:spLocks noChangeArrowheads="1"/>
            </p:cNvSpPr>
            <p:nvPr/>
          </p:nvSpPr>
          <p:spPr bwMode="auto">
            <a:xfrm>
              <a:off x="33782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4</a:t>
              </a:r>
            </a:p>
          </p:txBody>
        </p:sp>
        <p:sp>
          <p:nvSpPr>
            <p:cNvPr id="35884" name="Rectangle 141"/>
            <p:cNvSpPr>
              <a:spLocks noChangeArrowheads="1"/>
            </p:cNvSpPr>
            <p:nvPr/>
          </p:nvSpPr>
          <p:spPr bwMode="auto">
            <a:xfrm>
              <a:off x="8636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5</a:t>
              </a:r>
            </a:p>
          </p:txBody>
        </p:sp>
        <p:sp>
          <p:nvSpPr>
            <p:cNvPr id="35885" name="Rectangle 142"/>
            <p:cNvSpPr>
              <a:spLocks noChangeArrowheads="1"/>
            </p:cNvSpPr>
            <p:nvPr/>
          </p:nvSpPr>
          <p:spPr bwMode="auto">
            <a:xfrm>
              <a:off x="17018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6</a:t>
              </a:r>
            </a:p>
          </p:txBody>
        </p:sp>
        <p:sp>
          <p:nvSpPr>
            <p:cNvPr id="35886" name="Rectangle 143"/>
            <p:cNvSpPr>
              <a:spLocks noChangeArrowheads="1"/>
            </p:cNvSpPr>
            <p:nvPr/>
          </p:nvSpPr>
          <p:spPr bwMode="auto">
            <a:xfrm>
              <a:off x="25400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7</a:t>
              </a:r>
            </a:p>
          </p:txBody>
        </p:sp>
        <p:sp>
          <p:nvSpPr>
            <p:cNvPr id="35887" name="Rectangle 144"/>
            <p:cNvSpPr>
              <a:spLocks noChangeArrowheads="1"/>
            </p:cNvSpPr>
            <p:nvPr/>
          </p:nvSpPr>
          <p:spPr bwMode="auto">
            <a:xfrm>
              <a:off x="33782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8</a:t>
              </a:r>
            </a:p>
          </p:txBody>
        </p:sp>
        <p:sp>
          <p:nvSpPr>
            <p:cNvPr id="35888" name="Rectangle 145"/>
            <p:cNvSpPr>
              <a:spLocks noChangeArrowheads="1"/>
            </p:cNvSpPr>
            <p:nvPr/>
          </p:nvSpPr>
          <p:spPr bwMode="auto">
            <a:xfrm>
              <a:off x="863600" y="7543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9</a:t>
              </a:r>
            </a:p>
          </p:txBody>
        </p:sp>
        <p:sp>
          <p:nvSpPr>
            <p:cNvPr id="35889" name="Rectangle 146"/>
            <p:cNvSpPr>
              <a:spLocks noChangeArrowheads="1"/>
            </p:cNvSpPr>
            <p:nvPr/>
          </p:nvSpPr>
          <p:spPr bwMode="auto">
            <a:xfrm>
              <a:off x="1701800" y="7543800"/>
              <a:ext cx="838200" cy="762000"/>
            </a:xfrm>
            <a:prstGeom prst="rect">
              <a:avLst/>
            </a:prstGeom>
            <a:solidFill>
              <a:srgbClr val="808080"/>
            </a:solidFill>
            <a:ln w="25400">
              <a:solidFill>
                <a:srgbClr val="000000"/>
              </a:solidFill>
              <a:round/>
              <a:headEnd/>
              <a:tailEnd/>
            </a:ln>
          </p:spPr>
          <p:txBody>
            <a:bodyPr/>
            <a:lstStyle/>
            <a:p>
              <a:pPr algn="ctr"/>
              <a:endParaRPr lang="en-US" sz="4300">
                <a:solidFill>
                  <a:schemeClr val="bg2"/>
                </a:solidFill>
                <a:latin typeface="Helvetica Neue Light" charset="0"/>
                <a:sym typeface="Helvetica Neue Light" charset="0"/>
              </a:endParaRPr>
            </a:p>
          </p:txBody>
        </p:sp>
        <p:sp>
          <p:nvSpPr>
            <p:cNvPr id="35890" name="Rectangle 147"/>
            <p:cNvSpPr>
              <a:spLocks noChangeArrowheads="1"/>
            </p:cNvSpPr>
            <p:nvPr/>
          </p:nvSpPr>
          <p:spPr bwMode="auto">
            <a:xfrm>
              <a:off x="3378200" y="7543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12</a:t>
              </a:r>
            </a:p>
          </p:txBody>
        </p:sp>
        <p:sp>
          <p:nvSpPr>
            <p:cNvPr id="35891" name="Rectangle 148"/>
            <p:cNvSpPr>
              <a:spLocks noChangeArrowheads="1"/>
            </p:cNvSpPr>
            <p:nvPr/>
          </p:nvSpPr>
          <p:spPr bwMode="auto">
            <a:xfrm>
              <a:off x="863600" y="8305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13</a:t>
              </a:r>
            </a:p>
          </p:txBody>
        </p:sp>
        <p:sp>
          <p:nvSpPr>
            <p:cNvPr id="35892" name="Rectangle 149"/>
            <p:cNvSpPr>
              <a:spLocks noChangeArrowheads="1"/>
            </p:cNvSpPr>
            <p:nvPr/>
          </p:nvSpPr>
          <p:spPr bwMode="auto">
            <a:xfrm>
              <a:off x="1701800" y="8305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14</a:t>
              </a:r>
            </a:p>
          </p:txBody>
        </p:sp>
        <p:sp>
          <p:nvSpPr>
            <p:cNvPr id="151" name="Rectangle 150"/>
            <p:cNvSpPr/>
            <p:nvPr/>
          </p:nvSpPr>
          <p:spPr bwMode="auto">
            <a:xfrm>
              <a:off x="3378200" y="8305800"/>
              <a:ext cx="838200" cy="762000"/>
            </a:xfrm>
            <a:prstGeom prst="rect">
              <a:avLst/>
            </a:prstGeom>
            <a:noFill/>
            <a:ln w="25400" cap="flat" cmpd="sng" algn="ctr">
              <a:solidFill>
                <a:srgbClr val="000000"/>
              </a:solidFill>
              <a:prstDash val="solid"/>
              <a:round/>
              <a:headEnd type="none" w="med" len="med"/>
              <a:tailEnd type="none" w="med" len="med"/>
            </a:ln>
            <a:effectLst/>
          </p:spPr>
          <p:txBody>
            <a:bodyPr/>
            <a:lstStyle/>
            <a:p>
              <a:pPr algn="ctr">
                <a:defRPr/>
              </a:pPr>
              <a:r>
                <a:rPr lang="en-US" sz="4300" dirty="0">
                  <a:latin typeface="Helvetica Neue Light" charset="0"/>
                  <a:ea typeface="ヒラギノ角ゴ ProN W3" charset="-128"/>
                  <a:cs typeface="ヒラギノ角ゴ ProN W3" charset="-128"/>
                  <a:sym typeface="Helvetica Neue Light" charset="0"/>
                </a:rPr>
                <a:t>15</a:t>
              </a:r>
            </a:p>
          </p:txBody>
        </p:sp>
        <p:sp>
          <p:nvSpPr>
            <p:cNvPr id="35894" name="Rectangle 151"/>
            <p:cNvSpPr>
              <a:spLocks noChangeArrowheads="1"/>
            </p:cNvSpPr>
            <p:nvPr/>
          </p:nvSpPr>
          <p:spPr bwMode="auto">
            <a:xfrm>
              <a:off x="2540000" y="8305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11</a:t>
              </a:r>
            </a:p>
          </p:txBody>
        </p:sp>
        <p:sp>
          <p:nvSpPr>
            <p:cNvPr id="35895" name="Rectangle 152"/>
            <p:cNvSpPr>
              <a:spLocks noChangeArrowheads="1"/>
            </p:cNvSpPr>
            <p:nvPr/>
          </p:nvSpPr>
          <p:spPr bwMode="auto">
            <a:xfrm>
              <a:off x="2540000" y="7543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10</a:t>
              </a:r>
            </a:p>
          </p:txBody>
        </p:sp>
      </p:grpSp>
      <p:grpSp>
        <p:nvGrpSpPr>
          <p:cNvPr id="6" name="Group 224"/>
          <p:cNvGrpSpPr>
            <a:grpSpLocks/>
          </p:cNvGrpSpPr>
          <p:nvPr/>
        </p:nvGrpSpPr>
        <p:grpSpPr bwMode="auto">
          <a:xfrm>
            <a:off x="5452988" y="6019801"/>
            <a:ext cx="3352801" cy="3048000"/>
            <a:chOff x="5054600" y="6019800"/>
            <a:chExt cx="3352800" cy="3048000"/>
          </a:xfrm>
        </p:grpSpPr>
        <p:sp>
          <p:nvSpPr>
            <p:cNvPr id="35864" name="Rectangle 187"/>
            <p:cNvSpPr>
              <a:spLocks noChangeArrowheads="1"/>
            </p:cNvSpPr>
            <p:nvPr/>
          </p:nvSpPr>
          <p:spPr bwMode="auto">
            <a:xfrm>
              <a:off x="50546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3600">
                  <a:solidFill>
                    <a:srgbClr val="000000"/>
                  </a:solidFill>
                  <a:latin typeface="Helvetica Neue Light" charset="0"/>
                  <a:sym typeface="Helvetica Neue Light" charset="0"/>
                </a:rPr>
                <a:t>1</a:t>
              </a:r>
            </a:p>
          </p:txBody>
        </p:sp>
        <p:sp>
          <p:nvSpPr>
            <p:cNvPr id="35865" name="Rectangle 188"/>
            <p:cNvSpPr>
              <a:spLocks noChangeArrowheads="1"/>
            </p:cNvSpPr>
            <p:nvPr/>
          </p:nvSpPr>
          <p:spPr bwMode="auto">
            <a:xfrm>
              <a:off x="58928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2</a:t>
              </a:r>
            </a:p>
          </p:txBody>
        </p:sp>
        <p:sp>
          <p:nvSpPr>
            <p:cNvPr id="35866" name="Rectangle 189"/>
            <p:cNvSpPr>
              <a:spLocks noChangeArrowheads="1"/>
            </p:cNvSpPr>
            <p:nvPr/>
          </p:nvSpPr>
          <p:spPr bwMode="auto">
            <a:xfrm>
              <a:off x="67310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3</a:t>
              </a:r>
            </a:p>
          </p:txBody>
        </p:sp>
        <p:sp>
          <p:nvSpPr>
            <p:cNvPr id="35867" name="Rectangle 190"/>
            <p:cNvSpPr>
              <a:spLocks noChangeArrowheads="1"/>
            </p:cNvSpPr>
            <p:nvPr/>
          </p:nvSpPr>
          <p:spPr bwMode="auto">
            <a:xfrm>
              <a:off x="75692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4</a:t>
              </a:r>
            </a:p>
          </p:txBody>
        </p:sp>
        <p:sp>
          <p:nvSpPr>
            <p:cNvPr id="35868" name="Rectangle 191"/>
            <p:cNvSpPr>
              <a:spLocks noChangeArrowheads="1"/>
            </p:cNvSpPr>
            <p:nvPr/>
          </p:nvSpPr>
          <p:spPr bwMode="auto">
            <a:xfrm>
              <a:off x="50546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5</a:t>
              </a:r>
            </a:p>
          </p:txBody>
        </p:sp>
        <p:sp>
          <p:nvSpPr>
            <p:cNvPr id="35869" name="Rectangle 192"/>
            <p:cNvSpPr>
              <a:spLocks noChangeArrowheads="1"/>
            </p:cNvSpPr>
            <p:nvPr/>
          </p:nvSpPr>
          <p:spPr bwMode="auto">
            <a:xfrm>
              <a:off x="58928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6</a:t>
              </a:r>
            </a:p>
          </p:txBody>
        </p:sp>
        <p:sp>
          <p:nvSpPr>
            <p:cNvPr id="35870" name="Rectangle 193"/>
            <p:cNvSpPr>
              <a:spLocks noChangeArrowheads="1"/>
            </p:cNvSpPr>
            <p:nvPr/>
          </p:nvSpPr>
          <p:spPr bwMode="auto">
            <a:xfrm>
              <a:off x="67310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7</a:t>
              </a:r>
            </a:p>
          </p:txBody>
        </p:sp>
        <p:sp>
          <p:nvSpPr>
            <p:cNvPr id="35871" name="Rectangle 194"/>
            <p:cNvSpPr>
              <a:spLocks noChangeArrowheads="1"/>
            </p:cNvSpPr>
            <p:nvPr/>
          </p:nvSpPr>
          <p:spPr bwMode="auto">
            <a:xfrm>
              <a:off x="75692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8</a:t>
              </a:r>
            </a:p>
          </p:txBody>
        </p:sp>
        <p:sp>
          <p:nvSpPr>
            <p:cNvPr id="35872" name="Rectangle 195"/>
            <p:cNvSpPr>
              <a:spLocks noChangeArrowheads="1"/>
            </p:cNvSpPr>
            <p:nvPr/>
          </p:nvSpPr>
          <p:spPr bwMode="auto">
            <a:xfrm>
              <a:off x="5054600" y="7543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9</a:t>
              </a:r>
            </a:p>
          </p:txBody>
        </p:sp>
        <p:sp>
          <p:nvSpPr>
            <p:cNvPr id="35873" name="Rectangle 197"/>
            <p:cNvSpPr>
              <a:spLocks noChangeArrowheads="1"/>
            </p:cNvSpPr>
            <p:nvPr/>
          </p:nvSpPr>
          <p:spPr bwMode="auto">
            <a:xfrm>
              <a:off x="7569200" y="7543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12</a:t>
              </a:r>
            </a:p>
          </p:txBody>
        </p:sp>
        <p:sp>
          <p:nvSpPr>
            <p:cNvPr id="35874" name="Rectangle 198"/>
            <p:cNvSpPr>
              <a:spLocks noChangeArrowheads="1"/>
            </p:cNvSpPr>
            <p:nvPr/>
          </p:nvSpPr>
          <p:spPr bwMode="auto">
            <a:xfrm>
              <a:off x="5054600" y="8305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13</a:t>
              </a:r>
            </a:p>
          </p:txBody>
        </p:sp>
        <p:sp>
          <p:nvSpPr>
            <p:cNvPr id="35875" name="Rectangle 199"/>
            <p:cNvSpPr>
              <a:spLocks noChangeArrowheads="1"/>
            </p:cNvSpPr>
            <p:nvPr/>
          </p:nvSpPr>
          <p:spPr bwMode="auto">
            <a:xfrm>
              <a:off x="5892800" y="7543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14</a:t>
              </a:r>
            </a:p>
          </p:txBody>
        </p:sp>
        <p:sp>
          <p:nvSpPr>
            <p:cNvPr id="201" name="Rectangle 200"/>
            <p:cNvSpPr/>
            <p:nvPr/>
          </p:nvSpPr>
          <p:spPr bwMode="auto">
            <a:xfrm>
              <a:off x="7569200" y="8305800"/>
              <a:ext cx="838200" cy="762000"/>
            </a:xfrm>
            <a:prstGeom prst="rect">
              <a:avLst/>
            </a:prstGeom>
            <a:noFill/>
            <a:ln w="25400" cap="flat" cmpd="sng" algn="ctr">
              <a:solidFill>
                <a:srgbClr val="000000"/>
              </a:solidFill>
              <a:prstDash val="solid"/>
              <a:round/>
              <a:headEnd type="none" w="med" len="med"/>
              <a:tailEnd type="none" w="med" len="med"/>
            </a:ln>
            <a:effectLst/>
          </p:spPr>
          <p:txBody>
            <a:bodyPr/>
            <a:lstStyle/>
            <a:p>
              <a:pPr algn="ctr">
                <a:defRPr/>
              </a:pPr>
              <a:r>
                <a:rPr lang="en-US" sz="4300" dirty="0">
                  <a:latin typeface="Helvetica Neue Light" charset="0"/>
                  <a:ea typeface="ヒラギノ角ゴ ProN W3" charset="-128"/>
                  <a:cs typeface="ヒラギノ角ゴ ProN W3" charset="-128"/>
                  <a:sym typeface="Helvetica Neue Light" charset="0"/>
                </a:rPr>
                <a:t>15</a:t>
              </a:r>
            </a:p>
          </p:txBody>
        </p:sp>
        <p:sp>
          <p:nvSpPr>
            <p:cNvPr id="35877" name="Rectangle 201"/>
            <p:cNvSpPr>
              <a:spLocks noChangeArrowheads="1"/>
            </p:cNvSpPr>
            <p:nvPr/>
          </p:nvSpPr>
          <p:spPr bwMode="auto">
            <a:xfrm>
              <a:off x="6731000" y="8305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11</a:t>
              </a:r>
            </a:p>
          </p:txBody>
        </p:sp>
        <p:sp>
          <p:nvSpPr>
            <p:cNvPr id="35878" name="Rectangle 202"/>
            <p:cNvSpPr>
              <a:spLocks noChangeArrowheads="1"/>
            </p:cNvSpPr>
            <p:nvPr/>
          </p:nvSpPr>
          <p:spPr bwMode="auto">
            <a:xfrm>
              <a:off x="6731000" y="7543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10</a:t>
              </a:r>
            </a:p>
          </p:txBody>
        </p:sp>
        <p:sp>
          <p:nvSpPr>
            <p:cNvPr id="35879" name="Rectangle 203"/>
            <p:cNvSpPr>
              <a:spLocks noChangeArrowheads="1"/>
            </p:cNvSpPr>
            <p:nvPr/>
          </p:nvSpPr>
          <p:spPr bwMode="auto">
            <a:xfrm>
              <a:off x="5892800" y="8305800"/>
              <a:ext cx="838200" cy="762000"/>
            </a:xfrm>
            <a:prstGeom prst="rect">
              <a:avLst/>
            </a:prstGeom>
            <a:solidFill>
              <a:srgbClr val="808080"/>
            </a:solidFill>
            <a:ln w="25400">
              <a:solidFill>
                <a:srgbClr val="000000"/>
              </a:solidFill>
              <a:round/>
              <a:headEnd/>
              <a:tailEnd/>
            </a:ln>
          </p:spPr>
          <p:txBody>
            <a:bodyPr/>
            <a:lstStyle/>
            <a:p>
              <a:pPr algn="ctr"/>
              <a:endParaRPr lang="en-US" sz="4300">
                <a:solidFill>
                  <a:schemeClr val="bg2"/>
                </a:solidFill>
                <a:latin typeface="Helvetica Neue Light" charset="0"/>
                <a:sym typeface="Helvetica Neue Light" charset="0"/>
              </a:endParaRPr>
            </a:p>
          </p:txBody>
        </p:sp>
      </p:grpSp>
      <p:grpSp>
        <p:nvGrpSpPr>
          <p:cNvPr id="7" name="Group 225"/>
          <p:cNvGrpSpPr>
            <a:grpSpLocks/>
          </p:cNvGrpSpPr>
          <p:nvPr/>
        </p:nvGrpSpPr>
        <p:grpSpPr bwMode="auto">
          <a:xfrm>
            <a:off x="9363022" y="6019801"/>
            <a:ext cx="3352801" cy="3048000"/>
            <a:chOff x="9169400" y="6019800"/>
            <a:chExt cx="3352800" cy="3048000"/>
          </a:xfrm>
        </p:grpSpPr>
        <p:sp>
          <p:nvSpPr>
            <p:cNvPr id="35848" name="Rectangle 204"/>
            <p:cNvSpPr>
              <a:spLocks noChangeArrowheads="1"/>
            </p:cNvSpPr>
            <p:nvPr/>
          </p:nvSpPr>
          <p:spPr bwMode="auto">
            <a:xfrm>
              <a:off x="91694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3600">
                  <a:solidFill>
                    <a:srgbClr val="000000"/>
                  </a:solidFill>
                  <a:latin typeface="Helvetica Neue Light" charset="0"/>
                  <a:sym typeface="Helvetica Neue Light" charset="0"/>
                </a:rPr>
                <a:t>1</a:t>
              </a:r>
            </a:p>
          </p:txBody>
        </p:sp>
        <p:sp>
          <p:nvSpPr>
            <p:cNvPr id="35849" name="Rectangle 205"/>
            <p:cNvSpPr>
              <a:spLocks noChangeArrowheads="1"/>
            </p:cNvSpPr>
            <p:nvPr/>
          </p:nvSpPr>
          <p:spPr bwMode="auto">
            <a:xfrm>
              <a:off x="100076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2</a:t>
              </a:r>
            </a:p>
          </p:txBody>
        </p:sp>
        <p:sp>
          <p:nvSpPr>
            <p:cNvPr id="35850" name="Rectangle 206"/>
            <p:cNvSpPr>
              <a:spLocks noChangeArrowheads="1"/>
            </p:cNvSpPr>
            <p:nvPr/>
          </p:nvSpPr>
          <p:spPr bwMode="auto">
            <a:xfrm>
              <a:off x="108458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3</a:t>
              </a:r>
            </a:p>
          </p:txBody>
        </p:sp>
        <p:sp>
          <p:nvSpPr>
            <p:cNvPr id="35851" name="Rectangle 207"/>
            <p:cNvSpPr>
              <a:spLocks noChangeArrowheads="1"/>
            </p:cNvSpPr>
            <p:nvPr/>
          </p:nvSpPr>
          <p:spPr bwMode="auto">
            <a:xfrm>
              <a:off x="11684000" y="6019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4</a:t>
              </a:r>
            </a:p>
          </p:txBody>
        </p:sp>
        <p:sp>
          <p:nvSpPr>
            <p:cNvPr id="35852" name="Rectangle 208"/>
            <p:cNvSpPr>
              <a:spLocks noChangeArrowheads="1"/>
            </p:cNvSpPr>
            <p:nvPr/>
          </p:nvSpPr>
          <p:spPr bwMode="auto">
            <a:xfrm>
              <a:off x="91694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5</a:t>
              </a:r>
            </a:p>
          </p:txBody>
        </p:sp>
        <p:sp>
          <p:nvSpPr>
            <p:cNvPr id="35853" name="Rectangle 209"/>
            <p:cNvSpPr>
              <a:spLocks noChangeArrowheads="1"/>
            </p:cNvSpPr>
            <p:nvPr/>
          </p:nvSpPr>
          <p:spPr bwMode="auto">
            <a:xfrm>
              <a:off x="100076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6</a:t>
              </a:r>
            </a:p>
          </p:txBody>
        </p:sp>
        <p:sp>
          <p:nvSpPr>
            <p:cNvPr id="35854" name="Rectangle 210"/>
            <p:cNvSpPr>
              <a:spLocks noChangeArrowheads="1"/>
            </p:cNvSpPr>
            <p:nvPr/>
          </p:nvSpPr>
          <p:spPr bwMode="auto">
            <a:xfrm>
              <a:off x="108458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7</a:t>
              </a:r>
            </a:p>
          </p:txBody>
        </p:sp>
        <p:sp>
          <p:nvSpPr>
            <p:cNvPr id="35855" name="Rectangle 211"/>
            <p:cNvSpPr>
              <a:spLocks noChangeArrowheads="1"/>
            </p:cNvSpPr>
            <p:nvPr/>
          </p:nvSpPr>
          <p:spPr bwMode="auto">
            <a:xfrm>
              <a:off x="11684000" y="6781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8</a:t>
              </a:r>
            </a:p>
          </p:txBody>
        </p:sp>
        <p:sp>
          <p:nvSpPr>
            <p:cNvPr id="35856" name="Rectangle 212"/>
            <p:cNvSpPr>
              <a:spLocks noChangeArrowheads="1"/>
            </p:cNvSpPr>
            <p:nvPr/>
          </p:nvSpPr>
          <p:spPr bwMode="auto">
            <a:xfrm>
              <a:off x="9169400" y="7543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9</a:t>
              </a:r>
            </a:p>
          </p:txBody>
        </p:sp>
        <p:sp>
          <p:nvSpPr>
            <p:cNvPr id="35857" name="Rectangle 213"/>
            <p:cNvSpPr>
              <a:spLocks noChangeArrowheads="1"/>
            </p:cNvSpPr>
            <p:nvPr/>
          </p:nvSpPr>
          <p:spPr bwMode="auto">
            <a:xfrm>
              <a:off x="11684000" y="7543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12</a:t>
              </a:r>
            </a:p>
          </p:txBody>
        </p:sp>
        <p:sp>
          <p:nvSpPr>
            <p:cNvPr id="35858" name="Rectangle 214"/>
            <p:cNvSpPr>
              <a:spLocks noChangeArrowheads="1"/>
            </p:cNvSpPr>
            <p:nvPr/>
          </p:nvSpPr>
          <p:spPr bwMode="auto">
            <a:xfrm>
              <a:off x="9169400" y="8305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13</a:t>
              </a:r>
            </a:p>
          </p:txBody>
        </p:sp>
        <p:sp>
          <p:nvSpPr>
            <p:cNvPr id="35859" name="Rectangle 215"/>
            <p:cNvSpPr>
              <a:spLocks noChangeArrowheads="1"/>
            </p:cNvSpPr>
            <p:nvPr/>
          </p:nvSpPr>
          <p:spPr bwMode="auto">
            <a:xfrm>
              <a:off x="10007600" y="7543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14</a:t>
              </a:r>
            </a:p>
          </p:txBody>
        </p:sp>
        <p:sp>
          <p:nvSpPr>
            <p:cNvPr id="217" name="Rectangle 216"/>
            <p:cNvSpPr/>
            <p:nvPr/>
          </p:nvSpPr>
          <p:spPr bwMode="auto">
            <a:xfrm>
              <a:off x="11684000" y="8305800"/>
              <a:ext cx="838200" cy="762000"/>
            </a:xfrm>
            <a:prstGeom prst="rect">
              <a:avLst/>
            </a:prstGeom>
            <a:noFill/>
            <a:ln w="25400" cap="flat" cmpd="sng" algn="ctr">
              <a:solidFill>
                <a:srgbClr val="000000"/>
              </a:solidFill>
              <a:prstDash val="solid"/>
              <a:round/>
              <a:headEnd type="none" w="med" len="med"/>
              <a:tailEnd type="none" w="med" len="med"/>
            </a:ln>
            <a:effectLst/>
          </p:spPr>
          <p:txBody>
            <a:bodyPr/>
            <a:lstStyle/>
            <a:p>
              <a:pPr algn="ctr">
                <a:defRPr/>
              </a:pPr>
              <a:r>
                <a:rPr lang="en-US" sz="4300" dirty="0">
                  <a:latin typeface="Helvetica Neue Light" charset="0"/>
                  <a:ea typeface="ヒラギノ角ゴ ProN W3" charset="-128"/>
                  <a:cs typeface="ヒラギノ角ゴ ProN W3" charset="-128"/>
                  <a:sym typeface="Helvetica Neue Light" charset="0"/>
                </a:rPr>
                <a:t>15</a:t>
              </a:r>
            </a:p>
          </p:txBody>
        </p:sp>
        <p:sp>
          <p:nvSpPr>
            <p:cNvPr id="35861" name="Rectangle 217"/>
            <p:cNvSpPr>
              <a:spLocks noChangeArrowheads="1"/>
            </p:cNvSpPr>
            <p:nvPr/>
          </p:nvSpPr>
          <p:spPr bwMode="auto">
            <a:xfrm>
              <a:off x="10007600" y="8305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11</a:t>
              </a:r>
            </a:p>
          </p:txBody>
        </p:sp>
        <p:sp>
          <p:nvSpPr>
            <p:cNvPr id="35862" name="Rectangle 218"/>
            <p:cNvSpPr>
              <a:spLocks noChangeArrowheads="1"/>
            </p:cNvSpPr>
            <p:nvPr/>
          </p:nvSpPr>
          <p:spPr bwMode="auto">
            <a:xfrm>
              <a:off x="10845800" y="75438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sz="4300">
                  <a:solidFill>
                    <a:srgbClr val="000000"/>
                  </a:solidFill>
                  <a:latin typeface="Helvetica Neue Light" charset="0"/>
                  <a:sym typeface="Helvetica Neue Light" charset="0"/>
                </a:rPr>
                <a:t>10</a:t>
              </a:r>
            </a:p>
          </p:txBody>
        </p:sp>
        <p:sp>
          <p:nvSpPr>
            <p:cNvPr id="35863" name="Rectangle 219"/>
            <p:cNvSpPr>
              <a:spLocks noChangeArrowheads="1"/>
            </p:cNvSpPr>
            <p:nvPr/>
          </p:nvSpPr>
          <p:spPr bwMode="auto">
            <a:xfrm>
              <a:off x="10845800" y="8305800"/>
              <a:ext cx="838200" cy="762000"/>
            </a:xfrm>
            <a:prstGeom prst="rect">
              <a:avLst/>
            </a:prstGeom>
            <a:solidFill>
              <a:srgbClr val="808080"/>
            </a:solidFill>
            <a:ln w="25400">
              <a:solidFill>
                <a:srgbClr val="000000"/>
              </a:solidFill>
              <a:round/>
              <a:headEnd/>
              <a:tailEnd/>
            </a:ln>
          </p:spPr>
          <p:txBody>
            <a:bodyPr/>
            <a:lstStyle/>
            <a:p>
              <a:pPr algn="ctr"/>
              <a:endParaRPr lang="en-US" sz="4300">
                <a:solidFill>
                  <a:schemeClr val="bg2"/>
                </a:solidFill>
                <a:latin typeface="Helvetica Neue Light" charset="0"/>
                <a:sym typeface="Helvetica Neue Light"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1462088" y="268288"/>
            <a:ext cx="11861800" cy="1397001"/>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Interchanges</a:t>
            </a:r>
          </a:p>
        </p:txBody>
      </p:sp>
      <p:grpSp>
        <p:nvGrpSpPr>
          <p:cNvPr id="2" name="Group 220"/>
          <p:cNvGrpSpPr>
            <a:grpSpLocks/>
          </p:cNvGrpSpPr>
          <p:nvPr/>
        </p:nvGrpSpPr>
        <p:grpSpPr bwMode="auto">
          <a:xfrm>
            <a:off x="6835774" y="388868"/>
            <a:ext cx="2514600" cy="2286000"/>
            <a:chOff x="863600" y="2286000"/>
            <a:chExt cx="3352800" cy="3048000"/>
          </a:xfrm>
        </p:grpSpPr>
        <p:sp>
          <p:nvSpPr>
            <p:cNvPr id="35928" name="Rectangle 3"/>
            <p:cNvSpPr>
              <a:spLocks noChangeArrowheads="1"/>
            </p:cNvSpPr>
            <p:nvPr/>
          </p:nvSpPr>
          <p:spPr bwMode="auto">
            <a:xfrm>
              <a:off x="8636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dirty="0">
                  <a:solidFill>
                    <a:srgbClr val="000000"/>
                  </a:solidFill>
                  <a:latin typeface="Helvetica Neue Light" charset="0"/>
                  <a:sym typeface="Helvetica Neue Light" charset="0"/>
                </a:rPr>
                <a:t>1</a:t>
              </a:r>
            </a:p>
          </p:txBody>
        </p:sp>
        <p:sp>
          <p:nvSpPr>
            <p:cNvPr id="35929" name="Rectangle 4"/>
            <p:cNvSpPr>
              <a:spLocks noChangeArrowheads="1"/>
            </p:cNvSpPr>
            <p:nvPr/>
          </p:nvSpPr>
          <p:spPr bwMode="auto">
            <a:xfrm>
              <a:off x="17018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2</a:t>
              </a:r>
            </a:p>
          </p:txBody>
        </p:sp>
        <p:sp>
          <p:nvSpPr>
            <p:cNvPr id="35930" name="Rectangle 5"/>
            <p:cNvSpPr>
              <a:spLocks noChangeArrowheads="1"/>
            </p:cNvSpPr>
            <p:nvPr/>
          </p:nvSpPr>
          <p:spPr bwMode="auto">
            <a:xfrm>
              <a:off x="25400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3</a:t>
              </a:r>
            </a:p>
          </p:txBody>
        </p:sp>
        <p:sp>
          <p:nvSpPr>
            <p:cNvPr id="35931" name="Rectangle 6"/>
            <p:cNvSpPr>
              <a:spLocks noChangeArrowheads="1"/>
            </p:cNvSpPr>
            <p:nvPr/>
          </p:nvSpPr>
          <p:spPr bwMode="auto">
            <a:xfrm>
              <a:off x="33782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4</a:t>
              </a:r>
            </a:p>
          </p:txBody>
        </p:sp>
        <p:sp>
          <p:nvSpPr>
            <p:cNvPr id="35932" name="Rectangle 7"/>
            <p:cNvSpPr>
              <a:spLocks noChangeArrowheads="1"/>
            </p:cNvSpPr>
            <p:nvPr/>
          </p:nvSpPr>
          <p:spPr bwMode="auto">
            <a:xfrm>
              <a:off x="8636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5</a:t>
              </a:r>
            </a:p>
          </p:txBody>
        </p:sp>
        <p:sp>
          <p:nvSpPr>
            <p:cNvPr id="35933" name="Rectangle 8"/>
            <p:cNvSpPr>
              <a:spLocks noChangeArrowheads="1"/>
            </p:cNvSpPr>
            <p:nvPr/>
          </p:nvSpPr>
          <p:spPr bwMode="auto">
            <a:xfrm>
              <a:off x="17018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6</a:t>
              </a:r>
            </a:p>
          </p:txBody>
        </p:sp>
        <p:sp>
          <p:nvSpPr>
            <p:cNvPr id="35934" name="Rectangle 9"/>
            <p:cNvSpPr>
              <a:spLocks noChangeArrowheads="1"/>
            </p:cNvSpPr>
            <p:nvPr/>
          </p:nvSpPr>
          <p:spPr bwMode="auto">
            <a:xfrm>
              <a:off x="25400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7</a:t>
              </a:r>
            </a:p>
          </p:txBody>
        </p:sp>
        <p:sp>
          <p:nvSpPr>
            <p:cNvPr id="35935" name="Rectangle 10"/>
            <p:cNvSpPr>
              <a:spLocks noChangeArrowheads="1"/>
            </p:cNvSpPr>
            <p:nvPr/>
          </p:nvSpPr>
          <p:spPr bwMode="auto">
            <a:xfrm>
              <a:off x="33782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8</a:t>
              </a:r>
            </a:p>
          </p:txBody>
        </p:sp>
        <p:sp>
          <p:nvSpPr>
            <p:cNvPr id="35936" name="Rectangle 11"/>
            <p:cNvSpPr>
              <a:spLocks noChangeArrowheads="1"/>
            </p:cNvSpPr>
            <p:nvPr/>
          </p:nvSpPr>
          <p:spPr bwMode="auto">
            <a:xfrm>
              <a:off x="8636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9</a:t>
              </a:r>
            </a:p>
          </p:txBody>
        </p:sp>
        <p:sp>
          <p:nvSpPr>
            <p:cNvPr id="35937" name="Rectangle 12"/>
            <p:cNvSpPr>
              <a:spLocks noChangeArrowheads="1"/>
            </p:cNvSpPr>
            <p:nvPr/>
          </p:nvSpPr>
          <p:spPr bwMode="auto">
            <a:xfrm>
              <a:off x="17018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10</a:t>
              </a:r>
            </a:p>
          </p:txBody>
        </p:sp>
        <p:sp>
          <p:nvSpPr>
            <p:cNvPr id="35938" name="Rectangle 13"/>
            <p:cNvSpPr>
              <a:spLocks noChangeArrowheads="1"/>
            </p:cNvSpPr>
            <p:nvPr/>
          </p:nvSpPr>
          <p:spPr bwMode="auto">
            <a:xfrm>
              <a:off x="25400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11</a:t>
              </a:r>
            </a:p>
          </p:txBody>
        </p:sp>
        <p:sp>
          <p:nvSpPr>
            <p:cNvPr id="35939" name="Rectangle 14"/>
            <p:cNvSpPr>
              <a:spLocks noChangeArrowheads="1"/>
            </p:cNvSpPr>
            <p:nvPr/>
          </p:nvSpPr>
          <p:spPr bwMode="auto">
            <a:xfrm>
              <a:off x="33782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12</a:t>
              </a:r>
            </a:p>
          </p:txBody>
        </p:sp>
        <p:sp>
          <p:nvSpPr>
            <p:cNvPr id="35940" name="Rectangle 15"/>
            <p:cNvSpPr>
              <a:spLocks noChangeArrowheads="1"/>
            </p:cNvSpPr>
            <p:nvPr/>
          </p:nvSpPr>
          <p:spPr bwMode="auto">
            <a:xfrm>
              <a:off x="8636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13</a:t>
              </a:r>
            </a:p>
          </p:txBody>
        </p:sp>
        <p:sp>
          <p:nvSpPr>
            <p:cNvPr id="35941" name="Rectangle 16"/>
            <p:cNvSpPr>
              <a:spLocks noChangeArrowheads="1"/>
            </p:cNvSpPr>
            <p:nvPr/>
          </p:nvSpPr>
          <p:spPr bwMode="auto">
            <a:xfrm>
              <a:off x="17018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14</a:t>
              </a:r>
            </a:p>
          </p:txBody>
        </p:sp>
        <p:sp>
          <p:nvSpPr>
            <p:cNvPr id="35942" name="Rectangle 17"/>
            <p:cNvSpPr>
              <a:spLocks noChangeArrowheads="1"/>
            </p:cNvSpPr>
            <p:nvPr/>
          </p:nvSpPr>
          <p:spPr bwMode="auto">
            <a:xfrm>
              <a:off x="25400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dirty="0">
                  <a:solidFill>
                    <a:srgbClr val="000000"/>
                  </a:solidFill>
                  <a:latin typeface="Helvetica Neue Light" charset="0"/>
                  <a:sym typeface="Helvetica Neue Light" charset="0"/>
                </a:rPr>
                <a:t>15</a:t>
              </a:r>
            </a:p>
          </p:txBody>
        </p:sp>
        <p:sp>
          <p:nvSpPr>
            <p:cNvPr id="35943" name="Rectangle 18"/>
            <p:cNvSpPr>
              <a:spLocks noChangeArrowheads="1"/>
            </p:cNvSpPr>
            <p:nvPr/>
          </p:nvSpPr>
          <p:spPr bwMode="auto">
            <a:xfrm>
              <a:off x="3378200" y="4572000"/>
              <a:ext cx="838200" cy="762000"/>
            </a:xfrm>
            <a:prstGeom prst="rect">
              <a:avLst/>
            </a:prstGeom>
            <a:solidFill>
              <a:schemeClr val="bg1">
                <a:lumMod val="75000"/>
              </a:schemeClr>
            </a:solidFill>
            <a:ln w="25400">
              <a:solidFill>
                <a:srgbClr val="000000"/>
              </a:solidFill>
              <a:round/>
              <a:headEnd/>
              <a:tailEnd/>
            </a:ln>
          </p:spPr>
          <p:txBody>
            <a:bodyPr/>
            <a:lstStyle/>
            <a:p>
              <a:pPr algn="ctr"/>
              <a:r>
                <a:rPr lang="en-US" b="1" dirty="0" smtClean="0">
                  <a:latin typeface="Helvetica Neue Light" charset="0"/>
                  <a:sym typeface="Helvetica Neue Light" charset="0"/>
                </a:rPr>
                <a:t>16</a:t>
              </a:r>
              <a:endParaRPr lang="en-US" b="1" dirty="0">
                <a:latin typeface="Helvetica Neue Light" charset="0"/>
                <a:sym typeface="Helvetica Neue Light" charset="0"/>
              </a:endParaRPr>
            </a:p>
          </p:txBody>
        </p:sp>
      </p:grpSp>
      <p:grpSp>
        <p:nvGrpSpPr>
          <p:cNvPr id="3" name="Group 221"/>
          <p:cNvGrpSpPr>
            <a:grpSpLocks/>
          </p:cNvGrpSpPr>
          <p:nvPr/>
        </p:nvGrpSpPr>
        <p:grpSpPr bwMode="auto">
          <a:xfrm>
            <a:off x="10068410" y="341245"/>
            <a:ext cx="2566987" cy="2333625"/>
            <a:chOff x="5054600" y="2286000"/>
            <a:chExt cx="3352800" cy="3048000"/>
          </a:xfrm>
        </p:grpSpPr>
        <p:sp>
          <p:nvSpPr>
            <p:cNvPr id="35912" name="Rectangle 103"/>
            <p:cNvSpPr>
              <a:spLocks noChangeArrowheads="1"/>
            </p:cNvSpPr>
            <p:nvPr/>
          </p:nvSpPr>
          <p:spPr bwMode="auto">
            <a:xfrm>
              <a:off x="50546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dirty="0">
                  <a:solidFill>
                    <a:srgbClr val="000000"/>
                  </a:solidFill>
                  <a:latin typeface="Helvetica Neue Light" charset="0"/>
                  <a:sym typeface="Helvetica Neue Light" charset="0"/>
                </a:rPr>
                <a:t>1</a:t>
              </a:r>
            </a:p>
          </p:txBody>
        </p:sp>
        <p:sp>
          <p:nvSpPr>
            <p:cNvPr id="35913" name="Rectangle 104"/>
            <p:cNvSpPr>
              <a:spLocks noChangeArrowheads="1"/>
            </p:cNvSpPr>
            <p:nvPr/>
          </p:nvSpPr>
          <p:spPr bwMode="auto">
            <a:xfrm>
              <a:off x="58928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2</a:t>
              </a:r>
            </a:p>
          </p:txBody>
        </p:sp>
        <p:sp>
          <p:nvSpPr>
            <p:cNvPr id="35914" name="Rectangle 105"/>
            <p:cNvSpPr>
              <a:spLocks noChangeArrowheads="1"/>
            </p:cNvSpPr>
            <p:nvPr/>
          </p:nvSpPr>
          <p:spPr bwMode="auto">
            <a:xfrm>
              <a:off x="67310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3</a:t>
              </a:r>
            </a:p>
          </p:txBody>
        </p:sp>
        <p:sp>
          <p:nvSpPr>
            <p:cNvPr id="35915" name="Rectangle 106"/>
            <p:cNvSpPr>
              <a:spLocks noChangeArrowheads="1"/>
            </p:cNvSpPr>
            <p:nvPr/>
          </p:nvSpPr>
          <p:spPr bwMode="auto">
            <a:xfrm>
              <a:off x="75692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4</a:t>
              </a:r>
            </a:p>
          </p:txBody>
        </p:sp>
        <p:sp>
          <p:nvSpPr>
            <p:cNvPr id="35916" name="Rectangle 107"/>
            <p:cNvSpPr>
              <a:spLocks noChangeArrowheads="1"/>
            </p:cNvSpPr>
            <p:nvPr/>
          </p:nvSpPr>
          <p:spPr bwMode="auto">
            <a:xfrm>
              <a:off x="50546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5</a:t>
              </a:r>
            </a:p>
          </p:txBody>
        </p:sp>
        <p:sp>
          <p:nvSpPr>
            <p:cNvPr id="35917" name="Rectangle 108"/>
            <p:cNvSpPr>
              <a:spLocks noChangeArrowheads="1"/>
            </p:cNvSpPr>
            <p:nvPr/>
          </p:nvSpPr>
          <p:spPr bwMode="auto">
            <a:xfrm>
              <a:off x="58928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6</a:t>
              </a:r>
            </a:p>
          </p:txBody>
        </p:sp>
        <p:sp>
          <p:nvSpPr>
            <p:cNvPr id="35918" name="Rectangle 109"/>
            <p:cNvSpPr>
              <a:spLocks noChangeArrowheads="1"/>
            </p:cNvSpPr>
            <p:nvPr/>
          </p:nvSpPr>
          <p:spPr bwMode="auto">
            <a:xfrm>
              <a:off x="67310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7</a:t>
              </a:r>
            </a:p>
          </p:txBody>
        </p:sp>
        <p:sp>
          <p:nvSpPr>
            <p:cNvPr id="35919" name="Rectangle 110"/>
            <p:cNvSpPr>
              <a:spLocks noChangeArrowheads="1"/>
            </p:cNvSpPr>
            <p:nvPr/>
          </p:nvSpPr>
          <p:spPr bwMode="auto">
            <a:xfrm>
              <a:off x="75692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8</a:t>
              </a:r>
            </a:p>
          </p:txBody>
        </p:sp>
        <p:sp>
          <p:nvSpPr>
            <p:cNvPr id="35920" name="Rectangle 111"/>
            <p:cNvSpPr>
              <a:spLocks noChangeArrowheads="1"/>
            </p:cNvSpPr>
            <p:nvPr/>
          </p:nvSpPr>
          <p:spPr bwMode="auto">
            <a:xfrm>
              <a:off x="50546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9</a:t>
              </a:r>
            </a:p>
          </p:txBody>
        </p:sp>
        <p:sp>
          <p:nvSpPr>
            <p:cNvPr id="35921" name="Rectangle 112"/>
            <p:cNvSpPr>
              <a:spLocks noChangeArrowheads="1"/>
            </p:cNvSpPr>
            <p:nvPr/>
          </p:nvSpPr>
          <p:spPr bwMode="auto">
            <a:xfrm>
              <a:off x="58928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10</a:t>
              </a:r>
            </a:p>
          </p:txBody>
        </p:sp>
        <p:sp>
          <p:nvSpPr>
            <p:cNvPr id="35922" name="Rectangle 113"/>
            <p:cNvSpPr>
              <a:spLocks noChangeArrowheads="1"/>
            </p:cNvSpPr>
            <p:nvPr/>
          </p:nvSpPr>
          <p:spPr bwMode="auto">
            <a:xfrm>
              <a:off x="67310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11</a:t>
              </a:r>
            </a:p>
          </p:txBody>
        </p:sp>
        <p:sp>
          <p:nvSpPr>
            <p:cNvPr id="35923" name="Rectangle 114"/>
            <p:cNvSpPr>
              <a:spLocks noChangeArrowheads="1"/>
            </p:cNvSpPr>
            <p:nvPr/>
          </p:nvSpPr>
          <p:spPr bwMode="auto">
            <a:xfrm>
              <a:off x="75692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12</a:t>
              </a:r>
            </a:p>
          </p:txBody>
        </p:sp>
        <p:sp>
          <p:nvSpPr>
            <p:cNvPr id="35924" name="Rectangle 115"/>
            <p:cNvSpPr>
              <a:spLocks noChangeArrowheads="1"/>
            </p:cNvSpPr>
            <p:nvPr/>
          </p:nvSpPr>
          <p:spPr bwMode="auto">
            <a:xfrm>
              <a:off x="50546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13</a:t>
              </a:r>
            </a:p>
          </p:txBody>
        </p:sp>
        <p:sp>
          <p:nvSpPr>
            <p:cNvPr id="35925" name="Rectangle 116"/>
            <p:cNvSpPr>
              <a:spLocks noChangeArrowheads="1"/>
            </p:cNvSpPr>
            <p:nvPr/>
          </p:nvSpPr>
          <p:spPr bwMode="auto">
            <a:xfrm>
              <a:off x="58928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14</a:t>
              </a:r>
            </a:p>
          </p:txBody>
        </p:sp>
        <p:sp>
          <p:nvSpPr>
            <p:cNvPr id="119" name="Rectangle 118"/>
            <p:cNvSpPr/>
            <p:nvPr/>
          </p:nvSpPr>
          <p:spPr bwMode="auto">
            <a:xfrm>
              <a:off x="7569200" y="4572000"/>
              <a:ext cx="838200" cy="762000"/>
            </a:xfrm>
            <a:prstGeom prst="rect">
              <a:avLst/>
            </a:prstGeom>
            <a:noFill/>
            <a:ln w="25400" cap="flat" cmpd="sng" algn="ctr">
              <a:solidFill>
                <a:srgbClr val="000000"/>
              </a:solidFill>
              <a:prstDash val="solid"/>
              <a:round/>
              <a:headEnd type="none" w="med" len="med"/>
              <a:tailEnd type="none" w="med" len="med"/>
            </a:ln>
            <a:effectLst/>
          </p:spPr>
          <p:txBody>
            <a:bodyPr/>
            <a:lstStyle/>
            <a:p>
              <a:pPr algn="ctr">
                <a:defRPr/>
              </a:pPr>
              <a:r>
                <a:rPr lang="en-US" dirty="0" smtClean="0">
                  <a:latin typeface="Helvetica Neue Light" charset="0"/>
                  <a:ea typeface="ヒラギノ角ゴ ProN W3" charset="-128"/>
                  <a:cs typeface="ヒラギノ角ゴ ProN W3" charset="-128"/>
                  <a:sym typeface="Helvetica Neue Light" charset="0"/>
                </a:rPr>
                <a:t>15</a:t>
              </a:r>
              <a:endParaRPr lang="en-US" dirty="0">
                <a:latin typeface="Helvetica Neue Light" charset="0"/>
                <a:ea typeface="ヒラギノ角ゴ ProN W3" charset="-128"/>
                <a:cs typeface="ヒラギノ角ゴ ProN W3" charset="-128"/>
                <a:sym typeface="Helvetica Neue Light" charset="0"/>
              </a:endParaRPr>
            </a:p>
          </p:txBody>
        </p:sp>
        <p:sp>
          <p:nvSpPr>
            <p:cNvPr id="35927" name="Rectangle 119"/>
            <p:cNvSpPr>
              <a:spLocks noChangeArrowheads="1"/>
            </p:cNvSpPr>
            <p:nvPr/>
          </p:nvSpPr>
          <p:spPr bwMode="auto">
            <a:xfrm>
              <a:off x="6731000" y="4572000"/>
              <a:ext cx="838200" cy="762000"/>
            </a:xfrm>
            <a:prstGeom prst="rect">
              <a:avLst/>
            </a:prstGeom>
            <a:solidFill>
              <a:schemeClr val="bg1">
                <a:lumMod val="75000"/>
              </a:schemeClr>
            </a:solidFill>
            <a:ln w="25400">
              <a:solidFill>
                <a:srgbClr val="000000"/>
              </a:solidFill>
              <a:round/>
              <a:headEnd/>
              <a:tailEnd/>
            </a:ln>
          </p:spPr>
          <p:txBody>
            <a:bodyPr/>
            <a:lstStyle/>
            <a:p>
              <a:pPr algn="ctr"/>
              <a:r>
                <a:rPr lang="en-US" b="1" dirty="0" smtClean="0">
                  <a:latin typeface="Helvetica Neue Light" charset="0"/>
                  <a:sym typeface="Helvetica Neue Light" charset="0"/>
                </a:rPr>
                <a:t>16</a:t>
              </a:r>
              <a:endParaRPr lang="en-US" b="1" dirty="0">
                <a:latin typeface="Helvetica Neue Light" charset="0"/>
                <a:sym typeface="Helvetica Neue Light" charset="0"/>
              </a:endParaRPr>
            </a:p>
          </p:txBody>
        </p:sp>
      </p:grpSp>
      <p:graphicFrame>
        <p:nvGraphicFramePr>
          <p:cNvPr id="8" name="Table 7"/>
          <p:cNvGraphicFramePr>
            <a:graphicFrameLocks noGrp="1"/>
          </p:cNvGraphicFramePr>
          <p:nvPr>
            <p:extLst>
              <p:ext uri="{D42A27DB-BD31-4B8C-83A1-F6EECF244321}">
                <p14:modId xmlns:p14="http://schemas.microsoft.com/office/powerpoint/2010/main" val="1010165851"/>
              </p:ext>
            </p:extLst>
          </p:nvPr>
        </p:nvGraphicFramePr>
        <p:xfrm>
          <a:off x="2397945" y="3148608"/>
          <a:ext cx="612847" cy="5971376"/>
        </p:xfrm>
        <a:graphic>
          <a:graphicData uri="http://schemas.openxmlformats.org/drawingml/2006/table">
            <a:tbl>
              <a:tblPr>
                <a:tableStyleId>{616DA210-FB5B-4158-B5E0-FEB733F419BA}</a:tableStyleId>
              </a:tblPr>
              <a:tblGrid>
                <a:gridCol w="612847"/>
              </a:tblGrid>
              <a:tr h="373211">
                <a:tc>
                  <a:txBody>
                    <a:bodyPr/>
                    <a:lstStyle/>
                    <a:p>
                      <a:r>
                        <a:rPr lang="en-AU" sz="1800" dirty="0" smtClean="0"/>
                        <a:t>1</a:t>
                      </a:r>
                      <a:endParaRPr lang="en-AU" sz="1800" dirty="0"/>
                    </a:p>
                  </a:txBody>
                  <a:tcPr/>
                </a:tc>
              </a:tr>
              <a:tr h="373211">
                <a:tc>
                  <a:txBody>
                    <a:bodyPr/>
                    <a:lstStyle/>
                    <a:p>
                      <a:r>
                        <a:rPr lang="en-AU" sz="1800" dirty="0" smtClean="0"/>
                        <a:t>2</a:t>
                      </a:r>
                      <a:endParaRPr lang="en-AU" sz="1800" dirty="0"/>
                    </a:p>
                  </a:txBody>
                  <a:tcPr/>
                </a:tc>
              </a:tr>
              <a:tr h="373211">
                <a:tc>
                  <a:txBody>
                    <a:bodyPr/>
                    <a:lstStyle/>
                    <a:p>
                      <a:r>
                        <a:rPr lang="en-AU" sz="1800" dirty="0" smtClean="0"/>
                        <a:t>3</a:t>
                      </a:r>
                      <a:endParaRPr lang="en-AU" sz="1800" dirty="0"/>
                    </a:p>
                  </a:txBody>
                  <a:tcPr/>
                </a:tc>
              </a:tr>
              <a:tr h="373211">
                <a:tc>
                  <a:txBody>
                    <a:bodyPr/>
                    <a:lstStyle/>
                    <a:p>
                      <a:r>
                        <a:rPr lang="en-AU" sz="1800" dirty="0" smtClean="0"/>
                        <a:t>4</a:t>
                      </a:r>
                      <a:endParaRPr lang="en-AU" sz="1800" dirty="0"/>
                    </a:p>
                  </a:txBody>
                  <a:tcPr/>
                </a:tc>
              </a:tr>
              <a:tr h="373211">
                <a:tc>
                  <a:txBody>
                    <a:bodyPr/>
                    <a:lstStyle/>
                    <a:p>
                      <a:r>
                        <a:rPr lang="en-AU" sz="1800" dirty="0" smtClean="0"/>
                        <a:t>5</a:t>
                      </a:r>
                      <a:endParaRPr lang="en-AU" sz="1800" dirty="0"/>
                    </a:p>
                  </a:txBody>
                  <a:tcPr/>
                </a:tc>
              </a:tr>
              <a:tr h="373211">
                <a:tc>
                  <a:txBody>
                    <a:bodyPr/>
                    <a:lstStyle/>
                    <a:p>
                      <a:r>
                        <a:rPr lang="en-AU" sz="1800" dirty="0" smtClean="0"/>
                        <a:t>6</a:t>
                      </a:r>
                      <a:endParaRPr lang="en-AU" sz="1800" dirty="0"/>
                    </a:p>
                  </a:txBody>
                  <a:tcPr/>
                </a:tc>
              </a:tr>
              <a:tr h="373211">
                <a:tc>
                  <a:txBody>
                    <a:bodyPr/>
                    <a:lstStyle/>
                    <a:p>
                      <a:r>
                        <a:rPr lang="en-AU" sz="1800" dirty="0" smtClean="0"/>
                        <a:t>7</a:t>
                      </a:r>
                      <a:endParaRPr lang="en-AU" sz="1800" dirty="0"/>
                    </a:p>
                  </a:txBody>
                  <a:tcPr/>
                </a:tc>
              </a:tr>
              <a:tr h="373211">
                <a:tc>
                  <a:txBody>
                    <a:bodyPr/>
                    <a:lstStyle/>
                    <a:p>
                      <a:r>
                        <a:rPr lang="en-AU" sz="1800" dirty="0" smtClean="0"/>
                        <a:t>8</a:t>
                      </a:r>
                      <a:endParaRPr lang="en-AU" sz="1800" dirty="0"/>
                    </a:p>
                  </a:txBody>
                  <a:tcPr/>
                </a:tc>
              </a:tr>
              <a:tr h="373211">
                <a:tc>
                  <a:txBody>
                    <a:bodyPr/>
                    <a:lstStyle/>
                    <a:p>
                      <a:r>
                        <a:rPr lang="en-AU" sz="1800" dirty="0" smtClean="0"/>
                        <a:t>9</a:t>
                      </a:r>
                      <a:endParaRPr lang="en-AU" sz="1800" dirty="0"/>
                    </a:p>
                  </a:txBody>
                  <a:tcPr/>
                </a:tc>
              </a:tr>
              <a:tr h="373211">
                <a:tc>
                  <a:txBody>
                    <a:bodyPr/>
                    <a:lstStyle/>
                    <a:p>
                      <a:r>
                        <a:rPr lang="en-AU" sz="1800" dirty="0" smtClean="0"/>
                        <a:t>10</a:t>
                      </a:r>
                      <a:endParaRPr lang="en-AU" sz="1800" dirty="0"/>
                    </a:p>
                  </a:txBody>
                  <a:tcPr/>
                </a:tc>
              </a:tr>
              <a:tr h="373211">
                <a:tc>
                  <a:txBody>
                    <a:bodyPr/>
                    <a:lstStyle/>
                    <a:p>
                      <a:r>
                        <a:rPr lang="en-AU" sz="1800" dirty="0" smtClean="0"/>
                        <a:t>11</a:t>
                      </a:r>
                      <a:endParaRPr lang="en-AU" sz="1800" dirty="0"/>
                    </a:p>
                  </a:txBody>
                  <a:tcPr/>
                </a:tc>
              </a:tr>
              <a:tr h="373211">
                <a:tc>
                  <a:txBody>
                    <a:bodyPr/>
                    <a:lstStyle/>
                    <a:p>
                      <a:r>
                        <a:rPr lang="en-AU" sz="1800" dirty="0" smtClean="0"/>
                        <a:t>12</a:t>
                      </a:r>
                      <a:endParaRPr lang="en-AU" sz="1800" dirty="0"/>
                    </a:p>
                  </a:txBody>
                  <a:tcPr/>
                </a:tc>
              </a:tr>
              <a:tr h="373211">
                <a:tc>
                  <a:txBody>
                    <a:bodyPr/>
                    <a:lstStyle/>
                    <a:p>
                      <a:r>
                        <a:rPr lang="en-AU" sz="1800" dirty="0" smtClean="0"/>
                        <a:t>13</a:t>
                      </a:r>
                      <a:endParaRPr lang="en-AU" sz="1800" dirty="0"/>
                    </a:p>
                  </a:txBody>
                  <a:tcPr/>
                </a:tc>
              </a:tr>
              <a:tr h="373211">
                <a:tc>
                  <a:txBody>
                    <a:bodyPr/>
                    <a:lstStyle/>
                    <a:p>
                      <a:r>
                        <a:rPr lang="en-AU" sz="1800" dirty="0" smtClean="0"/>
                        <a:t>14</a:t>
                      </a:r>
                      <a:endParaRPr lang="en-AU" sz="1800" dirty="0"/>
                    </a:p>
                  </a:txBody>
                  <a:tcPr/>
                </a:tc>
              </a:tr>
              <a:tr h="373211">
                <a:tc>
                  <a:txBody>
                    <a:bodyPr/>
                    <a:lstStyle/>
                    <a:p>
                      <a:r>
                        <a:rPr lang="en-AU" sz="1800" dirty="0" smtClean="0"/>
                        <a:t>15</a:t>
                      </a:r>
                      <a:endParaRPr lang="en-AU" sz="1800" dirty="0"/>
                    </a:p>
                  </a:txBody>
                  <a:tcPr/>
                </a:tc>
              </a:tr>
              <a:tr h="373211">
                <a:tc>
                  <a:txBody>
                    <a:bodyPr/>
                    <a:lstStyle/>
                    <a:p>
                      <a:r>
                        <a:rPr lang="en-AU" sz="1800" dirty="0" smtClean="0"/>
                        <a:t>16</a:t>
                      </a:r>
                      <a:endParaRPr lang="en-AU" sz="1800" dirty="0"/>
                    </a:p>
                  </a:txBody>
                  <a:tcPr/>
                </a:tc>
              </a:tr>
            </a:tbl>
          </a:graphicData>
        </a:graphic>
      </p:graphicFrame>
      <p:graphicFrame>
        <p:nvGraphicFramePr>
          <p:cNvPr id="106" name="Table 105"/>
          <p:cNvGraphicFramePr>
            <a:graphicFrameLocks noGrp="1"/>
          </p:cNvGraphicFramePr>
          <p:nvPr>
            <p:extLst>
              <p:ext uri="{D42A27DB-BD31-4B8C-83A1-F6EECF244321}">
                <p14:modId xmlns:p14="http://schemas.microsoft.com/office/powerpoint/2010/main" val="2570859781"/>
              </p:ext>
            </p:extLst>
          </p:nvPr>
        </p:nvGraphicFramePr>
        <p:xfrm>
          <a:off x="5638305" y="3148608"/>
          <a:ext cx="612847" cy="5971376"/>
        </p:xfrm>
        <a:graphic>
          <a:graphicData uri="http://schemas.openxmlformats.org/drawingml/2006/table">
            <a:tbl>
              <a:tblPr>
                <a:tableStyleId>{616DA210-FB5B-4158-B5E0-FEB733F419BA}</a:tableStyleId>
              </a:tblPr>
              <a:tblGrid>
                <a:gridCol w="612847"/>
              </a:tblGrid>
              <a:tr h="373211">
                <a:tc>
                  <a:txBody>
                    <a:bodyPr/>
                    <a:lstStyle/>
                    <a:p>
                      <a:r>
                        <a:rPr lang="en-AU" sz="1800" dirty="0" smtClean="0"/>
                        <a:t>1</a:t>
                      </a:r>
                      <a:endParaRPr lang="en-AU" sz="1800" dirty="0"/>
                    </a:p>
                  </a:txBody>
                  <a:tcPr/>
                </a:tc>
              </a:tr>
              <a:tr h="373211">
                <a:tc>
                  <a:txBody>
                    <a:bodyPr/>
                    <a:lstStyle/>
                    <a:p>
                      <a:r>
                        <a:rPr lang="en-AU" sz="1800" dirty="0" smtClean="0"/>
                        <a:t>2</a:t>
                      </a:r>
                      <a:endParaRPr lang="en-AU" sz="1800" dirty="0"/>
                    </a:p>
                  </a:txBody>
                  <a:tcPr/>
                </a:tc>
              </a:tr>
              <a:tr h="373211">
                <a:tc>
                  <a:txBody>
                    <a:bodyPr/>
                    <a:lstStyle/>
                    <a:p>
                      <a:r>
                        <a:rPr lang="en-AU" sz="1800" dirty="0" smtClean="0"/>
                        <a:t>3</a:t>
                      </a:r>
                      <a:endParaRPr lang="en-AU" sz="1800" dirty="0"/>
                    </a:p>
                  </a:txBody>
                  <a:tcPr/>
                </a:tc>
              </a:tr>
              <a:tr h="373211">
                <a:tc>
                  <a:txBody>
                    <a:bodyPr/>
                    <a:lstStyle/>
                    <a:p>
                      <a:r>
                        <a:rPr lang="en-AU" sz="1800" dirty="0" smtClean="0"/>
                        <a:t>4</a:t>
                      </a:r>
                      <a:endParaRPr lang="en-AU" sz="1800" dirty="0"/>
                    </a:p>
                  </a:txBody>
                  <a:tcPr/>
                </a:tc>
              </a:tr>
              <a:tr h="373211">
                <a:tc>
                  <a:txBody>
                    <a:bodyPr/>
                    <a:lstStyle/>
                    <a:p>
                      <a:r>
                        <a:rPr lang="en-AU" sz="1800" dirty="0" smtClean="0"/>
                        <a:t>5</a:t>
                      </a:r>
                      <a:endParaRPr lang="en-AU" sz="1800" dirty="0"/>
                    </a:p>
                  </a:txBody>
                  <a:tcPr/>
                </a:tc>
              </a:tr>
              <a:tr h="373211">
                <a:tc>
                  <a:txBody>
                    <a:bodyPr/>
                    <a:lstStyle/>
                    <a:p>
                      <a:r>
                        <a:rPr lang="en-AU" sz="1800" dirty="0" smtClean="0"/>
                        <a:t>6</a:t>
                      </a:r>
                      <a:endParaRPr lang="en-AU" sz="1800" dirty="0"/>
                    </a:p>
                  </a:txBody>
                  <a:tcPr/>
                </a:tc>
              </a:tr>
              <a:tr h="373211">
                <a:tc>
                  <a:txBody>
                    <a:bodyPr/>
                    <a:lstStyle/>
                    <a:p>
                      <a:r>
                        <a:rPr lang="en-AU" sz="1800" dirty="0" smtClean="0"/>
                        <a:t>7</a:t>
                      </a:r>
                      <a:endParaRPr lang="en-AU" sz="1800" dirty="0"/>
                    </a:p>
                  </a:txBody>
                  <a:tcPr/>
                </a:tc>
              </a:tr>
              <a:tr h="373211">
                <a:tc>
                  <a:txBody>
                    <a:bodyPr/>
                    <a:lstStyle/>
                    <a:p>
                      <a:r>
                        <a:rPr lang="en-AU" sz="1800" dirty="0" smtClean="0"/>
                        <a:t>8</a:t>
                      </a:r>
                      <a:endParaRPr lang="en-AU" sz="1800" dirty="0"/>
                    </a:p>
                  </a:txBody>
                  <a:tcPr/>
                </a:tc>
              </a:tr>
              <a:tr h="373211">
                <a:tc>
                  <a:txBody>
                    <a:bodyPr/>
                    <a:lstStyle/>
                    <a:p>
                      <a:r>
                        <a:rPr lang="en-AU" sz="1800" dirty="0" smtClean="0"/>
                        <a:t>9</a:t>
                      </a:r>
                      <a:endParaRPr lang="en-AU" sz="1800" dirty="0"/>
                    </a:p>
                  </a:txBody>
                  <a:tcPr/>
                </a:tc>
              </a:tr>
              <a:tr h="373211">
                <a:tc>
                  <a:txBody>
                    <a:bodyPr/>
                    <a:lstStyle/>
                    <a:p>
                      <a:r>
                        <a:rPr lang="en-AU" sz="1800" dirty="0" smtClean="0"/>
                        <a:t>10</a:t>
                      </a:r>
                      <a:endParaRPr lang="en-AU" sz="1800" dirty="0"/>
                    </a:p>
                  </a:txBody>
                  <a:tcPr/>
                </a:tc>
              </a:tr>
              <a:tr h="373211">
                <a:tc>
                  <a:txBody>
                    <a:bodyPr/>
                    <a:lstStyle/>
                    <a:p>
                      <a:r>
                        <a:rPr lang="en-AU" sz="1800" dirty="0" smtClean="0"/>
                        <a:t>11</a:t>
                      </a:r>
                      <a:endParaRPr lang="en-AU" sz="1800" dirty="0"/>
                    </a:p>
                  </a:txBody>
                  <a:tcPr/>
                </a:tc>
              </a:tr>
              <a:tr h="373211">
                <a:tc>
                  <a:txBody>
                    <a:bodyPr/>
                    <a:lstStyle/>
                    <a:p>
                      <a:r>
                        <a:rPr lang="en-AU" sz="1800" dirty="0" smtClean="0"/>
                        <a:t>12</a:t>
                      </a:r>
                      <a:endParaRPr lang="en-AU" sz="1800" dirty="0"/>
                    </a:p>
                  </a:txBody>
                  <a:tcPr/>
                </a:tc>
              </a:tr>
              <a:tr h="373211">
                <a:tc>
                  <a:txBody>
                    <a:bodyPr/>
                    <a:lstStyle/>
                    <a:p>
                      <a:r>
                        <a:rPr lang="en-AU" sz="1800" dirty="0" smtClean="0"/>
                        <a:t>13</a:t>
                      </a:r>
                      <a:endParaRPr lang="en-AU" sz="1800" dirty="0"/>
                    </a:p>
                  </a:txBody>
                  <a:tcPr/>
                </a:tc>
              </a:tr>
              <a:tr h="373211">
                <a:tc>
                  <a:txBody>
                    <a:bodyPr/>
                    <a:lstStyle/>
                    <a:p>
                      <a:r>
                        <a:rPr lang="en-AU" sz="1800" dirty="0" smtClean="0"/>
                        <a:t>14</a:t>
                      </a:r>
                      <a:endParaRPr lang="en-AU" sz="1800" dirty="0"/>
                    </a:p>
                  </a:txBody>
                  <a:tcPr/>
                </a:tc>
              </a:tr>
              <a:tr h="373211">
                <a:tc>
                  <a:txBody>
                    <a:bodyPr/>
                    <a:lstStyle/>
                    <a:p>
                      <a:r>
                        <a:rPr lang="en-AU" sz="1800" dirty="0" smtClean="0"/>
                        <a:t>16</a:t>
                      </a:r>
                      <a:endParaRPr lang="en-AU" sz="1800" dirty="0"/>
                    </a:p>
                  </a:txBody>
                  <a:tcPr/>
                </a:tc>
              </a:tr>
              <a:tr h="373211">
                <a:tc>
                  <a:txBody>
                    <a:bodyPr/>
                    <a:lstStyle/>
                    <a:p>
                      <a:r>
                        <a:rPr lang="en-AU" sz="1800" dirty="0" smtClean="0"/>
                        <a:t>15</a:t>
                      </a:r>
                      <a:endParaRPr lang="en-AU" sz="1800" dirty="0"/>
                    </a:p>
                  </a:txBody>
                  <a:tcPr/>
                </a:tc>
              </a:tr>
            </a:tbl>
          </a:graphicData>
        </a:graphic>
      </p:graphicFrame>
      <p:cxnSp>
        <p:nvCxnSpPr>
          <p:cNvPr id="10" name="Straight Connector 9"/>
          <p:cNvCxnSpPr/>
          <p:nvPr/>
        </p:nvCxnSpPr>
        <p:spPr>
          <a:xfrm>
            <a:off x="3046017" y="8549209"/>
            <a:ext cx="2592289" cy="3600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3046017" y="8549209"/>
            <a:ext cx="2592289" cy="36004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10288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1291233" y="254033"/>
            <a:ext cx="11861800" cy="1397001"/>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Interchanges</a:t>
            </a:r>
          </a:p>
        </p:txBody>
      </p:sp>
      <p:grpSp>
        <p:nvGrpSpPr>
          <p:cNvPr id="3" name="Group 221"/>
          <p:cNvGrpSpPr>
            <a:grpSpLocks/>
          </p:cNvGrpSpPr>
          <p:nvPr/>
        </p:nvGrpSpPr>
        <p:grpSpPr bwMode="auto">
          <a:xfrm>
            <a:off x="6901260" y="400878"/>
            <a:ext cx="2566987" cy="2000250"/>
            <a:chOff x="5054600" y="2286000"/>
            <a:chExt cx="3352800" cy="3048000"/>
          </a:xfrm>
        </p:grpSpPr>
        <p:sp>
          <p:nvSpPr>
            <p:cNvPr id="35912" name="Rectangle 103"/>
            <p:cNvSpPr>
              <a:spLocks noChangeArrowheads="1"/>
            </p:cNvSpPr>
            <p:nvPr/>
          </p:nvSpPr>
          <p:spPr bwMode="auto">
            <a:xfrm>
              <a:off x="50546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a:t>
              </a:r>
            </a:p>
          </p:txBody>
        </p:sp>
        <p:sp>
          <p:nvSpPr>
            <p:cNvPr id="35913" name="Rectangle 104"/>
            <p:cNvSpPr>
              <a:spLocks noChangeArrowheads="1"/>
            </p:cNvSpPr>
            <p:nvPr/>
          </p:nvSpPr>
          <p:spPr bwMode="auto">
            <a:xfrm>
              <a:off x="58928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2</a:t>
              </a:r>
            </a:p>
          </p:txBody>
        </p:sp>
        <p:sp>
          <p:nvSpPr>
            <p:cNvPr id="35914" name="Rectangle 105"/>
            <p:cNvSpPr>
              <a:spLocks noChangeArrowheads="1"/>
            </p:cNvSpPr>
            <p:nvPr/>
          </p:nvSpPr>
          <p:spPr bwMode="auto">
            <a:xfrm>
              <a:off x="67310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3</a:t>
              </a:r>
            </a:p>
          </p:txBody>
        </p:sp>
        <p:sp>
          <p:nvSpPr>
            <p:cNvPr id="35915" name="Rectangle 106"/>
            <p:cNvSpPr>
              <a:spLocks noChangeArrowheads="1"/>
            </p:cNvSpPr>
            <p:nvPr/>
          </p:nvSpPr>
          <p:spPr bwMode="auto">
            <a:xfrm>
              <a:off x="75692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4</a:t>
              </a:r>
            </a:p>
          </p:txBody>
        </p:sp>
        <p:sp>
          <p:nvSpPr>
            <p:cNvPr id="35916" name="Rectangle 107"/>
            <p:cNvSpPr>
              <a:spLocks noChangeArrowheads="1"/>
            </p:cNvSpPr>
            <p:nvPr/>
          </p:nvSpPr>
          <p:spPr bwMode="auto">
            <a:xfrm>
              <a:off x="50546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5</a:t>
              </a:r>
            </a:p>
          </p:txBody>
        </p:sp>
        <p:sp>
          <p:nvSpPr>
            <p:cNvPr id="35917" name="Rectangle 108"/>
            <p:cNvSpPr>
              <a:spLocks noChangeArrowheads="1"/>
            </p:cNvSpPr>
            <p:nvPr/>
          </p:nvSpPr>
          <p:spPr bwMode="auto">
            <a:xfrm>
              <a:off x="58928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6</a:t>
              </a:r>
            </a:p>
          </p:txBody>
        </p:sp>
        <p:sp>
          <p:nvSpPr>
            <p:cNvPr id="35918" name="Rectangle 109"/>
            <p:cNvSpPr>
              <a:spLocks noChangeArrowheads="1"/>
            </p:cNvSpPr>
            <p:nvPr/>
          </p:nvSpPr>
          <p:spPr bwMode="auto">
            <a:xfrm>
              <a:off x="67310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7</a:t>
              </a:r>
            </a:p>
          </p:txBody>
        </p:sp>
        <p:sp>
          <p:nvSpPr>
            <p:cNvPr id="35919" name="Rectangle 110"/>
            <p:cNvSpPr>
              <a:spLocks noChangeArrowheads="1"/>
            </p:cNvSpPr>
            <p:nvPr/>
          </p:nvSpPr>
          <p:spPr bwMode="auto">
            <a:xfrm>
              <a:off x="75692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8</a:t>
              </a:r>
            </a:p>
          </p:txBody>
        </p:sp>
        <p:sp>
          <p:nvSpPr>
            <p:cNvPr id="35920" name="Rectangle 111"/>
            <p:cNvSpPr>
              <a:spLocks noChangeArrowheads="1"/>
            </p:cNvSpPr>
            <p:nvPr/>
          </p:nvSpPr>
          <p:spPr bwMode="auto">
            <a:xfrm>
              <a:off x="50546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9</a:t>
              </a:r>
            </a:p>
          </p:txBody>
        </p:sp>
        <p:sp>
          <p:nvSpPr>
            <p:cNvPr id="35921" name="Rectangle 112"/>
            <p:cNvSpPr>
              <a:spLocks noChangeArrowheads="1"/>
            </p:cNvSpPr>
            <p:nvPr/>
          </p:nvSpPr>
          <p:spPr bwMode="auto">
            <a:xfrm>
              <a:off x="58928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10</a:t>
              </a:r>
            </a:p>
          </p:txBody>
        </p:sp>
        <p:sp>
          <p:nvSpPr>
            <p:cNvPr id="35922" name="Rectangle 113"/>
            <p:cNvSpPr>
              <a:spLocks noChangeArrowheads="1"/>
            </p:cNvSpPr>
            <p:nvPr/>
          </p:nvSpPr>
          <p:spPr bwMode="auto">
            <a:xfrm>
              <a:off x="67310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11</a:t>
              </a:r>
            </a:p>
          </p:txBody>
        </p:sp>
        <p:sp>
          <p:nvSpPr>
            <p:cNvPr id="35923" name="Rectangle 114"/>
            <p:cNvSpPr>
              <a:spLocks noChangeArrowheads="1"/>
            </p:cNvSpPr>
            <p:nvPr/>
          </p:nvSpPr>
          <p:spPr bwMode="auto">
            <a:xfrm>
              <a:off x="75692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12</a:t>
              </a:r>
            </a:p>
          </p:txBody>
        </p:sp>
        <p:sp>
          <p:nvSpPr>
            <p:cNvPr id="35924" name="Rectangle 115"/>
            <p:cNvSpPr>
              <a:spLocks noChangeArrowheads="1"/>
            </p:cNvSpPr>
            <p:nvPr/>
          </p:nvSpPr>
          <p:spPr bwMode="auto">
            <a:xfrm>
              <a:off x="50546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13</a:t>
              </a:r>
            </a:p>
          </p:txBody>
        </p:sp>
        <p:sp>
          <p:nvSpPr>
            <p:cNvPr id="35925" name="Rectangle 116"/>
            <p:cNvSpPr>
              <a:spLocks noChangeArrowheads="1"/>
            </p:cNvSpPr>
            <p:nvPr/>
          </p:nvSpPr>
          <p:spPr bwMode="auto">
            <a:xfrm>
              <a:off x="58928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14</a:t>
              </a:r>
            </a:p>
          </p:txBody>
        </p:sp>
        <p:sp>
          <p:nvSpPr>
            <p:cNvPr id="119" name="Rectangle 118"/>
            <p:cNvSpPr/>
            <p:nvPr/>
          </p:nvSpPr>
          <p:spPr bwMode="auto">
            <a:xfrm>
              <a:off x="7569200" y="4572000"/>
              <a:ext cx="838200" cy="762000"/>
            </a:xfrm>
            <a:prstGeom prst="rect">
              <a:avLst/>
            </a:prstGeom>
            <a:noFill/>
            <a:ln w="25400" cap="flat" cmpd="sng" algn="ctr">
              <a:solidFill>
                <a:srgbClr val="000000"/>
              </a:solidFill>
              <a:prstDash val="solid"/>
              <a:round/>
              <a:headEnd type="none" w="med" len="med"/>
              <a:tailEnd type="none" w="med" len="med"/>
            </a:ln>
            <a:effectLst/>
          </p:spPr>
          <p:txBody>
            <a:bodyPr/>
            <a:lstStyle/>
            <a:p>
              <a:pPr algn="ctr">
                <a:defRPr/>
              </a:pPr>
              <a:r>
                <a:rPr lang="en-US" dirty="0" smtClean="0">
                  <a:latin typeface="Helvetica Neue Light" charset="0"/>
                  <a:ea typeface="ヒラギノ角ゴ ProN W3" charset="-128"/>
                  <a:cs typeface="ヒラギノ角ゴ ProN W3" charset="-128"/>
                  <a:sym typeface="Helvetica Neue Light" charset="0"/>
                </a:rPr>
                <a:t>15</a:t>
              </a:r>
              <a:endParaRPr lang="en-US" dirty="0">
                <a:latin typeface="Helvetica Neue Light" charset="0"/>
                <a:ea typeface="ヒラギノ角ゴ ProN W3" charset="-128"/>
                <a:cs typeface="ヒラギノ角ゴ ProN W3" charset="-128"/>
                <a:sym typeface="Helvetica Neue Light" charset="0"/>
              </a:endParaRPr>
            </a:p>
          </p:txBody>
        </p:sp>
        <p:sp>
          <p:nvSpPr>
            <p:cNvPr id="35927" name="Rectangle 119"/>
            <p:cNvSpPr>
              <a:spLocks noChangeArrowheads="1"/>
            </p:cNvSpPr>
            <p:nvPr/>
          </p:nvSpPr>
          <p:spPr bwMode="auto">
            <a:xfrm>
              <a:off x="6731000" y="4572000"/>
              <a:ext cx="838200" cy="762000"/>
            </a:xfrm>
            <a:prstGeom prst="rect">
              <a:avLst/>
            </a:prstGeom>
            <a:solidFill>
              <a:schemeClr val="bg1">
                <a:lumMod val="85000"/>
              </a:schemeClr>
            </a:solidFill>
            <a:ln w="25400">
              <a:solidFill>
                <a:srgbClr val="000000"/>
              </a:solidFill>
              <a:round/>
              <a:headEnd/>
              <a:tailEnd/>
            </a:ln>
          </p:spPr>
          <p:txBody>
            <a:bodyPr/>
            <a:lstStyle/>
            <a:p>
              <a:pPr algn="ctr"/>
              <a:r>
                <a:rPr lang="en-US" dirty="0" smtClean="0">
                  <a:solidFill>
                    <a:srgbClr val="000000"/>
                  </a:solidFill>
                  <a:latin typeface="Helvetica Neue Light" charset="0"/>
                  <a:sym typeface="Helvetica Neue Light" charset="0"/>
                </a:rPr>
                <a:t>16</a:t>
              </a:r>
              <a:endParaRPr lang="en-US" dirty="0">
                <a:solidFill>
                  <a:srgbClr val="000000"/>
                </a:solidFill>
                <a:latin typeface="Helvetica Neue Light" charset="0"/>
                <a:sym typeface="Helvetica Neue Light" charset="0"/>
              </a:endParaRPr>
            </a:p>
          </p:txBody>
        </p:sp>
      </p:grpSp>
      <p:grpSp>
        <p:nvGrpSpPr>
          <p:cNvPr id="4" name="Group 222"/>
          <p:cNvGrpSpPr>
            <a:grpSpLocks/>
          </p:cNvGrpSpPr>
          <p:nvPr/>
        </p:nvGrpSpPr>
        <p:grpSpPr bwMode="auto">
          <a:xfrm>
            <a:off x="10130900" y="433385"/>
            <a:ext cx="2303630" cy="2000250"/>
            <a:chOff x="9169400" y="2286000"/>
            <a:chExt cx="3352800" cy="3048000"/>
          </a:xfrm>
        </p:grpSpPr>
        <p:sp>
          <p:nvSpPr>
            <p:cNvPr id="35896" name="Rectangle 120"/>
            <p:cNvSpPr>
              <a:spLocks noChangeArrowheads="1"/>
            </p:cNvSpPr>
            <p:nvPr/>
          </p:nvSpPr>
          <p:spPr bwMode="auto">
            <a:xfrm>
              <a:off x="91694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a:t>
              </a:r>
            </a:p>
          </p:txBody>
        </p:sp>
        <p:sp>
          <p:nvSpPr>
            <p:cNvPr id="35897" name="Rectangle 121"/>
            <p:cNvSpPr>
              <a:spLocks noChangeArrowheads="1"/>
            </p:cNvSpPr>
            <p:nvPr/>
          </p:nvSpPr>
          <p:spPr bwMode="auto">
            <a:xfrm>
              <a:off x="100076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2</a:t>
              </a:r>
            </a:p>
          </p:txBody>
        </p:sp>
        <p:sp>
          <p:nvSpPr>
            <p:cNvPr id="35898" name="Rectangle 122"/>
            <p:cNvSpPr>
              <a:spLocks noChangeArrowheads="1"/>
            </p:cNvSpPr>
            <p:nvPr/>
          </p:nvSpPr>
          <p:spPr bwMode="auto">
            <a:xfrm>
              <a:off x="108458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3</a:t>
              </a:r>
            </a:p>
          </p:txBody>
        </p:sp>
        <p:sp>
          <p:nvSpPr>
            <p:cNvPr id="35899" name="Rectangle 123"/>
            <p:cNvSpPr>
              <a:spLocks noChangeArrowheads="1"/>
            </p:cNvSpPr>
            <p:nvPr/>
          </p:nvSpPr>
          <p:spPr bwMode="auto">
            <a:xfrm>
              <a:off x="11684000" y="2286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4</a:t>
              </a:r>
            </a:p>
          </p:txBody>
        </p:sp>
        <p:sp>
          <p:nvSpPr>
            <p:cNvPr id="35900" name="Rectangle 124"/>
            <p:cNvSpPr>
              <a:spLocks noChangeArrowheads="1"/>
            </p:cNvSpPr>
            <p:nvPr/>
          </p:nvSpPr>
          <p:spPr bwMode="auto">
            <a:xfrm>
              <a:off x="91694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5</a:t>
              </a:r>
            </a:p>
          </p:txBody>
        </p:sp>
        <p:sp>
          <p:nvSpPr>
            <p:cNvPr id="35901" name="Rectangle 125"/>
            <p:cNvSpPr>
              <a:spLocks noChangeArrowheads="1"/>
            </p:cNvSpPr>
            <p:nvPr/>
          </p:nvSpPr>
          <p:spPr bwMode="auto">
            <a:xfrm>
              <a:off x="100076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6</a:t>
              </a:r>
            </a:p>
          </p:txBody>
        </p:sp>
        <p:sp>
          <p:nvSpPr>
            <p:cNvPr id="35902" name="Rectangle 126"/>
            <p:cNvSpPr>
              <a:spLocks noChangeArrowheads="1"/>
            </p:cNvSpPr>
            <p:nvPr/>
          </p:nvSpPr>
          <p:spPr bwMode="auto">
            <a:xfrm>
              <a:off x="108458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7</a:t>
              </a:r>
            </a:p>
          </p:txBody>
        </p:sp>
        <p:sp>
          <p:nvSpPr>
            <p:cNvPr id="35903" name="Rectangle 127"/>
            <p:cNvSpPr>
              <a:spLocks noChangeArrowheads="1"/>
            </p:cNvSpPr>
            <p:nvPr/>
          </p:nvSpPr>
          <p:spPr bwMode="auto">
            <a:xfrm>
              <a:off x="11684000" y="3048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8</a:t>
              </a:r>
            </a:p>
          </p:txBody>
        </p:sp>
        <p:sp>
          <p:nvSpPr>
            <p:cNvPr id="35904" name="Rectangle 128"/>
            <p:cNvSpPr>
              <a:spLocks noChangeArrowheads="1"/>
            </p:cNvSpPr>
            <p:nvPr/>
          </p:nvSpPr>
          <p:spPr bwMode="auto">
            <a:xfrm>
              <a:off x="91694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9</a:t>
              </a:r>
            </a:p>
          </p:txBody>
        </p:sp>
        <p:sp>
          <p:nvSpPr>
            <p:cNvPr id="35905" name="Rectangle 129"/>
            <p:cNvSpPr>
              <a:spLocks noChangeArrowheads="1"/>
            </p:cNvSpPr>
            <p:nvPr/>
          </p:nvSpPr>
          <p:spPr bwMode="auto">
            <a:xfrm>
              <a:off x="100076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10</a:t>
              </a:r>
            </a:p>
          </p:txBody>
        </p:sp>
        <p:sp>
          <p:nvSpPr>
            <p:cNvPr id="35906" name="Rectangle 131"/>
            <p:cNvSpPr>
              <a:spLocks noChangeArrowheads="1"/>
            </p:cNvSpPr>
            <p:nvPr/>
          </p:nvSpPr>
          <p:spPr bwMode="auto">
            <a:xfrm>
              <a:off x="11684000" y="3810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12</a:t>
              </a:r>
            </a:p>
          </p:txBody>
        </p:sp>
        <p:sp>
          <p:nvSpPr>
            <p:cNvPr id="35907" name="Rectangle 132"/>
            <p:cNvSpPr>
              <a:spLocks noChangeArrowheads="1"/>
            </p:cNvSpPr>
            <p:nvPr/>
          </p:nvSpPr>
          <p:spPr bwMode="auto">
            <a:xfrm>
              <a:off x="91694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13</a:t>
              </a:r>
            </a:p>
          </p:txBody>
        </p:sp>
        <p:sp>
          <p:nvSpPr>
            <p:cNvPr id="35908" name="Rectangle 133"/>
            <p:cNvSpPr>
              <a:spLocks noChangeArrowheads="1"/>
            </p:cNvSpPr>
            <p:nvPr/>
          </p:nvSpPr>
          <p:spPr bwMode="auto">
            <a:xfrm>
              <a:off x="100076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14</a:t>
              </a:r>
            </a:p>
          </p:txBody>
        </p:sp>
        <p:sp>
          <p:nvSpPr>
            <p:cNvPr id="135" name="Rectangle 134"/>
            <p:cNvSpPr/>
            <p:nvPr/>
          </p:nvSpPr>
          <p:spPr bwMode="auto">
            <a:xfrm>
              <a:off x="11684000" y="4572000"/>
              <a:ext cx="838200" cy="762000"/>
            </a:xfrm>
            <a:prstGeom prst="rect">
              <a:avLst/>
            </a:prstGeom>
            <a:noFill/>
            <a:ln w="25400" cap="flat" cmpd="sng" algn="ctr">
              <a:solidFill>
                <a:srgbClr val="000000"/>
              </a:solidFill>
              <a:prstDash val="solid"/>
              <a:round/>
              <a:headEnd type="none" w="med" len="med"/>
              <a:tailEnd type="none" w="med" len="med"/>
            </a:ln>
            <a:effectLst/>
          </p:spPr>
          <p:txBody>
            <a:bodyPr/>
            <a:lstStyle/>
            <a:p>
              <a:pPr algn="ctr">
                <a:defRPr/>
              </a:pPr>
              <a:r>
                <a:rPr lang="en-US" dirty="0">
                  <a:latin typeface="Helvetica Neue Light" charset="0"/>
                  <a:ea typeface="ヒラギノ角ゴ ProN W3" charset="-128"/>
                  <a:cs typeface="ヒラギノ角ゴ ProN W3" charset="-128"/>
                  <a:sym typeface="Helvetica Neue Light" charset="0"/>
                </a:rPr>
                <a:t>15</a:t>
              </a:r>
            </a:p>
          </p:txBody>
        </p:sp>
        <p:sp>
          <p:nvSpPr>
            <p:cNvPr id="35910" name="Rectangle 135"/>
            <p:cNvSpPr>
              <a:spLocks noChangeArrowheads="1"/>
            </p:cNvSpPr>
            <p:nvPr/>
          </p:nvSpPr>
          <p:spPr bwMode="auto">
            <a:xfrm>
              <a:off x="10845800" y="4572000"/>
              <a:ext cx="838200"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r>
                <a:rPr lang="en-US">
                  <a:solidFill>
                    <a:srgbClr val="000000"/>
                  </a:solidFill>
                  <a:latin typeface="Helvetica Neue Light" charset="0"/>
                  <a:sym typeface="Helvetica Neue Light" charset="0"/>
                </a:rPr>
                <a:t>11</a:t>
              </a:r>
            </a:p>
          </p:txBody>
        </p:sp>
        <p:sp>
          <p:nvSpPr>
            <p:cNvPr id="35911" name="Rectangle 136"/>
            <p:cNvSpPr>
              <a:spLocks noChangeArrowheads="1"/>
            </p:cNvSpPr>
            <p:nvPr/>
          </p:nvSpPr>
          <p:spPr bwMode="auto">
            <a:xfrm>
              <a:off x="10845800" y="3810000"/>
              <a:ext cx="838200" cy="762000"/>
            </a:xfrm>
            <a:prstGeom prst="rect">
              <a:avLst/>
            </a:prstGeom>
            <a:solidFill>
              <a:schemeClr val="bg1">
                <a:lumMod val="85000"/>
              </a:schemeClr>
            </a:solidFill>
            <a:ln w="25400">
              <a:solidFill>
                <a:srgbClr val="000000"/>
              </a:solidFill>
              <a:round/>
              <a:headEnd/>
              <a:tailEnd/>
            </a:ln>
          </p:spPr>
          <p:txBody>
            <a:bodyPr/>
            <a:lstStyle/>
            <a:p>
              <a:pPr algn="ctr"/>
              <a:r>
                <a:rPr lang="en-US" dirty="0" smtClean="0">
                  <a:solidFill>
                    <a:srgbClr val="000000"/>
                  </a:solidFill>
                  <a:latin typeface="Helvetica Neue Light" charset="0"/>
                  <a:sym typeface="Helvetica Neue Light" charset="0"/>
                </a:rPr>
                <a:t>16</a:t>
              </a:r>
              <a:endParaRPr lang="en-US" dirty="0">
                <a:solidFill>
                  <a:srgbClr val="000000"/>
                </a:solidFill>
                <a:latin typeface="Helvetica Neue Light" charset="0"/>
                <a:sym typeface="Helvetica Neue Light" charset="0"/>
              </a:endParaRPr>
            </a:p>
          </p:txBody>
        </p:sp>
      </p:grpSp>
      <p:graphicFrame>
        <p:nvGraphicFramePr>
          <p:cNvPr id="105" name="Table 104"/>
          <p:cNvGraphicFramePr>
            <a:graphicFrameLocks noGrp="1"/>
          </p:cNvGraphicFramePr>
          <p:nvPr>
            <p:extLst>
              <p:ext uri="{D42A27DB-BD31-4B8C-83A1-F6EECF244321}">
                <p14:modId xmlns:p14="http://schemas.microsoft.com/office/powerpoint/2010/main" val="2316058983"/>
              </p:ext>
            </p:extLst>
          </p:nvPr>
        </p:nvGraphicFramePr>
        <p:xfrm>
          <a:off x="2397945" y="3148608"/>
          <a:ext cx="612847" cy="5971376"/>
        </p:xfrm>
        <a:graphic>
          <a:graphicData uri="http://schemas.openxmlformats.org/drawingml/2006/table">
            <a:tbl>
              <a:tblPr>
                <a:tableStyleId>{616DA210-FB5B-4158-B5E0-FEB733F419BA}</a:tableStyleId>
              </a:tblPr>
              <a:tblGrid>
                <a:gridCol w="612847"/>
              </a:tblGrid>
              <a:tr h="373211">
                <a:tc>
                  <a:txBody>
                    <a:bodyPr/>
                    <a:lstStyle/>
                    <a:p>
                      <a:r>
                        <a:rPr lang="en-AU" sz="1800" dirty="0" smtClean="0"/>
                        <a:t>1</a:t>
                      </a:r>
                      <a:endParaRPr lang="en-AU" sz="1800" dirty="0"/>
                    </a:p>
                  </a:txBody>
                  <a:tcPr/>
                </a:tc>
              </a:tr>
              <a:tr h="373211">
                <a:tc>
                  <a:txBody>
                    <a:bodyPr/>
                    <a:lstStyle/>
                    <a:p>
                      <a:r>
                        <a:rPr lang="en-AU" sz="1800" dirty="0" smtClean="0"/>
                        <a:t>2</a:t>
                      </a:r>
                      <a:endParaRPr lang="en-AU" sz="1800" dirty="0"/>
                    </a:p>
                  </a:txBody>
                  <a:tcPr/>
                </a:tc>
              </a:tr>
              <a:tr h="373211">
                <a:tc>
                  <a:txBody>
                    <a:bodyPr/>
                    <a:lstStyle/>
                    <a:p>
                      <a:r>
                        <a:rPr lang="en-AU" sz="1800" dirty="0" smtClean="0"/>
                        <a:t>3</a:t>
                      </a:r>
                      <a:endParaRPr lang="en-AU" sz="1800" dirty="0"/>
                    </a:p>
                  </a:txBody>
                  <a:tcPr/>
                </a:tc>
              </a:tr>
              <a:tr h="373211">
                <a:tc>
                  <a:txBody>
                    <a:bodyPr/>
                    <a:lstStyle/>
                    <a:p>
                      <a:r>
                        <a:rPr lang="en-AU" sz="1800" dirty="0" smtClean="0"/>
                        <a:t>4</a:t>
                      </a:r>
                      <a:endParaRPr lang="en-AU" sz="1800" dirty="0"/>
                    </a:p>
                  </a:txBody>
                  <a:tcPr/>
                </a:tc>
              </a:tr>
              <a:tr h="373211">
                <a:tc>
                  <a:txBody>
                    <a:bodyPr/>
                    <a:lstStyle/>
                    <a:p>
                      <a:r>
                        <a:rPr lang="en-AU" sz="1800" dirty="0" smtClean="0"/>
                        <a:t>5</a:t>
                      </a:r>
                      <a:endParaRPr lang="en-AU" sz="1800" dirty="0"/>
                    </a:p>
                  </a:txBody>
                  <a:tcPr/>
                </a:tc>
              </a:tr>
              <a:tr h="373211">
                <a:tc>
                  <a:txBody>
                    <a:bodyPr/>
                    <a:lstStyle/>
                    <a:p>
                      <a:r>
                        <a:rPr lang="en-AU" sz="1800" dirty="0" smtClean="0"/>
                        <a:t>6</a:t>
                      </a:r>
                      <a:endParaRPr lang="en-AU" sz="1800" dirty="0"/>
                    </a:p>
                  </a:txBody>
                  <a:tcPr/>
                </a:tc>
              </a:tr>
              <a:tr h="373211">
                <a:tc>
                  <a:txBody>
                    <a:bodyPr/>
                    <a:lstStyle/>
                    <a:p>
                      <a:r>
                        <a:rPr lang="en-AU" sz="1800" dirty="0" smtClean="0"/>
                        <a:t>7</a:t>
                      </a:r>
                      <a:endParaRPr lang="en-AU" sz="1800" dirty="0"/>
                    </a:p>
                  </a:txBody>
                  <a:tcPr/>
                </a:tc>
              </a:tr>
              <a:tr h="373211">
                <a:tc>
                  <a:txBody>
                    <a:bodyPr/>
                    <a:lstStyle/>
                    <a:p>
                      <a:r>
                        <a:rPr lang="en-AU" sz="1800" dirty="0" smtClean="0"/>
                        <a:t>8</a:t>
                      </a:r>
                      <a:endParaRPr lang="en-AU" sz="1800" dirty="0"/>
                    </a:p>
                  </a:txBody>
                  <a:tcPr/>
                </a:tc>
              </a:tr>
              <a:tr h="373211">
                <a:tc>
                  <a:txBody>
                    <a:bodyPr/>
                    <a:lstStyle/>
                    <a:p>
                      <a:r>
                        <a:rPr lang="en-AU" sz="1800" dirty="0" smtClean="0"/>
                        <a:t>9</a:t>
                      </a:r>
                      <a:endParaRPr lang="en-AU" sz="1800" dirty="0"/>
                    </a:p>
                  </a:txBody>
                  <a:tcPr/>
                </a:tc>
              </a:tr>
              <a:tr h="373211">
                <a:tc>
                  <a:txBody>
                    <a:bodyPr/>
                    <a:lstStyle/>
                    <a:p>
                      <a:r>
                        <a:rPr lang="en-AU" sz="1800" dirty="0" smtClean="0"/>
                        <a:t>10</a:t>
                      </a:r>
                      <a:endParaRPr lang="en-AU" sz="1800" dirty="0"/>
                    </a:p>
                  </a:txBody>
                  <a:tcPr/>
                </a:tc>
              </a:tr>
              <a:tr h="373211">
                <a:tc>
                  <a:txBody>
                    <a:bodyPr/>
                    <a:lstStyle/>
                    <a:p>
                      <a:r>
                        <a:rPr lang="en-AU" sz="1800" dirty="0" smtClean="0"/>
                        <a:t>11</a:t>
                      </a:r>
                      <a:endParaRPr lang="en-AU" sz="1800" dirty="0"/>
                    </a:p>
                  </a:txBody>
                  <a:tcPr/>
                </a:tc>
              </a:tr>
              <a:tr h="373211">
                <a:tc>
                  <a:txBody>
                    <a:bodyPr/>
                    <a:lstStyle/>
                    <a:p>
                      <a:r>
                        <a:rPr lang="en-AU" sz="1800" dirty="0" smtClean="0"/>
                        <a:t>12</a:t>
                      </a:r>
                      <a:endParaRPr lang="en-AU" sz="1800" dirty="0"/>
                    </a:p>
                  </a:txBody>
                  <a:tcPr/>
                </a:tc>
              </a:tr>
              <a:tr h="373211">
                <a:tc>
                  <a:txBody>
                    <a:bodyPr/>
                    <a:lstStyle/>
                    <a:p>
                      <a:r>
                        <a:rPr lang="en-AU" sz="1800" dirty="0" smtClean="0"/>
                        <a:t>13</a:t>
                      </a:r>
                      <a:endParaRPr lang="en-AU" sz="1800" dirty="0"/>
                    </a:p>
                  </a:txBody>
                  <a:tcPr/>
                </a:tc>
              </a:tr>
              <a:tr h="373211">
                <a:tc>
                  <a:txBody>
                    <a:bodyPr/>
                    <a:lstStyle/>
                    <a:p>
                      <a:r>
                        <a:rPr lang="en-AU" sz="1800" dirty="0" smtClean="0"/>
                        <a:t>14</a:t>
                      </a:r>
                      <a:endParaRPr lang="en-AU" sz="1800" dirty="0"/>
                    </a:p>
                  </a:txBody>
                  <a:tcPr/>
                </a:tc>
              </a:tr>
              <a:tr h="373211">
                <a:tc>
                  <a:txBody>
                    <a:bodyPr/>
                    <a:lstStyle/>
                    <a:p>
                      <a:r>
                        <a:rPr lang="en-AU" sz="1800" dirty="0" smtClean="0"/>
                        <a:t>16</a:t>
                      </a:r>
                      <a:endParaRPr lang="en-AU" sz="1800" dirty="0"/>
                    </a:p>
                  </a:txBody>
                  <a:tcPr/>
                </a:tc>
              </a:tr>
              <a:tr h="373211">
                <a:tc>
                  <a:txBody>
                    <a:bodyPr/>
                    <a:lstStyle/>
                    <a:p>
                      <a:r>
                        <a:rPr lang="en-AU" sz="1800" dirty="0" smtClean="0"/>
                        <a:t>15</a:t>
                      </a:r>
                      <a:endParaRPr lang="en-AU" sz="1800" dirty="0"/>
                    </a:p>
                  </a:txBody>
                  <a:tcPr/>
                </a:tc>
              </a:tr>
            </a:tbl>
          </a:graphicData>
        </a:graphic>
      </p:graphicFrame>
      <p:graphicFrame>
        <p:nvGraphicFramePr>
          <p:cNvPr id="106" name="Table 105"/>
          <p:cNvGraphicFramePr>
            <a:graphicFrameLocks noGrp="1"/>
          </p:cNvGraphicFramePr>
          <p:nvPr>
            <p:extLst>
              <p:ext uri="{D42A27DB-BD31-4B8C-83A1-F6EECF244321}">
                <p14:modId xmlns:p14="http://schemas.microsoft.com/office/powerpoint/2010/main" val="522997317"/>
              </p:ext>
            </p:extLst>
          </p:nvPr>
        </p:nvGraphicFramePr>
        <p:xfrm>
          <a:off x="5638305" y="3148608"/>
          <a:ext cx="612847" cy="5971376"/>
        </p:xfrm>
        <a:graphic>
          <a:graphicData uri="http://schemas.openxmlformats.org/drawingml/2006/table">
            <a:tbl>
              <a:tblPr>
                <a:tableStyleId>{616DA210-FB5B-4158-B5E0-FEB733F419BA}</a:tableStyleId>
              </a:tblPr>
              <a:tblGrid>
                <a:gridCol w="612847"/>
              </a:tblGrid>
              <a:tr h="373211">
                <a:tc>
                  <a:txBody>
                    <a:bodyPr/>
                    <a:lstStyle/>
                    <a:p>
                      <a:r>
                        <a:rPr lang="en-AU" sz="1800" dirty="0" smtClean="0"/>
                        <a:t>1</a:t>
                      </a:r>
                      <a:endParaRPr lang="en-AU" sz="1800" dirty="0"/>
                    </a:p>
                  </a:txBody>
                  <a:tcPr/>
                </a:tc>
              </a:tr>
              <a:tr h="373211">
                <a:tc>
                  <a:txBody>
                    <a:bodyPr/>
                    <a:lstStyle/>
                    <a:p>
                      <a:r>
                        <a:rPr lang="en-AU" sz="1800" dirty="0" smtClean="0"/>
                        <a:t>2</a:t>
                      </a:r>
                      <a:endParaRPr lang="en-AU" sz="1800" dirty="0"/>
                    </a:p>
                  </a:txBody>
                  <a:tcPr/>
                </a:tc>
              </a:tr>
              <a:tr h="373211">
                <a:tc>
                  <a:txBody>
                    <a:bodyPr/>
                    <a:lstStyle/>
                    <a:p>
                      <a:r>
                        <a:rPr lang="en-AU" sz="1800" dirty="0" smtClean="0"/>
                        <a:t>3</a:t>
                      </a:r>
                      <a:endParaRPr lang="en-AU" sz="1800" dirty="0"/>
                    </a:p>
                  </a:txBody>
                  <a:tcPr/>
                </a:tc>
              </a:tr>
              <a:tr h="373211">
                <a:tc>
                  <a:txBody>
                    <a:bodyPr/>
                    <a:lstStyle/>
                    <a:p>
                      <a:r>
                        <a:rPr lang="en-AU" sz="1800" dirty="0" smtClean="0"/>
                        <a:t>4</a:t>
                      </a:r>
                      <a:endParaRPr lang="en-AU" sz="1800" dirty="0"/>
                    </a:p>
                  </a:txBody>
                  <a:tcPr/>
                </a:tc>
              </a:tr>
              <a:tr h="373211">
                <a:tc>
                  <a:txBody>
                    <a:bodyPr/>
                    <a:lstStyle/>
                    <a:p>
                      <a:r>
                        <a:rPr lang="en-AU" sz="1800" dirty="0" smtClean="0"/>
                        <a:t>5</a:t>
                      </a:r>
                      <a:endParaRPr lang="en-AU" sz="1800" dirty="0"/>
                    </a:p>
                  </a:txBody>
                  <a:tcPr/>
                </a:tc>
              </a:tr>
              <a:tr h="373211">
                <a:tc>
                  <a:txBody>
                    <a:bodyPr/>
                    <a:lstStyle/>
                    <a:p>
                      <a:r>
                        <a:rPr lang="en-AU" sz="1800" dirty="0" smtClean="0"/>
                        <a:t>6</a:t>
                      </a:r>
                      <a:endParaRPr lang="en-AU" sz="1800" dirty="0"/>
                    </a:p>
                  </a:txBody>
                  <a:tcPr/>
                </a:tc>
              </a:tr>
              <a:tr h="373211">
                <a:tc>
                  <a:txBody>
                    <a:bodyPr/>
                    <a:lstStyle/>
                    <a:p>
                      <a:r>
                        <a:rPr lang="en-AU" sz="1800" dirty="0" smtClean="0"/>
                        <a:t>7</a:t>
                      </a:r>
                      <a:endParaRPr lang="en-AU" sz="1800" dirty="0"/>
                    </a:p>
                  </a:txBody>
                  <a:tcPr/>
                </a:tc>
              </a:tr>
              <a:tr h="373211">
                <a:tc>
                  <a:txBody>
                    <a:bodyPr/>
                    <a:lstStyle/>
                    <a:p>
                      <a:r>
                        <a:rPr lang="en-AU" sz="1800" dirty="0" smtClean="0"/>
                        <a:t>8</a:t>
                      </a:r>
                      <a:endParaRPr lang="en-AU" sz="1800" dirty="0"/>
                    </a:p>
                  </a:txBody>
                  <a:tcPr/>
                </a:tc>
              </a:tr>
              <a:tr h="373211">
                <a:tc>
                  <a:txBody>
                    <a:bodyPr/>
                    <a:lstStyle/>
                    <a:p>
                      <a:r>
                        <a:rPr lang="en-AU" sz="1800" dirty="0" smtClean="0"/>
                        <a:t>9</a:t>
                      </a:r>
                      <a:endParaRPr lang="en-AU" sz="1800" dirty="0"/>
                    </a:p>
                  </a:txBody>
                  <a:tcPr/>
                </a:tc>
              </a:tr>
              <a:tr h="373211">
                <a:tc>
                  <a:txBody>
                    <a:bodyPr/>
                    <a:lstStyle/>
                    <a:p>
                      <a:r>
                        <a:rPr lang="en-AU" sz="1800" dirty="0" smtClean="0"/>
                        <a:t>10</a:t>
                      </a:r>
                      <a:endParaRPr lang="en-AU" sz="1800" dirty="0"/>
                    </a:p>
                  </a:txBody>
                  <a:tcPr/>
                </a:tc>
              </a:tr>
              <a:tr h="373211">
                <a:tc>
                  <a:txBody>
                    <a:bodyPr/>
                    <a:lstStyle/>
                    <a:p>
                      <a:r>
                        <a:rPr lang="en-AU" sz="1800" dirty="0" smtClean="0"/>
                        <a:t>16</a:t>
                      </a:r>
                      <a:endParaRPr lang="en-AU" sz="1800" dirty="0"/>
                    </a:p>
                  </a:txBody>
                  <a:tcPr/>
                </a:tc>
              </a:tr>
              <a:tr h="373211">
                <a:tc>
                  <a:txBody>
                    <a:bodyPr/>
                    <a:lstStyle/>
                    <a:p>
                      <a:r>
                        <a:rPr lang="en-AU" sz="1800" dirty="0" smtClean="0"/>
                        <a:t>12</a:t>
                      </a:r>
                      <a:endParaRPr lang="en-AU" sz="1800" dirty="0"/>
                    </a:p>
                  </a:txBody>
                  <a:tcPr/>
                </a:tc>
              </a:tr>
              <a:tr h="373211">
                <a:tc>
                  <a:txBody>
                    <a:bodyPr/>
                    <a:lstStyle/>
                    <a:p>
                      <a:r>
                        <a:rPr lang="en-AU" sz="1800" dirty="0" smtClean="0"/>
                        <a:t>13</a:t>
                      </a:r>
                      <a:endParaRPr lang="en-AU" sz="1800" dirty="0"/>
                    </a:p>
                  </a:txBody>
                  <a:tcPr/>
                </a:tc>
              </a:tr>
              <a:tr h="373211">
                <a:tc>
                  <a:txBody>
                    <a:bodyPr/>
                    <a:lstStyle/>
                    <a:p>
                      <a:r>
                        <a:rPr lang="en-AU" sz="1800" dirty="0" smtClean="0"/>
                        <a:t>14</a:t>
                      </a:r>
                      <a:endParaRPr lang="en-AU" sz="1800" dirty="0"/>
                    </a:p>
                  </a:txBody>
                  <a:tcPr/>
                </a:tc>
              </a:tr>
              <a:tr h="373211">
                <a:tc>
                  <a:txBody>
                    <a:bodyPr/>
                    <a:lstStyle/>
                    <a:p>
                      <a:r>
                        <a:rPr lang="en-AU" sz="1800" dirty="0" smtClean="0"/>
                        <a:t>11</a:t>
                      </a:r>
                      <a:endParaRPr lang="en-AU" sz="1800" dirty="0"/>
                    </a:p>
                  </a:txBody>
                  <a:tcPr/>
                </a:tc>
              </a:tr>
              <a:tr h="373211">
                <a:tc>
                  <a:txBody>
                    <a:bodyPr/>
                    <a:lstStyle/>
                    <a:p>
                      <a:r>
                        <a:rPr lang="en-AU" sz="1800" dirty="0" smtClean="0"/>
                        <a:t>15</a:t>
                      </a:r>
                      <a:endParaRPr lang="en-AU" sz="1800" dirty="0"/>
                    </a:p>
                  </a:txBody>
                  <a:tcPr/>
                </a:tc>
              </a:tr>
            </a:tbl>
          </a:graphicData>
        </a:graphic>
      </p:graphicFrame>
      <p:cxnSp>
        <p:nvCxnSpPr>
          <p:cNvPr id="9" name="Straight Connector 8"/>
          <p:cNvCxnSpPr/>
          <p:nvPr/>
        </p:nvCxnSpPr>
        <p:spPr>
          <a:xfrm flipV="1">
            <a:off x="2974008" y="7037041"/>
            <a:ext cx="2664296" cy="151216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974008" y="7037041"/>
            <a:ext cx="2664296" cy="151216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10288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a:xfrm>
            <a:off x="1462088" y="1"/>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Moves and Interchanges</a:t>
            </a:r>
          </a:p>
        </p:txBody>
      </p:sp>
      <p:sp>
        <p:nvSpPr>
          <p:cNvPr id="37890" name="Content Placeholder 2"/>
          <p:cNvSpPr>
            <a:spLocks noGrp="1"/>
          </p:cNvSpPr>
          <p:nvPr>
            <p:ph idx="4294967295"/>
          </p:nvPr>
        </p:nvSpPr>
        <p:spPr>
          <a:xfrm>
            <a:off x="1301750" y="1708448"/>
            <a:ext cx="11703050" cy="3671888"/>
          </a:xfrm>
        </p:spPr>
        <p:txBody>
          <a:bodyPr lIns="50797" tIns="50797" rIns="50797" bIns="50797"/>
          <a:lstStyle/>
          <a:p>
            <a:pPr marL="117468" indent="0">
              <a:buNone/>
            </a:pPr>
            <a:r>
              <a:rPr lang="en-US" sz="2800" dirty="0" smtClean="0">
                <a:latin typeface="Gill Sans MT" charset="0"/>
              </a:rPr>
              <a:t>Some Invariants</a:t>
            </a:r>
          </a:p>
          <a:p>
            <a:r>
              <a:rPr lang="en-US" sz="2800" dirty="0" smtClean="0">
                <a:latin typeface="Gill Sans MT" charset="0"/>
              </a:rPr>
              <a:t>Moving a tile horizontally does not change the total number of inversions</a:t>
            </a:r>
          </a:p>
          <a:p>
            <a:pPr marL="117468" indent="0">
              <a:buNone/>
            </a:pPr>
            <a:r>
              <a:rPr lang="en-US" sz="2800" dirty="0" smtClean="0">
                <a:latin typeface="Gill Sans MT" charset="0"/>
              </a:rPr>
              <a:t>where an inversion is when a smaller value appears “after” a larger value (e.g., 15,14)</a:t>
            </a:r>
          </a:p>
          <a:p>
            <a:r>
              <a:rPr lang="en-US" sz="2800" dirty="0" smtClean="0">
                <a:latin typeface="Gill Sans MT" charset="0"/>
              </a:rPr>
              <a:t>Moving a tile vertically changes the total number of inversions by an odd number</a:t>
            </a:r>
          </a:p>
          <a:p>
            <a:r>
              <a:rPr lang="en-US" sz="2800">
                <a:latin typeface="Gill Sans MT" charset="0"/>
              </a:rPr>
              <a:t>For the blank square to return to the </a:t>
            </a:r>
            <a:r>
              <a:rPr lang="en-US" altLang="ja-JP" sz="2800">
                <a:latin typeface="Gill Sans MT" charset="0"/>
              </a:rPr>
              <a:t>starting position requires an even number of moves.  </a:t>
            </a:r>
          </a:p>
          <a:p>
            <a:pPr marL="117468" indent="0">
              <a:buNone/>
            </a:pPr>
            <a:endParaRPr lang="en-US" sz="2800" dirty="0">
              <a:latin typeface="Gill Sans MT" charset="0"/>
            </a:endParaRPr>
          </a:p>
        </p:txBody>
      </p:sp>
      <p:sp>
        <p:nvSpPr>
          <p:cNvPr id="37891" name="Rectangle 4"/>
          <p:cNvSpPr>
            <a:spLocks noChangeArrowheads="1"/>
          </p:cNvSpPr>
          <p:nvPr/>
        </p:nvSpPr>
        <p:spPr bwMode="auto">
          <a:xfrm>
            <a:off x="4597401" y="6461126"/>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r>
              <a:rPr lang="en-US" sz="3600">
                <a:solidFill>
                  <a:srgbClr val="000000"/>
                </a:solidFill>
                <a:latin typeface="Helvetica Neue Light" charset="0"/>
                <a:sym typeface="Helvetica Neue Light" charset="0"/>
              </a:rPr>
              <a:t>1</a:t>
            </a:r>
          </a:p>
        </p:txBody>
      </p:sp>
      <p:sp>
        <p:nvSpPr>
          <p:cNvPr id="37892" name="Rectangle 5"/>
          <p:cNvSpPr>
            <a:spLocks noChangeArrowheads="1"/>
          </p:cNvSpPr>
          <p:nvPr/>
        </p:nvSpPr>
        <p:spPr bwMode="auto">
          <a:xfrm>
            <a:off x="5422902" y="6478588"/>
            <a:ext cx="838199" cy="762000"/>
          </a:xfrm>
          <a:prstGeom prst="rect">
            <a:avLst/>
          </a:prstGeom>
          <a:solidFill>
            <a:schemeClr val="tx1"/>
          </a:solidFill>
          <a:ln w="25400">
            <a:solidFill>
              <a:srgbClr val="000000"/>
            </a:solidFill>
            <a:round/>
            <a:headEnd/>
            <a:tailEnd/>
          </a:ln>
        </p:spPr>
        <p:txBody>
          <a:bodyPr lIns="91435" tIns="45718" rIns="91435" bIns="45718"/>
          <a:lstStyle/>
          <a:p>
            <a:pPr algn="ctr"/>
            <a:r>
              <a:rPr lang="en-US" sz="4300">
                <a:solidFill>
                  <a:schemeClr val="bg1"/>
                </a:solidFill>
                <a:latin typeface="Helvetica Neue Light" charset="0"/>
                <a:sym typeface="Helvetica Neue Light" charset="0"/>
              </a:rPr>
              <a:t>2</a:t>
            </a:r>
          </a:p>
        </p:txBody>
      </p:sp>
      <p:sp>
        <p:nvSpPr>
          <p:cNvPr id="37893" name="Rectangle 6"/>
          <p:cNvSpPr>
            <a:spLocks noChangeArrowheads="1"/>
          </p:cNvSpPr>
          <p:nvPr/>
        </p:nvSpPr>
        <p:spPr bwMode="auto">
          <a:xfrm>
            <a:off x="6273801" y="6461126"/>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r>
              <a:rPr lang="en-US" sz="4300">
                <a:solidFill>
                  <a:srgbClr val="000000"/>
                </a:solidFill>
                <a:latin typeface="Helvetica Neue Light" charset="0"/>
                <a:sym typeface="Helvetica Neue Light" charset="0"/>
              </a:rPr>
              <a:t>3</a:t>
            </a:r>
          </a:p>
        </p:txBody>
      </p:sp>
      <p:sp>
        <p:nvSpPr>
          <p:cNvPr id="37894" name="Rectangle 7"/>
          <p:cNvSpPr>
            <a:spLocks noChangeArrowheads="1"/>
          </p:cNvSpPr>
          <p:nvPr/>
        </p:nvSpPr>
        <p:spPr bwMode="auto">
          <a:xfrm>
            <a:off x="7112001" y="6461126"/>
            <a:ext cx="838199" cy="762000"/>
          </a:xfrm>
          <a:prstGeom prst="rect">
            <a:avLst/>
          </a:prstGeom>
          <a:solidFill>
            <a:schemeClr val="tx1"/>
          </a:solidFill>
          <a:ln w="25400">
            <a:solidFill>
              <a:srgbClr val="000000"/>
            </a:solidFill>
            <a:round/>
            <a:headEnd/>
            <a:tailEnd/>
          </a:ln>
        </p:spPr>
        <p:txBody>
          <a:bodyPr lIns="91435" tIns="45718" rIns="91435" bIns="45718"/>
          <a:lstStyle/>
          <a:p>
            <a:pPr algn="ctr"/>
            <a:r>
              <a:rPr lang="en-US" sz="4300">
                <a:solidFill>
                  <a:schemeClr val="bg1"/>
                </a:solidFill>
                <a:latin typeface="Helvetica Neue Light" charset="0"/>
                <a:sym typeface="Helvetica Neue Light" charset="0"/>
              </a:rPr>
              <a:t>4</a:t>
            </a:r>
          </a:p>
        </p:txBody>
      </p:sp>
      <p:sp>
        <p:nvSpPr>
          <p:cNvPr id="37895" name="Rectangle 8"/>
          <p:cNvSpPr>
            <a:spLocks noChangeArrowheads="1"/>
          </p:cNvSpPr>
          <p:nvPr/>
        </p:nvSpPr>
        <p:spPr bwMode="auto">
          <a:xfrm>
            <a:off x="4597401" y="7223126"/>
            <a:ext cx="838199" cy="762000"/>
          </a:xfrm>
          <a:prstGeom prst="rect">
            <a:avLst/>
          </a:prstGeom>
          <a:solidFill>
            <a:schemeClr val="tx1"/>
          </a:solidFill>
          <a:ln w="25400">
            <a:solidFill>
              <a:srgbClr val="000000"/>
            </a:solidFill>
            <a:round/>
            <a:headEnd/>
            <a:tailEnd/>
          </a:ln>
        </p:spPr>
        <p:txBody>
          <a:bodyPr lIns="91435" tIns="45718" rIns="91435" bIns="45718"/>
          <a:lstStyle/>
          <a:p>
            <a:pPr algn="ctr"/>
            <a:r>
              <a:rPr lang="en-US" sz="4300">
                <a:solidFill>
                  <a:schemeClr val="bg1"/>
                </a:solidFill>
                <a:latin typeface="Helvetica Neue Light" charset="0"/>
                <a:sym typeface="Helvetica Neue Light" charset="0"/>
              </a:rPr>
              <a:t>5</a:t>
            </a:r>
          </a:p>
        </p:txBody>
      </p:sp>
      <p:sp>
        <p:nvSpPr>
          <p:cNvPr id="37896" name="Rectangle 9"/>
          <p:cNvSpPr>
            <a:spLocks noChangeArrowheads="1"/>
          </p:cNvSpPr>
          <p:nvPr/>
        </p:nvSpPr>
        <p:spPr bwMode="auto">
          <a:xfrm>
            <a:off x="5435601" y="7223126"/>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r>
              <a:rPr lang="en-US" sz="4300">
                <a:solidFill>
                  <a:srgbClr val="000000"/>
                </a:solidFill>
                <a:latin typeface="Helvetica Neue Light" charset="0"/>
                <a:sym typeface="Helvetica Neue Light" charset="0"/>
              </a:rPr>
              <a:t>6</a:t>
            </a:r>
          </a:p>
        </p:txBody>
      </p:sp>
      <p:sp>
        <p:nvSpPr>
          <p:cNvPr id="37897" name="Rectangle 10"/>
          <p:cNvSpPr>
            <a:spLocks noChangeArrowheads="1"/>
          </p:cNvSpPr>
          <p:nvPr/>
        </p:nvSpPr>
        <p:spPr bwMode="auto">
          <a:xfrm>
            <a:off x="6273801" y="7223126"/>
            <a:ext cx="838199" cy="762000"/>
          </a:xfrm>
          <a:prstGeom prst="rect">
            <a:avLst/>
          </a:prstGeom>
          <a:solidFill>
            <a:schemeClr val="tx1"/>
          </a:solidFill>
          <a:ln w="25400">
            <a:solidFill>
              <a:srgbClr val="000000"/>
            </a:solidFill>
            <a:round/>
            <a:headEnd/>
            <a:tailEnd/>
          </a:ln>
        </p:spPr>
        <p:txBody>
          <a:bodyPr lIns="91435" tIns="45718" rIns="91435" bIns="45718"/>
          <a:lstStyle/>
          <a:p>
            <a:pPr algn="ctr"/>
            <a:r>
              <a:rPr lang="en-US" sz="4300">
                <a:solidFill>
                  <a:schemeClr val="bg1"/>
                </a:solidFill>
                <a:latin typeface="Helvetica Neue Light" charset="0"/>
                <a:sym typeface="Helvetica Neue Light" charset="0"/>
              </a:rPr>
              <a:t>7</a:t>
            </a:r>
          </a:p>
        </p:txBody>
      </p:sp>
      <p:sp>
        <p:nvSpPr>
          <p:cNvPr id="37898" name="Rectangle 11"/>
          <p:cNvSpPr>
            <a:spLocks noChangeArrowheads="1"/>
          </p:cNvSpPr>
          <p:nvPr/>
        </p:nvSpPr>
        <p:spPr bwMode="auto">
          <a:xfrm>
            <a:off x="7112001" y="7223126"/>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r>
              <a:rPr lang="en-US" sz="4300">
                <a:solidFill>
                  <a:srgbClr val="000000"/>
                </a:solidFill>
                <a:latin typeface="Helvetica Neue Light" charset="0"/>
                <a:sym typeface="Helvetica Neue Light" charset="0"/>
              </a:rPr>
              <a:t>8</a:t>
            </a:r>
          </a:p>
        </p:txBody>
      </p:sp>
      <p:sp>
        <p:nvSpPr>
          <p:cNvPr id="37899" name="Rectangle 12"/>
          <p:cNvSpPr>
            <a:spLocks noChangeArrowheads="1"/>
          </p:cNvSpPr>
          <p:nvPr/>
        </p:nvSpPr>
        <p:spPr bwMode="auto">
          <a:xfrm>
            <a:off x="4597401" y="7985126"/>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r>
              <a:rPr lang="en-US" sz="4300">
                <a:solidFill>
                  <a:srgbClr val="000000"/>
                </a:solidFill>
                <a:latin typeface="Helvetica Neue Light" charset="0"/>
                <a:sym typeface="Helvetica Neue Light" charset="0"/>
              </a:rPr>
              <a:t>9</a:t>
            </a:r>
          </a:p>
        </p:txBody>
      </p:sp>
      <p:sp>
        <p:nvSpPr>
          <p:cNvPr id="37900" name="Rectangle 13"/>
          <p:cNvSpPr>
            <a:spLocks noChangeArrowheads="1"/>
          </p:cNvSpPr>
          <p:nvPr/>
        </p:nvSpPr>
        <p:spPr bwMode="auto">
          <a:xfrm>
            <a:off x="5435601" y="7985126"/>
            <a:ext cx="838199" cy="762000"/>
          </a:xfrm>
          <a:prstGeom prst="rect">
            <a:avLst/>
          </a:prstGeom>
          <a:solidFill>
            <a:schemeClr val="tx1"/>
          </a:solidFill>
          <a:ln w="25400">
            <a:solidFill>
              <a:srgbClr val="000000"/>
            </a:solidFill>
            <a:round/>
            <a:headEnd/>
            <a:tailEnd/>
          </a:ln>
        </p:spPr>
        <p:txBody>
          <a:bodyPr lIns="91435" tIns="45718" rIns="91435" bIns="45718"/>
          <a:lstStyle/>
          <a:p>
            <a:pPr algn="ctr"/>
            <a:r>
              <a:rPr lang="en-US" sz="4300">
                <a:solidFill>
                  <a:schemeClr val="bg1"/>
                </a:solidFill>
                <a:latin typeface="Helvetica Neue Light" charset="0"/>
                <a:sym typeface="Helvetica Neue Light" charset="0"/>
              </a:rPr>
              <a:t>10</a:t>
            </a:r>
          </a:p>
        </p:txBody>
      </p:sp>
      <p:sp>
        <p:nvSpPr>
          <p:cNvPr id="37901" name="Rectangle 14"/>
          <p:cNvSpPr>
            <a:spLocks noChangeArrowheads="1"/>
          </p:cNvSpPr>
          <p:nvPr/>
        </p:nvSpPr>
        <p:spPr bwMode="auto">
          <a:xfrm>
            <a:off x="6273801" y="7985126"/>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r>
              <a:rPr lang="en-US" sz="4300">
                <a:solidFill>
                  <a:srgbClr val="000000"/>
                </a:solidFill>
                <a:latin typeface="Helvetica Neue Light" charset="0"/>
                <a:sym typeface="Helvetica Neue Light" charset="0"/>
              </a:rPr>
              <a:t>11</a:t>
            </a:r>
          </a:p>
        </p:txBody>
      </p:sp>
      <p:sp>
        <p:nvSpPr>
          <p:cNvPr id="37902" name="Rectangle 15"/>
          <p:cNvSpPr>
            <a:spLocks noChangeArrowheads="1"/>
          </p:cNvSpPr>
          <p:nvPr/>
        </p:nvSpPr>
        <p:spPr bwMode="auto">
          <a:xfrm>
            <a:off x="7112001" y="7985126"/>
            <a:ext cx="838199" cy="762000"/>
          </a:xfrm>
          <a:prstGeom prst="rect">
            <a:avLst/>
          </a:prstGeom>
          <a:solidFill>
            <a:schemeClr val="tx1"/>
          </a:solidFill>
          <a:ln w="25400">
            <a:solidFill>
              <a:srgbClr val="000000"/>
            </a:solidFill>
            <a:round/>
            <a:headEnd/>
            <a:tailEnd/>
          </a:ln>
        </p:spPr>
        <p:txBody>
          <a:bodyPr lIns="91435" tIns="45718" rIns="91435" bIns="45718"/>
          <a:lstStyle/>
          <a:p>
            <a:pPr algn="ctr"/>
            <a:r>
              <a:rPr lang="en-US" sz="4300">
                <a:solidFill>
                  <a:schemeClr val="bg1"/>
                </a:solidFill>
                <a:latin typeface="Helvetica Neue Light" charset="0"/>
                <a:sym typeface="Helvetica Neue Light" charset="0"/>
              </a:rPr>
              <a:t>12</a:t>
            </a:r>
          </a:p>
        </p:txBody>
      </p:sp>
      <p:sp>
        <p:nvSpPr>
          <p:cNvPr id="37903" name="Rectangle 16"/>
          <p:cNvSpPr>
            <a:spLocks noChangeArrowheads="1"/>
          </p:cNvSpPr>
          <p:nvPr/>
        </p:nvSpPr>
        <p:spPr bwMode="auto">
          <a:xfrm>
            <a:off x="4597401" y="8747125"/>
            <a:ext cx="838199" cy="762000"/>
          </a:xfrm>
          <a:prstGeom prst="rect">
            <a:avLst/>
          </a:prstGeom>
          <a:solidFill>
            <a:schemeClr val="tx1"/>
          </a:solidFill>
          <a:ln w="25400">
            <a:solidFill>
              <a:srgbClr val="000000"/>
            </a:solidFill>
            <a:round/>
            <a:headEnd/>
            <a:tailEnd/>
          </a:ln>
        </p:spPr>
        <p:txBody>
          <a:bodyPr lIns="91435" tIns="45718" rIns="91435" bIns="45718"/>
          <a:lstStyle/>
          <a:p>
            <a:pPr algn="ctr"/>
            <a:r>
              <a:rPr lang="en-US" sz="4300">
                <a:solidFill>
                  <a:schemeClr val="bg1"/>
                </a:solidFill>
                <a:latin typeface="Helvetica Neue Light" charset="0"/>
                <a:sym typeface="Helvetica Neue Light" charset="0"/>
              </a:rPr>
              <a:t>13</a:t>
            </a:r>
          </a:p>
        </p:txBody>
      </p:sp>
      <p:sp>
        <p:nvSpPr>
          <p:cNvPr id="37904" name="Rectangle 17"/>
          <p:cNvSpPr>
            <a:spLocks noChangeArrowheads="1"/>
          </p:cNvSpPr>
          <p:nvPr/>
        </p:nvSpPr>
        <p:spPr bwMode="auto">
          <a:xfrm>
            <a:off x="5435601" y="8747125"/>
            <a:ext cx="838199" cy="762000"/>
          </a:xfrm>
          <a:prstGeom prst="rect">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5" tIns="45718" rIns="91435" bIns="45718"/>
          <a:lstStyle/>
          <a:p>
            <a:pPr algn="ctr"/>
            <a:r>
              <a:rPr lang="en-US" sz="4300">
                <a:solidFill>
                  <a:srgbClr val="000000"/>
                </a:solidFill>
                <a:latin typeface="Helvetica Neue Light" charset="0"/>
                <a:sym typeface="Helvetica Neue Light" charset="0"/>
              </a:rPr>
              <a:t>15</a:t>
            </a:r>
          </a:p>
        </p:txBody>
      </p:sp>
      <p:sp>
        <p:nvSpPr>
          <p:cNvPr id="37905" name="Rectangle 18"/>
          <p:cNvSpPr>
            <a:spLocks noChangeArrowheads="1"/>
          </p:cNvSpPr>
          <p:nvPr/>
        </p:nvSpPr>
        <p:spPr bwMode="auto">
          <a:xfrm>
            <a:off x="6273801" y="8747125"/>
            <a:ext cx="838199" cy="762000"/>
          </a:xfrm>
          <a:prstGeom prst="rect">
            <a:avLst/>
          </a:prstGeom>
          <a:solidFill>
            <a:schemeClr val="tx1"/>
          </a:solidFill>
          <a:ln w="25400">
            <a:solidFill>
              <a:srgbClr val="000000"/>
            </a:solidFill>
            <a:round/>
            <a:headEnd/>
            <a:tailEnd/>
          </a:ln>
        </p:spPr>
        <p:txBody>
          <a:bodyPr lIns="91435" tIns="45718" rIns="91435" bIns="45718"/>
          <a:lstStyle/>
          <a:p>
            <a:pPr algn="ctr"/>
            <a:r>
              <a:rPr lang="en-US" sz="4300">
                <a:solidFill>
                  <a:schemeClr val="bg1"/>
                </a:solidFill>
                <a:latin typeface="Helvetica Neue Light" charset="0"/>
                <a:sym typeface="Helvetica Neue Light" charset="0"/>
              </a:rPr>
              <a:t>14</a:t>
            </a:r>
          </a:p>
        </p:txBody>
      </p:sp>
      <p:sp>
        <p:nvSpPr>
          <p:cNvPr id="37906" name="Rectangle 19"/>
          <p:cNvSpPr>
            <a:spLocks noChangeArrowheads="1"/>
          </p:cNvSpPr>
          <p:nvPr/>
        </p:nvSpPr>
        <p:spPr bwMode="auto">
          <a:xfrm>
            <a:off x="7112001" y="8747125"/>
            <a:ext cx="838199" cy="762000"/>
          </a:xfrm>
          <a:prstGeom prst="rect">
            <a:avLst/>
          </a:prstGeom>
          <a:solidFill>
            <a:schemeClr val="bg2"/>
          </a:solidFill>
          <a:ln w="25400">
            <a:solidFill>
              <a:srgbClr val="000000"/>
            </a:solidFill>
            <a:round/>
            <a:headEnd/>
            <a:tailEnd/>
          </a:ln>
        </p:spPr>
        <p:txBody>
          <a:bodyPr lIns="91435" tIns="45718" rIns="91435" bIns="45718"/>
          <a:lstStyle/>
          <a:p>
            <a:pPr algn="ctr"/>
            <a:endParaRPr lang="en-US" sz="4300">
              <a:solidFill>
                <a:srgbClr val="000000"/>
              </a:solidFill>
              <a:latin typeface="Helvetica Neue Light" charset="0"/>
              <a:sym typeface="Helvetica Neue Light"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learnt?</a:t>
            </a:r>
            <a:endParaRPr lang="en-US" dirty="0"/>
          </a:p>
        </p:txBody>
      </p:sp>
      <p:sp>
        <p:nvSpPr>
          <p:cNvPr id="3" name="Content Placeholder 2"/>
          <p:cNvSpPr>
            <a:spLocks noGrp="1"/>
          </p:cNvSpPr>
          <p:nvPr>
            <p:ph idx="1"/>
          </p:nvPr>
        </p:nvSpPr>
        <p:spPr>
          <a:xfrm>
            <a:off x="2041527" y="3724672"/>
            <a:ext cx="10664825" cy="2880320"/>
          </a:xfrm>
        </p:spPr>
        <p:txBody>
          <a:bodyPr/>
          <a:lstStyle/>
          <a:p>
            <a:pPr marL="117468" indent="0" algn="ctr">
              <a:buNone/>
            </a:pPr>
            <a:r>
              <a:rPr lang="en-US" b="1" i="1" dirty="0" smtClean="0"/>
              <a:t>Some things never change…</a:t>
            </a:r>
          </a:p>
          <a:p>
            <a:pPr marL="117468" indent="0" algn="ctr">
              <a:buNone/>
            </a:pPr>
            <a:endParaRPr lang="en-US" b="1" i="1" dirty="0"/>
          </a:p>
          <a:p>
            <a:pPr marL="117468" indent="0" algn="ctr">
              <a:buNone/>
            </a:pPr>
            <a:r>
              <a:rPr lang="en-US" dirty="0" smtClean="0"/>
              <a:t>which can be very useful.</a:t>
            </a:r>
            <a:endParaRPr lang="en-US" dirty="0"/>
          </a:p>
        </p:txBody>
      </p:sp>
    </p:spTree>
    <p:extLst>
      <p:ext uri="{BB962C8B-B14F-4D97-AF65-F5344CB8AC3E}">
        <p14:creationId xmlns:p14="http://schemas.microsoft.com/office/powerpoint/2010/main" val="250863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4"/>
          <a:lstStyle/>
          <a:p>
            <a:pPr eaLnBrk="1" hangingPunct="1"/>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a:xfrm>
            <a:off x="1965897" y="1996480"/>
            <a:ext cx="10664825" cy="6624735"/>
          </a:xfrm>
        </p:spPr>
        <p:txBody>
          <a:bodyPr rIns="50794">
            <a:normAutofit/>
          </a:bodyPr>
          <a:lstStyle/>
          <a:p>
            <a:pPr marL="115882" indent="0">
              <a:buNone/>
            </a:pPr>
            <a:r>
              <a:rPr lang="en-US" dirty="0" smtClean="0">
                <a:sym typeface="Geneva" pitchFamily="-84" charset="0"/>
              </a:rPr>
              <a:t>Read Section 9.1 in “</a:t>
            </a:r>
            <a:r>
              <a:rPr lang="en-US" i="1" dirty="0">
                <a:sym typeface="Geneva" pitchFamily="-84" charset="0"/>
              </a:rPr>
              <a:t>I</a:t>
            </a:r>
            <a:r>
              <a:rPr lang="en-US" i="1" dirty="0" smtClean="0">
                <a:sym typeface="Geneva" pitchFamily="-84" charset="0"/>
              </a:rPr>
              <a:t>ntroduction to The Design and Analysis of Algorithms”.</a:t>
            </a:r>
            <a:endParaRPr lang="en-US" dirty="0">
              <a:sym typeface="Geneva" pitchFamily="-84" charset="0"/>
            </a:endParaRPr>
          </a:p>
          <a:p>
            <a:pPr marL="115882" indent="0">
              <a:buNone/>
            </a:pPr>
            <a:endParaRPr lang="en-US" dirty="0" smtClean="0">
              <a:sym typeface="Geneva" pitchFamily="-84" charset="0"/>
            </a:endParaRPr>
          </a:p>
          <a:p>
            <a:pPr marL="115882" indent="0">
              <a:buNone/>
            </a:pPr>
            <a:r>
              <a:rPr lang="en-US" b="1" i="1" dirty="0" smtClean="0">
                <a:sym typeface="Geneva" pitchFamily="-84" charset="0"/>
              </a:rPr>
              <a:t>Attempt the following problem…</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ヒラギノ角ゴ ProN W3" pitchFamily="-84" charset="-128"/>
              </a:defRPr>
            </a:lvl1pPr>
            <a:lvl2pPr marL="742912" indent="-285736" eaLnBrk="0" hangingPunct="0">
              <a:defRPr sz="2400">
                <a:solidFill>
                  <a:schemeClr val="tx1"/>
                </a:solidFill>
                <a:latin typeface="Arial" pitchFamily="34" charset="0"/>
                <a:ea typeface="ヒラギノ角ゴ ProN W3" pitchFamily="-84" charset="-128"/>
              </a:defRPr>
            </a:lvl2pPr>
            <a:lvl3pPr marL="1142941" indent="-228589" eaLnBrk="0" hangingPunct="0">
              <a:defRPr sz="2400">
                <a:solidFill>
                  <a:schemeClr val="tx1"/>
                </a:solidFill>
                <a:latin typeface="Arial" pitchFamily="34" charset="0"/>
                <a:ea typeface="ヒラギノ角ゴ ProN W3" pitchFamily="-84" charset="-128"/>
              </a:defRPr>
            </a:lvl3pPr>
            <a:lvl4pPr marL="1600119" indent="-228589" eaLnBrk="0" hangingPunct="0">
              <a:defRPr sz="2400">
                <a:solidFill>
                  <a:schemeClr val="tx1"/>
                </a:solidFill>
                <a:latin typeface="Arial" pitchFamily="34" charset="0"/>
                <a:ea typeface="ヒラギノ角ゴ ProN W3" pitchFamily="-84" charset="-128"/>
              </a:defRPr>
            </a:lvl4pPr>
            <a:lvl5pPr marL="2057295" indent="-228589" eaLnBrk="0" hangingPunct="0">
              <a:defRPr sz="2400">
                <a:solidFill>
                  <a:schemeClr val="tx1"/>
                </a:solidFill>
                <a:latin typeface="Arial" pitchFamily="34" charset="0"/>
                <a:ea typeface="ヒラギノ角ゴ ProN W3" pitchFamily="-84" charset="-128"/>
              </a:defRPr>
            </a:lvl5pPr>
            <a:lvl6pPr marL="2514471" indent="-228589"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649" indent="-228589"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8825" indent="-228589"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001" indent="-228589"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B01FE06-69C7-4548-8BF5-43AA795E897A}" type="slidenum">
              <a:rPr lang="en-US" sz="1700">
                <a:solidFill>
                  <a:srgbClr val="B5A788"/>
                </a:solidFill>
              </a:rPr>
              <a:pPr eaLnBrk="1" hangingPunct="1"/>
              <a:t>35</a:t>
            </a:fld>
            <a:endParaRPr lang="en-US" sz="1700">
              <a:solidFill>
                <a:srgbClr val="B5A788"/>
              </a:solidFill>
            </a:endParaRPr>
          </a:p>
        </p:txBody>
      </p:sp>
    </p:spTree>
    <p:extLst>
      <p:ext uri="{BB962C8B-B14F-4D97-AF65-F5344CB8AC3E}">
        <p14:creationId xmlns:p14="http://schemas.microsoft.com/office/powerpoint/2010/main" val="37284524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idx="4294967295"/>
          </p:nvPr>
        </p:nvSpPr>
        <p:spPr/>
        <p:txBody>
          <a:bodyPr lIns="50797" tIns="50797" rIns="50797" bIns="50797"/>
          <a:lstStyle/>
          <a:p>
            <a:pPr eaLnBrk="1" hangingPunct="1"/>
            <a:r>
              <a:rPr lang="en-US" smtClean="0"/>
              <a:t>A Torch Problem</a:t>
            </a:r>
          </a:p>
        </p:txBody>
      </p:sp>
      <p:sp>
        <p:nvSpPr>
          <p:cNvPr id="44034" name="Rectangle 2"/>
          <p:cNvSpPr>
            <a:spLocks noGrp="1" noChangeArrowheads="1"/>
          </p:cNvSpPr>
          <p:nvPr>
            <p:ph type="body" idx="4294967295"/>
          </p:nvPr>
        </p:nvSpPr>
        <p:spPr>
          <a:xfrm>
            <a:off x="1561406" y="4229101"/>
            <a:ext cx="11133682" cy="5328220"/>
          </a:xfrm>
        </p:spPr>
        <p:txBody>
          <a:bodyPr lIns="50797" tIns="50797" rIns="50797" bIns="50797"/>
          <a:lstStyle/>
          <a:p>
            <a:pPr algn="ctr" eaLnBrk="1" hangingPunct="1">
              <a:buFont typeface="Wingdings" pitchFamily="2" charset="2"/>
              <a:buNone/>
            </a:pPr>
            <a:r>
              <a:rPr lang="en-US" sz="4000" i="1" dirty="0">
                <a:sym typeface="Geneva" charset="0"/>
              </a:rPr>
              <a:t>Four people wish to cross a bridge at night. They need a torch to cross and they only have one torch between them. Also, since the bridge is narrow, they can only cross at most two at a time, and can only travel at the speed of the slowest. The four people can cross in 1 minute, 2 minutes, 5 minutes and 10 minutes, respectively. Find a way for them to cross in the minimum about of time.</a:t>
            </a:r>
          </a:p>
        </p:txBody>
      </p:sp>
      <p:pic>
        <p:nvPicPr>
          <p:cNvPr id="4403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8937" y="196852"/>
            <a:ext cx="5179119" cy="323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4"/>
          <p:cNvSpPr>
            <a:spLocks/>
          </p:cNvSpPr>
          <p:nvPr/>
        </p:nvSpPr>
        <p:spPr bwMode="auto">
          <a:xfrm>
            <a:off x="9742760" y="3436641"/>
            <a:ext cx="3022601"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r>
              <a:rPr lang="en-US" sz="900" dirty="0"/>
              <a:t>Ando Hiroshige (http:www.hiroshige.org.uk)</a:t>
            </a:r>
          </a:p>
        </p:txBody>
      </p:sp>
    </p:spTree>
    <p:extLst>
      <p:ext uri="{BB962C8B-B14F-4D97-AF65-F5344CB8AC3E}">
        <p14:creationId xmlns:p14="http://schemas.microsoft.com/office/powerpoint/2010/main" val="31223978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1389063" y="26989"/>
            <a:ext cx="10728326" cy="18415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Milk and Water</a:t>
            </a:r>
          </a:p>
        </p:txBody>
      </p:sp>
      <p:sp>
        <p:nvSpPr>
          <p:cNvPr id="32771" name="Content Placeholder 2"/>
          <p:cNvSpPr>
            <a:spLocks noGrp="1"/>
          </p:cNvSpPr>
          <p:nvPr>
            <p:ph idx="4294967295"/>
          </p:nvPr>
        </p:nvSpPr>
        <p:spPr>
          <a:xfrm>
            <a:off x="1301751" y="2212975"/>
            <a:ext cx="11703050" cy="6275388"/>
          </a:xfrm>
        </p:spPr>
        <p:txBody>
          <a:bodyPr lIns="50797" tIns="50797" rIns="50797" bIns="50797">
            <a:normAutofit/>
          </a:bodyPr>
          <a:lstStyle/>
          <a:p>
            <a:pPr marL="520157" indent="-403123" fontAlgn="auto">
              <a:spcBef>
                <a:spcPts val="853"/>
              </a:spcBef>
              <a:spcAft>
                <a:spcPts val="0"/>
              </a:spcAft>
              <a:buFont typeface="Wingdings 2"/>
              <a:buChar char=""/>
              <a:defRPr/>
            </a:pPr>
            <a:r>
              <a:rPr lang="en-US" dirty="0" smtClean="0">
                <a:ea typeface="+mn-ea"/>
                <a:cs typeface="+mn-cs"/>
              </a:rPr>
              <a:t>Consider two glasses. One of milk and another with the same amount of water.</a:t>
            </a:r>
          </a:p>
          <a:p>
            <a:pPr marL="520157" indent="-403123" fontAlgn="auto">
              <a:spcBef>
                <a:spcPts val="853"/>
              </a:spcBef>
              <a:spcAft>
                <a:spcPts val="0"/>
              </a:spcAft>
              <a:buFont typeface="Wingdings 2"/>
              <a:buChar char=""/>
              <a:defRPr/>
            </a:pPr>
            <a:r>
              <a:rPr lang="en-US" dirty="0" smtClean="0">
                <a:ea typeface="+mn-ea"/>
                <a:cs typeface="+mn-cs"/>
              </a:rPr>
              <a:t>Take a spoonful of milk and mix it into the glass of water.</a:t>
            </a:r>
          </a:p>
          <a:p>
            <a:pPr marL="520157" indent="-403123" fontAlgn="auto">
              <a:spcBef>
                <a:spcPts val="853"/>
              </a:spcBef>
              <a:spcAft>
                <a:spcPts val="0"/>
              </a:spcAft>
              <a:buFont typeface="Wingdings 2"/>
              <a:buChar char=""/>
              <a:defRPr/>
            </a:pPr>
            <a:r>
              <a:rPr lang="en-US" dirty="0" smtClean="0">
                <a:ea typeface="+mn-ea"/>
                <a:cs typeface="+mn-cs"/>
              </a:rPr>
              <a:t>Now, take a spoonful of the mixture of milk and water and put it back into the glass of milk.</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lstStyle/>
          <a:p>
            <a:pPr eaLnBrk="1" hangingPunct="1"/>
            <a:r>
              <a:rPr lang="en-US" dirty="0" smtClean="0">
                <a:latin typeface="Calibri" charset="0"/>
                <a:ea typeface="MS PGothic" charset="0"/>
              </a:rPr>
              <a:t>Is there</a:t>
            </a:r>
            <a:r>
              <a:rPr lang="en-US" dirty="0">
                <a:latin typeface="Calibri" charset="0"/>
                <a:ea typeface="MS PGothic" charset="0"/>
              </a:rPr>
              <a:t>:</a:t>
            </a:r>
          </a:p>
        </p:txBody>
      </p:sp>
      <p:sp>
        <p:nvSpPr>
          <p:cNvPr id="2051" name="TPAnswers"/>
          <p:cNvSpPr>
            <a:spLocks noGrp="1"/>
          </p:cNvSpPr>
          <p:nvPr>
            <p:ph idx="1"/>
            <p:custDataLst>
              <p:tags r:id="rId2"/>
            </p:custDataLst>
          </p:nvPr>
        </p:nvSpPr>
        <p:spPr>
          <a:xfrm>
            <a:off x="1821880" y="2788568"/>
            <a:ext cx="5852160" cy="5121239"/>
          </a:xfrm>
        </p:spPr>
        <p:txBody>
          <a:bodyPr/>
          <a:lstStyle/>
          <a:p>
            <a:pPr marL="914400" indent="-914400">
              <a:buFont typeface="Arial" charset="0"/>
              <a:buAutoNum type="alphaUcPeriod"/>
            </a:pPr>
            <a:r>
              <a:rPr lang="en-US" sz="3600" dirty="0" smtClean="0">
                <a:latin typeface="Calibri" charset="0"/>
                <a:ea typeface="MS PGothic" charset="0"/>
              </a:rPr>
              <a:t>More </a:t>
            </a:r>
            <a:r>
              <a:rPr lang="en-US" sz="3600" dirty="0"/>
              <a:t>milk in the water than water in </a:t>
            </a:r>
            <a:r>
              <a:rPr lang="en-US" sz="3600" dirty="0" smtClean="0"/>
              <a:t>the milk?</a:t>
            </a:r>
            <a:endParaRPr lang="en-US" sz="3600" dirty="0" smtClean="0">
              <a:latin typeface="Calibri" charset="0"/>
              <a:ea typeface="MS PGothic" charset="0"/>
            </a:endParaRPr>
          </a:p>
          <a:p>
            <a:pPr marL="914400" indent="-914400">
              <a:buFont typeface="Arial" charset="0"/>
              <a:buAutoNum type="alphaUcPeriod"/>
            </a:pPr>
            <a:r>
              <a:rPr lang="en-US" sz="3600" dirty="0">
                <a:latin typeface="Calibri" charset="0"/>
                <a:ea typeface="MS PGothic" charset="0"/>
              </a:rPr>
              <a:t>More </a:t>
            </a:r>
            <a:r>
              <a:rPr lang="en-US" sz="3600" dirty="0" smtClean="0"/>
              <a:t>water </a:t>
            </a:r>
            <a:r>
              <a:rPr lang="en-US" sz="3600" dirty="0"/>
              <a:t>in the </a:t>
            </a:r>
            <a:r>
              <a:rPr lang="en-US" sz="3600" dirty="0" smtClean="0"/>
              <a:t>milk </a:t>
            </a:r>
            <a:r>
              <a:rPr lang="en-US" sz="3600" dirty="0"/>
              <a:t>than </a:t>
            </a:r>
            <a:r>
              <a:rPr lang="en-US" sz="3600" dirty="0" smtClean="0"/>
              <a:t>milk </a:t>
            </a:r>
            <a:r>
              <a:rPr lang="en-US" sz="3600" dirty="0"/>
              <a:t>in the </a:t>
            </a:r>
            <a:r>
              <a:rPr lang="en-US" sz="3600" dirty="0" smtClean="0"/>
              <a:t>water?</a:t>
            </a:r>
            <a:endParaRPr lang="en-US" sz="3600" dirty="0">
              <a:latin typeface="Calibri" charset="0"/>
              <a:ea typeface="MS PGothic" charset="0"/>
            </a:endParaRPr>
          </a:p>
          <a:p>
            <a:pPr marL="914400" indent="-914400">
              <a:buFont typeface="Arial" charset="0"/>
              <a:buAutoNum type="alphaUcPeriod"/>
            </a:pPr>
            <a:r>
              <a:rPr lang="en-US" sz="3600" dirty="0" smtClean="0">
                <a:latin typeface="Calibri" charset="0"/>
                <a:ea typeface="MS PGothic" charset="0"/>
              </a:rPr>
              <a:t>The same amount of </a:t>
            </a:r>
            <a:r>
              <a:rPr lang="en-US" sz="3600" dirty="0"/>
              <a:t>milk in the water </a:t>
            </a:r>
            <a:r>
              <a:rPr lang="en-US" sz="3600" dirty="0" smtClean="0"/>
              <a:t>as </a:t>
            </a:r>
            <a:r>
              <a:rPr lang="en-US" sz="3600" dirty="0"/>
              <a:t>water in the milk?</a:t>
            </a:r>
            <a:endParaRPr lang="en-US" sz="3600" dirty="0">
              <a:latin typeface="Calibri" charset="0"/>
              <a:ea typeface="MS PGothic" charset="0"/>
            </a:endParaRPr>
          </a:p>
          <a:p>
            <a:pPr marL="914400" indent="-914400">
              <a:buFont typeface="Arial" charset="0"/>
              <a:buAutoNum type="alphaUcPeriod"/>
            </a:pPr>
            <a:r>
              <a:rPr lang="en-US" sz="3600" dirty="0" smtClean="0">
                <a:latin typeface="Calibri" charset="0"/>
                <a:ea typeface="MS PGothic" charset="0"/>
              </a:rPr>
              <a:t>Cannot tell.</a:t>
            </a:r>
            <a:endParaRPr lang="en-US" sz="3600" dirty="0">
              <a:latin typeface="Calibri" charset="0"/>
              <a:ea typeface="MS PGothic" charset="0"/>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Invariant</a:t>
            </a:r>
            <a:endParaRPr lang="en-AU" dirty="0"/>
          </a:p>
        </p:txBody>
      </p:sp>
      <p:sp>
        <p:nvSpPr>
          <p:cNvPr id="3" name="Content Placeholder 2"/>
          <p:cNvSpPr>
            <a:spLocks noGrp="1"/>
          </p:cNvSpPr>
          <p:nvPr>
            <p:ph idx="1"/>
          </p:nvPr>
        </p:nvSpPr>
        <p:spPr>
          <a:xfrm>
            <a:off x="1605857" y="3580657"/>
            <a:ext cx="11168882" cy="1953717"/>
          </a:xfrm>
        </p:spPr>
        <p:txBody>
          <a:bodyPr/>
          <a:lstStyle/>
          <a:p>
            <a:pPr marL="117469" indent="0" algn="ctr">
              <a:buNone/>
            </a:pPr>
            <a:r>
              <a:rPr lang="en-AU" i="1" dirty="0" smtClean="0"/>
              <a:t>An invariant is a property that does not change.</a:t>
            </a:r>
            <a:endParaRPr lang="en-AU" i="1" dirty="0"/>
          </a:p>
        </p:txBody>
      </p:sp>
    </p:spTree>
    <p:extLst>
      <p:ext uri="{BB962C8B-B14F-4D97-AF65-F5344CB8AC3E}">
        <p14:creationId xmlns:p14="http://schemas.microsoft.com/office/powerpoint/2010/main" val="1547533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Milk and Water</a:t>
            </a:r>
            <a:endParaRPr lang="en-AU" dirty="0"/>
          </a:p>
        </p:txBody>
      </p:sp>
      <p:sp>
        <p:nvSpPr>
          <p:cNvPr id="3" name="Content Placeholder 2"/>
          <p:cNvSpPr>
            <a:spLocks noGrp="1"/>
          </p:cNvSpPr>
          <p:nvPr>
            <p:ph idx="1"/>
          </p:nvPr>
        </p:nvSpPr>
        <p:spPr>
          <a:xfrm>
            <a:off x="1605857" y="1924473"/>
            <a:ext cx="11168882" cy="3609902"/>
          </a:xfrm>
        </p:spPr>
        <p:txBody>
          <a:bodyPr/>
          <a:lstStyle/>
          <a:p>
            <a:pPr marL="803269" indent="-685800"/>
            <a:r>
              <a:rPr lang="en-AU" i="1" dirty="0" smtClean="0"/>
              <a:t>Each glass starts with x litres of liquid</a:t>
            </a:r>
          </a:p>
          <a:p>
            <a:pPr marL="803269" indent="-685800"/>
            <a:r>
              <a:rPr lang="en-AU" i="1" dirty="0" smtClean="0"/>
              <a:t>At conclusion of the process …</a:t>
            </a:r>
          </a:p>
          <a:p>
            <a:pPr marL="1193774" lvl="1" indent="-685800"/>
            <a:r>
              <a:rPr lang="en-AU" i="1" dirty="0" smtClean="0"/>
              <a:t>The Water glass has r litres of milk and x-r litres of water</a:t>
            </a:r>
          </a:p>
          <a:p>
            <a:pPr marL="507974" lvl="1" indent="0">
              <a:buNone/>
            </a:pPr>
            <a:r>
              <a:rPr lang="en-AU" dirty="0" smtClean="0"/>
              <a:t>Invariant: x litres of milk and x litres of water</a:t>
            </a:r>
          </a:p>
          <a:p>
            <a:pPr marL="1079474" lvl="1" indent="-571500"/>
            <a:r>
              <a:rPr lang="en-AU" dirty="0" smtClean="0"/>
              <a:t>The Milk glass has x-r litres of water and r litres of milk</a:t>
            </a:r>
          </a:p>
          <a:p>
            <a:pPr marL="1079474" lvl="1" indent="-571500"/>
            <a:r>
              <a:rPr lang="en-AU" dirty="0" smtClean="0"/>
              <a:t>The same amount of milk in the water as water in the milk</a:t>
            </a:r>
          </a:p>
          <a:p>
            <a:pPr marL="117469" indent="0" algn="ctr">
              <a:buNone/>
            </a:pPr>
            <a:endParaRPr lang="en-AU" i="1" dirty="0"/>
          </a:p>
        </p:txBody>
      </p:sp>
    </p:spTree>
    <p:extLst>
      <p:ext uri="{BB962C8B-B14F-4D97-AF65-F5344CB8AC3E}">
        <p14:creationId xmlns:p14="http://schemas.microsoft.com/office/powerpoint/2010/main" val="176733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idx="4294967295"/>
          </p:nvPr>
        </p:nvSpPr>
        <p:spPr>
          <a:xfrm>
            <a:off x="1533525" y="-379784"/>
            <a:ext cx="10728325" cy="1841500"/>
          </a:xfrm>
        </p:spPr>
        <p:txBody>
          <a:bodyPr lIns="50785" tIns="50785" rIns="50785" bIns="50785"/>
          <a:lstStyle/>
          <a:p>
            <a:pPr eaLnBrk="1" hangingPunct="1"/>
            <a:r>
              <a:rPr lang="en-US" dirty="0" smtClean="0">
                <a:effectLst>
                  <a:outerShdw blurRad="38100" dist="38100" dir="2700000" algn="tl">
                    <a:srgbClr val="C0C0C0"/>
                  </a:outerShdw>
                </a:effectLst>
                <a:latin typeface="Arial" pitchFamily="34" charset="0"/>
              </a:rPr>
              <a:t>Prim</a:t>
            </a:r>
            <a:r>
              <a:rPr lang="en-AU" altLang="en-US" dirty="0" smtClean="0">
                <a:effectLst>
                  <a:outerShdw blurRad="38100" dist="38100" dir="2700000" algn="tl">
                    <a:srgbClr val="C0C0C0"/>
                  </a:outerShdw>
                </a:effectLst>
                <a:latin typeface="Arial" pitchFamily="34" charset="0"/>
              </a:rPr>
              <a:t>’</a:t>
            </a:r>
            <a:r>
              <a:rPr lang="en-US" altLang="ja-JP" dirty="0" smtClean="0">
                <a:effectLst>
                  <a:outerShdw blurRad="38100" dist="38100" dir="2700000" algn="tl">
                    <a:srgbClr val="C0C0C0"/>
                  </a:outerShdw>
                </a:effectLst>
                <a:latin typeface="Arial" pitchFamily="34" charset="0"/>
                <a:ea typeface="MS Gothic" pitchFamily="49" charset="-128"/>
              </a:rPr>
              <a:t>s algorithm</a:t>
            </a:r>
            <a:endParaRPr lang="en-US" dirty="0" smtClean="0">
              <a:effectLst>
                <a:outerShdw blurRad="38100" dist="38100" dir="2700000" algn="tl">
                  <a:srgbClr val="C0C0C0"/>
                </a:outerShdw>
              </a:effectLst>
              <a:latin typeface="Arial" pitchFamily="34" charset="0"/>
            </a:endParaRPr>
          </a:p>
        </p:txBody>
      </p:sp>
      <p:sp>
        <p:nvSpPr>
          <p:cNvPr id="2" name="Process 1"/>
          <p:cNvSpPr/>
          <p:nvPr/>
        </p:nvSpPr>
        <p:spPr>
          <a:xfrm>
            <a:off x="2397944" y="1204392"/>
            <a:ext cx="4464496" cy="1368152"/>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rgbClr val="000000"/>
                </a:solidFill>
              </a:rPr>
              <a:t>Choose a vertex in the Graph</a:t>
            </a:r>
          </a:p>
        </p:txBody>
      </p:sp>
      <p:sp>
        <p:nvSpPr>
          <p:cNvPr id="5" name="Process 4"/>
          <p:cNvSpPr/>
          <p:nvPr/>
        </p:nvSpPr>
        <p:spPr>
          <a:xfrm>
            <a:off x="2325936" y="3364632"/>
            <a:ext cx="4464496" cy="1368152"/>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rgbClr val="000000"/>
                </a:solidFill>
              </a:rPr>
              <a:t>Put the vertex in the Tree</a:t>
            </a:r>
          </a:p>
        </p:txBody>
      </p:sp>
      <p:sp>
        <p:nvSpPr>
          <p:cNvPr id="3" name="Decision 2"/>
          <p:cNvSpPr/>
          <p:nvPr/>
        </p:nvSpPr>
        <p:spPr>
          <a:xfrm>
            <a:off x="1245816" y="5524872"/>
            <a:ext cx="6624736" cy="2016224"/>
          </a:xfrm>
          <a:prstGeom prst="flowChartDecisi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rgbClr val="000000"/>
                </a:solidFill>
              </a:rPr>
              <a:t>Is there a vertex not in the Tree?</a:t>
            </a:r>
          </a:p>
        </p:txBody>
      </p:sp>
      <p:sp>
        <p:nvSpPr>
          <p:cNvPr id="4" name="Process 3"/>
          <p:cNvSpPr/>
          <p:nvPr/>
        </p:nvSpPr>
        <p:spPr>
          <a:xfrm>
            <a:off x="8950672" y="5740896"/>
            <a:ext cx="3744416" cy="1656184"/>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rgbClr val="000000"/>
                </a:solidFill>
              </a:rPr>
              <a:t>Choose an edge between the Tree and this vertex</a:t>
            </a:r>
          </a:p>
        </p:txBody>
      </p:sp>
      <p:sp>
        <p:nvSpPr>
          <p:cNvPr id="6" name="Process 5"/>
          <p:cNvSpPr/>
          <p:nvPr/>
        </p:nvSpPr>
        <p:spPr>
          <a:xfrm>
            <a:off x="9310712" y="3076600"/>
            <a:ext cx="3096344" cy="1656184"/>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a:solidFill>
                  <a:srgbClr val="000000"/>
                </a:solidFill>
              </a:rPr>
              <a:t>Add the edge to the Tree.</a:t>
            </a:r>
          </a:p>
        </p:txBody>
      </p:sp>
      <p:sp>
        <p:nvSpPr>
          <p:cNvPr id="46092" name="TextBox 11"/>
          <p:cNvSpPr txBox="1">
            <a:spLocks noChangeArrowheads="1"/>
          </p:cNvSpPr>
          <p:nvPr/>
        </p:nvSpPr>
        <p:spPr bwMode="auto">
          <a:xfrm>
            <a:off x="7797800" y="5812359"/>
            <a:ext cx="1079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defRPr/>
            </a:pPr>
            <a:r>
              <a:rPr lang="en-US" sz="3600" dirty="0" smtClean="0">
                <a:solidFill>
                  <a:srgbClr val="000000"/>
                </a:solidFill>
                <a:latin typeface="+mn-lt"/>
              </a:rPr>
              <a:t>Yes</a:t>
            </a:r>
          </a:p>
        </p:txBody>
      </p:sp>
      <p:cxnSp>
        <p:nvCxnSpPr>
          <p:cNvPr id="14" name="Straight Arrow Connector 13"/>
          <p:cNvCxnSpPr>
            <a:cxnSpLocks noChangeShapeType="1"/>
          </p:cNvCxnSpPr>
          <p:nvPr/>
        </p:nvCxnSpPr>
        <p:spPr bwMode="auto">
          <a:xfrm>
            <a:off x="4557713" y="2572271"/>
            <a:ext cx="0" cy="6477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a:off x="4557713" y="4732859"/>
            <a:ext cx="0" cy="6477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7870825" y="6533084"/>
            <a:ext cx="1008063" cy="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8" name="Straight Arrow Connector 17"/>
          <p:cNvCxnSpPr>
            <a:cxnSpLocks noChangeShapeType="1"/>
            <a:stCxn id="4" idx="0"/>
          </p:cNvCxnSpPr>
          <p:nvPr/>
        </p:nvCxnSpPr>
        <p:spPr bwMode="auto">
          <a:xfrm flipV="1">
            <a:off x="10823575" y="4877321"/>
            <a:ext cx="0" cy="86360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flipH="1">
            <a:off x="6862763" y="3869259"/>
            <a:ext cx="2447925" cy="0"/>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a:off x="4558184" y="7541096"/>
            <a:ext cx="0" cy="792088"/>
          </a:xfrm>
          <a:prstGeom prst="straightConnector1">
            <a:avLst/>
          </a:prstGeom>
          <a:noFill/>
          <a:ln w="50800">
            <a:solidFill>
              <a:schemeClr val="accent1"/>
            </a:solidFill>
            <a:round/>
            <a:headEnd/>
            <a:tailEnd type="arrow" w="med" len="med"/>
          </a:ln>
          <a:effectLst>
            <a:outerShdw dist="25400" dir="5400000" rotWithShape="0">
              <a:srgbClr val="808080">
                <a:alpha val="43137"/>
              </a:srgbClr>
            </a:outerShdw>
          </a:effectLst>
          <a:extLst>
            <a:ext uri="{909E8E84-426E-40DD-AFC4-6F175D3DCCD1}">
              <a14:hiddenFill xmlns:a14="http://schemas.microsoft.com/office/drawing/2010/main">
                <a:noFill/>
              </a14:hiddenFill>
            </a:ext>
          </a:extLst>
        </p:spPr>
      </p:cxnSp>
      <p:sp>
        <p:nvSpPr>
          <p:cNvPr id="19" name="TextBox 11"/>
          <p:cNvSpPr txBox="1">
            <a:spLocks noChangeArrowheads="1"/>
          </p:cNvSpPr>
          <p:nvPr/>
        </p:nvSpPr>
        <p:spPr bwMode="auto">
          <a:xfrm>
            <a:off x="4679776" y="7614084"/>
            <a:ext cx="1079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N W3" charset="0"/>
                <a:cs typeface="ヒラギノ角ゴ ProN W3" charset="0"/>
              </a:defRPr>
            </a:lvl1pPr>
            <a:lvl2pPr marL="742950" indent="-285750" eaLnBrk="0" hangingPunct="0">
              <a:defRPr sz="2400">
                <a:solidFill>
                  <a:schemeClr val="tx1"/>
                </a:solidFill>
                <a:latin typeface="Arial" charset="0"/>
                <a:ea typeface="ヒラギノ角ゴ ProN W3" charset="0"/>
                <a:cs typeface="ヒラギノ角ゴ ProN W3" charset="0"/>
              </a:defRPr>
            </a:lvl2pPr>
            <a:lvl3pPr marL="1143000" indent="-228600" eaLnBrk="0" hangingPunct="0">
              <a:defRPr sz="2400">
                <a:solidFill>
                  <a:schemeClr val="tx1"/>
                </a:solidFill>
                <a:latin typeface="Arial" charset="0"/>
                <a:ea typeface="ヒラギノ角ゴ ProN W3" charset="0"/>
                <a:cs typeface="ヒラギノ角ゴ ProN W3" charset="0"/>
              </a:defRPr>
            </a:lvl3pPr>
            <a:lvl4pPr marL="1600200" indent="-228600" eaLnBrk="0" hangingPunct="0">
              <a:defRPr sz="2400">
                <a:solidFill>
                  <a:schemeClr val="tx1"/>
                </a:solidFill>
                <a:latin typeface="Arial" charset="0"/>
                <a:ea typeface="ヒラギノ角ゴ ProN W3" charset="0"/>
                <a:cs typeface="ヒラギノ角ゴ ProN W3" charset="0"/>
              </a:defRPr>
            </a:lvl4pPr>
            <a:lvl5pPr marL="2057400" indent="-228600" eaLnBrk="0" hangingPunct="0">
              <a:defRPr sz="2400">
                <a:solidFill>
                  <a:schemeClr val="tx1"/>
                </a:solidFill>
                <a:latin typeface="Arial" charset="0"/>
                <a:ea typeface="ヒラギノ角ゴ ProN W3" charset="0"/>
                <a:cs typeface="ヒラギノ角ゴ ProN W3" charset="0"/>
              </a:defRPr>
            </a:lvl5pPr>
            <a:lvl6pPr marL="25146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6pPr>
            <a:lvl7pPr marL="29718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7pPr>
            <a:lvl8pPr marL="34290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8pPr>
            <a:lvl9pPr marL="3886200" indent="-228600" eaLnBrk="0" fontAlgn="base" hangingPunct="0">
              <a:spcBef>
                <a:spcPct val="0"/>
              </a:spcBef>
              <a:spcAft>
                <a:spcPct val="0"/>
              </a:spcAft>
              <a:defRPr sz="2400">
                <a:solidFill>
                  <a:schemeClr val="tx1"/>
                </a:solidFill>
                <a:latin typeface="Arial" charset="0"/>
                <a:ea typeface="ヒラギノ角ゴ ProN W3" charset="0"/>
                <a:cs typeface="ヒラギノ角ゴ ProN W3" charset="0"/>
              </a:defRPr>
            </a:lvl9pPr>
          </a:lstStyle>
          <a:p>
            <a:pPr eaLnBrk="1" hangingPunct="1">
              <a:defRPr/>
            </a:pPr>
            <a:r>
              <a:rPr lang="en-US" sz="3600" dirty="0" smtClean="0">
                <a:solidFill>
                  <a:srgbClr val="000000"/>
                </a:solidFill>
                <a:latin typeface="+mn-lt"/>
              </a:rPr>
              <a:t>No</a:t>
            </a:r>
          </a:p>
        </p:txBody>
      </p:sp>
      <p:sp>
        <p:nvSpPr>
          <p:cNvPr id="21" name="Process 3"/>
          <p:cNvSpPr/>
          <p:nvPr/>
        </p:nvSpPr>
        <p:spPr>
          <a:xfrm>
            <a:off x="3022206" y="8260196"/>
            <a:ext cx="3048146" cy="1225116"/>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600" dirty="0" smtClean="0">
                <a:solidFill>
                  <a:srgbClr val="000000"/>
                </a:solidFill>
              </a:rPr>
              <a:t>Return the tree</a:t>
            </a:r>
            <a:endParaRPr lang="en-US" sz="3600" dirty="0">
              <a:solidFill>
                <a:srgbClr val="000000"/>
              </a:solidFill>
            </a:endParaRPr>
          </a:p>
        </p:txBody>
      </p:sp>
    </p:spTree>
    <p:extLst>
      <p:ext uri="{BB962C8B-B14F-4D97-AF65-F5344CB8AC3E}">
        <p14:creationId xmlns:p14="http://schemas.microsoft.com/office/powerpoint/2010/main" val="136661179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idx="4294967295"/>
          </p:nvPr>
        </p:nvSpPr>
        <p:spPr>
          <a:xfrm>
            <a:off x="1606551" y="7937"/>
            <a:ext cx="11861800" cy="1625600"/>
          </a:xfrm>
        </p:spPr>
        <p:txBody>
          <a:bodyPr lIns="50797" tIns="50797" rIns="50797" bIns="50797"/>
          <a:lstStyle/>
          <a:p>
            <a:pPr fontAlgn="auto">
              <a:spcAft>
                <a:spcPts val="0"/>
              </a:spcAft>
              <a:defRPr/>
            </a:pPr>
            <a:r>
              <a:rPr lang="en-US" dirty="0" smtClean="0">
                <a:solidFill>
                  <a:schemeClr val="tx2">
                    <a:satMod val="130000"/>
                  </a:schemeClr>
                </a:solidFill>
                <a:ea typeface="+mj-ea"/>
                <a:cs typeface="+mj-cs"/>
              </a:rPr>
              <a:t>Cutting the Chocolate Block</a:t>
            </a:r>
          </a:p>
        </p:txBody>
      </p:sp>
      <p:sp>
        <p:nvSpPr>
          <p:cNvPr id="9218" name="Rectangle 2"/>
          <p:cNvSpPr>
            <a:spLocks noGrp="1" noChangeArrowheads="1"/>
          </p:cNvSpPr>
          <p:nvPr>
            <p:ph type="body" idx="4294967295"/>
          </p:nvPr>
        </p:nvSpPr>
        <p:spPr>
          <a:xfrm>
            <a:off x="6573839" y="1563690"/>
            <a:ext cx="6121399" cy="6275386"/>
          </a:xfrm>
        </p:spPr>
        <p:txBody>
          <a:bodyPr lIns="50797" tIns="50797" rIns="50797" bIns="50797"/>
          <a:lstStyle/>
          <a:p>
            <a:pPr>
              <a:lnSpc>
                <a:spcPct val="80000"/>
              </a:lnSpc>
              <a:buFont typeface="Wingdings" charset="0"/>
              <a:buNone/>
            </a:pPr>
            <a:r>
              <a:rPr lang="en-US" sz="4000" dirty="0">
                <a:latin typeface="Times New Roman" charset="0"/>
                <a:sym typeface="Geneva" charset="0"/>
              </a:rPr>
              <a:t>A chocolate block is divided into squares by horizontal and vertical grooves. The object is to cut the chocolate block into individual squares.</a:t>
            </a:r>
          </a:p>
          <a:p>
            <a:pPr>
              <a:lnSpc>
                <a:spcPct val="80000"/>
              </a:lnSpc>
              <a:buFont typeface="Wingdings" charset="0"/>
              <a:buNone/>
            </a:pPr>
            <a:r>
              <a:rPr lang="en-US" sz="4000" dirty="0">
                <a:latin typeface="Times New Roman" charset="0"/>
                <a:sym typeface="Geneva" charset="0"/>
              </a:rPr>
              <a:t> Assume each cut is made on a single piece along a groove. How many cuts are needed?</a:t>
            </a:r>
          </a:p>
        </p:txBody>
      </p:sp>
      <p:sp>
        <p:nvSpPr>
          <p:cNvPr id="9219" name="Rectangle 3"/>
          <p:cNvSpPr>
            <a:spLocks/>
          </p:cNvSpPr>
          <p:nvPr/>
        </p:nvSpPr>
        <p:spPr bwMode="auto">
          <a:xfrm>
            <a:off x="7073900" y="9340850"/>
            <a:ext cx="59309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900">
                <a:latin typeface="Helvetica Neue Light" charset="0"/>
                <a:sym typeface="Helvetica Neue Light" charset="0"/>
              </a:rPr>
              <a:t>© 2006-2009 Chocablog.com (</a:t>
            </a:r>
            <a:r>
              <a:rPr lang="en-US" sz="900" u="sng">
                <a:latin typeface="Helvetica Neue Light" charset="0"/>
                <a:sym typeface="Helvetica Neue Light" charset="0"/>
                <a:hlinkClick r:id="rId3"/>
              </a:rPr>
              <a:t>http://www.chocablog.com/reviews/ms-organic-fairtrade-milk-chocolate-with-rose/</a:t>
            </a:r>
            <a:r>
              <a:rPr lang="en-US" sz="900">
                <a:latin typeface="Helvetica Neue Light" charset="0"/>
                <a:sym typeface="Helvetica Neue Light" charset="0"/>
              </a:rPr>
              <a:t>)</a:t>
            </a:r>
          </a:p>
        </p:txBody>
      </p:sp>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141" y="2068513"/>
            <a:ext cx="5127898" cy="612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3963311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05030.17.01"/>
  <p:tag name="PPTVERSION" val="14"/>
  <p:tag name="TPOS" val="6"/>
</p:tagLst>
</file>

<file path=ppt/tags/tag10.xml><?xml version="1.0" encoding="utf-8"?>
<p:tagLst xmlns:a="http://schemas.openxmlformats.org/drawingml/2006/main" xmlns:r="http://schemas.openxmlformats.org/officeDocument/2006/relationships" xmlns:p="http://schemas.openxmlformats.org/presentationml/2006/main">
  <p:tag name="TPCOUNTDOWNSECONDS" val="30"/>
  <p:tag name="TYPE" val="3"/>
</p:tagLst>
</file>

<file path=ppt/tags/tag11.xml><?xml version="1.0" encoding="utf-8"?>
<p:tagLst xmlns:a="http://schemas.openxmlformats.org/drawingml/2006/main" xmlns:r="http://schemas.openxmlformats.org/officeDocument/2006/relationships" xmlns:p="http://schemas.openxmlformats.org/presentationml/2006/main">
  <p:tag name="SLIDEGUID" val="D7AB66F0361C4B298ADDA360313D9149"/>
  <p:tag name="AUTOOPENPOLL" val="False"/>
  <p:tag name="TYPE" val="TrueFalse"/>
  <p:tag name="TPSLIDEBULLETSTYLE" val="2"/>
  <p:tag name="TPQUESTIONXML" val="&lt;?xml version=&quot;1.0&quot; encoding=&quot;UTF-8&quot; standalone=&quot;yes&quot;?&gt;&lt;questionlist&gt;&lt;properties&gt;&lt;guid&gt;65E72DCA5B6845BD8621F1B2B47BEDA7&lt;/guid&gt;&lt;date&gt;3/18/2016 10:57:48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D7AB66F0361C4B298ADDA360313D9149&lt;/guid&gt;&lt;repollguid&gt;CEB929CA9BC34F9A9C37A9230FE4A2D1&lt;/repollguid&gt;&lt;sourceid&gt;75A1FDD6230C4498B8E64E7C6694C727&lt;/sourceid&gt;&lt;questiontext&gt;We can cover the non-star squares with 2x1 tiles?&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truefalse&gt;True&lt;/truefalse&gt;&lt;answers&gt;&lt;answer&gt;&lt;guid&gt;F040B0EF701E4464ABE7ECD4AB9420B0&lt;/guid&gt;&lt;answertext&gt;True&lt;/answertext&gt;&lt;valuetype&gt;0&lt;/valuetype&gt;&lt;/answer&gt;&lt;answer&gt;&lt;guid&gt;EA4529BDF84D492B8653D56A593250C9&lt;/guid&gt;&lt;answertext&gt;False&lt;/answertext&gt;&lt;valuetype&gt;0&lt;/valuetype&gt;&lt;/answer&gt;&lt;/answers&gt;&lt;/multichoice&gt;&lt;/questions&gt;&lt;/questionlist&gt;"/>
  <p:tag name="LIVECHARTING" val="False"/>
  <p:tag name="CHARTTYPE" val="0"/>
  <p:tag name="CHARTDEFINEDCOLORS" val="3,6,10,45,32,50,13,4,9,55,1"/>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PCOUNTDOWNSECONDS" val="30"/>
  <p:tag name="TYPE" val="3"/>
</p:tagLst>
</file>

<file path=ppt/tags/tag2.xml><?xml version="1.0" encoding="utf-8"?>
<p:tagLst xmlns:a="http://schemas.openxmlformats.org/drawingml/2006/main" xmlns:r="http://schemas.openxmlformats.org/officeDocument/2006/relationships" xmlns:p="http://schemas.openxmlformats.org/presentationml/2006/main">
  <p:tag name="SLIDEGUID" val="606A4ED60A9F4482BBD856F49B366164"/>
  <p:tag name="AUTOOPENPOLL" val="False"/>
  <p:tag name="TYPE" val="MultiChoiceSlide"/>
  <p:tag name="TPSLIDEBULLETSTYLE" val="2"/>
  <p:tag name="CHARTTYPE" val="0"/>
  <p:tag name="CHARTDEFINEDCOLORS" val="3,6,10,45,32,50,13,4,9,55,1"/>
  <p:tag name="TPQUESTIONXML" val="&lt;?xml version=&quot;1.0&quot; encoding=&quot;UTF-8&quot; standalone=&quot;yes&quot;?&gt;&lt;questionlist&gt;&lt;properties&gt;&lt;guid&gt;4C2DEA5CFC794A27804AA1919F78A3A5&lt;/guid&gt;&lt;date&gt;3/18/2016 10:57:48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606A4ED60A9F4482BBD856F49B366164&lt;/guid&gt;&lt;repollguid&gt;2663AED257F1471095B4670C51A927F3&lt;/repollguid&gt;&lt;sourceid&gt;B89FE391AFDB42389FB56E8C660E48D1&lt;/sourceid&gt;&lt;questiontext&gt;How many subsets of {a, b, c, d, e} are there?&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answers&gt;&lt;answer&gt;&lt;guid&gt;A9E11DCC0B5A46E290D5AC616959E713&lt;/guid&gt;&lt;answertext&gt;16&lt;/answertext&gt;&lt;valuetype&gt;0&lt;/valuetype&gt;&lt;/answer&gt;&lt;answer&gt;&lt;guid&gt;04AB46FCFF96487F92683F232CB31BEB&lt;/guid&gt;&lt;answertext&gt;31&lt;/answertext&gt;&lt;valuetype&gt;0&lt;/valuetype&gt;&lt;/answer&gt;&lt;answer&gt;&lt;guid&gt;48AD86E3B2AF4E73A664055C3A4538B7&lt;/guid&gt;&lt;answertext&gt;32&lt;/answertext&gt;&lt;valuetype&gt;0&lt;/valuetype&gt;&lt;/answer&gt;&lt;answer&gt;&lt;guid&gt;BB0606EF6FB748B999B06403252E9455&lt;/guid&gt;&lt;answertext&gt;None of the above&lt;/answertext&gt;&lt;valuetype&gt;0&lt;/valuetype&gt;&lt;/answer&gt;&lt;/answers&gt;&lt;/multichoice&gt;&lt;/questions&gt;&lt;/questionlist&gt;"/>
  <p:tag name="LIVECHARTING" val="Fals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C322BDD074604FEE81DF83E5B03F6046"/>
  <p:tag name="AUTOOPENPOLL" val="False"/>
  <p:tag name="TYPE" val="MultiChoiceSlide"/>
  <p:tag name="TPSLIDEBULLETSTYLE" val="2"/>
  <p:tag name="CHARTTYPE" val="0"/>
  <p:tag name="TPQUESTIONXML" val="&lt;?xml version=&quot;1.0&quot; encoding=&quot;UTF-8&quot; standalone=&quot;yes&quot;?&gt;&lt;questionlist&gt;&lt;properties&gt;&lt;guid&gt;5F1AC825FEB94E9E843DBA0B50B1C140&lt;/guid&gt;&lt;date&gt;3/18/2016 10:58:49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322BDD074604FEE81DF83E5B03F6046&lt;/guid&gt;&lt;repollguid&gt;52D60B45725D47B4AA150E171DBB0A10&lt;/repollguid&gt;&lt;sourceid&gt;2881A61A11B0449EB09FC445D4C45DE5&lt;/sourceid&gt;&lt;questiontext&gt;Enter question text...&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answers&gt;&lt;answer&gt;&lt;guid&gt;FEEB95944B174A239E033138D079840B&lt;/guid&gt;&lt;answertext&gt;Enter answer text...&lt;/answertext&gt;&lt;valuetype&gt;0&lt;/valuetype&gt;&lt;/answer&gt;&lt;answer&gt;&lt;guid&gt;DC2F41090FE044F689E2A55B705752D1&lt;/guid&gt;&lt;answertext&gt;Enter answer text...&lt;/answertext&gt;&lt;valuetype&gt;0&lt;/valuetype&gt;&lt;/answer&gt;&lt;answer&gt;&lt;guid&gt;E4EFA507BCB7449AA7A8104A3E049D7B&lt;/guid&gt;&lt;answertext&gt;Enter answer text...&lt;/answertext&gt;&lt;valuetype&gt;0&lt;/valuetype&gt;&lt;/answer&gt;&lt;answer&gt;&lt;guid&gt;300F6FEE9FA84149BC519B80454DE2DF&lt;/guid&gt;&lt;answertext&gt;Enter answer text...&lt;/answertext&gt;&lt;valuetype&gt;0&lt;/valuetype&gt;&lt;/answer&gt;&lt;/answers&gt;&lt;/multichoice&gt;&lt;/questions&gt;&lt;/questionlist&gt;"/>
  <p:tag name="LIVECHARTING" val="Fals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FFB0B45743E04C79AF279F5CE7DBFF24"/>
  <p:tag name="AUTOOPENPOLL" val="False"/>
  <p:tag name="TYPE" val="MultiChoiceSlide"/>
  <p:tag name="TPSLIDEBULLETSTYLE" val="2"/>
  <p:tag name="TPQUESTIONXML" val="&lt;?xml version=&quot;1.0&quot; encoding=&quot;UTF-8&quot; standalone=&quot;yes&quot;?&gt;&lt;questionlist&gt;&lt;properties&gt;&lt;guid&gt;6BE8D989368F4DD18F1F8BC2CD70D0DE&lt;/guid&gt;&lt;date&gt;3/18/2016 10:57:48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FB0B45743E04C79AF279F5CE7DBFF24&lt;/guid&gt;&lt;repollguid&gt;F12D9FDDBC794F4C9D226B615D3482BB&lt;/repollguid&gt;&lt;sourceid&gt;58AC8261C97742598DDB34F72081600A&lt;/sourceid&gt;&lt;questiontext&gt;How many cuts does it take to divide the following block into squares?&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answers&gt;&lt;answer&gt;&lt;guid&gt;A2C1DBC590A74A648133E1170886329F&lt;/guid&gt;&lt;answertext&gt;8&lt;/answertext&gt;&lt;valuetype&gt;0&lt;/valuetype&gt;&lt;/answer&gt;&lt;answer&gt;&lt;guid&gt;26700D5210F34B759FE63C78EEDF6FE9&lt;/guid&gt;&lt;answertext&gt;24&lt;/answertext&gt;&lt;valuetype&gt;0&lt;/valuetype&gt;&lt;/answer&gt;&lt;answer&gt;&lt;guid&gt;891992BD7B344D3ABDE0D1D281350FA0&lt;/guid&gt;&lt;answertext&gt;25&lt;/answertext&gt;&lt;valuetype&gt;0&lt;/valuetype&gt;&lt;/answer&gt;&lt;answer&gt;&lt;guid&gt;CF2B8C052D204C71A5DEE78F287FE828&lt;/guid&gt;&lt;answertext&gt;None of the above&lt;/answertext&gt;&lt;valuetype&gt;0&lt;/valuetype&gt;&lt;/answer&gt;&lt;/answers&gt;&lt;/multichoice&gt;&lt;/questions&gt;&lt;/questionlist&gt;"/>
  <p:tag name="LIVECHARTING"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402EEABA191044898879A410D5FB92F8"/>
  <p:tag name="AUTOOPENPOLL" val="False"/>
  <p:tag name="TYPE" val="TrueFalse"/>
  <p:tag name="TPSLIDEBULLETSTYLE" val="2"/>
  <p:tag name="TPQUESTIONXML" val="&lt;?xml version=&quot;1.0&quot; encoding=&quot;UTF-8&quot; standalone=&quot;yes&quot;?&gt;&lt;questionlist&gt;&lt;properties&gt;&lt;guid&gt;603C3DA3967047E4AFBE67F0EB8A72D5&lt;/guid&gt;&lt;date&gt;3/18/2016 10:57:48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402EEABA191044898879A410D5FB92F8&lt;/guid&gt;&lt;repollguid&gt;9B01A0CA4E454963AA59FC6E70D2DA87&lt;/repollguid&gt;&lt;sourceid&gt;62734AC5FC0540348F4C38FC7F13B2C0&lt;/sourceid&gt;&lt;questiontext&gt;We can tile the mutilated grid with 2 x 1 tiles?&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truefalse&gt;True&lt;/truefalse&gt;&lt;answers&gt;&lt;answer&gt;&lt;guid&gt;61BD15A9D1F54D48ACF5D7E0ADF47DD6&lt;/guid&gt;&lt;answertext&gt;True&lt;/answertext&gt;&lt;valuetype&gt;0&lt;/valuetype&gt;&lt;/answer&gt;&lt;answer&gt;&lt;guid&gt;731DECCD4EB54CFC8E184583211C4470&lt;/guid&gt;&lt;answertext&gt;False&lt;/answertext&gt;&lt;valuetype&gt;0&lt;/valuetype&gt;&lt;/answer&gt;&lt;/answers&gt;&lt;/multichoice&gt;&lt;/questions&gt;&lt;/questionlist&gt;"/>
  <p:tag name="LIVECHARTING"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1097</TotalTime>
  <Pages>0</Pages>
  <Words>1627</Words>
  <Characters>0</Characters>
  <Application>Microsoft Office PowerPoint</Application>
  <PresentationFormat>Custom</PresentationFormat>
  <Lines>0</Lines>
  <Paragraphs>439</Paragraphs>
  <Slides>36</Slides>
  <Notes>24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Solstice</vt:lpstr>
      <vt:lpstr>FIT1045  Introduction to Algorithms and Programming  Lecture 7  Invariants </vt:lpstr>
      <vt:lpstr>How many subsets of {a, b, c, d, e} are there?</vt:lpstr>
      <vt:lpstr>Overview</vt:lpstr>
      <vt:lpstr>Milk and Water</vt:lpstr>
      <vt:lpstr>Is there:</vt:lpstr>
      <vt:lpstr>Invariant</vt:lpstr>
      <vt:lpstr>Milk and Water</vt:lpstr>
      <vt:lpstr>Prim’s algorithm</vt:lpstr>
      <vt:lpstr>Cutting the Chocolate Block</vt:lpstr>
      <vt:lpstr>How many cuts does it take to divide the following block into squares? </vt:lpstr>
      <vt:lpstr>How many pieces?</vt:lpstr>
      <vt:lpstr>How many pieces?</vt:lpstr>
      <vt:lpstr>How many pieces?</vt:lpstr>
      <vt:lpstr>Importance of sorting</vt:lpstr>
      <vt:lpstr>Sorting</vt:lpstr>
      <vt:lpstr>Sorting Lists</vt:lpstr>
      <vt:lpstr>Insertion Sort</vt:lpstr>
      <vt:lpstr>Insertion Sort: Code</vt:lpstr>
      <vt:lpstr>Mutilated Grid</vt:lpstr>
      <vt:lpstr>We can tile the mutilated grid with 2 x 1 tiles?</vt:lpstr>
      <vt:lpstr>Mutilated Chessboard</vt:lpstr>
      <vt:lpstr>Cover Non-star Squares</vt:lpstr>
      <vt:lpstr>We can cover the non-star squares with 2x1 tiles?</vt:lpstr>
      <vt:lpstr>One Dimensional Problem</vt:lpstr>
      <vt:lpstr>Circle Problem</vt:lpstr>
      <vt:lpstr>Using the Circle</vt:lpstr>
      <vt:lpstr>Using the Circle</vt:lpstr>
      <vt:lpstr>PowerPoint Presentation</vt:lpstr>
      <vt:lpstr>14-15 Puzzle</vt:lpstr>
      <vt:lpstr>Example Moves</vt:lpstr>
      <vt:lpstr>Interchanges</vt:lpstr>
      <vt:lpstr>Interchanges</vt:lpstr>
      <vt:lpstr>Moves and Interchanges</vt:lpstr>
      <vt:lpstr>What have we learnt?</vt:lpstr>
      <vt:lpstr>Before Next Lecture</vt:lpstr>
      <vt:lpstr>A Torch 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cse</cp:lastModifiedBy>
  <cp:revision>117</cp:revision>
  <dcterms:created xsi:type="dcterms:W3CDTF">2010-03-14T22:20:55Z</dcterms:created>
  <dcterms:modified xsi:type="dcterms:W3CDTF">2016-08-15T02:45:33Z</dcterms:modified>
</cp:coreProperties>
</file>