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90" r:id="rId1"/>
  </p:sldMasterIdLst>
  <p:notesMasterIdLst>
    <p:notesMasterId r:id="rId36"/>
  </p:notesMasterIdLst>
  <p:handoutMasterIdLst>
    <p:handoutMasterId r:id="rId37"/>
  </p:handoutMasterIdLst>
  <p:sldIdLst>
    <p:sldId id="256" r:id="rId2"/>
    <p:sldId id="362" r:id="rId3"/>
    <p:sldId id="257" r:id="rId4"/>
    <p:sldId id="318" r:id="rId5"/>
    <p:sldId id="330" r:id="rId6"/>
    <p:sldId id="351" r:id="rId7"/>
    <p:sldId id="352" r:id="rId8"/>
    <p:sldId id="354" r:id="rId9"/>
    <p:sldId id="335" r:id="rId10"/>
    <p:sldId id="361" r:id="rId11"/>
    <p:sldId id="357" r:id="rId12"/>
    <p:sldId id="331" r:id="rId13"/>
    <p:sldId id="333" r:id="rId14"/>
    <p:sldId id="353" r:id="rId15"/>
    <p:sldId id="336" r:id="rId16"/>
    <p:sldId id="359" r:id="rId17"/>
    <p:sldId id="337" r:id="rId18"/>
    <p:sldId id="338" r:id="rId19"/>
    <p:sldId id="339" r:id="rId20"/>
    <p:sldId id="360" r:id="rId21"/>
    <p:sldId id="341" r:id="rId22"/>
    <p:sldId id="342" r:id="rId23"/>
    <p:sldId id="343" r:id="rId24"/>
    <p:sldId id="344" r:id="rId25"/>
    <p:sldId id="345" r:id="rId26"/>
    <p:sldId id="346" r:id="rId27"/>
    <p:sldId id="355" r:id="rId28"/>
    <p:sldId id="347" r:id="rId29"/>
    <p:sldId id="348" r:id="rId30"/>
    <p:sldId id="356" r:id="rId31"/>
    <p:sldId id="358" r:id="rId32"/>
    <p:sldId id="313" r:id="rId33"/>
    <p:sldId id="363" r:id="rId34"/>
    <p:sldId id="327" r:id="rId35"/>
  </p:sldIdLst>
  <p:sldSz cx="13004800" cy="9753600"/>
  <p:notesSz cx="6858000" cy="9144000"/>
  <p:custDataLst>
    <p:tags r:id="rId38"/>
  </p:custDataLst>
  <p:defaultTextStyle>
    <a:defPPr>
      <a:defRPr lang="en-US"/>
    </a:defPPr>
    <a:lvl1pPr algn="l" rtl="0" fontAlgn="base">
      <a:spcBef>
        <a:spcPct val="0"/>
      </a:spcBef>
      <a:spcAft>
        <a:spcPct val="0"/>
      </a:spcAft>
      <a:defRPr kern="1200">
        <a:solidFill>
          <a:schemeClr val="tx1"/>
        </a:solidFill>
        <a:latin typeface="Arial" pitchFamily="34" charset="0"/>
        <a:ea typeface="ヒラギノ角ゴ ProN W3" pitchFamily="-84" charset="-128"/>
        <a:cs typeface="+mn-cs"/>
      </a:defRPr>
    </a:lvl1pPr>
    <a:lvl2pPr marL="457200" algn="l" rtl="0" fontAlgn="base">
      <a:spcBef>
        <a:spcPct val="0"/>
      </a:spcBef>
      <a:spcAft>
        <a:spcPct val="0"/>
      </a:spcAft>
      <a:defRPr kern="1200">
        <a:solidFill>
          <a:schemeClr val="tx1"/>
        </a:solidFill>
        <a:latin typeface="Arial" pitchFamily="34" charset="0"/>
        <a:ea typeface="ヒラギノ角ゴ ProN W3" pitchFamily="-84" charset="-128"/>
        <a:cs typeface="+mn-cs"/>
      </a:defRPr>
    </a:lvl2pPr>
    <a:lvl3pPr marL="914400" algn="l" rtl="0" fontAlgn="base">
      <a:spcBef>
        <a:spcPct val="0"/>
      </a:spcBef>
      <a:spcAft>
        <a:spcPct val="0"/>
      </a:spcAft>
      <a:defRPr kern="1200">
        <a:solidFill>
          <a:schemeClr val="tx1"/>
        </a:solidFill>
        <a:latin typeface="Arial" pitchFamily="34" charset="0"/>
        <a:ea typeface="ヒラギノ角ゴ ProN W3" pitchFamily="-84" charset="-128"/>
        <a:cs typeface="+mn-cs"/>
      </a:defRPr>
    </a:lvl3pPr>
    <a:lvl4pPr marL="1371600" algn="l" rtl="0" fontAlgn="base">
      <a:spcBef>
        <a:spcPct val="0"/>
      </a:spcBef>
      <a:spcAft>
        <a:spcPct val="0"/>
      </a:spcAft>
      <a:defRPr kern="1200">
        <a:solidFill>
          <a:schemeClr val="tx1"/>
        </a:solidFill>
        <a:latin typeface="Arial" pitchFamily="34" charset="0"/>
        <a:ea typeface="ヒラギノ角ゴ ProN W3" pitchFamily="-84" charset="-128"/>
        <a:cs typeface="+mn-cs"/>
      </a:defRPr>
    </a:lvl4pPr>
    <a:lvl5pPr marL="1828800" algn="l" rtl="0" fontAlgn="base">
      <a:spcBef>
        <a:spcPct val="0"/>
      </a:spcBef>
      <a:spcAft>
        <a:spcPct val="0"/>
      </a:spcAft>
      <a:defRPr kern="1200">
        <a:solidFill>
          <a:schemeClr val="tx1"/>
        </a:solidFill>
        <a:latin typeface="Arial" pitchFamily="34" charset="0"/>
        <a:ea typeface="ヒラギノ角ゴ ProN W3" pitchFamily="-84" charset="-128"/>
        <a:cs typeface="+mn-cs"/>
      </a:defRPr>
    </a:lvl5pPr>
    <a:lvl6pPr marL="2286000" algn="l" defTabSz="914400" rtl="0" eaLnBrk="1" latinLnBrk="0" hangingPunct="1">
      <a:defRPr kern="1200">
        <a:solidFill>
          <a:schemeClr val="tx1"/>
        </a:solidFill>
        <a:latin typeface="Arial" pitchFamily="34" charset="0"/>
        <a:ea typeface="ヒラギノ角ゴ ProN W3" pitchFamily="-84" charset="-128"/>
        <a:cs typeface="+mn-cs"/>
      </a:defRPr>
    </a:lvl6pPr>
    <a:lvl7pPr marL="2743200" algn="l" defTabSz="914400" rtl="0" eaLnBrk="1" latinLnBrk="0" hangingPunct="1">
      <a:defRPr kern="1200">
        <a:solidFill>
          <a:schemeClr val="tx1"/>
        </a:solidFill>
        <a:latin typeface="Arial" pitchFamily="34" charset="0"/>
        <a:ea typeface="ヒラギノ角ゴ ProN W3" pitchFamily="-84" charset="-128"/>
        <a:cs typeface="+mn-cs"/>
      </a:defRPr>
    </a:lvl7pPr>
    <a:lvl8pPr marL="3200400" algn="l" defTabSz="914400" rtl="0" eaLnBrk="1" latinLnBrk="0" hangingPunct="1">
      <a:defRPr kern="1200">
        <a:solidFill>
          <a:schemeClr val="tx1"/>
        </a:solidFill>
        <a:latin typeface="Arial" pitchFamily="34" charset="0"/>
        <a:ea typeface="ヒラギノ角ゴ ProN W3" pitchFamily="-84" charset="-128"/>
        <a:cs typeface="+mn-cs"/>
      </a:defRPr>
    </a:lvl8pPr>
    <a:lvl9pPr marL="3657600" algn="l" defTabSz="914400" rtl="0" eaLnBrk="1" latinLnBrk="0" hangingPunct="1">
      <a:defRPr kern="1200">
        <a:solidFill>
          <a:schemeClr val="tx1"/>
        </a:solidFill>
        <a:latin typeface="Arial" pitchFamily="34" charset="0"/>
        <a:ea typeface="ヒラギノ角ゴ ProN W3" pitchFamily="-84" charset="-128"/>
        <a:cs typeface="+mn-cs"/>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212"/>
    <p:restoredTop sz="94674"/>
  </p:normalViewPr>
  <p:slideViewPr>
    <p:cSldViewPr>
      <p:cViewPr varScale="1">
        <p:scale>
          <a:sx n="85" d="100"/>
          <a:sy n="85" d="100"/>
        </p:scale>
        <p:origin x="192" y="240"/>
      </p:cViewPr>
      <p:guideLst>
        <p:guide orient="horz" pos="3072"/>
        <p:guide pos="40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tags" Target="tags/tag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solidFill>
                  <a:srgbClr val="000000"/>
                </a:solidFill>
                <a:latin typeface="Helvetica Neue Light" pitchFamily="-84" charset="0"/>
                <a:sym typeface="Helvetica Neue Light" pitchFamily="-84" charset="0"/>
              </a:defRPr>
            </a:lvl1pPr>
          </a:lstStyle>
          <a:p>
            <a:endParaRPr lang="en-AU"/>
          </a:p>
        </p:txBody>
      </p:sp>
      <p:sp>
        <p:nvSpPr>
          <p:cNvPr id="51203" name="Rectangle 3"/>
          <p:cNvSpPr>
            <a:spLocks noGrp="1" noChangeArrowheads="1"/>
          </p:cNvSpPr>
          <p:nvPr>
            <p:ph type="dt" sz="quarter" idx="1"/>
          </p:nvPr>
        </p:nvSpPr>
        <p:spPr bwMode="auto">
          <a:xfrm>
            <a:off x="3884613"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solidFill>
                  <a:srgbClr val="000000"/>
                </a:solidFill>
                <a:latin typeface="Helvetica Neue Light" pitchFamily="-84" charset="0"/>
                <a:sym typeface="Helvetica Neue Light" pitchFamily="-84" charset="0"/>
              </a:defRPr>
            </a:lvl1pPr>
          </a:lstStyle>
          <a:p>
            <a:fld id="{537EFAE7-6BDE-4526-B645-4B6BDF94D308}" type="datetime1">
              <a:rPr lang="en-AU"/>
              <a:pPr/>
              <a:t>21/08/2016</a:t>
            </a:fld>
            <a:endParaRPr lang="en-AU"/>
          </a:p>
        </p:txBody>
      </p:sp>
      <p:sp>
        <p:nvSpPr>
          <p:cNvPr id="51204" name="Rectangle 4"/>
          <p:cNvSpPr>
            <a:spLocks noGrp="1" noChangeArrowheads="1"/>
          </p:cNvSpPr>
          <p:nvPr>
            <p:ph type="ftr" sz="quarter" idx="2"/>
          </p:nvPr>
        </p:nvSpPr>
        <p:spPr bwMode="auto">
          <a:xfrm>
            <a:off x="0" y="8685213"/>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solidFill>
                  <a:srgbClr val="000000"/>
                </a:solidFill>
                <a:latin typeface="Helvetica Neue Light" pitchFamily="-84" charset="0"/>
                <a:sym typeface="Helvetica Neue Light" pitchFamily="-84" charset="0"/>
              </a:defRPr>
            </a:lvl1pPr>
          </a:lstStyle>
          <a:p>
            <a:endParaRPr lang="en-AU"/>
          </a:p>
        </p:txBody>
      </p:sp>
      <p:sp>
        <p:nvSpPr>
          <p:cNvPr id="5120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solidFill>
                  <a:srgbClr val="000000"/>
                </a:solidFill>
                <a:latin typeface="Helvetica Neue Light" pitchFamily="-84" charset="0"/>
                <a:sym typeface="Helvetica Neue Light" pitchFamily="-84" charset="0"/>
              </a:defRPr>
            </a:lvl1pPr>
          </a:lstStyle>
          <a:p>
            <a:fld id="{3C61F5BD-1032-4C81-B36A-1F34A45D4777}" type="slidenum">
              <a:rPr lang="en-AU"/>
              <a:pPr/>
              <a:t>‹#›</a:t>
            </a:fld>
            <a:endParaRPr lang="en-AU"/>
          </a:p>
        </p:txBody>
      </p:sp>
    </p:spTree>
    <p:extLst>
      <p:ext uri="{BB962C8B-B14F-4D97-AF65-F5344CB8AC3E}">
        <p14:creationId xmlns:p14="http://schemas.microsoft.com/office/powerpoint/2010/main" val="25001658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Helvetica Neue Light" pitchFamily="-84" charset="0"/>
                <a:sym typeface="Helvetica Neue Light" pitchFamily="-84" charset="0"/>
              </a:defRPr>
            </a:lvl1pPr>
          </a:lstStyle>
          <a:p>
            <a:endParaRPr lang="en-AU"/>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Helvetica Neue Light" pitchFamily="-84" charset="0"/>
                <a:sym typeface="Helvetica Neue Light" pitchFamily="-84" charset="0"/>
              </a:defRPr>
            </a:lvl1pPr>
          </a:lstStyle>
          <a:p>
            <a:endParaRPr lang="en-AU"/>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Helvetica Neue Light" pitchFamily="-84" charset="0"/>
                <a:sym typeface="Helvetica Neue Light" pitchFamily="-84" charset="0"/>
              </a:defRPr>
            </a:lvl1pPr>
          </a:lstStyle>
          <a:p>
            <a:endParaRPr lang="en-AU"/>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Helvetica Neue Light" pitchFamily="-84" charset="0"/>
                <a:sym typeface="Helvetica Neue Light" pitchFamily="-84" charset="0"/>
              </a:defRPr>
            </a:lvl1pPr>
          </a:lstStyle>
          <a:p>
            <a:fld id="{40FFD9C3-55C2-41CE-BEEE-2A86B601C604}" type="slidenum">
              <a:rPr lang="en-AU"/>
              <a:pPr/>
              <a:t>‹#›</a:t>
            </a:fld>
            <a:endParaRPr lang="en-AU"/>
          </a:p>
        </p:txBody>
      </p:sp>
    </p:spTree>
    <p:extLst>
      <p:ext uri="{BB962C8B-B14F-4D97-AF65-F5344CB8AC3E}">
        <p14:creationId xmlns:p14="http://schemas.microsoft.com/office/powerpoint/2010/main" val="3577380086"/>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Helvetica Neue Light" charset="0"/>
        <a:ea typeface="MS PGothic" pitchFamily="34" charset="-128"/>
        <a:cs typeface="ＭＳ Ｐゴシック" charset="-128"/>
      </a:defRPr>
    </a:lvl1pPr>
    <a:lvl2pPr marL="457200" algn="l" rtl="0" eaLnBrk="0" fontAlgn="base" hangingPunct="0">
      <a:spcBef>
        <a:spcPct val="0"/>
      </a:spcBef>
      <a:spcAft>
        <a:spcPct val="0"/>
      </a:spcAft>
      <a:defRPr sz="1200" kern="1200">
        <a:solidFill>
          <a:schemeClr val="tx1"/>
        </a:solidFill>
        <a:latin typeface="Helvetica Neue Light" charset="0"/>
        <a:ea typeface="MS PGothic" pitchFamily="34" charset="-128"/>
        <a:cs typeface="+mn-cs"/>
      </a:defRPr>
    </a:lvl2pPr>
    <a:lvl3pPr marL="914400" algn="l" rtl="0" eaLnBrk="0" fontAlgn="base" hangingPunct="0">
      <a:spcBef>
        <a:spcPct val="0"/>
      </a:spcBef>
      <a:spcAft>
        <a:spcPct val="0"/>
      </a:spcAft>
      <a:defRPr sz="1200" kern="1200">
        <a:solidFill>
          <a:schemeClr val="tx1"/>
        </a:solidFill>
        <a:latin typeface="Helvetica Neue Light" charset="0"/>
        <a:ea typeface="MS PGothic" pitchFamily="34" charset="-128"/>
        <a:cs typeface="+mn-cs"/>
      </a:defRPr>
    </a:lvl3pPr>
    <a:lvl4pPr marL="1371600" algn="l" rtl="0" eaLnBrk="0" fontAlgn="base" hangingPunct="0">
      <a:spcBef>
        <a:spcPct val="0"/>
      </a:spcBef>
      <a:spcAft>
        <a:spcPct val="0"/>
      </a:spcAft>
      <a:defRPr sz="1200" kern="1200">
        <a:solidFill>
          <a:schemeClr val="tx1"/>
        </a:solidFill>
        <a:latin typeface="Helvetica Neue Light" charset="0"/>
        <a:ea typeface="MS PGothic" pitchFamily="34" charset="-128"/>
        <a:cs typeface="+mn-cs"/>
      </a:defRPr>
    </a:lvl4pPr>
    <a:lvl5pPr marL="1828800" algn="l" rtl="0" eaLnBrk="0" fontAlgn="base" hangingPunct="0">
      <a:spcBef>
        <a:spcPct val="0"/>
      </a:spcBef>
      <a:spcAft>
        <a:spcPct val="0"/>
      </a:spcAft>
      <a:defRPr sz="1200" kern="1200">
        <a:solidFill>
          <a:schemeClr val="tx1"/>
        </a:solidFill>
        <a:latin typeface="Helvetica Neue Light"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smtClean="0">
              <a:latin typeface="Helvetica Neue Light" pitchFamily="-84" charset="0"/>
            </a:endParaRP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ヒラギノ角ゴ ProN W3" pitchFamily="-84" charset="-128"/>
              </a:defRPr>
            </a:lvl1pPr>
            <a:lvl2pPr marL="742950" indent="-285750" eaLnBrk="0" hangingPunct="0">
              <a:defRPr>
                <a:solidFill>
                  <a:schemeClr val="tx1"/>
                </a:solidFill>
                <a:latin typeface="Arial" pitchFamily="34" charset="0"/>
                <a:ea typeface="ヒラギノ角ゴ ProN W3" pitchFamily="-84" charset="-128"/>
              </a:defRPr>
            </a:lvl2pPr>
            <a:lvl3pPr marL="1143000" indent="-228600" eaLnBrk="0" hangingPunct="0">
              <a:defRPr>
                <a:solidFill>
                  <a:schemeClr val="tx1"/>
                </a:solidFill>
                <a:latin typeface="Arial" pitchFamily="34" charset="0"/>
                <a:ea typeface="ヒラギノ角ゴ ProN W3" pitchFamily="-84" charset="-128"/>
              </a:defRPr>
            </a:lvl3pPr>
            <a:lvl4pPr marL="1600200" indent="-228600" eaLnBrk="0" hangingPunct="0">
              <a:defRPr>
                <a:solidFill>
                  <a:schemeClr val="tx1"/>
                </a:solidFill>
                <a:latin typeface="Arial" pitchFamily="34" charset="0"/>
                <a:ea typeface="ヒラギノ角ゴ ProN W3" pitchFamily="-84" charset="-128"/>
              </a:defRPr>
            </a:lvl4pPr>
            <a:lvl5pPr marL="2057400" indent="-228600" eaLnBrk="0" hangingPunct="0">
              <a:defRPr>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a:solidFill>
                  <a:schemeClr val="tx1"/>
                </a:solidFill>
                <a:latin typeface="Arial" pitchFamily="34" charset="0"/>
                <a:ea typeface="ヒラギノ角ゴ ProN W3" pitchFamily="-84" charset="-128"/>
              </a:defRPr>
            </a:lvl9pPr>
          </a:lstStyle>
          <a:p>
            <a:pPr eaLnBrk="1" hangingPunct="1"/>
            <a:fld id="{EEC02C2E-0F4C-4597-BD49-C1594D64B2A4}" type="slidenum">
              <a:rPr lang="en-AU">
                <a:latin typeface="Helvetica Neue Light" pitchFamily="-84" charset="0"/>
              </a:rPr>
              <a:pPr eaLnBrk="1" hangingPunct="1"/>
              <a:t>4</a:t>
            </a:fld>
            <a:endParaRPr lang="en-AU">
              <a:latin typeface="Helvetica Neue Light" pitchFamily="-84" charset="0"/>
            </a:endParaRPr>
          </a:p>
        </p:txBody>
      </p:sp>
    </p:spTree>
    <p:extLst>
      <p:ext uri="{BB962C8B-B14F-4D97-AF65-F5344CB8AC3E}">
        <p14:creationId xmlns:p14="http://schemas.microsoft.com/office/powerpoint/2010/main" val="888831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r" eaLnBrk="1" hangingPunct="1"/>
            <a:fld id="{EF1B367D-07C8-415C-AC33-5A4C4D5F5831}" type="slidenum">
              <a:rPr lang="en-US" sz="1200">
                <a:solidFill>
                  <a:srgbClr val="000000"/>
                </a:solidFill>
                <a:latin typeface="Helvetica Neue Light" pitchFamily="-84" charset="0"/>
                <a:sym typeface="Helvetica Neue Light" pitchFamily="-84" charset="0"/>
              </a:rPr>
              <a:pPr algn="r" eaLnBrk="1" hangingPunct="1"/>
              <a:t>19</a:t>
            </a:fld>
            <a:endParaRPr lang="en-US" sz="1200">
              <a:solidFill>
                <a:srgbClr val="000000"/>
              </a:solidFill>
              <a:latin typeface="Helvetica Neue Light" pitchFamily="-84" charset="0"/>
              <a:sym typeface="Helvetica Neue Light" pitchFamily="-84"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AU" smtClean="0">
                <a:latin typeface="Helvetica Neue Light" pitchFamily="-84" charset="0"/>
              </a:rPr>
              <a:t>Remind them about the problem.</a:t>
            </a:r>
          </a:p>
        </p:txBody>
      </p:sp>
    </p:spTree>
    <p:extLst>
      <p:ext uri="{BB962C8B-B14F-4D97-AF65-F5344CB8AC3E}">
        <p14:creationId xmlns:p14="http://schemas.microsoft.com/office/powerpoint/2010/main" val="1239333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a:ln/>
        </p:spPr>
      </p:sp>
      <p:sp>
        <p:nvSpPr>
          <p:cNvPr id="21506"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latin typeface="Helvetica Neue Light" pitchFamily="-84" charset="0"/>
              </a:rPr>
              <a:t>Describe how we get these numbers.</a:t>
            </a:r>
          </a:p>
        </p:txBody>
      </p:sp>
      <p:sp>
        <p:nvSpPr>
          <p:cNvPr id="21507"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076CD991-11A1-4E7F-828F-02DA402F9D8B}" type="slidenum">
              <a:rPr lang="en-AU" sz="1200">
                <a:latin typeface="Helvetica Neue Light" pitchFamily="-84" charset="0"/>
              </a:rPr>
              <a:pPr eaLnBrk="1" hangingPunct="1"/>
              <a:t>20</a:t>
            </a:fld>
            <a:endParaRPr lang="en-AU" sz="1200">
              <a:latin typeface="Helvetica Neue Light" pitchFamily="-84" charset="0"/>
            </a:endParaRPr>
          </a:p>
        </p:txBody>
      </p:sp>
    </p:spTree>
    <p:extLst>
      <p:ext uri="{BB962C8B-B14F-4D97-AF65-F5344CB8AC3E}">
        <p14:creationId xmlns:p14="http://schemas.microsoft.com/office/powerpoint/2010/main" val="1027116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r" eaLnBrk="1" hangingPunct="1"/>
            <a:fld id="{EF1B367D-07C8-415C-AC33-5A4C4D5F5831}" type="slidenum">
              <a:rPr lang="en-US" sz="1200">
                <a:solidFill>
                  <a:srgbClr val="000000"/>
                </a:solidFill>
                <a:latin typeface="Helvetica Neue Light" pitchFamily="-84" charset="0"/>
                <a:sym typeface="Helvetica Neue Light" pitchFamily="-84" charset="0"/>
              </a:rPr>
              <a:pPr algn="r" eaLnBrk="1" hangingPunct="1"/>
              <a:t>21</a:t>
            </a:fld>
            <a:endParaRPr lang="en-US" sz="1200">
              <a:solidFill>
                <a:srgbClr val="000000"/>
              </a:solidFill>
              <a:latin typeface="Helvetica Neue Light" pitchFamily="-84" charset="0"/>
              <a:sym typeface="Helvetica Neue Light" pitchFamily="-84"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AU" smtClean="0">
                <a:latin typeface="Helvetica Neue Light" pitchFamily="-84" charset="0"/>
              </a:rPr>
              <a:t>Remind them about the problem.</a:t>
            </a:r>
          </a:p>
        </p:txBody>
      </p:sp>
    </p:spTree>
    <p:extLst>
      <p:ext uri="{BB962C8B-B14F-4D97-AF65-F5344CB8AC3E}">
        <p14:creationId xmlns:p14="http://schemas.microsoft.com/office/powerpoint/2010/main" val="1266385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r" eaLnBrk="1" hangingPunct="1"/>
            <a:fld id="{EF1B367D-07C8-415C-AC33-5A4C4D5F5831}" type="slidenum">
              <a:rPr lang="en-US" sz="1200">
                <a:solidFill>
                  <a:srgbClr val="000000"/>
                </a:solidFill>
                <a:latin typeface="Helvetica Neue Light" pitchFamily="-84" charset="0"/>
                <a:sym typeface="Helvetica Neue Light" pitchFamily="-84" charset="0"/>
              </a:rPr>
              <a:pPr algn="r" eaLnBrk="1" hangingPunct="1"/>
              <a:t>22</a:t>
            </a:fld>
            <a:endParaRPr lang="en-US" sz="1200">
              <a:solidFill>
                <a:srgbClr val="000000"/>
              </a:solidFill>
              <a:latin typeface="Helvetica Neue Light" pitchFamily="-84" charset="0"/>
              <a:sym typeface="Helvetica Neue Light" pitchFamily="-84"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AU" smtClean="0">
                <a:latin typeface="Helvetica Neue Light" pitchFamily="-84" charset="0"/>
              </a:rPr>
              <a:t>Remind them about the problem.</a:t>
            </a:r>
          </a:p>
        </p:txBody>
      </p:sp>
    </p:spTree>
    <p:extLst>
      <p:ext uri="{BB962C8B-B14F-4D97-AF65-F5344CB8AC3E}">
        <p14:creationId xmlns:p14="http://schemas.microsoft.com/office/powerpoint/2010/main" val="425076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ln/>
        </p:spPr>
      </p:sp>
      <p:sp>
        <p:nvSpPr>
          <p:cNvPr id="2355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latin typeface="Helvetica Neue Light" pitchFamily="-84" charset="0"/>
              </a:rPr>
              <a:t>Describe how we generate all these possible solutions.</a:t>
            </a:r>
          </a:p>
        </p:txBody>
      </p:sp>
      <p:sp>
        <p:nvSpPr>
          <p:cNvPr id="23555"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B29412AB-7C5E-4FCF-B1BE-97CFE6D3516E}" type="slidenum">
              <a:rPr lang="en-AU" sz="1200">
                <a:latin typeface="Helvetica Neue Light" pitchFamily="-84" charset="0"/>
              </a:rPr>
              <a:pPr eaLnBrk="1" hangingPunct="1"/>
              <a:t>23</a:t>
            </a:fld>
            <a:endParaRPr lang="en-AU" sz="1200">
              <a:latin typeface="Helvetica Neue Light" pitchFamily="-84" charset="0"/>
            </a:endParaRPr>
          </a:p>
        </p:txBody>
      </p:sp>
    </p:spTree>
    <p:extLst>
      <p:ext uri="{BB962C8B-B14F-4D97-AF65-F5344CB8AC3E}">
        <p14:creationId xmlns:p14="http://schemas.microsoft.com/office/powerpoint/2010/main" val="1727638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ln/>
        </p:spPr>
      </p:sp>
      <p:sp>
        <p:nvSpPr>
          <p:cNvPr id="2355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latin typeface="Helvetica Neue Light" pitchFamily="-84" charset="0"/>
              </a:rPr>
              <a:t>Describe how we generate all these possible solutions.</a:t>
            </a:r>
          </a:p>
        </p:txBody>
      </p:sp>
      <p:sp>
        <p:nvSpPr>
          <p:cNvPr id="23555"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B29412AB-7C5E-4FCF-B1BE-97CFE6D3516E}" type="slidenum">
              <a:rPr lang="en-AU" sz="1200">
                <a:latin typeface="Helvetica Neue Light" pitchFamily="-84" charset="0"/>
              </a:rPr>
              <a:pPr eaLnBrk="1" hangingPunct="1"/>
              <a:t>24</a:t>
            </a:fld>
            <a:endParaRPr lang="en-AU" sz="1200">
              <a:latin typeface="Helvetica Neue Light" pitchFamily="-84" charset="0"/>
            </a:endParaRPr>
          </a:p>
        </p:txBody>
      </p:sp>
    </p:spTree>
    <p:extLst>
      <p:ext uri="{BB962C8B-B14F-4D97-AF65-F5344CB8AC3E}">
        <p14:creationId xmlns:p14="http://schemas.microsoft.com/office/powerpoint/2010/main" val="257136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latin typeface="Helvetica Neue Light" pitchFamily="-84" charset="0"/>
              </a:rPr>
              <a:t>Describe how the routes could be generated.</a:t>
            </a:r>
          </a:p>
        </p:txBody>
      </p:sp>
      <p:sp>
        <p:nvSpPr>
          <p:cNvPr id="30723"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5323261F-D11A-44C6-BF65-48A06AED110D}" type="slidenum">
              <a:rPr lang="en-AU" sz="1200">
                <a:latin typeface="Helvetica Neue Light" pitchFamily="-84" charset="0"/>
              </a:rPr>
              <a:pPr eaLnBrk="1" hangingPunct="1"/>
              <a:t>26</a:t>
            </a:fld>
            <a:endParaRPr lang="en-AU" sz="1200">
              <a:latin typeface="Helvetica Neue Light" pitchFamily="-84" charset="0"/>
            </a:endParaRPr>
          </a:p>
        </p:txBody>
      </p:sp>
    </p:spTree>
    <p:extLst>
      <p:ext uri="{BB962C8B-B14F-4D97-AF65-F5344CB8AC3E}">
        <p14:creationId xmlns:p14="http://schemas.microsoft.com/office/powerpoint/2010/main" val="959587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latin typeface="Helvetica Neue Light" pitchFamily="-84" charset="0"/>
              </a:rPr>
              <a:t>Describe how the routes could be generated.</a:t>
            </a:r>
          </a:p>
        </p:txBody>
      </p:sp>
      <p:sp>
        <p:nvSpPr>
          <p:cNvPr id="30723"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5323261F-D11A-44C6-BF65-48A06AED110D}" type="slidenum">
              <a:rPr lang="en-AU" sz="1200">
                <a:latin typeface="Helvetica Neue Light" pitchFamily="-84" charset="0"/>
              </a:rPr>
              <a:pPr eaLnBrk="1" hangingPunct="1"/>
              <a:t>27</a:t>
            </a:fld>
            <a:endParaRPr lang="en-AU" sz="1200">
              <a:latin typeface="Helvetica Neue Light" pitchFamily="-84" charset="0"/>
            </a:endParaRPr>
          </a:p>
        </p:txBody>
      </p:sp>
    </p:spTree>
    <p:extLst>
      <p:ext uri="{BB962C8B-B14F-4D97-AF65-F5344CB8AC3E}">
        <p14:creationId xmlns:p14="http://schemas.microsoft.com/office/powerpoint/2010/main" val="179982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latin typeface="Helvetica Neue Light" pitchFamily="-84" charset="0"/>
              </a:rPr>
              <a:t>Describe how the routes could be generated.</a:t>
            </a:r>
          </a:p>
        </p:txBody>
      </p:sp>
      <p:sp>
        <p:nvSpPr>
          <p:cNvPr id="30723"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5323261F-D11A-44C6-BF65-48A06AED110D}" type="slidenum">
              <a:rPr lang="en-AU" sz="1200">
                <a:latin typeface="Helvetica Neue Light" pitchFamily="-84" charset="0"/>
              </a:rPr>
              <a:pPr eaLnBrk="1" hangingPunct="1"/>
              <a:t>29</a:t>
            </a:fld>
            <a:endParaRPr lang="en-AU" sz="1200">
              <a:latin typeface="Helvetica Neue Light" pitchFamily="-84" charset="0"/>
            </a:endParaRPr>
          </a:p>
        </p:txBody>
      </p:sp>
    </p:spTree>
    <p:extLst>
      <p:ext uri="{BB962C8B-B14F-4D97-AF65-F5344CB8AC3E}">
        <p14:creationId xmlns:p14="http://schemas.microsoft.com/office/powerpoint/2010/main" val="1305070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031"/>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E79ECFD0-15E6-413C-BDBF-04177E5FBC58}" type="slidenum">
              <a:rPr lang="en-US" sz="1200">
                <a:latin typeface="Helvetica Neue Light" pitchFamily="-84" charset="0"/>
              </a:rPr>
              <a:pPr eaLnBrk="1" hangingPunct="1"/>
              <a:t>34</a:t>
            </a:fld>
            <a:endParaRPr lang="en-US" sz="1200">
              <a:latin typeface="Helvetica Neue Light" pitchFamily="-84" charset="0"/>
            </a:endParaRPr>
          </a:p>
        </p:txBody>
      </p:sp>
      <p:sp>
        <p:nvSpPr>
          <p:cNvPr id="60418" name="Rectangle 2"/>
          <p:cNvSpPr>
            <a:spLocks noGrp="1" noRot="1" noChangeAspect="1" noChangeArrowheads="1" noTextEdit="1"/>
          </p:cNvSpPr>
          <p:nvPr>
            <p:ph type="sldImg"/>
          </p:nvPr>
        </p:nvSpPr>
        <p:spPr>
          <a:ln/>
        </p:spPr>
      </p:sp>
      <p:sp>
        <p:nvSpPr>
          <p:cNvPr id="83971" name="Rectangle 3"/>
          <p:cNvSpPr>
            <a:spLocks noGrp="1"/>
          </p:cNvSpPr>
          <p:nvPr>
            <p:ph type="body" idx="1"/>
          </p:nvPr>
        </p:nvSpPr>
        <p:spPr/>
        <p:txBody>
          <a:bodyPr/>
          <a:lstStyle/>
          <a:p>
            <a:pPr eaLnBrk="1" hangingPunct="1"/>
            <a:endParaRPr lang="en-AU" smtClean="0">
              <a:latin typeface="Helvetica Neue Light" pitchFamily="-84" charset="0"/>
            </a:endParaRPr>
          </a:p>
        </p:txBody>
      </p:sp>
    </p:spTree>
    <p:extLst>
      <p:ext uri="{BB962C8B-B14F-4D97-AF65-F5344CB8AC3E}">
        <p14:creationId xmlns:p14="http://schemas.microsoft.com/office/powerpoint/2010/main" val="253928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ln/>
        </p:spPr>
      </p:sp>
      <p:sp>
        <p:nvSpPr>
          <p:cNvPr id="3379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latin typeface="Helvetica Neue Light" pitchFamily="-84" charset="0"/>
              </a:rPr>
              <a:t>Describe how the possible set of items could be generated.</a:t>
            </a:r>
          </a:p>
        </p:txBody>
      </p:sp>
      <p:sp>
        <p:nvSpPr>
          <p:cNvPr id="33795"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971882FA-DE85-4E72-BB4E-F23682D8C5E4}" type="slidenum">
              <a:rPr lang="en-AU" sz="1200">
                <a:latin typeface="Helvetica Neue Light" pitchFamily="-84" charset="0"/>
              </a:rPr>
              <a:pPr eaLnBrk="1" hangingPunct="1"/>
              <a:t>6</a:t>
            </a:fld>
            <a:endParaRPr lang="en-AU" sz="1200">
              <a:latin typeface="Helvetica Neue Light" pitchFamily="-84" charset="0"/>
            </a:endParaRPr>
          </a:p>
        </p:txBody>
      </p:sp>
    </p:spTree>
    <p:extLst>
      <p:ext uri="{BB962C8B-B14F-4D97-AF65-F5344CB8AC3E}">
        <p14:creationId xmlns:p14="http://schemas.microsoft.com/office/powerpoint/2010/main" val="700284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ln/>
        </p:spPr>
      </p:sp>
      <p:sp>
        <p:nvSpPr>
          <p:cNvPr id="3379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latin typeface="Helvetica Neue Light" pitchFamily="-84" charset="0"/>
              </a:rPr>
              <a:t>Describe how the possible set of items could be generated.</a:t>
            </a:r>
          </a:p>
        </p:txBody>
      </p:sp>
      <p:sp>
        <p:nvSpPr>
          <p:cNvPr id="33795"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971882FA-DE85-4E72-BB4E-F23682D8C5E4}" type="slidenum">
              <a:rPr lang="en-AU" sz="1200">
                <a:latin typeface="Helvetica Neue Light" pitchFamily="-84" charset="0"/>
              </a:rPr>
              <a:pPr eaLnBrk="1" hangingPunct="1"/>
              <a:t>7</a:t>
            </a:fld>
            <a:endParaRPr lang="en-AU" sz="1200">
              <a:latin typeface="Helvetica Neue Light" pitchFamily="-84" charset="0"/>
            </a:endParaRPr>
          </a:p>
        </p:txBody>
      </p:sp>
    </p:spTree>
    <p:extLst>
      <p:ext uri="{BB962C8B-B14F-4D97-AF65-F5344CB8AC3E}">
        <p14:creationId xmlns:p14="http://schemas.microsoft.com/office/powerpoint/2010/main" val="1473962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ln/>
        </p:spPr>
      </p:sp>
      <p:sp>
        <p:nvSpPr>
          <p:cNvPr id="3379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latin typeface="Helvetica Neue Light" pitchFamily="-84" charset="0"/>
              </a:rPr>
              <a:t>Describe how the possible set of items could be generated.</a:t>
            </a:r>
          </a:p>
        </p:txBody>
      </p:sp>
      <p:sp>
        <p:nvSpPr>
          <p:cNvPr id="33795"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971882FA-DE85-4E72-BB4E-F23682D8C5E4}" type="slidenum">
              <a:rPr lang="en-AU" sz="1200">
                <a:latin typeface="Helvetica Neue Light" pitchFamily="-84" charset="0"/>
              </a:rPr>
              <a:pPr eaLnBrk="1" hangingPunct="1"/>
              <a:t>9</a:t>
            </a:fld>
            <a:endParaRPr lang="en-AU" sz="1200">
              <a:latin typeface="Helvetica Neue Light" pitchFamily="-84" charset="0"/>
            </a:endParaRPr>
          </a:p>
        </p:txBody>
      </p:sp>
    </p:spTree>
    <p:extLst>
      <p:ext uri="{BB962C8B-B14F-4D97-AF65-F5344CB8AC3E}">
        <p14:creationId xmlns:p14="http://schemas.microsoft.com/office/powerpoint/2010/main" val="1132944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40FFD9C3-55C2-41CE-BEEE-2A86B601C604}" type="slidenum">
              <a:rPr lang="en-AU" smtClean="0"/>
              <a:pPr/>
              <a:t>13</a:t>
            </a:fld>
            <a:endParaRPr lang="en-AU"/>
          </a:p>
        </p:txBody>
      </p:sp>
    </p:spTree>
    <p:extLst>
      <p:ext uri="{BB962C8B-B14F-4D97-AF65-F5344CB8AC3E}">
        <p14:creationId xmlns:p14="http://schemas.microsoft.com/office/powerpoint/2010/main" val="3789870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40FFD9C3-55C2-41CE-BEEE-2A86B601C604}" type="slidenum">
              <a:rPr lang="en-AU" smtClean="0"/>
              <a:pPr/>
              <a:t>14</a:t>
            </a:fld>
            <a:endParaRPr lang="en-AU"/>
          </a:p>
        </p:txBody>
      </p:sp>
    </p:spTree>
    <p:extLst>
      <p:ext uri="{BB962C8B-B14F-4D97-AF65-F5344CB8AC3E}">
        <p14:creationId xmlns:p14="http://schemas.microsoft.com/office/powerpoint/2010/main" val="3789870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r" eaLnBrk="1" hangingPunct="1"/>
            <a:fld id="{EF1B367D-07C8-415C-AC33-5A4C4D5F5831}" type="slidenum">
              <a:rPr lang="en-US" sz="1200">
                <a:solidFill>
                  <a:srgbClr val="000000"/>
                </a:solidFill>
                <a:latin typeface="Helvetica Neue Light" pitchFamily="-84" charset="0"/>
                <a:sym typeface="Helvetica Neue Light" pitchFamily="-84" charset="0"/>
              </a:rPr>
              <a:pPr algn="r" eaLnBrk="1" hangingPunct="1"/>
              <a:t>15</a:t>
            </a:fld>
            <a:endParaRPr lang="en-US" sz="1200">
              <a:solidFill>
                <a:srgbClr val="000000"/>
              </a:solidFill>
              <a:latin typeface="Helvetica Neue Light" pitchFamily="-84" charset="0"/>
              <a:sym typeface="Helvetica Neue Light" pitchFamily="-84"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AU" smtClean="0">
                <a:latin typeface="Helvetica Neue Light" pitchFamily="-84" charset="0"/>
              </a:rPr>
              <a:t>Remind them about the problem.</a:t>
            </a:r>
          </a:p>
        </p:txBody>
      </p:sp>
    </p:spTree>
    <p:extLst>
      <p:ext uri="{BB962C8B-B14F-4D97-AF65-F5344CB8AC3E}">
        <p14:creationId xmlns:p14="http://schemas.microsoft.com/office/powerpoint/2010/main" val="555705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r" eaLnBrk="1" hangingPunct="1"/>
            <a:fld id="{EF1B367D-07C8-415C-AC33-5A4C4D5F5831}" type="slidenum">
              <a:rPr lang="en-US" sz="1200">
                <a:solidFill>
                  <a:srgbClr val="000000"/>
                </a:solidFill>
                <a:latin typeface="Helvetica Neue Light" pitchFamily="-84" charset="0"/>
                <a:sym typeface="Helvetica Neue Light" pitchFamily="-84" charset="0"/>
              </a:rPr>
              <a:pPr algn="r" eaLnBrk="1" hangingPunct="1"/>
              <a:t>17</a:t>
            </a:fld>
            <a:endParaRPr lang="en-US" sz="1200">
              <a:solidFill>
                <a:srgbClr val="000000"/>
              </a:solidFill>
              <a:latin typeface="Helvetica Neue Light" pitchFamily="-84" charset="0"/>
              <a:sym typeface="Helvetica Neue Light" pitchFamily="-84"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AU" smtClean="0">
                <a:latin typeface="Helvetica Neue Light" pitchFamily="-84" charset="0"/>
              </a:rPr>
              <a:t>Remind them about the problem.</a:t>
            </a:r>
          </a:p>
        </p:txBody>
      </p:sp>
    </p:spTree>
    <p:extLst>
      <p:ext uri="{BB962C8B-B14F-4D97-AF65-F5344CB8AC3E}">
        <p14:creationId xmlns:p14="http://schemas.microsoft.com/office/powerpoint/2010/main" val="329823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nchor="b"/>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r" eaLnBrk="1" hangingPunct="1"/>
            <a:fld id="{EF1B367D-07C8-415C-AC33-5A4C4D5F5831}" type="slidenum">
              <a:rPr lang="en-US" sz="1200">
                <a:solidFill>
                  <a:srgbClr val="000000"/>
                </a:solidFill>
                <a:latin typeface="Helvetica Neue Light" pitchFamily="-84" charset="0"/>
                <a:sym typeface="Helvetica Neue Light" pitchFamily="-84" charset="0"/>
              </a:rPr>
              <a:pPr algn="r" eaLnBrk="1" hangingPunct="1"/>
              <a:t>18</a:t>
            </a:fld>
            <a:endParaRPr lang="en-US" sz="1200">
              <a:solidFill>
                <a:srgbClr val="000000"/>
              </a:solidFill>
              <a:latin typeface="Helvetica Neue Light" pitchFamily="-84" charset="0"/>
              <a:sym typeface="Helvetica Neue Light" pitchFamily="-84"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AU" smtClean="0">
                <a:latin typeface="Helvetica Neue Light" pitchFamily="-84" charset="0"/>
              </a:rPr>
              <a:t>Remind them about the problem.</a:t>
            </a:r>
          </a:p>
        </p:txBody>
      </p:sp>
    </p:spTree>
    <p:extLst>
      <p:ext uri="{BB962C8B-B14F-4D97-AF65-F5344CB8AC3E}">
        <p14:creationId xmlns:p14="http://schemas.microsoft.com/office/powerpoint/2010/main" val="682254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1310483" y="2010741"/>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endParaRPr lang="en-US" sz="1800">
              <a:solidFill>
                <a:srgbClr val="000000"/>
              </a:solidFill>
              <a:latin typeface="Gill Sans MT" pitchFamily="34" charset="0"/>
            </a:endParaRPr>
          </a:p>
        </p:txBody>
      </p:sp>
      <p:sp>
        <p:nvSpPr>
          <p:cNvPr id="5" name="Oval 4"/>
          <p:cNvSpPr/>
          <p:nvPr/>
        </p:nvSpPr>
        <p:spPr>
          <a:xfrm>
            <a:off x="1646238" y="1912938"/>
            <a:ext cx="90487" cy="904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p>
            <a:pPr algn="ctr"/>
            <a:endParaRPr lang="en-US">
              <a:solidFill>
                <a:srgbClr val="000000"/>
              </a:solidFill>
              <a:ea typeface="ヒラギノ角ゴ ProN W3" pitchFamily="-84" charset="-128"/>
            </a:endParaRPr>
          </a:p>
        </p:txBody>
      </p:sp>
      <p:sp>
        <p:nvSpPr>
          <p:cNvPr id="14" name="Title 13"/>
          <p:cNvSpPr>
            <a:spLocks noGrp="1"/>
          </p:cNvSpPr>
          <p:nvPr>
            <p:ph type="ctrTitle"/>
          </p:nvPr>
        </p:nvSpPr>
        <p:spPr>
          <a:xfrm>
            <a:off x="2037419" y="511855"/>
            <a:ext cx="10533888" cy="2093773"/>
          </a:xfrm>
        </p:spPr>
        <p:txBody>
          <a:bodyPr anchor="b"/>
          <a:lstStyle>
            <a:lvl1pPr algn="l">
              <a:defRPr/>
            </a:lvl1pPr>
            <a:extLst/>
          </a:lstStyle>
          <a:p>
            <a:r>
              <a:rPr lang="en-AU" smtClean="0"/>
              <a:t>Click to edit Master title style</a:t>
            </a:r>
            <a:endParaRPr lang="en-US"/>
          </a:p>
        </p:txBody>
      </p:sp>
      <p:sp>
        <p:nvSpPr>
          <p:cNvPr id="22" name="Subtitle 21"/>
          <p:cNvSpPr>
            <a:spLocks noGrp="1"/>
          </p:cNvSpPr>
          <p:nvPr>
            <p:ph type="subTitle" idx="1"/>
          </p:nvPr>
        </p:nvSpPr>
        <p:spPr>
          <a:xfrm>
            <a:off x="2037419" y="2631202"/>
            <a:ext cx="10533888" cy="2492587"/>
          </a:xfrm>
        </p:spPr>
        <p:txBody>
          <a:bodyPr tIns="0"/>
          <a:lstStyle>
            <a:lvl1pPr marL="39014" indent="0" algn="l">
              <a:buNone/>
              <a:defRPr sz="3700">
                <a:solidFill>
                  <a:schemeClr val="tx2">
                    <a:shade val="30000"/>
                    <a:satMod val="150000"/>
                  </a:schemeClr>
                </a:solidFill>
              </a:defRPr>
            </a:lvl1pPr>
            <a:lvl2pPr marL="650230" indent="0" algn="ctr">
              <a:buNone/>
            </a:lvl2pPr>
            <a:lvl3pPr marL="1300460" indent="0" algn="ctr">
              <a:buNone/>
            </a:lvl3pPr>
            <a:lvl4pPr marL="1950690" indent="0" algn="ctr">
              <a:buNone/>
            </a:lvl4pPr>
            <a:lvl5pPr marL="2600919" indent="0" algn="ctr">
              <a:buNone/>
            </a:lvl5pPr>
            <a:lvl6pPr marL="3251149" indent="0" algn="ctr">
              <a:buNone/>
            </a:lvl6pPr>
            <a:lvl7pPr marL="3901379" indent="0" algn="ctr">
              <a:buNone/>
            </a:lvl7pPr>
            <a:lvl8pPr marL="4551609" indent="0" algn="ctr">
              <a:buNone/>
            </a:lvl8pPr>
            <a:lvl9pPr marL="5201839" indent="0" algn="ctr">
              <a:buNone/>
            </a:lvl9pPr>
            <a:extLst/>
          </a:lstStyle>
          <a:p>
            <a:r>
              <a:rPr lang="en-AU" smtClean="0"/>
              <a:t>Click to edit Master subtitle style</a:t>
            </a:r>
            <a:endParaRPr lang="en-US"/>
          </a:p>
        </p:txBody>
      </p:sp>
      <p:sp>
        <p:nvSpPr>
          <p:cNvPr id="6" name="Date Placeholder 6"/>
          <p:cNvSpPr>
            <a:spLocks noGrp="1"/>
          </p:cNvSpPr>
          <p:nvPr>
            <p:ph type="dt" sz="half" idx="10"/>
          </p:nvPr>
        </p:nvSpPr>
        <p:spPr/>
        <p:txBody>
          <a:bodyPr/>
          <a:lstStyle>
            <a:lvl1pPr>
              <a:defRPr/>
            </a:lvl1pPr>
          </a:lstStyle>
          <a:p>
            <a:fld id="{CE18E49A-867A-49FB-A79E-1A7EE59EB93C}" type="datetime1">
              <a:rPr lang="en-US"/>
              <a:pPr/>
              <a:t>8/21/16</a:t>
            </a:fld>
            <a:endParaRPr lang="en-AU"/>
          </a:p>
        </p:txBody>
      </p:sp>
      <p:sp>
        <p:nvSpPr>
          <p:cNvPr id="7" name="Footer Placeholder 19"/>
          <p:cNvSpPr>
            <a:spLocks noGrp="1"/>
          </p:cNvSpPr>
          <p:nvPr>
            <p:ph type="ftr" sz="quarter" idx="11"/>
          </p:nvPr>
        </p:nvSpPr>
        <p:spPr/>
        <p:txBody>
          <a:bodyPr/>
          <a:lstStyle>
            <a:lvl1pPr>
              <a:defRPr/>
            </a:lvl1pPr>
          </a:lstStyle>
          <a:p>
            <a:endParaRPr lang="en-AU"/>
          </a:p>
        </p:txBody>
      </p:sp>
      <p:sp>
        <p:nvSpPr>
          <p:cNvPr id="8" name="Slide Number Placeholder 9"/>
          <p:cNvSpPr>
            <a:spLocks noGrp="1"/>
          </p:cNvSpPr>
          <p:nvPr>
            <p:ph type="sldNum" sz="quarter" idx="12"/>
          </p:nvPr>
        </p:nvSpPr>
        <p:spPr/>
        <p:txBody>
          <a:bodyPr/>
          <a:lstStyle>
            <a:lvl1pPr>
              <a:defRPr/>
            </a:lvl1pPr>
          </a:lstStyle>
          <a:p>
            <a:fld id="{5C2B3A4E-1F72-4CF8-AAFC-A5349E533557}" type="slidenum">
              <a:rPr lang="en-AU"/>
              <a:pPr/>
              <a:t>‹#›</a:t>
            </a:fld>
            <a:endParaRPr lang="en-AU"/>
          </a:p>
        </p:txBody>
      </p:sp>
    </p:spTree>
    <p:extLst>
      <p:ext uri="{BB962C8B-B14F-4D97-AF65-F5344CB8AC3E}">
        <p14:creationId xmlns:p14="http://schemas.microsoft.com/office/powerpoint/2010/main" val="1871265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E2885B24-1890-47B2-A816-AEFCC70CCD09}" type="datetime1">
              <a:rPr lang="en-US"/>
              <a:pPr/>
              <a:t>8/21/16</a:t>
            </a:fld>
            <a:endParaRPr lang="en-AU"/>
          </a:p>
        </p:txBody>
      </p:sp>
      <p:sp>
        <p:nvSpPr>
          <p:cNvPr id="5" name="Footer Placeholder 9"/>
          <p:cNvSpPr>
            <a:spLocks noGrp="1"/>
          </p:cNvSpPr>
          <p:nvPr>
            <p:ph type="ftr" sz="quarter" idx="11"/>
          </p:nvPr>
        </p:nvSpPr>
        <p:spPr/>
        <p:txBody>
          <a:bodyPr/>
          <a:lstStyle>
            <a:lvl1pPr>
              <a:defRPr/>
            </a:lvl1pPr>
          </a:lstStyle>
          <a:p>
            <a:endParaRPr lang="en-AU"/>
          </a:p>
        </p:txBody>
      </p:sp>
      <p:sp>
        <p:nvSpPr>
          <p:cNvPr id="6" name="Slide Number Placeholder 21"/>
          <p:cNvSpPr>
            <a:spLocks noGrp="1"/>
          </p:cNvSpPr>
          <p:nvPr>
            <p:ph type="sldNum" sz="quarter" idx="12"/>
          </p:nvPr>
        </p:nvSpPr>
        <p:spPr/>
        <p:txBody>
          <a:bodyPr/>
          <a:lstStyle>
            <a:lvl1pPr>
              <a:defRPr/>
            </a:lvl1pPr>
          </a:lstStyle>
          <a:p>
            <a:fld id="{69AA8BE6-1D47-46E1-9D53-D2ED56433319}" type="slidenum">
              <a:rPr lang="en-AU"/>
              <a:pPr/>
              <a:t>‹#›</a:t>
            </a:fld>
            <a:endParaRPr lang="en-AU"/>
          </a:p>
        </p:txBody>
      </p:sp>
    </p:spTree>
    <p:extLst>
      <p:ext uri="{BB962C8B-B14F-4D97-AF65-F5344CB8AC3E}">
        <p14:creationId xmlns:p14="http://schemas.microsoft.com/office/powerpoint/2010/main" val="634947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3600" y="390598"/>
            <a:ext cx="2600960" cy="8322169"/>
          </a:xfrm>
        </p:spPr>
        <p:txBody>
          <a:bodyPr vert="eaVert"/>
          <a:lstStyle>
            <a:extLst/>
          </a:lstStyle>
          <a:p>
            <a:r>
              <a:rPr lang="en-AU" smtClean="0"/>
              <a:t>Click to edit Master title style</a:t>
            </a:r>
            <a:endParaRPr lang="en-US"/>
          </a:p>
        </p:txBody>
      </p:sp>
      <p:sp>
        <p:nvSpPr>
          <p:cNvPr id="3" name="Vertical Text Placeholder 2"/>
          <p:cNvSpPr>
            <a:spLocks noGrp="1"/>
          </p:cNvSpPr>
          <p:nvPr>
            <p:ph type="body" orient="vert" idx="1"/>
          </p:nvPr>
        </p:nvSpPr>
        <p:spPr>
          <a:xfrm>
            <a:off x="1625600" y="390600"/>
            <a:ext cx="7911253" cy="8322169"/>
          </a:xfrm>
        </p:spPr>
        <p:txBody>
          <a:bodyPr vert="eaVert"/>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51530AA1-6578-4F04-ABF9-22477AB62B02}" type="datetime1">
              <a:rPr lang="en-US"/>
              <a:pPr/>
              <a:t>8/21/16</a:t>
            </a:fld>
            <a:endParaRPr lang="en-AU"/>
          </a:p>
        </p:txBody>
      </p:sp>
      <p:sp>
        <p:nvSpPr>
          <p:cNvPr id="5" name="Footer Placeholder 9"/>
          <p:cNvSpPr>
            <a:spLocks noGrp="1"/>
          </p:cNvSpPr>
          <p:nvPr>
            <p:ph type="ftr" sz="quarter" idx="11"/>
          </p:nvPr>
        </p:nvSpPr>
        <p:spPr/>
        <p:txBody>
          <a:bodyPr/>
          <a:lstStyle>
            <a:lvl1pPr>
              <a:defRPr/>
            </a:lvl1pPr>
          </a:lstStyle>
          <a:p>
            <a:endParaRPr lang="en-AU"/>
          </a:p>
        </p:txBody>
      </p:sp>
      <p:sp>
        <p:nvSpPr>
          <p:cNvPr id="6" name="Slide Number Placeholder 21"/>
          <p:cNvSpPr>
            <a:spLocks noGrp="1"/>
          </p:cNvSpPr>
          <p:nvPr>
            <p:ph type="sldNum" sz="quarter" idx="12"/>
          </p:nvPr>
        </p:nvSpPr>
        <p:spPr/>
        <p:txBody>
          <a:bodyPr/>
          <a:lstStyle>
            <a:lvl1pPr>
              <a:defRPr/>
            </a:lvl1pPr>
          </a:lstStyle>
          <a:p>
            <a:fld id="{9AED582E-B484-49EE-BC95-2B89C6A5202D}" type="slidenum">
              <a:rPr lang="en-AU"/>
              <a:pPr/>
              <a:t>‹#›</a:t>
            </a:fld>
            <a:endParaRPr lang="en-AU"/>
          </a:p>
        </p:txBody>
      </p:sp>
    </p:spTree>
    <p:extLst>
      <p:ext uri="{BB962C8B-B14F-4D97-AF65-F5344CB8AC3E}">
        <p14:creationId xmlns:p14="http://schemas.microsoft.com/office/powerpoint/2010/main" val="734035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0875" y="174625"/>
            <a:ext cx="10728325" cy="1841500"/>
          </a:xfrm>
        </p:spPr>
        <p:txBody>
          <a:bodyPr/>
          <a:lstStyle/>
          <a:p>
            <a:r>
              <a:rPr lang="en-AU" smtClean="0"/>
              <a:t>Click to edit Master title style</a:t>
            </a:r>
            <a:endParaRPr lang="en-US"/>
          </a:p>
        </p:txBody>
      </p:sp>
      <p:sp>
        <p:nvSpPr>
          <p:cNvPr id="3" name="Table Placeholder 2"/>
          <p:cNvSpPr>
            <a:spLocks noGrp="1"/>
          </p:cNvSpPr>
          <p:nvPr>
            <p:ph type="tbl" idx="1"/>
          </p:nvPr>
        </p:nvSpPr>
        <p:spPr>
          <a:xfrm>
            <a:off x="650875" y="2444750"/>
            <a:ext cx="11703050" cy="6275388"/>
          </a:xfrm>
        </p:spPr>
        <p:txBody>
          <a:bodyPr>
            <a:normAutofit/>
          </a:bodyPr>
          <a:lstStyle/>
          <a:p>
            <a:pPr lvl="0"/>
            <a:endParaRPr lang="en-US" noProof="0" smtClean="0"/>
          </a:p>
        </p:txBody>
      </p:sp>
      <p:sp>
        <p:nvSpPr>
          <p:cNvPr id="4" name="Rectangle 5"/>
          <p:cNvSpPr>
            <a:spLocks noGrp="1" noChangeArrowheads="1"/>
          </p:cNvSpPr>
          <p:nvPr>
            <p:ph type="dt" sz="half" idx="10"/>
          </p:nvPr>
        </p:nvSpPr>
        <p:spPr/>
        <p:txBody>
          <a:bodyPr/>
          <a:lstStyle>
            <a:lvl1pPr>
              <a:defRPr/>
            </a:lvl1pPr>
          </a:lstStyle>
          <a:p>
            <a:fld id="{0E384866-3034-4C9F-9D69-35800E1840E4}" type="datetime1">
              <a:rPr lang="en-US"/>
              <a:pPr/>
              <a:t>8/21/16</a:t>
            </a:fld>
            <a:endParaRPr lang="en-AU"/>
          </a:p>
        </p:txBody>
      </p:sp>
      <p:sp>
        <p:nvSpPr>
          <p:cNvPr id="5" name="Rectangle 6"/>
          <p:cNvSpPr>
            <a:spLocks noGrp="1" noChangeArrowheads="1"/>
          </p:cNvSpPr>
          <p:nvPr>
            <p:ph type="ftr" sz="quarter" idx="11"/>
          </p:nvPr>
        </p:nvSpPr>
        <p:spPr/>
        <p:txBody>
          <a:bodyPr/>
          <a:lstStyle>
            <a:lvl1pPr>
              <a:defRPr/>
            </a:lvl1pPr>
          </a:lstStyle>
          <a:p>
            <a:endParaRPr lang="en-AU"/>
          </a:p>
        </p:txBody>
      </p:sp>
      <p:sp>
        <p:nvSpPr>
          <p:cNvPr id="6" name="Rectangle 7"/>
          <p:cNvSpPr>
            <a:spLocks noGrp="1" noChangeArrowheads="1"/>
          </p:cNvSpPr>
          <p:nvPr>
            <p:ph type="sldNum" sz="quarter" idx="12"/>
          </p:nvPr>
        </p:nvSpPr>
        <p:spPr/>
        <p:txBody>
          <a:bodyPr/>
          <a:lstStyle>
            <a:lvl1pPr>
              <a:defRPr/>
            </a:lvl1pPr>
          </a:lstStyle>
          <a:p>
            <a:fld id="{DCE12410-C4E9-43C2-8C1A-209AD69EB3D0}" type="slidenum">
              <a:rPr lang="en-AU"/>
              <a:pPr/>
              <a:t>‹#›</a:t>
            </a:fld>
            <a:endParaRPr lang="en-AU"/>
          </a:p>
        </p:txBody>
      </p:sp>
    </p:spTree>
    <p:extLst>
      <p:ext uri="{BB962C8B-B14F-4D97-AF65-F5344CB8AC3E}">
        <p14:creationId xmlns:p14="http://schemas.microsoft.com/office/powerpoint/2010/main" val="376187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AU" smtClean="0"/>
              <a:t>Click to edit Master title style</a:t>
            </a:r>
            <a:endParaRPr lang="en-US"/>
          </a:p>
        </p:txBody>
      </p:sp>
      <p:sp>
        <p:nvSpPr>
          <p:cNvPr id="3" name="Content Placeholder 2"/>
          <p:cNvSpPr>
            <a:spLocks noGrp="1"/>
          </p:cNvSpPr>
          <p:nvPr>
            <p:ph idx="1"/>
          </p:nvPr>
        </p:nvSpPr>
        <p:spPr/>
        <p:txBody>
          <a:bodyPr/>
          <a:lstStyle>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23"/>
          <p:cNvSpPr>
            <a:spLocks noGrp="1"/>
          </p:cNvSpPr>
          <p:nvPr>
            <p:ph type="dt" sz="half" idx="10"/>
          </p:nvPr>
        </p:nvSpPr>
        <p:spPr/>
        <p:txBody>
          <a:bodyPr/>
          <a:lstStyle>
            <a:lvl1pPr>
              <a:defRPr/>
            </a:lvl1pPr>
          </a:lstStyle>
          <a:p>
            <a:fld id="{8846E09E-71ED-4C43-A77B-F2AF5221FC1D}" type="datetime1">
              <a:rPr lang="en-US"/>
              <a:pPr/>
              <a:t>8/21/16</a:t>
            </a:fld>
            <a:endParaRPr lang="en-AU"/>
          </a:p>
        </p:txBody>
      </p:sp>
      <p:sp>
        <p:nvSpPr>
          <p:cNvPr id="5" name="Footer Placeholder 9"/>
          <p:cNvSpPr>
            <a:spLocks noGrp="1"/>
          </p:cNvSpPr>
          <p:nvPr>
            <p:ph type="ftr" sz="quarter" idx="11"/>
          </p:nvPr>
        </p:nvSpPr>
        <p:spPr/>
        <p:txBody>
          <a:bodyPr/>
          <a:lstStyle>
            <a:lvl1pPr>
              <a:defRPr/>
            </a:lvl1pPr>
          </a:lstStyle>
          <a:p>
            <a:endParaRPr lang="en-AU"/>
          </a:p>
        </p:txBody>
      </p:sp>
      <p:sp>
        <p:nvSpPr>
          <p:cNvPr id="6" name="Slide Number Placeholder 21"/>
          <p:cNvSpPr>
            <a:spLocks noGrp="1"/>
          </p:cNvSpPr>
          <p:nvPr>
            <p:ph type="sldNum" sz="quarter" idx="12"/>
          </p:nvPr>
        </p:nvSpPr>
        <p:spPr/>
        <p:txBody>
          <a:bodyPr/>
          <a:lstStyle>
            <a:lvl1pPr>
              <a:defRPr/>
            </a:lvl1pPr>
          </a:lstStyle>
          <a:p>
            <a:fld id="{F8B68D3B-A91C-48F2-AA25-B53FC74C598B}" type="slidenum">
              <a:rPr lang="en-AU"/>
              <a:pPr/>
              <a:t>‹#›</a:t>
            </a:fld>
            <a:endParaRPr lang="en-AU"/>
          </a:p>
        </p:txBody>
      </p:sp>
    </p:spTree>
    <p:extLst>
      <p:ext uri="{BB962C8B-B14F-4D97-AF65-F5344CB8AC3E}">
        <p14:creationId xmlns:p14="http://schemas.microsoft.com/office/powerpoint/2010/main" val="1447958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3246438" y="0"/>
            <a:ext cx="9753600"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pPr algn="ctr"/>
            <a:endParaRPr lang="en-US">
              <a:solidFill>
                <a:srgbClr val="FFFFFF"/>
              </a:solidFill>
              <a:ea typeface="ヒラギノ角ゴ ProN W3" pitchFamily="-84" charset="-128"/>
            </a:endParaRPr>
          </a:p>
        </p:txBody>
      </p:sp>
      <p:sp>
        <p:nvSpPr>
          <p:cNvPr id="5" name="Rectangle 4"/>
          <p:cNvSpPr>
            <a:spLocks noChangeArrowheads="1"/>
          </p:cNvSpPr>
          <p:nvPr/>
        </p:nvSpPr>
        <p:spPr bwMode="invGray">
          <a:xfrm>
            <a:off x="3251200" y="0"/>
            <a:ext cx="107950"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xmlns="" w="25400" cap="rnd">
                <a:solidFill>
                  <a:srgbClr val="000000"/>
                </a:solidFill>
                <a:miter lim="800000"/>
                <a:headEnd/>
                <a:tailEnd/>
              </a14:hiddenLine>
            </a:ext>
          </a:extLst>
        </p:spPr>
        <p:txBody>
          <a:bodyPr lIns="130046" tIns="65023" rIns="130046" bIns="65023" anchor="ctr"/>
          <a:lstStyle/>
          <a:p>
            <a:pPr algn="ctr"/>
            <a:endParaRPr lang="en-US">
              <a:solidFill>
                <a:srgbClr val="FFFFFF"/>
              </a:solidFill>
              <a:latin typeface="Gill Sans MT" pitchFamily="34" charset="0"/>
            </a:endParaRPr>
          </a:p>
        </p:txBody>
      </p:sp>
      <p:sp>
        <p:nvSpPr>
          <p:cNvPr id="6" name="Oval 5"/>
          <p:cNvSpPr/>
          <p:nvPr/>
        </p:nvSpPr>
        <p:spPr>
          <a:xfrm>
            <a:off x="3089523" y="4003067"/>
            <a:ext cx="299110" cy="29911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endParaRPr lang="en-US" sz="1800">
              <a:solidFill>
                <a:srgbClr val="000000"/>
              </a:solidFill>
              <a:latin typeface="Gill Sans MT" pitchFamily="34" charset="0"/>
            </a:endParaRPr>
          </a:p>
        </p:txBody>
      </p:sp>
      <p:sp>
        <p:nvSpPr>
          <p:cNvPr id="7" name="Oval 6"/>
          <p:cNvSpPr/>
          <p:nvPr/>
        </p:nvSpPr>
        <p:spPr>
          <a:xfrm>
            <a:off x="3424238" y="3905250"/>
            <a:ext cx="92075" cy="9048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130046" tIns="65023" rIns="130046" bIns="65023" anchor="ctr"/>
          <a:lstStyle/>
          <a:p>
            <a:pPr algn="ctr"/>
            <a:endParaRPr lang="en-US">
              <a:solidFill>
                <a:srgbClr val="000000"/>
              </a:solidFill>
              <a:ea typeface="ヒラギノ角ゴ ProN W3" pitchFamily="-84" charset="-128"/>
            </a:endParaRPr>
          </a:p>
        </p:txBody>
      </p:sp>
      <p:sp>
        <p:nvSpPr>
          <p:cNvPr id="2" name="Title 1"/>
          <p:cNvSpPr>
            <a:spLocks noGrp="1"/>
          </p:cNvSpPr>
          <p:nvPr>
            <p:ph type="title"/>
          </p:nvPr>
        </p:nvSpPr>
        <p:spPr>
          <a:xfrm>
            <a:off x="3667046" y="3698240"/>
            <a:ext cx="9103360" cy="3251200"/>
          </a:xfrm>
        </p:spPr>
        <p:txBody>
          <a:bodyPr anchor="t"/>
          <a:lstStyle>
            <a:lvl1pPr algn="l">
              <a:lnSpc>
                <a:spcPts val="6400"/>
              </a:lnSpc>
              <a:buNone/>
              <a:defRPr sz="5700" b="1" cap="all"/>
            </a:lvl1pPr>
            <a:extLst/>
          </a:lstStyle>
          <a:p>
            <a:r>
              <a:rPr lang="en-AU" smtClean="0"/>
              <a:t>Click to edit Master title style</a:t>
            </a:r>
            <a:endParaRPr lang="en-US"/>
          </a:p>
        </p:txBody>
      </p:sp>
      <p:sp>
        <p:nvSpPr>
          <p:cNvPr id="3" name="Text Placeholder 2"/>
          <p:cNvSpPr>
            <a:spLocks noGrp="1"/>
          </p:cNvSpPr>
          <p:nvPr>
            <p:ph type="body" idx="1"/>
          </p:nvPr>
        </p:nvSpPr>
        <p:spPr>
          <a:xfrm>
            <a:off x="3667046" y="1517227"/>
            <a:ext cx="9103360" cy="2147146"/>
          </a:xfrm>
        </p:spPr>
        <p:txBody>
          <a:bodyPr anchor="b"/>
          <a:lstStyle>
            <a:lvl1pPr marL="26009" indent="0">
              <a:lnSpc>
                <a:spcPts val="3271"/>
              </a:lnSpc>
              <a:spcBef>
                <a:spcPts val="0"/>
              </a:spcBef>
              <a:buNone/>
              <a:defRPr sz="2800">
                <a:solidFill>
                  <a:schemeClr val="tx2">
                    <a:shade val="30000"/>
                    <a:satMod val="150000"/>
                  </a:schemeClr>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a:r>
              <a:rPr lang="en-AU" smtClean="0"/>
              <a:t>Click to edit Master text styles</a:t>
            </a:r>
          </a:p>
        </p:txBody>
      </p:sp>
      <p:sp>
        <p:nvSpPr>
          <p:cNvPr id="8" name="Date Placeholder 3"/>
          <p:cNvSpPr>
            <a:spLocks noGrp="1"/>
          </p:cNvSpPr>
          <p:nvPr>
            <p:ph type="dt" sz="half" idx="10"/>
          </p:nvPr>
        </p:nvSpPr>
        <p:spPr/>
        <p:txBody>
          <a:bodyPr/>
          <a:lstStyle>
            <a:lvl1pPr>
              <a:defRPr/>
            </a:lvl1pPr>
          </a:lstStyle>
          <a:p>
            <a:fld id="{78723392-A6CD-425D-A003-C85F788F0A0B}" type="datetime1">
              <a:rPr lang="en-US"/>
              <a:pPr/>
              <a:t>8/21/16</a:t>
            </a:fld>
            <a:endParaRPr lang="en-AU"/>
          </a:p>
        </p:txBody>
      </p:sp>
      <p:sp>
        <p:nvSpPr>
          <p:cNvPr id="9" name="Footer Placeholder 4"/>
          <p:cNvSpPr>
            <a:spLocks noGrp="1"/>
          </p:cNvSpPr>
          <p:nvPr>
            <p:ph type="ftr" sz="quarter" idx="11"/>
          </p:nvPr>
        </p:nvSpPr>
        <p:spPr/>
        <p:txBody>
          <a:bodyPr/>
          <a:lstStyle>
            <a:lvl1pPr>
              <a:defRPr/>
            </a:lvl1pPr>
          </a:lstStyle>
          <a:p>
            <a:endParaRPr lang="en-AU"/>
          </a:p>
        </p:txBody>
      </p:sp>
      <p:sp>
        <p:nvSpPr>
          <p:cNvPr id="10" name="Slide Number Placeholder 5"/>
          <p:cNvSpPr>
            <a:spLocks noGrp="1"/>
          </p:cNvSpPr>
          <p:nvPr>
            <p:ph type="sldNum" sz="quarter" idx="12"/>
          </p:nvPr>
        </p:nvSpPr>
        <p:spPr/>
        <p:txBody>
          <a:bodyPr/>
          <a:lstStyle>
            <a:lvl1pPr>
              <a:defRPr/>
            </a:lvl1pPr>
          </a:lstStyle>
          <a:p>
            <a:fld id="{EF097F0B-AF0E-4861-B248-97F1021FBEBF}" type="slidenum">
              <a:rPr lang="en-AU"/>
              <a:pPr/>
              <a:t>‹#›</a:t>
            </a:fld>
            <a:endParaRPr lang="en-AU"/>
          </a:p>
        </p:txBody>
      </p:sp>
    </p:spTree>
    <p:extLst>
      <p:ext uri="{BB962C8B-B14F-4D97-AF65-F5344CB8AC3E}">
        <p14:creationId xmlns:p14="http://schemas.microsoft.com/office/powerpoint/2010/main" val="3334048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Content Placeholder 2"/>
          <p:cNvSpPr>
            <a:spLocks noGrp="1"/>
          </p:cNvSpPr>
          <p:nvPr>
            <p:ph sz="half" idx="1"/>
          </p:nvPr>
        </p:nvSpPr>
        <p:spPr>
          <a:xfrm>
            <a:off x="2041754"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7503770" y="2167467"/>
            <a:ext cx="5201920" cy="6632448"/>
          </a:xfrm>
        </p:spPr>
        <p:txBody>
          <a:bodyPr/>
          <a:lstStyle>
            <a:lvl1pPr>
              <a:defRPr sz="4000"/>
            </a:lvl1pPr>
            <a:lvl2pPr>
              <a:defRPr sz="3400"/>
            </a:lvl2pPr>
            <a:lvl3pPr>
              <a:defRPr sz="2800"/>
            </a:lvl3pPr>
            <a:lvl4pPr>
              <a:defRPr sz="2600"/>
            </a:lvl4pPr>
            <a:lvl5pPr>
              <a:defRPr sz="26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23"/>
          <p:cNvSpPr>
            <a:spLocks noGrp="1"/>
          </p:cNvSpPr>
          <p:nvPr>
            <p:ph type="dt" sz="half" idx="10"/>
          </p:nvPr>
        </p:nvSpPr>
        <p:spPr/>
        <p:txBody>
          <a:bodyPr/>
          <a:lstStyle>
            <a:lvl1pPr>
              <a:defRPr/>
            </a:lvl1pPr>
          </a:lstStyle>
          <a:p>
            <a:fld id="{40912ACF-660D-402A-A091-8DD7E9314A21}" type="datetime1">
              <a:rPr lang="en-US"/>
              <a:pPr/>
              <a:t>8/21/16</a:t>
            </a:fld>
            <a:endParaRPr lang="en-AU"/>
          </a:p>
        </p:txBody>
      </p:sp>
      <p:sp>
        <p:nvSpPr>
          <p:cNvPr id="6" name="Footer Placeholder 9"/>
          <p:cNvSpPr>
            <a:spLocks noGrp="1"/>
          </p:cNvSpPr>
          <p:nvPr>
            <p:ph type="ftr" sz="quarter" idx="11"/>
          </p:nvPr>
        </p:nvSpPr>
        <p:spPr/>
        <p:txBody>
          <a:bodyPr/>
          <a:lstStyle>
            <a:lvl1pPr>
              <a:defRPr/>
            </a:lvl1pPr>
          </a:lstStyle>
          <a:p>
            <a:endParaRPr lang="en-AU"/>
          </a:p>
        </p:txBody>
      </p:sp>
      <p:sp>
        <p:nvSpPr>
          <p:cNvPr id="7" name="Slide Number Placeholder 21"/>
          <p:cNvSpPr>
            <a:spLocks noGrp="1"/>
          </p:cNvSpPr>
          <p:nvPr>
            <p:ph type="sldNum" sz="quarter" idx="12"/>
          </p:nvPr>
        </p:nvSpPr>
        <p:spPr/>
        <p:txBody>
          <a:bodyPr/>
          <a:lstStyle>
            <a:lvl1pPr>
              <a:defRPr/>
            </a:lvl1pPr>
          </a:lstStyle>
          <a:p>
            <a:fld id="{47A9561E-02B9-4D93-9E90-CC3890C34A38}" type="slidenum">
              <a:rPr lang="en-AU"/>
              <a:pPr/>
              <a:t>‹#›</a:t>
            </a:fld>
            <a:endParaRPr lang="en-AU"/>
          </a:p>
        </p:txBody>
      </p:sp>
    </p:spTree>
    <p:extLst>
      <p:ext uri="{BB962C8B-B14F-4D97-AF65-F5344CB8AC3E}">
        <p14:creationId xmlns:p14="http://schemas.microsoft.com/office/powerpoint/2010/main" val="1601219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240" y="7339145"/>
            <a:ext cx="11704320" cy="1625600"/>
          </a:xfrm>
        </p:spPr>
        <p:txBody>
          <a:bodyPr/>
          <a:lstStyle>
            <a:lvl1pPr algn="ctr">
              <a:defRPr sz="6400" b="1" cap="none" baseline="0"/>
            </a:lvl1pPr>
            <a:extLst/>
          </a:lstStyle>
          <a:p>
            <a:r>
              <a:rPr lang="en-AU" smtClean="0"/>
              <a:t>Click to edit Master title style</a:t>
            </a:r>
            <a:endParaRPr lang="en-US"/>
          </a:p>
        </p:txBody>
      </p:sp>
      <p:sp>
        <p:nvSpPr>
          <p:cNvPr id="3" name="Text Placeholder 2"/>
          <p:cNvSpPr>
            <a:spLocks noGrp="1"/>
          </p:cNvSpPr>
          <p:nvPr>
            <p:ph type="body" idx="1"/>
          </p:nvPr>
        </p:nvSpPr>
        <p:spPr>
          <a:xfrm>
            <a:off x="650240" y="466884"/>
            <a:ext cx="5722112" cy="910336"/>
          </a:xfrm>
          <a:solidFill>
            <a:schemeClr val="bg1"/>
          </a:solidFill>
          <a:ln w="10795">
            <a:solidFill>
              <a:schemeClr val="bg1"/>
            </a:solidFill>
            <a:miter lim="800000"/>
          </a:ln>
        </p:spPr>
        <p:txBody>
          <a:bodyPr anchor="ctr"/>
          <a:lstStyle>
            <a:lvl1pPr marL="91032"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4" name="Text Placeholder 3"/>
          <p:cNvSpPr>
            <a:spLocks noGrp="1"/>
          </p:cNvSpPr>
          <p:nvPr>
            <p:ph type="body" sz="half" idx="3"/>
          </p:nvPr>
        </p:nvSpPr>
        <p:spPr>
          <a:xfrm>
            <a:off x="6632448" y="466884"/>
            <a:ext cx="5722112" cy="910336"/>
          </a:xfrm>
          <a:solidFill>
            <a:schemeClr val="bg1"/>
          </a:solidFill>
          <a:ln w="10795">
            <a:solidFill>
              <a:schemeClr val="bg1"/>
            </a:solidFill>
            <a:miter lim="800000"/>
          </a:ln>
        </p:spPr>
        <p:txBody>
          <a:bodyPr anchor="ctr"/>
          <a:lstStyle>
            <a:lvl1pPr marL="91032" indent="0" algn="l">
              <a:lnSpc>
                <a:spcPct val="100000"/>
              </a:lnSpc>
              <a:spcBef>
                <a:spcPts val="142"/>
              </a:spcBef>
              <a:buNone/>
              <a:defRPr sz="2700" b="0">
                <a:solidFill>
                  <a:schemeClr val="tx1"/>
                </a:solidFill>
              </a:defRPr>
            </a:lvl1pPr>
            <a:lvl2pPr>
              <a:buNone/>
              <a:defRPr sz="2800" b="1"/>
            </a:lvl2pPr>
            <a:lvl3pPr>
              <a:buNone/>
              <a:defRPr sz="2600" b="1"/>
            </a:lvl3pPr>
            <a:lvl4pPr>
              <a:buNone/>
              <a:defRPr sz="2300" b="1"/>
            </a:lvl4pPr>
            <a:lvl5pPr>
              <a:buNone/>
              <a:defRPr sz="2300" b="1"/>
            </a:lvl5pPr>
            <a:extLst/>
          </a:lstStyle>
          <a:p>
            <a:pPr lvl="0"/>
            <a:r>
              <a:rPr lang="en-AU" smtClean="0"/>
              <a:t>Click to edit Master text styles</a:t>
            </a:r>
          </a:p>
        </p:txBody>
      </p:sp>
      <p:sp>
        <p:nvSpPr>
          <p:cNvPr id="5" name="Content Placeholder 4"/>
          <p:cNvSpPr>
            <a:spLocks noGrp="1"/>
          </p:cNvSpPr>
          <p:nvPr>
            <p:ph sz="quarter" idx="2"/>
          </p:nvPr>
        </p:nvSpPr>
        <p:spPr>
          <a:xfrm>
            <a:off x="650240" y="1378611"/>
            <a:ext cx="5722112" cy="5852160"/>
          </a:xfrm>
          <a:ln w="10795">
            <a:solidFill>
              <a:schemeClr val="bg1"/>
            </a:solidFill>
            <a:prstDash val="dash"/>
            <a:miter lim="800000"/>
          </a:ln>
        </p:spPr>
        <p:txBody>
          <a:bodyPr/>
          <a:lstStyle>
            <a:lvl1pPr marL="559198" indent="-39013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Content Placeholder 5"/>
          <p:cNvSpPr>
            <a:spLocks noGrp="1"/>
          </p:cNvSpPr>
          <p:nvPr>
            <p:ph sz="quarter" idx="4"/>
          </p:nvPr>
        </p:nvSpPr>
        <p:spPr>
          <a:xfrm>
            <a:off x="6632448" y="1378611"/>
            <a:ext cx="5722112" cy="5852160"/>
          </a:xfrm>
          <a:ln w="10795">
            <a:solidFill>
              <a:schemeClr val="bg1"/>
            </a:solidFill>
            <a:prstDash val="dash"/>
            <a:miter lim="800000"/>
          </a:ln>
        </p:spPr>
        <p:txBody>
          <a:bodyPr/>
          <a:lstStyle>
            <a:lvl1pPr marL="559198" indent="-390138">
              <a:lnSpc>
                <a:spcPct val="100000"/>
              </a:lnSpc>
              <a:spcBef>
                <a:spcPts val="996"/>
              </a:spcBef>
              <a:defRPr sz="3400"/>
            </a:lvl1pPr>
            <a:lvl2pPr>
              <a:lnSpc>
                <a:spcPct val="100000"/>
              </a:lnSpc>
              <a:spcBef>
                <a:spcPts val="996"/>
              </a:spcBef>
              <a:defRPr sz="2800"/>
            </a:lvl2pPr>
            <a:lvl3pPr>
              <a:lnSpc>
                <a:spcPct val="100000"/>
              </a:lnSpc>
              <a:spcBef>
                <a:spcPts val="996"/>
              </a:spcBef>
              <a:defRPr sz="2600"/>
            </a:lvl3pPr>
            <a:lvl4pPr>
              <a:lnSpc>
                <a:spcPct val="100000"/>
              </a:lnSpc>
              <a:spcBef>
                <a:spcPts val="996"/>
              </a:spcBef>
              <a:defRPr sz="2300"/>
            </a:lvl4pPr>
            <a:lvl5pPr>
              <a:lnSpc>
                <a:spcPct val="100000"/>
              </a:lnSpc>
              <a:spcBef>
                <a:spcPts val="996"/>
              </a:spcBef>
              <a:defRPr sz="23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23"/>
          <p:cNvSpPr>
            <a:spLocks noGrp="1"/>
          </p:cNvSpPr>
          <p:nvPr>
            <p:ph type="dt" sz="half" idx="10"/>
          </p:nvPr>
        </p:nvSpPr>
        <p:spPr/>
        <p:txBody>
          <a:bodyPr/>
          <a:lstStyle>
            <a:lvl1pPr>
              <a:defRPr/>
            </a:lvl1pPr>
          </a:lstStyle>
          <a:p>
            <a:fld id="{CDC2CCA5-11FB-4F18-BF24-57CAFDB46397}" type="datetime1">
              <a:rPr lang="en-US"/>
              <a:pPr/>
              <a:t>8/21/16</a:t>
            </a:fld>
            <a:endParaRPr lang="en-AU"/>
          </a:p>
        </p:txBody>
      </p:sp>
      <p:sp>
        <p:nvSpPr>
          <p:cNvPr id="8" name="Footer Placeholder 9"/>
          <p:cNvSpPr>
            <a:spLocks noGrp="1"/>
          </p:cNvSpPr>
          <p:nvPr>
            <p:ph type="ftr" sz="quarter" idx="11"/>
          </p:nvPr>
        </p:nvSpPr>
        <p:spPr/>
        <p:txBody>
          <a:bodyPr/>
          <a:lstStyle>
            <a:lvl1pPr>
              <a:defRPr/>
            </a:lvl1pPr>
          </a:lstStyle>
          <a:p>
            <a:endParaRPr lang="en-AU"/>
          </a:p>
        </p:txBody>
      </p:sp>
      <p:sp>
        <p:nvSpPr>
          <p:cNvPr id="9" name="Slide Number Placeholder 21"/>
          <p:cNvSpPr>
            <a:spLocks noGrp="1"/>
          </p:cNvSpPr>
          <p:nvPr>
            <p:ph type="sldNum" sz="quarter" idx="12"/>
          </p:nvPr>
        </p:nvSpPr>
        <p:spPr/>
        <p:txBody>
          <a:bodyPr/>
          <a:lstStyle>
            <a:lvl1pPr>
              <a:defRPr/>
            </a:lvl1pPr>
          </a:lstStyle>
          <a:p>
            <a:fld id="{F47CB64A-5113-47F6-9DF0-36636D94BC55}" type="slidenum">
              <a:rPr lang="en-AU"/>
              <a:pPr/>
              <a:t>‹#›</a:t>
            </a:fld>
            <a:endParaRPr lang="en-AU"/>
          </a:p>
        </p:txBody>
      </p:sp>
    </p:spTree>
    <p:extLst>
      <p:ext uri="{BB962C8B-B14F-4D97-AF65-F5344CB8AC3E}">
        <p14:creationId xmlns:p14="http://schemas.microsoft.com/office/powerpoint/2010/main" val="340397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41754" y="390144"/>
            <a:ext cx="10663936" cy="1625600"/>
          </a:xfrm>
        </p:spPr>
        <p:txBody>
          <a:bodyPr/>
          <a:lstStyle>
            <a:extLst/>
          </a:lstStyle>
          <a:p>
            <a:r>
              <a:rPr lang="en-AU"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fld id="{3CED90EE-F560-4659-BCDB-9F1E532D2DBC}" type="datetime1">
              <a:rPr lang="en-US"/>
              <a:pPr/>
              <a:t>8/21/16</a:t>
            </a:fld>
            <a:endParaRPr lang="en-AU"/>
          </a:p>
        </p:txBody>
      </p:sp>
      <p:sp>
        <p:nvSpPr>
          <p:cNvPr id="4" name="Footer Placeholder 9"/>
          <p:cNvSpPr>
            <a:spLocks noGrp="1"/>
          </p:cNvSpPr>
          <p:nvPr>
            <p:ph type="ftr" sz="quarter" idx="11"/>
          </p:nvPr>
        </p:nvSpPr>
        <p:spPr/>
        <p:txBody>
          <a:bodyPr/>
          <a:lstStyle>
            <a:lvl1pPr>
              <a:defRPr/>
            </a:lvl1pPr>
          </a:lstStyle>
          <a:p>
            <a:endParaRPr lang="en-AU"/>
          </a:p>
        </p:txBody>
      </p:sp>
      <p:sp>
        <p:nvSpPr>
          <p:cNvPr id="5" name="Slide Number Placeholder 21"/>
          <p:cNvSpPr>
            <a:spLocks noGrp="1"/>
          </p:cNvSpPr>
          <p:nvPr>
            <p:ph type="sldNum" sz="quarter" idx="12"/>
          </p:nvPr>
        </p:nvSpPr>
        <p:spPr/>
        <p:txBody>
          <a:bodyPr/>
          <a:lstStyle>
            <a:lvl1pPr>
              <a:defRPr/>
            </a:lvl1pPr>
          </a:lstStyle>
          <a:p>
            <a:fld id="{039B0CE3-895A-49C2-AEFE-0C53E8E4A41E}" type="slidenum">
              <a:rPr lang="en-AU"/>
              <a:pPr/>
              <a:t>‹#›</a:t>
            </a:fld>
            <a:endParaRPr lang="en-AU"/>
          </a:p>
        </p:txBody>
      </p:sp>
    </p:spTree>
    <p:extLst>
      <p:ext uri="{BB962C8B-B14F-4D97-AF65-F5344CB8AC3E}">
        <p14:creationId xmlns:p14="http://schemas.microsoft.com/office/powerpoint/2010/main" val="425595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443038" y="0"/>
            <a:ext cx="11561762"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pPr algn="ctr"/>
            <a:endParaRPr lang="en-US">
              <a:solidFill>
                <a:srgbClr val="FFFFFF"/>
              </a:solidFill>
              <a:ea typeface="ヒラギノ角ゴ ProN W3" pitchFamily="-84" charset="-128"/>
            </a:endParaRPr>
          </a:p>
        </p:txBody>
      </p:sp>
      <p:sp>
        <p:nvSpPr>
          <p:cNvPr id="3" name="Rectangle 2"/>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xmlns="" w="25400" cap="rnd">
                <a:solidFill>
                  <a:srgbClr val="000000"/>
                </a:solidFill>
                <a:miter lim="800000"/>
                <a:headEnd/>
                <a:tailEnd/>
              </a14:hiddenLine>
            </a:ext>
          </a:extLst>
        </p:spPr>
        <p:txBody>
          <a:bodyPr lIns="130046" tIns="65023" rIns="130046" bIns="65023" anchor="ctr"/>
          <a:lstStyle/>
          <a:p>
            <a:pPr algn="ctr"/>
            <a:endParaRPr lang="en-US">
              <a:solidFill>
                <a:srgbClr val="FFFFFF"/>
              </a:solidFill>
              <a:latin typeface="Gill Sans MT" pitchFamily="34" charset="0"/>
            </a:endParaRPr>
          </a:p>
        </p:txBody>
      </p:sp>
      <p:sp>
        <p:nvSpPr>
          <p:cNvPr id="4" name="Date Placeholder 1"/>
          <p:cNvSpPr>
            <a:spLocks noGrp="1"/>
          </p:cNvSpPr>
          <p:nvPr>
            <p:ph type="dt" sz="half" idx="10"/>
          </p:nvPr>
        </p:nvSpPr>
        <p:spPr/>
        <p:txBody>
          <a:bodyPr/>
          <a:lstStyle>
            <a:lvl1pPr>
              <a:defRPr/>
            </a:lvl1pPr>
          </a:lstStyle>
          <a:p>
            <a:fld id="{F8819E58-2858-442D-A1B3-DC4600F310E0}" type="datetime1">
              <a:rPr lang="en-US"/>
              <a:pPr/>
              <a:t>8/21/16</a:t>
            </a:fld>
            <a:endParaRPr lang="en-AU"/>
          </a:p>
        </p:txBody>
      </p:sp>
      <p:sp>
        <p:nvSpPr>
          <p:cNvPr id="5" name="Footer Placeholder 2"/>
          <p:cNvSpPr>
            <a:spLocks noGrp="1"/>
          </p:cNvSpPr>
          <p:nvPr>
            <p:ph type="ftr" sz="quarter" idx="11"/>
          </p:nvPr>
        </p:nvSpPr>
        <p:spPr/>
        <p:txBody>
          <a:bodyPr/>
          <a:lstStyle>
            <a:lvl1pPr>
              <a:defRPr/>
            </a:lvl1pPr>
          </a:lstStyle>
          <a:p>
            <a:endParaRPr lang="en-AU"/>
          </a:p>
        </p:txBody>
      </p:sp>
      <p:sp>
        <p:nvSpPr>
          <p:cNvPr id="6" name="Slide Number Placeholder 3"/>
          <p:cNvSpPr>
            <a:spLocks noGrp="1"/>
          </p:cNvSpPr>
          <p:nvPr>
            <p:ph type="sldNum" sz="quarter" idx="12"/>
          </p:nvPr>
        </p:nvSpPr>
        <p:spPr/>
        <p:txBody>
          <a:bodyPr/>
          <a:lstStyle>
            <a:lvl1pPr>
              <a:defRPr/>
            </a:lvl1pPr>
          </a:lstStyle>
          <a:p>
            <a:fld id="{D13C43CC-10DF-45FE-AC2F-87D7CBD0F035}" type="slidenum">
              <a:rPr lang="en-AU"/>
              <a:pPr/>
              <a:t>‹#›</a:t>
            </a:fld>
            <a:endParaRPr lang="en-AU"/>
          </a:p>
        </p:txBody>
      </p:sp>
    </p:spTree>
    <p:extLst>
      <p:ext uri="{BB962C8B-B14F-4D97-AF65-F5344CB8AC3E}">
        <p14:creationId xmlns:p14="http://schemas.microsoft.com/office/powerpoint/2010/main" val="3157378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0" y="308307"/>
            <a:ext cx="5418667" cy="1652693"/>
          </a:xfrm>
          <a:ln>
            <a:noFill/>
          </a:ln>
        </p:spPr>
        <p:txBody>
          <a:bodyPr anchor="b"/>
          <a:lstStyle>
            <a:lvl1pPr algn="l">
              <a:lnSpc>
                <a:spcPts val="2844"/>
              </a:lnSpc>
              <a:buNone/>
              <a:defRPr sz="3100" b="1" cap="all" baseline="0"/>
            </a:lvl1pPr>
            <a:extLst/>
          </a:lstStyle>
          <a:p>
            <a:r>
              <a:rPr lang="en-AU" smtClean="0"/>
              <a:t>Click to edit Master title style</a:t>
            </a:r>
            <a:endParaRPr lang="en-US"/>
          </a:p>
        </p:txBody>
      </p:sp>
      <p:sp>
        <p:nvSpPr>
          <p:cNvPr id="3" name="Text Placeholder 2"/>
          <p:cNvSpPr>
            <a:spLocks noGrp="1"/>
          </p:cNvSpPr>
          <p:nvPr>
            <p:ph type="body" idx="2"/>
          </p:nvPr>
        </p:nvSpPr>
        <p:spPr>
          <a:xfrm>
            <a:off x="650240" y="2001016"/>
            <a:ext cx="5418667" cy="993422"/>
          </a:xfrm>
        </p:spPr>
        <p:txBody>
          <a:bodyPr/>
          <a:lstStyle>
            <a:lvl1pPr marL="65023" indent="0">
              <a:lnSpc>
                <a:spcPct val="100000"/>
              </a:lnSpc>
              <a:spcBef>
                <a:spcPts val="0"/>
              </a:spcBef>
              <a:buNone/>
              <a:defRPr sz="2000"/>
            </a:lvl1pPr>
            <a:lvl2pPr>
              <a:buNone/>
              <a:defRPr sz="1700"/>
            </a:lvl2pPr>
            <a:lvl3pPr>
              <a:buNone/>
              <a:defRPr sz="1400"/>
            </a:lvl3pPr>
            <a:lvl4pPr>
              <a:buNone/>
              <a:defRPr sz="1300"/>
            </a:lvl4pPr>
            <a:lvl5pPr>
              <a:buNone/>
              <a:defRPr sz="1300"/>
            </a:lvl5pPr>
            <a:extLst/>
          </a:lstStyle>
          <a:p>
            <a:pPr lvl="0"/>
            <a:r>
              <a:rPr lang="en-AU" smtClean="0"/>
              <a:t>Click to edit Master text styles</a:t>
            </a:r>
          </a:p>
        </p:txBody>
      </p:sp>
      <p:sp>
        <p:nvSpPr>
          <p:cNvPr id="4" name="Content Placeholder 3"/>
          <p:cNvSpPr>
            <a:spLocks noGrp="1"/>
          </p:cNvSpPr>
          <p:nvPr>
            <p:ph sz="half" idx="1"/>
          </p:nvPr>
        </p:nvSpPr>
        <p:spPr>
          <a:xfrm>
            <a:off x="650240" y="3034454"/>
            <a:ext cx="11595947" cy="5678312"/>
          </a:xfrm>
        </p:spPr>
        <p:txBody>
          <a:bodyPr/>
          <a:lstStyle>
            <a:lvl1pPr>
              <a:defRPr sz="4600"/>
            </a:lvl1pPr>
            <a:lvl2pPr>
              <a:defRPr sz="4000"/>
            </a:lvl2pPr>
            <a:lvl3pPr>
              <a:defRPr sz="3400"/>
            </a:lvl3pPr>
            <a:lvl4pPr>
              <a:defRPr sz="2800"/>
            </a:lvl4pPr>
            <a:lvl5pPr>
              <a:defRPr sz="2800"/>
            </a:lvl5pPr>
            <a:extLs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23"/>
          <p:cNvSpPr>
            <a:spLocks noGrp="1"/>
          </p:cNvSpPr>
          <p:nvPr>
            <p:ph type="dt" sz="half" idx="10"/>
          </p:nvPr>
        </p:nvSpPr>
        <p:spPr/>
        <p:txBody>
          <a:bodyPr/>
          <a:lstStyle>
            <a:lvl1pPr>
              <a:defRPr/>
            </a:lvl1pPr>
          </a:lstStyle>
          <a:p>
            <a:fld id="{3717CD4E-B4C5-4F7C-8E83-8BF4433D9F26}" type="datetime1">
              <a:rPr lang="en-US"/>
              <a:pPr/>
              <a:t>8/21/16</a:t>
            </a:fld>
            <a:endParaRPr lang="en-AU"/>
          </a:p>
        </p:txBody>
      </p:sp>
      <p:sp>
        <p:nvSpPr>
          <p:cNvPr id="6" name="Footer Placeholder 9"/>
          <p:cNvSpPr>
            <a:spLocks noGrp="1"/>
          </p:cNvSpPr>
          <p:nvPr>
            <p:ph type="ftr" sz="quarter" idx="11"/>
          </p:nvPr>
        </p:nvSpPr>
        <p:spPr/>
        <p:txBody>
          <a:bodyPr/>
          <a:lstStyle>
            <a:lvl1pPr>
              <a:defRPr/>
            </a:lvl1pPr>
          </a:lstStyle>
          <a:p>
            <a:endParaRPr lang="en-AU"/>
          </a:p>
        </p:txBody>
      </p:sp>
      <p:sp>
        <p:nvSpPr>
          <p:cNvPr id="7" name="Slide Number Placeholder 21"/>
          <p:cNvSpPr>
            <a:spLocks noGrp="1"/>
          </p:cNvSpPr>
          <p:nvPr>
            <p:ph type="sldNum" sz="quarter" idx="12"/>
          </p:nvPr>
        </p:nvSpPr>
        <p:spPr/>
        <p:txBody>
          <a:bodyPr/>
          <a:lstStyle>
            <a:lvl1pPr>
              <a:defRPr/>
            </a:lvl1pPr>
          </a:lstStyle>
          <a:p>
            <a:fld id="{75FC44F7-4CE4-4F84-B908-DDDF9F5BA5A1}" type="slidenum">
              <a:rPr lang="en-AU"/>
              <a:pPr/>
              <a:t>‹#›</a:t>
            </a:fld>
            <a:endParaRPr lang="en-AU"/>
          </a:p>
        </p:txBody>
      </p:sp>
    </p:spTree>
    <p:extLst>
      <p:ext uri="{BB962C8B-B14F-4D97-AF65-F5344CB8AC3E}">
        <p14:creationId xmlns:p14="http://schemas.microsoft.com/office/powerpoint/2010/main" val="1750803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1083733" y="1517227"/>
            <a:ext cx="6502400" cy="65024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130046" tIns="390138" rIns="130046" bIns="65023">
            <a:normAutofit/>
          </a:bodyPr>
          <a:lstStyle>
            <a:lvl1pPr indent="-401638"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lnSpc>
                <a:spcPts val="4263"/>
              </a:lnSpc>
              <a:spcBef>
                <a:spcPts val="850"/>
              </a:spcBef>
              <a:buClr>
                <a:schemeClr val="accent1"/>
              </a:buClr>
              <a:buSzPct val="80000"/>
              <a:buFont typeface="Wingdings 2" pitchFamily="18" charset="2"/>
              <a:buNone/>
            </a:pPr>
            <a:endParaRPr lang="en-US" sz="4600">
              <a:latin typeface="Gill Sans MT" pitchFamily="34" charset="0"/>
            </a:endParaRPr>
          </a:p>
        </p:txBody>
      </p:sp>
      <p:sp>
        <p:nvSpPr>
          <p:cNvPr id="6" name="Process 13"/>
          <p:cNvSpPr>
            <a:spLocks noChangeArrowheads="1"/>
          </p:cNvSpPr>
          <p:nvPr/>
        </p:nvSpPr>
        <p:spPr bwMode="auto">
          <a:xfrm rot="19468671">
            <a:off x="563563" y="1357313"/>
            <a:ext cx="976312"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rgbClr val="EBDAB1">
                <a:alpha val="39999"/>
              </a:srgbClr>
            </a:outerShdw>
          </a:effectLst>
        </p:spPr>
        <p:txBody>
          <a:bodyPr lIns="130046" tIns="65023" rIns="130046" bIns="65023" anchor="ctr"/>
          <a:lstStyle/>
          <a:p>
            <a:pPr algn="ctr"/>
            <a:endParaRPr lang="en-US">
              <a:solidFill>
                <a:srgbClr val="FFFFFF"/>
              </a:solidFill>
              <a:latin typeface="Gill Sans MT" pitchFamily="34" charset="0"/>
            </a:endParaRPr>
          </a:p>
        </p:txBody>
      </p:sp>
      <p:sp>
        <p:nvSpPr>
          <p:cNvPr id="7" name="Process 15"/>
          <p:cNvSpPr>
            <a:spLocks noChangeArrowheads="1"/>
          </p:cNvSpPr>
          <p:nvPr/>
        </p:nvSpPr>
        <p:spPr bwMode="auto">
          <a:xfrm rot="2103354" flipH="1">
            <a:off x="7116763" y="1331913"/>
            <a:ext cx="922337" cy="290512"/>
          </a:xfrm>
          <a:prstGeom prst="flowChartProcess">
            <a:avLst/>
          </a:prstGeom>
          <a:solidFill>
            <a:srgbClr val="FBFBFB">
              <a:alpha val="45097"/>
            </a:srgbClr>
          </a:solidFill>
          <a:ln w="6350" cap="rnd">
            <a:solidFill>
              <a:srgbClr val="FFFFFF"/>
            </a:solidFill>
            <a:miter lim="800000"/>
            <a:headEnd/>
            <a:tailEnd/>
          </a:ln>
          <a:effectLst>
            <a:outerShdw blurRad="25400" dist="25400" dir="3299947" sx="96001" sy="96001" algn="tl" rotWithShape="0">
              <a:schemeClr val="bg2">
                <a:alpha val="20000"/>
              </a:schemeClr>
            </a:outerShdw>
          </a:effectLst>
        </p:spPr>
        <p:txBody>
          <a:bodyPr lIns="130046" tIns="65023" rIns="130046" bIns="65023" anchor="ctr"/>
          <a:lstStyle/>
          <a:p>
            <a:pPr algn="ctr"/>
            <a:endParaRPr lang="en-US">
              <a:solidFill>
                <a:srgbClr val="FFFFFF"/>
              </a:solidFill>
              <a:latin typeface="Gill Sans MT" pitchFamily="34" charset="0"/>
            </a:endParaRPr>
          </a:p>
        </p:txBody>
      </p:sp>
      <p:sp>
        <p:nvSpPr>
          <p:cNvPr id="2" name="Title 1"/>
          <p:cNvSpPr>
            <a:spLocks noGrp="1"/>
          </p:cNvSpPr>
          <p:nvPr>
            <p:ph type="title"/>
          </p:nvPr>
        </p:nvSpPr>
        <p:spPr>
          <a:xfrm>
            <a:off x="8372474" y="1517227"/>
            <a:ext cx="3901440" cy="2817707"/>
          </a:xfrm>
        </p:spPr>
        <p:txBody>
          <a:bodyPr anchor="b">
            <a:noAutofit/>
          </a:bodyPr>
          <a:lstStyle>
            <a:lvl1pPr algn="l">
              <a:buNone/>
              <a:defRPr sz="3000" b="1">
                <a:effectLst/>
              </a:defRPr>
            </a:lvl1pPr>
            <a:extLst/>
          </a:lstStyle>
          <a:p>
            <a:r>
              <a:rPr lang="en-AU" smtClean="0"/>
              <a:t>Click to edit Master title style</a:t>
            </a:r>
            <a:endParaRPr lang="en-US"/>
          </a:p>
        </p:txBody>
      </p:sp>
      <p:sp>
        <p:nvSpPr>
          <p:cNvPr id="3" name="Picture Placeholder 2"/>
          <p:cNvSpPr>
            <a:spLocks noGrp="1"/>
          </p:cNvSpPr>
          <p:nvPr>
            <p:ph type="pic" idx="1"/>
          </p:nvPr>
        </p:nvSpPr>
        <p:spPr>
          <a:xfrm>
            <a:off x="1192107" y="1625605"/>
            <a:ext cx="6285653" cy="4998444"/>
          </a:xfrm>
          <a:prstGeom prst="roundRect">
            <a:avLst>
              <a:gd name="adj" fmla="val 783"/>
            </a:avLst>
          </a:prstGeom>
          <a:solidFill>
            <a:schemeClr val="bg2"/>
          </a:solidFill>
          <a:ln w="127000">
            <a:noFill/>
            <a:miter lim="800000"/>
          </a:ln>
          <a:effectLst/>
        </p:spPr>
        <p:txBody>
          <a:bodyPr tIns="390138">
            <a:normAutofit/>
          </a:bodyPr>
          <a:lstStyle>
            <a:lvl1pPr marL="0" indent="0" algn="l" eaLnBrk="1" latinLnBrk="0" hangingPunct="1">
              <a:buNone/>
              <a:defRPr sz="4600"/>
            </a:lvl1pPr>
            <a:extLst/>
          </a:lstStyle>
          <a:p>
            <a:pPr lvl="0"/>
            <a:r>
              <a:rPr lang="en-AU" noProof="0" smtClean="0"/>
              <a:t>Drag picture to placeholder or click icon to add</a:t>
            </a:r>
            <a:endParaRPr lang="en-US" noProof="0" dirty="0"/>
          </a:p>
        </p:txBody>
      </p:sp>
      <p:sp>
        <p:nvSpPr>
          <p:cNvPr id="4" name="Text Placeholder 3"/>
          <p:cNvSpPr>
            <a:spLocks noGrp="1"/>
          </p:cNvSpPr>
          <p:nvPr>
            <p:ph type="body" sz="half" idx="2"/>
          </p:nvPr>
        </p:nvSpPr>
        <p:spPr>
          <a:xfrm>
            <a:off x="1192107" y="6827520"/>
            <a:ext cx="6285653" cy="1083733"/>
          </a:xfrm>
        </p:spPr>
        <p:txBody>
          <a:bodyPr anchor="ctr"/>
          <a:lstStyle>
            <a:lvl1pPr marL="0" indent="0" algn="l">
              <a:lnSpc>
                <a:spcPts val="2276"/>
              </a:lnSpc>
              <a:spcBef>
                <a:spcPts val="0"/>
              </a:spcBef>
              <a:buNone/>
              <a:defRPr sz="2000">
                <a:solidFill>
                  <a:srgbClr val="777777"/>
                </a:solidFill>
              </a:defRPr>
            </a:lvl1pPr>
            <a:lvl2pPr>
              <a:defRPr sz="1700"/>
            </a:lvl2pPr>
            <a:lvl3pPr>
              <a:defRPr sz="1400"/>
            </a:lvl3pPr>
            <a:lvl4pPr>
              <a:defRPr sz="1300"/>
            </a:lvl4pPr>
            <a:lvl5pPr>
              <a:defRPr sz="1300"/>
            </a:lvl5pPr>
            <a:extLst/>
          </a:lstStyle>
          <a:p>
            <a:pPr lvl="0"/>
            <a:r>
              <a:rPr lang="en-AU" smtClean="0"/>
              <a:t>Click to edit Master text styles</a:t>
            </a:r>
          </a:p>
        </p:txBody>
      </p:sp>
      <p:sp>
        <p:nvSpPr>
          <p:cNvPr id="8" name="Date Placeholder 4"/>
          <p:cNvSpPr>
            <a:spLocks noGrp="1"/>
          </p:cNvSpPr>
          <p:nvPr>
            <p:ph type="dt" sz="half" idx="10"/>
          </p:nvPr>
        </p:nvSpPr>
        <p:spPr/>
        <p:txBody>
          <a:bodyPr/>
          <a:lstStyle>
            <a:lvl1pPr>
              <a:defRPr/>
            </a:lvl1pPr>
          </a:lstStyle>
          <a:p>
            <a:fld id="{03DF750D-E113-46C0-A24A-79F87A329CD0}" type="datetime1">
              <a:rPr lang="en-US"/>
              <a:pPr/>
              <a:t>8/21/16</a:t>
            </a:fld>
            <a:endParaRPr lang="en-AU"/>
          </a:p>
        </p:txBody>
      </p:sp>
      <p:sp>
        <p:nvSpPr>
          <p:cNvPr id="9" name="Footer Placeholder 5"/>
          <p:cNvSpPr>
            <a:spLocks noGrp="1"/>
          </p:cNvSpPr>
          <p:nvPr>
            <p:ph type="ftr" sz="quarter" idx="11"/>
          </p:nvPr>
        </p:nvSpPr>
        <p:spPr/>
        <p:txBody>
          <a:bodyPr/>
          <a:lstStyle>
            <a:lvl1pPr>
              <a:defRPr/>
            </a:lvl1pPr>
          </a:lstStyle>
          <a:p>
            <a:endParaRPr lang="en-AU"/>
          </a:p>
        </p:txBody>
      </p:sp>
      <p:sp>
        <p:nvSpPr>
          <p:cNvPr id="10" name="Slide Number Placeholder 6"/>
          <p:cNvSpPr>
            <a:spLocks noGrp="1"/>
          </p:cNvSpPr>
          <p:nvPr>
            <p:ph type="sldNum" sz="quarter" idx="12"/>
          </p:nvPr>
        </p:nvSpPr>
        <p:spPr/>
        <p:txBody>
          <a:bodyPr/>
          <a:lstStyle>
            <a:lvl1pPr>
              <a:defRPr/>
            </a:lvl1pPr>
          </a:lstStyle>
          <a:p>
            <a:fld id="{555B7844-0836-41B2-AAC7-D3CF59200E6A}" type="slidenum">
              <a:rPr lang="en-AU"/>
              <a:pPr/>
              <a:t>‹#›</a:t>
            </a:fld>
            <a:endParaRPr lang="en-AU"/>
          </a:p>
        </p:txBody>
      </p:sp>
    </p:spTree>
    <p:extLst>
      <p:ext uri="{BB962C8B-B14F-4D97-AF65-F5344CB8AC3E}">
        <p14:creationId xmlns:p14="http://schemas.microsoft.com/office/powerpoint/2010/main" val="41854263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160463" y="-1160463"/>
            <a:ext cx="2330451" cy="2330451"/>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extLst/>
          </a:lstStyle>
          <a:p>
            <a:pPr algn="ctr">
              <a:defRPr/>
            </a:pPr>
            <a:endParaRPr lang="en-US"/>
          </a:p>
        </p:txBody>
      </p:sp>
      <p:sp>
        <p:nvSpPr>
          <p:cNvPr id="8" name="Oval 7"/>
          <p:cNvSpPr>
            <a:spLocks noChangeArrowheads="1"/>
          </p:cNvSpPr>
          <p:nvPr/>
        </p:nvSpPr>
        <p:spPr bwMode="auto">
          <a:xfrm>
            <a:off x="239713" y="30163"/>
            <a:ext cx="2420937" cy="2420937"/>
          </a:xfrm>
          <a:prstGeom prst="ellipse">
            <a:avLst/>
          </a:prstGeom>
          <a:noFill/>
          <a:ln w="27305" cap="rnd">
            <a:solidFill>
              <a:srgbClr val="FFF6DB"/>
            </a:solidFill>
            <a:round/>
            <a:headEnd/>
            <a:tailEnd/>
          </a:ln>
          <a:effectLst>
            <a:outerShdw blurRad="25400" dist="25400" dir="5400000" algn="tl" rotWithShape="0">
              <a:srgbClr val="AFA58D">
                <a:alpha val="84999"/>
              </a:srgbClr>
            </a:outerShdw>
          </a:effectLst>
          <a:extLst>
            <a:ext uri="{909E8E84-426E-40dd-AFC4-6F175D3DCCD1}">
              <a14:hiddenFill xmlns:a14="http://schemas.microsoft.com/office/drawing/2010/main" xmlns="">
                <a:solidFill>
                  <a:srgbClr val="FFFFFF"/>
                </a:solidFill>
              </a14:hiddenFill>
            </a:ext>
          </a:extLst>
        </p:spPr>
        <p:txBody>
          <a:bodyPr lIns="130046" tIns="65023" rIns="130046" bIns="65023" anchor="ctr"/>
          <a:lstStyle/>
          <a:p>
            <a:pPr algn="ctr"/>
            <a:endParaRPr lang="en-US">
              <a:solidFill>
                <a:srgbClr val="FFFFFF"/>
              </a:solidFill>
              <a:latin typeface="Gill Sans MT" pitchFamily="34" charset="0"/>
            </a:endParaRPr>
          </a:p>
        </p:txBody>
      </p:sp>
      <p:sp>
        <p:nvSpPr>
          <p:cNvPr id="11" name="Donut 10"/>
          <p:cNvSpPr/>
          <p:nvPr/>
        </p:nvSpPr>
        <p:spPr>
          <a:xfrm rot="2315675">
            <a:off x="260098" y="1500554"/>
            <a:ext cx="1601020" cy="1568176"/>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algn="ctr" eaLnBrk="1" hangingPunct="1"/>
            <a:endParaRPr lang="en-US" sz="1800">
              <a:solidFill>
                <a:srgbClr val="FFFFFF"/>
              </a:solidFill>
              <a:latin typeface="Gill Sans MT" pitchFamily="34" charset="0"/>
            </a:endParaRPr>
          </a:p>
        </p:txBody>
      </p:sp>
      <p:sp>
        <p:nvSpPr>
          <p:cNvPr id="12" name="Rectangle 11"/>
          <p:cNvSpPr/>
          <p:nvPr/>
        </p:nvSpPr>
        <p:spPr>
          <a:xfrm>
            <a:off x="1439863" y="0"/>
            <a:ext cx="11564937" cy="97536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046" tIns="65023" rIns="130046" bIns="65023" anchor="ctr"/>
          <a:lstStyle/>
          <a:p>
            <a:pPr algn="ctr"/>
            <a:endParaRPr lang="en-US">
              <a:solidFill>
                <a:srgbClr val="FFFFFF"/>
              </a:solidFill>
              <a:ea typeface="ヒラギノ角ゴ ProN W3" pitchFamily="-84" charset="-128"/>
            </a:endParaRPr>
          </a:p>
        </p:txBody>
      </p:sp>
      <p:sp>
        <p:nvSpPr>
          <p:cNvPr id="5" name="Title Placeholder 4"/>
          <p:cNvSpPr>
            <a:spLocks noGrp="1"/>
          </p:cNvSpPr>
          <p:nvPr>
            <p:ph type="title"/>
          </p:nvPr>
        </p:nvSpPr>
        <p:spPr>
          <a:xfrm>
            <a:off x="2041525" y="390525"/>
            <a:ext cx="10664825" cy="1625600"/>
          </a:xfrm>
          <a:prstGeom prst="rect">
            <a:avLst/>
          </a:prstGeom>
        </p:spPr>
        <p:txBody>
          <a:bodyPr vert="horz" wrap="square" lIns="130046" tIns="65023" rIns="130046" bIns="65023" numCol="1" anchor="ctr" anchorCtr="0" compatLnSpc="1">
            <a:prstTxWarp prst="textNoShape">
              <a:avLst/>
            </a:prstTxWarp>
            <a:normAutofit/>
          </a:bodyPr>
          <a:lstStyle/>
          <a:p>
            <a:pPr lvl="0"/>
            <a:r>
              <a:rPr lang="en-AU" smtClean="0"/>
              <a:t>Click to edit Master title style</a:t>
            </a:r>
            <a:endParaRPr lang="en-US" smtClean="0"/>
          </a:p>
        </p:txBody>
      </p:sp>
      <p:sp>
        <p:nvSpPr>
          <p:cNvPr id="38921" name="Text Placeholder 8"/>
          <p:cNvSpPr>
            <a:spLocks noGrp="1"/>
          </p:cNvSpPr>
          <p:nvPr>
            <p:ph type="body" idx="1"/>
          </p:nvPr>
        </p:nvSpPr>
        <p:spPr bwMode="auto">
          <a:xfrm>
            <a:off x="2041525" y="2058988"/>
            <a:ext cx="10664825" cy="6827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30046" tIns="65023" rIns="130046" bIns="65023"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smtClean="0"/>
          </a:p>
        </p:txBody>
      </p:sp>
      <p:sp>
        <p:nvSpPr>
          <p:cNvPr id="24" name="Date Placeholder 23"/>
          <p:cNvSpPr>
            <a:spLocks noGrp="1"/>
          </p:cNvSpPr>
          <p:nvPr>
            <p:ph type="dt" sz="half" idx="2"/>
          </p:nvPr>
        </p:nvSpPr>
        <p:spPr>
          <a:xfrm>
            <a:off x="5094288" y="8967788"/>
            <a:ext cx="3033712" cy="677862"/>
          </a:xfrm>
          <a:prstGeom prst="rect">
            <a:avLst/>
          </a:prstGeom>
        </p:spPr>
        <p:txBody>
          <a:bodyPr vert="horz" wrap="square" lIns="130046" tIns="65023" rIns="130046" bIns="65023" numCol="1" anchor="b" anchorCtr="0" compatLnSpc="1">
            <a:prstTxWarp prst="textNoShape">
              <a:avLst/>
            </a:prstTxWarp>
          </a:bodyPr>
          <a:lstStyle>
            <a:lvl1pPr algn="r">
              <a:defRPr sz="1700">
                <a:solidFill>
                  <a:srgbClr val="B5A788"/>
                </a:solidFill>
              </a:defRPr>
            </a:lvl1pPr>
          </a:lstStyle>
          <a:p>
            <a:fld id="{FC9D8C8F-5BD2-44BF-9426-75632D390ADA}" type="datetime1">
              <a:rPr lang="en-US"/>
              <a:pPr/>
              <a:t>8/21/16</a:t>
            </a:fld>
            <a:endParaRPr lang="en-AU"/>
          </a:p>
        </p:txBody>
      </p:sp>
      <p:sp>
        <p:nvSpPr>
          <p:cNvPr id="10" name="Footer Placeholder 9"/>
          <p:cNvSpPr>
            <a:spLocks noGrp="1"/>
          </p:cNvSpPr>
          <p:nvPr>
            <p:ph type="ftr" sz="quarter" idx="3"/>
          </p:nvPr>
        </p:nvSpPr>
        <p:spPr>
          <a:xfrm>
            <a:off x="8128000" y="8967788"/>
            <a:ext cx="4117975" cy="677862"/>
          </a:xfrm>
          <a:prstGeom prst="rect">
            <a:avLst/>
          </a:prstGeom>
        </p:spPr>
        <p:txBody>
          <a:bodyPr vert="horz" wrap="square" lIns="130046" tIns="65023" rIns="130046" bIns="65023" numCol="1" anchor="b" anchorCtr="0" compatLnSpc="1">
            <a:prstTxWarp prst="textNoShape">
              <a:avLst/>
            </a:prstTxWarp>
          </a:bodyPr>
          <a:lstStyle>
            <a:lvl1pPr>
              <a:defRPr sz="1700">
                <a:solidFill>
                  <a:srgbClr val="B5A788"/>
                </a:solidFill>
              </a:defRPr>
            </a:lvl1pPr>
          </a:lstStyle>
          <a:p>
            <a:endParaRPr lang="en-AU"/>
          </a:p>
        </p:txBody>
      </p:sp>
      <p:sp>
        <p:nvSpPr>
          <p:cNvPr id="22" name="Slide Number Placeholder 21"/>
          <p:cNvSpPr>
            <a:spLocks noGrp="1"/>
          </p:cNvSpPr>
          <p:nvPr>
            <p:ph type="sldNum" sz="quarter" idx="4"/>
          </p:nvPr>
        </p:nvSpPr>
        <p:spPr>
          <a:xfrm>
            <a:off x="12250738" y="8967788"/>
            <a:ext cx="649287" cy="677862"/>
          </a:xfrm>
          <a:prstGeom prst="rect">
            <a:avLst/>
          </a:prstGeom>
        </p:spPr>
        <p:txBody>
          <a:bodyPr vert="horz" wrap="square" lIns="130046" tIns="65023" rIns="130046" bIns="65023" numCol="1" anchor="b" anchorCtr="0" compatLnSpc="1">
            <a:prstTxWarp prst="textNoShape">
              <a:avLst/>
            </a:prstTxWarp>
          </a:bodyPr>
          <a:lstStyle>
            <a:lvl1pPr algn="ctr">
              <a:defRPr sz="1700">
                <a:solidFill>
                  <a:srgbClr val="B5A788"/>
                </a:solidFill>
              </a:defRPr>
            </a:lvl1pPr>
          </a:lstStyle>
          <a:p>
            <a:fld id="{9C726295-6796-4BA1-9339-73F7EDA1E4D3}" type="slidenum">
              <a:rPr lang="en-AU"/>
              <a:pPr/>
              <a:t>‹#›</a:t>
            </a:fld>
            <a:endParaRPr lang="en-AU"/>
          </a:p>
        </p:txBody>
      </p:sp>
      <p:sp>
        <p:nvSpPr>
          <p:cNvPr id="15" name="Rectangle 14"/>
          <p:cNvSpPr>
            <a:spLocks noChangeArrowheads="1"/>
          </p:cNvSpPr>
          <p:nvPr/>
        </p:nvSpPr>
        <p:spPr bwMode="invGray">
          <a:xfrm>
            <a:off x="1443038" y="0"/>
            <a:ext cx="104775" cy="9753600"/>
          </a:xfrm>
          <a:prstGeom prst="rect">
            <a:avLst/>
          </a:prstGeom>
          <a:solidFill>
            <a:schemeClr val="bg1"/>
          </a:solidFill>
          <a:ln>
            <a:noFill/>
          </a:ln>
          <a:effectLst>
            <a:outerShdw blurRad="38550" dist="38000" dir="10800000" algn="tl" rotWithShape="0">
              <a:srgbClr val="706B5F">
                <a:alpha val="25000"/>
              </a:srgbClr>
            </a:outerShdw>
          </a:effectLst>
          <a:extLst>
            <a:ext uri="{91240B29-F687-4f45-9708-019B960494DF}">
              <a14:hiddenLine xmlns:a14="http://schemas.microsoft.com/office/drawing/2010/main" xmlns="" w="25400" cap="rnd">
                <a:solidFill>
                  <a:srgbClr val="000000"/>
                </a:solidFill>
                <a:miter lim="800000"/>
                <a:headEnd/>
                <a:tailEnd/>
              </a14:hiddenLine>
            </a:ext>
          </a:extLst>
        </p:spPr>
        <p:txBody>
          <a:bodyPr lIns="130046" tIns="65023" rIns="130046" bIns="65023" anchor="ctr"/>
          <a:lstStyle/>
          <a:p>
            <a:pPr algn="ctr"/>
            <a:endParaRPr lang="en-US">
              <a:solidFill>
                <a:srgbClr val="FFFFFF"/>
              </a:solidFill>
              <a:latin typeface="Gill Sans MT" pitchFamily="34" charset="0"/>
            </a:endParaRPr>
          </a:p>
        </p:txBody>
      </p:sp>
    </p:spTree>
  </p:cSld>
  <p:clrMap bg1="lt1" tx1="dk1" bg2="lt2" tx2="dk2" accent1="accent1" accent2="accent2" accent3="accent3" accent4="accent4" accent5="accent5" accent6="accent6" hlink="hlink" folHlink="folHlink"/>
  <p:sldLayoutIdLst>
    <p:sldLayoutId id="2147483817" r:id="rId1"/>
    <p:sldLayoutId id="2147483810" r:id="rId2"/>
    <p:sldLayoutId id="2147483818" r:id="rId3"/>
    <p:sldLayoutId id="2147483811" r:id="rId4"/>
    <p:sldLayoutId id="2147483812" r:id="rId5"/>
    <p:sldLayoutId id="2147483813" r:id="rId6"/>
    <p:sldLayoutId id="2147483819" r:id="rId7"/>
    <p:sldLayoutId id="2147483814" r:id="rId8"/>
    <p:sldLayoutId id="2147483820" r:id="rId9"/>
    <p:sldLayoutId id="2147483815" r:id="rId10"/>
    <p:sldLayoutId id="2147483816" r:id="rId11"/>
    <p:sldLayoutId id="2147483821" r:id="rId12"/>
  </p:sldLayoutIdLst>
  <p:txStyles>
    <p:titleStyle>
      <a:lvl1pPr algn="l" rtl="0" fontAlgn="base">
        <a:spcBef>
          <a:spcPct val="0"/>
        </a:spcBef>
        <a:spcAft>
          <a:spcPct val="0"/>
        </a:spcAft>
        <a:defRPr sz="6100" kern="1200">
          <a:solidFill>
            <a:srgbClr val="572314"/>
          </a:solidFill>
          <a:effectLst>
            <a:outerShdw blurRad="50000" dist="30000" dir="5400000" algn="tl" rotWithShape="0">
              <a:srgbClr val="000000">
                <a:alpha val="30000"/>
              </a:srgbClr>
            </a:outerShdw>
          </a:effectLst>
          <a:latin typeface="+mj-lt"/>
          <a:ea typeface="MS PGothic" pitchFamily="34" charset="-128"/>
          <a:cs typeface="+mj-cs"/>
        </a:defRPr>
      </a:lvl1pPr>
      <a:lvl2pPr algn="l" rtl="0" fontAlgn="base">
        <a:spcBef>
          <a:spcPct val="0"/>
        </a:spcBef>
        <a:spcAft>
          <a:spcPct val="0"/>
        </a:spcAft>
        <a:defRPr sz="6100">
          <a:solidFill>
            <a:srgbClr val="572314"/>
          </a:solidFill>
          <a:latin typeface="Gill Sans MT" pitchFamily="34" charset="0"/>
          <a:ea typeface="MS PGothic" pitchFamily="34" charset="-128"/>
        </a:defRPr>
      </a:lvl2pPr>
      <a:lvl3pPr algn="l" rtl="0" fontAlgn="base">
        <a:spcBef>
          <a:spcPct val="0"/>
        </a:spcBef>
        <a:spcAft>
          <a:spcPct val="0"/>
        </a:spcAft>
        <a:defRPr sz="6100">
          <a:solidFill>
            <a:srgbClr val="572314"/>
          </a:solidFill>
          <a:latin typeface="Gill Sans MT" pitchFamily="34" charset="0"/>
          <a:ea typeface="MS PGothic" pitchFamily="34" charset="-128"/>
        </a:defRPr>
      </a:lvl3pPr>
      <a:lvl4pPr algn="l" rtl="0" fontAlgn="base">
        <a:spcBef>
          <a:spcPct val="0"/>
        </a:spcBef>
        <a:spcAft>
          <a:spcPct val="0"/>
        </a:spcAft>
        <a:defRPr sz="6100">
          <a:solidFill>
            <a:srgbClr val="572314"/>
          </a:solidFill>
          <a:latin typeface="Gill Sans MT" pitchFamily="34" charset="0"/>
          <a:ea typeface="MS PGothic" pitchFamily="34" charset="-128"/>
        </a:defRPr>
      </a:lvl4pPr>
      <a:lvl5pPr algn="l" rtl="0" fontAlgn="base">
        <a:spcBef>
          <a:spcPct val="0"/>
        </a:spcBef>
        <a:spcAft>
          <a:spcPct val="0"/>
        </a:spcAft>
        <a:defRPr sz="6100">
          <a:solidFill>
            <a:srgbClr val="572314"/>
          </a:solidFill>
          <a:latin typeface="Gill Sans MT" pitchFamily="34" charset="0"/>
          <a:ea typeface="MS PGothic" pitchFamily="34" charset="-128"/>
        </a:defRPr>
      </a:lvl5pPr>
      <a:lvl6pPr marL="457200" algn="l" rtl="0" fontAlgn="base">
        <a:spcBef>
          <a:spcPct val="0"/>
        </a:spcBef>
        <a:spcAft>
          <a:spcPct val="0"/>
        </a:spcAft>
        <a:defRPr sz="6100">
          <a:solidFill>
            <a:srgbClr val="572314"/>
          </a:solidFill>
          <a:latin typeface="Gill Sans MT" pitchFamily="34" charset="0"/>
          <a:ea typeface="MS PGothic" pitchFamily="34" charset="-128"/>
        </a:defRPr>
      </a:lvl6pPr>
      <a:lvl7pPr marL="914400" algn="l" rtl="0" fontAlgn="base">
        <a:spcBef>
          <a:spcPct val="0"/>
        </a:spcBef>
        <a:spcAft>
          <a:spcPct val="0"/>
        </a:spcAft>
        <a:defRPr sz="6100">
          <a:solidFill>
            <a:srgbClr val="572314"/>
          </a:solidFill>
          <a:latin typeface="Gill Sans MT" pitchFamily="34" charset="0"/>
          <a:ea typeface="MS PGothic" pitchFamily="34" charset="-128"/>
        </a:defRPr>
      </a:lvl7pPr>
      <a:lvl8pPr marL="1371600" algn="l" rtl="0" fontAlgn="base">
        <a:spcBef>
          <a:spcPct val="0"/>
        </a:spcBef>
        <a:spcAft>
          <a:spcPct val="0"/>
        </a:spcAft>
        <a:defRPr sz="6100">
          <a:solidFill>
            <a:srgbClr val="572314"/>
          </a:solidFill>
          <a:latin typeface="Gill Sans MT" pitchFamily="34" charset="0"/>
          <a:ea typeface="MS PGothic" pitchFamily="34" charset="-128"/>
        </a:defRPr>
      </a:lvl8pPr>
      <a:lvl9pPr marL="1828800" algn="l" rtl="0" fontAlgn="base">
        <a:spcBef>
          <a:spcPct val="0"/>
        </a:spcBef>
        <a:spcAft>
          <a:spcPct val="0"/>
        </a:spcAft>
        <a:defRPr sz="6100">
          <a:solidFill>
            <a:srgbClr val="572314"/>
          </a:solidFill>
          <a:latin typeface="Gill Sans MT" pitchFamily="34" charset="0"/>
          <a:ea typeface="MS PGothic" pitchFamily="34" charset="-128"/>
        </a:defRPr>
      </a:lvl9pPr>
      <a:extLst/>
    </p:titleStyle>
    <p:body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0230" algn="l" rtl="0" eaLnBrk="1" latinLnBrk="0" hangingPunct="1">
        <a:defRPr kumimoji="0" kern="1200">
          <a:solidFill>
            <a:schemeClr val="tx1"/>
          </a:solidFill>
          <a:latin typeface="+mn-lt"/>
          <a:ea typeface="+mn-ea"/>
          <a:cs typeface="+mn-cs"/>
        </a:defRPr>
      </a:lvl2pPr>
      <a:lvl3pPr marL="1300460" algn="l" rtl="0" eaLnBrk="1" latinLnBrk="0" hangingPunct="1">
        <a:defRPr kumimoji="0" kern="1200">
          <a:solidFill>
            <a:schemeClr val="tx1"/>
          </a:solidFill>
          <a:latin typeface="+mn-lt"/>
          <a:ea typeface="+mn-ea"/>
          <a:cs typeface="+mn-cs"/>
        </a:defRPr>
      </a:lvl3pPr>
      <a:lvl4pPr marL="1950690" algn="l" rtl="0" eaLnBrk="1" latinLnBrk="0" hangingPunct="1">
        <a:defRPr kumimoji="0" kern="1200">
          <a:solidFill>
            <a:schemeClr val="tx1"/>
          </a:solidFill>
          <a:latin typeface="+mn-lt"/>
          <a:ea typeface="+mn-ea"/>
          <a:cs typeface="+mn-cs"/>
        </a:defRPr>
      </a:lvl4pPr>
      <a:lvl5pPr marL="2600919" algn="l" rtl="0" eaLnBrk="1" latinLnBrk="0" hangingPunct="1">
        <a:defRPr kumimoji="0" kern="1200">
          <a:solidFill>
            <a:schemeClr val="tx1"/>
          </a:solidFill>
          <a:latin typeface="+mn-lt"/>
          <a:ea typeface="+mn-ea"/>
          <a:cs typeface="+mn-cs"/>
        </a:defRPr>
      </a:lvl5pPr>
      <a:lvl6pPr marL="3251149" algn="l" rtl="0" eaLnBrk="1" latinLnBrk="0" hangingPunct="1">
        <a:defRPr kumimoji="0" kern="1200">
          <a:solidFill>
            <a:schemeClr val="tx1"/>
          </a:solidFill>
          <a:latin typeface="+mn-lt"/>
          <a:ea typeface="+mn-ea"/>
          <a:cs typeface="+mn-cs"/>
        </a:defRPr>
      </a:lvl6pPr>
      <a:lvl7pPr marL="3901379" algn="l" rtl="0" eaLnBrk="1" latinLnBrk="0" hangingPunct="1">
        <a:defRPr kumimoji="0" kern="1200">
          <a:solidFill>
            <a:schemeClr val="tx1"/>
          </a:solidFill>
          <a:latin typeface="+mn-lt"/>
          <a:ea typeface="+mn-ea"/>
          <a:cs typeface="+mn-cs"/>
        </a:defRPr>
      </a:lvl7pPr>
      <a:lvl8pPr marL="4551609" algn="l" rtl="0" eaLnBrk="1" latinLnBrk="0" hangingPunct="1">
        <a:defRPr kumimoji="0" kern="1200">
          <a:solidFill>
            <a:schemeClr val="tx1"/>
          </a:solidFill>
          <a:latin typeface="+mn-lt"/>
          <a:ea typeface="+mn-ea"/>
          <a:cs typeface="+mn-cs"/>
        </a:defRPr>
      </a:lvl8pPr>
      <a:lvl9pPr marL="5201839"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tags" Target="../tags/tag3.xml"/><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tags" Target="../tags/tag5.xml"/><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tags" Target="../tags/tag7.xml"/><Relationship Id="rId3"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tags" Target="../tags/tag9.xml"/><Relationship Id="rId3"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ctrTitle"/>
          </p:nvPr>
        </p:nvSpPr>
        <p:spPr>
          <a:xfrm>
            <a:off x="1965896" y="5740896"/>
            <a:ext cx="10533888" cy="2093773"/>
          </a:xfrm>
        </p:spPr>
        <p:txBody>
          <a:bodyPr lIns="50800" tIns="50800" rIns="50800" bIns="50800">
            <a:normAutofit fontScale="90000"/>
          </a:bodyPr>
          <a:lstStyle/>
          <a:p>
            <a:pPr algn="ctr"/>
            <a:r>
              <a:rPr lang="en-US" sz="5500" dirty="0" smtClean="0">
                <a:effectLst>
                  <a:outerShdw blurRad="38100" dist="38100" dir="2700000" algn="tl">
                    <a:srgbClr val="C0C0C0"/>
                  </a:outerShdw>
                </a:effectLst>
              </a:rPr>
              <a:t>FIT1045</a:t>
            </a:r>
            <a:br>
              <a:rPr lang="en-US" sz="5500" dirty="0" smtClean="0">
                <a:effectLst>
                  <a:outerShdw blurRad="38100" dist="38100" dir="2700000" algn="tl">
                    <a:srgbClr val="C0C0C0"/>
                  </a:outerShdw>
                </a:effectLst>
              </a:rPr>
            </a:br>
            <a:r>
              <a:rPr lang="en-US" sz="5500" dirty="0">
                <a:effectLst>
                  <a:outerShdw blurRad="38100" dist="38100" dir="2700000" algn="tl">
                    <a:srgbClr val="C0C0C0"/>
                  </a:outerShdw>
                </a:effectLst>
              </a:rPr>
              <a:t>Introduction to Algorithms and </a:t>
            </a:r>
            <a:r>
              <a:rPr lang="en-US" sz="5500" dirty="0" smtClean="0">
                <a:effectLst>
                  <a:outerShdw blurRad="38100" dist="38100" dir="2700000" algn="tl">
                    <a:srgbClr val="C0C0C0"/>
                  </a:outerShdw>
                </a:effectLst>
              </a:rPr>
              <a:t>Programming</a:t>
            </a:r>
            <a:br>
              <a:rPr lang="en-US" sz="5500" dirty="0" smtClean="0">
                <a:effectLst>
                  <a:outerShdw blurRad="38100" dist="38100" dir="2700000" algn="tl">
                    <a:srgbClr val="C0C0C0"/>
                  </a:outerShdw>
                </a:effectLst>
              </a:rPr>
            </a:br>
            <a:r>
              <a:rPr lang="en-US" sz="5500" dirty="0">
                <a:effectLst>
                  <a:outerShdw blurRad="38100" dist="38100" dir="2700000" algn="tl">
                    <a:srgbClr val="C0C0C0"/>
                  </a:outerShdw>
                </a:effectLst>
              </a:rPr>
              <a:t/>
            </a:r>
            <a:br>
              <a:rPr lang="en-US" sz="5500" dirty="0">
                <a:effectLst>
                  <a:outerShdw blurRad="38100" dist="38100" dir="2700000" algn="tl">
                    <a:srgbClr val="C0C0C0"/>
                  </a:outerShdw>
                </a:effectLst>
              </a:rPr>
            </a:br>
            <a:r>
              <a:rPr lang="en-US" sz="5500" dirty="0" smtClean="0">
                <a:effectLst>
                  <a:outerShdw blurRad="38100" dist="38100" dir="2700000" algn="tl">
                    <a:srgbClr val="C0C0C0"/>
                  </a:outerShdw>
                </a:effectLst>
              </a:rPr>
              <a:t>Lecture 10</a:t>
            </a:r>
            <a:br>
              <a:rPr lang="en-US" sz="5500" dirty="0" smtClean="0">
                <a:effectLst>
                  <a:outerShdw blurRad="38100" dist="38100" dir="2700000" algn="tl">
                    <a:srgbClr val="C0C0C0"/>
                  </a:outerShdw>
                </a:effectLst>
              </a:rPr>
            </a:br>
            <a:r>
              <a:rPr lang="en-US" sz="5500" dirty="0" smtClean="0">
                <a:effectLst>
                  <a:outerShdw blurRad="38100" dist="38100" dir="2700000" algn="tl">
                    <a:srgbClr val="C0C0C0"/>
                  </a:outerShdw>
                </a:effectLst>
              </a:rPr>
              <a:t/>
            </a:r>
            <a:br>
              <a:rPr lang="en-US" sz="5500" dirty="0" smtClean="0">
                <a:effectLst>
                  <a:outerShdw blurRad="38100" dist="38100" dir="2700000" algn="tl">
                    <a:srgbClr val="C0C0C0"/>
                  </a:outerShdw>
                </a:effectLst>
              </a:rPr>
            </a:br>
            <a:r>
              <a:rPr lang="en-US" sz="5500" dirty="0" smtClean="0">
                <a:effectLst>
                  <a:outerShdw blurRad="38100" dist="38100" dir="2700000" algn="tl">
                    <a:srgbClr val="C0C0C0"/>
                  </a:outerShdw>
                </a:effectLst>
              </a:rPr>
              <a:t>Exhaustive Search</a:t>
            </a:r>
          </a:p>
        </p:txBody>
      </p:sp>
      <p:sp>
        <p:nvSpPr>
          <p:cNvPr id="5122" name="Rectangle 2"/>
          <p:cNvSpPr>
            <a:spLocks/>
          </p:cNvSpPr>
          <p:nvPr/>
        </p:nvSpPr>
        <p:spPr bwMode="auto">
          <a:xfrm>
            <a:off x="1584325" y="8864600"/>
            <a:ext cx="10299700" cy="86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b"/>
          <a:lstStyle/>
          <a:p>
            <a:pPr algn="ctr"/>
            <a:r>
              <a:rPr lang="en-US" sz="900">
                <a:cs typeface="Arial" pitchFamily="34" charset="0"/>
                <a:sym typeface="Arial" pitchFamily="34" charset="0"/>
              </a:rPr>
              <a:t>COMMONWEALTH OF AUSTRALIA</a:t>
            </a:r>
          </a:p>
          <a:p>
            <a:pPr algn="ctr"/>
            <a:r>
              <a:rPr lang="en-US" sz="900">
                <a:cs typeface="Arial" pitchFamily="34" charset="0"/>
                <a:sym typeface="Arial" pitchFamily="34" charset="0"/>
              </a:rPr>
              <a:t>Copyright Regulations 1969</a:t>
            </a:r>
          </a:p>
          <a:p>
            <a:pPr algn="ctr"/>
            <a:r>
              <a:rPr lang="en-US" sz="900">
                <a:cs typeface="Arial" pitchFamily="34" charset="0"/>
                <a:sym typeface="Arial" pitchFamily="34" charset="0"/>
              </a:rPr>
              <a:t>WARNING</a:t>
            </a:r>
          </a:p>
          <a:p>
            <a:pPr algn="ctr"/>
            <a:r>
              <a:rPr lang="en-US" sz="900">
                <a:cs typeface="Arial" pitchFamily="34" charset="0"/>
                <a:sym typeface="Arial" pitchFamily="34" charset="0"/>
              </a:rPr>
              <a:t>This material has been reproduced and communicated to you by or on behalf of Monash University pursuant to Part VB of the Copyright Act 1968 (the Act).The material in this communication may be subject to copyright under the Act.Any further reproduction or communication of this material by you may be the subject of copyright protection under the Act.</a:t>
            </a:r>
          </a:p>
          <a:p>
            <a:pPr algn="ctr"/>
            <a:r>
              <a:rPr lang="en-US" sz="900">
                <a:cs typeface="Arial" pitchFamily="34" charset="0"/>
                <a:sym typeface="Arial" pitchFamily="34" charset="0"/>
              </a:rPr>
              <a:t>Do not remove this notice.</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PQuestion"/>
          <p:cNvSpPr>
            <a:spLocks noGrp="1"/>
          </p:cNvSpPr>
          <p:nvPr>
            <p:ph type="title"/>
          </p:nvPr>
        </p:nvSpPr>
        <p:spPr>
          <a:xfrm>
            <a:off x="1893888" y="1492424"/>
            <a:ext cx="10664825" cy="4001864"/>
          </a:xfrm>
        </p:spPr>
        <p:txBody>
          <a:bodyPr>
            <a:noAutofit/>
          </a:bodyPr>
          <a:lstStyle/>
          <a:p>
            <a:pPr marL="266700" indent="-266700"/>
            <a:r>
              <a:rPr lang="en-US" sz="3200" dirty="0"/>
              <a:t>Suppose you are in a treasure cave which contains 6 precious items, with the following weights and monetary </a:t>
            </a:r>
            <a:r>
              <a:rPr lang="en-US" sz="3200" dirty="0" smtClean="0"/>
              <a:t>value</a:t>
            </a:r>
            <a:br>
              <a:rPr lang="en-US" sz="3200" dirty="0" smtClean="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If </a:t>
            </a:r>
            <a:r>
              <a:rPr lang="en-US" sz="3200" dirty="0"/>
              <a:t>you can only carry up to 20kg, then the </a:t>
            </a:r>
            <a:r>
              <a:rPr lang="en-US" sz="3200" dirty="0" smtClean="0"/>
              <a:t>bit list </a:t>
            </a:r>
            <a:br>
              <a:rPr lang="en-US" sz="3200" dirty="0" smtClean="0"/>
            </a:br>
            <a:r>
              <a:rPr lang="en-US" sz="3200" dirty="0" smtClean="0"/>
              <a:t>[0, 1, 1, 1, 0, 0] represents </a:t>
            </a:r>
            <a:r>
              <a:rPr lang="en-US" sz="3200" dirty="0"/>
              <a:t>a valid subset of items?</a:t>
            </a:r>
            <a:br>
              <a:rPr lang="en-US" sz="3200" dirty="0"/>
            </a:br>
            <a:endParaRPr lang="en-US" sz="3200" dirty="0">
              <a:latin typeface="Calibri" charset="0"/>
              <a:ea typeface="MS PGothic" charset="0"/>
            </a:endParaRPr>
          </a:p>
        </p:txBody>
      </p:sp>
      <p:sp>
        <p:nvSpPr>
          <p:cNvPr id="2051" name="TPAnswers"/>
          <p:cNvSpPr>
            <a:spLocks noGrp="1"/>
          </p:cNvSpPr>
          <p:nvPr>
            <p:ph idx="1"/>
            <p:custDataLst>
              <p:tags r:id="rId2"/>
            </p:custDataLst>
          </p:nvPr>
        </p:nvSpPr>
        <p:spPr>
          <a:xfrm>
            <a:off x="1821880" y="6604992"/>
            <a:ext cx="4248472" cy="2088232"/>
          </a:xfrm>
        </p:spPr>
        <p:txBody>
          <a:bodyPr/>
          <a:lstStyle/>
          <a:p>
            <a:pPr marL="914400" indent="-914400">
              <a:buFont typeface="Arial" charset="0"/>
              <a:buAutoNum type="alphaUcPeriod"/>
            </a:pPr>
            <a:r>
              <a:rPr lang="en-US" dirty="0" smtClean="0">
                <a:latin typeface="Calibri" charset="0"/>
                <a:ea typeface="MS PGothic" charset="0"/>
              </a:rPr>
              <a:t>True</a:t>
            </a:r>
          </a:p>
          <a:p>
            <a:pPr marL="914400" indent="-914400">
              <a:buFont typeface="Arial" charset="0"/>
              <a:buAutoNum type="alphaUcPeriod"/>
            </a:pPr>
            <a:r>
              <a:rPr lang="en-US" dirty="0" smtClean="0">
                <a:latin typeface="Calibri" charset="0"/>
                <a:ea typeface="MS PGothic" charset="0"/>
              </a:rPr>
              <a:t>False</a:t>
            </a:r>
            <a:endParaRPr lang="en-US" dirty="0">
              <a:latin typeface="Calibri" charset="0"/>
              <a:ea typeface="MS PGothic" charset="0"/>
            </a:endParaRPr>
          </a:p>
        </p:txBody>
      </p:sp>
      <p:graphicFrame>
        <p:nvGraphicFramePr>
          <p:cNvPr id="6" name="Group 4"/>
          <p:cNvGraphicFramePr>
            <a:graphicFrameLocks noGrp="1"/>
          </p:cNvGraphicFramePr>
          <p:nvPr>
            <p:extLst>
              <p:ext uri="{D42A27DB-BD31-4B8C-83A1-F6EECF244321}">
                <p14:modId xmlns:p14="http://schemas.microsoft.com/office/powerpoint/2010/main" val="1719641252"/>
              </p:ext>
            </p:extLst>
          </p:nvPr>
        </p:nvGraphicFramePr>
        <p:xfrm>
          <a:off x="2407444" y="1492424"/>
          <a:ext cx="9637712" cy="2168525"/>
        </p:xfrm>
        <a:graphic>
          <a:graphicData uri="http://schemas.openxmlformats.org/drawingml/2006/table">
            <a:tbl>
              <a:tblPr/>
              <a:tblGrid>
                <a:gridCol w="1500187"/>
                <a:gridCol w="1368425"/>
                <a:gridCol w="1368425"/>
                <a:gridCol w="1368425"/>
                <a:gridCol w="1277938"/>
                <a:gridCol w="1377950"/>
                <a:gridCol w="1376362"/>
              </a:tblGrid>
              <a:tr h="113205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0000"/>
                          </a:solidFill>
                          <a:effectLst/>
                          <a:latin typeface="Arial" charset="0"/>
                          <a:ea typeface="ＭＳ Ｐゴシック" charset="0"/>
                          <a:sym typeface="Helvetica Neue Light" charset="0"/>
                        </a:rPr>
                        <a:t>Item</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0000"/>
                          </a:solidFill>
                          <a:effectLst/>
                          <a:latin typeface="Arial" charset="0"/>
                          <a:ea typeface="ＭＳ Ｐゴシック" charset="0"/>
                          <a:sym typeface="Helvetica Neue Light" charset="0"/>
                        </a:rPr>
                        <a:t>1</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0000"/>
                          </a:solidFill>
                          <a:effectLst/>
                          <a:latin typeface="Arial" charset="0"/>
                          <a:ea typeface="ＭＳ Ｐゴシック" charset="0"/>
                          <a:sym typeface="Helvetica Neue Light" charset="0"/>
                        </a:rPr>
                        <a:t>2</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0000"/>
                          </a:solidFill>
                          <a:effectLst/>
                          <a:latin typeface="Arial" charset="0"/>
                          <a:ea typeface="ＭＳ Ｐゴシック" charset="0"/>
                          <a:sym typeface="Helvetica Neue Light" charset="0"/>
                        </a:rPr>
                        <a:t>3</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Arial" charset="0"/>
                          <a:ea typeface="ＭＳ Ｐゴシック" charset="0"/>
                          <a:sym typeface="Helvetica Neue Light" charset="0"/>
                        </a:rPr>
                        <a:t>4</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Arial" charset="0"/>
                          <a:ea typeface="ＭＳ Ｐゴシック" charset="0"/>
                          <a:sym typeface="Helvetica Neue Light" charset="0"/>
                        </a:rPr>
                        <a:t>5</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Arial" charset="0"/>
                          <a:ea typeface="ＭＳ Ｐゴシック" charset="0"/>
                          <a:sym typeface="Helvetica Neue Light" charset="0"/>
                        </a:rPr>
                        <a:t>6</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182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Weight</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Arial" charset="0"/>
                          <a:ea typeface="ＭＳ Ｐゴシック" charset="0"/>
                          <a:sym typeface="Helvetica Neue Light" charset="0"/>
                        </a:rPr>
                        <a:t>20kg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10kg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9kg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4kg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2kg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1kg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r>
              <a:tr h="5182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Value</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$4000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Arial" charset="0"/>
                          <a:ea typeface="ＭＳ Ｐゴシック" charset="0"/>
                          <a:sym typeface="Helvetica Neue Light" charset="0"/>
                        </a:rPr>
                        <a:t>$3500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$1800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Arial" charset="0"/>
                          <a:ea typeface="ＭＳ Ｐゴシック" charset="0"/>
                          <a:sym typeface="Helvetica Neue Light" charset="0"/>
                        </a:rPr>
                        <a:t>$400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$1000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Arial" charset="0"/>
                          <a:ea typeface="ＭＳ Ｐゴシック" charset="0"/>
                          <a:sym typeface="Helvetica Neue Light" charset="0"/>
                        </a:rPr>
                        <a:t>$200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r>
            </a:tbl>
          </a:graphicData>
        </a:graphic>
      </p:graphicFrame>
    </p:spTree>
    <p:custDataLst>
      <p:tags r:id="rId1"/>
    </p:custDataLst>
    <p:extLst>
      <p:ext uri="{BB962C8B-B14F-4D97-AF65-F5344CB8AC3E}">
        <p14:creationId xmlns:p14="http://schemas.microsoft.com/office/powerpoint/2010/main" val="4266540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PQuestion"/>
          <p:cNvSpPr>
            <a:spLocks noGrp="1"/>
          </p:cNvSpPr>
          <p:nvPr>
            <p:ph type="title"/>
          </p:nvPr>
        </p:nvSpPr>
        <p:spPr/>
        <p:txBody>
          <a:bodyPr>
            <a:normAutofit fontScale="90000"/>
          </a:bodyPr>
          <a:lstStyle/>
          <a:p>
            <a:pPr eaLnBrk="1" hangingPunct="1"/>
            <a:r>
              <a:rPr lang="en-US" dirty="0" smtClean="0">
                <a:latin typeface="Calibri" charset="0"/>
                <a:ea typeface="MS PGothic" charset="0"/>
              </a:rPr>
              <a:t>Which of the following numbers is biggest?</a:t>
            </a:r>
            <a:endParaRPr lang="en-US" dirty="0">
              <a:latin typeface="Calibri" charset="0"/>
              <a:ea typeface="MS PGothic" charset="0"/>
            </a:endParaRPr>
          </a:p>
        </p:txBody>
      </p:sp>
      <p:sp>
        <p:nvSpPr>
          <p:cNvPr id="2051" name="TPAnswers"/>
          <p:cNvSpPr>
            <a:spLocks noGrp="1"/>
          </p:cNvSpPr>
          <p:nvPr>
            <p:ph idx="1"/>
            <p:custDataLst>
              <p:tags r:id="rId2"/>
            </p:custDataLst>
          </p:nvPr>
        </p:nvSpPr>
        <p:spPr>
          <a:xfrm>
            <a:off x="1901329" y="2860576"/>
            <a:ext cx="10945216" cy="3844637"/>
          </a:xfrm>
        </p:spPr>
        <p:txBody>
          <a:bodyPr/>
          <a:lstStyle/>
          <a:p>
            <a:pPr marL="914400" indent="-914400">
              <a:buFont typeface="Arial" charset="0"/>
              <a:buAutoNum type="alphaUcPeriod"/>
            </a:pPr>
            <a:r>
              <a:rPr lang="en-US" dirty="0" smtClean="0">
                <a:latin typeface="Calibri" charset="0"/>
                <a:ea typeface="MS PGothic" charset="0"/>
              </a:rPr>
              <a:t>Number of seconds since the Big Bang. </a:t>
            </a:r>
          </a:p>
          <a:p>
            <a:pPr marL="914400" indent="-914400">
              <a:buFont typeface="Arial" charset="0"/>
              <a:buAutoNum type="alphaUcPeriod"/>
            </a:pPr>
            <a:r>
              <a:rPr lang="en-US" dirty="0" smtClean="0">
                <a:latin typeface="Calibri" charset="0"/>
                <a:ea typeface="MS PGothic" charset="0"/>
              </a:rPr>
              <a:t>The number of atoms in the earth.</a:t>
            </a:r>
          </a:p>
          <a:p>
            <a:pPr marL="914400" indent="-914400">
              <a:buFont typeface="Arial" charset="0"/>
              <a:buAutoNum type="alphaUcPeriod"/>
            </a:pPr>
            <a:r>
              <a:rPr lang="en-US" dirty="0" smtClean="0">
                <a:latin typeface="Calibri" charset="0"/>
                <a:ea typeface="MS PGothic" charset="0"/>
              </a:rPr>
              <a:t>Number of subsets of 100 items.</a:t>
            </a:r>
          </a:p>
          <a:p>
            <a:pPr marL="914400" indent="-914400">
              <a:buFont typeface="Arial" charset="0"/>
              <a:buAutoNum type="alphaUcPeriod"/>
            </a:pPr>
            <a:r>
              <a:rPr lang="en-US" dirty="0" smtClean="0">
                <a:latin typeface="Calibri" charset="0"/>
                <a:ea typeface="MS PGothic" charset="0"/>
              </a:rPr>
              <a:t>Number of stars in the universe.</a:t>
            </a:r>
            <a:endParaRPr lang="en-US" dirty="0">
              <a:latin typeface="Calibri" charset="0"/>
              <a:ea typeface="MS PGothic" charset="0"/>
            </a:endParaRP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Binary Representation</a:t>
            </a:r>
            <a:endParaRPr lang="en-AU" dirty="0"/>
          </a:p>
        </p:txBody>
      </p:sp>
      <p:sp>
        <p:nvSpPr>
          <p:cNvPr id="3" name="Content Placeholder 2"/>
          <p:cNvSpPr>
            <a:spLocks noGrp="1"/>
          </p:cNvSpPr>
          <p:nvPr>
            <p:ph idx="1"/>
          </p:nvPr>
        </p:nvSpPr>
        <p:spPr/>
        <p:txBody>
          <a:bodyPr/>
          <a:lstStyle/>
          <a:p>
            <a:pPr marL="117475" indent="0">
              <a:buNone/>
            </a:pPr>
            <a:r>
              <a:rPr lang="en-AU" dirty="0" smtClean="0"/>
              <a:t>Every positive integer has a binary representation.</a:t>
            </a:r>
          </a:p>
          <a:p>
            <a:pPr marL="117475" indent="0">
              <a:buNone/>
            </a:pPr>
            <a:endParaRPr lang="en-AU" dirty="0" smtClean="0"/>
          </a:p>
          <a:p>
            <a:pPr marL="117475" indent="0">
              <a:buNone/>
            </a:pPr>
            <a:r>
              <a:rPr lang="en-AU" dirty="0" smtClean="0"/>
              <a:t>For example:</a:t>
            </a:r>
            <a:endParaRPr lang="en-AU" dirty="0"/>
          </a:p>
          <a:p>
            <a:pPr marL="117475" indent="0" algn="ctr">
              <a:buNone/>
            </a:pPr>
            <a:r>
              <a:rPr lang="en-AU" b="1" dirty="0" smtClean="0">
                <a:latin typeface="Arial"/>
                <a:cs typeface="Arial"/>
              </a:rPr>
              <a:t>9 </a:t>
            </a:r>
            <a:r>
              <a:rPr lang="en-AU" b="1" dirty="0">
                <a:latin typeface="Arial"/>
                <a:cs typeface="Arial"/>
              </a:rPr>
              <a:t>= 1</a:t>
            </a:r>
            <a:r>
              <a:rPr lang="en-AU" b="1" dirty="0" smtClean="0">
                <a:latin typeface="Arial"/>
                <a:cs typeface="Arial"/>
              </a:rPr>
              <a:t>*(2**3) + 0*(2**2) + 0*(2**1) + 1*1</a:t>
            </a:r>
          </a:p>
          <a:p>
            <a:pPr marL="117475" indent="0" algn="ctr">
              <a:buNone/>
            </a:pPr>
            <a:endParaRPr lang="en-AU" dirty="0">
              <a:latin typeface="Arial Black" pitchFamily="34" charset="0"/>
            </a:endParaRPr>
          </a:p>
          <a:p>
            <a:pPr marL="117475" indent="0" algn="ctr">
              <a:buNone/>
            </a:pPr>
            <a:r>
              <a:rPr lang="en-AU" dirty="0" smtClean="0">
                <a:latin typeface="Arial Black" pitchFamily="34" charset="0"/>
              </a:rPr>
              <a:t>1001</a:t>
            </a:r>
          </a:p>
          <a:p>
            <a:pPr marL="117475" indent="0" algn="ctr">
              <a:buNone/>
            </a:pPr>
            <a:endParaRPr lang="en-AU" dirty="0">
              <a:latin typeface="Arial Black" pitchFamily="34" charset="0"/>
            </a:endParaRPr>
          </a:p>
          <a:p>
            <a:pPr marL="117475" indent="0" algn="ctr">
              <a:buNone/>
            </a:pPr>
            <a:r>
              <a:rPr lang="en-AU" dirty="0" smtClean="0">
                <a:latin typeface="Arial Black" pitchFamily="34" charset="0"/>
              </a:rPr>
              <a:t>0001001</a:t>
            </a:r>
            <a:endParaRPr lang="en-AU" dirty="0">
              <a:latin typeface="Arial Black" pitchFamily="34" charset="0"/>
            </a:endParaRPr>
          </a:p>
        </p:txBody>
      </p:sp>
      <p:sp>
        <p:nvSpPr>
          <p:cNvPr id="4" name="TextBox 3"/>
          <p:cNvSpPr txBox="1"/>
          <p:nvPr/>
        </p:nvSpPr>
        <p:spPr>
          <a:xfrm>
            <a:off x="1605856" y="7109048"/>
            <a:ext cx="4032448" cy="2123658"/>
          </a:xfrm>
          <a:prstGeom prst="rect">
            <a:avLst/>
          </a:prstGeom>
          <a:noFill/>
        </p:spPr>
        <p:txBody>
          <a:bodyPr wrap="square" rtlCol="0">
            <a:spAutoFit/>
          </a:bodyPr>
          <a:lstStyle/>
          <a:p>
            <a:r>
              <a:rPr lang="en-AU" sz="4400" dirty="0" smtClean="0"/>
              <a:t>Note we can add extra </a:t>
            </a:r>
            <a:r>
              <a:rPr lang="en-AU" sz="4400" dirty="0" smtClean="0">
                <a:latin typeface="Arial Black" pitchFamily="34" charset="0"/>
              </a:rPr>
              <a:t>0</a:t>
            </a:r>
            <a:r>
              <a:rPr lang="en-AU" sz="4400" dirty="0" smtClean="0"/>
              <a:t> to the left</a:t>
            </a:r>
            <a:endParaRPr lang="en-AU" sz="4400" dirty="0"/>
          </a:p>
        </p:txBody>
      </p:sp>
      <p:cxnSp>
        <p:nvCxnSpPr>
          <p:cNvPr id="6" name="Straight Arrow Connector 5"/>
          <p:cNvCxnSpPr/>
          <p:nvPr/>
        </p:nvCxnSpPr>
        <p:spPr>
          <a:xfrm>
            <a:off x="5206256" y="8170877"/>
            <a:ext cx="864096" cy="5223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56884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Algorithm: </a:t>
            </a:r>
            <a:r>
              <a:rPr lang="en-AU" dirty="0" err="1" smtClean="0"/>
              <a:t>BinaryRep</a:t>
            </a:r>
            <a:r>
              <a:rPr lang="en-AU" dirty="0" smtClean="0"/>
              <a:t>(n)</a:t>
            </a:r>
            <a:endParaRPr lang="en-AU" dirty="0"/>
          </a:p>
        </p:txBody>
      </p:sp>
      <p:sp>
        <p:nvSpPr>
          <p:cNvPr id="3" name="Content Placeholder 2"/>
          <p:cNvSpPr>
            <a:spLocks noGrp="1"/>
          </p:cNvSpPr>
          <p:nvPr>
            <p:ph idx="1"/>
          </p:nvPr>
        </p:nvSpPr>
        <p:spPr>
          <a:xfrm>
            <a:off x="1627536" y="1636440"/>
            <a:ext cx="11377264" cy="1944216"/>
          </a:xfrm>
        </p:spPr>
        <p:txBody>
          <a:bodyPr/>
          <a:lstStyle/>
          <a:p>
            <a:pPr marL="117475" indent="0">
              <a:buNone/>
            </a:pPr>
            <a:r>
              <a:rPr lang="en-AU" sz="3200" dirty="0" smtClean="0"/>
              <a:t>// Calculates the binary representation</a:t>
            </a:r>
          </a:p>
          <a:p>
            <a:pPr marL="117475" indent="0">
              <a:buNone/>
            </a:pPr>
            <a:r>
              <a:rPr lang="en-AU" sz="3200" dirty="0" smtClean="0"/>
              <a:t>// Input:  A positive integer n</a:t>
            </a:r>
          </a:p>
          <a:p>
            <a:pPr marL="117475" indent="0">
              <a:buNone/>
            </a:pPr>
            <a:r>
              <a:rPr lang="en-AU" sz="3200" dirty="0" smtClean="0"/>
              <a:t>// Output:  A bit string giving the binary representation of n</a:t>
            </a:r>
          </a:p>
          <a:p>
            <a:pPr marL="117475" indent="0">
              <a:buNone/>
            </a:pPr>
            <a:endParaRPr lang="en-AU" sz="3200" dirty="0" smtClean="0"/>
          </a:p>
          <a:p>
            <a:pPr marL="117475" indent="0">
              <a:buNone/>
            </a:pPr>
            <a:endParaRPr lang="en-AU" sz="3200" dirty="0" smtClean="0"/>
          </a:p>
          <a:p>
            <a:pPr marL="117475" indent="0">
              <a:buNone/>
            </a:pPr>
            <a:endParaRPr lang="en-AU" sz="3200" dirty="0"/>
          </a:p>
        </p:txBody>
      </p:sp>
      <p:sp>
        <p:nvSpPr>
          <p:cNvPr id="4" name="Content Placeholder 2"/>
          <p:cNvSpPr txBox="1">
            <a:spLocks/>
          </p:cNvSpPr>
          <p:nvPr/>
        </p:nvSpPr>
        <p:spPr bwMode="auto">
          <a:xfrm>
            <a:off x="1749872" y="3940696"/>
            <a:ext cx="10664825" cy="4392488"/>
          </a:xfrm>
          <a:prstGeom prst="rect">
            <a:avLst/>
          </a:prstGeom>
          <a:solidFill>
            <a:schemeClr val="accent3">
              <a:lumMod val="20000"/>
              <a:lumOff val="8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30046" tIns="65023" rIns="130046" bIns="65023" numCol="1" anchor="t" anchorCtr="0" compatLnSpc="1">
            <a:prstTxWarp prst="textNoShape">
              <a:avLst/>
            </a:prstTxWarp>
            <a:normAutofit/>
          </a:bodyPr>
          <a:lst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34" indent="0">
              <a:buNone/>
            </a:pPr>
            <a:r>
              <a:rPr lang="en-US" sz="2800" dirty="0" smtClean="0">
                <a:latin typeface="Arial"/>
                <a:cs typeface="Arial"/>
              </a:rPr>
              <a:t>n = </a:t>
            </a:r>
            <a:r>
              <a:rPr lang="en-US" sz="2800" dirty="0" err="1" smtClean="0">
                <a:solidFill>
                  <a:srgbClr val="800000"/>
                </a:solidFill>
                <a:latin typeface="Arial"/>
                <a:cs typeface="Arial"/>
              </a:rPr>
              <a:t>int</a:t>
            </a:r>
            <a:r>
              <a:rPr lang="en-US" sz="2800" dirty="0" smtClean="0">
                <a:latin typeface="Arial"/>
                <a:cs typeface="Arial"/>
              </a:rPr>
              <a:t>(</a:t>
            </a:r>
            <a:r>
              <a:rPr lang="en-US" sz="2800" dirty="0" smtClean="0">
                <a:solidFill>
                  <a:srgbClr val="800000"/>
                </a:solidFill>
                <a:latin typeface="Arial"/>
                <a:cs typeface="Arial"/>
              </a:rPr>
              <a:t>input</a:t>
            </a:r>
            <a:r>
              <a:rPr lang="en-US" sz="2800" dirty="0" smtClean="0">
                <a:latin typeface="Arial"/>
                <a:cs typeface="Arial"/>
              </a:rPr>
              <a:t>(</a:t>
            </a:r>
            <a:r>
              <a:rPr lang="nl-NL" sz="2800" dirty="0">
                <a:solidFill>
                  <a:srgbClr val="008000"/>
                </a:solidFill>
                <a:latin typeface="Arial"/>
                <a:cs typeface="Arial"/>
              </a:rPr>
              <a:t>'Enter </a:t>
            </a:r>
            <a:r>
              <a:rPr lang="nl-NL" sz="2800" dirty="0" err="1">
                <a:solidFill>
                  <a:srgbClr val="008000"/>
                </a:solidFill>
                <a:latin typeface="Arial"/>
                <a:cs typeface="Arial"/>
              </a:rPr>
              <a:t>positive</a:t>
            </a:r>
            <a:r>
              <a:rPr lang="nl-NL" sz="2800" dirty="0">
                <a:solidFill>
                  <a:srgbClr val="008000"/>
                </a:solidFill>
                <a:latin typeface="Arial"/>
                <a:cs typeface="Arial"/>
              </a:rPr>
              <a:t> integer: '</a:t>
            </a:r>
            <a:r>
              <a:rPr lang="en-AU" sz="2800" dirty="0" smtClean="0">
                <a:latin typeface="Arial"/>
                <a:cs typeface="Arial"/>
              </a:rPr>
              <a:t>))</a:t>
            </a:r>
          </a:p>
          <a:p>
            <a:pPr marL="117034" indent="0">
              <a:buNone/>
            </a:pPr>
            <a:endParaRPr lang="en-AU" sz="2800" dirty="0" smtClean="0">
              <a:latin typeface="Arial"/>
              <a:cs typeface="Arial"/>
            </a:endParaRPr>
          </a:p>
          <a:p>
            <a:pPr marL="117034" indent="0">
              <a:buNone/>
            </a:pPr>
            <a:r>
              <a:rPr lang="en-US" sz="2800" dirty="0" err="1" smtClean="0">
                <a:latin typeface="Arial"/>
                <a:cs typeface="Arial"/>
              </a:rPr>
              <a:t>bitList</a:t>
            </a:r>
            <a:r>
              <a:rPr lang="en-US" sz="2800" dirty="0" smtClean="0">
                <a:latin typeface="Arial"/>
                <a:cs typeface="Arial"/>
              </a:rPr>
              <a:t> </a:t>
            </a:r>
            <a:r>
              <a:rPr lang="en-US" sz="2800" dirty="0">
                <a:latin typeface="Arial"/>
                <a:cs typeface="Arial"/>
              </a:rPr>
              <a:t>= </a:t>
            </a:r>
            <a:r>
              <a:rPr lang="en-US" sz="2800" dirty="0" smtClean="0">
                <a:latin typeface="Arial"/>
                <a:cs typeface="Arial"/>
              </a:rPr>
              <a:t>[]</a:t>
            </a:r>
            <a:endParaRPr lang="en-US" sz="2800" dirty="0">
              <a:latin typeface="Arial"/>
              <a:cs typeface="Arial"/>
            </a:endParaRPr>
          </a:p>
          <a:p>
            <a:pPr marL="117034" indent="0">
              <a:buNone/>
            </a:pPr>
            <a:r>
              <a:rPr lang="en-US" sz="2800" dirty="0">
                <a:solidFill>
                  <a:srgbClr val="FF6600"/>
                </a:solidFill>
                <a:latin typeface="Arial"/>
                <a:cs typeface="Arial"/>
              </a:rPr>
              <a:t>w</a:t>
            </a:r>
            <a:r>
              <a:rPr lang="en-US" sz="2800" dirty="0" smtClean="0">
                <a:solidFill>
                  <a:srgbClr val="FF6600"/>
                </a:solidFill>
                <a:latin typeface="Arial"/>
                <a:cs typeface="Arial"/>
              </a:rPr>
              <a:t>hile</a:t>
            </a:r>
            <a:r>
              <a:rPr lang="en-US" sz="2800" dirty="0" smtClean="0">
                <a:latin typeface="Arial"/>
                <a:cs typeface="Arial"/>
              </a:rPr>
              <a:t> n </a:t>
            </a:r>
            <a:r>
              <a:rPr lang="en-US" sz="2800" dirty="0">
                <a:latin typeface="Arial"/>
                <a:cs typeface="Arial"/>
              </a:rPr>
              <a:t>&gt; 0:</a:t>
            </a:r>
          </a:p>
          <a:p>
            <a:pPr marL="117034" indent="0">
              <a:buNone/>
            </a:pPr>
            <a:r>
              <a:rPr lang="en-US" sz="2800" dirty="0">
                <a:latin typeface="Arial"/>
                <a:cs typeface="Arial"/>
              </a:rPr>
              <a:t>        </a:t>
            </a:r>
            <a:r>
              <a:rPr lang="en-US" sz="2800" dirty="0" err="1" smtClean="0">
                <a:latin typeface="Arial"/>
                <a:cs typeface="Arial"/>
              </a:rPr>
              <a:t>bitList.insert</a:t>
            </a:r>
            <a:r>
              <a:rPr lang="en-US" sz="2800" dirty="0" smtClean="0">
                <a:latin typeface="Arial"/>
                <a:cs typeface="Arial"/>
              </a:rPr>
              <a:t>(0, n </a:t>
            </a:r>
            <a:r>
              <a:rPr lang="en-US" sz="2800" dirty="0">
                <a:latin typeface="Arial"/>
                <a:cs typeface="Arial"/>
              </a:rPr>
              <a:t>% </a:t>
            </a:r>
            <a:r>
              <a:rPr lang="en-US" sz="2800" dirty="0" smtClean="0">
                <a:latin typeface="Arial"/>
                <a:cs typeface="Arial"/>
              </a:rPr>
              <a:t>2)</a:t>
            </a:r>
            <a:endParaRPr lang="en-US" sz="2800" dirty="0">
              <a:latin typeface="Arial"/>
              <a:cs typeface="Arial"/>
            </a:endParaRPr>
          </a:p>
          <a:p>
            <a:pPr marL="117034" indent="0">
              <a:buNone/>
            </a:pPr>
            <a:r>
              <a:rPr lang="en-US" sz="2800" dirty="0" smtClean="0">
                <a:latin typeface="Arial"/>
                <a:cs typeface="Arial"/>
              </a:rPr>
              <a:t>        n </a:t>
            </a:r>
            <a:r>
              <a:rPr lang="en-US" sz="2800" dirty="0">
                <a:latin typeface="Arial"/>
                <a:cs typeface="Arial"/>
              </a:rPr>
              <a:t>//= </a:t>
            </a:r>
            <a:r>
              <a:rPr lang="en-US" sz="2800" dirty="0" smtClean="0">
                <a:latin typeface="Arial"/>
                <a:cs typeface="Arial"/>
              </a:rPr>
              <a:t>2</a:t>
            </a:r>
          </a:p>
          <a:p>
            <a:pPr marL="117034" indent="0">
              <a:buNone/>
            </a:pPr>
            <a:endParaRPr lang="en-US" sz="2800" dirty="0" smtClean="0">
              <a:latin typeface="Arial"/>
              <a:cs typeface="Arial"/>
            </a:endParaRPr>
          </a:p>
          <a:p>
            <a:pPr marL="117034" indent="0">
              <a:buNone/>
            </a:pPr>
            <a:r>
              <a:rPr lang="en-US" sz="2800" dirty="0">
                <a:solidFill>
                  <a:srgbClr val="800000"/>
                </a:solidFill>
                <a:latin typeface="Arial"/>
                <a:cs typeface="Arial"/>
              </a:rPr>
              <a:t>p</a:t>
            </a:r>
            <a:r>
              <a:rPr lang="en-US" sz="2800" dirty="0" smtClean="0">
                <a:solidFill>
                  <a:srgbClr val="800000"/>
                </a:solidFill>
                <a:latin typeface="Arial"/>
                <a:cs typeface="Arial"/>
              </a:rPr>
              <a:t>rint</a:t>
            </a:r>
            <a:r>
              <a:rPr lang="en-US" sz="2800" dirty="0" smtClean="0">
                <a:latin typeface="Arial"/>
                <a:cs typeface="Arial"/>
              </a:rPr>
              <a:t>(</a:t>
            </a:r>
            <a:r>
              <a:rPr lang="en-US" sz="2800" dirty="0" err="1" smtClean="0">
                <a:latin typeface="Arial"/>
                <a:cs typeface="Arial"/>
              </a:rPr>
              <a:t>bitList</a:t>
            </a:r>
            <a:r>
              <a:rPr lang="en-US" sz="2800" dirty="0" smtClean="0">
                <a:latin typeface="Arial"/>
                <a:cs typeface="Arial"/>
              </a:rPr>
              <a:t>)</a:t>
            </a:r>
            <a:endParaRPr lang="en-US" sz="2800" dirty="0">
              <a:latin typeface="Arial"/>
              <a:cs typeface="Arial"/>
            </a:endParaRPr>
          </a:p>
        </p:txBody>
      </p:sp>
    </p:spTree>
    <p:extLst>
      <p:ext uri="{BB962C8B-B14F-4D97-AF65-F5344CB8AC3E}">
        <p14:creationId xmlns:p14="http://schemas.microsoft.com/office/powerpoint/2010/main" val="1169244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Algorithm: Generate </a:t>
            </a:r>
            <a:r>
              <a:rPr lang="en-AU" dirty="0" err="1" smtClean="0"/>
              <a:t>BitLists</a:t>
            </a:r>
            <a:r>
              <a:rPr lang="en-AU" dirty="0" smtClean="0"/>
              <a:t>(n)</a:t>
            </a:r>
            <a:endParaRPr lang="en-AU" dirty="0"/>
          </a:p>
        </p:txBody>
      </p:sp>
      <p:sp>
        <p:nvSpPr>
          <p:cNvPr id="3" name="Content Placeholder 2"/>
          <p:cNvSpPr>
            <a:spLocks noGrp="1"/>
          </p:cNvSpPr>
          <p:nvPr>
            <p:ph idx="1"/>
          </p:nvPr>
        </p:nvSpPr>
        <p:spPr>
          <a:xfrm>
            <a:off x="1627536" y="1636440"/>
            <a:ext cx="11377264" cy="1944216"/>
          </a:xfrm>
        </p:spPr>
        <p:txBody>
          <a:bodyPr/>
          <a:lstStyle/>
          <a:p>
            <a:pPr marL="117475" indent="0">
              <a:buNone/>
            </a:pPr>
            <a:r>
              <a:rPr lang="en-AU" sz="3200" dirty="0" smtClean="0"/>
              <a:t>// Generates of bit lists of length n</a:t>
            </a:r>
          </a:p>
          <a:p>
            <a:pPr marL="117475" indent="0">
              <a:buNone/>
            </a:pPr>
            <a:r>
              <a:rPr lang="en-AU" sz="3200" dirty="0" smtClean="0"/>
              <a:t>// Input:  A positive integer n</a:t>
            </a:r>
          </a:p>
          <a:p>
            <a:pPr marL="117475" indent="0">
              <a:buNone/>
            </a:pPr>
            <a:r>
              <a:rPr lang="en-AU" sz="3200" dirty="0" smtClean="0"/>
              <a:t>// Output:  All the possible bit lists</a:t>
            </a:r>
          </a:p>
          <a:p>
            <a:pPr marL="117475" indent="0">
              <a:buNone/>
            </a:pPr>
            <a:endParaRPr lang="en-AU" sz="3200" dirty="0" smtClean="0"/>
          </a:p>
          <a:p>
            <a:pPr marL="117475" indent="0">
              <a:buNone/>
            </a:pPr>
            <a:endParaRPr lang="en-AU" sz="3200" dirty="0"/>
          </a:p>
        </p:txBody>
      </p:sp>
      <p:sp>
        <p:nvSpPr>
          <p:cNvPr id="4" name="Content Placeholder 2"/>
          <p:cNvSpPr txBox="1">
            <a:spLocks/>
          </p:cNvSpPr>
          <p:nvPr/>
        </p:nvSpPr>
        <p:spPr bwMode="auto">
          <a:xfrm>
            <a:off x="1749872" y="3508648"/>
            <a:ext cx="10729192" cy="6048672"/>
          </a:xfrm>
          <a:prstGeom prst="rect">
            <a:avLst/>
          </a:prstGeom>
          <a:solidFill>
            <a:schemeClr val="accent3">
              <a:lumMod val="20000"/>
              <a:lumOff val="8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30046" tIns="65023" rIns="130046" bIns="65023" numCol="1" anchor="t" anchorCtr="0" compatLnSpc="1">
            <a:prstTxWarp prst="textNoShape">
              <a:avLst/>
            </a:prstTxWarp>
            <a:normAutofit fontScale="85000" lnSpcReduction="20000"/>
          </a:bodyPr>
          <a:lst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034" indent="0">
              <a:buNone/>
            </a:pPr>
            <a:r>
              <a:rPr lang="en-US" sz="2800" dirty="0" smtClean="0">
                <a:latin typeface="Arial"/>
                <a:cs typeface="Arial"/>
              </a:rPr>
              <a:t>n = </a:t>
            </a:r>
            <a:r>
              <a:rPr lang="en-US" sz="2800" dirty="0" err="1" smtClean="0">
                <a:solidFill>
                  <a:srgbClr val="800000"/>
                </a:solidFill>
                <a:latin typeface="Arial"/>
                <a:cs typeface="Arial"/>
              </a:rPr>
              <a:t>int</a:t>
            </a:r>
            <a:r>
              <a:rPr lang="en-US" sz="2800" dirty="0" smtClean="0">
                <a:latin typeface="Arial"/>
                <a:cs typeface="Arial"/>
              </a:rPr>
              <a:t>(</a:t>
            </a:r>
            <a:r>
              <a:rPr lang="en-US" sz="2800" dirty="0" smtClean="0">
                <a:solidFill>
                  <a:srgbClr val="800000"/>
                </a:solidFill>
                <a:latin typeface="Arial"/>
                <a:cs typeface="Arial"/>
              </a:rPr>
              <a:t>input</a:t>
            </a:r>
            <a:r>
              <a:rPr lang="en-US" sz="2800" dirty="0" smtClean="0">
                <a:latin typeface="Arial"/>
                <a:cs typeface="Arial"/>
              </a:rPr>
              <a:t>(</a:t>
            </a:r>
            <a:r>
              <a:rPr lang="nl-NL" sz="2800" dirty="0">
                <a:solidFill>
                  <a:srgbClr val="008000"/>
                </a:solidFill>
                <a:latin typeface="Arial"/>
                <a:cs typeface="Arial"/>
              </a:rPr>
              <a:t>'Enter </a:t>
            </a:r>
            <a:r>
              <a:rPr lang="nl-NL" sz="2800" dirty="0" err="1">
                <a:solidFill>
                  <a:srgbClr val="008000"/>
                </a:solidFill>
                <a:latin typeface="Arial"/>
                <a:cs typeface="Arial"/>
              </a:rPr>
              <a:t>positive</a:t>
            </a:r>
            <a:r>
              <a:rPr lang="nl-NL" sz="2800" dirty="0">
                <a:solidFill>
                  <a:srgbClr val="008000"/>
                </a:solidFill>
                <a:latin typeface="Arial"/>
                <a:cs typeface="Arial"/>
              </a:rPr>
              <a:t> integer: '</a:t>
            </a:r>
            <a:r>
              <a:rPr lang="en-AU" sz="2800" dirty="0" smtClean="0">
                <a:latin typeface="Arial"/>
                <a:cs typeface="Arial"/>
              </a:rPr>
              <a:t>))</a:t>
            </a:r>
          </a:p>
          <a:p>
            <a:pPr marL="117034" indent="0">
              <a:buNone/>
            </a:pPr>
            <a:endParaRPr lang="en-AU" sz="2800" dirty="0">
              <a:latin typeface="Arial"/>
              <a:cs typeface="Arial"/>
            </a:endParaRPr>
          </a:p>
          <a:p>
            <a:pPr marL="117034" indent="0">
              <a:buNone/>
            </a:pPr>
            <a:r>
              <a:rPr lang="en-AU" sz="2800" dirty="0" smtClean="0">
                <a:solidFill>
                  <a:srgbClr val="FF6600"/>
                </a:solidFill>
                <a:latin typeface="Arial"/>
                <a:cs typeface="Arial"/>
              </a:rPr>
              <a:t>f</a:t>
            </a:r>
            <a:r>
              <a:rPr lang="en-US" sz="2800" dirty="0" smtClean="0">
                <a:solidFill>
                  <a:srgbClr val="FF6600"/>
                </a:solidFill>
                <a:latin typeface="Arial"/>
                <a:cs typeface="Arial"/>
              </a:rPr>
              <a:t>or</a:t>
            </a:r>
            <a:r>
              <a:rPr lang="en-US" sz="2800" dirty="0" smtClean="0">
                <a:latin typeface="Arial"/>
                <a:cs typeface="Arial"/>
              </a:rPr>
              <a:t> </a:t>
            </a:r>
            <a:r>
              <a:rPr lang="en-US" sz="2800" dirty="0">
                <a:latin typeface="Arial"/>
                <a:cs typeface="Arial"/>
              </a:rPr>
              <a:t>k </a:t>
            </a:r>
            <a:r>
              <a:rPr lang="en-US" sz="2800" dirty="0">
                <a:solidFill>
                  <a:srgbClr val="FF6600"/>
                </a:solidFill>
                <a:latin typeface="Arial"/>
                <a:cs typeface="Arial"/>
              </a:rPr>
              <a:t>in</a:t>
            </a:r>
            <a:r>
              <a:rPr lang="en-US" sz="2800" dirty="0">
                <a:latin typeface="Arial"/>
                <a:cs typeface="Arial"/>
              </a:rPr>
              <a:t> range(2**n)</a:t>
            </a:r>
            <a:r>
              <a:rPr lang="en-US" sz="2800" dirty="0" smtClean="0">
                <a:latin typeface="Arial"/>
                <a:cs typeface="Arial"/>
              </a:rPr>
              <a:t>:</a:t>
            </a:r>
            <a:endParaRPr lang="en-US" sz="2800" dirty="0">
              <a:latin typeface="Arial"/>
              <a:cs typeface="Arial"/>
            </a:endParaRPr>
          </a:p>
          <a:p>
            <a:pPr marL="117034" indent="0">
              <a:buNone/>
            </a:pPr>
            <a:r>
              <a:rPr lang="en-US" sz="2800" dirty="0">
                <a:latin typeface="Arial"/>
                <a:cs typeface="Arial"/>
              </a:rPr>
              <a:t>   </a:t>
            </a:r>
            <a:r>
              <a:rPr lang="en-US" sz="2800" dirty="0">
                <a:solidFill>
                  <a:srgbClr val="008000"/>
                </a:solidFill>
                <a:latin typeface="Arial"/>
                <a:cs typeface="Arial"/>
              </a:rPr>
              <a:t> "Construct a bit list which is the binary representation of </a:t>
            </a:r>
            <a:r>
              <a:rPr lang="en-US" sz="2800" dirty="0" smtClean="0">
                <a:solidFill>
                  <a:srgbClr val="008000"/>
                </a:solidFill>
                <a:latin typeface="Arial"/>
                <a:cs typeface="Arial"/>
              </a:rPr>
              <a:t>k”</a:t>
            </a:r>
          </a:p>
          <a:p>
            <a:pPr marL="117034" indent="0">
              <a:buNone/>
            </a:pPr>
            <a:endParaRPr lang="en-US" sz="2800" dirty="0">
              <a:latin typeface="Arial"/>
              <a:cs typeface="Arial"/>
            </a:endParaRPr>
          </a:p>
          <a:p>
            <a:pPr marL="117034" indent="0">
              <a:buNone/>
            </a:pPr>
            <a:r>
              <a:rPr lang="en-US" sz="2800" dirty="0">
                <a:latin typeface="Arial"/>
                <a:cs typeface="Arial"/>
              </a:rPr>
              <a:t>    </a:t>
            </a:r>
            <a:r>
              <a:rPr lang="en-US" sz="2800" dirty="0" err="1">
                <a:latin typeface="Arial"/>
                <a:cs typeface="Arial"/>
              </a:rPr>
              <a:t>bitList</a:t>
            </a:r>
            <a:r>
              <a:rPr lang="en-US" sz="2800" dirty="0">
                <a:latin typeface="Arial"/>
                <a:cs typeface="Arial"/>
              </a:rPr>
              <a:t> = n*[0]</a:t>
            </a:r>
          </a:p>
          <a:p>
            <a:pPr marL="117034" indent="0">
              <a:buNone/>
            </a:pPr>
            <a:r>
              <a:rPr lang="en-US" sz="2800" dirty="0">
                <a:latin typeface="Arial"/>
                <a:cs typeface="Arial"/>
              </a:rPr>
              <a:t>    j = -1</a:t>
            </a:r>
          </a:p>
          <a:p>
            <a:pPr marL="117034" indent="0">
              <a:buNone/>
            </a:pPr>
            <a:r>
              <a:rPr lang="en-US" sz="2800" dirty="0">
                <a:latin typeface="Arial"/>
                <a:cs typeface="Arial"/>
              </a:rPr>
              <a:t>   </a:t>
            </a:r>
            <a:r>
              <a:rPr lang="en-US" sz="2800" dirty="0">
                <a:solidFill>
                  <a:srgbClr val="FF6600"/>
                </a:solidFill>
                <a:latin typeface="Arial"/>
                <a:cs typeface="Arial"/>
              </a:rPr>
              <a:t> while </a:t>
            </a:r>
            <a:r>
              <a:rPr lang="en-US" sz="2800" dirty="0">
                <a:latin typeface="Arial"/>
                <a:cs typeface="Arial"/>
              </a:rPr>
              <a:t>k &gt; 0:</a:t>
            </a:r>
          </a:p>
          <a:p>
            <a:pPr marL="117034" indent="0">
              <a:buNone/>
            </a:pPr>
            <a:r>
              <a:rPr lang="en-US" sz="2800" dirty="0">
                <a:latin typeface="Arial"/>
                <a:cs typeface="Arial"/>
              </a:rPr>
              <a:t>        </a:t>
            </a:r>
            <a:r>
              <a:rPr lang="en-US" sz="2800" dirty="0">
                <a:solidFill>
                  <a:srgbClr val="FF6600"/>
                </a:solidFill>
                <a:latin typeface="Arial"/>
                <a:cs typeface="Arial"/>
              </a:rPr>
              <a:t>if</a:t>
            </a:r>
            <a:r>
              <a:rPr lang="en-US" sz="2800" dirty="0">
                <a:latin typeface="Arial"/>
                <a:cs typeface="Arial"/>
              </a:rPr>
              <a:t> k % 2 == 1:</a:t>
            </a:r>
          </a:p>
          <a:p>
            <a:pPr marL="117034" indent="0">
              <a:buNone/>
            </a:pPr>
            <a:r>
              <a:rPr lang="en-US" sz="2800" dirty="0">
                <a:latin typeface="Arial"/>
                <a:cs typeface="Arial"/>
              </a:rPr>
              <a:t>            </a:t>
            </a:r>
            <a:r>
              <a:rPr lang="en-US" sz="2800" dirty="0" err="1">
                <a:latin typeface="Arial"/>
                <a:cs typeface="Arial"/>
              </a:rPr>
              <a:t>bitList</a:t>
            </a:r>
            <a:r>
              <a:rPr lang="en-US" sz="2800" dirty="0">
                <a:latin typeface="Arial"/>
                <a:cs typeface="Arial"/>
              </a:rPr>
              <a:t>[j] = </a:t>
            </a:r>
            <a:r>
              <a:rPr lang="en-US" sz="2800" dirty="0" smtClean="0">
                <a:latin typeface="Arial"/>
                <a:cs typeface="Arial"/>
              </a:rPr>
              <a:t>1</a:t>
            </a:r>
            <a:endParaRPr lang="en-US" sz="2800" dirty="0">
              <a:latin typeface="Arial"/>
              <a:cs typeface="Arial"/>
            </a:endParaRPr>
          </a:p>
          <a:p>
            <a:pPr marL="117034" indent="0">
              <a:buNone/>
            </a:pPr>
            <a:r>
              <a:rPr lang="en-US" sz="2800" dirty="0">
                <a:latin typeface="Arial"/>
                <a:cs typeface="Arial"/>
              </a:rPr>
              <a:t>        k //= 2</a:t>
            </a:r>
          </a:p>
          <a:p>
            <a:pPr marL="117034" indent="0">
              <a:buNone/>
            </a:pPr>
            <a:r>
              <a:rPr lang="en-US" sz="2800" dirty="0">
                <a:latin typeface="Arial"/>
                <a:cs typeface="Arial"/>
              </a:rPr>
              <a:t>        j -= </a:t>
            </a:r>
            <a:r>
              <a:rPr lang="en-US" sz="2800" dirty="0" smtClean="0">
                <a:latin typeface="Arial"/>
                <a:cs typeface="Arial"/>
              </a:rPr>
              <a:t>1</a:t>
            </a:r>
          </a:p>
          <a:p>
            <a:pPr marL="117034" indent="0">
              <a:buNone/>
            </a:pPr>
            <a:endParaRPr lang="en-US" sz="2800" dirty="0" smtClean="0">
              <a:latin typeface="Arial"/>
              <a:cs typeface="Arial"/>
            </a:endParaRPr>
          </a:p>
          <a:p>
            <a:pPr marL="117034" indent="0">
              <a:buNone/>
            </a:pPr>
            <a:r>
              <a:rPr lang="en-US" sz="2800" dirty="0" smtClean="0">
                <a:solidFill>
                  <a:srgbClr val="800000"/>
                </a:solidFill>
                <a:latin typeface="Arial"/>
                <a:cs typeface="Arial"/>
              </a:rPr>
              <a:t>    print</a:t>
            </a:r>
            <a:r>
              <a:rPr lang="en-US" sz="2800" dirty="0" smtClean="0">
                <a:latin typeface="Arial"/>
                <a:cs typeface="Arial"/>
              </a:rPr>
              <a:t>(</a:t>
            </a:r>
            <a:r>
              <a:rPr lang="en-US" sz="2800" dirty="0" err="1" smtClean="0">
                <a:latin typeface="Arial"/>
                <a:cs typeface="Arial"/>
              </a:rPr>
              <a:t>bitList</a:t>
            </a:r>
            <a:r>
              <a:rPr lang="en-US" sz="2800" dirty="0" smtClean="0">
                <a:latin typeface="Arial"/>
                <a:cs typeface="Arial"/>
              </a:rPr>
              <a:t>)</a:t>
            </a:r>
            <a:endParaRPr lang="en-US" sz="2800" dirty="0">
              <a:latin typeface="Arial"/>
              <a:cs typeface="Arial"/>
            </a:endParaRPr>
          </a:p>
        </p:txBody>
      </p:sp>
    </p:spTree>
    <p:extLst>
      <p:ext uri="{BB962C8B-B14F-4D97-AF65-F5344CB8AC3E}">
        <p14:creationId xmlns:p14="http://schemas.microsoft.com/office/powerpoint/2010/main" val="2123902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p:cNvSpPr>
            <a:spLocks noGrp="1" noChangeArrowheads="1"/>
          </p:cNvSpPr>
          <p:nvPr>
            <p:ph type="title" idx="4294967295"/>
          </p:nvPr>
        </p:nvSpPr>
        <p:spPr>
          <a:xfrm>
            <a:off x="1677864" y="157181"/>
            <a:ext cx="10728325" cy="1841500"/>
          </a:xfrm>
        </p:spPr>
        <p:txBody>
          <a:bodyPr lIns="50800" tIns="50800" rIns="50800" bIns="50800"/>
          <a:lstStyle/>
          <a:p>
            <a:r>
              <a:rPr lang="en-US" dirty="0" smtClean="0">
                <a:effectLst>
                  <a:outerShdw blurRad="38100" dist="38100" dir="2700000" algn="tl">
                    <a:srgbClr val="C0C0C0"/>
                  </a:outerShdw>
                </a:effectLst>
              </a:rPr>
              <a:t>8 Queens</a:t>
            </a:r>
          </a:p>
        </p:txBody>
      </p:sp>
      <p:sp>
        <p:nvSpPr>
          <p:cNvPr id="64515" name="Rectangle 2"/>
          <p:cNvSpPr>
            <a:spLocks noGrp="1" noChangeArrowheads="1"/>
          </p:cNvSpPr>
          <p:nvPr>
            <p:ph type="body" idx="4294967295"/>
          </p:nvPr>
        </p:nvSpPr>
        <p:spPr>
          <a:xfrm>
            <a:off x="1173808" y="7757120"/>
            <a:ext cx="11703050" cy="1165225"/>
          </a:xfrm>
        </p:spPr>
        <p:txBody>
          <a:bodyPr lIns="50800" tIns="50800" rIns="50800" bIns="50800">
            <a:normAutofit fontScale="77500" lnSpcReduction="20000"/>
          </a:bodyPr>
          <a:lstStyle/>
          <a:p>
            <a:pPr marL="520184" indent="-403143" algn="ctr" fontAlgn="auto">
              <a:spcBef>
                <a:spcPts val="853"/>
              </a:spcBef>
              <a:spcAft>
                <a:spcPts val="0"/>
              </a:spcAft>
              <a:buFont typeface="Wingdings" charset="0"/>
              <a:buNone/>
              <a:defRPr/>
            </a:pPr>
            <a:r>
              <a:rPr lang="en-US" dirty="0" smtClean="0">
                <a:latin typeface="Times New Roman" charset="0"/>
                <a:ea typeface="+mn-ea"/>
                <a:sym typeface="Geneva" charset="0"/>
              </a:rPr>
              <a:t>Consider a standard chessboard. Can you place 8 queens on the board so that none of them are attacking each other?</a:t>
            </a:r>
          </a:p>
        </p:txBody>
      </p:sp>
      <p:graphicFrame>
        <p:nvGraphicFramePr>
          <p:cNvPr id="64516" name="Group 4"/>
          <p:cNvGraphicFramePr>
            <a:graphicFrameLocks noGrp="1"/>
          </p:cNvGraphicFramePr>
          <p:nvPr/>
        </p:nvGraphicFramePr>
        <p:xfrm>
          <a:off x="5565775" y="628650"/>
          <a:ext cx="5499100" cy="6057904"/>
        </p:xfrm>
        <a:graphic>
          <a:graphicData uri="http://schemas.openxmlformats.org/drawingml/2006/table">
            <a:tbl>
              <a:tblPr/>
              <a:tblGrid>
                <a:gridCol w="687388"/>
                <a:gridCol w="687387"/>
                <a:gridCol w="687388"/>
                <a:gridCol w="687387"/>
                <a:gridCol w="687388"/>
                <a:gridCol w="687387"/>
                <a:gridCol w="687388"/>
                <a:gridCol w="687387"/>
              </a:tblGrid>
              <a:tr h="757238">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dirty="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57238">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57238">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57238">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dirty="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57238">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57238">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57238">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757238">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0" i="0" u="none" strike="noStrike" cap="none" normalizeH="0" baseline="0" smtClean="0">
                        <a:ln>
                          <a:noFill/>
                        </a:ln>
                        <a:solidFill>
                          <a:schemeClr val="tx1"/>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64599" name="Group 87"/>
          <p:cNvGrpSpPr>
            <a:grpSpLocks/>
          </p:cNvGrpSpPr>
          <p:nvPr/>
        </p:nvGrpSpPr>
        <p:grpSpPr bwMode="auto">
          <a:xfrm>
            <a:off x="5781675" y="844550"/>
            <a:ext cx="4989513" cy="5778500"/>
            <a:chOff x="3642" y="577"/>
            <a:chExt cx="3143" cy="3640"/>
          </a:xfrm>
        </p:grpSpPr>
        <p:sp>
          <p:nvSpPr>
            <p:cNvPr id="18519" name="Line 212"/>
            <p:cNvSpPr>
              <a:spLocks noChangeShapeType="1"/>
            </p:cNvSpPr>
            <p:nvPr/>
          </p:nvSpPr>
          <p:spPr bwMode="auto">
            <a:xfrm>
              <a:off x="5003" y="623"/>
              <a:ext cx="31" cy="1334"/>
            </a:xfrm>
            <a:prstGeom prst="line">
              <a:avLst/>
            </a:prstGeom>
            <a:noFill/>
            <a:ln w="25400">
              <a:solidFill>
                <a:srgbClr val="FF2712"/>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18520" name="Line 213"/>
            <p:cNvSpPr>
              <a:spLocks noChangeShapeType="1"/>
            </p:cNvSpPr>
            <p:nvPr/>
          </p:nvSpPr>
          <p:spPr bwMode="auto">
            <a:xfrm>
              <a:off x="5003" y="2346"/>
              <a:ext cx="8" cy="1871"/>
            </a:xfrm>
            <a:prstGeom prst="line">
              <a:avLst/>
            </a:prstGeom>
            <a:noFill/>
            <a:ln w="25400">
              <a:solidFill>
                <a:srgbClr val="FF2712"/>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18521" name="Line 214"/>
            <p:cNvSpPr>
              <a:spLocks noChangeShapeType="1"/>
            </p:cNvSpPr>
            <p:nvPr/>
          </p:nvSpPr>
          <p:spPr bwMode="auto">
            <a:xfrm>
              <a:off x="3642" y="2119"/>
              <a:ext cx="1192" cy="0"/>
            </a:xfrm>
            <a:prstGeom prst="line">
              <a:avLst/>
            </a:prstGeom>
            <a:noFill/>
            <a:ln w="25400">
              <a:solidFill>
                <a:srgbClr val="FF2712"/>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18522" name="Line 215"/>
            <p:cNvSpPr>
              <a:spLocks noChangeShapeType="1"/>
            </p:cNvSpPr>
            <p:nvPr/>
          </p:nvSpPr>
          <p:spPr bwMode="auto">
            <a:xfrm rot="10800000">
              <a:off x="5185" y="2119"/>
              <a:ext cx="1600" cy="25"/>
            </a:xfrm>
            <a:prstGeom prst="line">
              <a:avLst/>
            </a:prstGeom>
            <a:noFill/>
            <a:ln w="25400">
              <a:solidFill>
                <a:srgbClr val="FF2712"/>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18523" name="Line 216"/>
            <p:cNvSpPr>
              <a:spLocks noChangeShapeType="1"/>
            </p:cNvSpPr>
            <p:nvPr/>
          </p:nvSpPr>
          <p:spPr bwMode="auto">
            <a:xfrm flipH="1">
              <a:off x="5185" y="623"/>
              <a:ext cx="1272" cy="1320"/>
            </a:xfrm>
            <a:prstGeom prst="line">
              <a:avLst/>
            </a:prstGeom>
            <a:noFill/>
            <a:ln w="25400">
              <a:solidFill>
                <a:srgbClr val="FF2712"/>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18524" name="Line 217"/>
            <p:cNvSpPr>
              <a:spLocks noChangeShapeType="1"/>
            </p:cNvSpPr>
            <p:nvPr/>
          </p:nvSpPr>
          <p:spPr bwMode="auto">
            <a:xfrm>
              <a:off x="3642" y="577"/>
              <a:ext cx="1225" cy="1361"/>
            </a:xfrm>
            <a:prstGeom prst="line">
              <a:avLst/>
            </a:prstGeom>
            <a:noFill/>
            <a:ln w="25400">
              <a:solidFill>
                <a:srgbClr val="FF2712"/>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18525" name="Line 218"/>
            <p:cNvSpPr>
              <a:spLocks noChangeShapeType="1"/>
            </p:cNvSpPr>
            <p:nvPr/>
          </p:nvSpPr>
          <p:spPr bwMode="auto">
            <a:xfrm rot="10800000">
              <a:off x="5139" y="2301"/>
              <a:ext cx="1588" cy="1769"/>
            </a:xfrm>
            <a:prstGeom prst="line">
              <a:avLst/>
            </a:prstGeom>
            <a:noFill/>
            <a:ln w="25400">
              <a:solidFill>
                <a:srgbClr val="FF2712"/>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18526" name="Line 219"/>
            <p:cNvSpPr>
              <a:spLocks noChangeShapeType="1"/>
            </p:cNvSpPr>
            <p:nvPr/>
          </p:nvSpPr>
          <p:spPr bwMode="auto">
            <a:xfrm rot="10800000" flipH="1">
              <a:off x="3688" y="2301"/>
              <a:ext cx="1200" cy="1240"/>
            </a:xfrm>
            <a:prstGeom prst="line">
              <a:avLst/>
            </a:prstGeom>
            <a:noFill/>
            <a:ln w="25400">
              <a:solidFill>
                <a:srgbClr val="FF2712"/>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AU"/>
            </a:p>
          </p:txBody>
        </p:sp>
        <p:sp>
          <p:nvSpPr>
            <p:cNvPr id="64608" name="Text Box 96"/>
            <p:cNvSpPr txBox="1">
              <a:spLocks/>
            </p:cNvSpPr>
            <p:nvPr/>
          </p:nvSpPr>
          <p:spPr bwMode="auto">
            <a:xfrm>
              <a:off x="4822" y="1893"/>
              <a:ext cx="409" cy="461"/>
            </a:xfrm>
            <a:prstGeom prst="rect">
              <a:avLst/>
            </a:prstGeom>
            <a:noFill/>
            <a:ln>
              <a:noFill/>
            </a:ln>
            <a:effectLst/>
            <a:extLst>
              <a:ext uri="{909E8E84-426E-40dd-AFC4-6F175D3DCCD1}">
                <a14:hiddenFill xmlns:a14="http://schemas.microsoft.com/office/drawing/2010/main" xmlns="">
                  <a:solidFill>
                    <a:srgbClr val="BFBFBF"/>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4200" b="1" dirty="0">
                  <a:solidFill>
                    <a:srgbClr val="000000"/>
                  </a:solidFill>
                  <a:latin typeface="Helvetica Neue Light" charset="0"/>
                  <a:ea typeface="ヒラギノ角ゴ ProN W3" charset="0"/>
                  <a:cs typeface="ヒラギノ角ゴ ProN W3" charset="0"/>
                  <a:sym typeface="Helvetica Neue Light" charset="0"/>
                </a:rPr>
                <a:t>Q</a:t>
              </a:r>
            </a:p>
          </p:txBody>
        </p:sp>
      </p:grpSp>
    </p:spTree>
    <p:extLst>
      <p:ext uri="{BB962C8B-B14F-4D97-AF65-F5344CB8AC3E}">
        <p14:creationId xmlns:p14="http://schemas.microsoft.com/office/powerpoint/2010/main" val="36644492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PQuestion"/>
          <p:cNvSpPr>
            <a:spLocks noGrp="1"/>
          </p:cNvSpPr>
          <p:nvPr>
            <p:ph type="title"/>
          </p:nvPr>
        </p:nvSpPr>
        <p:spPr/>
        <p:txBody>
          <a:bodyPr>
            <a:normAutofit fontScale="90000"/>
          </a:bodyPr>
          <a:lstStyle/>
          <a:p>
            <a:pPr eaLnBrk="1" hangingPunct="1"/>
            <a:r>
              <a:rPr lang="en-US" dirty="0" smtClean="0">
                <a:latin typeface="Calibri" charset="0"/>
                <a:ea typeface="MS PGothic" charset="0"/>
              </a:rPr>
              <a:t>How many solutions are there for the 3 Queens Problem?</a:t>
            </a:r>
            <a:endParaRPr lang="en-US" dirty="0">
              <a:latin typeface="Calibri" charset="0"/>
              <a:ea typeface="MS PGothic" charset="0"/>
            </a:endParaRPr>
          </a:p>
        </p:txBody>
      </p:sp>
      <p:sp>
        <p:nvSpPr>
          <p:cNvPr id="2051" name="TPAnswers"/>
          <p:cNvSpPr>
            <a:spLocks noGrp="1"/>
          </p:cNvSpPr>
          <p:nvPr>
            <p:ph idx="1"/>
            <p:custDataLst>
              <p:tags r:id="rId2"/>
            </p:custDataLst>
          </p:nvPr>
        </p:nvSpPr>
        <p:spPr>
          <a:xfrm>
            <a:off x="1965896" y="6388968"/>
            <a:ext cx="8424936" cy="2899862"/>
          </a:xfrm>
        </p:spPr>
        <p:txBody>
          <a:bodyPr/>
          <a:lstStyle/>
          <a:p>
            <a:pPr marL="914400" indent="-914400">
              <a:buFont typeface="Arial" charset="0"/>
              <a:buAutoNum type="alphaUcPeriod"/>
            </a:pPr>
            <a:r>
              <a:rPr lang="en-US" dirty="0" smtClean="0">
                <a:latin typeface="Calibri" charset="0"/>
                <a:ea typeface="MS PGothic" charset="0"/>
              </a:rPr>
              <a:t>0</a:t>
            </a:r>
          </a:p>
          <a:p>
            <a:pPr marL="914400" indent="-914400">
              <a:buFont typeface="Arial" charset="0"/>
              <a:buAutoNum type="alphaUcPeriod"/>
            </a:pPr>
            <a:r>
              <a:rPr lang="en-US" dirty="0" smtClean="0">
                <a:latin typeface="Calibri" charset="0"/>
                <a:ea typeface="MS PGothic" charset="0"/>
              </a:rPr>
              <a:t>1</a:t>
            </a:r>
          </a:p>
          <a:p>
            <a:pPr marL="914400" indent="-914400">
              <a:buFont typeface="Arial" charset="0"/>
              <a:buAutoNum type="alphaUcPeriod"/>
            </a:pPr>
            <a:r>
              <a:rPr lang="en-US" dirty="0" smtClean="0">
                <a:latin typeface="Calibri" charset="0"/>
                <a:ea typeface="MS PGothic" charset="0"/>
              </a:rPr>
              <a:t>2</a:t>
            </a:r>
          </a:p>
          <a:p>
            <a:pPr marL="914400" indent="-914400">
              <a:buFont typeface="Arial" charset="0"/>
              <a:buAutoNum type="alphaUcPeriod"/>
            </a:pPr>
            <a:r>
              <a:rPr lang="en-US" dirty="0" smtClean="0">
                <a:latin typeface="Calibri" charset="0"/>
                <a:ea typeface="MS PGothic" charset="0"/>
              </a:rPr>
              <a:t>None of the above</a:t>
            </a:r>
            <a:endParaRPr lang="en-US" dirty="0">
              <a:latin typeface="Calibri" charset="0"/>
              <a:ea typeface="MS PGothic" charset="0"/>
            </a:endParaRPr>
          </a:p>
        </p:txBody>
      </p:sp>
      <p:graphicFrame>
        <p:nvGraphicFramePr>
          <p:cNvPr id="5" name="Group 4"/>
          <p:cNvGraphicFramePr>
            <a:graphicFrameLocks noGrp="1"/>
          </p:cNvGraphicFramePr>
          <p:nvPr>
            <p:extLst>
              <p:ext uri="{D42A27DB-BD31-4B8C-83A1-F6EECF244321}">
                <p14:modId xmlns:p14="http://schemas.microsoft.com/office/powerpoint/2010/main" val="841178036"/>
              </p:ext>
            </p:extLst>
          </p:nvPr>
        </p:nvGraphicFramePr>
        <p:xfrm>
          <a:off x="2685976" y="2212504"/>
          <a:ext cx="3618272" cy="3888111"/>
        </p:xfrm>
        <a:graphic>
          <a:graphicData uri="http://schemas.openxmlformats.org/drawingml/2006/table">
            <a:tbl>
              <a:tblPr/>
              <a:tblGrid>
                <a:gridCol w="1206091"/>
                <a:gridCol w="1206090"/>
                <a:gridCol w="1206091"/>
              </a:tblGrid>
              <a:tr h="1296037">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296037">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296037">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bl>
          </a:graphicData>
        </a:graphic>
      </p:graphicFrame>
    </p:spTree>
    <p:custDataLst>
      <p:tags r:id="rId1"/>
    </p:custDataLst>
    <p:extLst>
      <p:ext uri="{BB962C8B-B14F-4D97-AF65-F5344CB8AC3E}">
        <p14:creationId xmlns:p14="http://schemas.microsoft.com/office/powerpoint/2010/main" val="7734437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p:cNvSpPr>
            <a:spLocks noGrp="1" noChangeArrowheads="1"/>
          </p:cNvSpPr>
          <p:nvPr>
            <p:ph type="title" idx="4294967295"/>
          </p:nvPr>
        </p:nvSpPr>
        <p:spPr>
          <a:xfrm>
            <a:off x="1677864" y="157181"/>
            <a:ext cx="10728325" cy="1841500"/>
          </a:xfrm>
        </p:spPr>
        <p:txBody>
          <a:bodyPr lIns="50800" tIns="50800" rIns="50800" bIns="50800"/>
          <a:lstStyle/>
          <a:p>
            <a:r>
              <a:rPr lang="en-US" dirty="0">
                <a:effectLst>
                  <a:outerShdw blurRad="38100" dist="38100" dir="2700000" algn="tl">
                    <a:srgbClr val="C0C0C0"/>
                  </a:outerShdw>
                </a:effectLst>
              </a:rPr>
              <a:t>4</a:t>
            </a:r>
            <a:r>
              <a:rPr lang="en-US" dirty="0" smtClean="0">
                <a:effectLst>
                  <a:outerShdw blurRad="38100" dist="38100" dir="2700000" algn="tl">
                    <a:srgbClr val="C0C0C0"/>
                  </a:outerShdw>
                </a:effectLst>
              </a:rPr>
              <a:t> Queens</a:t>
            </a:r>
          </a:p>
        </p:txBody>
      </p:sp>
      <p:sp>
        <p:nvSpPr>
          <p:cNvPr id="64515" name="Rectangle 2"/>
          <p:cNvSpPr>
            <a:spLocks noGrp="1" noChangeArrowheads="1"/>
          </p:cNvSpPr>
          <p:nvPr>
            <p:ph type="body" idx="4294967295"/>
          </p:nvPr>
        </p:nvSpPr>
        <p:spPr>
          <a:xfrm>
            <a:off x="1173808" y="7757120"/>
            <a:ext cx="11703050" cy="1165225"/>
          </a:xfrm>
        </p:spPr>
        <p:txBody>
          <a:bodyPr lIns="50800" tIns="50800" rIns="50800" bIns="50800">
            <a:normAutofit fontScale="77500" lnSpcReduction="20000"/>
          </a:bodyPr>
          <a:lstStyle/>
          <a:p>
            <a:pPr marL="520184" indent="-403143" algn="ctr" fontAlgn="auto">
              <a:spcBef>
                <a:spcPts val="853"/>
              </a:spcBef>
              <a:spcAft>
                <a:spcPts val="0"/>
              </a:spcAft>
              <a:buFont typeface="Wingdings" charset="0"/>
              <a:buNone/>
              <a:defRPr/>
            </a:pPr>
            <a:r>
              <a:rPr lang="en-US" dirty="0" smtClean="0">
                <a:latin typeface="Times New Roman" charset="0"/>
                <a:ea typeface="+mn-ea"/>
                <a:sym typeface="Geneva" charset="0"/>
              </a:rPr>
              <a:t>Consider a smaller problem. Can you place 4 queens on the above board so that none of them are attacking each other?</a:t>
            </a:r>
          </a:p>
        </p:txBody>
      </p:sp>
      <p:graphicFrame>
        <p:nvGraphicFramePr>
          <p:cNvPr id="64516" name="Group 4"/>
          <p:cNvGraphicFramePr>
            <a:graphicFrameLocks noGrp="1"/>
          </p:cNvGraphicFramePr>
          <p:nvPr>
            <p:extLst>
              <p:ext uri="{D42A27DB-BD31-4B8C-83A1-F6EECF244321}">
                <p14:modId xmlns:p14="http://schemas.microsoft.com/office/powerpoint/2010/main" val="3255035150"/>
              </p:ext>
            </p:extLst>
          </p:nvPr>
        </p:nvGraphicFramePr>
        <p:xfrm>
          <a:off x="5565775" y="628650"/>
          <a:ext cx="5689152" cy="6192368"/>
        </p:xfrm>
        <a:graphic>
          <a:graphicData uri="http://schemas.openxmlformats.org/drawingml/2006/table">
            <a:tbl>
              <a:tblPr/>
              <a:tblGrid>
                <a:gridCol w="1422289"/>
                <a:gridCol w="1422287"/>
                <a:gridCol w="1422289"/>
                <a:gridCol w="1422287"/>
              </a:tblGrid>
              <a:tr h="1548092">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548092">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548092">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1548092">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63584263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p:cNvSpPr>
            <a:spLocks noGrp="1" noChangeArrowheads="1"/>
          </p:cNvSpPr>
          <p:nvPr>
            <p:ph type="title" idx="4294967295"/>
          </p:nvPr>
        </p:nvSpPr>
        <p:spPr>
          <a:xfrm>
            <a:off x="1677864" y="157181"/>
            <a:ext cx="10728325" cy="1841500"/>
          </a:xfrm>
        </p:spPr>
        <p:txBody>
          <a:bodyPr lIns="50800" tIns="50800" rIns="50800" bIns="50800"/>
          <a:lstStyle/>
          <a:p>
            <a:r>
              <a:rPr lang="en-US" dirty="0" smtClean="0">
                <a:effectLst>
                  <a:outerShdw blurRad="38100" dist="38100" dir="2700000" algn="tl">
                    <a:srgbClr val="C0C0C0"/>
                  </a:outerShdw>
                </a:effectLst>
              </a:rPr>
              <a:t>Representation of 4 Queens</a:t>
            </a:r>
          </a:p>
        </p:txBody>
      </p:sp>
      <p:sp>
        <p:nvSpPr>
          <p:cNvPr id="64515" name="Rectangle 2"/>
          <p:cNvSpPr>
            <a:spLocks noGrp="1" noChangeArrowheads="1"/>
          </p:cNvSpPr>
          <p:nvPr>
            <p:ph type="body" idx="4294967295"/>
          </p:nvPr>
        </p:nvSpPr>
        <p:spPr>
          <a:xfrm>
            <a:off x="1677863" y="4804792"/>
            <a:ext cx="10657185" cy="1165225"/>
          </a:xfrm>
        </p:spPr>
        <p:txBody>
          <a:bodyPr lIns="50800" tIns="50800" rIns="50800" bIns="50800">
            <a:normAutofit/>
          </a:bodyPr>
          <a:lstStyle/>
          <a:p>
            <a:pPr marL="520184" indent="-403143" algn="ctr" fontAlgn="auto">
              <a:spcBef>
                <a:spcPts val="853"/>
              </a:spcBef>
              <a:spcAft>
                <a:spcPts val="0"/>
              </a:spcAft>
              <a:buFont typeface="Wingdings" charset="0"/>
              <a:buNone/>
              <a:defRPr/>
            </a:pPr>
            <a:r>
              <a:rPr lang="en-US" dirty="0" smtClean="0">
                <a:latin typeface="Times New Roman" charset="0"/>
                <a:ea typeface="+mn-ea"/>
                <a:sym typeface="Geneva" charset="0"/>
              </a:rPr>
              <a:t>[9, 14, 3, 8]</a:t>
            </a:r>
          </a:p>
        </p:txBody>
      </p:sp>
      <p:graphicFrame>
        <p:nvGraphicFramePr>
          <p:cNvPr id="64516" name="Group 4"/>
          <p:cNvGraphicFramePr>
            <a:graphicFrameLocks noGrp="1"/>
          </p:cNvGraphicFramePr>
          <p:nvPr>
            <p:extLst>
              <p:ext uri="{D42A27DB-BD31-4B8C-83A1-F6EECF244321}">
                <p14:modId xmlns:p14="http://schemas.microsoft.com/office/powerpoint/2010/main" val="1013489325"/>
              </p:ext>
            </p:extLst>
          </p:nvPr>
        </p:nvGraphicFramePr>
        <p:xfrm>
          <a:off x="5422280" y="1708448"/>
          <a:ext cx="3168874" cy="3027448"/>
        </p:xfrm>
        <a:graphic>
          <a:graphicData uri="http://schemas.openxmlformats.org/drawingml/2006/table">
            <a:tbl>
              <a:tblPr/>
              <a:tblGrid>
                <a:gridCol w="792219"/>
                <a:gridCol w="792218"/>
                <a:gridCol w="792219"/>
                <a:gridCol w="792218"/>
              </a:tblGrid>
              <a:tr h="665994">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1</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2</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3</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4</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665994">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5</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6</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7</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8</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665994">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9</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10</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11</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12</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665994">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13</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14</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15</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16</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 name="Group 4"/>
          <p:cNvGraphicFramePr>
            <a:graphicFrameLocks noGrp="1"/>
          </p:cNvGraphicFramePr>
          <p:nvPr>
            <p:extLst>
              <p:ext uri="{D42A27DB-BD31-4B8C-83A1-F6EECF244321}">
                <p14:modId xmlns:p14="http://schemas.microsoft.com/office/powerpoint/2010/main" val="1565666710"/>
              </p:ext>
            </p:extLst>
          </p:nvPr>
        </p:nvGraphicFramePr>
        <p:xfrm>
          <a:off x="5494288" y="5956920"/>
          <a:ext cx="3168874" cy="3027448"/>
        </p:xfrm>
        <a:graphic>
          <a:graphicData uri="http://schemas.openxmlformats.org/drawingml/2006/table">
            <a:tbl>
              <a:tblPr/>
              <a:tblGrid>
                <a:gridCol w="792219"/>
                <a:gridCol w="792218"/>
                <a:gridCol w="792219"/>
                <a:gridCol w="792218"/>
              </a:tblGrid>
              <a:tr h="665994">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Q</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665994">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Q</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665994">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Q</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665994">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Q</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TextBox 5"/>
          <p:cNvSpPr txBox="1"/>
          <p:nvPr/>
        </p:nvSpPr>
        <p:spPr>
          <a:xfrm>
            <a:off x="2613968" y="4660776"/>
            <a:ext cx="2577500" cy="1446550"/>
          </a:xfrm>
          <a:prstGeom prst="rect">
            <a:avLst/>
          </a:prstGeom>
          <a:noFill/>
        </p:spPr>
        <p:txBody>
          <a:bodyPr wrap="square" rtlCol="0">
            <a:spAutoFit/>
          </a:bodyPr>
          <a:lstStyle/>
          <a:p>
            <a:r>
              <a:rPr lang="en-AU" sz="4400" dirty="0" smtClean="0">
                <a:latin typeface="Times New Roman" pitchFamily="18" charset="0"/>
                <a:cs typeface="Times New Roman" pitchFamily="18" charset="0"/>
              </a:rPr>
              <a:t>List of positions</a:t>
            </a:r>
            <a:endParaRPr lang="en-AU" sz="4400" dirty="0">
              <a:latin typeface="Times New Roman" pitchFamily="18" charset="0"/>
              <a:cs typeface="Times New Roman" pitchFamily="18" charset="0"/>
            </a:endParaRPr>
          </a:p>
        </p:txBody>
      </p:sp>
      <p:cxnSp>
        <p:nvCxnSpPr>
          <p:cNvPr id="3" name="Straight Arrow Connector 2"/>
          <p:cNvCxnSpPr/>
          <p:nvPr/>
        </p:nvCxnSpPr>
        <p:spPr>
          <a:xfrm>
            <a:off x="4342160" y="5384051"/>
            <a:ext cx="122413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674338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p:cNvSpPr>
            <a:spLocks noGrp="1" noChangeArrowheads="1"/>
          </p:cNvSpPr>
          <p:nvPr>
            <p:ph type="title" idx="4294967295"/>
          </p:nvPr>
        </p:nvSpPr>
        <p:spPr>
          <a:xfrm>
            <a:off x="1677864" y="157181"/>
            <a:ext cx="10728325" cy="1407251"/>
          </a:xfrm>
        </p:spPr>
        <p:txBody>
          <a:bodyPr lIns="50800" tIns="50800" rIns="50800" bIns="50800">
            <a:normAutofit/>
          </a:bodyPr>
          <a:lstStyle/>
          <a:p>
            <a:r>
              <a:rPr lang="en-US" dirty="0" smtClean="0">
                <a:effectLst>
                  <a:outerShdw blurRad="38100" dist="38100" dir="2700000" algn="tl">
                    <a:srgbClr val="C0C0C0"/>
                  </a:outerShdw>
                </a:effectLst>
              </a:rPr>
              <a:t>Non-unique Representation</a:t>
            </a:r>
          </a:p>
        </p:txBody>
      </p:sp>
      <p:sp>
        <p:nvSpPr>
          <p:cNvPr id="64515" name="Rectangle 2"/>
          <p:cNvSpPr>
            <a:spLocks noGrp="1" noChangeArrowheads="1"/>
          </p:cNvSpPr>
          <p:nvPr>
            <p:ph type="body" idx="4294967295"/>
          </p:nvPr>
        </p:nvSpPr>
        <p:spPr>
          <a:xfrm>
            <a:off x="5206256" y="2416122"/>
            <a:ext cx="3384376" cy="1008111"/>
          </a:xfrm>
        </p:spPr>
        <p:txBody>
          <a:bodyPr lIns="50800" tIns="50800" rIns="50800" bIns="50800">
            <a:normAutofit/>
          </a:bodyPr>
          <a:lstStyle/>
          <a:p>
            <a:pPr marL="520184" indent="-403143" algn="ctr" fontAlgn="auto">
              <a:spcBef>
                <a:spcPts val="853"/>
              </a:spcBef>
              <a:spcAft>
                <a:spcPts val="0"/>
              </a:spcAft>
              <a:buFont typeface="Wingdings" charset="0"/>
              <a:buNone/>
              <a:defRPr/>
            </a:pPr>
            <a:r>
              <a:rPr lang="en-US" dirty="0" smtClean="0">
                <a:latin typeface="Times New Roman" charset="0"/>
                <a:ea typeface="+mn-ea"/>
                <a:sym typeface="Geneva" charset="0"/>
              </a:rPr>
              <a:t>[9, 14, 3, 8]</a:t>
            </a:r>
          </a:p>
        </p:txBody>
      </p:sp>
      <p:graphicFrame>
        <p:nvGraphicFramePr>
          <p:cNvPr id="64516" name="Group 4"/>
          <p:cNvGraphicFramePr>
            <a:graphicFrameLocks noGrp="1"/>
          </p:cNvGraphicFramePr>
          <p:nvPr>
            <p:extLst>
              <p:ext uri="{D42A27DB-BD31-4B8C-83A1-F6EECF244321}">
                <p14:modId xmlns:p14="http://schemas.microsoft.com/office/powerpoint/2010/main" val="2973241462"/>
              </p:ext>
            </p:extLst>
          </p:nvPr>
        </p:nvGraphicFramePr>
        <p:xfrm>
          <a:off x="1749872" y="3568249"/>
          <a:ext cx="3168874" cy="3027448"/>
        </p:xfrm>
        <a:graphic>
          <a:graphicData uri="http://schemas.openxmlformats.org/drawingml/2006/table">
            <a:tbl>
              <a:tblPr/>
              <a:tblGrid>
                <a:gridCol w="792219"/>
                <a:gridCol w="792218"/>
                <a:gridCol w="792219"/>
                <a:gridCol w="792218"/>
              </a:tblGrid>
              <a:tr h="665994">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1</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2</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3</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4</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665994">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5</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6</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7</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8</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665994">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9</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10</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11</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12</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665994">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13</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14</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15</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16</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 name="Group 4"/>
          <p:cNvGraphicFramePr>
            <a:graphicFrameLocks noGrp="1"/>
          </p:cNvGraphicFramePr>
          <p:nvPr>
            <p:extLst>
              <p:ext uri="{D42A27DB-BD31-4B8C-83A1-F6EECF244321}">
                <p14:modId xmlns:p14="http://schemas.microsoft.com/office/powerpoint/2010/main" val="3016947845"/>
              </p:ext>
            </p:extLst>
          </p:nvPr>
        </p:nvGraphicFramePr>
        <p:xfrm>
          <a:off x="5350272" y="3568249"/>
          <a:ext cx="3168874" cy="3027448"/>
        </p:xfrm>
        <a:graphic>
          <a:graphicData uri="http://schemas.openxmlformats.org/drawingml/2006/table">
            <a:tbl>
              <a:tblPr/>
              <a:tblGrid>
                <a:gridCol w="792219"/>
                <a:gridCol w="792218"/>
                <a:gridCol w="792219"/>
                <a:gridCol w="792218"/>
              </a:tblGrid>
              <a:tr h="665994">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Q</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665994">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Q</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665994">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Q</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665994">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Q</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Rectangle 2"/>
          <p:cNvSpPr txBox="1">
            <a:spLocks noChangeArrowheads="1"/>
          </p:cNvSpPr>
          <p:nvPr/>
        </p:nvSpPr>
        <p:spPr bwMode="auto">
          <a:xfrm>
            <a:off x="9105620" y="2416122"/>
            <a:ext cx="3384376" cy="1008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50800" tIns="50800" rIns="50800" bIns="50800" numCol="1" anchor="t" anchorCtr="0" compatLnSpc="1">
            <a:prstTxWarp prst="textNoShape">
              <a:avLst/>
            </a:prstTxWarp>
            <a:normAutofit/>
          </a:bodyPr>
          <a:lst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520184" indent="-403143" algn="ctr" fontAlgn="auto">
              <a:spcBef>
                <a:spcPts val="853"/>
              </a:spcBef>
              <a:spcAft>
                <a:spcPts val="0"/>
              </a:spcAft>
              <a:buFont typeface="Wingdings" charset="0"/>
              <a:buNone/>
              <a:defRPr/>
            </a:pPr>
            <a:r>
              <a:rPr lang="en-US" dirty="0" smtClean="0">
                <a:latin typeface="Times New Roman" charset="0"/>
                <a:ea typeface="+mn-ea"/>
                <a:sym typeface="Geneva" charset="0"/>
              </a:rPr>
              <a:t>[14, 3, </a:t>
            </a:r>
            <a:r>
              <a:rPr lang="en-US" dirty="0">
                <a:latin typeface="Times New Roman" charset="0"/>
                <a:ea typeface="+mn-ea"/>
                <a:sym typeface="Geneva" charset="0"/>
              </a:rPr>
              <a:t>8</a:t>
            </a:r>
            <a:r>
              <a:rPr lang="en-US" dirty="0" smtClean="0">
                <a:latin typeface="Times New Roman" charset="0"/>
                <a:ea typeface="+mn-ea"/>
                <a:sym typeface="Geneva" charset="0"/>
              </a:rPr>
              <a:t>, </a:t>
            </a:r>
            <a:r>
              <a:rPr lang="en-US" dirty="0">
                <a:latin typeface="Times New Roman" charset="0"/>
                <a:ea typeface="+mn-ea"/>
                <a:sym typeface="Geneva" charset="0"/>
              </a:rPr>
              <a:t>9</a:t>
            </a:r>
            <a:r>
              <a:rPr lang="en-US" dirty="0" smtClean="0">
                <a:latin typeface="Times New Roman" charset="0"/>
                <a:ea typeface="+mn-ea"/>
                <a:sym typeface="Geneva" charset="0"/>
              </a:rPr>
              <a:t>]</a:t>
            </a:r>
          </a:p>
        </p:txBody>
      </p:sp>
      <p:graphicFrame>
        <p:nvGraphicFramePr>
          <p:cNvPr id="7" name="Group 4"/>
          <p:cNvGraphicFramePr>
            <a:graphicFrameLocks noGrp="1"/>
          </p:cNvGraphicFramePr>
          <p:nvPr>
            <p:extLst>
              <p:ext uri="{D42A27DB-BD31-4B8C-83A1-F6EECF244321}">
                <p14:modId xmlns:p14="http://schemas.microsoft.com/office/powerpoint/2010/main" val="1365763575"/>
              </p:ext>
            </p:extLst>
          </p:nvPr>
        </p:nvGraphicFramePr>
        <p:xfrm>
          <a:off x="9249636" y="3568249"/>
          <a:ext cx="3168874" cy="3027448"/>
        </p:xfrm>
        <a:graphic>
          <a:graphicData uri="http://schemas.openxmlformats.org/drawingml/2006/table">
            <a:tbl>
              <a:tblPr/>
              <a:tblGrid>
                <a:gridCol w="792219"/>
                <a:gridCol w="792218"/>
                <a:gridCol w="792219"/>
                <a:gridCol w="792218"/>
              </a:tblGrid>
              <a:tr h="665994">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Q</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665994">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Q</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665994">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Q</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665994">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Q</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3798780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idx="4294967295"/>
          </p:nvPr>
        </p:nvSpPr>
        <p:spPr>
          <a:xfrm>
            <a:off x="1605856" y="196280"/>
            <a:ext cx="10728325" cy="1841500"/>
          </a:xfrm>
        </p:spPr>
        <p:txBody>
          <a:bodyPr lIns="50800" tIns="50800" rIns="50800" bIns="50800"/>
          <a:lstStyle/>
          <a:p>
            <a:r>
              <a:rPr lang="en-US" dirty="0" smtClean="0">
                <a:effectLst>
                  <a:outerShdw blurRad="38100" dist="38100" dir="2700000" algn="tl">
                    <a:srgbClr val="C0C0C0"/>
                  </a:outerShdw>
                </a:effectLst>
              </a:rPr>
              <a:t>Exhaustive Search</a:t>
            </a:r>
          </a:p>
        </p:txBody>
      </p:sp>
      <p:sp>
        <p:nvSpPr>
          <p:cNvPr id="6146" name="Rectangle 2"/>
          <p:cNvSpPr>
            <a:spLocks noGrp="1" noChangeArrowheads="1"/>
          </p:cNvSpPr>
          <p:nvPr>
            <p:ph type="body" idx="4294967295"/>
          </p:nvPr>
        </p:nvSpPr>
        <p:spPr>
          <a:xfrm>
            <a:off x="1389832" y="3868688"/>
            <a:ext cx="11449272" cy="2664296"/>
          </a:xfrm>
        </p:spPr>
        <p:txBody>
          <a:bodyPr lIns="50800" tIns="50800" rIns="50800" bIns="50800"/>
          <a:lstStyle/>
          <a:p>
            <a:r>
              <a:rPr lang="en-US" dirty="0" smtClean="0"/>
              <a:t>Generate all candidate solutions</a:t>
            </a:r>
            <a:endParaRPr lang="en-US" dirty="0"/>
          </a:p>
          <a:p>
            <a:r>
              <a:rPr lang="en-US" dirty="0" smtClean="0"/>
              <a:t>Check if each candidate is a possible solution</a:t>
            </a:r>
            <a:endParaRPr lang="en-US" dirty="0"/>
          </a:p>
          <a:p>
            <a:r>
              <a:rPr lang="en-US" dirty="0" smtClean="0"/>
              <a:t>Find a (best) solution or all solutions</a:t>
            </a:r>
            <a:endParaRPr lang="en-US" dirty="0" smtClean="0"/>
          </a:p>
          <a:p>
            <a:pPr marL="117475" indent="0">
              <a:buNone/>
            </a:pPr>
            <a:endParaRPr lang="en-US" dirty="0" smtClean="0"/>
          </a:p>
        </p:txBody>
      </p:sp>
      <p:sp>
        <p:nvSpPr>
          <p:cNvPr id="4" name="Rectangle 2"/>
          <p:cNvSpPr txBox="1">
            <a:spLocks noChangeArrowheads="1"/>
          </p:cNvSpPr>
          <p:nvPr/>
        </p:nvSpPr>
        <p:spPr bwMode="auto">
          <a:xfrm>
            <a:off x="2037904" y="1780456"/>
            <a:ext cx="10441160" cy="180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lvl1pPr marL="519113" indent="-401638" algn="l" rtl="0" fontAlgn="base">
              <a:spcBef>
                <a:spcPts val="850"/>
              </a:spcBef>
              <a:spcAft>
                <a:spcPct val="0"/>
              </a:spcAft>
              <a:buClr>
                <a:schemeClr val="accent1"/>
              </a:buClr>
              <a:buSzPct val="80000"/>
              <a:buFont typeface="Wingdings 2" pitchFamily="18" charset="2"/>
              <a:buChar char=""/>
              <a:defRPr sz="4600" kern="1200">
                <a:solidFill>
                  <a:schemeClr val="tx1"/>
                </a:solidFill>
                <a:latin typeface="+mn-lt"/>
                <a:ea typeface="MS PGothic" pitchFamily="34" charset="-128"/>
                <a:cs typeface="+mn-cs"/>
              </a:defRPr>
            </a:lvl1pPr>
            <a:lvl2pPr marL="909638" indent="-336550" algn="l" rtl="0" fontAlgn="base">
              <a:spcBef>
                <a:spcPts val="788"/>
              </a:spcBef>
              <a:spcAft>
                <a:spcPct val="0"/>
              </a:spcAft>
              <a:buClr>
                <a:schemeClr val="accent1"/>
              </a:buClr>
              <a:buFont typeface="Verdana" pitchFamily="34" charset="0"/>
              <a:buChar char="◦"/>
              <a:defRPr sz="4000" kern="1200">
                <a:solidFill>
                  <a:schemeClr val="tx1"/>
                </a:solidFill>
                <a:latin typeface="+mn-lt"/>
                <a:ea typeface="MS PGothic" pitchFamily="34" charset="-128"/>
                <a:cs typeface="+mn-cs"/>
              </a:defRPr>
            </a:lvl2pPr>
            <a:lvl3pPr marL="1260475" indent="-323850" algn="l" rtl="0" fontAlgn="base">
              <a:spcBef>
                <a:spcPct val="20000"/>
              </a:spcBef>
              <a:spcAft>
                <a:spcPct val="0"/>
              </a:spcAft>
              <a:buClr>
                <a:schemeClr val="accent2"/>
              </a:buClr>
              <a:buFont typeface="Wingdings 2" pitchFamily="18" charset="2"/>
              <a:buChar char=""/>
              <a:defRPr sz="3400" kern="1200">
                <a:solidFill>
                  <a:schemeClr val="tx1"/>
                </a:solidFill>
                <a:latin typeface="+mn-lt"/>
                <a:ea typeface="MS PGothic" pitchFamily="34" charset="-128"/>
                <a:cs typeface="+mn-cs"/>
              </a:defRPr>
            </a:lvl3pPr>
            <a:lvl4pPr marL="1560513" indent="-246063" algn="l" rtl="0" fontAlgn="base">
              <a:spcBef>
                <a:spcPct val="20000"/>
              </a:spcBef>
              <a:spcAft>
                <a:spcPct val="0"/>
              </a:spcAft>
              <a:buClr>
                <a:srgbClr val="C32D2E"/>
              </a:buClr>
              <a:buFont typeface="Wingdings 2" pitchFamily="18" charset="2"/>
              <a:buChar char=""/>
              <a:defRPr sz="2800" kern="1200">
                <a:solidFill>
                  <a:schemeClr val="tx1"/>
                </a:solidFill>
                <a:latin typeface="+mn-lt"/>
                <a:ea typeface="MS PGothic" pitchFamily="34" charset="-128"/>
                <a:cs typeface="+mn-cs"/>
              </a:defRPr>
            </a:lvl4pPr>
            <a:lvl5pPr marL="1846263" indent="-258763" algn="l" rtl="0" fontAlgn="base">
              <a:spcBef>
                <a:spcPct val="20000"/>
              </a:spcBef>
              <a:spcAft>
                <a:spcPct val="0"/>
              </a:spcAft>
              <a:buClr>
                <a:srgbClr val="84AA33"/>
              </a:buClr>
              <a:buFont typeface="Wingdings 2" pitchFamily="18" charset="2"/>
              <a:buChar char=""/>
              <a:defRPr sz="2800" kern="1200">
                <a:solidFill>
                  <a:schemeClr val="tx1"/>
                </a:solidFill>
                <a:latin typeface="+mn-lt"/>
                <a:ea typeface="MS PGothic" pitchFamily="34" charset="-128"/>
                <a:cs typeface="+mn-cs"/>
              </a:defRPr>
            </a:lvl5pPr>
            <a:lvl6pPr marL="2145758" indent="-260092" algn="l" rtl="0" eaLnBrk="1" latinLnBrk="0" hangingPunct="1">
              <a:lnSpc>
                <a:spcPct val="100000"/>
              </a:lnSpc>
              <a:spcBef>
                <a:spcPct val="20000"/>
              </a:spcBef>
              <a:buClr>
                <a:schemeClr val="accent5"/>
              </a:buClr>
              <a:buFont typeface="Wingdings 2"/>
              <a:buChar char=""/>
              <a:defRPr kumimoji="0" sz="2800" kern="1200">
                <a:solidFill>
                  <a:schemeClr val="tx1"/>
                </a:solidFill>
                <a:latin typeface="+mn-lt"/>
                <a:ea typeface="+mn-ea"/>
                <a:cs typeface="+mn-cs"/>
              </a:defRPr>
            </a:lvl6pPr>
            <a:lvl7pPr marL="2444864"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7pPr>
            <a:lvl8pPr marL="2730965"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8pPr>
            <a:lvl9pPr marL="3030071" indent="-260092" algn="l" rtl="0" eaLnBrk="1" latinLnBrk="0" hangingPunct="1">
              <a:lnSpc>
                <a:spcPct val="100000"/>
              </a:lnSpc>
              <a:spcBef>
                <a:spcPct val="20000"/>
              </a:spcBef>
              <a:buClr>
                <a:schemeClr val="accent6"/>
              </a:buClr>
              <a:buFont typeface="Wingdings 2"/>
              <a:buChar char=""/>
              <a:defRPr kumimoji="0" sz="2800" kern="1200">
                <a:solidFill>
                  <a:schemeClr val="tx1"/>
                </a:solidFill>
                <a:latin typeface="+mn-lt"/>
                <a:ea typeface="+mn-ea"/>
                <a:cs typeface="+mn-cs"/>
              </a:defRPr>
            </a:lvl9pPr>
            <a:extLst/>
          </a:lstStyle>
          <a:p>
            <a:pPr marL="117475" indent="0">
              <a:buFont typeface="Wingdings 2" pitchFamily="18" charset="2"/>
              <a:buNone/>
            </a:pPr>
            <a:r>
              <a:rPr lang="en-US" i="1" dirty="0" smtClean="0"/>
              <a:t>Exhaustively search for a solution (or the best solution) to a given problem.</a:t>
            </a:r>
          </a:p>
        </p:txBody>
      </p:sp>
    </p:spTree>
    <p:extLst>
      <p:ext uri="{BB962C8B-B14F-4D97-AF65-F5344CB8AC3E}">
        <p14:creationId xmlns:p14="http://schemas.microsoft.com/office/powerpoint/2010/main" val="19501658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605856" y="412304"/>
            <a:ext cx="10664825" cy="1625600"/>
          </a:xfrm>
        </p:spPr>
        <p:txBody>
          <a:bodyPr>
            <a:noAutofit/>
          </a:bodyPr>
          <a:lstStyle/>
          <a:p>
            <a:r>
              <a:rPr lang="en-AU" sz="6000" dirty="0" smtClean="0">
                <a:effectLst>
                  <a:outerShdw blurRad="38100" dist="38100" dir="2700000" algn="tl">
                    <a:srgbClr val="C0C0C0"/>
                  </a:outerShdw>
                </a:effectLst>
              </a:rPr>
              <a:t>Number of Possible Representations</a:t>
            </a:r>
          </a:p>
        </p:txBody>
      </p:sp>
      <p:sp>
        <p:nvSpPr>
          <p:cNvPr id="2" name="Content Placeholder 1"/>
          <p:cNvSpPr>
            <a:spLocks noGrp="1"/>
          </p:cNvSpPr>
          <p:nvPr>
            <p:ph idx="1"/>
          </p:nvPr>
        </p:nvSpPr>
        <p:spPr/>
        <p:txBody>
          <a:bodyPr/>
          <a:lstStyle/>
          <a:p>
            <a:r>
              <a:rPr lang="en-US" dirty="0" smtClean="0"/>
              <a:t>There are:</a:t>
            </a:r>
          </a:p>
          <a:p>
            <a:pPr marL="117475" indent="0" algn="ctr">
              <a:buNone/>
            </a:pPr>
            <a:r>
              <a:rPr lang="en-US" dirty="0" smtClean="0"/>
              <a:t>16x15x14x13 = 43680 </a:t>
            </a:r>
          </a:p>
          <a:p>
            <a:pPr marL="117475" indent="0">
              <a:buNone/>
            </a:pPr>
            <a:r>
              <a:rPr lang="en-US" dirty="0"/>
              <a:t> </a:t>
            </a:r>
            <a:r>
              <a:rPr lang="en-US" dirty="0" smtClean="0"/>
              <a:t>  possible representations.</a:t>
            </a:r>
          </a:p>
          <a:p>
            <a:r>
              <a:rPr lang="en-US" dirty="0" smtClean="0"/>
              <a:t>Each representation can be written in</a:t>
            </a:r>
          </a:p>
          <a:p>
            <a:pPr marL="117475" indent="0" algn="ctr">
              <a:buNone/>
            </a:pPr>
            <a:r>
              <a:rPr lang="en-US" dirty="0" smtClean="0"/>
              <a:t>4x3x2x1 = 24 ways </a:t>
            </a:r>
          </a:p>
          <a:p>
            <a:r>
              <a:rPr lang="en-US" dirty="0" smtClean="0"/>
              <a:t>So there are</a:t>
            </a:r>
          </a:p>
          <a:p>
            <a:pPr marL="117475" indent="0" algn="ctr">
              <a:buNone/>
            </a:pPr>
            <a:r>
              <a:rPr lang="en-US" dirty="0" smtClean="0"/>
              <a:t>43680/24 = 1820</a:t>
            </a:r>
          </a:p>
          <a:p>
            <a:pPr marL="117475" indent="0">
              <a:buNone/>
            </a:pPr>
            <a:r>
              <a:rPr lang="en-US" dirty="0"/>
              <a:t> </a:t>
            </a:r>
            <a:r>
              <a:rPr lang="en-US" dirty="0" smtClean="0"/>
              <a:t>  unique representations.</a:t>
            </a:r>
          </a:p>
          <a:p>
            <a:pPr marL="117475" indent="0">
              <a:buNone/>
            </a:pPr>
            <a:endParaRPr lang="en-US" dirty="0"/>
          </a:p>
        </p:txBody>
      </p:sp>
    </p:spTree>
    <p:extLst>
      <p:ext uri="{BB962C8B-B14F-4D97-AF65-F5344CB8AC3E}">
        <p14:creationId xmlns:p14="http://schemas.microsoft.com/office/powerpoint/2010/main" val="2699660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708391" y="1666522"/>
            <a:ext cx="504578" cy="1179342"/>
            <a:chOff x="5708391" y="1689815"/>
            <a:chExt cx="504578" cy="1179342"/>
          </a:xfrm>
        </p:grpSpPr>
        <p:sp>
          <p:nvSpPr>
            <p:cNvPr id="27" name="TextBox 26"/>
            <p:cNvSpPr txBox="1"/>
            <p:nvPr/>
          </p:nvSpPr>
          <p:spPr>
            <a:xfrm>
              <a:off x="5708391" y="1689815"/>
              <a:ext cx="504578" cy="769441"/>
            </a:xfrm>
            <a:prstGeom prst="rect">
              <a:avLst/>
            </a:prstGeom>
            <a:noFill/>
          </p:spPr>
          <p:txBody>
            <a:bodyPr wrap="square" rtlCol="0">
              <a:spAutoFit/>
            </a:bodyPr>
            <a:lstStyle/>
            <a:p>
              <a:r>
                <a:rPr lang="en-AU" sz="4400" dirty="0" smtClean="0">
                  <a:solidFill>
                    <a:srgbClr val="FF0000"/>
                  </a:solidFill>
                  <a:latin typeface="Times New Roman" pitchFamily="18" charset="0"/>
                  <a:cs typeface="Times New Roman" pitchFamily="18" charset="0"/>
                </a:rPr>
                <a:t>1</a:t>
              </a:r>
              <a:endParaRPr lang="en-AU" sz="4400" dirty="0">
                <a:solidFill>
                  <a:srgbClr val="FF0000"/>
                </a:solidFill>
                <a:latin typeface="Times New Roman" pitchFamily="18" charset="0"/>
                <a:cs typeface="Times New Roman" pitchFamily="18" charset="0"/>
              </a:endParaRPr>
            </a:p>
          </p:txBody>
        </p:sp>
        <p:cxnSp>
          <p:nvCxnSpPr>
            <p:cNvPr id="33" name="Straight Arrow Connector 32"/>
            <p:cNvCxnSpPr/>
            <p:nvPr/>
          </p:nvCxnSpPr>
          <p:spPr>
            <a:xfrm>
              <a:off x="5960680" y="2490389"/>
              <a:ext cx="0" cy="3787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4514" name="Rectangle 1"/>
          <p:cNvSpPr>
            <a:spLocks noGrp="1" noChangeArrowheads="1"/>
          </p:cNvSpPr>
          <p:nvPr>
            <p:ph type="title" idx="4294967295"/>
          </p:nvPr>
        </p:nvSpPr>
        <p:spPr>
          <a:xfrm>
            <a:off x="1677864" y="157181"/>
            <a:ext cx="10728325" cy="1407251"/>
          </a:xfrm>
        </p:spPr>
        <p:txBody>
          <a:bodyPr lIns="50800" tIns="50800" rIns="50800" bIns="50800">
            <a:normAutofit fontScale="90000"/>
          </a:bodyPr>
          <a:lstStyle/>
          <a:p>
            <a:r>
              <a:rPr lang="en-US" dirty="0" smtClean="0">
                <a:effectLst>
                  <a:outerShdw blurRad="38100" dist="38100" dir="2700000" algn="tl">
                    <a:srgbClr val="C0C0C0"/>
                  </a:outerShdw>
                </a:effectLst>
              </a:rPr>
              <a:t>Each Queen needs be in a different column.</a:t>
            </a:r>
          </a:p>
        </p:txBody>
      </p:sp>
      <p:sp>
        <p:nvSpPr>
          <p:cNvPr id="64515" name="Rectangle 2"/>
          <p:cNvSpPr>
            <a:spLocks noGrp="1" noChangeArrowheads="1"/>
          </p:cNvSpPr>
          <p:nvPr>
            <p:ph type="body" idx="4294967295"/>
          </p:nvPr>
        </p:nvSpPr>
        <p:spPr>
          <a:xfrm>
            <a:off x="4845694" y="6589067"/>
            <a:ext cx="3384376" cy="1008111"/>
          </a:xfrm>
        </p:spPr>
        <p:txBody>
          <a:bodyPr lIns="50800" tIns="50800" rIns="50800" bIns="50800">
            <a:normAutofit/>
          </a:bodyPr>
          <a:lstStyle/>
          <a:p>
            <a:pPr marL="520184" indent="-403143" algn="ctr" fontAlgn="auto">
              <a:spcBef>
                <a:spcPts val="853"/>
              </a:spcBef>
              <a:spcAft>
                <a:spcPts val="0"/>
              </a:spcAft>
              <a:buFont typeface="Wingdings" charset="0"/>
              <a:buNone/>
              <a:defRPr/>
            </a:pPr>
            <a:r>
              <a:rPr lang="en-US" dirty="0" smtClean="0">
                <a:latin typeface="Times New Roman" charset="0"/>
                <a:ea typeface="+mn-ea"/>
                <a:sym typeface="Geneva" charset="0"/>
              </a:rPr>
              <a:t>[2, 3, </a:t>
            </a:r>
            <a:r>
              <a:rPr lang="en-US" dirty="0">
                <a:latin typeface="Times New Roman" charset="0"/>
                <a:ea typeface="+mn-ea"/>
                <a:sym typeface="Geneva" charset="0"/>
              </a:rPr>
              <a:t>0</a:t>
            </a:r>
            <a:r>
              <a:rPr lang="en-US" dirty="0" smtClean="0">
                <a:latin typeface="Times New Roman" charset="0"/>
                <a:ea typeface="+mn-ea"/>
                <a:sym typeface="Geneva" charset="0"/>
              </a:rPr>
              <a:t>, </a:t>
            </a:r>
            <a:r>
              <a:rPr lang="en-US" dirty="0">
                <a:latin typeface="Times New Roman" charset="0"/>
                <a:ea typeface="+mn-ea"/>
                <a:sym typeface="Geneva" charset="0"/>
              </a:rPr>
              <a:t>1</a:t>
            </a:r>
            <a:r>
              <a:rPr lang="en-US" dirty="0" smtClean="0">
                <a:latin typeface="Times New Roman" charset="0"/>
                <a:ea typeface="+mn-ea"/>
                <a:sym typeface="Geneva" charset="0"/>
              </a:rPr>
              <a:t>]</a:t>
            </a:r>
          </a:p>
        </p:txBody>
      </p:sp>
      <p:graphicFrame>
        <p:nvGraphicFramePr>
          <p:cNvPr id="5" name="Group 4"/>
          <p:cNvGraphicFramePr>
            <a:graphicFrameLocks noGrp="1"/>
          </p:cNvGraphicFramePr>
          <p:nvPr>
            <p:extLst>
              <p:ext uri="{D42A27DB-BD31-4B8C-83A1-F6EECF244321}">
                <p14:modId xmlns:p14="http://schemas.microsoft.com/office/powerpoint/2010/main" val="1736448023"/>
              </p:ext>
            </p:extLst>
          </p:nvPr>
        </p:nvGraphicFramePr>
        <p:xfrm>
          <a:off x="4917702" y="2916659"/>
          <a:ext cx="3168874" cy="3027448"/>
        </p:xfrm>
        <a:graphic>
          <a:graphicData uri="http://schemas.openxmlformats.org/drawingml/2006/table">
            <a:tbl>
              <a:tblPr/>
              <a:tblGrid>
                <a:gridCol w="792219"/>
                <a:gridCol w="792218"/>
                <a:gridCol w="792219"/>
                <a:gridCol w="792218"/>
              </a:tblGrid>
              <a:tr h="665994">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Q</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665994">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Q</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665994">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Q</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665994">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Q</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8" name="Group 7"/>
          <p:cNvGrpSpPr/>
          <p:nvPr/>
        </p:nvGrpSpPr>
        <p:grpSpPr>
          <a:xfrm>
            <a:off x="8158062" y="2791439"/>
            <a:ext cx="1008634" cy="769441"/>
            <a:chOff x="8086576" y="1727244"/>
            <a:chExt cx="1008634" cy="769441"/>
          </a:xfrm>
        </p:grpSpPr>
        <p:sp>
          <p:nvSpPr>
            <p:cNvPr id="2" name="TextBox 1"/>
            <p:cNvSpPr txBox="1"/>
            <p:nvPr/>
          </p:nvSpPr>
          <p:spPr>
            <a:xfrm>
              <a:off x="8590632" y="1727244"/>
              <a:ext cx="504578" cy="769441"/>
            </a:xfrm>
            <a:prstGeom prst="rect">
              <a:avLst/>
            </a:prstGeom>
            <a:noFill/>
          </p:spPr>
          <p:txBody>
            <a:bodyPr wrap="square" rtlCol="0">
              <a:spAutoFit/>
            </a:bodyPr>
            <a:lstStyle/>
            <a:p>
              <a:r>
                <a:rPr lang="en-AU" sz="4400" dirty="0" smtClean="0">
                  <a:solidFill>
                    <a:srgbClr val="FF0000"/>
                  </a:solidFill>
                  <a:latin typeface="Times New Roman" pitchFamily="18" charset="0"/>
                  <a:cs typeface="Times New Roman" pitchFamily="18" charset="0"/>
                </a:rPr>
                <a:t>0</a:t>
              </a:r>
              <a:endParaRPr lang="en-AU" sz="4400" dirty="0">
                <a:solidFill>
                  <a:srgbClr val="FF0000"/>
                </a:solidFill>
                <a:latin typeface="Times New Roman" pitchFamily="18" charset="0"/>
                <a:cs typeface="Times New Roman" pitchFamily="18" charset="0"/>
              </a:endParaRPr>
            </a:p>
          </p:txBody>
        </p:sp>
        <p:cxnSp>
          <p:nvCxnSpPr>
            <p:cNvPr id="4" name="Straight Arrow Connector 3"/>
            <p:cNvCxnSpPr>
              <a:stCxn id="2" idx="1"/>
            </p:cNvCxnSpPr>
            <p:nvPr/>
          </p:nvCxnSpPr>
          <p:spPr>
            <a:xfrm flipH="1">
              <a:off x="8086576" y="2111965"/>
              <a:ext cx="5040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2" name="Group 11"/>
          <p:cNvGrpSpPr/>
          <p:nvPr/>
        </p:nvGrpSpPr>
        <p:grpSpPr>
          <a:xfrm>
            <a:off x="8158062" y="3612539"/>
            <a:ext cx="1008634" cy="769441"/>
            <a:chOff x="8086576" y="1727244"/>
            <a:chExt cx="1008634" cy="769441"/>
          </a:xfrm>
        </p:grpSpPr>
        <p:sp>
          <p:nvSpPr>
            <p:cNvPr id="13" name="TextBox 12"/>
            <p:cNvSpPr txBox="1"/>
            <p:nvPr/>
          </p:nvSpPr>
          <p:spPr>
            <a:xfrm>
              <a:off x="8590632" y="1727244"/>
              <a:ext cx="504578" cy="769441"/>
            </a:xfrm>
            <a:prstGeom prst="rect">
              <a:avLst/>
            </a:prstGeom>
            <a:noFill/>
          </p:spPr>
          <p:txBody>
            <a:bodyPr wrap="square" rtlCol="0">
              <a:spAutoFit/>
            </a:bodyPr>
            <a:lstStyle/>
            <a:p>
              <a:r>
                <a:rPr lang="en-AU" sz="4400" dirty="0" smtClean="0">
                  <a:solidFill>
                    <a:srgbClr val="FF0000"/>
                  </a:solidFill>
                  <a:latin typeface="Times New Roman" pitchFamily="18" charset="0"/>
                  <a:cs typeface="Times New Roman" pitchFamily="18" charset="0"/>
                </a:rPr>
                <a:t>1</a:t>
              </a:r>
              <a:endParaRPr lang="en-AU" sz="4400" dirty="0">
                <a:solidFill>
                  <a:srgbClr val="FF0000"/>
                </a:solidFill>
                <a:latin typeface="Times New Roman" pitchFamily="18" charset="0"/>
                <a:cs typeface="Times New Roman" pitchFamily="18" charset="0"/>
              </a:endParaRPr>
            </a:p>
          </p:txBody>
        </p:sp>
        <p:cxnSp>
          <p:nvCxnSpPr>
            <p:cNvPr id="14" name="Straight Arrow Connector 13"/>
            <p:cNvCxnSpPr>
              <a:stCxn id="13" idx="1"/>
            </p:cNvCxnSpPr>
            <p:nvPr/>
          </p:nvCxnSpPr>
          <p:spPr>
            <a:xfrm flipH="1">
              <a:off x="8086576" y="2111965"/>
              <a:ext cx="5040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8158062" y="4468454"/>
            <a:ext cx="1008634" cy="769441"/>
            <a:chOff x="8086576" y="1727244"/>
            <a:chExt cx="1008634" cy="769441"/>
          </a:xfrm>
        </p:grpSpPr>
        <p:sp>
          <p:nvSpPr>
            <p:cNvPr id="16" name="TextBox 15"/>
            <p:cNvSpPr txBox="1"/>
            <p:nvPr/>
          </p:nvSpPr>
          <p:spPr>
            <a:xfrm>
              <a:off x="8590632" y="1727244"/>
              <a:ext cx="504578" cy="769441"/>
            </a:xfrm>
            <a:prstGeom prst="rect">
              <a:avLst/>
            </a:prstGeom>
            <a:noFill/>
          </p:spPr>
          <p:txBody>
            <a:bodyPr wrap="square" rtlCol="0">
              <a:spAutoFit/>
            </a:bodyPr>
            <a:lstStyle/>
            <a:p>
              <a:r>
                <a:rPr lang="en-AU" sz="4400" dirty="0" smtClean="0">
                  <a:solidFill>
                    <a:srgbClr val="FF0000"/>
                  </a:solidFill>
                  <a:latin typeface="Times New Roman" pitchFamily="18" charset="0"/>
                  <a:cs typeface="Times New Roman" pitchFamily="18" charset="0"/>
                </a:rPr>
                <a:t>2</a:t>
              </a:r>
              <a:endParaRPr lang="en-AU" sz="4400" dirty="0">
                <a:solidFill>
                  <a:srgbClr val="FF0000"/>
                </a:solidFill>
                <a:latin typeface="Times New Roman" pitchFamily="18" charset="0"/>
                <a:cs typeface="Times New Roman" pitchFamily="18" charset="0"/>
              </a:endParaRPr>
            </a:p>
          </p:txBody>
        </p:sp>
        <p:cxnSp>
          <p:nvCxnSpPr>
            <p:cNvPr id="17" name="Straight Arrow Connector 16"/>
            <p:cNvCxnSpPr>
              <a:stCxn id="16" idx="1"/>
            </p:cNvCxnSpPr>
            <p:nvPr/>
          </p:nvCxnSpPr>
          <p:spPr>
            <a:xfrm flipH="1">
              <a:off x="8086576" y="2111965"/>
              <a:ext cx="5040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a:off x="8158062" y="5223628"/>
            <a:ext cx="1008634" cy="769441"/>
            <a:chOff x="8086576" y="1727244"/>
            <a:chExt cx="1008634" cy="769441"/>
          </a:xfrm>
        </p:grpSpPr>
        <p:sp>
          <p:nvSpPr>
            <p:cNvPr id="19" name="TextBox 18"/>
            <p:cNvSpPr txBox="1"/>
            <p:nvPr/>
          </p:nvSpPr>
          <p:spPr>
            <a:xfrm>
              <a:off x="8590632" y="1727244"/>
              <a:ext cx="504578" cy="769441"/>
            </a:xfrm>
            <a:prstGeom prst="rect">
              <a:avLst/>
            </a:prstGeom>
            <a:noFill/>
          </p:spPr>
          <p:txBody>
            <a:bodyPr wrap="square" rtlCol="0">
              <a:spAutoFit/>
            </a:bodyPr>
            <a:lstStyle/>
            <a:p>
              <a:r>
                <a:rPr lang="en-AU" sz="4400" dirty="0" smtClean="0">
                  <a:solidFill>
                    <a:srgbClr val="FF0000"/>
                  </a:solidFill>
                  <a:latin typeface="Times New Roman" pitchFamily="18" charset="0"/>
                  <a:cs typeface="Times New Roman" pitchFamily="18" charset="0"/>
                </a:rPr>
                <a:t>3</a:t>
              </a:r>
              <a:endParaRPr lang="en-AU" sz="4400" dirty="0">
                <a:solidFill>
                  <a:srgbClr val="FF0000"/>
                </a:solidFill>
                <a:latin typeface="Times New Roman" pitchFamily="18" charset="0"/>
                <a:cs typeface="Times New Roman" pitchFamily="18" charset="0"/>
              </a:endParaRPr>
            </a:p>
          </p:txBody>
        </p:sp>
        <p:cxnSp>
          <p:nvCxnSpPr>
            <p:cNvPr id="20" name="Straight Arrow Connector 19"/>
            <p:cNvCxnSpPr>
              <a:stCxn id="19" idx="1"/>
            </p:cNvCxnSpPr>
            <p:nvPr/>
          </p:nvCxnSpPr>
          <p:spPr>
            <a:xfrm flipH="1">
              <a:off x="8086576" y="2111965"/>
              <a:ext cx="5040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9" name="TextBox 8"/>
          <p:cNvSpPr txBox="1"/>
          <p:nvPr/>
        </p:nvSpPr>
        <p:spPr>
          <a:xfrm>
            <a:off x="3334048" y="8045152"/>
            <a:ext cx="3671886" cy="1446550"/>
          </a:xfrm>
          <a:prstGeom prst="rect">
            <a:avLst/>
          </a:prstGeom>
          <a:noFill/>
        </p:spPr>
        <p:txBody>
          <a:bodyPr wrap="square" rtlCol="0">
            <a:spAutoFit/>
          </a:bodyPr>
          <a:lstStyle/>
          <a:p>
            <a:r>
              <a:rPr lang="en-AU" sz="4400" dirty="0" smtClean="0">
                <a:latin typeface="Times New Roman" pitchFamily="18" charset="0"/>
                <a:cs typeface="Times New Roman" pitchFamily="18" charset="0"/>
              </a:rPr>
              <a:t>Row for Queen in column 0</a:t>
            </a:r>
            <a:endParaRPr lang="en-AU" sz="4400" dirty="0">
              <a:latin typeface="Times New Roman" pitchFamily="18" charset="0"/>
              <a:cs typeface="Times New Roman" pitchFamily="18" charset="0"/>
            </a:endParaRPr>
          </a:p>
        </p:txBody>
      </p:sp>
      <p:grpSp>
        <p:nvGrpSpPr>
          <p:cNvPr id="3" name="Group 2"/>
          <p:cNvGrpSpPr/>
          <p:nvPr/>
        </p:nvGrpSpPr>
        <p:grpSpPr>
          <a:xfrm>
            <a:off x="5062240" y="1682089"/>
            <a:ext cx="504578" cy="1148209"/>
            <a:chOff x="5062240" y="1643230"/>
            <a:chExt cx="504578" cy="1148209"/>
          </a:xfrm>
        </p:grpSpPr>
        <p:sp>
          <p:nvSpPr>
            <p:cNvPr id="28" name="TextBox 27"/>
            <p:cNvSpPr txBox="1"/>
            <p:nvPr/>
          </p:nvSpPr>
          <p:spPr>
            <a:xfrm>
              <a:off x="5062240" y="1643230"/>
              <a:ext cx="504578" cy="769441"/>
            </a:xfrm>
            <a:prstGeom prst="rect">
              <a:avLst/>
            </a:prstGeom>
            <a:noFill/>
          </p:spPr>
          <p:txBody>
            <a:bodyPr wrap="square" rtlCol="0">
              <a:spAutoFit/>
            </a:bodyPr>
            <a:lstStyle/>
            <a:p>
              <a:r>
                <a:rPr lang="en-AU" sz="4400" dirty="0" smtClean="0">
                  <a:solidFill>
                    <a:srgbClr val="FF0000"/>
                  </a:solidFill>
                  <a:latin typeface="Times New Roman" pitchFamily="18" charset="0"/>
                  <a:cs typeface="Times New Roman" pitchFamily="18" charset="0"/>
                </a:rPr>
                <a:t>0</a:t>
              </a:r>
              <a:endParaRPr lang="en-AU" sz="4400" dirty="0">
                <a:solidFill>
                  <a:srgbClr val="FF0000"/>
                </a:solidFill>
                <a:latin typeface="Times New Roman" pitchFamily="18" charset="0"/>
                <a:cs typeface="Times New Roman" pitchFamily="18" charset="0"/>
              </a:endParaRPr>
            </a:p>
          </p:txBody>
        </p:sp>
        <p:cxnSp>
          <p:nvCxnSpPr>
            <p:cNvPr id="24" name="Straight Arrow Connector 23"/>
            <p:cNvCxnSpPr>
              <a:stCxn id="28" idx="2"/>
            </p:cNvCxnSpPr>
            <p:nvPr/>
          </p:nvCxnSpPr>
          <p:spPr>
            <a:xfrm>
              <a:off x="5314529" y="2412671"/>
              <a:ext cx="0" cy="3787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7" name="Group 6"/>
          <p:cNvGrpSpPr/>
          <p:nvPr/>
        </p:nvGrpSpPr>
        <p:grpSpPr>
          <a:xfrm>
            <a:off x="6522399" y="1666522"/>
            <a:ext cx="504578" cy="1179342"/>
            <a:chOff x="6522399" y="1643230"/>
            <a:chExt cx="504578" cy="1179342"/>
          </a:xfrm>
        </p:grpSpPr>
        <p:sp>
          <p:nvSpPr>
            <p:cNvPr id="26" name="TextBox 25"/>
            <p:cNvSpPr txBox="1"/>
            <p:nvPr/>
          </p:nvSpPr>
          <p:spPr>
            <a:xfrm>
              <a:off x="6522399" y="1643230"/>
              <a:ext cx="504578" cy="769441"/>
            </a:xfrm>
            <a:prstGeom prst="rect">
              <a:avLst/>
            </a:prstGeom>
            <a:noFill/>
          </p:spPr>
          <p:txBody>
            <a:bodyPr wrap="square" rtlCol="0">
              <a:spAutoFit/>
            </a:bodyPr>
            <a:lstStyle/>
            <a:p>
              <a:r>
                <a:rPr lang="en-AU" sz="4400" dirty="0" smtClean="0">
                  <a:solidFill>
                    <a:srgbClr val="FF0000"/>
                  </a:solidFill>
                  <a:latin typeface="Times New Roman" pitchFamily="18" charset="0"/>
                  <a:cs typeface="Times New Roman" pitchFamily="18" charset="0"/>
                </a:rPr>
                <a:t>2</a:t>
              </a:r>
              <a:endParaRPr lang="en-AU" sz="4400" dirty="0">
                <a:solidFill>
                  <a:srgbClr val="FF0000"/>
                </a:solidFill>
                <a:latin typeface="Times New Roman" pitchFamily="18" charset="0"/>
                <a:cs typeface="Times New Roman" pitchFamily="18" charset="0"/>
              </a:endParaRPr>
            </a:p>
          </p:txBody>
        </p:sp>
        <p:cxnSp>
          <p:nvCxnSpPr>
            <p:cNvPr id="34" name="Straight Arrow Connector 33"/>
            <p:cNvCxnSpPr/>
            <p:nvPr/>
          </p:nvCxnSpPr>
          <p:spPr>
            <a:xfrm>
              <a:off x="6755217" y="2443804"/>
              <a:ext cx="0" cy="3787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0" name="Group 9"/>
          <p:cNvGrpSpPr/>
          <p:nvPr/>
        </p:nvGrpSpPr>
        <p:grpSpPr>
          <a:xfrm>
            <a:off x="7438504" y="1682089"/>
            <a:ext cx="504578" cy="1148209"/>
            <a:chOff x="7438504" y="1643230"/>
            <a:chExt cx="504578" cy="1148209"/>
          </a:xfrm>
        </p:grpSpPr>
        <p:sp>
          <p:nvSpPr>
            <p:cNvPr id="29" name="TextBox 28"/>
            <p:cNvSpPr txBox="1"/>
            <p:nvPr/>
          </p:nvSpPr>
          <p:spPr>
            <a:xfrm>
              <a:off x="7438504" y="1643230"/>
              <a:ext cx="504578" cy="769441"/>
            </a:xfrm>
            <a:prstGeom prst="rect">
              <a:avLst/>
            </a:prstGeom>
            <a:noFill/>
          </p:spPr>
          <p:txBody>
            <a:bodyPr wrap="square" rtlCol="0">
              <a:spAutoFit/>
            </a:bodyPr>
            <a:lstStyle/>
            <a:p>
              <a:r>
                <a:rPr lang="en-AU" sz="4400" dirty="0" smtClean="0">
                  <a:solidFill>
                    <a:srgbClr val="FF0000"/>
                  </a:solidFill>
                  <a:latin typeface="Times New Roman" pitchFamily="18" charset="0"/>
                  <a:cs typeface="Times New Roman" pitchFamily="18" charset="0"/>
                </a:rPr>
                <a:t>3</a:t>
              </a:r>
              <a:endParaRPr lang="en-AU" sz="4400" dirty="0">
                <a:solidFill>
                  <a:srgbClr val="FF0000"/>
                </a:solidFill>
                <a:latin typeface="Times New Roman" pitchFamily="18" charset="0"/>
                <a:cs typeface="Times New Roman" pitchFamily="18" charset="0"/>
              </a:endParaRPr>
            </a:p>
          </p:txBody>
        </p:sp>
        <p:cxnSp>
          <p:nvCxnSpPr>
            <p:cNvPr id="35" name="Straight Arrow Connector 34"/>
            <p:cNvCxnSpPr/>
            <p:nvPr/>
          </p:nvCxnSpPr>
          <p:spPr>
            <a:xfrm>
              <a:off x="7690793" y="2412671"/>
              <a:ext cx="0" cy="3787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0" name="TextBox 29"/>
          <p:cNvSpPr txBox="1"/>
          <p:nvPr/>
        </p:nvSpPr>
        <p:spPr>
          <a:xfrm>
            <a:off x="5366636" y="920374"/>
            <a:ext cx="2843533" cy="769441"/>
          </a:xfrm>
          <a:prstGeom prst="rect">
            <a:avLst/>
          </a:prstGeom>
          <a:noFill/>
        </p:spPr>
        <p:txBody>
          <a:bodyPr wrap="square" rtlCol="0">
            <a:spAutoFit/>
          </a:bodyPr>
          <a:lstStyle/>
          <a:p>
            <a:r>
              <a:rPr lang="en-AU" sz="4400" dirty="0" smtClean="0">
                <a:solidFill>
                  <a:srgbClr val="FF0000"/>
                </a:solidFill>
                <a:latin typeface="Times New Roman" pitchFamily="18" charset="0"/>
                <a:cs typeface="Times New Roman" pitchFamily="18" charset="0"/>
              </a:rPr>
              <a:t>Columns</a:t>
            </a:r>
            <a:endParaRPr lang="en-AU" sz="4400" dirty="0">
              <a:solidFill>
                <a:srgbClr val="FF0000"/>
              </a:solidFill>
              <a:latin typeface="Times New Roman" pitchFamily="18" charset="0"/>
              <a:cs typeface="Times New Roman" pitchFamily="18" charset="0"/>
            </a:endParaRPr>
          </a:p>
        </p:txBody>
      </p:sp>
      <p:sp>
        <p:nvSpPr>
          <p:cNvPr id="31" name="TextBox 30"/>
          <p:cNvSpPr txBox="1"/>
          <p:nvPr/>
        </p:nvSpPr>
        <p:spPr>
          <a:xfrm>
            <a:off x="9670752" y="3997259"/>
            <a:ext cx="2232248" cy="769441"/>
          </a:xfrm>
          <a:prstGeom prst="rect">
            <a:avLst/>
          </a:prstGeom>
          <a:noFill/>
        </p:spPr>
        <p:txBody>
          <a:bodyPr wrap="square" rtlCol="0">
            <a:spAutoFit/>
          </a:bodyPr>
          <a:lstStyle/>
          <a:p>
            <a:r>
              <a:rPr lang="en-AU" sz="4400" dirty="0" smtClean="0">
                <a:solidFill>
                  <a:srgbClr val="FF0000"/>
                </a:solidFill>
                <a:latin typeface="Times New Roman" pitchFamily="18" charset="0"/>
                <a:cs typeface="Times New Roman" pitchFamily="18" charset="0"/>
              </a:rPr>
              <a:t>Rows</a:t>
            </a:r>
            <a:endParaRPr lang="en-AU" sz="4400" dirty="0">
              <a:solidFill>
                <a:srgbClr val="FF0000"/>
              </a:solidFill>
              <a:latin typeface="Times New Roman" pitchFamily="18" charset="0"/>
              <a:cs typeface="Times New Roman" pitchFamily="18" charset="0"/>
            </a:endParaRPr>
          </a:p>
        </p:txBody>
      </p:sp>
      <p:cxnSp>
        <p:nvCxnSpPr>
          <p:cNvPr id="64513" name="Straight Arrow Connector 64512"/>
          <p:cNvCxnSpPr>
            <a:stCxn id="9" idx="0"/>
          </p:cNvCxnSpPr>
          <p:nvPr/>
        </p:nvCxnSpPr>
        <p:spPr>
          <a:xfrm flipV="1">
            <a:off x="5169991" y="7325072"/>
            <a:ext cx="396827" cy="7200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8349056" y="8045152"/>
            <a:ext cx="3671886" cy="1446550"/>
          </a:xfrm>
          <a:prstGeom prst="rect">
            <a:avLst/>
          </a:prstGeom>
          <a:noFill/>
        </p:spPr>
        <p:txBody>
          <a:bodyPr wrap="square" rtlCol="0">
            <a:spAutoFit/>
          </a:bodyPr>
          <a:lstStyle/>
          <a:p>
            <a:r>
              <a:rPr lang="en-AU" sz="4400" dirty="0" smtClean="0">
                <a:latin typeface="Times New Roman" pitchFamily="18" charset="0"/>
                <a:cs typeface="Times New Roman" pitchFamily="18" charset="0"/>
              </a:rPr>
              <a:t>Row for Queen in column 2</a:t>
            </a:r>
            <a:endParaRPr lang="en-AU" sz="4400" dirty="0">
              <a:latin typeface="Times New Roman" pitchFamily="18" charset="0"/>
              <a:cs typeface="Times New Roman" pitchFamily="18" charset="0"/>
            </a:endParaRPr>
          </a:p>
        </p:txBody>
      </p:sp>
      <p:cxnSp>
        <p:nvCxnSpPr>
          <p:cNvPr id="41" name="Straight Arrow Connector 40"/>
          <p:cNvCxnSpPr/>
          <p:nvPr/>
        </p:nvCxnSpPr>
        <p:spPr>
          <a:xfrm flipH="1" flipV="1">
            <a:off x="7026977" y="7325072"/>
            <a:ext cx="1322079" cy="86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410536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p:cNvSpPr>
            <a:spLocks noGrp="1" noChangeArrowheads="1"/>
          </p:cNvSpPr>
          <p:nvPr>
            <p:ph type="title" idx="4294967295"/>
          </p:nvPr>
        </p:nvSpPr>
        <p:spPr>
          <a:xfrm>
            <a:off x="1677864" y="157181"/>
            <a:ext cx="10728325" cy="1407251"/>
          </a:xfrm>
        </p:spPr>
        <p:txBody>
          <a:bodyPr lIns="50800" tIns="50800" rIns="50800" bIns="50800">
            <a:normAutofit fontScale="90000"/>
          </a:bodyPr>
          <a:lstStyle/>
          <a:p>
            <a:r>
              <a:rPr lang="en-US" dirty="0" smtClean="0">
                <a:effectLst>
                  <a:outerShdw blurRad="38100" dist="38100" dir="2700000" algn="tl">
                    <a:srgbClr val="C0C0C0"/>
                  </a:outerShdw>
                </a:effectLst>
              </a:rPr>
              <a:t>Each Queen needs be in a different rows too.</a:t>
            </a:r>
          </a:p>
        </p:txBody>
      </p:sp>
      <p:sp>
        <p:nvSpPr>
          <p:cNvPr id="64515" name="Rectangle 2"/>
          <p:cNvSpPr>
            <a:spLocks noGrp="1" noChangeArrowheads="1"/>
          </p:cNvSpPr>
          <p:nvPr>
            <p:ph type="body" idx="4294967295"/>
          </p:nvPr>
        </p:nvSpPr>
        <p:spPr>
          <a:xfrm>
            <a:off x="4830211" y="6172944"/>
            <a:ext cx="3384376" cy="888300"/>
          </a:xfrm>
        </p:spPr>
        <p:txBody>
          <a:bodyPr lIns="50800" tIns="50800" rIns="50800" bIns="50800">
            <a:normAutofit/>
          </a:bodyPr>
          <a:lstStyle/>
          <a:p>
            <a:pPr marL="520184" indent="-403143" algn="ctr" fontAlgn="auto">
              <a:spcBef>
                <a:spcPts val="853"/>
              </a:spcBef>
              <a:spcAft>
                <a:spcPts val="0"/>
              </a:spcAft>
              <a:buFont typeface="Wingdings" charset="0"/>
              <a:buNone/>
              <a:defRPr/>
            </a:pPr>
            <a:r>
              <a:rPr lang="en-US" dirty="0" smtClean="0">
                <a:latin typeface="Times New Roman" charset="0"/>
                <a:ea typeface="+mn-ea"/>
                <a:sym typeface="Geneva" charset="0"/>
              </a:rPr>
              <a:t>[2, 3, 2, </a:t>
            </a:r>
            <a:r>
              <a:rPr lang="en-US" dirty="0">
                <a:latin typeface="Times New Roman" charset="0"/>
                <a:ea typeface="+mn-ea"/>
                <a:sym typeface="Geneva" charset="0"/>
              </a:rPr>
              <a:t>1</a:t>
            </a:r>
            <a:r>
              <a:rPr lang="en-US" dirty="0" smtClean="0">
                <a:latin typeface="Times New Roman" charset="0"/>
                <a:ea typeface="+mn-ea"/>
                <a:sym typeface="Geneva" charset="0"/>
              </a:rPr>
              <a:t>]</a:t>
            </a:r>
          </a:p>
        </p:txBody>
      </p:sp>
      <p:graphicFrame>
        <p:nvGraphicFramePr>
          <p:cNvPr id="5" name="Group 4"/>
          <p:cNvGraphicFramePr>
            <a:graphicFrameLocks noGrp="1"/>
          </p:cNvGraphicFramePr>
          <p:nvPr>
            <p:extLst>
              <p:ext uri="{D42A27DB-BD31-4B8C-83A1-F6EECF244321}">
                <p14:modId xmlns:p14="http://schemas.microsoft.com/office/powerpoint/2010/main" val="3045899984"/>
              </p:ext>
            </p:extLst>
          </p:nvPr>
        </p:nvGraphicFramePr>
        <p:xfrm>
          <a:off x="4917702" y="2916659"/>
          <a:ext cx="3168874" cy="3027448"/>
        </p:xfrm>
        <a:graphic>
          <a:graphicData uri="http://schemas.openxmlformats.org/drawingml/2006/table">
            <a:tbl>
              <a:tblPr/>
              <a:tblGrid>
                <a:gridCol w="792219"/>
                <a:gridCol w="792218"/>
                <a:gridCol w="792219"/>
                <a:gridCol w="792218"/>
              </a:tblGrid>
              <a:tr h="665994">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665994">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Q</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665994">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Q</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Q</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r>
              <a:tr h="665994">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rPr>
                        <a:t>Q</a:t>
                      </a: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242424"/>
                    </a:solidFill>
                  </a:tcPr>
                </a:tc>
                <a:tc>
                  <a:txBody>
                    <a:bodyPr/>
                    <a:lstStyle/>
                    <a:p>
                      <a:pPr marL="0" marR="0" lvl="0" indent="0" algn="ctr" defTabSz="130016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AU" sz="4300" b="1" i="0" u="none" strike="noStrike" cap="none" normalizeH="0" baseline="0" dirty="0" smtClean="0">
                        <a:ln>
                          <a:noFill/>
                        </a:ln>
                        <a:solidFill>
                          <a:srgbClr val="FF0000"/>
                        </a:solidFill>
                        <a:effectLst/>
                        <a:latin typeface="Helvetica Neue Light" pitchFamily="-84" charset="0"/>
                        <a:ea typeface="MS PGothic" pitchFamily="34" charset="-128"/>
                        <a:sym typeface="Helvetica Neue Light" pitchFamily="-84" charset="0"/>
                      </a:endParaRPr>
                    </a:p>
                  </a:txBody>
                  <a:tcPr marL="50800" marR="50800" marT="50771" marB="50771"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8" name="Group 7"/>
          <p:cNvGrpSpPr/>
          <p:nvPr/>
        </p:nvGrpSpPr>
        <p:grpSpPr>
          <a:xfrm>
            <a:off x="8158062" y="2791439"/>
            <a:ext cx="1008634" cy="769441"/>
            <a:chOff x="8086576" y="1727244"/>
            <a:chExt cx="1008634" cy="769441"/>
          </a:xfrm>
        </p:grpSpPr>
        <p:sp>
          <p:nvSpPr>
            <p:cNvPr id="2" name="TextBox 1"/>
            <p:cNvSpPr txBox="1"/>
            <p:nvPr/>
          </p:nvSpPr>
          <p:spPr>
            <a:xfrm>
              <a:off x="8590632" y="1727244"/>
              <a:ext cx="504578" cy="769441"/>
            </a:xfrm>
            <a:prstGeom prst="rect">
              <a:avLst/>
            </a:prstGeom>
            <a:noFill/>
          </p:spPr>
          <p:txBody>
            <a:bodyPr wrap="square" rtlCol="0">
              <a:spAutoFit/>
            </a:bodyPr>
            <a:lstStyle/>
            <a:p>
              <a:r>
                <a:rPr lang="en-AU" sz="4400" dirty="0" smtClean="0">
                  <a:solidFill>
                    <a:srgbClr val="FF0000"/>
                  </a:solidFill>
                  <a:latin typeface="Times New Roman" pitchFamily="18" charset="0"/>
                  <a:cs typeface="Times New Roman" pitchFamily="18" charset="0"/>
                </a:rPr>
                <a:t>0</a:t>
              </a:r>
              <a:endParaRPr lang="en-AU" sz="4400" dirty="0">
                <a:solidFill>
                  <a:srgbClr val="FF0000"/>
                </a:solidFill>
                <a:latin typeface="Times New Roman" pitchFamily="18" charset="0"/>
                <a:cs typeface="Times New Roman" pitchFamily="18" charset="0"/>
              </a:endParaRPr>
            </a:p>
          </p:txBody>
        </p:sp>
        <p:cxnSp>
          <p:nvCxnSpPr>
            <p:cNvPr id="4" name="Straight Arrow Connector 3"/>
            <p:cNvCxnSpPr>
              <a:stCxn id="2" idx="1"/>
            </p:cNvCxnSpPr>
            <p:nvPr/>
          </p:nvCxnSpPr>
          <p:spPr>
            <a:xfrm flipH="1">
              <a:off x="8086576" y="2111965"/>
              <a:ext cx="5040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2" name="Group 11"/>
          <p:cNvGrpSpPr/>
          <p:nvPr/>
        </p:nvGrpSpPr>
        <p:grpSpPr>
          <a:xfrm>
            <a:off x="8158062" y="3612539"/>
            <a:ext cx="1008634" cy="769441"/>
            <a:chOff x="8086576" y="1727244"/>
            <a:chExt cx="1008634" cy="769441"/>
          </a:xfrm>
        </p:grpSpPr>
        <p:sp>
          <p:nvSpPr>
            <p:cNvPr id="13" name="TextBox 12"/>
            <p:cNvSpPr txBox="1"/>
            <p:nvPr/>
          </p:nvSpPr>
          <p:spPr>
            <a:xfrm>
              <a:off x="8590632" y="1727244"/>
              <a:ext cx="504578" cy="769441"/>
            </a:xfrm>
            <a:prstGeom prst="rect">
              <a:avLst/>
            </a:prstGeom>
            <a:noFill/>
          </p:spPr>
          <p:txBody>
            <a:bodyPr wrap="square" rtlCol="0">
              <a:spAutoFit/>
            </a:bodyPr>
            <a:lstStyle/>
            <a:p>
              <a:r>
                <a:rPr lang="en-AU" sz="4400" dirty="0" smtClean="0">
                  <a:solidFill>
                    <a:srgbClr val="FF0000"/>
                  </a:solidFill>
                  <a:latin typeface="Times New Roman" pitchFamily="18" charset="0"/>
                  <a:cs typeface="Times New Roman" pitchFamily="18" charset="0"/>
                </a:rPr>
                <a:t>1</a:t>
              </a:r>
              <a:endParaRPr lang="en-AU" sz="4400" dirty="0">
                <a:solidFill>
                  <a:srgbClr val="FF0000"/>
                </a:solidFill>
                <a:latin typeface="Times New Roman" pitchFamily="18" charset="0"/>
                <a:cs typeface="Times New Roman" pitchFamily="18" charset="0"/>
              </a:endParaRPr>
            </a:p>
          </p:txBody>
        </p:sp>
        <p:cxnSp>
          <p:nvCxnSpPr>
            <p:cNvPr id="14" name="Straight Arrow Connector 13"/>
            <p:cNvCxnSpPr>
              <a:stCxn id="13" idx="1"/>
            </p:cNvCxnSpPr>
            <p:nvPr/>
          </p:nvCxnSpPr>
          <p:spPr>
            <a:xfrm flipH="1">
              <a:off x="8086576" y="2111965"/>
              <a:ext cx="5040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8158062" y="4468454"/>
            <a:ext cx="1008634" cy="769441"/>
            <a:chOff x="8086576" y="1727244"/>
            <a:chExt cx="1008634" cy="769441"/>
          </a:xfrm>
        </p:grpSpPr>
        <p:sp>
          <p:nvSpPr>
            <p:cNvPr id="16" name="TextBox 15"/>
            <p:cNvSpPr txBox="1"/>
            <p:nvPr/>
          </p:nvSpPr>
          <p:spPr>
            <a:xfrm>
              <a:off x="8590632" y="1727244"/>
              <a:ext cx="504578" cy="769441"/>
            </a:xfrm>
            <a:prstGeom prst="rect">
              <a:avLst/>
            </a:prstGeom>
            <a:noFill/>
          </p:spPr>
          <p:txBody>
            <a:bodyPr wrap="square" rtlCol="0">
              <a:spAutoFit/>
            </a:bodyPr>
            <a:lstStyle/>
            <a:p>
              <a:r>
                <a:rPr lang="en-AU" sz="4400" dirty="0" smtClean="0">
                  <a:solidFill>
                    <a:srgbClr val="FF0000"/>
                  </a:solidFill>
                  <a:latin typeface="Times New Roman" pitchFamily="18" charset="0"/>
                  <a:cs typeface="Times New Roman" pitchFamily="18" charset="0"/>
                </a:rPr>
                <a:t>2</a:t>
              </a:r>
              <a:endParaRPr lang="en-AU" sz="4400" dirty="0">
                <a:solidFill>
                  <a:srgbClr val="FF0000"/>
                </a:solidFill>
                <a:latin typeface="Times New Roman" pitchFamily="18" charset="0"/>
                <a:cs typeface="Times New Roman" pitchFamily="18" charset="0"/>
              </a:endParaRPr>
            </a:p>
          </p:txBody>
        </p:sp>
        <p:cxnSp>
          <p:nvCxnSpPr>
            <p:cNvPr id="17" name="Straight Arrow Connector 16"/>
            <p:cNvCxnSpPr>
              <a:stCxn id="16" idx="1"/>
            </p:cNvCxnSpPr>
            <p:nvPr/>
          </p:nvCxnSpPr>
          <p:spPr>
            <a:xfrm flipH="1">
              <a:off x="8086576" y="2111965"/>
              <a:ext cx="5040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a:off x="8158062" y="5223628"/>
            <a:ext cx="1008634" cy="769441"/>
            <a:chOff x="8086576" y="1727244"/>
            <a:chExt cx="1008634" cy="769441"/>
          </a:xfrm>
        </p:grpSpPr>
        <p:sp>
          <p:nvSpPr>
            <p:cNvPr id="19" name="TextBox 18"/>
            <p:cNvSpPr txBox="1"/>
            <p:nvPr/>
          </p:nvSpPr>
          <p:spPr>
            <a:xfrm>
              <a:off x="8590632" y="1727244"/>
              <a:ext cx="504578" cy="769441"/>
            </a:xfrm>
            <a:prstGeom prst="rect">
              <a:avLst/>
            </a:prstGeom>
            <a:noFill/>
          </p:spPr>
          <p:txBody>
            <a:bodyPr wrap="square" rtlCol="0">
              <a:spAutoFit/>
            </a:bodyPr>
            <a:lstStyle/>
            <a:p>
              <a:r>
                <a:rPr lang="en-AU" sz="4400" dirty="0" smtClean="0">
                  <a:solidFill>
                    <a:srgbClr val="FF0000"/>
                  </a:solidFill>
                  <a:latin typeface="Times New Roman" pitchFamily="18" charset="0"/>
                  <a:cs typeface="Times New Roman" pitchFamily="18" charset="0"/>
                </a:rPr>
                <a:t>3</a:t>
              </a:r>
              <a:endParaRPr lang="en-AU" sz="4400" dirty="0">
                <a:solidFill>
                  <a:srgbClr val="FF0000"/>
                </a:solidFill>
                <a:latin typeface="Times New Roman" pitchFamily="18" charset="0"/>
                <a:cs typeface="Times New Roman" pitchFamily="18" charset="0"/>
              </a:endParaRPr>
            </a:p>
          </p:txBody>
        </p:sp>
        <p:cxnSp>
          <p:nvCxnSpPr>
            <p:cNvPr id="20" name="Straight Arrow Connector 19"/>
            <p:cNvCxnSpPr>
              <a:stCxn id="19" idx="1"/>
            </p:cNvCxnSpPr>
            <p:nvPr/>
          </p:nvCxnSpPr>
          <p:spPr>
            <a:xfrm flipH="1">
              <a:off x="8086576" y="2111965"/>
              <a:ext cx="5040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6" name="TextBox 25"/>
          <p:cNvSpPr txBox="1"/>
          <p:nvPr/>
        </p:nvSpPr>
        <p:spPr>
          <a:xfrm>
            <a:off x="6522399" y="1643230"/>
            <a:ext cx="504578" cy="769441"/>
          </a:xfrm>
          <a:prstGeom prst="rect">
            <a:avLst/>
          </a:prstGeom>
          <a:noFill/>
        </p:spPr>
        <p:txBody>
          <a:bodyPr wrap="square" rtlCol="0">
            <a:spAutoFit/>
          </a:bodyPr>
          <a:lstStyle/>
          <a:p>
            <a:r>
              <a:rPr lang="en-AU" sz="4400" dirty="0" smtClean="0">
                <a:solidFill>
                  <a:srgbClr val="FF0000"/>
                </a:solidFill>
                <a:latin typeface="Times New Roman" pitchFamily="18" charset="0"/>
                <a:cs typeface="Times New Roman" pitchFamily="18" charset="0"/>
              </a:rPr>
              <a:t>2</a:t>
            </a:r>
            <a:endParaRPr lang="en-AU" sz="4400" dirty="0">
              <a:solidFill>
                <a:srgbClr val="FF0000"/>
              </a:solidFill>
              <a:latin typeface="Times New Roman" pitchFamily="18" charset="0"/>
              <a:cs typeface="Times New Roman" pitchFamily="18" charset="0"/>
            </a:endParaRPr>
          </a:p>
        </p:txBody>
      </p:sp>
      <p:sp>
        <p:nvSpPr>
          <p:cNvPr id="27" name="TextBox 26"/>
          <p:cNvSpPr txBox="1"/>
          <p:nvPr/>
        </p:nvSpPr>
        <p:spPr>
          <a:xfrm>
            <a:off x="5962079" y="1643230"/>
            <a:ext cx="504578" cy="769441"/>
          </a:xfrm>
          <a:prstGeom prst="rect">
            <a:avLst/>
          </a:prstGeom>
          <a:noFill/>
        </p:spPr>
        <p:txBody>
          <a:bodyPr wrap="square" rtlCol="0">
            <a:spAutoFit/>
          </a:bodyPr>
          <a:lstStyle/>
          <a:p>
            <a:r>
              <a:rPr lang="en-AU" sz="4400" dirty="0" smtClean="0">
                <a:solidFill>
                  <a:srgbClr val="FF0000"/>
                </a:solidFill>
                <a:latin typeface="Times New Roman" pitchFamily="18" charset="0"/>
                <a:cs typeface="Times New Roman" pitchFamily="18" charset="0"/>
              </a:rPr>
              <a:t>1</a:t>
            </a:r>
            <a:endParaRPr lang="en-AU" sz="4400" dirty="0">
              <a:solidFill>
                <a:srgbClr val="FF0000"/>
              </a:solidFill>
              <a:latin typeface="Times New Roman" pitchFamily="18" charset="0"/>
              <a:cs typeface="Times New Roman" pitchFamily="18" charset="0"/>
            </a:endParaRPr>
          </a:p>
        </p:txBody>
      </p:sp>
      <p:sp>
        <p:nvSpPr>
          <p:cNvPr id="28" name="TextBox 27"/>
          <p:cNvSpPr txBox="1"/>
          <p:nvPr/>
        </p:nvSpPr>
        <p:spPr>
          <a:xfrm>
            <a:off x="5062240" y="1643230"/>
            <a:ext cx="504578" cy="769441"/>
          </a:xfrm>
          <a:prstGeom prst="rect">
            <a:avLst/>
          </a:prstGeom>
          <a:noFill/>
        </p:spPr>
        <p:txBody>
          <a:bodyPr wrap="square" rtlCol="0">
            <a:spAutoFit/>
          </a:bodyPr>
          <a:lstStyle/>
          <a:p>
            <a:r>
              <a:rPr lang="en-AU" sz="4400" dirty="0" smtClean="0">
                <a:solidFill>
                  <a:srgbClr val="FF0000"/>
                </a:solidFill>
                <a:latin typeface="Times New Roman" pitchFamily="18" charset="0"/>
                <a:cs typeface="Times New Roman" pitchFamily="18" charset="0"/>
              </a:rPr>
              <a:t>0</a:t>
            </a:r>
            <a:endParaRPr lang="en-AU" sz="4400" dirty="0">
              <a:solidFill>
                <a:srgbClr val="FF0000"/>
              </a:solidFill>
              <a:latin typeface="Times New Roman" pitchFamily="18" charset="0"/>
              <a:cs typeface="Times New Roman" pitchFamily="18" charset="0"/>
            </a:endParaRPr>
          </a:p>
        </p:txBody>
      </p:sp>
      <p:sp>
        <p:nvSpPr>
          <p:cNvPr id="29" name="TextBox 28"/>
          <p:cNvSpPr txBox="1"/>
          <p:nvPr/>
        </p:nvSpPr>
        <p:spPr>
          <a:xfrm>
            <a:off x="7438504" y="1643230"/>
            <a:ext cx="504578" cy="769441"/>
          </a:xfrm>
          <a:prstGeom prst="rect">
            <a:avLst/>
          </a:prstGeom>
          <a:noFill/>
        </p:spPr>
        <p:txBody>
          <a:bodyPr wrap="square" rtlCol="0">
            <a:spAutoFit/>
          </a:bodyPr>
          <a:lstStyle/>
          <a:p>
            <a:r>
              <a:rPr lang="en-AU" sz="4400" dirty="0" smtClean="0">
                <a:solidFill>
                  <a:srgbClr val="FF0000"/>
                </a:solidFill>
                <a:latin typeface="Times New Roman" pitchFamily="18" charset="0"/>
                <a:cs typeface="Times New Roman" pitchFamily="18" charset="0"/>
              </a:rPr>
              <a:t>3</a:t>
            </a:r>
            <a:endParaRPr lang="en-AU" sz="4400" dirty="0">
              <a:solidFill>
                <a:srgbClr val="FF0000"/>
              </a:solidFill>
              <a:latin typeface="Times New Roman" pitchFamily="18" charset="0"/>
              <a:cs typeface="Times New Roman" pitchFamily="18" charset="0"/>
            </a:endParaRPr>
          </a:p>
        </p:txBody>
      </p:sp>
      <p:cxnSp>
        <p:nvCxnSpPr>
          <p:cNvPr id="24" name="Straight Arrow Connector 23"/>
          <p:cNvCxnSpPr>
            <a:stCxn id="28" idx="2"/>
          </p:cNvCxnSpPr>
          <p:nvPr/>
        </p:nvCxnSpPr>
        <p:spPr>
          <a:xfrm>
            <a:off x="5314529" y="2412671"/>
            <a:ext cx="0" cy="3787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6214368" y="2443804"/>
            <a:ext cx="0" cy="3787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6755217" y="2443804"/>
            <a:ext cx="0" cy="3787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7690793" y="2412671"/>
            <a:ext cx="0" cy="3787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5366636" y="920374"/>
            <a:ext cx="2843533" cy="769441"/>
          </a:xfrm>
          <a:prstGeom prst="rect">
            <a:avLst/>
          </a:prstGeom>
          <a:noFill/>
        </p:spPr>
        <p:txBody>
          <a:bodyPr wrap="square" rtlCol="0">
            <a:spAutoFit/>
          </a:bodyPr>
          <a:lstStyle/>
          <a:p>
            <a:r>
              <a:rPr lang="en-AU" sz="4400" dirty="0" smtClean="0">
                <a:solidFill>
                  <a:srgbClr val="FF0000"/>
                </a:solidFill>
                <a:latin typeface="Times New Roman" pitchFamily="18" charset="0"/>
                <a:cs typeface="Times New Roman" pitchFamily="18" charset="0"/>
              </a:rPr>
              <a:t>Columns</a:t>
            </a:r>
            <a:endParaRPr lang="en-AU" sz="4400" dirty="0">
              <a:solidFill>
                <a:srgbClr val="FF0000"/>
              </a:solidFill>
              <a:latin typeface="Times New Roman" pitchFamily="18" charset="0"/>
              <a:cs typeface="Times New Roman" pitchFamily="18" charset="0"/>
            </a:endParaRPr>
          </a:p>
        </p:txBody>
      </p:sp>
      <p:sp>
        <p:nvSpPr>
          <p:cNvPr id="31" name="TextBox 30"/>
          <p:cNvSpPr txBox="1"/>
          <p:nvPr/>
        </p:nvSpPr>
        <p:spPr>
          <a:xfrm>
            <a:off x="9670752" y="3997259"/>
            <a:ext cx="2232248" cy="769441"/>
          </a:xfrm>
          <a:prstGeom prst="rect">
            <a:avLst/>
          </a:prstGeom>
          <a:noFill/>
        </p:spPr>
        <p:txBody>
          <a:bodyPr wrap="square" rtlCol="0">
            <a:spAutoFit/>
          </a:bodyPr>
          <a:lstStyle/>
          <a:p>
            <a:r>
              <a:rPr lang="en-AU" sz="4400" dirty="0" smtClean="0">
                <a:solidFill>
                  <a:srgbClr val="FF0000"/>
                </a:solidFill>
                <a:latin typeface="Times New Roman" pitchFamily="18" charset="0"/>
                <a:cs typeface="Times New Roman" pitchFamily="18" charset="0"/>
              </a:rPr>
              <a:t>Rows</a:t>
            </a:r>
            <a:endParaRPr lang="en-AU" sz="4400" dirty="0">
              <a:solidFill>
                <a:srgbClr val="FF0000"/>
              </a:solidFill>
              <a:latin typeface="Times New Roman" pitchFamily="18" charset="0"/>
              <a:cs typeface="Times New Roman" pitchFamily="18" charset="0"/>
            </a:endParaRPr>
          </a:p>
        </p:txBody>
      </p:sp>
      <p:sp>
        <p:nvSpPr>
          <p:cNvPr id="3" name="TextBox 2"/>
          <p:cNvSpPr txBox="1"/>
          <p:nvPr/>
        </p:nvSpPr>
        <p:spPr>
          <a:xfrm>
            <a:off x="3426576" y="7649108"/>
            <a:ext cx="7972368" cy="769441"/>
          </a:xfrm>
          <a:prstGeom prst="rect">
            <a:avLst/>
          </a:prstGeom>
          <a:noFill/>
        </p:spPr>
        <p:txBody>
          <a:bodyPr wrap="square" rtlCol="0">
            <a:spAutoFit/>
          </a:bodyPr>
          <a:lstStyle/>
          <a:p>
            <a:r>
              <a:rPr lang="en-AU" sz="4400" dirty="0" smtClean="0">
                <a:latin typeface="Times New Roman" pitchFamily="18" charset="0"/>
                <a:cs typeface="Times New Roman" pitchFamily="18" charset="0"/>
              </a:rPr>
              <a:t>So each number must be different</a:t>
            </a:r>
            <a:endParaRPr lang="en-AU" sz="4400" dirty="0">
              <a:latin typeface="Times New Roman" pitchFamily="18" charset="0"/>
              <a:cs typeface="Times New Roman" pitchFamily="18" charset="0"/>
            </a:endParaRPr>
          </a:p>
        </p:txBody>
      </p:sp>
      <p:cxnSp>
        <p:nvCxnSpPr>
          <p:cNvPr id="7" name="Straight Arrow Connector 6"/>
          <p:cNvCxnSpPr/>
          <p:nvPr/>
        </p:nvCxnSpPr>
        <p:spPr>
          <a:xfrm flipH="1" flipV="1">
            <a:off x="5746055" y="7001036"/>
            <a:ext cx="432048" cy="648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6752136" y="6857020"/>
            <a:ext cx="119287" cy="79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4516" name="TextBox 64515"/>
          <p:cNvSpPr txBox="1"/>
          <p:nvPr/>
        </p:nvSpPr>
        <p:spPr>
          <a:xfrm>
            <a:off x="2062316" y="8772993"/>
            <a:ext cx="9929321" cy="769441"/>
          </a:xfrm>
          <a:prstGeom prst="rect">
            <a:avLst/>
          </a:prstGeom>
          <a:noFill/>
        </p:spPr>
        <p:txBody>
          <a:bodyPr wrap="none" rtlCol="0">
            <a:spAutoFit/>
          </a:bodyPr>
          <a:lstStyle/>
          <a:p>
            <a:r>
              <a:rPr lang="en-AU" sz="4400" dirty="0" smtClean="0">
                <a:latin typeface="Times New Roman" pitchFamily="18" charset="0"/>
                <a:cs typeface="Times New Roman" pitchFamily="18" charset="0"/>
              </a:rPr>
              <a:t>Number of possibilities = 4 x 3 x2 x 1 = 24</a:t>
            </a:r>
            <a:endParaRPr lang="en-AU" sz="4400" dirty="0">
              <a:latin typeface="Times New Roman" pitchFamily="18" charset="0"/>
              <a:cs typeface="Times New Roman" pitchFamily="18" charset="0"/>
            </a:endParaRPr>
          </a:p>
        </p:txBody>
      </p:sp>
    </p:spTree>
    <p:extLst>
      <p:ext uri="{BB962C8B-B14F-4D97-AF65-F5344CB8AC3E}">
        <p14:creationId xmlns:p14="http://schemas.microsoft.com/office/powerpoint/2010/main" val="28802733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533848" y="196280"/>
            <a:ext cx="10728325" cy="1080120"/>
          </a:xfrm>
        </p:spPr>
        <p:txBody>
          <a:bodyPr/>
          <a:lstStyle/>
          <a:p>
            <a:r>
              <a:rPr lang="en-AU" dirty="0" smtClean="0">
                <a:effectLst>
                  <a:outerShdw blurRad="38100" dist="38100" dir="2700000" algn="tl">
                    <a:srgbClr val="C0C0C0"/>
                  </a:outerShdw>
                </a:effectLst>
              </a:rPr>
              <a:t>Possible Queen positions</a:t>
            </a:r>
          </a:p>
        </p:txBody>
      </p:sp>
      <p:graphicFrame>
        <p:nvGraphicFramePr>
          <p:cNvPr id="83998" name="Group 30"/>
          <p:cNvGraphicFramePr>
            <a:graphicFrameLocks noGrp="1"/>
          </p:cNvGraphicFramePr>
          <p:nvPr>
            <p:ph type="tbl" idx="1"/>
            <p:extLst>
              <p:ext uri="{D42A27DB-BD31-4B8C-83A1-F6EECF244321}">
                <p14:modId xmlns:p14="http://schemas.microsoft.com/office/powerpoint/2010/main" val="942771920"/>
              </p:ext>
            </p:extLst>
          </p:nvPr>
        </p:nvGraphicFramePr>
        <p:xfrm>
          <a:off x="3478336" y="1348408"/>
          <a:ext cx="1511300" cy="1511300"/>
        </p:xfrm>
        <a:graphic>
          <a:graphicData uri="http://schemas.openxmlformats.org/drawingml/2006/table">
            <a:tbl>
              <a:tblPr/>
              <a:tblGrid>
                <a:gridCol w="377825"/>
                <a:gridCol w="377825"/>
                <a:gridCol w="377825"/>
                <a:gridCol w="377825"/>
              </a:tblGrid>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3971" name="Group 3"/>
          <p:cNvGraphicFramePr>
            <a:graphicFrameLocks noGrp="1"/>
          </p:cNvGraphicFramePr>
          <p:nvPr>
            <p:ph sz="half" idx="4294967295"/>
            <p:extLst>
              <p:ext uri="{D42A27DB-BD31-4B8C-83A1-F6EECF244321}">
                <p14:modId xmlns:p14="http://schemas.microsoft.com/office/powerpoint/2010/main" val="670999941"/>
              </p:ext>
            </p:extLst>
          </p:nvPr>
        </p:nvGraphicFramePr>
        <p:xfrm>
          <a:off x="1462162" y="1348061"/>
          <a:ext cx="1530350" cy="1495426"/>
        </p:xfrm>
        <a:graphic>
          <a:graphicData uri="http://schemas.openxmlformats.org/drawingml/2006/table">
            <a:tbl>
              <a:tblPr/>
              <a:tblGrid>
                <a:gridCol w="382588"/>
                <a:gridCol w="382587"/>
                <a:gridCol w="382588"/>
                <a:gridCol w="382587"/>
              </a:tblGrid>
              <a:tr h="374650">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dirty="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0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dirty="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0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dirty="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0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dirty="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025" name="Group 57"/>
          <p:cNvGraphicFramePr>
            <a:graphicFrameLocks noGrp="1"/>
          </p:cNvGraphicFramePr>
          <p:nvPr>
            <p:extLst>
              <p:ext uri="{D42A27DB-BD31-4B8C-83A1-F6EECF244321}">
                <p14:modId xmlns:p14="http://schemas.microsoft.com/office/powerpoint/2010/main" val="1748511385"/>
              </p:ext>
            </p:extLst>
          </p:nvPr>
        </p:nvGraphicFramePr>
        <p:xfrm>
          <a:off x="1462211" y="3508648"/>
          <a:ext cx="1530350" cy="1495426"/>
        </p:xfrm>
        <a:graphic>
          <a:graphicData uri="http://schemas.openxmlformats.org/drawingml/2006/table">
            <a:tbl>
              <a:tblPr/>
              <a:tblGrid>
                <a:gridCol w="382588"/>
                <a:gridCol w="382587"/>
                <a:gridCol w="382588"/>
                <a:gridCol w="382587"/>
              </a:tblGrid>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dirty="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dirty="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052" name="Group 84"/>
          <p:cNvGraphicFramePr>
            <a:graphicFrameLocks noGrp="1"/>
          </p:cNvGraphicFramePr>
          <p:nvPr>
            <p:extLst>
              <p:ext uri="{D42A27DB-BD31-4B8C-83A1-F6EECF244321}">
                <p14:modId xmlns:p14="http://schemas.microsoft.com/office/powerpoint/2010/main" val="3536299750"/>
              </p:ext>
            </p:extLst>
          </p:nvPr>
        </p:nvGraphicFramePr>
        <p:xfrm>
          <a:off x="3478336" y="3508648"/>
          <a:ext cx="1511300" cy="1511300"/>
        </p:xfrm>
        <a:graphic>
          <a:graphicData uri="http://schemas.openxmlformats.org/drawingml/2006/table">
            <a:tbl>
              <a:tblPr/>
              <a:tblGrid>
                <a:gridCol w="377825"/>
                <a:gridCol w="377825"/>
                <a:gridCol w="377825"/>
                <a:gridCol w="377825"/>
              </a:tblGrid>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079" name="Group 111"/>
          <p:cNvGraphicFramePr>
            <a:graphicFrameLocks noGrp="1"/>
          </p:cNvGraphicFramePr>
          <p:nvPr>
            <p:extLst>
              <p:ext uri="{D42A27DB-BD31-4B8C-83A1-F6EECF244321}">
                <p14:modId xmlns:p14="http://schemas.microsoft.com/office/powerpoint/2010/main" val="1148245870"/>
              </p:ext>
            </p:extLst>
          </p:nvPr>
        </p:nvGraphicFramePr>
        <p:xfrm>
          <a:off x="5349999" y="1348408"/>
          <a:ext cx="1530350" cy="1495426"/>
        </p:xfrm>
        <a:graphic>
          <a:graphicData uri="http://schemas.openxmlformats.org/drawingml/2006/table">
            <a:tbl>
              <a:tblPr/>
              <a:tblGrid>
                <a:gridCol w="382587"/>
                <a:gridCol w="382588"/>
                <a:gridCol w="382587"/>
                <a:gridCol w="382588"/>
              </a:tblGrid>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106" name="Group 138"/>
          <p:cNvGraphicFramePr>
            <a:graphicFrameLocks noGrp="1"/>
          </p:cNvGraphicFramePr>
          <p:nvPr>
            <p:extLst>
              <p:ext uri="{D42A27DB-BD31-4B8C-83A1-F6EECF244321}">
                <p14:modId xmlns:p14="http://schemas.microsoft.com/office/powerpoint/2010/main" val="2053764310"/>
              </p:ext>
            </p:extLst>
          </p:nvPr>
        </p:nvGraphicFramePr>
        <p:xfrm>
          <a:off x="7366124" y="1348408"/>
          <a:ext cx="1511300" cy="1511300"/>
        </p:xfrm>
        <a:graphic>
          <a:graphicData uri="http://schemas.openxmlformats.org/drawingml/2006/table">
            <a:tbl>
              <a:tblPr/>
              <a:tblGrid>
                <a:gridCol w="377825"/>
                <a:gridCol w="377825"/>
                <a:gridCol w="377825"/>
                <a:gridCol w="377825"/>
              </a:tblGrid>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dirty="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dirty="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133" name="Group 165"/>
          <p:cNvGraphicFramePr>
            <a:graphicFrameLocks noGrp="1"/>
          </p:cNvGraphicFramePr>
          <p:nvPr>
            <p:extLst>
              <p:ext uri="{D42A27DB-BD31-4B8C-83A1-F6EECF244321}">
                <p14:modId xmlns:p14="http://schemas.microsoft.com/office/powerpoint/2010/main" val="2316249919"/>
              </p:ext>
            </p:extLst>
          </p:nvPr>
        </p:nvGraphicFramePr>
        <p:xfrm>
          <a:off x="5349999" y="3508648"/>
          <a:ext cx="1530350" cy="1495426"/>
        </p:xfrm>
        <a:graphic>
          <a:graphicData uri="http://schemas.openxmlformats.org/drawingml/2006/table">
            <a:tbl>
              <a:tblPr/>
              <a:tblGrid>
                <a:gridCol w="382587"/>
                <a:gridCol w="382588"/>
                <a:gridCol w="382587"/>
                <a:gridCol w="382588"/>
              </a:tblGrid>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160" name="Group 192"/>
          <p:cNvGraphicFramePr>
            <a:graphicFrameLocks noGrp="1"/>
          </p:cNvGraphicFramePr>
          <p:nvPr>
            <p:extLst>
              <p:ext uri="{D42A27DB-BD31-4B8C-83A1-F6EECF244321}">
                <p14:modId xmlns:p14="http://schemas.microsoft.com/office/powerpoint/2010/main" val="3540216507"/>
              </p:ext>
            </p:extLst>
          </p:nvPr>
        </p:nvGraphicFramePr>
        <p:xfrm>
          <a:off x="7366124" y="3508648"/>
          <a:ext cx="1511300" cy="1511300"/>
        </p:xfrm>
        <a:graphic>
          <a:graphicData uri="http://schemas.openxmlformats.org/drawingml/2006/table">
            <a:tbl>
              <a:tblPr/>
              <a:tblGrid>
                <a:gridCol w="377825"/>
                <a:gridCol w="377825"/>
                <a:gridCol w="377825"/>
                <a:gridCol w="377825"/>
              </a:tblGrid>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dirty="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187" name="Group 219"/>
          <p:cNvGraphicFramePr>
            <a:graphicFrameLocks noGrp="1"/>
          </p:cNvGraphicFramePr>
          <p:nvPr>
            <p:extLst>
              <p:ext uri="{D42A27DB-BD31-4B8C-83A1-F6EECF244321}">
                <p14:modId xmlns:p14="http://schemas.microsoft.com/office/powerpoint/2010/main" val="3037852665"/>
              </p:ext>
            </p:extLst>
          </p:nvPr>
        </p:nvGraphicFramePr>
        <p:xfrm>
          <a:off x="1462211" y="5668888"/>
          <a:ext cx="1530350" cy="1495426"/>
        </p:xfrm>
        <a:graphic>
          <a:graphicData uri="http://schemas.openxmlformats.org/drawingml/2006/table">
            <a:tbl>
              <a:tblPr/>
              <a:tblGrid>
                <a:gridCol w="382588"/>
                <a:gridCol w="382587"/>
                <a:gridCol w="382588"/>
                <a:gridCol w="382587"/>
              </a:tblGrid>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dirty="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214" name="Group 246"/>
          <p:cNvGraphicFramePr>
            <a:graphicFrameLocks noGrp="1"/>
          </p:cNvGraphicFramePr>
          <p:nvPr>
            <p:extLst>
              <p:ext uri="{D42A27DB-BD31-4B8C-83A1-F6EECF244321}">
                <p14:modId xmlns:p14="http://schemas.microsoft.com/office/powerpoint/2010/main" val="222577875"/>
              </p:ext>
            </p:extLst>
          </p:nvPr>
        </p:nvGraphicFramePr>
        <p:xfrm>
          <a:off x="3478336" y="5668888"/>
          <a:ext cx="1511300" cy="1511300"/>
        </p:xfrm>
        <a:graphic>
          <a:graphicData uri="http://schemas.openxmlformats.org/drawingml/2006/table">
            <a:tbl>
              <a:tblPr/>
              <a:tblGrid>
                <a:gridCol w="377825"/>
                <a:gridCol w="377825"/>
                <a:gridCol w="377825"/>
                <a:gridCol w="377825"/>
              </a:tblGrid>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241" name="Group 273"/>
          <p:cNvGraphicFramePr>
            <a:graphicFrameLocks noGrp="1"/>
          </p:cNvGraphicFramePr>
          <p:nvPr>
            <p:extLst>
              <p:ext uri="{D42A27DB-BD31-4B8C-83A1-F6EECF244321}">
                <p14:modId xmlns:p14="http://schemas.microsoft.com/office/powerpoint/2010/main" val="683271257"/>
              </p:ext>
            </p:extLst>
          </p:nvPr>
        </p:nvGraphicFramePr>
        <p:xfrm>
          <a:off x="1462211" y="7829203"/>
          <a:ext cx="1530350" cy="1495426"/>
        </p:xfrm>
        <a:graphic>
          <a:graphicData uri="http://schemas.openxmlformats.org/drawingml/2006/table">
            <a:tbl>
              <a:tblPr/>
              <a:tblGrid>
                <a:gridCol w="382588"/>
                <a:gridCol w="382587"/>
                <a:gridCol w="382588"/>
                <a:gridCol w="382587"/>
              </a:tblGrid>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268" name="Group 300"/>
          <p:cNvGraphicFramePr>
            <a:graphicFrameLocks noGrp="1"/>
          </p:cNvGraphicFramePr>
          <p:nvPr>
            <p:extLst>
              <p:ext uri="{D42A27DB-BD31-4B8C-83A1-F6EECF244321}">
                <p14:modId xmlns:p14="http://schemas.microsoft.com/office/powerpoint/2010/main" val="196568797"/>
              </p:ext>
            </p:extLst>
          </p:nvPr>
        </p:nvGraphicFramePr>
        <p:xfrm>
          <a:off x="3478336" y="7829203"/>
          <a:ext cx="1511300" cy="1511300"/>
        </p:xfrm>
        <a:graphic>
          <a:graphicData uri="http://schemas.openxmlformats.org/drawingml/2006/table">
            <a:tbl>
              <a:tblPr/>
              <a:tblGrid>
                <a:gridCol w="377825"/>
                <a:gridCol w="377825"/>
                <a:gridCol w="377825"/>
                <a:gridCol w="377825"/>
              </a:tblGrid>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295" name="Group 327"/>
          <p:cNvGraphicFramePr>
            <a:graphicFrameLocks noGrp="1"/>
          </p:cNvGraphicFramePr>
          <p:nvPr>
            <p:extLst>
              <p:ext uri="{D42A27DB-BD31-4B8C-83A1-F6EECF244321}">
                <p14:modId xmlns:p14="http://schemas.microsoft.com/office/powerpoint/2010/main" val="2023607254"/>
              </p:ext>
            </p:extLst>
          </p:nvPr>
        </p:nvGraphicFramePr>
        <p:xfrm>
          <a:off x="5349999" y="5668888"/>
          <a:ext cx="1530350" cy="1495426"/>
        </p:xfrm>
        <a:graphic>
          <a:graphicData uri="http://schemas.openxmlformats.org/drawingml/2006/table">
            <a:tbl>
              <a:tblPr/>
              <a:tblGrid>
                <a:gridCol w="382587"/>
                <a:gridCol w="382588"/>
                <a:gridCol w="382587"/>
                <a:gridCol w="382588"/>
              </a:tblGrid>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322" name="Group 354"/>
          <p:cNvGraphicFramePr>
            <a:graphicFrameLocks noGrp="1"/>
          </p:cNvGraphicFramePr>
          <p:nvPr>
            <p:extLst>
              <p:ext uri="{D42A27DB-BD31-4B8C-83A1-F6EECF244321}">
                <p14:modId xmlns:p14="http://schemas.microsoft.com/office/powerpoint/2010/main" val="2195411931"/>
              </p:ext>
            </p:extLst>
          </p:nvPr>
        </p:nvGraphicFramePr>
        <p:xfrm>
          <a:off x="7366124" y="5668888"/>
          <a:ext cx="1511300" cy="1511300"/>
        </p:xfrm>
        <a:graphic>
          <a:graphicData uri="http://schemas.openxmlformats.org/drawingml/2006/table">
            <a:tbl>
              <a:tblPr/>
              <a:tblGrid>
                <a:gridCol w="377825"/>
                <a:gridCol w="377825"/>
                <a:gridCol w="377825"/>
                <a:gridCol w="377825"/>
              </a:tblGrid>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349" name="Group 381"/>
          <p:cNvGraphicFramePr>
            <a:graphicFrameLocks noGrp="1"/>
          </p:cNvGraphicFramePr>
          <p:nvPr>
            <p:extLst>
              <p:ext uri="{D42A27DB-BD31-4B8C-83A1-F6EECF244321}">
                <p14:modId xmlns:p14="http://schemas.microsoft.com/office/powerpoint/2010/main" val="263495702"/>
              </p:ext>
            </p:extLst>
          </p:nvPr>
        </p:nvGraphicFramePr>
        <p:xfrm>
          <a:off x="5349999" y="7829203"/>
          <a:ext cx="1530350" cy="1495426"/>
        </p:xfrm>
        <a:graphic>
          <a:graphicData uri="http://schemas.openxmlformats.org/drawingml/2006/table">
            <a:tbl>
              <a:tblPr/>
              <a:tblGrid>
                <a:gridCol w="382587"/>
                <a:gridCol w="382588"/>
                <a:gridCol w="382587"/>
                <a:gridCol w="382588"/>
              </a:tblGrid>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376" name="Group 408"/>
          <p:cNvGraphicFramePr>
            <a:graphicFrameLocks noGrp="1"/>
          </p:cNvGraphicFramePr>
          <p:nvPr>
            <p:extLst>
              <p:ext uri="{D42A27DB-BD31-4B8C-83A1-F6EECF244321}">
                <p14:modId xmlns:p14="http://schemas.microsoft.com/office/powerpoint/2010/main" val="2227430557"/>
              </p:ext>
            </p:extLst>
          </p:nvPr>
        </p:nvGraphicFramePr>
        <p:xfrm>
          <a:off x="7366124" y="7829203"/>
          <a:ext cx="1511300" cy="1511300"/>
        </p:xfrm>
        <a:graphic>
          <a:graphicData uri="http://schemas.openxmlformats.org/drawingml/2006/table">
            <a:tbl>
              <a:tblPr/>
              <a:tblGrid>
                <a:gridCol w="377825"/>
                <a:gridCol w="377825"/>
                <a:gridCol w="377825"/>
                <a:gridCol w="377825"/>
              </a:tblGrid>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dirty="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dirty="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403" name="Group 435"/>
          <p:cNvGraphicFramePr>
            <a:graphicFrameLocks noGrp="1"/>
          </p:cNvGraphicFramePr>
          <p:nvPr>
            <p:extLst>
              <p:ext uri="{D42A27DB-BD31-4B8C-83A1-F6EECF244321}">
                <p14:modId xmlns:p14="http://schemas.microsoft.com/office/powerpoint/2010/main" val="755527968"/>
              </p:ext>
            </p:extLst>
          </p:nvPr>
        </p:nvGraphicFramePr>
        <p:xfrm>
          <a:off x="9310811" y="1348408"/>
          <a:ext cx="1530350" cy="1495426"/>
        </p:xfrm>
        <a:graphic>
          <a:graphicData uri="http://schemas.openxmlformats.org/drawingml/2006/table">
            <a:tbl>
              <a:tblPr/>
              <a:tblGrid>
                <a:gridCol w="382588"/>
                <a:gridCol w="382587"/>
                <a:gridCol w="382588"/>
                <a:gridCol w="382587"/>
              </a:tblGrid>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430" name="Group 462"/>
          <p:cNvGraphicFramePr>
            <a:graphicFrameLocks noGrp="1"/>
          </p:cNvGraphicFramePr>
          <p:nvPr>
            <p:extLst>
              <p:ext uri="{D42A27DB-BD31-4B8C-83A1-F6EECF244321}">
                <p14:modId xmlns:p14="http://schemas.microsoft.com/office/powerpoint/2010/main" val="3067071451"/>
              </p:ext>
            </p:extLst>
          </p:nvPr>
        </p:nvGraphicFramePr>
        <p:xfrm>
          <a:off x="11326936" y="1348408"/>
          <a:ext cx="1511300" cy="1511300"/>
        </p:xfrm>
        <a:graphic>
          <a:graphicData uri="http://schemas.openxmlformats.org/drawingml/2006/table">
            <a:tbl>
              <a:tblPr/>
              <a:tblGrid>
                <a:gridCol w="377825"/>
                <a:gridCol w="377825"/>
                <a:gridCol w="377825"/>
                <a:gridCol w="377825"/>
              </a:tblGrid>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457" name="Group 489"/>
          <p:cNvGraphicFramePr>
            <a:graphicFrameLocks noGrp="1"/>
          </p:cNvGraphicFramePr>
          <p:nvPr>
            <p:extLst>
              <p:ext uri="{D42A27DB-BD31-4B8C-83A1-F6EECF244321}">
                <p14:modId xmlns:p14="http://schemas.microsoft.com/office/powerpoint/2010/main" val="1272182433"/>
              </p:ext>
            </p:extLst>
          </p:nvPr>
        </p:nvGraphicFramePr>
        <p:xfrm>
          <a:off x="9310811" y="3508648"/>
          <a:ext cx="1530350" cy="1495426"/>
        </p:xfrm>
        <a:graphic>
          <a:graphicData uri="http://schemas.openxmlformats.org/drawingml/2006/table">
            <a:tbl>
              <a:tblPr/>
              <a:tblGrid>
                <a:gridCol w="382588"/>
                <a:gridCol w="382587"/>
                <a:gridCol w="382588"/>
                <a:gridCol w="382587"/>
              </a:tblGrid>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484" name="Group 516"/>
          <p:cNvGraphicFramePr>
            <a:graphicFrameLocks noGrp="1"/>
          </p:cNvGraphicFramePr>
          <p:nvPr>
            <p:extLst>
              <p:ext uri="{D42A27DB-BD31-4B8C-83A1-F6EECF244321}">
                <p14:modId xmlns:p14="http://schemas.microsoft.com/office/powerpoint/2010/main" val="4022958870"/>
              </p:ext>
            </p:extLst>
          </p:nvPr>
        </p:nvGraphicFramePr>
        <p:xfrm>
          <a:off x="11326936" y="3508648"/>
          <a:ext cx="1511300" cy="1511300"/>
        </p:xfrm>
        <a:graphic>
          <a:graphicData uri="http://schemas.openxmlformats.org/drawingml/2006/table">
            <a:tbl>
              <a:tblPr/>
              <a:tblGrid>
                <a:gridCol w="377825"/>
                <a:gridCol w="377825"/>
                <a:gridCol w="377825"/>
                <a:gridCol w="377825"/>
              </a:tblGrid>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511" name="Group 543"/>
          <p:cNvGraphicFramePr>
            <a:graphicFrameLocks noGrp="1"/>
          </p:cNvGraphicFramePr>
          <p:nvPr>
            <p:extLst>
              <p:ext uri="{D42A27DB-BD31-4B8C-83A1-F6EECF244321}">
                <p14:modId xmlns:p14="http://schemas.microsoft.com/office/powerpoint/2010/main" val="2218218480"/>
              </p:ext>
            </p:extLst>
          </p:nvPr>
        </p:nvGraphicFramePr>
        <p:xfrm>
          <a:off x="9310811" y="5668888"/>
          <a:ext cx="1530350" cy="1495426"/>
        </p:xfrm>
        <a:graphic>
          <a:graphicData uri="http://schemas.openxmlformats.org/drawingml/2006/table">
            <a:tbl>
              <a:tblPr/>
              <a:tblGrid>
                <a:gridCol w="382588"/>
                <a:gridCol w="382587"/>
                <a:gridCol w="382588"/>
                <a:gridCol w="382587"/>
              </a:tblGrid>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538" name="Group 570"/>
          <p:cNvGraphicFramePr>
            <a:graphicFrameLocks noGrp="1"/>
          </p:cNvGraphicFramePr>
          <p:nvPr>
            <p:extLst>
              <p:ext uri="{D42A27DB-BD31-4B8C-83A1-F6EECF244321}">
                <p14:modId xmlns:p14="http://schemas.microsoft.com/office/powerpoint/2010/main" val="73298687"/>
              </p:ext>
            </p:extLst>
          </p:nvPr>
        </p:nvGraphicFramePr>
        <p:xfrm>
          <a:off x="11326936" y="5668888"/>
          <a:ext cx="1511300" cy="1511300"/>
        </p:xfrm>
        <a:graphic>
          <a:graphicData uri="http://schemas.openxmlformats.org/drawingml/2006/table">
            <a:tbl>
              <a:tblPr/>
              <a:tblGrid>
                <a:gridCol w="377825"/>
                <a:gridCol w="377825"/>
                <a:gridCol w="377825"/>
                <a:gridCol w="377825"/>
              </a:tblGrid>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565" name="Group 597"/>
          <p:cNvGraphicFramePr>
            <a:graphicFrameLocks noGrp="1"/>
          </p:cNvGraphicFramePr>
          <p:nvPr>
            <p:extLst>
              <p:ext uri="{D42A27DB-BD31-4B8C-83A1-F6EECF244321}">
                <p14:modId xmlns:p14="http://schemas.microsoft.com/office/powerpoint/2010/main" val="2700589888"/>
              </p:ext>
            </p:extLst>
          </p:nvPr>
        </p:nvGraphicFramePr>
        <p:xfrm>
          <a:off x="9310811" y="7829203"/>
          <a:ext cx="1530350" cy="1495426"/>
        </p:xfrm>
        <a:graphic>
          <a:graphicData uri="http://schemas.openxmlformats.org/drawingml/2006/table">
            <a:tbl>
              <a:tblPr/>
              <a:tblGrid>
                <a:gridCol w="382588"/>
                <a:gridCol w="382587"/>
                <a:gridCol w="382588"/>
                <a:gridCol w="382587"/>
              </a:tblGrid>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592" name="Group 624"/>
          <p:cNvGraphicFramePr>
            <a:graphicFrameLocks noGrp="1"/>
          </p:cNvGraphicFramePr>
          <p:nvPr>
            <p:extLst>
              <p:ext uri="{D42A27DB-BD31-4B8C-83A1-F6EECF244321}">
                <p14:modId xmlns:p14="http://schemas.microsoft.com/office/powerpoint/2010/main" val="2788199330"/>
              </p:ext>
            </p:extLst>
          </p:nvPr>
        </p:nvGraphicFramePr>
        <p:xfrm>
          <a:off x="11326936" y="7829203"/>
          <a:ext cx="1511300" cy="1511300"/>
        </p:xfrm>
        <a:graphic>
          <a:graphicData uri="http://schemas.openxmlformats.org/drawingml/2006/table">
            <a:tbl>
              <a:tblPr/>
              <a:tblGrid>
                <a:gridCol w="377825"/>
                <a:gridCol w="377825"/>
                <a:gridCol w="377825"/>
                <a:gridCol w="377825"/>
              </a:tblGrid>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 name="TextBox 27"/>
          <p:cNvSpPr txBox="1"/>
          <p:nvPr/>
        </p:nvSpPr>
        <p:spPr>
          <a:xfrm>
            <a:off x="1677864" y="2991663"/>
            <a:ext cx="1080120" cy="369332"/>
          </a:xfrm>
          <a:prstGeom prst="rect">
            <a:avLst/>
          </a:prstGeom>
          <a:noFill/>
        </p:spPr>
        <p:txBody>
          <a:bodyPr wrap="square" rtlCol="0">
            <a:spAutoFit/>
          </a:bodyPr>
          <a:lstStyle/>
          <a:p>
            <a:r>
              <a:rPr lang="en-AU" dirty="0" smtClean="0"/>
              <a:t>[0,1,2,3]</a:t>
            </a:r>
            <a:endParaRPr lang="en-AU" dirty="0"/>
          </a:p>
        </p:txBody>
      </p:sp>
      <p:sp>
        <p:nvSpPr>
          <p:cNvPr id="29" name="TextBox 28"/>
          <p:cNvSpPr txBox="1"/>
          <p:nvPr/>
        </p:nvSpPr>
        <p:spPr>
          <a:xfrm>
            <a:off x="3648426" y="2994961"/>
            <a:ext cx="1080120" cy="369332"/>
          </a:xfrm>
          <a:prstGeom prst="rect">
            <a:avLst/>
          </a:prstGeom>
          <a:noFill/>
        </p:spPr>
        <p:txBody>
          <a:bodyPr wrap="square" rtlCol="0">
            <a:spAutoFit/>
          </a:bodyPr>
          <a:lstStyle/>
          <a:p>
            <a:r>
              <a:rPr lang="en-AU" dirty="0" smtClean="0"/>
              <a:t>[0,1,3,2]</a:t>
            </a:r>
            <a:endParaRPr lang="en-AU" dirty="0"/>
          </a:p>
        </p:txBody>
      </p:sp>
      <p:sp>
        <p:nvSpPr>
          <p:cNvPr id="30" name="TextBox 29"/>
          <p:cNvSpPr txBox="1"/>
          <p:nvPr/>
        </p:nvSpPr>
        <p:spPr>
          <a:xfrm>
            <a:off x="5566296" y="2985007"/>
            <a:ext cx="1152128" cy="369332"/>
          </a:xfrm>
          <a:prstGeom prst="rect">
            <a:avLst/>
          </a:prstGeom>
          <a:noFill/>
        </p:spPr>
        <p:txBody>
          <a:bodyPr wrap="square" rtlCol="0">
            <a:spAutoFit/>
          </a:bodyPr>
          <a:lstStyle/>
          <a:p>
            <a:r>
              <a:rPr lang="en-AU" dirty="0" smtClean="0"/>
              <a:t>[0,2,1,3]</a:t>
            </a:r>
            <a:endParaRPr lang="en-AU" dirty="0"/>
          </a:p>
        </p:txBody>
      </p:sp>
      <p:sp>
        <p:nvSpPr>
          <p:cNvPr id="31" name="TextBox 30"/>
          <p:cNvSpPr txBox="1"/>
          <p:nvPr/>
        </p:nvSpPr>
        <p:spPr>
          <a:xfrm>
            <a:off x="7510512" y="2985007"/>
            <a:ext cx="1152128" cy="369332"/>
          </a:xfrm>
          <a:prstGeom prst="rect">
            <a:avLst/>
          </a:prstGeom>
          <a:noFill/>
        </p:spPr>
        <p:txBody>
          <a:bodyPr wrap="square" rtlCol="0">
            <a:spAutoFit/>
          </a:bodyPr>
          <a:lstStyle/>
          <a:p>
            <a:r>
              <a:rPr lang="en-AU" dirty="0" smtClean="0"/>
              <a:t>[0,2,3,1]</a:t>
            </a:r>
            <a:endParaRPr lang="en-AU" dirty="0"/>
          </a:p>
        </p:txBody>
      </p:sp>
      <p:sp>
        <p:nvSpPr>
          <p:cNvPr id="32" name="TextBox 31"/>
          <p:cNvSpPr txBox="1"/>
          <p:nvPr/>
        </p:nvSpPr>
        <p:spPr>
          <a:xfrm>
            <a:off x="9526736" y="2985007"/>
            <a:ext cx="1152128" cy="369332"/>
          </a:xfrm>
          <a:prstGeom prst="rect">
            <a:avLst/>
          </a:prstGeom>
          <a:noFill/>
        </p:spPr>
        <p:txBody>
          <a:bodyPr wrap="square" rtlCol="0">
            <a:spAutoFit/>
          </a:bodyPr>
          <a:lstStyle/>
          <a:p>
            <a:r>
              <a:rPr lang="en-AU" dirty="0" smtClean="0"/>
              <a:t>[0,3,1,2]</a:t>
            </a:r>
            <a:endParaRPr lang="en-AU" dirty="0"/>
          </a:p>
        </p:txBody>
      </p:sp>
      <p:sp>
        <p:nvSpPr>
          <p:cNvPr id="33" name="TextBox 32"/>
          <p:cNvSpPr txBox="1"/>
          <p:nvPr/>
        </p:nvSpPr>
        <p:spPr>
          <a:xfrm>
            <a:off x="11542960" y="2985007"/>
            <a:ext cx="1152128" cy="369332"/>
          </a:xfrm>
          <a:prstGeom prst="rect">
            <a:avLst/>
          </a:prstGeom>
          <a:noFill/>
        </p:spPr>
        <p:txBody>
          <a:bodyPr wrap="square" rtlCol="0">
            <a:spAutoFit/>
          </a:bodyPr>
          <a:lstStyle/>
          <a:p>
            <a:r>
              <a:rPr lang="en-AU" dirty="0" smtClean="0"/>
              <a:t>[0,3,2,1]</a:t>
            </a:r>
            <a:endParaRPr lang="en-AU" dirty="0"/>
          </a:p>
        </p:txBody>
      </p:sp>
      <p:sp>
        <p:nvSpPr>
          <p:cNvPr id="34" name="TextBox 33"/>
          <p:cNvSpPr txBox="1"/>
          <p:nvPr/>
        </p:nvSpPr>
        <p:spPr>
          <a:xfrm>
            <a:off x="1677864" y="5092824"/>
            <a:ext cx="1080120" cy="369332"/>
          </a:xfrm>
          <a:prstGeom prst="rect">
            <a:avLst/>
          </a:prstGeom>
          <a:noFill/>
        </p:spPr>
        <p:txBody>
          <a:bodyPr wrap="square" rtlCol="0">
            <a:spAutoFit/>
          </a:bodyPr>
          <a:lstStyle/>
          <a:p>
            <a:r>
              <a:rPr lang="en-AU" dirty="0" smtClean="0"/>
              <a:t>[1,0,2,3]</a:t>
            </a:r>
            <a:endParaRPr lang="en-AU" dirty="0"/>
          </a:p>
        </p:txBody>
      </p:sp>
      <p:sp>
        <p:nvSpPr>
          <p:cNvPr id="35" name="TextBox 34"/>
          <p:cNvSpPr txBox="1"/>
          <p:nvPr/>
        </p:nvSpPr>
        <p:spPr>
          <a:xfrm>
            <a:off x="3648426" y="5096122"/>
            <a:ext cx="1080120" cy="369332"/>
          </a:xfrm>
          <a:prstGeom prst="rect">
            <a:avLst/>
          </a:prstGeom>
          <a:noFill/>
        </p:spPr>
        <p:txBody>
          <a:bodyPr wrap="square" rtlCol="0">
            <a:spAutoFit/>
          </a:bodyPr>
          <a:lstStyle/>
          <a:p>
            <a:r>
              <a:rPr lang="en-AU" dirty="0" smtClean="0"/>
              <a:t>[1,0,3,2]</a:t>
            </a:r>
            <a:endParaRPr lang="en-AU" dirty="0"/>
          </a:p>
        </p:txBody>
      </p:sp>
      <p:sp>
        <p:nvSpPr>
          <p:cNvPr id="36" name="TextBox 35"/>
          <p:cNvSpPr txBox="1"/>
          <p:nvPr/>
        </p:nvSpPr>
        <p:spPr>
          <a:xfrm>
            <a:off x="5566296" y="5086168"/>
            <a:ext cx="1152128" cy="369332"/>
          </a:xfrm>
          <a:prstGeom prst="rect">
            <a:avLst/>
          </a:prstGeom>
          <a:noFill/>
        </p:spPr>
        <p:txBody>
          <a:bodyPr wrap="square" rtlCol="0">
            <a:spAutoFit/>
          </a:bodyPr>
          <a:lstStyle/>
          <a:p>
            <a:r>
              <a:rPr lang="en-AU" dirty="0" smtClean="0"/>
              <a:t>[1,2,0,3]</a:t>
            </a:r>
            <a:endParaRPr lang="en-AU" dirty="0"/>
          </a:p>
        </p:txBody>
      </p:sp>
      <p:sp>
        <p:nvSpPr>
          <p:cNvPr id="37" name="TextBox 36"/>
          <p:cNvSpPr txBox="1"/>
          <p:nvPr/>
        </p:nvSpPr>
        <p:spPr>
          <a:xfrm>
            <a:off x="7510512" y="5086168"/>
            <a:ext cx="1152128" cy="369332"/>
          </a:xfrm>
          <a:prstGeom prst="rect">
            <a:avLst/>
          </a:prstGeom>
          <a:noFill/>
        </p:spPr>
        <p:txBody>
          <a:bodyPr wrap="square" rtlCol="0">
            <a:spAutoFit/>
          </a:bodyPr>
          <a:lstStyle/>
          <a:p>
            <a:r>
              <a:rPr lang="en-AU" dirty="0" smtClean="0"/>
              <a:t>[1,2,3,0]</a:t>
            </a:r>
            <a:endParaRPr lang="en-AU" dirty="0"/>
          </a:p>
        </p:txBody>
      </p:sp>
      <p:sp>
        <p:nvSpPr>
          <p:cNvPr id="38" name="TextBox 37"/>
          <p:cNvSpPr txBox="1"/>
          <p:nvPr/>
        </p:nvSpPr>
        <p:spPr>
          <a:xfrm>
            <a:off x="9526736" y="5086168"/>
            <a:ext cx="1152128" cy="369332"/>
          </a:xfrm>
          <a:prstGeom prst="rect">
            <a:avLst/>
          </a:prstGeom>
          <a:noFill/>
        </p:spPr>
        <p:txBody>
          <a:bodyPr wrap="square" rtlCol="0">
            <a:spAutoFit/>
          </a:bodyPr>
          <a:lstStyle/>
          <a:p>
            <a:r>
              <a:rPr lang="en-AU" dirty="0" smtClean="0"/>
              <a:t>[1,3,0,2]</a:t>
            </a:r>
            <a:endParaRPr lang="en-AU" dirty="0"/>
          </a:p>
        </p:txBody>
      </p:sp>
      <p:sp>
        <p:nvSpPr>
          <p:cNvPr id="39" name="TextBox 38"/>
          <p:cNvSpPr txBox="1"/>
          <p:nvPr/>
        </p:nvSpPr>
        <p:spPr>
          <a:xfrm>
            <a:off x="11542960" y="5086168"/>
            <a:ext cx="1152128" cy="369332"/>
          </a:xfrm>
          <a:prstGeom prst="rect">
            <a:avLst/>
          </a:prstGeom>
          <a:noFill/>
        </p:spPr>
        <p:txBody>
          <a:bodyPr wrap="square" rtlCol="0">
            <a:spAutoFit/>
          </a:bodyPr>
          <a:lstStyle/>
          <a:p>
            <a:r>
              <a:rPr lang="en-AU" dirty="0" smtClean="0"/>
              <a:t>[1,3,2,0]</a:t>
            </a:r>
            <a:endParaRPr lang="en-AU" dirty="0"/>
          </a:p>
        </p:txBody>
      </p:sp>
      <p:sp>
        <p:nvSpPr>
          <p:cNvPr id="40" name="TextBox 39"/>
          <p:cNvSpPr txBox="1"/>
          <p:nvPr/>
        </p:nvSpPr>
        <p:spPr>
          <a:xfrm>
            <a:off x="1677864" y="7253064"/>
            <a:ext cx="1080120" cy="369332"/>
          </a:xfrm>
          <a:prstGeom prst="rect">
            <a:avLst/>
          </a:prstGeom>
          <a:noFill/>
        </p:spPr>
        <p:txBody>
          <a:bodyPr wrap="square" rtlCol="0">
            <a:spAutoFit/>
          </a:bodyPr>
          <a:lstStyle/>
          <a:p>
            <a:r>
              <a:rPr lang="en-AU" dirty="0" smtClean="0"/>
              <a:t>[2,0,1,3]</a:t>
            </a:r>
            <a:endParaRPr lang="en-AU" dirty="0"/>
          </a:p>
        </p:txBody>
      </p:sp>
      <p:sp>
        <p:nvSpPr>
          <p:cNvPr id="41" name="TextBox 40"/>
          <p:cNvSpPr txBox="1"/>
          <p:nvPr/>
        </p:nvSpPr>
        <p:spPr>
          <a:xfrm>
            <a:off x="3648426" y="7256362"/>
            <a:ext cx="1080120" cy="369332"/>
          </a:xfrm>
          <a:prstGeom prst="rect">
            <a:avLst/>
          </a:prstGeom>
          <a:noFill/>
        </p:spPr>
        <p:txBody>
          <a:bodyPr wrap="square" rtlCol="0">
            <a:spAutoFit/>
          </a:bodyPr>
          <a:lstStyle/>
          <a:p>
            <a:r>
              <a:rPr lang="en-AU" dirty="0" smtClean="0"/>
              <a:t>[2,0,3,1]</a:t>
            </a:r>
            <a:endParaRPr lang="en-AU" dirty="0"/>
          </a:p>
        </p:txBody>
      </p:sp>
      <p:sp>
        <p:nvSpPr>
          <p:cNvPr id="42" name="TextBox 41"/>
          <p:cNvSpPr txBox="1"/>
          <p:nvPr/>
        </p:nvSpPr>
        <p:spPr>
          <a:xfrm>
            <a:off x="5566296" y="7246408"/>
            <a:ext cx="1152128" cy="369332"/>
          </a:xfrm>
          <a:prstGeom prst="rect">
            <a:avLst/>
          </a:prstGeom>
          <a:noFill/>
        </p:spPr>
        <p:txBody>
          <a:bodyPr wrap="square" rtlCol="0">
            <a:spAutoFit/>
          </a:bodyPr>
          <a:lstStyle/>
          <a:p>
            <a:r>
              <a:rPr lang="en-AU" dirty="0" smtClean="0"/>
              <a:t>[2,1,0,3]</a:t>
            </a:r>
            <a:endParaRPr lang="en-AU" dirty="0"/>
          </a:p>
        </p:txBody>
      </p:sp>
      <p:sp>
        <p:nvSpPr>
          <p:cNvPr id="43" name="TextBox 42"/>
          <p:cNvSpPr txBox="1"/>
          <p:nvPr/>
        </p:nvSpPr>
        <p:spPr>
          <a:xfrm>
            <a:off x="7510512" y="7246408"/>
            <a:ext cx="1152128" cy="369332"/>
          </a:xfrm>
          <a:prstGeom prst="rect">
            <a:avLst/>
          </a:prstGeom>
          <a:noFill/>
        </p:spPr>
        <p:txBody>
          <a:bodyPr wrap="square" rtlCol="0">
            <a:spAutoFit/>
          </a:bodyPr>
          <a:lstStyle/>
          <a:p>
            <a:r>
              <a:rPr lang="en-AU" dirty="0" smtClean="0"/>
              <a:t>[2,1,3,0]</a:t>
            </a:r>
            <a:endParaRPr lang="en-AU" dirty="0"/>
          </a:p>
        </p:txBody>
      </p:sp>
      <p:sp>
        <p:nvSpPr>
          <p:cNvPr id="44" name="TextBox 43"/>
          <p:cNvSpPr txBox="1"/>
          <p:nvPr/>
        </p:nvSpPr>
        <p:spPr>
          <a:xfrm>
            <a:off x="9526736" y="7246408"/>
            <a:ext cx="1152128" cy="369332"/>
          </a:xfrm>
          <a:prstGeom prst="rect">
            <a:avLst/>
          </a:prstGeom>
          <a:noFill/>
        </p:spPr>
        <p:txBody>
          <a:bodyPr wrap="square" rtlCol="0">
            <a:spAutoFit/>
          </a:bodyPr>
          <a:lstStyle/>
          <a:p>
            <a:r>
              <a:rPr lang="en-AU" dirty="0" smtClean="0"/>
              <a:t>[2,3,0,1]</a:t>
            </a:r>
            <a:endParaRPr lang="en-AU" dirty="0"/>
          </a:p>
        </p:txBody>
      </p:sp>
      <p:sp>
        <p:nvSpPr>
          <p:cNvPr id="45" name="TextBox 44"/>
          <p:cNvSpPr txBox="1"/>
          <p:nvPr/>
        </p:nvSpPr>
        <p:spPr>
          <a:xfrm>
            <a:off x="11542960" y="7246408"/>
            <a:ext cx="1152128" cy="369332"/>
          </a:xfrm>
          <a:prstGeom prst="rect">
            <a:avLst/>
          </a:prstGeom>
          <a:noFill/>
        </p:spPr>
        <p:txBody>
          <a:bodyPr wrap="square" rtlCol="0">
            <a:spAutoFit/>
          </a:bodyPr>
          <a:lstStyle/>
          <a:p>
            <a:r>
              <a:rPr lang="en-AU" dirty="0" smtClean="0"/>
              <a:t>[2,3,1,0]</a:t>
            </a:r>
            <a:endParaRPr lang="en-AU" dirty="0"/>
          </a:p>
        </p:txBody>
      </p:sp>
      <p:sp>
        <p:nvSpPr>
          <p:cNvPr id="46" name="TextBox 45"/>
          <p:cNvSpPr txBox="1"/>
          <p:nvPr/>
        </p:nvSpPr>
        <p:spPr>
          <a:xfrm>
            <a:off x="1687780" y="9384268"/>
            <a:ext cx="1080120" cy="369332"/>
          </a:xfrm>
          <a:prstGeom prst="rect">
            <a:avLst/>
          </a:prstGeom>
          <a:noFill/>
        </p:spPr>
        <p:txBody>
          <a:bodyPr wrap="square" rtlCol="0">
            <a:spAutoFit/>
          </a:bodyPr>
          <a:lstStyle/>
          <a:p>
            <a:r>
              <a:rPr lang="en-AU" dirty="0" smtClean="0"/>
              <a:t>[3,0,1,2]</a:t>
            </a:r>
            <a:endParaRPr lang="en-AU" dirty="0"/>
          </a:p>
        </p:txBody>
      </p:sp>
      <p:sp>
        <p:nvSpPr>
          <p:cNvPr id="47" name="TextBox 46"/>
          <p:cNvSpPr txBox="1"/>
          <p:nvPr/>
        </p:nvSpPr>
        <p:spPr>
          <a:xfrm>
            <a:off x="3658342" y="9387566"/>
            <a:ext cx="1080120" cy="369332"/>
          </a:xfrm>
          <a:prstGeom prst="rect">
            <a:avLst/>
          </a:prstGeom>
          <a:noFill/>
        </p:spPr>
        <p:txBody>
          <a:bodyPr wrap="square" rtlCol="0">
            <a:spAutoFit/>
          </a:bodyPr>
          <a:lstStyle/>
          <a:p>
            <a:r>
              <a:rPr lang="en-AU" dirty="0" smtClean="0"/>
              <a:t>[3,0,2,1]</a:t>
            </a:r>
            <a:endParaRPr lang="en-AU" dirty="0"/>
          </a:p>
        </p:txBody>
      </p:sp>
      <p:sp>
        <p:nvSpPr>
          <p:cNvPr id="48" name="TextBox 47"/>
          <p:cNvSpPr txBox="1"/>
          <p:nvPr/>
        </p:nvSpPr>
        <p:spPr>
          <a:xfrm>
            <a:off x="5576212" y="9377612"/>
            <a:ext cx="1152128" cy="369332"/>
          </a:xfrm>
          <a:prstGeom prst="rect">
            <a:avLst/>
          </a:prstGeom>
          <a:noFill/>
        </p:spPr>
        <p:txBody>
          <a:bodyPr wrap="square" rtlCol="0">
            <a:spAutoFit/>
          </a:bodyPr>
          <a:lstStyle/>
          <a:p>
            <a:r>
              <a:rPr lang="en-AU" dirty="0" smtClean="0"/>
              <a:t>[3,1,0,2]</a:t>
            </a:r>
            <a:endParaRPr lang="en-AU" dirty="0"/>
          </a:p>
        </p:txBody>
      </p:sp>
      <p:sp>
        <p:nvSpPr>
          <p:cNvPr id="49" name="TextBox 48"/>
          <p:cNvSpPr txBox="1"/>
          <p:nvPr/>
        </p:nvSpPr>
        <p:spPr>
          <a:xfrm>
            <a:off x="7520428" y="9377612"/>
            <a:ext cx="1152128" cy="369332"/>
          </a:xfrm>
          <a:prstGeom prst="rect">
            <a:avLst/>
          </a:prstGeom>
          <a:noFill/>
        </p:spPr>
        <p:txBody>
          <a:bodyPr wrap="square" rtlCol="0">
            <a:spAutoFit/>
          </a:bodyPr>
          <a:lstStyle/>
          <a:p>
            <a:r>
              <a:rPr lang="en-AU" dirty="0" smtClean="0"/>
              <a:t>[3,1,2,0]</a:t>
            </a:r>
            <a:endParaRPr lang="en-AU" dirty="0"/>
          </a:p>
        </p:txBody>
      </p:sp>
      <p:sp>
        <p:nvSpPr>
          <p:cNvPr id="50" name="TextBox 49"/>
          <p:cNvSpPr txBox="1"/>
          <p:nvPr/>
        </p:nvSpPr>
        <p:spPr>
          <a:xfrm>
            <a:off x="9536652" y="9377612"/>
            <a:ext cx="1152128" cy="369332"/>
          </a:xfrm>
          <a:prstGeom prst="rect">
            <a:avLst/>
          </a:prstGeom>
          <a:noFill/>
        </p:spPr>
        <p:txBody>
          <a:bodyPr wrap="square" rtlCol="0">
            <a:spAutoFit/>
          </a:bodyPr>
          <a:lstStyle/>
          <a:p>
            <a:r>
              <a:rPr lang="en-AU" dirty="0" smtClean="0"/>
              <a:t>[3,2,0,1]</a:t>
            </a:r>
            <a:endParaRPr lang="en-AU" dirty="0"/>
          </a:p>
        </p:txBody>
      </p:sp>
      <p:sp>
        <p:nvSpPr>
          <p:cNvPr id="51" name="TextBox 50"/>
          <p:cNvSpPr txBox="1"/>
          <p:nvPr/>
        </p:nvSpPr>
        <p:spPr>
          <a:xfrm>
            <a:off x="11552876" y="9377612"/>
            <a:ext cx="1152128" cy="369332"/>
          </a:xfrm>
          <a:prstGeom prst="rect">
            <a:avLst/>
          </a:prstGeom>
          <a:noFill/>
        </p:spPr>
        <p:txBody>
          <a:bodyPr wrap="square" rtlCol="0">
            <a:spAutoFit/>
          </a:bodyPr>
          <a:lstStyle/>
          <a:p>
            <a:r>
              <a:rPr lang="en-AU" dirty="0" smtClean="0"/>
              <a:t>[3,2,1,0]</a:t>
            </a:r>
            <a:endParaRPr lang="en-AU" dirty="0"/>
          </a:p>
        </p:txBody>
      </p:sp>
    </p:spTree>
    <p:extLst>
      <p:ext uri="{BB962C8B-B14F-4D97-AF65-F5344CB8AC3E}">
        <p14:creationId xmlns:p14="http://schemas.microsoft.com/office/powerpoint/2010/main" val="23782033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533848" y="196280"/>
            <a:ext cx="10728325" cy="1080120"/>
          </a:xfrm>
        </p:spPr>
        <p:txBody>
          <a:bodyPr/>
          <a:lstStyle/>
          <a:p>
            <a:r>
              <a:rPr lang="en-AU" dirty="0" smtClean="0">
                <a:effectLst>
                  <a:outerShdw blurRad="38100" dist="38100" dir="2700000" algn="tl">
                    <a:srgbClr val="C0C0C0"/>
                  </a:outerShdw>
                </a:effectLst>
              </a:rPr>
              <a:t>Finding Solutions</a:t>
            </a:r>
          </a:p>
        </p:txBody>
      </p:sp>
      <p:graphicFrame>
        <p:nvGraphicFramePr>
          <p:cNvPr id="83998" name="Group 30"/>
          <p:cNvGraphicFramePr>
            <a:graphicFrameLocks noGrp="1"/>
          </p:cNvGraphicFramePr>
          <p:nvPr>
            <p:ph type="tbl" idx="1"/>
            <p:extLst>
              <p:ext uri="{D42A27DB-BD31-4B8C-83A1-F6EECF244321}">
                <p14:modId xmlns:p14="http://schemas.microsoft.com/office/powerpoint/2010/main" val="4119840745"/>
              </p:ext>
            </p:extLst>
          </p:nvPr>
        </p:nvGraphicFramePr>
        <p:xfrm>
          <a:off x="3478336" y="1348408"/>
          <a:ext cx="1511300" cy="1511300"/>
        </p:xfrm>
        <a:graphic>
          <a:graphicData uri="http://schemas.openxmlformats.org/drawingml/2006/table">
            <a:tbl>
              <a:tblPr/>
              <a:tblGrid>
                <a:gridCol w="377825"/>
                <a:gridCol w="377825"/>
                <a:gridCol w="377825"/>
                <a:gridCol w="377825"/>
              </a:tblGrid>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3971" name="Group 3"/>
          <p:cNvGraphicFramePr>
            <a:graphicFrameLocks noGrp="1"/>
          </p:cNvGraphicFramePr>
          <p:nvPr>
            <p:ph sz="half" idx="4294967295"/>
            <p:extLst>
              <p:ext uri="{D42A27DB-BD31-4B8C-83A1-F6EECF244321}">
                <p14:modId xmlns:p14="http://schemas.microsoft.com/office/powerpoint/2010/main" val="2603429951"/>
              </p:ext>
            </p:extLst>
          </p:nvPr>
        </p:nvGraphicFramePr>
        <p:xfrm>
          <a:off x="1462162" y="1348061"/>
          <a:ext cx="1530350" cy="1495426"/>
        </p:xfrm>
        <a:graphic>
          <a:graphicData uri="http://schemas.openxmlformats.org/drawingml/2006/table">
            <a:tbl>
              <a:tblPr/>
              <a:tblGrid>
                <a:gridCol w="382588"/>
                <a:gridCol w="382587"/>
                <a:gridCol w="382588"/>
                <a:gridCol w="382587"/>
              </a:tblGrid>
              <a:tr h="374650">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dirty="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0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dirty="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0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dirty="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0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dirty="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025" name="Group 57"/>
          <p:cNvGraphicFramePr>
            <a:graphicFrameLocks noGrp="1"/>
          </p:cNvGraphicFramePr>
          <p:nvPr>
            <p:extLst>
              <p:ext uri="{D42A27DB-BD31-4B8C-83A1-F6EECF244321}">
                <p14:modId xmlns:p14="http://schemas.microsoft.com/office/powerpoint/2010/main" val="890197961"/>
              </p:ext>
            </p:extLst>
          </p:nvPr>
        </p:nvGraphicFramePr>
        <p:xfrm>
          <a:off x="1462211" y="3508648"/>
          <a:ext cx="1530350" cy="1495426"/>
        </p:xfrm>
        <a:graphic>
          <a:graphicData uri="http://schemas.openxmlformats.org/drawingml/2006/table">
            <a:tbl>
              <a:tblPr/>
              <a:tblGrid>
                <a:gridCol w="382588"/>
                <a:gridCol w="382587"/>
                <a:gridCol w="382588"/>
                <a:gridCol w="382587"/>
              </a:tblGrid>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dirty="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dirty="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052" name="Group 84"/>
          <p:cNvGraphicFramePr>
            <a:graphicFrameLocks noGrp="1"/>
          </p:cNvGraphicFramePr>
          <p:nvPr>
            <p:extLst>
              <p:ext uri="{D42A27DB-BD31-4B8C-83A1-F6EECF244321}">
                <p14:modId xmlns:p14="http://schemas.microsoft.com/office/powerpoint/2010/main" val="2259394846"/>
              </p:ext>
            </p:extLst>
          </p:nvPr>
        </p:nvGraphicFramePr>
        <p:xfrm>
          <a:off x="3478336" y="3508648"/>
          <a:ext cx="1511300" cy="1511300"/>
        </p:xfrm>
        <a:graphic>
          <a:graphicData uri="http://schemas.openxmlformats.org/drawingml/2006/table">
            <a:tbl>
              <a:tblPr/>
              <a:tblGrid>
                <a:gridCol w="377825"/>
                <a:gridCol w="377825"/>
                <a:gridCol w="377825"/>
                <a:gridCol w="377825"/>
              </a:tblGrid>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079" name="Group 111"/>
          <p:cNvGraphicFramePr>
            <a:graphicFrameLocks noGrp="1"/>
          </p:cNvGraphicFramePr>
          <p:nvPr>
            <p:extLst>
              <p:ext uri="{D42A27DB-BD31-4B8C-83A1-F6EECF244321}">
                <p14:modId xmlns:p14="http://schemas.microsoft.com/office/powerpoint/2010/main" val="3657884958"/>
              </p:ext>
            </p:extLst>
          </p:nvPr>
        </p:nvGraphicFramePr>
        <p:xfrm>
          <a:off x="5349999" y="1348408"/>
          <a:ext cx="1530350" cy="1495426"/>
        </p:xfrm>
        <a:graphic>
          <a:graphicData uri="http://schemas.openxmlformats.org/drawingml/2006/table">
            <a:tbl>
              <a:tblPr/>
              <a:tblGrid>
                <a:gridCol w="382587"/>
                <a:gridCol w="382588"/>
                <a:gridCol w="382587"/>
                <a:gridCol w="382588"/>
              </a:tblGrid>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106" name="Group 138"/>
          <p:cNvGraphicFramePr>
            <a:graphicFrameLocks noGrp="1"/>
          </p:cNvGraphicFramePr>
          <p:nvPr>
            <p:extLst>
              <p:ext uri="{D42A27DB-BD31-4B8C-83A1-F6EECF244321}">
                <p14:modId xmlns:p14="http://schemas.microsoft.com/office/powerpoint/2010/main" val="2982231171"/>
              </p:ext>
            </p:extLst>
          </p:nvPr>
        </p:nvGraphicFramePr>
        <p:xfrm>
          <a:off x="7366124" y="1348408"/>
          <a:ext cx="1511300" cy="1511300"/>
        </p:xfrm>
        <a:graphic>
          <a:graphicData uri="http://schemas.openxmlformats.org/drawingml/2006/table">
            <a:tbl>
              <a:tblPr/>
              <a:tblGrid>
                <a:gridCol w="377825"/>
                <a:gridCol w="377825"/>
                <a:gridCol w="377825"/>
                <a:gridCol w="377825"/>
              </a:tblGrid>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dirty="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dirty="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133" name="Group 165"/>
          <p:cNvGraphicFramePr>
            <a:graphicFrameLocks noGrp="1"/>
          </p:cNvGraphicFramePr>
          <p:nvPr>
            <p:extLst>
              <p:ext uri="{D42A27DB-BD31-4B8C-83A1-F6EECF244321}">
                <p14:modId xmlns:p14="http://schemas.microsoft.com/office/powerpoint/2010/main" val="244220240"/>
              </p:ext>
            </p:extLst>
          </p:nvPr>
        </p:nvGraphicFramePr>
        <p:xfrm>
          <a:off x="5349999" y="3508648"/>
          <a:ext cx="1530350" cy="1495426"/>
        </p:xfrm>
        <a:graphic>
          <a:graphicData uri="http://schemas.openxmlformats.org/drawingml/2006/table">
            <a:tbl>
              <a:tblPr/>
              <a:tblGrid>
                <a:gridCol w="382587"/>
                <a:gridCol w="382588"/>
                <a:gridCol w="382587"/>
                <a:gridCol w="382588"/>
              </a:tblGrid>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160" name="Group 192"/>
          <p:cNvGraphicFramePr>
            <a:graphicFrameLocks noGrp="1"/>
          </p:cNvGraphicFramePr>
          <p:nvPr>
            <p:extLst>
              <p:ext uri="{D42A27DB-BD31-4B8C-83A1-F6EECF244321}">
                <p14:modId xmlns:p14="http://schemas.microsoft.com/office/powerpoint/2010/main" val="864966246"/>
              </p:ext>
            </p:extLst>
          </p:nvPr>
        </p:nvGraphicFramePr>
        <p:xfrm>
          <a:off x="7366124" y="3508648"/>
          <a:ext cx="1511300" cy="1511300"/>
        </p:xfrm>
        <a:graphic>
          <a:graphicData uri="http://schemas.openxmlformats.org/drawingml/2006/table">
            <a:tbl>
              <a:tblPr/>
              <a:tblGrid>
                <a:gridCol w="377825"/>
                <a:gridCol w="377825"/>
                <a:gridCol w="377825"/>
                <a:gridCol w="377825"/>
              </a:tblGrid>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dirty="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187" name="Group 219"/>
          <p:cNvGraphicFramePr>
            <a:graphicFrameLocks noGrp="1"/>
          </p:cNvGraphicFramePr>
          <p:nvPr>
            <p:extLst>
              <p:ext uri="{D42A27DB-BD31-4B8C-83A1-F6EECF244321}">
                <p14:modId xmlns:p14="http://schemas.microsoft.com/office/powerpoint/2010/main" val="389603009"/>
              </p:ext>
            </p:extLst>
          </p:nvPr>
        </p:nvGraphicFramePr>
        <p:xfrm>
          <a:off x="1462211" y="5668888"/>
          <a:ext cx="1530350" cy="1495426"/>
        </p:xfrm>
        <a:graphic>
          <a:graphicData uri="http://schemas.openxmlformats.org/drawingml/2006/table">
            <a:tbl>
              <a:tblPr/>
              <a:tblGrid>
                <a:gridCol w="382588"/>
                <a:gridCol w="382587"/>
                <a:gridCol w="382588"/>
                <a:gridCol w="382587"/>
              </a:tblGrid>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dirty="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214" name="Group 246"/>
          <p:cNvGraphicFramePr>
            <a:graphicFrameLocks noGrp="1"/>
          </p:cNvGraphicFramePr>
          <p:nvPr>
            <p:extLst>
              <p:ext uri="{D42A27DB-BD31-4B8C-83A1-F6EECF244321}">
                <p14:modId xmlns:p14="http://schemas.microsoft.com/office/powerpoint/2010/main" val="3629161202"/>
              </p:ext>
            </p:extLst>
          </p:nvPr>
        </p:nvGraphicFramePr>
        <p:xfrm>
          <a:off x="3478336" y="5668888"/>
          <a:ext cx="1511300" cy="1511300"/>
        </p:xfrm>
        <a:graphic>
          <a:graphicData uri="http://schemas.openxmlformats.org/drawingml/2006/table">
            <a:tbl>
              <a:tblPr/>
              <a:tblGrid>
                <a:gridCol w="377825"/>
                <a:gridCol w="377825"/>
                <a:gridCol w="377825"/>
                <a:gridCol w="377825"/>
              </a:tblGrid>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241" name="Group 273"/>
          <p:cNvGraphicFramePr>
            <a:graphicFrameLocks noGrp="1"/>
          </p:cNvGraphicFramePr>
          <p:nvPr>
            <p:extLst>
              <p:ext uri="{D42A27DB-BD31-4B8C-83A1-F6EECF244321}">
                <p14:modId xmlns:p14="http://schemas.microsoft.com/office/powerpoint/2010/main" val="2381309935"/>
              </p:ext>
            </p:extLst>
          </p:nvPr>
        </p:nvGraphicFramePr>
        <p:xfrm>
          <a:off x="1462211" y="7829203"/>
          <a:ext cx="1530350" cy="1495426"/>
        </p:xfrm>
        <a:graphic>
          <a:graphicData uri="http://schemas.openxmlformats.org/drawingml/2006/table">
            <a:tbl>
              <a:tblPr/>
              <a:tblGrid>
                <a:gridCol w="382588"/>
                <a:gridCol w="382587"/>
                <a:gridCol w="382588"/>
                <a:gridCol w="382587"/>
              </a:tblGrid>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268" name="Group 300"/>
          <p:cNvGraphicFramePr>
            <a:graphicFrameLocks noGrp="1"/>
          </p:cNvGraphicFramePr>
          <p:nvPr>
            <p:extLst>
              <p:ext uri="{D42A27DB-BD31-4B8C-83A1-F6EECF244321}">
                <p14:modId xmlns:p14="http://schemas.microsoft.com/office/powerpoint/2010/main" val="1273334547"/>
              </p:ext>
            </p:extLst>
          </p:nvPr>
        </p:nvGraphicFramePr>
        <p:xfrm>
          <a:off x="3478336" y="7829203"/>
          <a:ext cx="1511300" cy="1511300"/>
        </p:xfrm>
        <a:graphic>
          <a:graphicData uri="http://schemas.openxmlformats.org/drawingml/2006/table">
            <a:tbl>
              <a:tblPr/>
              <a:tblGrid>
                <a:gridCol w="377825"/>
                <a:gridCol w="377825"/>
                <a:gridCol w="377825"/>
                <a:gridCol w="377825"/>
              </a:tblGrid>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295" name="Group 327"/>
          <p:cNvGraphicFramePr>
            <a:graphicFrameLocks noGrp="1"/>
          </p:cNvGraphicFramePr>
          <p:nvPr>
            <p:extLst>
              <p:ext uri="{D42A27DB-BD31-4B8C-83A1-F6EECF244321}">
                <p14:modId xmlns:p14="http://schemas.microsoft.com/office/powerpoint/2010/main" val="293909983"/>
              </p:ext>
            </p:extLst>
          </p:nvPr>
        </p:nvGraphicFramePr>
        <p:xfrm>
          <a:off x="5349999" y="5668888"/>
          <a:ext cx="1530350" cy="1495426"/>
        </p:xfrm>
        <a:graphic>
          <a:graphicData uri="http://schemas.openxmlformats.org/drawingml/2006/table">
            <a:tbl>
              <a:tblPr/>
              <a:tblGrid>
                <a:gridCol w="382587"/>
                <a:gridCol w="382588"/>
                <a:gridCol w="382587"/>
                <a:gridCol w="382588"/>
              </a:tblGrid>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322" name="Group 354"/>
          <p:cNvGraphicFramePr>
            <a:graphicFrameLocks noGrp="1"/>
          </p:cNvGraphicFramePr>
          <p:nvPr>
            <p:extLst>
              <p:ext uri="{D42A27DB-BD31-4B8C-83A1-F6EECF244321}">
                <p14:modId xmlns:p14="http://schemas.microsoft.com/office/powerpoint/2010/main" val="1628019359"/>
              </p:ext>
            </p:extLst>
          </p:nvPr>
        </p:nvGraphicFramePr>
        <p:xfrm>
          <a:off x="7366124" y="5668888"/>
          <a:ext cx="1511300" cy="1511300"/>
        </p:xfrm>
        <a:graphic>
          <a:graphicData uri="http://schemas.openxmlformats.org/drawingml/2006/table">
            <a:tbl>
              <a:tblPr/>
              <a:tblGrid>
                <a:gridCol w="377825"/>
                <a:gridCol w="377825"/>
                <a:gridCol w="377825"/>
                <a:gridCol w="377825"/>
              </a:tblGrid>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349" name="Group 381"/>
          <p:cNvGraphicFramePr>
            <a:graphicFrameLocks noGrp="1"/>
          </p:cNvGraphicFramePr>
          <p:nvPr>
            <p:extLst>
              <p:ext uri="{D42A27DB-BD31-4B8C-83A1-F6EECF244321}">
                <p14:modId xmlns:p14="http://schemas.microsoft.com/office/powerpoint/2010/main" val="1193937971"/>
              </p:ext>
            </p:extLst>
          </p:nvPr>
        </p:nvGraphicFramePr>
        <p:xfrm>
          <a:off x="5349999" y="7829203"/>
          <a:ext cx="1530350" cy="1495426"/>
        </p:xfrm>
        <a:graphic>
          <a:graphicData uri="http://schemas.openxmlformats.org/drawingml/2006/table">
            <a:tbl>
              <a:tblPr/>
              <a:tblGrid>
                <a:gridCol w="382587"/>
                <a:gridCol w="382588"/>
                <a:gridCol w="382587"/>
                <a:gridCol w="382588"/>
              </a:tblGrid>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376" name="Group 408"/>
          <p:cNvGraphicFramePr>
            <a:graphicFrameLocks noGrp="1"/>
          </p:cNvGraphicFramePr>
          <p:nvPr>
            <p:extLst>
              <p:ext uri="{D42A27DB-BD31-4B8C-83A1-F6EECF244321}">
                <p14:modId xmlns:p14="http://schemas.microsoft.com/office/powerpoint/2010/main" val="736809839"/>
              </p:ext>
            </p:extLst>
          </p:nvPr>
        </p:nvGraphicFramePr>
        <p:xfrm>
          <a:off x="7366124" y="7829203"/>
          <a:ext cx="1511300" cy="1511300"/>
        </p:xfrm>
        <a:graphic>
          <a:graphicData uri="http://schemas.openxmlformats.org/drawingml/2006/table">
            <a:tbl>
              <a:tblPr/>
              <a:tblGrid>
                <a:gridCol w="377825"/>
                <a:gridCol w="377825"/>
                <a:gridCol w="377825"/>
                <a:gridCol w="377825"/>
              </a:tblGrid>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dirty="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dirty="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403" name="Group 435"/>
          <p:cNvGraphicFramePr>
            <a:graphicFrameLocks noGrp="1"/>
          </p:cNvGraphicFramePr>
          <p:nvPr>
            <p:extLst>
              <p:ext uri="{D42A27DB-BD31-4B8C-83A1-F6EECF244321}">
                <p14:modId xmlns:p14="http://schemas.microsoft.com/office/powerpoint/2010/main" val="4113795813"/>
              </p:ext>
            </p:extLst>
          </p:nvPr>
        </p:nvGraphicFramePr>
        <p:xfrm>
          <a:off x="9310811" y="1348408"/>
          <a:ext cx="1530350" cy="1495426"/>
        </p:xfrm>
        <a:graphic>
          <a:graphicData uri="http://schemas.openxmlformats.org/drawingml/2006/table">
            <a:tbl>
              <a:tblPr/>
              <a:tblGrid>
                <a:gridCol w="382588"/>
                <a:gridCol w="382587"/>
                <a:gridCol w="382588"/>
                <a:gridCol w="382587"/>
              </a:tblGrid>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430" name="Group 462"/>
          <p:cNvGraphicFramePr>
            <a:graphicFrameLocks noGrp="1"/>
          </p:cNvGraphicFramePr>
          <p:nvPr>
            <p:extLst>
              <p:ext uri="{D42A27DB-BD31-4B8C-83A1-F6EECF244321}">
                <p14:modId xmlns:p14="http://schemas.microsoft.com/office/powerpoint/2010/main" val="643389077"/>
              </p:ext>
            </p:extLst>
          </p:nvPr>
        </p:nvGraphicFramePr>
        <p:xfrm>
          <a:off x="11326936" y="1348408"/>
          <a:ext cx="1511300" cy="1511300"/>
        </p:xfrm>
        <a:graphic>
          <a:graphicData uri="http://schemas.openxmlformats.org/drawingml/2006/table">
            <a:tbl>
              <a:tblPr/>
              <a:tblGrid>
                <a:gridCol w="377825"/>
                <a:gridCol w="377825"/>
                <a:gridCol w="377825"/>
                <a:gridCol w="377825"/>
              </a:tblGrid>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457" name="Group 489"/>
          <p:cNvGraphicFramePr>
            <a:graphicFrameLocks noGrp="1"/>
          </p:cNvGraphicFramePr>
          <p:nvPr>
            <p:extLst>
              <p:ext uri="{D42A27DB-BD31-4B8C-83A1-F6EECF244321}">
                <p14:modId xmlns:p14="http://schemas.microsoft.com/office/powerpoint/2010/main" val="1219972225"/>
              </p:ext>
            </p:extLst>
          </p:nvPr>
        </p:nvGraphicFramePr>
        <p:xfrm>
          <a:off x="9310811" y="3508648"/>
          <a:ext cx="1530350" cy="1495426"/>
        </p:xfrm>
        <a:graphic>
          <a:graphicData uri="http://schemas.openxmlformats.org/drawingml/2006/table">
            <a:tbl>
              <a:tblPr/>
              <a:tblGrid>
                <a:gridCol w="382588"/>
                <a:gridCol w="382587"/>
                <a:gridCol w="382588"/>
                <a:gridCol w="382587"/>
              </a:tblGrid>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484" name="Group 516"/>
          <p:cNvGraphicFramePr>
            <a:graphicFrameLocks noGrp="1"/>
          </p:cNvGraphicFramePr>
          <p:nvPr>
            <p:extLst>
              <p:ext uri="{D42A27DB-BD31-4B8C-83A1-F6EECF244321}">
                <p14:modId xmlns:p14="http://schemas.microsoft.com/office/powerpoint/2010/main" val="2220017600"/>
              </p:ext>
            </p:extLst>
          </p:nvPr>
        </p:nvGraphicFramePr>
        <p:xfrm>
          <a:off x="11326936" y="3508648"/>
          <a:ext cx="1511300" cy="1511300"/>
        </p:xfrm>
        <a:graphic>
          <a:graphicData uri="http://schemas.openxmlformats.org/drawingml/2006/table">
            <a:tbl>
              <a:tblPr/>
              <a:tblGrid>
                <a:gridCol w="377825"/>
                <a:gridCol w="377825"/>
                <a:gridCol w="377825"/>
                <a:gridCol w="377825"/>
              </a:tblGrid>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511" name="Group 543"/>
          <p:cNvGraphicFramePr>
            <a:graphicFrameLocks noGrp="1"/>
          </p:cNvGraphicFramePr>
          <p:nvPr>
            <p:extLst>
              <p:ext uri="{D42A27DB-BD31-4B8C-83A1-F6EECF244321}">
                <p14:modId xmlns:p14="http://schemas.microsoft.com/office/powerpoint/2010/main" val="1286107919"/>
              </p:ext>
            </p:extLst>
          </p:nvPr>
        </p:nvGraphicFramePr>
        <p:xfrm>
          <a:off x="9310811" y="5668888"/>
          <a:ext cx="1530350" cy="1495426"/>
        </p:xfrm>
        <a:graphic>
          <a:graphicData uri="http://schemas.openxmlformats.org/drawingml/2006/table">
            <a:tbl>
              <a:tblPr/>
              <a:tblGrid>
                <a:gridCol w="382588"/>
                <a:gridCol w="382587"/>
                <a:gridCol w="382588"/>
                <a:gridCol w="382587"/>
              </a:tblGrid>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538" name="Group 570"/>
          <p:cNvGraphicFramePr>
            <a:graphicFrameLocks noGrp="1"/>
          </p:cNvGraphicFramePr>
          <p:nvPr>
            <p:extLst>
              <p:ext uri="{D42A27DB-BD31-4B8C-83A1-F6EECF244321}">
                <p14:modId xmlns:p14="http://schemas.microsoft.com/office/powerpoint/2010/main" val="3894762817"/>
              </p:ext>
            </p:extLst>
          </p:nvPr>
        </p:nvGraphicFramePr>
        <p:xfrm>
          <a:off x="11326936" y="5668888"/>
          <a:ext cx="1511300" cy="1511300"/>
        </p:xfrm>
        <a:graphic>
          <a:graphicData uri="http://schemas.openxmlformats.org/drawingml/2006/table">
            <a:tbl>
              <a:tblPr/>
              <a:tblGrid>
                <a:gridCol w="377825"/>
                <a:gridCol w="377825"/>
                <a:gridCol w="377825"/>
                <a:gridCol w="377825"/>
              </a:tblGrid>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565" name="Group 597"/>
          <p:cNvGraphicFramePr>
            <a:graphicFrameLocks noGrp="1"/>
          </p:cNvGraphicFramePr>
          <p:nvPr>
            <p:extLst>
              <p:ext uri="{D42A27DB-BD31-4B8C-83A1-F6EECF244321}">
                <p14:modId xmlns:p14="http://schemas.microsoft.com/office/powerpoint/2010/main" val="1825509739"/>
              </p:ext>
            </p:extLst>
          </p:nvPr>
        </p:nvGraphicFramePr>
        <p:xfrm>
          <a:off x="9310811" y="7829203"/>
          <a:ext cx="1530350" cy="1495426"/>
        </p:xfrm>
        <a:graphic>
          <a:graphicData uri="http://schemas.openxmlformats.org/drawingml/2006/table">
            <a:tbl>
              <a:tblPr/>
              <a:tblGrid>
                <a:gridCol w="382588"/>
                <a:gridCol w="382587"/>
                <a:gridCol w="382588"/>
                <a:gridCol w="382587"/>
              </a:tblGrid>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4592" name="Group 624"/>
          <p:cNvGraphicFramePr>
            <a:graphicFrameLocks noGrp="1"/>
          </p:cNvGraphicFramePr>
          <p:nvPr>
            <p:extLst>
              <p:ext uri="{D42A27DB-BD31-4B8C-83A1-F6EECF244321}">
                <p14:modId xmlns:p14="http://schemas.microsoft.com/office/powerpoint/2010/main" val="3161184652"/>
              </p:ext>
            </p:extLst>
          </p:nvPr>
        </p:nvGraphicFramePr>
        <p:xfrm>
          <a:off x="11326936" y="7829203"/>
          <a:ext cx="1511300" cy="1511300"/>
        </p:xfrm>
        <a:graphic>
          <a:graphicData uri="http://schemas.openxmlformats.org/drawingml/2006/table">
            <a:tbl>
              <a:tblPr/>
              <a:tblGrid>
                <a:gridCol w="377825"/>
                <a:gridCol w="377825"/>
                <a:gridCol w="377825"/>
                <a:gridCol w="377825"/>
              </a:tblGrid>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AU" sz="1800" b="1" i="0" u="none" strike="noStrike" cap="none" normalizeH="0" baseline="0" smtClean="0">
                          <a:ln>
                            <a:noFill/>
                          </a:ln>
                          <a:solidFill>
                            <a:schemeClr val="tx1"/>
                          </a:solidFill>
                          <a:effectLst/>
                          <a:latin typeface="Arial" pitchFamily="34" charset="0"/>
                          <a:ea typeface="MS PGothic" pitchFamily="34" charset="-128"/>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300163"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AU" sz="1800" b="1" i="0" u="none" strike="noStrike" cap="none" normalizeH="0" baseline="0" smtClean="0">
                        <a:ln>
                          <a:noFill/>
                        </a:ln>
                        <a:solidFill>
                          <a:schemeClr val="tx1"/>
                        </a:solidFill>
                        <a:effectLst/>
                        <a:latin typeface="Arial" pitchFamily="34" charset="0"/>
                        <a:ea typeface="MS PGothic" pitchFamily="34"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 name="TextBox 27"/>
          <p:cNvSpPr txBox="1"/>
          <p:nvPr/>
        </p:nvSpPr>
        <p:spPr>
          <a:xfrm>
            <a:off x="1677864" y="2991663"/>
            <a:ext cx="1080120" cy="369332"/>
          </a:xfrm>
          <a:prstGeom prst="rect">
            <a:avLst/>
          </a:prstGeom>
          <a:noFill/>
        </p:spPr>
        <p:txBody>
          <a:bodyPr wrap="square" rtlCol="0">
            <a:spAutoFit/>
          </a:bodyPr>
          <a:lstStyle/>
          <a:p>
            <a:r>
              <a:rPr lang="en-AU" dirty="0" smtClean="0"/>
              <a:t>[0,1,2,3]</a:t>
            </a:r>
            <a:endParaRPr lang="en-AU" dirty="0"/>
          </a:p>
        </p:txBody>
      </p:sp>
      <p:sp>
        <p:nvSpPr>
          <p:cNvPr id="29" name="TextBox 28"/>
          <p:cNvSpPr txBox="1"/>
          <p:nvPr/>
        </p:nvSpPr>
        <p:spPr>
          <a:xfrm>
            <a:off x="3648426" y="2994961"/>
            <a:ext cx="1080120" cy="369332"/>
          </a:xfrm>
          <a:prstGeom prst="rect">
            <a:avLst/>
          </a:prstGeom>
          <a:noFill/>
        </p:spPr>
        <p:txBody>
          <a:bodyPr wrap="square" rtlCol="0">
            <a:spAutoFit/>
          </a:bodyPr>
          <a:lstStyle/>
          <a:p>
            <a:r>
              <a:rPr lang="en-AU" dirty="0" smtClean="0"/>
              <a:t>[0,1,3,2]</a:t>
            </a:r>
            <a:endParaRPr lang="en-AU" dirty="0"/>
          </a:p>
        </p:txBody>
      </p:sp>
      <p:sp>
        <p:nvSpPr>
          <p:cNvPr id="30" name="TextBox 29"/>
          <p:cNvSpPr txBox="1"/>
          <p:nvPr/>
        </p:nvSpPr>
        <p:spPr>
          <a:xfrm>
            <a:off x="5566296" y="2985007"/>
            <a:ext cx="1152128" cy="369332"/>
          </a:xfrm>
          <a:prstGeom prst="rect">
            <a:avLst/>
          </a:prstGeom>
          <a:noFill/>
        </p:spPr>
        <p:txBody>
          <a:bodyPr wrap="square" rtlCol="0">
            <a:spAutoFit/>
          </a:bodyPr>
          <a:lstStyle/>
          <a:p>
            <a:r>
              <a:rPr lang="en-AU" dirty="0" smtClean="0"/>
              <a:t>[0,2,1,3]</a:t>
            </a:r>
            <a:endParaRPr lang="en-AU" dirty="0"/>
          </a:p>
        </p:txBody>
      </p:sp>
      <p:sp>
        <p:nvSpPr>
          <p:cNvPr id="31" name="TextBox 30"/>
          <p:cNvSpPr txBox="1"/>
          <p:nvPr/>
        </p:nvSpPr>
        <p:spPr>
          <a:xfrm>
            <a:off x="7510512" y="2985007"/>
            <a:ext cx="1152128" cy="369332"/>
          </a:xfrm>
          <a:prstGeom prst="rect">
            <a:avLst/>
          </a:prstGeom>
          <a:noFill/>
        </p:spPr>
        <p:txBody>
          <a:bodyPr wrap="square" rtlCol="0">
            <a:spAutoFit/>
          </a:bodyPr>
          <a:lstStyle/>
          <a:p>
            <a:r>
              <a:rPr lang="en-AU" dirty="0" smtClean="0"/>
              <a:t>[0,2,3,1]</a:t>
            </a:r>
            <a:endParaRPr lang="en-AU" dirty="0"/>
          </a:p>
        </p:txBody>
      </p:sp>
      <p:sp>
        <p:nvSpPr>
          <p:cNvPr id="32" name="TextBox 31"/>
          <p:cNvSpPr txBox="1"/>
          <p:nvPr/>
        </p:nvSpPr>
        <p:spPr>
          <a:xfrm>
            <a:off x="9526736" y="2985007"/>
            <a:ext cx="1152128" cy="369332"/>
          </a:xfrm>
          <a:prstGeom prst="rect">
            <a:avLst/>
          </a:prstGeom>
          <a:noFill/>
        </p:spPr>
        <p:txBody>
          <a:bodyPr wrap="square" rtlCol="0">
            <a:spAutoFit/>
          </a:bodyPr>
          <a:lstStyle/>
          <a:p>
            <a:r>
              <a:rPr lang="en-AU" dirty="0" smtClean="0"/>
              <a:t>[0,3,1,2]</a:t>
            </a:r>
            <a:endParaRPr lang="en-AU" dirty="0"/>
          </a:p>
        </p:txBody>
      </p:sp>
      <p:sp>
        <p:nvSpPr>
          <p:cNvPr id="33" name="TextBox 32"/>
          <p:cNvSpPr txBox="1"/>
          <p:nvPr/>
        </p:nvSpPr>
        <p:spPr>
          <a:xfrm>
            <a:off x="11542960" y="2985007"/>
            <a:ext cx="1152128" cy="369332"/>
          </a:xfrm>
          <a:prstGeom prst="rect">
            <a:avLst/>
          </a:prstGeom>
          <a:noFill/>
        </p:spPr>
        <p:txBody>
          <a:bodyPr wrap="square" rtlCol="0">
            <a:spAutoFit/>
          </a:bodyPr>
          <a:lstStyle/>
          <a:p>
            <a:r>
              <a:rPr lang="en-AU" dirty="0" smtClean="0"/>
              <a:t>[0,3,2,1]</a:t>
            </a:r>
            <a:endParaRPr lang="en-AU" dirty="0"/>
          </a:p>
        </p:txBody>
      </p:sp>
      <p:sp>
        <p:nvSpPr>
          <p:cNvPr id="34" name="TextBox 33"/>
          <p:cNvSpPr txBox="1"/>
          <p:nvPr/>
        </p:nvSpPr>
        <p:spPr>
          <a:xfrm>
            <a:off x="1677864" y="5092824"/>
            <a:ext cx="1080120" cy="369332"/>
          </a:xfrm>
          <a:prstGeom prst="rect">
            <a:avLst/>
          </a:prstGeom>
          <a:noFill/>
        </p:spPr>
        <p:txBody>
          <a:bodyPr wrap="square" rtlCol="0">
            <a:spAutoFit/>
          </a:bodyPr>
          <a:lstStyle/>
          <a:p>
            <a:r>
              <a:rPr lang="en-AU" dirty="0" smtClean="0"/>
              <a:t>[1,0,2,3]</a:t>
            </a:r>
            <a:endParaRPr lang="en-AU" dirty="0"/>
          </a:p>
        </p:txBody>
      </p:sp>
      <p:sp>
        <p:nvSpPr>
          <p:cNvPr id="35" name="TextBox 34"/>
          <p:cNvSpPr txBox="1"/>
          <p:nvPr/>
        </p:nvSpPr>
        <p:spPr>
          <a:xfrm>
            <a:off x="3648426" y="5096122"/>
            <a:ext cx="1080120" cy="369332"/>
          </a:xfrm>
          <a:prstGeom prst="rect">
            <a:avLst/>
          </a:prstGeom>
          <a:noFill/>
        </p:spPr>
        <p:txBody>
          <a:bodyPr wrap="square" rtlCol="0">
            <a:spAutoFit/>
          </a:bodyPr>
          <a:lstStyle/>
          <a:p>
            <a:r>
              <a:rPr lang="en-AU" dirty="0" smtClean="0"/>
              <a:t>[1,0,3,2]</a:t>
            </a:r>
            <a:endParaRPr lang="en-AU" dirty="0"/>
          </a:p>
        </p:txBody>
      </p:sp>
      <p:sp>
        <p:nvSpPr>
          <p:cNvPr id="36" name="TextBox 35"/>
          <p:cNvSpPr txBox="1"/>
          <p:nvPr/>
        </p:nvSpPr>
        <p:spPr>
          <a:xfrm>
            <a:off x="5566296" y="5086168"/>
            <a:ext cx="1152128" cy="369332"/>
          </a:xfrm>
          <a:prstGeom prst="rect">
            <a:avLst/>
          </a:prstGeom>
          <a:noFill/>
        </p:spPr>
        <p:txBody>
          <a:bodyPr wrap="square" rtlCol="0">
            <a:spAutoFit/>
          </a:bodyPr>
          <a:lstStyle/>
          <a:p>
            <a:r>
              <a:rPr lang="en-AU" dirty="0" smtClean="0"/>
              <a:t>[1,2,0,3]</a:t>
            </a:r>
            <a:endParaRPr lang="en-AU" dirty="0"/>
          </a:p>
        </p:txBody>
      </p:sp>
      <p:sp>
        <p:nvSpPr>
          <p:cNvPr id="37" name="TextBox 36"/>
          <p:cNvSpPr txBox="1"/>
          <p:nvPr/>
        </p:nvSpPr>
        <p:spPr>
          <a:xfrm>
            <a:off x="7510512" y="5086168"/>
            <a:ext cx="1152128" cy="369332"/>
          </a:xfrm>
          <a:prstGeom prst="rect">
            <a:avLst/>
          </a:prstGeom>
          <a:noFill/>
        </p:spPr>
        <p:txBody>
          <a:bodyPr wrap="square" rtlCol="0">
            <a:spAutoFit/>
          </a:bodyPr>
          <a:lstStyle/>
          <a:p>
            <a:r>
              <a:rPr lang="en-AU" dirty="0" smtClean="0"/>
              <a:t>[1,2,3,0]</a:t>
            </a:r>
            <a:endParaRPr lang="en-AU" dirty="0"/>
          </a:p>
        </p:txBody>
      </p:sp>
      <p:sp>
        <p:nvSpPr>
          <p:cNvPr id="38" name="TextBox 37"/>
          <p:cNvSpPr txBox="1"/>
          <p:nvPr/>
        </p:nvSpPr>
        <p:spPr>
          <a:xfrm>
            <a:off x="9526736" y="5086168"/>
            <a:ext cx="1152128" cy="369332"/>
          </a:xfrm>
          <a:prstGeom prst="rect">
            <a:avLst/>
          </a:prstGeom>
          <a:noFill/>
        </p:spPr>
        <p:txBody>
          <a:bodyPr wrap="square" rtlCol="0">
            <a:spAutoFit/>
          </a:bodyPr>
          <a:lstStyle/>
          <a:p>
            <a:r>
              <a:rPr lang="en-AU" dirty="0" smtClean="0"/>
              <a:t>[1,3,0,2]</a:t>
            </a:r>
            <a:endParaRPr lang="en-AU" dirty="0"/>
          </a:p>
        </p:txBody>
      </p:sp>
      <p:sp>
        <p:nvSpPr>
          <p:cNvPr id="39" name="TextBox 38"/>
          <p:cNvSpPr txBox="1"/>
          <p:nvPr/>
        </p:nvSpPr>
        <p:spPr>
          <a:xfrm>
            <a:off x="11542960" y="5086168"/>
            <a:ext cx="1152128" cy="369332"/>
          </a:xfrm>
          <a:prstGeom prst="rect">
            <a:avLst/>
          </a:prstGeom>
          <a:noFill/>
        </p:spPr>
        <p:txBody>
          <a:bodyPr wrap="square" rtlCol="0">
            <a:spAutoFit/>
          </a:bodyPr>
          <a:lstStyle/>
          <a:p>
            <a:r>
              <a:rPr lang="en-AU" dirty="0" smtClean="0"/>
              <a:t>[1,3,2,0]</a:t>
            </a:r>
            <a:endParaRPr lang="en-AU" dirty="0"/>
          </a:p>
        </p:txBody>
      </p:sp>
      <p:sp>
        <p:nvSpPr>
          <p:cNvPr id="40" name="TextBox 39"/>
          <p:cNvSpPr txBox="1"/>
          <p:nvPr/>
        </p:nvSpPr>
        <p:spPr>
          <a:xfrm>
            <a:off x="1677864" y="7253064"/>
            <a:ext cx="1080120" cy="369332"/>
          </a:xfrm>
          <a:prstGeom prst="rect">
            <a:avLst/>
          </a:prstGeom>
          <a:noFill/>
        </p:spPr>
        <p:txBody>
          <a:bodyPr wrap="square" rtlCol="0">
            <a:spAutoFit/>
          </a:bodyPr>
          <a:lstStyle/>
          <a:p>
            <a:r>
              <a:rPr lang="en-AU" dirty="0" smtClean="0"/>
              <a:t>[2,0,1,3]</a:t>
            </a:r>
            <a:endParaRPr lang="en-AU" dirty="0"/>
          </a:p>
        </p:txBody>
      </p:sp>
      <p:sp>
        <p:nvSpPr>
          <p:cNvPr id="41" name="TextBox 40"/>
          <p:cNvSpPr txBox="1"/>
          <p:nvPr/>
        </p:nvSpPr>
        <p:spPr>
          <a:xfrm>
            <a:off x="3648426" y="7256362"/>
            <a:ext cx="1080120" cy="369332"/>
          </a:xfrm>
          <a:prstGeom prst="rect">
            <a:avLst/>
          </a:prstGeom>
          <a:noFill/>
        </p:spPr>
        <p:txBody>
          <a:bodyPr wrap="square" rtlCol="0">
            <a:spAutoFit/>
          </a:bodyPr>
          <a:lstStyle/>
          <a:p>
            <a:r>
              <a:rPr lang="en-AU" dirty="0" smtClean="0"/>
              <a:t>[2,0,3,1]</a:t>
            </a:r>
            <a:endParaRPr lang="en-AU" dirty="0"/>
          </a:p>
        </p:txBody>
      </p:sp>
      <p:sp>
        <p:nvSpPr>
          <p:cNvPr id="42" name="TextBox 41"/>
          <p:cNvSpPr txBox="1"/>
          <p:nvPr/>
        </p:nvSpPr>
        <p:spPr>
          <a:xfrm>
            <a:off x="5566296" y="7246408"/>
            <a:ext cx="1152128" cy="369332"/>
          </a:xfrm>
          <a:prstGeom prst="rect">
            <a:avLst/>
          </a:prstGeom>
          <a:noFill/>
        </p:spPr>
        <p:txBody>
          <a:bodyPr wrap="square" rtlCol="0">
            <a:spAutoFit/>
          </a:bodyPr>
          <a:lstStyle/>
          <a:p>
            <a:r>
              <a:rPr lang="en-AU" dirty="0" smtClean="0"/>
              <a:t>[2,1,0,3]</a:t>
            </a:r>
            <a:endParaRPr lang="en-AU" dirty="0"/>
          </a:p>
        </p:txBody>
      </p:sp>
      <p:sp>
        <p:nvSpPr>
          <p:cNvPr id="43" name="TextBox 42"/>
          <p:cNvSpPr txBox="1"/>
          <p:nvPr/>
        </p:nvSpPr>
        <p:spPr>
          <a:xfrm>
            <a:off x="7510512" y="7246408"/>
            <a:ext cx="1152128" cy="369332"/>
          </a:xfrm>
          <a:prstGeom prst="rect">
            <a:avLst/>
          </a:prstGeom>
          <a:noFill/>
        </p:spPr>
        <p:txBody>
          <a:bodyPr wrap="square" rtlCol="0">
            <a:spAutoFit/>
          </a:bodyPr>
          <a:lstStyle/>
          <a:p>
            <a:r>
              <a:rPr lang="en-AU" dirty="0" smtClean="0"/>
              <a:t>[2,1,3,0]</a:t>
            </a:r>
            <a:endParaRPr lang="en-AU" dirty="0"/>
          </a:p>
        </p:txBody>
      </p:sp>
      <p:sp>
        <p:nvSpPr>
          <p:cNvPr id="44" name="TextBox 43"/>
          <p:cNvSpPr txBox="1"/>
          <p:nvPr/>
        </p:nvSpPr>
        <p:spPr>
          <a:xfrm>
            <a:off x="9526736" y="7246408"/>
            <a:ext cx="1152128" cy="369332"/>
          </a:xfrm>
          <a:prstGeom prst="rect">
            <a:avLst/>
          </a:prstGeom>
          <a:noFill/>
        </p:spPr>
        <p:txBody>
          <a:bodyPr wrap="square" rtlCol="0">
            <a:spAutoFit/>
          </a:bodyPr>
          <a:lstStyle/>
          <a:p>
            <a:r>
              <a:rPr lang="en-AU" dirty="0" smtClean="0"/>
              <a:t>[2,3,0,1]</a:t>
            </a:r>
            <a:endParaRPr lang="en-AU" dirty="0"/>
          </a:p>
        </p:txBody>
      </p:sp>
      <p:sp>
        <p:nvSpPr>
          <p:cNvPr id="45" name="TextBox 44"/>
          <p:cNvSpPr txBox="1"/>
          <p:nvPr/>
        </p:nvSpPr>
        <p:spPr>
          <a:xfrm>
            <a:off x="11542960" y="7246408"/>
            <a:ext cx="1152128" cy="369332"/>
          </a:xfrm>
          <a:prstGeom prst="rect">
            <a:avLst/>
          </a:prstGeom>
          <a:noFill/>
        </p:spPr>
        <p:txBody>
          <a:bodyPr wrap="square" rtlCol="0">
            <a:spAutoFit/>
          </a:bodyPr>
          <a:lstStyle/>
          <a:p>
            <a:r>
              <a:rPr lang="en-AU" dirty="0" smtClean="0"/>
              <a:t>[2,3,1,0]</a:t>
            </a:r>
            <a:endParaRPr lang="en-AU" dirty="0"/>
          </a:p>
        </p:txBody>
      </p:sp>
      <p:sp>
        <p:nvSpPr>
          <p:cNvPr id="46" name="TextBox 45"/>
          <p:cNvSpPr txBox="1"/>
          <p:nvPr/>
        </p:nvSpPr>
        <p:spPr>
          <a:xfrm>
            <a:off x="1687780" y="9384268"/>
            <a:ext cx="1080120" cy="369332"/>
          </a:xfrm>
          <a:prstGeom prst="rect">
            <a:avLst/>
          </a:prstGeom>
          <a:noFill/>
        </p:spPr>
        <p:txBody>
          <a:bodyPr wrap="square" rtlCol="0">
            <a:spAutoFit/>
          </a:bodyPr>
          <a:lstStyle/>
          <a:p>
            <a:r>
              <a:rPr lang="en-AU" dirty="0" smtClean="0"/>
              <a:t>[3,0,1,2]</a:t>
            </a:r>
            <a:endParaRPr lang="en-AU" dirty="0"/>
          </a:p>
        </p:txBody>
      </p:sp>
      <p:sp>
        <p:nvSpPr>
          <p:cNvPr id="47" name="TextBox 46"/>
          <p:cNvSpPr txBox="1"/>
          <p:nvPr/>
        </p:nvSpPr>
        <p:spPr>
          <a:xfrm>
            <a:off x="3658342" y="9387566"/>
            <a:ext cx="1080120" cy="369332"/>
          </a:xfrm>
          <a:prstGeom prst="rect">
            <a:avLst/>
          </a:prstGeom>
          <a:noFill/>
        </p:spPr>
        <p:txBody>
          <a:bodyPr wrap="square" rtlCol="0">
            <a:spAutoFit/>
          </a:bodyPr>
          <a:lstStyle/>
          <a:p>
            <a:r>
              <a:rPr lang="en-AU" dirty="0" smtClean="0"/>
              <a:t>[3,0,2,1]</a:t>
            </a:r>
            <a:endParaRPr lang="en-AU" dirty="0"/>
          </a:p>
        </p:txBody>
      </p:sp>
      <p:sp>
        <p:nvSpPr>
          <p:cNvPr id="48" name="TextBox 47"/>
          <p:cNvSpPr txBox="1"/>
          <p:nvPr/>
        </p:nvSpPr>
        <p:spPr>
          <a:xfrm>
            <a:off x="5576212" y="9377612"/>
            <a:ext cx="1152128" cy="369332"/>
          </a:xfrm>
          <a:prstGeom prst="rect">
            <a:avLst/>
          </a:prstGeom>
          <a:noFill/>
        </p:spPr>
        <p:txBody>
          <a:bodyPr wrap="square" rtlCol="0">
            <a:spAutoFit/>
          </a:bodyPr>
          <a:lstStyle/>
          <a:p>
            <a:r>
              <a:rPr lang="en-AU" dirty="0" smtClean="0"/>
              <a:t>[3,1,0,2]</a:t>
            </a:r>
            <a:endParaRPr lang="en-AU" dirty="0"/>
          </a:p>
        </p:txBody>
      </p:sp>
      <p:sp>
        <p:nvSpPr>
          <p:cNvPr id="49" name="TextBox 48"/>
          <p:cNvSpPr txBox="1"/>
          <p:nvPr/>
        </p:nvSpPr>
        <p:spPr>
          <a:xfrm>
            <a:off x="7520428" y="9377612"/>
            <a:ext cx="1152128" cy="369332"/>
          </a:xfrm>
          <a:prstGeom prst="rect">
            <a:avLst/>
          </a:prstGeom>
          <a:noFill/>
        </p:spPr>
        <p:txBody>
          <a:bodyPr wrap="square" rtlCol="0">
            <a:spAutoFit/>
          </a:bodyPr>
          <a:lstStyle/>
          <a:p>
            <a:r>
              <a:rPr lang="en-AU" dirty="0" smtClean="0"/>
              <a:t>[3,1,2,0]</a:t>
            </a:r>
            <a:endParaRPr lang="en-AU" dirty="0"/>
          </a:p>
        </p:txBody>
      </p:sp>
      <p:sp>
        <p:nvSpPr>
          <p:cNvPr id="50" name="TextBox 49"/>
          <p:cNvSpPr txBox="1"/>
          <p:nvPr/>
        </p:nvSpPr>
        <p:spPr>
          <a:xfrm>
            <a:off x="9536652" y="9377612"/>
            <a:ext cx="1152128" cy="369332"/>
          </a:xfrm>
          <a:prstGeom prst="rect">
            <a:avLst/>
          </a:prstGeom>
          <a:noFill/>
        </p:spPr>
        <p:txBody>
          <a:bodyPr wrap="square" rtlCol="0">
            <a:spAutoFit/>
          </a:bodyPr>
          <a:lstStyle/>
          <a:p>
            <a:r>
              <a:rPr lang="en-AU" dirty="0" smtClean="0"/>
              <a:t>[3,2,0,1]</a:t>
            </a:r>
            <a:endParaRPr lang="en-AU" dirty="0"/>
          </a:p>
        </p:txBody>
      </p:sp>
      <p:sp>
        <p:nvSpPr>
          <p:cNvPr id="51" name="TextBox 50"/>
          <p:cNvSpPr txBox="1"/>
          <p:nvPr/>
        </p:nvSpPr>
        <p:spPr>
          <a:xfrm>
            <a:off x="11552876" y="9377612"/>
            <a:ext cx="1152128" cy="369332"/>
          </a:xfrm>
          <a:prstGeom prst="rect">
            <a:avLst/>
          </a:prstGeom>
          <a:noFill/>
        </p:spPr>
        <p:txBody>
          <a:bodyPr wrap="square" rtlCol="0">
            <a:spAutoFit/>
          </a:bodyPr>
          <a:lstStyle/>
          <a:p>
            <a:r>
              <a:rPr lang="en-AU" dirty="0" smtClean="0"/>
              <a:t>[3,2,1,0]</a:t>
            </a:r>
            <a:endParaRPr lang="en-AU" dirty="0"/>
          </a:p>
        </p:txBody>
      </p:sp>
      <p:sp>
        <p:nvSpPr>
          <p:cNvPr id="52" name="Text Box 687"/>
          <p:cNvSpPr txBox="1">
            <a:spLocks/>
          </p:cNvSpPr>
          <p:nvPr/>
        </p:nvSpPr>
        <p:spPr bwMode="auto">
          <a:xfrm>
            <a:off x="3827520" y="5956920"/>
            <a:ext cx="719137"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rgbClr val="00FF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spcBef>
                <a:spcPct val="50000"/>
              </a:spcBef>
            </a:pPr>
            <a:r>
              <a:rPr lang="en-AU" sz="6600" b="1" dirty="0">
                <a:solidFill>
                  <a:srgbClr val="00FF00"/>
                </a:solidFill>
                <a:sym typeface="Wingdings" pitchFamily="2" charset="2"/>
              </a:rPr>
              <a:t></a:t>
            </a:r>
          </a:p>
        </p:txBody>
      </p:sp>
      <p:sp>
        <p:nvSpPr>
          <p:cNvPr id="53" name="Text Box 688"/>
          <p:cNvSpPr txBox="1">
            <a:spLocks/>
          </p:cNvSpPr>
          <p:nvPr/>
        </p:nvSpPr>
        <p:spPr bwMode="auto">
          <a:xfrm>
            <a:off x="9721270" y="3724672"/>
            <a:ext cx="719137"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rgbClr val="00FF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spcBef>
                <a:spcPct val="50000"/>
              </a:spcBef>
            </a:pPr>
            <a:r>
              <a:rPr lang="en-AU" sz="6600" b="1" dirty="0">
                <a:solidFill>
                  <a:srgbClr val="00FF00"/>
                </a:solidFill>
                <a:sym typeface="Wingdings" pitchFamily="2" charset="2"/>
              </a:rPr>
              <a:t></a:t>
            </a:r>
          </a:p>
        </p:txBody>
      </p:sp>
    </p:spTree>
    <p:extLst>
      <p:ext uri="{BB962C8B-B14F-4D97-AF65-F5344CB8AC3E}">
        <p14:creationId xmlns:p14="http://schemas.microsoft.com/office/powerpoint/2010/main" val="41903125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idx="4294967295"/>
          </p:nvPr>
        </p:nvSpPr>
        <p:spPr>
          <a:xfrm>
            <a:off x="1677864" y="340296"/>
            <a:ext cx="10664825" cy="1625600"/>
          </a:xfrm>
        </p:spPr>
        <p:txBody>
          <a:bodyPr lIns="50800" tIns="50800" rIns="50800" bIns="50800"/>
          <a:lstStyle/>
          <a:p>
            <a:pPr eaLnBrk="1" hangingPunct="1"/>
            <a:r>
              <a:rPr lang="en-US" dirty="0" smtClean="0"/>
              <a:t>Traveling Salesman</a:t>
            </a:r>
          </a:p>
        </p:txBody>
      </p:sp>
      <p:sp>
        <p:nvSpPr>
          <p:cNvPr id="54274" name="Content Placeholder 2"/>
          <p:cNvSpPr>
            <a:spLocks noGrp="1"/>
          </p:cNvSpPr>
          <p:nvPr>
            <p:ph idx="4294967295"/>
          </p:nvPr>
        </p:nvSpPr>
        <p:spPr>
          <a:xfrm>
            <a:off x="1605856" y="2133600"/>
            <a:ext cx="10800457" cy="7351713"/>
          </a:xfrm>
        </p:spPr>
        <p:txBody>
          <a:bodyPr lIns="50800" tIns="50800" rIns="50800" bIns="50800"/>
          <a:lstStyle/>
          <a:p>
            <a:pPr marL="266700" indent="-266700" algn="ctr" defTabSz="914400" eaLnBrk="1" hangingPunct="1">
              <a:buFont typeface="Wingdings" pitchFamily="2" charset="2"/>
              <a:buNone/>
            </a:pPr>
            <a:r>
              <a:rPr lang="en-US" sz="3200" dirty="0" smtClean="0"/>
              <a:t>Suppose you are given the following driving distances in </a:t>
            </a:r>
            <a:r>
              <a:rPr lang="en-US" sz="3200" dirty="0" err="1" smtClean="0"/>
              <a:t>kms</a:t>
            </a:r>
            <a:r>
              <a:rPr lang="en-US" sz="3200" dirty="0" smtClean="0"/>
              <a:t> between the following capital cities.</a:t>
            </a:r>
          </a:p>
          <a:p>
            <a:pPr marL="266700" indent="-266700" defTabSz="914400" eaLnBrk="1" hangingPunct="1"/>
            <a:endParaRPr lang="en-US" sz="3200" dirty="0" smtClean="0"/>
          </a:p>
          <a:p>
            <a:pPr marL="266700" indent="-266700" defTabSz="914400" eaLnBrk="1" hangingPunct="1"/>
            <a:endParaRPr lang="en-US" sz="3200" dirty="0" smtClean="0"/>
          </a:p>
          <a:p>
            <a:pPr marL="266700" indent="-266700" defTabSz="914400" eaLnBrk="1" hangingPunct="1"/>
            <a:endParaRPr lang="en-US" sz="3200" dirty="0" smtClean="0"/>
          </a:p>
          <a:p>
            <a:pPr marL="266700" indent="-266700" defTabSz="914400" eaLnBrk="1" hangingPunct="1">
              <a:buFont typeface="Wingdings" pitchFamily="2" charset="2"/>
              <a:buNone/>
            </a:pPr>
            <a:endParaRPr lang="en-US" sz="3200" dirty="0" smtClean="0"/>
          </a:p>
          <a:p>
            <a:pPr marL="266700" indent="-266700" defTabSz="914400" eaLnBrk="1" hangingPunct="1">
              <a:buFont typeface="Wingdings" pitchFamily="2" charset="2"/>
              <a:buNone/>
            </a:pPr>
            <a:endParaRPr lang="en-US" sz="3200" dirty="0" smtClean="0"/>
          </a:p>
          <a:p>
            <a:pPr marL="266700" indent="-266700" defTabSz="914400" eaLnBrk="1" hangingPunct="1">
              <a:buFont typeface="Wingdings" pitchFamily="2" charset="2"/>
              <a:buNone/>
            </a:pPr>
            <a:endParaRPr lang="en-US" sz="3200" dirty="0" smtClean="0"/>
          </a:p>
          <a:p>
            <a:pPr marL="266700" indent="-266700" defTabSz="914400" eaLnBrk="1" hangingPunct="1">
              <a:buFont typeface="Wingdings" pitchFamily="2" charset="2"/>
              <a:buNone/>
            </a:pPr>
            <a:endParaRPr lang="en-US" sz="3200" dirty="0" smtClean="0"/>
          </a:p>
          <a:p>
            <a:pPr marL="266700" indent="-266700" defTabSz="914400" eaLnBrk="1" hangingPunct="1">
              <a:buFont typeface="Wingdings" pitchFamily="2" charset="2"/>
              <a:buNone/>
            </a:pPr>
            <a:endParaRPr lang="en-US" sz="3200" dirty="0" smtClean="0"/>
          </a:p>
          <a:p>
            <a:pPr marL="266700" indent="-266700" algn="ctr" defTabSz="914400" eaLnBrk="1" hangingPunct="1">
              <a:buFont typeface="Wingdings" pitchFamily="2" charset="2"/>
              <a:buNone/>
            </a:pPr>
            <a:r>
              <a:rPr lang="en-US" sz="3200" dirty="0" smtClean="0"/>
              <a:t>Find the shortest route that enables a salesman to start at Canberra, visit all the other cities, before returning to Canberra.  </a:t>
            </a:r>
          </a:p>
        </p:txBody>
      </p:sp>
      <p:graphicFrame>
        <p:nvGraphicFramePr>
          <p:cNvPr id="5" name="Table 4"/>
          <p:cNvGraphicFramePr>
            <a:graphicFrameLocks noGrp="1"/>
          </p:cNvGraphicFramePr>
          <p:nvPr>
            <p:extLst>
              <p:ext uri="{D42A27DB-BD31-4B8C-83A1-F6EECF244321}">
                <p14:modId xmlns:p14="http://schemas.microsoft.com/office/powerpoint/2010/main" val="1317799265"/>
              </p:ext>
            </p:extLst>
          </p:nvPr>
        </p:nvGraphicFramePr>
        <p:xfrm>
          <a:off x="2109788" y="3581400"/>
          <a:ext cx="8915400" cy="4191000"/>
        </p:xfrm>
        <a:graphic>
          <a:graphicData uri="http://schemas.openxmlformats.org/drawingml/2006/table">
            <a:tbl>
              <a:tblPr/>
              <a:tblGrid>
                <a:gridCol w="1485900"/>
                <a:gridCol w="1485900"/>
                <a:gridCol w="1485900"/>
                <a:gridCol w="1485900"/>
                <a:gridCol w="1485900"/>
                <a:gridCol w="1485900"/>
              </a:tblGrid>
              <a:tr h="6985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a typeface="MS PGothic" pitchFamily="34" charset="-128"/>
                        <a:sym typeface="Helvetica Neue Light" pitchFamily="-8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MS PGothic" pitchFamily="34" charset="-128"/>
                          <a:sym typeface="Helvetica Neue Light" pitchFamily="-84" charset="0"/>
                        </a:rPr>
                        <a:t>Adelaide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MS PGothic" pitchFamily="34" charset="-128"/>
                          <a:sym typeface="Helvetica Neue Light" pitchFamily="-84" charset="0"/>
                        </a:rPr>
                        <a:t>Brisbane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MS PGothic" pitchFamily="34" charset="-128"/>
                          <a:sym typeface="Helvetica Neue Light" pitchFamily="-84" charset="0"/>
                        </a:rPr>
                        <a:t>Canberra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MS PGothic" pitchFamily="34" charset="-128"/>
                          <a:sym typeface="Helvetica Neue Light" pitchFamily="-84" charset="0"/>
                        </a:rPr>
                        <a:t>Darwin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MS PGothic" pitchFamily="34" charset="-128"/>
                          <a:sym typeface="Helvetica Neue Light" pitchFamily="-84" charset="0"/>
                        </a:rPr>
                        <a:t>Sydney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6985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FF"/>
                          </a:solidFill>
                          <a:effectLst/>
                          <a:latin typeface="Arial" pitchFamily="34" charset="0"/>
                          <a:ea typeface="MS PGothic" pitchFamily="34" charset="-128"/>
                          <a:sym typeface="Helvetica Neue Light" pitchFamily="-84" charset="0"/>
                        </a:rPr>
                        <a:t>Adelaide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2053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1155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3017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1385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FF"/>
                          </a:solidFill>
                          <a:effectLst/>
                          <a:latin typeface="Arial" pitchFamily="34" charset="0"/>
                          <a:ea typeface="MS PGothic" pitchFamily="34" charset="-128"/>
                          <a:sym typeface="Helvetica Neue Light" pitchFamily="-84" charset="0"/>
                        </a:rPr>
                        <a:t>Brisbane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2053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1080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3415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939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FF"/>
                          </a:solidFill>
                          <a:effectLst/>
                          <a:latin typeface="Arial" pitchFamily="34" charset="0"/>
                          <a:ea typeface="MS PGothic" pitchFamily="34" charset="-128"/>
                          <a:sym typeface="Helvetica Neue Light" pitchFamily="-84" charset="0"/>
                        </a:rPr>
                        <a:t>Canberra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1155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1080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3940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285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FF"/>
                          </a:solidFill>
                          <a:effectLst/>
                          <a:latin typeface="Arial" pitchFamily="34" charset="0"/>
                          <a:ea typeface="MS PGothic" pitchFamily="34" charset="-128"/>
                          <a:sym typeface="Helvetica Neue Light" pitchFamily="-84" charset="0"/>
                        </a:rPr>
                        <a:t>Darwin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3017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3415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3940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3975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FFFF"/>
                          </a:solidFill>
                          <a:effectLst/>
                          <a:latin typeface="Arial" pitchFamily="34" charset="0"/>
                          <a:ea typeface="MS PGothic" pitchFamily="34" charset="-128"/>
                          <a:sym typeface="Helvetica Neue Light" pitchFamily="-84" charset="0"/>
                        </a:rPr>
                        <a:t>Sydney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1385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939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285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rPr>
                        <a:t>3975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MS PGothic" pitchFamily="34" charset="-128"/>
                        <a:sym typeface="Helvetica Neue Light" pitchFamily="-8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096753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title"/>
          </p:nvPr>
        </p:nvSpPr>
        <p:spPr>
          <a:xfrm>
            <a:off x="1746250" y="340296"/>
            <a:ext cx="10664825" cy="1625600"/>
          </a:xfrm>
        </p:spPr>
        <p:txBody>
          <a:bodyPr/>
          <a:lstStyle/>
          <a:p>
            <a:r>
              <a:rPr lang="en-AU" dirty="0" smtClean="0">
                <a:effectLst>
                  <a:outerShdw blurRad="38100" dist="38100" dir="2700000" algn="tl">
                    <a:srgbClr val="C0C0C0"/>
                  </a:outerShdw>
                </a:effectLst>
              </a:rPr>
              <a:t>List of possible </a:t>
            </a:r>
            <a:r>
              <a:rPr lang="en-AU" dirty="0">
                <a:effectLst>
                  <a:outerShdw blurRad="38100" dist="38100" dir="2700000" algn="tl">
                    <a:srgbClr val="C0C0C0"/>
                  </a:outerShdw>
                </a:effectLst>
              </a:rPr>
              <a:t>r</a:t>
            </a:r>
            <a:r>
              <a:rPr lang="en-AU" dirty="0" smtClean="0">
                <a:effectLst>
                  <a:outerShdw blurRad="38100" dist="38100" dir="2700000" algn="tl">
                    <a:srgbClr val="C0C0C0"/>
                  </a:outerShdw>
                </a:effectLst>
              </a:rPr>
              <a:t>outes</a:t>
            </a:r>
          </a:p>
        </p:txBody>
      </p:sp>
      <p:sp>
        <p:nvSpPr>
          <p:cNvPr id="84997" name="Rectangle 5"/>
          <p:cNvSpPr>
            <a:spLocks noGrp="1" noChangeArrowheads="1"/>
          </p:cNvSpPr>
          <p:nvPr>
            <p:ph idx="1"/>
          </p:nvPr>
        </p:nvSpPr>
        <p:spPr>
          <a:xfrm>
            <a:off x="2041525" y="2058988"/>
            <a:ext cx="10664825" cy="7138292"/>
          </a:xfrm>
        </p:spPr>
        <p:txBody>
          <a:bodyPr>
            <a:normAutofit/>
          </a:bodyPr>
          <a:lstStyle/>
          <a:p>
            <a:pPr marL="117475" indent="0">
              <a:lnSpc>
                <a:spcPct val="70000"/>
              </a:lnSpc>
              <a:buNone/>
            </a:pPr>
            <a:r>
              <a:rPr lang="en-AU" sz="1600" dirty="0" smtClean="0"/>
              <a:t>  0.   Canberra - Adelaide - Brisbane – Darwin – Sydney – Canberra </a:t>
            </a:r>
          </a:p>
          <a:p>
            <a:pPr marL="117475" indent="0">
              <a:lnSpc>
                <a:spcPct val="70000"/>
              </a:lnSpc>
              <a:buNone/>
            </a:pPr>
            <a:r>
              <a:rPr lang="en-AU" sz="1600" dirty="0" smtClean="0"/>
              <a:t>  1.   Canberra - Adelaide – Brisbane – Sydney – Darwin - Canberra</a:t>
            </a:r>
          </a:p>
          <a:p>
            <a:pPr marL="117475" indent="0">
              <a:lnSpc>
                <a:spcPct val="70000"/>
              </a:lnSpc>
              <a:buNone/>
            </a:pPr>
            <a:r>
              <a:rPr lang="en-AU" sz="1600" dirty="0" smtClean="0"/>
              <a:t>  2.   Canberra – Adelaide – Darwin – Brisbane – Sydney - Canberra</a:t>
            </a:r>
          </a:p>
          <a:p>
            <a:pPr marL="117475" indent="0">
              <a:lnSpc>
                <a:spcPct val="70000"/>
              </a:lnSpc>
              <a:buNone/>
            </a:pPr>
            <a:r>
              <a:rPr lang="en-AU" sz="1600" dirty="0" smtClean="0"/>
              <a:t>  3.   Canberra – Adelaide – Darwin – Sydney – Brisbane - Canberra</a:t>
            </a:r>
          </a:p>
          <a:p>
            <a:pPr marL="117475" indent="0">
              <a:lnSpc>
                <a:spcPct val="70000"/>
              </a:lnSpc>
              <a:buNone/>
            </a:pPr>
            <a:r>
              <a:rPr lang="en-AU" sz="1600" dirty="0" smtClean="0"/>
              <a:t>  4.   Canberra – Adelaide – Sydney – Brisbane – Darwin - Canberra</a:t>
            </a:r>
          </a:p>
          <a:p>
            <a:pPr marL="117475" indent="0">
              <a:lnSpc>
                <a:spcPct val="70000"/>
              </a:lnSpc>
              <a:buNone/>
            </a:pPr>
            <a:r>
              <a:rPr lang="en-AU" sz="1600" dirty="0" smtClean="0"/>
              <a:t>  5.   Canberra – Adelaide – Sydney - Darwin – Brisbane – Canberra</a:t>
            </a:r>
          </a:p>
          <a:p>
            <a:pPr marL="117475" indent="0">
              <a:lnSpc>
                <a:spcPct val="70000"/>
              </a:lnSpc>
              <a:buNone/>
            </a:pPr>
            <a:r>
              <a:rPr lang="en-AU" sz="1600" dirty="0" smtClean="0"/>
              <a:t>  6.   Canberra - Brisbane - Adelaide – Darwin – Sydney – Canberra </a:t>
            </a:r>
          </a:p>
          <a:p>
            <a:pPr marL="117475" indent="0">
              <a:lnSpc>
                <a:spcPct val="70000"/>
              </a:lnSpc>
              <a:buNone/>
            </a:pPr>
            <a:r>
              <a:rPr lang="en-AU" sz="1600" dirty="0" smtClean="0"/>
              <a:t>  7.   Canberra - Brisbane – Adelaide – Sydney – Darwin - Canberra</a:t>
            </a:r>
          </a:p>
          <a:p>
            <a:pPr marL="117475" indent="0">
              <a:lnSpc>
                <a:spcPct val="70000"/>
              </a:lnSpc>
              <a:buNone/>
            </a:pPr>
            <a:r>
              <a:rPr lang="en-AU" sz="1600" dirty="0" smtClean="0"/>
              <a:t>  8.   Canberra – Brisbane – Darwin – Adelaide – Sydney - Canberra</a:t>
            </a:r>
          </a:p>
          <a:p>
            <a:pPr marL="117475" indent="0">
              <a:lnSpc>
                <a:spcPct val="70000"/>
              </a:lnSpc>
              <a:buNone/>
            </a:pPr>
            <a:r>
              <a:rPr lang="en-AU" sz="1600" dirty="0" smtClean="0"/>
              <a:t>  9.  Canberra – Brisbane – Darwin – Sydney – Adelaide - Canberra</a:t>
            </a:r>
          </a:p>
          <a:p>
            <a:pPr marL="117475" indent="0">
              <a:lnSpc>
                <a:spcPct val="70000"/>
              </a:lnSpc>
              <a:buNone/>
            </a:pPr>
            <a:r>
              <a:rPr lang="en-AU" sz="1600" dirty="0" smtClean="0"/>
              <a:t> 10.  Canberra – Brisbane – Sydney – Adelaide – Darwin - Canberra</a:t>
            </a:r>
          </a:p>
          <a:p>
            <a:pPr marL="117475" indent="0">
              <a:lnSpc>
                <a:spcPct val="70000"/>
              </a:lnSpc>
              <a:buNone/>
            </a:pPr>
            <a:r>
              <a:rPr lang="en-AU" sz="1600" dirty="0" smtClean="0"/>
              <a:t> 11.  Canberra – Brisbane – Sydney - Darwin – Adelaide – Canberra</a:t>
            </a:r>
          </a:p>
          <a:p>
            <a:pPr marL="117475" indent="0">
              <a:lnSpc>
                <a:spcPct val="70000"/>
              </a:lnSpc>
              <a:buNone/>
            </a:pPr>
            <a:r>
              <a:rPr lang="en-AU" sz="1600" dirty="0" smtClean="0"/>
              <a:t> 12.  Canberra - Darwin - Brisbane – Adelaide – Sydney – Canberra </a:t>
            </a:r>
          </a:p>
          <a:p>
            <a:pPr marL="117475" indent="0">
              <a:lnSpc>
                <a:spcPct val="70000"/>
              </a:lnSpc>
              <a:buNone/>
            </a:pPr>
            <a:r>
              <a:rPr lang="en-AU" sz="1600" dirty="0" smtClean="0"/>
              <a:t> 13.  Canberra - Darwin – Brisbane – Sydney – Adelaide - Canberra</a:t>
            </a:r>
          </a:p>
          <a:p>
            <a:pPr marL="117475" indent="0">
              <a:lnSpc>
                <a:spcPct val="70000"/>
              </a:lnSpc>
              <a:buNone/>
            </a:pPr>
            <a:r>
              <a:rPr lang="en-AU" sz="1600" dirty="0" smtClean="0"/>
              <a:t> 14.  Canberra –Darwin – Adelaide - Brisbane – Sydney - Canberra</a:t>
            </a:r>
          </a:p>
          <a:p>
            <a:pPr marL="117475" indent="0">
              <a:lnSpc>
                <a:spcPct val="70000"/>
              </a:lnSpc>
              <a:buNone/>
            </a:pPr>
            <a:r>
              <a:rPr lang="en-AU" sz="1600" dirty="0" smtClean="0"/>
              <a:t> 15.  Canberra –Darwin – Adelaide – Sydney – Brisbane - Canberra</a:t>
            </a:r>
          </a:p>
          <a:p>
            <a:pPr marL="117475" indent="0">
              <a:lnSpc>
                <a:spcPct val="70000"/>
              </a:lnSpc>
              <a:buNone/>
            </a:pPr>
            <a:r>
              <a:rPr lang="en-AU" sz="1600" dirty="0" smtClean="0"/>
              <a:t> 16.  Canberra – Darwin – Sydney – Brisbane – Adelaide- Canberra</a:t>
            </a:r>
          </a:p>
          <a:p>
            <a:pPr marL="117475" indent="0">
              <a:lnSpc>
                <a:spcPct val="70000"/>
              </a:lnSpc>
              <a:buNone/>
            </a:pPr>
            <a:r>
              <a:rPr lang="en-AU" sz="1600" dirty="0" smtClean="0"/>
              <a:t> 17.  Canberra – Darwin – Sydney - Adelaide – Brisbane – Canberra</a:t>
            </a:r>
          </a:p>
          <a:p>
            <a:pPr marL="117475" indent="0">
              <a:lnSpc>
                <a:spcPct val="70000"/>
              </a:lnSpc>
              <a:buNone/>
            </a:pPr>
            <a:r>
              <a:rPr lang="en-AU" sz="1600" dirty="0" smtClean="0"/>
              <a:t> 18.  Canberra - Sydney - Brisbane – Darwin – Adelaide – Canberra </a:t>
            </a:r>
          </a:p>
          <a:p>
            <a:pPr marL="117475" indent="0">
              <a:lnSpc>
                <a:spcPct val="70000"/>
              </a:lnSpc>
              <a:buNone/>
            </a:pPr>
            <a:r>
              <a:rPr lang="en-AU" sz="1600" dirty="0" smtClean="0"/>
              <a:t> 19.  Canberra - Sydney – Brisbane – Adelaide – Darwin - Canberra</a:t>
            </a:r>
          </a:p>
          <a:p>
            <a:pPr marL="117475" indent="0">
              <a:lnSpc>
                <a:spcPct val="70000"/>
              </a:lnSpc>
              <a:buNone/>
            </a:pPr>
            <a:r>
              <a:rPr lang="en-AU" sz="1600" dirty="0" smtClean="0"/>
              <a:t> 20.  Canberra – Sydney – Darwin – Brisbane – Adelaide- Canberra</a:t>
            </a:r>
          </a:p>
          <a:p>
            <a:pPr marL="117475" indent="0">
              <a:lnSpc>
                <a:spcPct val="70000"/>
              </a:lnSpc>
              <a:buNone/>
            </a:pPr>
            <a:r>
              <a:rPr lang="en-AU" sz="1600" dirty="0" smtClean="0"/>
              <a:t> 21.  Canberra – Sydney – Darwin – Adelaide – Brisbane - Canberra</a:t>
            </a:r>
          </a:p>
          <a:p>
            <a:pPr marL="117475" indent="0">
              <a:lnSpc>
                <a:spcPct val="70000"/>
              </a:lnSpc>
              <a:buNone/>
            </a:pPr>
            <a:r>
              <a:rPr lang="en-AU" sz="1600" dirty="0" smtClean="0"/>
              <a:t> 22.  Canberra –Sydney – Adelaide – Brisbane – Darwin - Canberra</a:t>
            </a:r>
          </a:p>
          <a:p>
            <a:pPr marL="117475" indent="0">
              <a:lnSpc>
                <a:spcPct val="70000"/>
              </a:lnSpc>
              <a:buNone/>
            </a:pPr>
            <a:r>
              <a:rPr lang="en-AU" sz="1600" dirty="0" smtClean="0"/>
              <a:t> 23.  Canberra –Sydney - Adelaide – Darwin – Brisbane – Canberra</a:t>
            </a:r>
          </a:p>
        </p:txBody>
      </p:sp>
    </p:spTree>
    <p:extLst>
      <p:ext uri="{BB962C8B-B14F-4D97-AF65-F5344CB8AC3E}">
        <p14:creationId xmlns:p14="http://schemas.microsoft.com/office/powerpoint/2010/main" val="12078663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title"/>
          </p:nvPr>
        </p:nvSpPr>
        <p:spPr>
          <a:xfrm>
            <a:off x="1746250" y="340296"/>
            <a:ext cx="10664825" cy="1625600"/>
          </a:xfrm>
        </p:spPr>
        <p:txBody>
          <a:bodyPr/>
          <a:lstStyle/>
          <a:p>
            <a:r>
              <a:rPr lang="en-AU" dirty="0" smtClean="0">
                <a:effectLst>
                  <a:outerShdw blurRad="38100" dist="38100" dir="2700000" algn="tl">
                    <a:srgbClr val="C0C0C0"/>
                  </a:outerShdw>
                </a:effectLst>
              </a:rPr>
              <a:t>Total distances</a:t>
            </a:r>
          </a:p>
        </p:txBody>
      </p:sp>
      <p:sp>
        <p:nvSpPr>
          <p:cNvPr id="84997" name="Rectangle 5"/>
          <p:cNvSpPr>
            <a:spLocks noGrp="1" noChangeArrowheads="1"/>
          </p:cNvSpPr>
          <p:nvPr>
            <p:ph idx="1"/>
          </p:nvPr>
        </p:nvSpPr>
        <p:spPr>
          <a:xfrm>
            <a:off x="2041525" y="2058988"/>
            <a:ext cx="10664825" cy="7138292"/>
          </a:xfrm>
        </p:spPr>
        <p:txBody>
          <a:bodyPr>
            <a:normAutofit/>
          </a:bodyPr>
          <a:lstStyle/>
          <a:p>
            <a:pPr marL="117475" indent="0">
              <a:lnSpc>
                <a:spcPct val="70000"/>
              </a:lnSpc>
              <a:buNone/>
            </a:pPr>
            <a:r>
              <a:rPr lang="en-AU" sz="1600" dirty="0" smtClean="0"/>
              <a:t>  0.   Canberra - Adelaide - Brisbane – Darwin – Sydney – Canberra   </a:t>
            </a:r>
            <a:r>
              <a:rPr lang="en-AU" sz="1600" b="1" dirty="0" smtClean="0">
                <a:latin typeface="Arial"/>
                <a:cs typeface="Arial"/>
              </a:rPr>
              <a:t>10883</a:t>
            </a:r>
          </a:p>
          <a:p>
            <a:pPr marL="117475" indent="0">
              <a:lnSpc>
                <a:spcPct val="70000"/>
              </a:lnSpc>
              <a:buNone/>
            </a:pPr>
            <a:r>
              <a:rPr lang="en-AU" sz="1600" dirty="0" smtClean="0"/>
              <a:t>  1.   Canberra - Adelaide – Brisbane – Sydney – Darwin </a:t>
            </a:r>
            <a:r>
              <a:rPr lang="en-US" sz="1600" dirty="0" smtClean="0"/>
              <a:t>–</a:t>
            </a:r>
            <a:r>
              <a:rPr lang="en-AU" sz="1600" dirty="0" smtClean="0"/>
              <a:t> Canberra   </a:t>
            </a:r>
            <a:r>
              <a:rPr lang="en-AU" sz="1600" b="1" dirty="0" smtClean="0">
                <a:latin typeface="Arial"/>
                <a:cs typeface="Arial"/>
              </a:rPr>
              <a:t>12062</a:t>
            </a:r>
          </a:p>
          <a:p>
            <a:pPr marL="117475" indent="0">
              <a:lnSpc>
                <a:spcPct val="70000"/>
              </a:lnSpc>
              <a:buNone/>
            </a:pPr>
            <a:r>
              <a:rPr lang="en-AU" sz="1600" dirty="0" smtClean="0"/>
              <a:t>  2</a:t>
            </a:r>
            <a:r>
              <a:rPr lang="en-AU" sz="1600" i="1" dirty="0" smtClean="0"/>
              <a:t>.   Canberra – Adelaide – Darwin – Brisbane – Sydney </a:t>
            </a:r>
            <a:r>
              <a:rPr lang="en-US" sz="1600" i="1" dirty="0" smtClean="0"/>
              <a:t>–</a:t>
            </a:r>
            <a:r>
              <a:rPr lang="en-AU" sz="1600" i="1" dirty="0" smtClean="0"/>
              <a:t> Canberra   </a:t>
            </a:r>
            <a:r>
              <a:rPr lang="en-AU" sz="1600" b="1" i="1" dirty="0" smtClean="0">
                <a:latin typeface="Arial"/>
                <a:cs typeface="Arial"/>
              </a:rPr>
              <a:t>8811</a:t>
            </a:r>
          </a:p>
          <a:p>
            <a:pPr marL="117475" indent="0">
              <a:lnSpc>
                <a:spcPct val="70000"/>
              </a:lnSpc>
              <a:buNone/>
            </a:pPr>
            <a:r>
              <a:rPr lang="en-AU" sz="1600" dirty="0" smtClean="0"/>
              <a:t>  3.   Canberra – Adelaide – Darwin – Sydney – Brisbane </a:t>
            </a:r>
            <a:r>
              <a:rPr lang="en-US" sz="1600" dirty="0" smtClean="0"/>
              <a:t>–</a:t>
            </a:r>
            <a:r>
              <a:rPr lang="en-AU" sz="1600" dirty="0" smtClean="0"/>
              <a:t> Canberra   </a:t>
            </a:r>
            <a:r>
              <a:rPr lang="en-AU" sz="1600" b="1" dirty="0" smtClean="0">
                <a:latin typeface="Arial"/>
                <a:cs typeface="Arial"/>
              </a:rPr>
              <a:t>10166</a:t>
            </a:r>
          </a:p>
          <a:p>
            <a:pPr marL="117475" indent="0">
              <a:lnSpc>
                <a:spcPct val="70000"/>
              </a:lnSpc>
              <a:buNone/>
            </a:pPr>
            <a:r>
              <a:rPr lang="en-AU" sz="1600" dirty="0" smtClean="0"/>
              <a:t>  4.   Canberra – Adelaide – Sydney – Brisbane – Darwin </a:t>
            </a:r>
            <a:r>
              <a:rPr lang="en-US" sz="1600" dirty="0" smtClean="0"/>
              <a:t>–</a:t>
            </a:r>
            <a:r>
              <a:rPr lang="en-AU" sz="1600" dirty="0" smtClean="0"/>
              <a:t> Canberra   </a:t>
            </a:r>
            <a:r>
              <a:rPr lang="en-AU" sz="1600" b="1" dirty="0" smtClean="0">
                <a:latin typeface="Arial"/>
                <a:cs typeface="Arial"/>
              </a:rPr>
              <a:t>10834</a:t>
            </a:r>
            <a:endParaRPr lang="en-AU" sz="1600" dirty="0" smtClean="0"/>
          </a:p>
          <a:p>
            <a:pPr marL="117475" indent="0">
              <a:lnSpc>
                <a:spcPct val="70000"/>
              </a:lnSpc>
              <a:buNone/>
            </a:pPr>
            <a:r>
              <a:rPr lang="en-AU" sz="1600" dirty="0" smtClean="0"/>
              <a:t>  5.   Canberra – Adelaide – Sydney - Darwin – Brisbane – Canberra   </a:t>
            </a:r>
            <a:r>
              <a:rPr lang="en-AU" sz="1600" b="1" dirty="0" smtClean="0">
                <a:latin typeface="Arial"/>
                <a:cs typeface="Arial"/>
              </a:rPr>
              <a:t>11010</a:t>
            </a:r>
            <a:endParaRPr lang="en-AU" sz="1600" dirty="0" smtClean="0"/>
          </a:p>
          <a:p>
            <a:pPr marL="117475" indent="0">
              <a:lnSpc>
                <a:spcPct val="70000"/>
              </a:lnSpc>
              <a:buNone/>
            </a:pPr>
            <a:r>
              <a:rPr lang="en-AU" sz="1600" dirty="0" smtClean="0"/>
              <a:t>  6.   Canberra - Brisbane - Adelaide – Darwin – Sydney – Canberra    </a:t>
            </a:r>
            <a:r>
              <a:rPr lang="en-AU" sz="1600" b="1" dirty="0" smtClean="0">
                <a:latin typeface="Arial"/>
                <a:cs typeface="Arial"/>
              </a:rPr>
              <a:t>10410</a:t>
            </a:r>
            <a:endParaRPr lang="en-AU" sz="1600" dirty="0" smtClean="0"/>
          </a:p>
          <a:p>
            <a:pPr marL="117475" indent="0">
              <a:lnSpc>
                <a:spcPct val="70000"/>
              </a:lnSpc>
              <a:buNone/>
            </a:pPr>
            <a:r>
              <a:rPr lang="en-AU" sz="1600" dirty="0" smtClean="0"/>
              <a:t>  7.   Canberra - Brisbane – Adelaide – Sydney – Darwin </a:t>
            </a:r>
            <a:r>
              <a:rPr lang="en-US" sz="1600" dirty="0" smtClean="0"/>
              <a:t>–</a:t>
            </a:r>
            <a:r>
              <a:rPr lang="en-AU" sz="1600" dirty="0" smtClean="0"/>
              <a:t> Canberra  </a:t>
            </a:r>
            <a:r>
              <a:rPr lang="en-AU" sz="1600" b="1" dirty="0" smtClean="0">
                <a:latin typeface="Arial"/>
                <a:cs typeface="Arial"/>
              </a:rPr>
              <a:t>12433</a:t>
            </a:r>
            <a:endParaRPr lang="en-AU" sz="1600" dirty="0" smtClean="0"/>
          </a:p>
          <a:p>
            <a:pPr marL="117475" indent="0">
              <a:lnSpc>
                <a:spcPct val="70000"/>
              </a:lnSpc>
              <a:buNone/>
            </a:pPr>
            <a:r>
              <a:rPr lang="en-AU" sz="1600" dirty="0" smtClean="0"/>
              <a:t>  8.   Canberra – Brisbane – Darwin – Adelaide – Sydney </a:t>
            </a:r>
            <a:r>
              <a:rPr lang="en-US" sz="1600" dirty="0" smtClean="0"/>
              <a:t>–</a:t>
            </a:r>
            <a:r>
              <a:rPr lang="en-AU" sz="1600" dirty="0" smtClean="0"/>
              <a:t> Canberra  </a:t>
            </a:r>
            <a:r>
              <a:rPr lang="en-AU" sz="1600" b="1" dirty="0" smtClean="0">
                <a:latin typeface="Arial"/>
                <a:cs typeface="Arial"/>
              </a:rPr>
              <a:t>9182</a:t>
            </a:r>
            <a:endParaRPr lang="en-AU" sz="1600" dirty="0" smtClean="0"/>
          </a:p>
          <a:p>
            <a:pPr marL="117475" indent="0">
              <a:lnSpc>
                <a:spcPct val="70000"/>
              </a:lnSpc>
              <a:buNone/>
            </a:pPr>
            <a:r>
              <a:rPr lang="en-AU" sz="1600" dirty="0" smtClean="0"/>
              <a:t>  9.  Canberra – Brisbane – Darwin – Sydney – Adelaide </a:t>
            </a:r>
            <a:r>
              <a:rPr lang="en-US" sz="1600" dirty="0" smtClean="0"/>
              <a:t>–</a:t>
            </a:r>
            <a:r>
              <a:rPr lang="en-AU" sz="1600" dirty="0" smtClean="0"/>
              <a:t> Canberra  </a:t>
            </a:r>
            <a:r>
              <a:rPr lang="en-AU" sz="1600" b="1" dirty="0" smtClean="0">
                <a:latin typeface="Arial"/>
                <a:cs typeface="Arial"/>
              </a:rPr>
              <a:t>11010</a:t>
            </a:r>
            <a:endParaRPr lang="en-AU" sz="1600" dirty="0" smtClean="0"/>
          </a:p>
          <a:p>
            <a:pPr marL="117475" indent="0">
              <a:lnSpc>
                <a:spcPct val="70000"/>
              </a:lnSpc>
              <a:buNone/>
            </a:pPr>
            <a:r>
              <a:rPr lang="en-AU" sz="1600" dirty="0" smtClean="0"/>
              <a:t> 10.  Canberra – Brisbane – Sydney – Adelaide – Darwin </a:t>
            </a:r>
            <a:r>
              <a:rPr lang="en-US" sz="1600" dirty="0" smtClean="0"/>
              <a:t>–</a:t>
            </a:r>
            <a:r>
              <a:rPr lang="en-AU" sz="1600" dirty="0" smtClean="0"/>
              <a:t> Canberra  </a:t>
            </a:r>
            <a:r>
              <a:rPr lang="en-AU" sz="1600" b="1" dirty="0" smtClean="0">
                <a:latin typeface="Arial"/>
                <a:cs typeface="Arial"/>
              </a:rPr>
              <a:t>10361</a:t>
            </a:r>
            <a:endParaRPr lang="en-AU" sz="1600" dirty="0" smtClean="0"/>
          </a:p>
          <a:p>
            <a:pPr marL="117475" indent="0">
              <a:lnSpc>
                <a:spcPct val="70000"/>
              </a:lnSpc>
              <a:buNone/>
            </a:pPr>
            <a:r>
              <a:rPr lang="en-AU" sz="1600" dirty="0" smtClean="0"/>
              <a:t> 11.  Canberra – Brisbane – Sydney - Darwin – Adelaide – Canberra  </a:t>
            </a:r>
            <a:r>
              <a:rPr lang="en-AU" sz="1600" b="1" dirty="0" smtClean="0">
                <a:latin typeface="Arial"/>
                <a:cs typeface="Arial"/>
              </a:rPr>
              <a:t>10166</a:t>
            </a:r>
            <a:endParaRPr lang="en-AU" sz="1600" dirty="0" smtClean="0"/>
          </a:p>
          <a:p>
            <a:pPr marL="117475" indent="0">
              <a:lnSpc>
                <a:spcPct val="70000"/>
              </a:lnSpc>
              <a:buNone/>
            </a:pPr>
            <a:r>
              <a:rPr lang="en-AU" sz="1600" dirty="0" smtClean="0"/>
              <a:t> 12.  Canberra - Darwin - Brisbane – Adelaide – Sydney – Canberra  </a:t>
            </a:r>
            <a:r>
              <a:rPr lang="en-AU" sz="1600" b="1" dirty="0" smtClean="0">
                <a:latin typeface="Arial"/>
                <a:cs typeface="Arial"/>
              </a:rPr>
              <a:t>11078</a:t>
            </a:r>
            <a:r>
              <a:rPr lang="en-AU" sz="1600" dirty="0" smtClean="0"/>
              <a:t> </a:t>
            </a:r>
          </a:p>
          <a:p>
            <a:pPr marL="117475" indent="0">
              <a:lnSpc>
                <a:spcPct val="70000"/>
              </a:lnSpc>
              <a:buNone/>
            </a:pPr>
            <a:r>
              <a:rPr lang="en-AU" sz="1600" dirty="0" smtClean="0"/>
              <a:t> 13.  Canberra - Darwin – Brisbane – Sydney – Adelaide </a:t>
            </a:r>
            <a:r>
              <a:rPr lang="en-US" sz="1600" dirty="0" smtClean="0"/>
              <a:t>–</a:t>
            </a:r>
            <a:r>
              <a:rPr lang="en-AU" sz="1600" dirty="0" smtClean="0"/>
              <a:t> Canberra  </a:t>
            </a:r>
            <a:r>
              <a:rPr lang="en-AU" sz="1600" b="1" dirty="0" smtClean="0">
                <a:latin typeface="Arial"/>
                <a:cs typeface="Arial"/>
              </a:rPr>
              <a:t>10834</a:t>
            </a:r>
            <a:endParaRPr lang="en-AU" sz="1600" dirty="0" smtClean="0"/>
          </a:p>
          <a:p>
            <a:pPr marL="117475" indent="0">
              <a:lnSpc>
                <a:spcPct val="70000"/>
              </a:lnSpc>
              <a:buNone/>
            </a:pPr>
            <a:r>
              <a:rPr lang="en-AU" sz="1600" dirty="0" smtClean="0"/>
              <a:t> 14.  Canberra –Darwin – Adelaide - Brisbane – Sydney </a:t>
            </a:r>
            <a:r>
              <a:rPr lang="en-US" sz="1600" dirty="0" smtClean="0"/>
              <a:t>–</a:t>
            </a:r>
            <a:r>
              <a:rPr lang="en-AU" sz="1600" dirty="0" smtClean="0"/>
              <a:t> Canberra  </a:t>
            </a:r>
            <a:r>
              <a:rPr lang="en-AU" sz="1600" b="1" dirty="0" smtClean="0">
                <a:latin typeface="Arial"/>
                <a:cs typeface="Arial"/>
              </a:rPr>
              <a:t>10234</a:t>
            </a:r>
            <a:endParaRPr lang="en-AU" sz="1600" dirty="0" smtClean="0"/>
          </a:p>
          <a:p>
            <a:pPr marL="117475" indent="0">
              <a:lnSpc>
                <a:spcPct val="70000"/>
              </a:lnSpc>
              <a:buNone/>
            </a:pPr>
            <a:r>
              <a:rPr lang="en-AU" sz="1600" dirty="0" smtClean="0"/>
              <a:t> 15.  Canberra –Darwin – Adelaide – Sydney – Brisbane </a:t>
            </a:r>
            <a:r>
              <a:rPr lang="en-US" sz="1600" dirty="0" smtClean="0"/>
              <a:t>–</a:t>
            </a:r>
            <a:r>
              <a:rPr lang="en-AU" sz="1600" dirty="0" smtClean="0"/>
              <a:t> Canberra  </a:t>
            </a:r>
            <a:r>
              <a:rPr lang="en-AU" sz="1600" b="1" dirty="0" smtClean="0">
                <a:latin typeface="Arial"/>
                <a:cs typeface="Arial"/>
              </a:rPr>
              <a:t>10361</a:t>
            </a:r>
            <a:endParaRPr lang="en-AU" sz="1600" dirty="0" smtClean="0"/>
          </a:p>
          <a:p>
            <a:pPr marL="117475" indent="0">
              <a:lnSpc>
                <a:spcPct val="70000"/>
              </a:lnSpc>
              <a:buNone/>
            </a:pPr>
            <a:r>
              <a:rPr lang="en-AU" sz="1600" dirty="0" smtClean="0"/>
              <a:t> 16.  Canberra – Darwin – Sydney – Brisbane – Adelaide- Canberra  </a:t>
            </a:r>
            <a:r>
              <a:rPr lang="en-AU" sz="1600" b="1" dirty="0" smtClean="0">
                <a:latin typeface="Arial"/>
                <a:cs typeface="Arial"/>
              </a:rPr>
              <a:t>12062</a:t>
            </a:r>
            <a:endParaRPr lang="en-AU" sz="1600" dirty="0" smtClean="0"/>
          </a:p>
          <a:p>
            <a:pPr marL="117475" indent="0">
              <a:lnSpc>
                <a:spcPct val="70000"/>
              </a:lnSpc>
              <a:buNone/>
            </a:pPr>
            <a:r>
              <a:rPr lang="en-AU" sz="1600" dirty="0" smtClean="0"/>
              <a:t> 17.  Canberra – Darwin – Sydney - Adelaide – Brisbane – Canberra  </a:t>
            </a:r>
            <a:r>
              <a:rPr lang="en-AU" sz="1600" b="1" dirty="0" smtClean="0">
                <a:latin typeface="Arial"/>
                <a:cs typeface="Arial"/>
              </a:rPr>
              <a:t>12433</a:t>
            </a:r>
            <a:endParaRPr lang="en-AU" sz="1600" dirty="0" smtClean="0"/>
          </a:p>
          <a:p>
            <a:pPr marL="117475" indent="0">
              <a:lnSpc>
                <a:spcPct val="70000"/>
              </a:lnSpc>
              <a:buNone/>
            </a:pPr>
            <a:r>
              <a:rPr lang="en-AU" sz="1600" dirty="0" smtClean="0"/>
              <a:t> 18.  </a:t>
            </a:r>
            <a:r>
              <a:rPr lang="en-AU" sz="1600" i="1" dirty="0" smtClean="0"/>
              <a:t>Canberra - Sydney - Brisbane – Darwin – Adelaide – Canberra  </a:t>
            </a:r>
            <a:r>
              <a:rPr lang="en-AU" sz="1600" b="1" i="1" dirty="0" smtClean="0">
                <a:latin typeface="Arial"/>
                <a:cs typeface="Arial"/>
              </a:rPr>
              <a:t>8811</a:t>
            </a:r>
            <a:r>
              <a:rPr lang="en-AU" sz="1600" i="1" dirty="0" smtClean="0"/>
              <a:t> </a:t>
            </a:r>
          </a:p>
          <a:p>
            <a:pPr marL="117475" indent="0">
              <a:lnSpc>
                <a:spcPct val="70000"/>
              </a:lnSpc>
              <a:buNone/>
            </a:pPr>
            <a:r>
              <a:rPr lang="en-AU" sz="1600" dirty="0" smtClean="0"/>
              <a:t> 19.  Canberra - Sydney – Brisbane – Adelaide – Darwin </a:t>
            </a:r>
            <a:r>
              <a:rPr lang="en-US" sz="1600" dirty="0" smtClean="0"/>
              <a:t>–</a:t>
            </a:r>
            <a:r>
              <a:rPr lang="en-AU" sz="1600" dirty="0" smtClean="0"/>
              <a:t> Canberra  </a:t>
            </a:r>
            <a:r>
              <a:rPr lang="en-AU" sz="1600" b="1" dirty="0" smtClean="0">
                <a:latin typeface="Arial"/>
                <a:cs typeface="Arial"/>
              </a:rPr>
              <a:t>10234</a:t>
            </a:r>
          </a:p>
          <a:p>
            <a:pPr marL="117475" indent="0">
              <a:lnSpc>
                <a:spcPct val="70000"/>
              </a:lnSpc>
              <a:buNone/>
            </a:pPr>
            <a:r>
              <a:rPr lang="en-AU" sz="1600" dirty="0" smtClean="0"/>
              <a:t> 20.  Canberra – Sydney – Darwin – Brisbane – Adelaide- Canberra  </a:t>
            </a:r>
            <a:r>
              <a:rPr lang="en-AU" sz="1600" b="1" dirty="0" smtClean="0">
                <a:latin typeface="Arial"/>
                <a:cs typeface="Arial"/>
              </a:rPr>
              <a:t>10883</a:t>
            </a:r>
            <a:endParaRPr lang="en-AU" sz="1600" dirty="0" smtClean="0"/>
          </a:p>
          <a:p>
            <a:pPr marL="117475" indent="0">
              <a:lnSpc>
                <a:spcPct val="70000"/>
              </a:lnSpc>
              <a:buNone/>
            </a:pPr>
            <a:r>
              <a:rPr lang="en-AU" sz="1600" dirty="0" smtClean="0"/>
              <a:t> 21.  Canberra – Sydney – Darwin – Adelaide – Brisbane </a:t>
            </a:r>
            <a:r>
              <a:rPr lang="en-US" sz="1600" dirty="0" smtClean="0"/>
              <a:t>–</a:t>
            </a:r>
            <a:r>
              <a:rPr lang="en-AU" sz="1600" dirty="0" smtClean="0"/>
              <a:t> Canberra  </a:t>
            </a:r>
            <a:r>
              <a:rPr lang="en-AU" sz="1600" b="1" dirty="0" smtClean="0">
                <a:latin typeface="Arial"/>
                <a:cs typeface="Arial"/>
              </a:rPr>
              <a:t>10410</a:t>
            </a:r>
            <a:endParaRPr lang="en-AU" sz="1600" dirty="0" smtClean="0"/>
          </a:p>
          <a:p>
            <a:pPr marL="117475" indent="0">
              <a:lnSpc>
                <a:spcPct val="70000"/>
              </a:lnSpc>
              <a:buNone/>
            </a:pPr>
            <a:r>
              <a:rPr lang="en-AU" sz="1600" dirty="0" smtClean="0"/>
              <a:t> 22.  Canberra –Sydney – Adelaide – Brisbane – Darwin </a:t>
            </a:r>
            <a:r>
              <a:rPr lang="en-US" sz="1600" dirty="0" smtClean="0"/>
              <a:t>–</a:t>
            </a:r>
            <a:r>
              <a:rPr lang="en-AU" sz="1600" dirty="0" smtClean="0"/>
              <a:t> Canberra  </a:t>
            </a:r>
            <a:r>
              <a:rPr lang="en-AU" sz="1600" b="1" dirty="0" smtClean="0">
                <a:latin typeface="Arial"/>
                <a:cs typeface="Arial"/>
              </a:rPr>
              <a:t>11078</a:t>
            </a:r>
            <a:endParaRPr lang="en-AU" sz="1600" dirty="0" smtClean="0"/>
          </a:p>
          <a:p>
            <a:pPr marL="117475" indent="0">
              <a:lnSpc>
                <a:spcPct val="70000"/>
              </a:lnSpc>
              <a:buNone/>
            </a:pPr>
            <a:r>
              <a:rPr lang="en-AU" sz="1600" dirty="0" smtClean="0"/>
              <a:t> 23.  Canberra –Sydney - Adelaide – Darwin – Brisbane – Canberra  </a:t>
            </a:r>
            <a:r>
              <a:rPr lang="en-AU" sz="1600" b="1" dirty="0" smtClean="0">
                <a:latin typeface="Arial"/>
                <a:cs typeface="Arial"/>
              </a:rPr>
              <a:t>9182</a:t>
            </a:r>
            <a:endParaRPr lang="en-AU" sz="1600" dirty="0" smtClean="0"/>
          </a:p>
        </p:txBody>
      </p:sp>
      <p:grpSp>
        <p:nvGrpSpPr>
          <p:cNvPr id="7" name="Group 6"/>
          <p:cNvGrpSpPr/>
          <p:nvPr/>
        </p:nvGrpSpPr>
        <p:grpSpPr>
          <a:xfrm>
            <a:off x="8374608" y="2716560"/>
            <a:ext cx="3529012" cy="4536504"/>
            <a:chOff x="8374608" y="2716560"/>
            <a:chExt cx="3529012" cy="4536504"/>
          </a:xfrm>
        </p:grpSpPr>
        <p:sp>
          <p:nvSpPr>
            <p:cNvPr id="2" name="TextBox 1"/>
            <p:cNvSpPr txBox="1"/>
            <p:nvPr/>
          </p:nvSpPr>
          <p:spPr>
            <a:xfrm>
              <a:off x="10030792" y="2716560"/>
              <a:ext cx="1872828" cy="584776"/>
            </a:xfrm>
            <a:prstGeom prst="rect">
              <a:avLst/>
            </a:prstGeom>
            <a:noFill/>
          </p:spPr>
          <p:txBody>
            <a:bodyPr wrap="none" rtlCol="0">
              <a:spAutoFit/>
            </a:bodyPr>
            <a:lstStyle/>
            <a:p>
              <a:r>
                <a:rPr lang="en-US" sz="3200" dirty="0" smtClean="0"/>
                <a:t>Solutions</a:t>
              </a:r>
              <a:endParaRPr lang="en-US" sz="3200" dirty="0"/>
            </a:p>
          </p:txBody>
        </p:sp>
        <p:cxnSp>
          <p:nvCxnSpPr>
            <p:cNvPr id="4" name="Straight Arrow Connector 3"/>
            <p:cNvCxnSpPr/>
            <p:nvPr/>
          </p:nvCxnSpPr>
          <p:spPr>
            <a:xfrm flipH="1" flipV="1">
              <a:off x="8374608" y="2788568"/>
              <a:ext cx="1512168" cy="1440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a:stCxn id="2" idx="2"/>
            </p:cNvCxnSpPr>
            <p:nvPr/>
          </p:nvCxnSpPr>
          <p:spPr>
            <a:xfrm flipH="1">
              <a:off x="8374608" y="3301336"/>
              <a:ext cx="2592598" cy="39517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53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sz="6000" dirty="0" smtClean="0"/>
              <a:t>Solving Travelling Salesman</a:t>
            </a:r>
            <a:endParaRPr lang="en-AU" sz="6000" dirty="0"/>
          </a:p>
        </p:txBody>
      </p:sp>
      <p:sp>
        <p:nvSpPr>
          <p:cNvPr id="2" name="Rounded Rectangle 1"/>
          <p:cNvSpPr/>
          <p:nvPr/>
        </p:nvSpPr>
        <p:spPr>
          <a:xfrm>
            <a:off x="4702200" y="2356520"/>
            <a:ext cx="4680520" cy="194421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3600" dirty="0" smtClean="0">
                <a:solidFill>
                  <a:schemeClr val="tx1"/>
                </a:solidFill>
              </a:rPr>
              <a:t>Generate a list of all the possible routes </a:t>
            </a:r>
            <a:endParaRPr lang="en-AU" sz="3600" dirty="0">
              <a:solidFill>
                <a:schemeClr val="tx1"/>
              </a:solidFill>
            </a:endParaRPr>
          </a:p>
        </p:txBody>
      </p:sp>
      <p:sp>
        <p:nvSpPr>
          <p:cNvPr id="5" name="Rounded Rectangle 4"/>
          <p:cNvSpPr/>
          <p:nvPr/>
        </p:nvSpPr>
        <p:spPr>
          <a:xfrm>
            <a:off x="4702200" y="5020816"/>
            <a:ext cx="4680520" cy="194421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3600" dirty="0" smtClean="0">
                <a:solidFill>
                  <a:schemeClr val="tx1"/>
                </a:solidFill>
              </a:rPr>
              <a:t>For each route calculate the distance</a:t>
            </a:r>
            <a:endParaRPr lang="en-AU" sz="3600" dirty="0">
              <a:solidFill>
                <a:schemeClr val="tx1"/>
              </a:solidFill>
            </a:endParaRPr>
          </a:p>
        </p:txBody>
      </p:sp>
      <p:sp>
        <p:nvSpPr>
          <p:cNvPr id="6" name="Rounded Rectangle 5"/>
          <p:cNvSpPr/>
          <p:nvPr/>
        </p:nvSpPr>
        <p:spPr>
          <a:xfrm>
            <a:off x="4729561" y="7613104"/>
            <a:ext cx="4680520" cy="194421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3600" dirty="0" smtClean="0">
                <a:solidFill>
                  <a:schemeClr val="tx1"/>
                </a:solidFill>
              </a:rPr>
              <a:t>Find </a:t>
            </a:r>
            <a:r>
              <a:rPr lang="en-AU" sz="3600" dirty="0" smtClean="0">
                <a:solidFill>
                  <a:schemeClr val="tx1"/>
                </a:solidFill>
              </a:rPr>
              <a:t>a route </a:t>
            </a:r>
            <a:r>
              <a:rPr lang="en-AU" sz="3600" dirty="0" smtClean="0">
                <a:solidFill>
                  <a:schemeClr val="tx1"/>
                </a:solidFill>
              </a:rPr>
              <a:t>with the shortest distance</a:t>
            </a:r>
            <a:endParaRPr lang="en-AU" sz="3600" dirty="0">
              <a:solidFill>
                <a:schemeClr val="tx1"/>
              </a:solidFill>
            </a:endParaRPr>
          </a:p>
        </p:txBody>
      </p:sp>
      <p:cxnSp>
        <p:nvCxnSpPr>
          <p:cNvPr id="7" name="Straight Arrow Connector 6"/>
          <p:cNvCxnSpPr>
            <a:stCxn id="2" idx="2"/>
          </p:cNvCxnSpPr>
          <p:nvPr/>
        </p:nvCxnSpPr>
        <p:spPr>
          <a:xfrm>
            <a:off x="7042460" y="4300736"/>
            <a:ext cx="0" cy="720080"/>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6" idx="0"/>
          </p:cNvCxnSpPr>
          <p:nvPr/>
        </p:nvCxnSpPr>
        <p:spPr>
          <a:xfrm>
            <a:off x="7069821" y="6965032"/>
            <a:ext cx="0" cy="648072"/>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6576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title"/>
          </p:nvPr>
        </p:nvSpPr>
        <p:spPr>
          <a:xfrm>
            <a:off x="1746250" y="340296"/>
            <a:ext cx="10664825" cy="1625600"/>
          </a:xfrm>
        </p:spPr>
        <p:txBody>
          <a:bodyPr/>
          <a:lstStyle/>
          <a:p>
            <a:r>
              <a:rPr lang="en-AU" dirty="0" smtClean="0">
                <a:effectLst>
                  <a:outerShdw blurRad="38100" dist="38100" dir="2700000" algn="tl">
                    <a:srgbClr val="C0C0C0"/>
                  </a:outerShdw>
                </a:effectLst>
              </a:rPr>
              <a:t>List of possible </a:t>
            </a:r>
            <a:r>
              <a:rPr lang="en-AU" dirty="0">
                <a:effectLst>
                  <a:outerShdw blurRad="38100" dist="38100" dir="2700000" algn="tl">
                    <a:srgbClr val="C0C0C0"/>
                  </a:outerShdw>
                </a:effectLst>
              </a:rPr>
              <a:t>r</a:t>
            </a:r>
            <a:r>
              <a:rPr lang="en-AU" dirty="0" smtClean="0">
                <a:effectLst>
                  <a:outerShdw blurRad="38100" dist="38100" dir="2700000" algn="tl">
                    <a:srgbClr val="C0C0C0"/>
                  </a:outerShdw>
                </a:effectLst>
              </a:rPr>
              <a:t>outes</a:t>
            </a:r>
          </a:p>
        </p:txBody>
      </p:sp>
      <p:sp>
        <p:nvSpPr>
          <p:cNvPr id="84997" name="Rectangle 5"/>
          <p:cNvSpPr>
            <a:spLocks noGrp="1" noChangeArrowheads="1"/>
          </p:cNvSpPr>
          <p:nvPr>
            <p:ph idx="1"/>
          </p:nvPr>
        </p:nvSpPr>
        <p:spPr>
          <a:xfrm>
            <a:off x="2041525" y="2058988"/>
            <a:ext cx="10664825" cy="7138292"/>
          </a:xfrm>
        </p:spPr>
        <p:txBody>
          <a:bodyPr>
            <a:normAutofit/>
          </a:bodyPr>
          <a:lstStyle/>
          <a:p>
            <a:pPr marL="117475" indent="0">
              <a:lnSpc>
                <a:spcPct val="70000"/>
              </a:lnSpc>
              <a:buNone/>
            </a:pPr>
            <a:r>
              <a:rPr lang="en-AU" sz="1600" dirty="0" smtClean="0"/>
              <a:t>  0.   Canberra - Adelaide - Brisbane – Darwin – Sydney – Canberra </a:t>
            </a:r>
          </a:p>
          <a:p>
            <a:pPr marL="117475" indent="0">
              <a:lnSpc>
                <a:spcPct val="70000"/>
              </a:lnSpc>
              <a:buNone/>
            </a:pPr>
            <a:r>
              <a:rPr lang="en-AU" sz="1600" dirty="0" smtClean="0"/>
              <a:t>  1.   Canberra - Adelaide – Brisbane – Sydney – Darwin - Canberra</a:t>
            </a:r>
          </a:p>
          <a:p>
            <a:pPr marL="117475" indent="0">
              <a:lnSpc>
                <a:spcPct val="70000"/>
              </a:lnSpc>
              <a:buNone/>
            </a:pPr>
            <a:r>
              <a:rPr lang="en-AU" sz="1600" dirty="0" smtClean="0"/>
              <a:t>  2.   Canberra – Adelaide – Darwin – Brisbane – Sydney - Canberra</a:t>
            </a:r>
          </a:p>
          <a:p>
            <a:pPr marL="117475" indent="0">
              <a:lnSpc>
                <a:spcPct val="70000"/>
              </a:lnSpc>
              <a:buNone/>
            </a:pPr>
            <a:r>
              <a:rPr lang="en-AU" sz="1600" dirty="0" smtClean="0"/>
              <a:t>  3.   Canberra – Adelaide – Darwin – Sydney – Brisbane - Canberra</a:t>
            </a:r>
          </a:p>
          <a:p>
            <a:pPr marL="117475" indent="0">
              <a:lnSpc>
                <a:spcPct val="70000"/>
              </a:lnSpc>
              <a:buNone/>
            </a:pPr>
            <a:r>
              <a:rPr lang="en-AU" sz="1600" dirty="0" smtClean="0"/>
              <a:t>  4.   Canberra – Adelaide – Sydney – Brisbane – Darwin - Canberra</a:t>
            </a:r>
          </a:p>
          <a:p>
            <a:pPr marL="117475" indent="0">
              <a:lnSpc>
                <a:spcPct val="70000"/>
              </a:lnSpc>
              <a:buNone/>
            </a:pPr>
            <a:r>
              <a:rPr lang="en-AU" sz="1600" dirty="0" smtClean="0"/>
              <a:t>  5.   Canberra – Adelaide – Sydney - Darwin – Brisbane – Canberra</a:t>
            </a:r>
          </a:p>
          <a:p>
            <a:pPr marL="117475" indent="0">
              <a:lnSpc>
                <a:spcPct val="70000"/>
              </a:lnSpc>
              <a:buNone/>
            </a:pPr>
            <a:r>
              <a:rPr lang="en-AU" sz="1600" dirty="0" smtClean="0"/>
              <a:t>  6.   Canberra - Brisbane - Adelaide – Darwin – Sydney – Canberra </a:t>
            </a:r>
          </a:p>
          <a:p>
            <a:pPr marL="117475" indent="0">
              <a:lnSpc>
                <a:spcPct val="70000"/>
              </a:lnSpc>
              <a:buNone/>
            </a:pPr>
            <a:r>
              <a:rPr lang="en-AU" sz="1600" dirty="0" smtClean="0"/>
              <a:t>  7.   Canberra - Brisbane – Adelaide – Sydney – Darwin - Canberra</a:t>
            </a:r>
          </a:p>
          <a:p>
            <a:pPr marL="117475" indent="0">
              <a:lnSpc>
                <a:spcPct val="70000"/>
              </a:lnSpc>
              <a:buNone/>
            </a:pPr>
            <a:r>
              <a:rPr lang="en-AU" sz="1600" dirty="0" smtClean="0"/>
              <a:t>  8.   Canberra – Brisbane – Darwin – Adelaide – Sydney - Canberra</a:t>
            </a:r>
          </a:p>
          <a:p>
            <a:pPr marL="117475" indent="0">
              <a:lnSpc>
                <a:spcPct val="70000"/>
              </a:lnSpc>
              <a:buNone/>
            </a:pPr>
            <a:r>
              <a:rPr lang="en-AU" sz="1600" dirty="0" smtClean="0"/>
              <a:t>  9.  Canberra – Brisbane – Darwin – Sydney – Adelaide - Canberra</a:t>
            </a:r>
          </a:p>
          <a:p>
            <a:pPr marL="117475" indent="0">
              <a:lnSpc>
                <a:spcPct val="70000"/>
              </a:lnSpc>
              <a:buNone/>
            </a:pPr>
            <a:r>
              <a:rPr lang="en-AU" sz="1600" dirty="0" smtClean="0"/>
              <a:t> 10.  Canberra – Brisbane – Sydney – Adelaide – Darwin - Canberra</a:t>
            </a:r>
          </a:p>
          <a:p>
            <a:pPr marL="117475" indent="0">
              <a:lnSpc>
                <a:spcPct val="70000"/>
              </a:lnSpc>
              <a:buNone/>
            </a:pPr>
            <a:r>
              <a:rPr lang="en-AU" sz="1600" dirty="0" smtClean="0"/>
              <a:t> 11.  Canberra – Brisbane – Sydney - Darwin – Adelaide – Canberra</a:t>
            </a:r>
          </a:p>
          <a:p>
            <a:pPr marL="117475" indent="0">
              <a:lnSpc>
                <a:spcPct val="70000"/>
              </a:lnSpc>
              <a:buNone/>
            </a:pPr>
            <a:r>
              <a:rPr lang="en-AU" sz="1600" dirty="0" smtClean="0"/>
              <a:t> 12.  Canberra - Darwin - Brisbane – Adelaide – Sydney – Canberra </a:t>
            </a:r>
          </a:p>
          <a:p>
            <a:pPr marL="117475" indent="0">
              <a:lnSpc>
                <a:spcPct val="70000"/>
              </a:lnSpc>
              <a:buNone/>
            </a:pPr>
            <a:r>
              <a:rPr lang="en-AU" sz="1600" dirty="0" smtClean="0"/>
              <a:t> 13.  Canberra - Darwin – Brisbane – Sydney – Adelaide - Canberra</a:t>
            </a:r>
          </a:p>
          <a:p>
            <a:pPr marL="117475" indent="0">
              <a:lnSpc>
                <a:spcPct val="70000"/>
              </a:lnSpc>
              <a:buNone/>
            </a:pPr>
            <a:r>
              <a:rPr lang="en-AU" sz="1600" dirty="0" smtClean="0"/>
              <a:t> 14.  Canberra –Darwin – Adelaide - Brisbane – Sydney - Canberra</a:t>
            </a:r>
          </a:p>
          <a:p>
            <a:pPr marL="117475" indent="0">
              <a:lnSpc>
                <a:spcPct val="70000"/>
              </a:lnSpc>
              <a:buNone/>
            </a:pPr>
            <a:r>
              <a:rPr lang="en-AU" sz="1600" dirty="0" smtClean="0"/>
              <a:t> 15.  Canberra –Darwin – Adelaide – Sydney – Brisbane - Canberra</a:t>
            </a:r>
          </a:p>
          <a:p>
            <a:pPr marL="117475" indent="0">
              <a:lnSpc>
                <a:spcPct val="70000"/>
              </a:lnSpc>
              <a:buNone/>
            </a:pPr>
            <a:r>
              <a:rPr lang="en-AU" sz="1600" dirty="0" smtClean="0"/>
              <a:t> 16.  Canberra – Darwin – Sydney – Brisbane – Adelaide- Canberra</a:t>
            </a:r>
          </a:p>
          <a:p>
            <a:pPr marL="117475" indent="0">
              <a:lnSpc>
                <a:spcPct val="70000"/>
              </a:lnSpc>
              <a:buNone/>
            </a:pPr>
            <a:r>
              <a:rPr lang="en-AU" sz="1600" dirty="0" smtClean="0"/>
              <a:t> 17.  Canberra – Darwin – Sydney - Adelaide – Brisbane – Canberra</a:t>
            </a:r>
          </a:p>
          <a:p>
            <a:pPr marL="117475" indent="0">
              <a:lnSpc>
                <a:spcPct val="70000"/>
              </a:lnSpc>
              <a:buNone/>
            </a:pPr>
            <a:r>
              <a:rPr lang="en-AU" sz="1600" dirty="0" smtClean="0"/>
              <a:t> 18.  Canberra - Sydney - Brisbane – Darwin – Adelaide – Canberra </a:t>
            </a:r>
          </a:p>
          <a:p>
            <a:pPr marL="117475" indent="0">
              <a:lnSpc>
                <a:spcPct val="70000"/>
              </a:lnSpc>
              <a:buNone/>
            </a:pPr>
            <a:r>
              <a:rPr lang="en-AU" sz="1600" dirty="0" smtClean="0"/>
              <a:t> 19.  Canberra - Sydney – Brisbane – Adelaide – Darwin - Canberra</a:t>
            </a:r>
          </a:p>
          <a:p>
            <a:pPr marL="117475" indent="0">
              <a:lnSpc>
                <a:spcPct val="70000"/>
              </a:lnSpc>
              <a:buNone/>
            </a:pPr>
            <a:r>
              <a:rPr lang="en-AU" sz="1600" dirty="0" smtClean="0"/>
              <a:t> 20.  Canberra – Sydney – Darwin – Brisbane – Adelaide- Canberra</a:t>
            </a:r>
          </a:p>
          <a:p>
            <a:pPr marL="117475" indent="0">
              <a:lnSpc>
                <a:spcPct val="70000"/>
              </a:lnSpc>
              <a:buNone/>
            </a:pPr>
            <a:r>
              <a:rPr lang="en-AU" sz="1600" dirty="0" smtClean="0"/>
              <a:t> 21.  Canberra – Sydney – Darwin – Adelaide – Brisbane - Canberra</a:t>
            </a:r>
          </a:p>
          <a:p>
            <a:pPr marL="117475" indent="0">
              <a:lnSpc>
                <a:spcPct val="70000"/>
              </a:lnSpc>
              <a:buNone/>
            </a:pPr>
            <a:r>
              <a:rPr lang="en-AU" sz="1600" dirty="0" smtClean="0"/>
              <a:t> 22.  Canberra –Sydney – Adelaide – Brisbane – Darwin - Canberra</a:t>
            </a:r>
          </a:p>
          <a:p>
            <a:pPr marL="117475" indent="0">
              <a:lnSpc>
                <a:spcPct val="70000"/>
              </a:lnSpc>
              <a:buNone/>
            </a:pPr>
            <a:r>
              <a:rPr lang="en-AU" sz="1600" dirty="0" smtClean="0"/>
              <a:t> 23.  Canberra –Sydney - Adelaide – Darwin – Brisbane – Canberra</a:t>
            </a:r>
          </a:p>
        </p:txBody>
      </p:sp>
      <p:sp>
        <p:nvSpPr>
          <p:cNvPr id="2" name="Rectangle 1"/>
          <p:cNvSpPr/>
          <p:nvPr/>
        </p:nvSpPr>
        <p:spPr>
          <a:xfrm>
            <a:off x="2685976" y="1852464"/>
            <a:ext cx="792088" cy="69847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5" name="Rectangle 4"/>
          <p:cNvSpPr/>
          <p:nvPr/>
        </p:nvSpPr>
        <p:spPr>
          <a:xfrm>
            <a:off x="7006456" y="1852464"/>
            <a:ext cx="792088" cy="69847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8030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idx="4294967295"/>
          </p:nvPr>
        </p:nvSpPr>
        <p:spPr>
          <a:xfrm>
            <a:off x="1605856" y="196280"/>
            <a:ext cx="10728325" cy="1841500"/>
          </a:xfrm>
        </p:spPr>
        <p:txBody>
          <a:bodyPr lIns="50800" tIns="50800" rIns="50800" bIns="50800"/>
          <a:lstStyle/>
          <a:p>
            <a:r>
              <a:rPr lang="en-US" dirty="0" smtClean="0">
                <a:effectLst>
                  <a:outerShdw blurRad="38100" dist="38100" dir="2700000" algn="tl">
                    <a:srgbClr val="C0C0C0"/>
                  </a:outerShdw>
                </a:effectLst>
              </a:rPr>
              <a:t>Overview</a:t>
            </a:r>
          </a:p>
        </p:txBody>
      </p:sp>
      <p:sp>
        <p:nvSpPr>
          <p:cNvPr id="6146" name="Rectangle 2"/>
          <p:cNvSpPr>
            <a:spLocks noGrp="1" noChangeArrowheads="1"/>
          </p:cNvSpPr>
          <p:nvPr>
            <p:ph type="body" idx="4294967295"/>
          </p:nvPr>
        </p:nvSpPr>
        <p:spPr>
          <a:xfrm>
            <a:off x="1533848" y="2212504"/>
            <a:ext cx="10153128" cy="4032448"/>
          </a:xfrm>
        </p:spPr>
        <p:txBody>
          <a:bodyPr lIns="50800" tIns="50800" rIns="50800" bIns="50800"/>
          <a:lstStyle/>
          <a:p>
            <a:r>
              <a:rPr lang="en-US" dirty="0"/>
              <a:t>Knapsack</a:t>
            </a:r>
          </a:p>
          <a:p>
            <a:r>
              <a:rPr lang="en-US" dirty="0"/>
              <a:t>Generating subsets</a:t>
            </a:r>
          </a:p>
          <a:p>
            <a:r>
              <a:rPr lang="en-US" dirty="0" smtClean="0"/>
              <a:t>8 Queens</a:t>
            </a:r>
          </a:p>
          <a:p>
            <a:r>
              <a:rPr lang="en-US" dirty="0" smtClean="0"/>
              <a:t>Traveling </a:t>
            </a:r>
            <a:r>
              <a:rPr lang="en-US" dirty="0" smtClean="0"/>
              <a:t>Salesman</a:t>
            </a:r>
            <a:endParaRPr lang="en-US" dirty="0" smtClean="0"/>
          </a:p>
          <a:p>
            <a:pPr marL="117475" indent="0">
              <a:buNone/>
            </a:pPr>
            <a:endParaRPr lang="en-US" dirty="0" smtClean="0"/>
          </a:p>
          <a:p>
            <a:endParaRPr lang="en-US" dirty="0" smtClean="0"/>
          </a:p>
          <a:p>
            <a:pPr marL="117475" indent="0">
              <a:buNone/>
            </a:pPr>
            <a:endParaRPr lang="en-US"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Permutations</a:t>
            </a:r>
            <a:endParaRPr lang="en-US" dirty="0"/>
          </a:p>
        </p:txBody>
      </p:sp>
      <p:sp>
        <p:nvSpPr>
          <p:cNvPr id="3" name="Content Placeholder 2"/>
          <p:cNvSpPr>
            <a:spLocks noGrp="1"/>
          </p:cNvSpPr>
          <p:nvPr>
            <p:ph idx="1"/>
          </p:nvPr>
        </p:nvSpPr>
        <p:spPr/>
        <p:txBody>
          <a:bodyPr/>
          <a:lstStyle/>
          <a:p>
            <a:r>
              <a:rPr lang="en-US" dirty="0" smtClean="0"/>
              <a:t>Brute Force approach for</a:t>
            </a:r>
          </a:p>
          <a:p>
            <a:pPr lvl="1"/>
            <a:r>
              <a:rPr lang="en-US" dirty="0" smtClean="0"/>
              <a:t>N Queens</a:t>
            </a:r>
          </a:p>
          <a:p>
            <a:pPr lvl="1"/>
            <a:r>
              <a:rPr lang="en-US" dirty="0" smtClean="0"/>
              <a:t>Travelling Salesman</a:t>
            </a:r>
          </a:p>
          <a:p>
            <a:r>
              <a:rPr lang="en-US" dirty="0" smtClean="0"/>
              <a:t>Involves generating permutations</a:t>
            </a:r>
          </a:p>
          <a:p>
            <a:pPr lvl="1"/>
            <a:r>
              <a:rPr lang="en-US" dirty="0" smtClean="0"/>
              <a:t>Column positions</a:t>
            </a:r>
          </a:p>
          <a:p>
            <a:pPr lvl="1"/>
            <a:r>
              <a:rPr lang="en-US" dirty="0" smtClean="0"/>
              <a:t>Cities</a:t>
            </a:r>
          </a:p>
          <a:p>
            <a:r>
              <a:rPr lang="en-US" dirty="0" smtClean="0"/>
              <a:t>Several algorithms available</a:t>
            </a:r>
          </a:p>
          <a:p>
            <a:endParaRPr lang="en-US" dirty="0" smtClean="0"/>
          </a:p>
        </p:txBody>
      </p:sp>
    </p:spTree>
    <p:extLst>
      <p:ext uri="{BB962C8B-B14F-4D97-AF65-F5344CB8AC3E}">
        <p14:creationId xmlns:p14="http://schemas.microsoft.com/office/powerpoint/2010/main" val="25286702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PQuestion"/>
          <p:cNvSpPr>
            <a:spLocks noGrp="1"/>
          </p:cNvSpPr>
          <p:nvPr>
            <p:ph type="title"/>
          </p:nvPr>
        </p:nvSpPr>
        <p:spPr/>
        <p:txBody>
          <a:bodyPr>
            <a:normAutofit fontScale="90000"/>
          </a:bodyPr>
          <a:lstStyle/>
          <a:p>
            <a:pPr eaLnBrk="1" hangingPunct="1"/>
            <a:r>
              <a:rPr lang="en-US" dirty="0" smtClean="0">
                <a:latin typeface="Calibri" charset="0"/>
                <a:ea typeface="MS PGothic" charset="0"/>
              </a:rPr>
              <a:t>How many different permutations of </a:t>
            </a:r>
            <a:r>
              <a:rPr lang="en-US" dirty="0">
                <a:latin typeface="Calibri" charset="0"/>
                <a:ea typeface="MS PGothic" charset="0"/>
              </a:rPr>
              <a:t>N</a:t>
            </a:r>
            <a:r>
              <a:rPr lang="en-US" dirty="0" smtClean="0">
                <a:latin typeface="Calibri" charset="0"/>
                <a:ea typeface="MS PGothic" charset="0"/>
              </a:rPr>
              <a:t> items are there?</a:t>
            </a:r>
            <a:endParaRPr lang="en-US" dirty="0">
              <a:latin typeface="Calibri" charset="0"/>
              <a:ea typeface="MS PGothic" charset="0"/>
            </a:endParaRPr>
          </a:p>
        </p:txBody>
      </p:sp>
      <p:sp>
        <p:nvSpPr>
          <p:cNvPr id="2051" name="TPAnswers"/>
          <p:cNvSpPr>
            <a:spLocks noGrp="1"/>
          </p:cNvSpPr>
          <p:nvPr>
            <p:ph idx="1"/>
            <p:custDataLst>
              <p:tags r:id="rId2"/>
            </p:custDataLst>
          </p:nvPr>
        </p:nvSpPr>
        <p:spPr>
          <a:xfrm>
            <a:off x="2685976" y="3148608"/>
            <a:ext cx="10009112" cy="6292909"/>
          </a:xfrm>
        </p:spPr>
        <p:txBody>
          <a:bodyPr/>
          <a:lstStyle/>
          <a:p>
            <a:pPr marL="914400" indent="-914400">
              <a:buFont typeface="Arial" charset="0"/>
              <a:buAutoNum type="alphaUcPeriod"/>
            </a:pPr>
            <a:r>
              <a:rPr lang="en-US" dirty="0" smtClean="0">
                <a:latin typeface="Calibri" charset="0"/>
                <a:ea typeface="MS PGothic" charset="0"/>
              </a:rPr>
              <a:t>2**N </a:t>
            </a:r>
          </a:p>
          <a:p>
            <a:pPr marL="914400" indent="-914400">
              <a:buFont typeface="Arial" charset="0"/>
              <a:buAutoNum type="alphaUcPeriod"/>
            </a:pPr>
            <a:r>
              <a:rPr lang="en-US" dirty="0" smtClean="0">
                <a:latin typeface="Calibri" charset="0"/>
                <a:ea typeface="MS PGothic" charset="0"/>
              </a:rPr>
              <a:t>N!</a:t>
            </a:r>
          </a:p>
          <a:p>
            <a:pPr marL="914400" indent="-914400">
              <a:buFont typeface="Arial" charset="0"/>
              <a:buAutoNum type="alphaUcPeriod"/>
            </a:pPr>
            <a:r>
              <a:rPr lang="en-US" dirty="0" smtClean="0">
                <a:latin typeface="Calibri" charset="0"/>
                <a:ea typeface="MS PGothic" charset="0"/>
              </a:rPr>
              <a:t>1+2+3+</a:t>
            </a:r>
            <a:r>
              <a:rPr lang="is-IS" dirty="0" smtClean="0">
                <a:latin typeface="Calibri" charset="0"/>
                <a:ea typeface="MS PGothic" charset="0"/>
              </a:rPr>
              <a:t>…+N</a:t>
            </a:r>
            <a:endParaRPr lang="en-US" dirty="0" smtClean="0">
              <a:latin typeface="Calibri" charset="0"/>
              <a:ea typeface="MS PGothic" charset="0"/>
            </a:endParaRPr>
          </a:p>
          <a:p>
            <a:pPr marL="914400" indent="-914400">
              <a:buFont typeface="Arial" charset="0"/>
              <a:buAutoNum type="alphaUcPeriod"/>
            </a:pPr>
            <a:r>
              <a:rPr lang="en-US" dirty="0" smtClean="0">
                <a:latin typeface="Calibri" charset="0"/>
                <a:ea typeface="MS PGothic" charset="0"/>
              </a:rPr>
              <a:t>I don’t know what a permutation is. </a:t>
            </a:r>
            <a:endParaRPr lang="en-US" dirty="0">
              <a:latin typeface="Calibri" charset="0"/>
              <a:ea typeface="MS PGothic" charset="0"/>
            </a:endParaRPr>
          </a:p>
        </p:txBody>
      </p:sp>
    </p:spTree>
    <p:custDataLst>
      <p:tags r:id="rId1"/>
    </p:custDataLst>
    <p:extLst>
      <p:ext uri="{BB962C8B-B14F-4D97-AF65-F5344CB8AC3E}">
        <p14:creationId xmlns:p14="http://schemas.microsoft.com/office/powerpoint/2010/main" val="26791574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AU" smtClean="0">
                <a:effectLst>
                  <a:outerShdw blurRad="38100" dist="38100" dir="2700000" algn="tl">
                    <a:srgbClr val="C0C0C0"/>
                  </a:outerShdw>
                </a:effectLst>
              </a:rPr>
              <a:t>Difficulties with Brute Force</a:t>
            </a:r>
          </a:p>
        </p:txBody>
      </p:sp>
      <p:sp>
        <p:nvSpPr>
          <p:cNvPr id="34818" name="Rectangle 3"/>
          <p:cNvSpPr>
            <a:spLocks noGrp="1" noChangeArrowheads="1"/>
          </p:cNvSpPr>
          <p:nvPr>
            <p:ph idx="1"/>
          </p:nvPr>
        </p:nvSpPr>
        <p:spPr/>
        <p:txBody>
          <a:bodyPr/>
          <a:lstStyle/>
          <a:p>
            <a:r>
              <a:rPr lang="en-AU" smtClean="0"/>
              <a:t>Need to list all the possible solutions.</a:t>
            </a:r>
          </a:p>
          <a:p>
            <a:r>
              <a:rPr lang="en-AU" smtClean="0"/>
              <a:t>The number of possible solutions increases for some problems very quickly as the size of the problem increases.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AU" dirty="0" smtClean="0">
                <a:effectLst>
                  <a:outerShdw blurRad="38100" dist="38100" dir="2700000" algn="tl">
                    <a:srgbClr val="C0C0C0"/>
                  </a:outerShdw>
                </a:effectLst>
              </a:rPr>
              <a:t>Representations:</a:t>
            </a:r>
            <a:endParaRPr lang="en-AU" dirty="0" smtClean="0">
              <a:effectLst>
                <a:outerShdw blurRad="38100" dist="38100" dir="2700000" algn="tl">
                  <a:srgbClr val="C0C0C0"/>
                </a:outerShdw>
              </a:effectLst>
            </a:endParaRPr>
          </a:p>
        </p:txBody>
      </p:sp>
      <p:sp>
        <p:nvSpPr>
          <p:cNvPr id="34818" name="Rectangle 3"/>
          <p:cNvSpPr>
            <a:spLocks noGrp="1" noChangeArrowheads="1"/>
          </p:cNvSpPr>
          <p:nvPr>
            <p:ph idx="1"/>
          </p:nvPr>
        </p:nvSpPr>
        <p:spPr>
          <a:xfrm>
            <a:off x="2041524" y="1636440"/>
            <a:ext cx="10664825" cy="7848872"/>
          </a:xfrm>
        </p:spPr>
        <p:txBody>
          <a:bodyPr/>
          <a:lstStyle/>
          <a:p>
            <a:r>
              <a:rPr lang="en-AU" dirty="0" smtClean="0"/>
              <a:t>Subsets – list of bits</a:t>
            </a:r>
          </a:p>
          <a:p>
            <a:pPr lvl="1"/>
            <a:r>
              <a:rPr lang="en-AU" dirty="0" smtClean="0"/>
              <a:t>Knapsack problem</a:t>
            </a:r>
          </a:p>
          <a:p>
            <a:pPr lvl="2"/>
            <a:r>
              <a:rPr lang="en-AU" dirty="0" smtClean="0"/>
              <a:t>Not every subset is a valid solution</a:t>
            </a:r>
            <a:endParaRPr lang="en-AU" dirty="0" smtClean="0"/>
          </a:p>
          <a:p>
            <a:r>
              <a:rPr lang="en-AU" dirty="0" smtClean="0"/>
              <a:t>Permutations</a:t>
            </a:r>
          </a:p>
          <a:p>
            <a:pPr lvl="1"/>
            <a:r>
              <a:rPr lang="en-AU" dirty="0" smtClean="0"/>
              <a:t>Travelling Salesman Problem</a:t>
            </a:r>
          </a:p>
          <a:p>
            <a:pPr lvl="2"/>
            <a:r>
              <a:rPr lang="en-AU" dirty="0" smtClean="0"/>
              <a:t>Every permutation is valid solution (in the case where there’s a connection between every pair of cities)</a:t>
            </a:r>
          </a:p>
          <a:p>
            <a:pPr lvl="2"/>
            <a:r>
              <a:rPr lang="en-AU" dirty="0" smtClean="0"/>
              <a:t>Some permutations are valid solutions but will never be the best</a:t>
            </a:r>
          </a:p>
          <a:p>
            <a:pPr lvl="1"/>
            <a:r>
              <a:rPr lang="en-AU" dirty="0" smtClean="0"/>
              <a:t>N-Queens Problem</a:t>
            </a:r>
          </a:p>
          <a:p>
            <a:pPr lvl="2"/>
            <a:r>
              <a:rPr lang="en-AU" dirty="0" smtClean="0"/>
              <a:t>Some permutations are not valid solutions.</a:t>
            </a:r>
            <a:r>
              <a:rPr lang="en-AU" dirty="0" smtClean="0"/>
              <a:t> </a:t>
            </a:r>
            <a:endParaRPr lang="en-AU" dirty="0" smtClean="0"/>
          </a:p>
        </p:txBody>
      </p:sp>
    </p:spTree>
    <p:extLst>
      <p:ext uri="{BB962C8B-B14F-4D97-AF65-F5344CB8AC3E}">
        <p14:creationId xmlns:p14="http://schemas.microsoft.com/office/powerpoint/2010/main" val="91280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81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81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81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81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81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818">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48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p:txBody>
          <a:bodyPr rIns="50797"/>
          <a:lstStyle/>
          <a:p>
            <a:pPr eaLnBrk="1" hangingPunct="1"/>
            <a:r>
              <a:rPr lang="en-US" smtClean="0">
                <a:effectLst>
                  <a:outerShdw blurRad="38100" dist="38100" dir="2700000" algn="tl">
                    <a:srgbClr val="C0C0C0"/>
                  </a:outerShdw>
                </a:effectLst>
              </a:rPr>
              <a:t>Before Next Lecture</a:t>
            </a:r>
          </a:p>
        </p:txBody>
      </p:sp>
      <p:sp>
        <p:nvSpPr>
          <p:cNvPr id="40962" name="Rectangle 2"/>
          <p:cNvSpPr>
            <a:spLocks noGrp="1" noChangeArrowheads="1"/>
          </p:cNvSpPr>
          <p:nvPr>
            <p:ph idx="1"/>
          </p:nvPr>
        </p:nvSpPr>
        <p:spPr/>
        <p:txBody>
          <a:bodyPr rIns="50797">
            <a:normAutofit/>
          </a:bodyPr>
          <a:lstStyle/>
          <a:p>
            <a:pPr marL="115888" indent="0" eaLnBrk="1" hangingPunct="1">
              <a:buFont typeface="Wingdings 2" pitchFamily="18" charset="2"/>
              <a:buNone/>
            </a:pPr>
            <a:r>
              <a:rPr lang="en-US" dirty="0" smtClean="0">
                <a:sym typeface="Geneva" pitchFamily="-84" charset="0"/>
              </a:rPr>
              <a:t>Log onto </a:t>
            </a:r>
            <a:r>
              <a:rPr lang="en-US" smtClean="0">
                <a:sym typeface="Geneva" pitchFamily="-84" charset="0"/>
              </a:rPr>
              <a:t>the FIT1045 </a:t>
            </a:r>
            <a:r>
              <a:rPr lang="en-US" dirty="0" smtClean="0">
                <a:sym typeface="Geneva" pitchFamily="-84" charset="0"/>
              </a:rPr>
              <a:t>Moodle site:</a:t>
            </a:r>
          </a:p>
          <a:p>
            <a:pPr marL="115888" indent="0" eaLnBrk="1" hangingPunct="1">
              <a:buFontTx/>
              <a:buChar char="•"/>
            </a:pPr>
            <a:r>
              <a:rPr lang="en-US" dirty="0" smtClean="0">
                <a:sym typeface="Geneva" pitchFamily="-84" charset="0"/>
              </a:rPr>
              <a:t> Watch the following video:</a:t>
            </a:r>
          </a:p>
          <a:p>
            <a:pPr marL="506413" lvl="1" indent="0" eaLnBrk="1" hangingPunct="1">
              <a:buFontTx/>
              <a:buChar char="•"/>
            </a:pPr>
            <a:r>
              <a:rPr lang="en-US" dirty="0">
                <a:sym typeface="Geneva" pitchFamily="-84" charset="0"/>
              </a:rPr>
              <a:t> </a:t>
            </a:r>
            <a:r>
              <a:rPr lang="en-US" dirty="0" smtClean="0">
                <a:sym typeface="Geneva" pitchFamily="-84" charset="0"/>
              </a:rPr>
              <a:t>Decomposition</a:t>
            </a:r>
          </a:p>
          <a:p>
            <a:pPr marL="115888" indent="0" eaLnBrk="1" hangingPunct="1">
              <a:buFont typeface="Wingdings 2" pitchFamily="18" charset="2"/>
              <a:buNone/>
            </a:pPr>
            <a:endParaRPr lang="en-US" b="1" i="1" dirty="0" smtClean="0">
              <a:sym typeface="Geneva" pitchFamily="-84" charset="0"/>
            </a:endParaRP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ヒラギノ角ゴ ProN W3" pitchFamily="-84" charset="-128"/>
              </a:defRPr>
            </a:lvl1pPr>
            <a:lvl2pPr marL="742950" indent="-285750" eaLnBrk="0" hangingPunct="0">
              <a:defRPr sz="2400">
                <a:solidFill>
                  <a:schemeClr val="tx1"/>
                </a:solidFill>
                <a:latin typeface="Arial" pitchFamily="34" charset="0"/>
                <a:ea typeface="ヒラギノ角ゴ ProN W3" pitchFamily="-84" charset="-128"/>
              </a:defRPr>
            </a:lvl2pPr>
            <a:lvl3pPr marL="1143000" indent="-228600" eaLnBrk="0" hangingPunct="0">
              <a:defRPr sz="2400">
                <a:solidFill>
                  <a:schemeClr val="tx1"/>
                </a:solidFill>
                <a:latin typeface="Arial" pitchFamily="34" charset="0"/>
                <a:ea typeface="ヒラギノ角ゴ ProN W3" pitchFamily="-84" charset="-128"/>
              </a:defRPr>
            </a:lvl3pPr>
            <a:lvl4pPr marL="1600200" indent="-228600" eaLnBrk="0" hangingPunct="0">
              <a:defRPr sz="2400">
                <a:solidFill>
                  <a:schemeClr val="tx1"/>
                </a:solidFill>
                <a:latin typeface="Arial" pitchFamily="34" charset="0"/>
                <a:ea typeface="ヒラギノ角ゴ ProN W3" pitchFamily="-84" charset="-128"/>
              </a:defRPr>
            </a:lvl4pPr>
            <a:lvl5pPr marL="2057400" indent="-228600" eaLnBrk="0" hangingPunct="0">
              <a:defRPr sz="2400">
                <a:solidFill>
                  <a:schemeClr val="tx1"/>
                </a:solidFill>
                <a:latin typeface="Arial" pitchFamily="34" charset="0"/>
                <a:ea typeface="ヒラギノ角ゴ ProN W3"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ヒラギノ角ゴ ProN W3" pitchFamily="-84" charset="-128"/>
              </a:defRPr>
            </a:lvl9pPr>
          </a:lstStyle>
          <a:p>
            <a:pPr eaLnBrk="1" hangingPunct="1"/>
            <a:fld id="{8B01FE06-69C7-4548-8BF5-43AA795E897A}" type="slidenum">
              <a:rPr lang="en-US" sz="1700">
                <a:solidFill>
                  <a:srgbClr val="B5A788"/>
                </a:solidFill>
              </a:rPr>
              <a:pPr eaLnBrk="1" hangingPunct="1"/>
              <a:t>34</a:t>
            </a:fld>
            <a:endParaRPr lang="en-US" sz="1700">
              <a:solidFill>
                <a:srgbClr val="B5A788"/>
              </a:solidFill>
            </a:endParaRPr>
          </a:p>
        </p:txBody>
      </p:sp>
    </p:spTree>
    <p:extLst>
      <p:ext uri="{BB962C8B-B14F-4D97-AF65-F5344CB8AC3E}">
        <p14:creationId xmlns:p14="http://schemas.microsoft.com/office/powerpoint/2010/main" val="14507173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2041525" y="390525"/>
            <a:ext cx="10664825" cy="1625600"/>
          </a:xfrm>
        </p:spPr>
        <p:txBody>
          <a:bodyPr lIns="50800" tIns="50800" rIns="50800" bIns="50800"/>
          <a:lstStyle/>
          <a:p>
            <a:pPr eaLnBrk="1" hangingPunct="1">
              <a:defRPr/>
            </a:pPr>
            <a:r>
              <a:rPr lang="en-US" smtClean="0">
                <a:effectLst>
                  <a:outerShdw blurRad="38100" dist="38100" dir="2700000" algn="tl">
                    <a:srgbClr val="C0C0C0"/>
                  </a:outerShdw>
                </a:effectLst>
              </a:rPr>
              <a:t>Knapsack</a:t>
            </a:r>
          </a:p>
        </p:txBody>
      </p:sp>
      <p:sp>
        <p:nvSpPr>
          <p:cNvPr id="12291" name="Content Placeholder 2"/>
          <p:cNvSpPr>
            <a:spLocks noGrp="1"/>
          </p:cNvSpPr>
          <p:nvPr>
            <p:ph idx="4294967295"/>
          </p:nvPr>
        </p:nvSpPr>
        <p:spPr>
          <a:xfrm>
            <a:off x="1605856" y="2444750"/>
            <a:ext cx="11161240" cy="6680522"/>
          </a:xfrm>
        </p:spPr>
        <p:txBody>
          <a:bodyPr lIns="50800" tIns="50800" rIns="50800" bIns="50800"/>
          <a:lstStyle/>
          <a:p>
            <a:pPr marL="266700" indent="-266700" algn="ctr" eaLnBrk="1" hangingPunct="1">
              <a:buFont typeface="Wingdings" pitchFamily="2" charset="2"/>
              <a:buNone/>
            </a:pPr>
            <a:r>
              <a:rPr lang="en-US" sz="3200" dirty="0" smtClean="0"/>
              <a:t>Suppose you are in a treasure cave which contains 6 precious items, with the following weights and monetary value. </a:t>
            </a:r>
          </a:p>
          <a:p>
            <a:pPr marL="266700" indent="-266700" eaLnBrk="1" hangingPunct="1"/>
            <a:endParaRPr lang="en-US" sz="3200" dirty="0" smtClean="0"/>
          </a:p>
          <a:p>
            <a:pPr marL="266700" indent="-266700" eaLnBrk="1" hangingPunct="1">
              <a:buFont typeface="Wingdings" pitchFamily="2" charset="2"/>
              <a:buNone/>
            </a:pPr>
            <a:endParaRPr lang="en-US" sz="3200" dirty="0" smtClean="0"/>
          </a:p>
          <a:p>
            <a:pPr marL="266700" indent="-266700" eaLnBrk="1" hangingPunct="1">
              <a:buFont typeface="Wingdings" pitchFamily="2" charset="2"/>
              <a:buNone/>
            </a:pPr>
            <a:endParaRPr lang="en-US" sz="3200" dirty="0" smtClean="0"/>
          </a:p>
          <a:p>
            <a:pPr marL="266700" indent="-266700" eaLnBrk="1" hangingPunct="1">
              <a:buFont typeface="Wingdings" pitchFamily="2" charset="2"/>
              <a:buNone/>
            </a:pPr>
            <a:endParaRPr lang="en-US" sz="3200" dirty="0" smtClean="0"/>
          </a:p>
          <a:p>
            <a:pPr marL="266700" indent="-266700" eaLnBrk="1" hangingPunct="1">
              <a:buFont typeface="Wingdings" pitchFamily="2" charset="2"/>
              <a:buNone/>
            </a:pPr>
            <a:endParaRPr lang="en-US" sz="3200" dirty="0" smtClean="0"/>
          </a:p>
          <a:p>
            <a:pPr marL="266700" indent="-266700" eaLnBrk="1" hangingPunct="1">
              <a:buFont typeface="Wingdings" pitchFamily="2" charset="2"/>
              <a:buNone/>
            </a:pPr>
            <a:endParaRPr lang="en-US" sz="3200" dirty="0" smtClean="0"/>
          </a:p>
          <a:p>
            <a:pPr marL="266700" indent="-266700" algn="ctr" eaLnBrk="1" hangingPunct="1">
              <a:buFont typeface="Wingdings" pitchFamily="2" charset="2"/>
              <a:buNone/>
            </a:pPr>
            <a:r>
              <a:rPr lang="en-US" sz="3200" dirty="0" smtClean="0"/>
              <a:t>You want to take as much treasure as you can carry. </a:t>
            </a:r>
          </a:p>
          <a:p>
            <a:pPr marL="266700" indent="-266700" algn="ctr" eaLnBrk="1" hangingPunct="1">
              <a:buFont typeface="Wingdings" pitchFamily="2" charset="2"/>
              <a:buNone/>
            </a:pPr>
            <a:r>
              <a:rPr lang="en-US" sz="3200" dirty="0" smtClean="0"/>
              <a:t>However, you can only carry up to 20kg. </a:t>
            </a:r>
          </a:p>
          <a:p>
            <a:pPr marL="266700" indent="-266700" algn="ctr" eaLnBrk="1" hangingPunct="1">
              <a:buFont typeface="Wingdings" pitchFamily="2" charset="2"/>
              <a:buNone/>
            </a:pPr>
            <a:r>
              <a:rPr lang="en-US" sz="3200" dirty="0" smtClean="0"/>
              <a:t>Which items do you take? </a:t>
            </a:r>
          </a:p>
        </p:txBody>
      </p:sp>
      <p:graphicFrame>
        <p:nvGraphicFramePr>
          <p:cNvPr id="66564" name="Group 4"/>
          <p:cNvGraphicFramePr>
            <a:graphicFrameLocks noGrp="1"/>
          </p:cNvGraphicFramePr>
          <p:nvPr>
            <p:extLst>
              <p:ext uri="{D42A27DB-BD31-4B8C-83A1-F6EECF244321}">
                <p14:modId xmlns:p14="http://schemas.microsoft.com/office/powerpoint/2010/main" val="2997278653"/>
              </p:ext>
            </p:extLst>
          </p:nvPr>
        </p:nvGraphicFramePr>
        <p:xfrm>
          <a:off x="2541960" y="4156720"/>
          <a:ext cx="9637712" cy="2168525"/>
        </p:xfrm>
        <a:graphic>
          <a:graphicData uri="http://schemas.openxmlformats.org/drawingml/2006/table">
            <a:tbl>
              <a:tblPr/>
              <a:tblGrid>
                <a:gridCol w="1500187"/>
                <a:gridCol w="1368425"/>
                <a:gridCol w="1368425"/>
                <a:gridCol w="1368425"/>
                <a:gridCol w="1277938"/>
                <a:gridCol w="1377950"/>
                <a:gridCol w="1376362"/>
              </a:tblGrid>
              <a:tr h="113205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0000"/>
                          </a:solidFill>
                          <a:effectLst/>
                          <a:latin typeface="Arial" charset="0"/>
                          <a:ea typeface="ＭＳ Ｐゴシック" charset="0"/>
                          <a:sym typeface="Helvetica Neue Light" charset="0"/>
                        </a:rPr>
                        <a:t>Item</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Arial" charset="0"/>
                          <a:ea typeface="ＭＳ Ｐゴシック" charset="0"/>
                          <a:sym typeface="Helvetica Neue Light" charset="0"/>
                        </a:rPr>
                        <a:t>1</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0000"/>
                          </a:solidFill>
                          <a:effectLst/>
                          <a:latin typeface="Arial" charset="0"/>
                          <a:ea typeface="ＭＳ Ｐゴシック" charset="0"/>
                          <a:sym typeface="Helvetica Neue Light" charset="0"/>
                        </a:rPr>
                        <a:t>2</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000000"/>
                          </a:solidFill>
                          <a:effectLst/>
                          <a:latin typeface="Arial" charset="0"/>
                          <a:ea typeface="ＭＳ Ｐゴシック" charset="0"/>
                          <a:sym typeface="Helvetica Neue Light" charset="0"/>
                        </a:rPr>
                        <a:t>3</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Arial" charset="0"/>
                          <a:ea typeface="ＭＳ Ｐゴシック" charset="0"/>
                          <a:sym typeface="Helvetica Neue Light" charset="0"/>
                        </a:rPr>
                        <a:t>4</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Arial" charset="0"/>
                          <a:ea typeface="ＭＳ Ｐゴシック" charset="0"/>
                          <a:sym typeface="Helvetica Neue Light" charset="0"/>
                        </a:rPr>
                        <a:t>5</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rgbClr val="000000"/>
                          </a:solidFill>
                          <a:effectLst/>
                          <a:latin typeface="Arial" charset="0"/>
                          <a:ea typeface="ＭＳ Ｐゴシック" charset="0"/>
                          <a:sym typeface="Helvetica Neue Light" charset="0"/>
                        </a:rPr>
                        <a:t>6</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182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Weight</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20kg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10kg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9kg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4kg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2kg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1kg</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8E8"/>
                    </a:solidFill>
                  </a:tcPr>
                </a:tc>
              </a:tr>
              <a:tr h="5182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Value</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$4000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Arial" charset="0"/>
                          <a:ea typeface="ＭＳ Ｐゴシック" charset="0"/>
                          <a:sym typeface="Helvetica Neue Light" charset="0"/>
                        </a:rPr>
                        <a:t>$3500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$1800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$400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a:ln>
                            <a:noFill/>
                          </a:ln>
                          <a:solidFill>
                            <a:srgbClr val="000000"/>
                          </a:solidFill>
                          <a:effectLst/>
                          <a:latin typeface="Arial" charset="0"/>
                          <a:ea typeface="ＭＳ Ｐゴシック" charset="0"/>
                          <a:sym typeface="Helvetica Neue Light" charset="0"/>
                        </a:rPr>
                        <a:t>$1000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Arial" charset="0"/>
                          <a:ea typeface="ＭＳ Ｐゴシック" charset="0"/>
                          <a:sym typeface="Helvetica Neue Light" charset="0"/>
                        </a:rPr>
                        <a:t>$200</a:t>
                      </a:r>
                    </a:p>
                  </a:txBody>
                  <a:tcPr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4F4F4"/>
                    </a:solidFill>
                  </a:tcPr>
                </a:tc>
              </a:tr>
            </a:tbl>
          </a:graphicData>
        </a:graphic>
      </p:graphicFrame>
    </p:spTree>
    <p:extLst>
      <p:ext uri="{BB962C8B-B14F-4D97-AF65-F5344CB8AC3E}">
        <p14:creationId xmlns:p14="http://schemas.microsoft.com/office/powerpoint/2010/main" val="264039434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62892" y="196280"/>
            <a:ext cx="10663936" cy="1080120"/>
          </a:xfrm>
        </p:spPr>
        <p:txBody>
          <a:bodyPr/>
          <a:lstStyle/>
          <a:p>
            <a:r>
              <a:rPr lang="en-AU" dirty="0" smtClean="0"/>
              <a:t>Solving Knapsack</a:t>
            </a:r>
            <a:endParaRPr lang="en-AU" dirty="0"/>
          </a:p>
        </p:txBody>
      </p:sp>
      <p:sp>
        <p:nvSpPr>
          <p:cNvPr id="3" name="Rounded Rectangle 2"/>
          <p:cNvSpPr/>
          <p:nvPr/>
        </p:nvSpPr>
        <p:spPr>
          <a:xfrm>
            <a:off x="2405630" y="1313654"/>
            <a:ext cx="4680520" cy="1440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3600" dirty="0" smtClean="0">
                <a:solidFill>
                  <a:schemeClr val="tx1"/>
                </a:solidFill>
              </a:rPr>
              <a:t>Generate a list of all subsets of items </a:t>
            </a:r>
            <a:endParaRPr lang="en-AU" sz="3600" dirty="0">
              <a:solidFill>
                <a:schemeClr val="tx1"/>
              </a:solidFill>
            </a:endParaRPr>
          </a:p>
        </p:txBody>
      </p:sp>
      <p:sp>
        <p:nvSpPr>
          <p:cNvPr id="5" name="Rounded Rectangle 4"/>
          <p:cNvSpPr/>
          <p:nvPr/>
        </p:nvSpPr>
        <p:spPr>
          <a:xfrm>
            <a:off x="2376984" y="5484706"/>
            <a:ext cx="4680520" cy="15091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3600" dirty="0" smtClean="0">
                <a:solidFill>
                  <a:schemeClr val="tx1"/>
                </a:solidFill>
              </a:rPr>
              <a:t>Calculate the total value for each of the sets of items</a:t>
            </a:r>
            <a:endParaRPr lang="en-AU" sz="3600" dirty="0">
              <a:solidFill>
                <a:schemeClr val="tx1"/>
              </a:solidFill>
            </a:endParaRPr>
          </a:p>
        </p:txBody>
      </p:sp>
      <p:sp>
        <p:nvSpPr>
          <p:cNvPr id="6" name="Rounded Rectangle 5"/>
          <p:cNvSpPr/>
          <p:nvPr/>
        </p:nvSpPr>
        <p:spPr>
          <a:xfrm>
            <a:off x="2376984" y="7630308"/>
            <a:ext cx="4680520" cy="194421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3600" dirty="0" smtClean="0">
                <a:solidFill>
                  <a:schemeClr val="tx1"/>
                </a:solidFill>
              </a:rPr>
              <a:t>Find the set of items with the greatest total value</a:t>
            </a:r>
            <a:endParaRPr lang="en-AU" sz="3600" dirty="0">
              <a:solidFill>
                <a:schemeClr val="tx1"/>
              </a:solidFill>
            </a:endParaRPr>
          </a:p>
        </p:txBody>
      </p:sp>
      <p:cxnSp>
        <p:nvCxnSpPr>
          <p:cNvPr id="9" name="Straight Arrow Connector 8"/>
          <p:cNvCxnSpPr/>
          <p:nvPr/>
        </p:nvCxnSpPr>
        <p:spPr>
          <a:xfrm>
            <a:off x="4703381" y="6993899"/>
            <a:ext cx="0" cy="579547"/>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2379598" y="3436640"/>
            <a:ext cx="4680520" cy="1440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3600" dirty="0" smtClean="0">
                <a:solidFill>
                  <a:schemeClr val="tx1"/>
                </a:solidFill>
              </a:rPr>
              <a:t>Eliminate those subsets whose total weight is too much</a:t>
            </a:r>
            <a:endParaRPr lang="en-AU" sz="3600" dirty="0">
              <a:solidFill>
                <a:schemeClr val="tx1"/>
              </a:solidFill>
            </a:endParaRPr>
          </a:p>
        </p:txBody>
      </p:sp>
      <p:cxnSp>
        <p:nvCxnSpPr>
          <p:cNvPr id="20" name="Straight Arrow Connector 19"/>
          <p:cNvCxnSpPr/>
          <p:nvPr/>
        </p:nvCxnSpPr>
        <p:spPr>
          <a:xfrm>
            <a:off x="4703381" y="4876800"/>
            <a:ext cx="0" cy="579547"/>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4703381" y="2827139"/>
            <a:ext cx="0" cy="579547"/>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5302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677864" y="268288"/>
            <a:ext cx="10664825" cy="1625600"/>
          </a:xfrm>
        </p:spPr>
        <p:txBody>
          <a:bodyPr/>
          <a:lstStyle/>
          <a:p>
            <a:r>
              <a:rPr lang="en-AU" dirty="0" smtClean="0">
                <a:effectLst>
                  <a:outerShdw blurRad="38100" dist="38100" dir="2700000" algn="tl">
                    <a:srgbClr val="C0C0C0"/>
                  </a:outerShdw>
                </a:effectLst>
              </a:rPr>
              <a:t>List of possible </a:t>
            </a:r>
            <a:r>
              <a:rPr lang="en-AU" dirty="0">
                <a:effectLst>
                  <a:outerShdw blurRad="38100" dist="38100" dir="2700000" algn="tl">
                    <a:srgbClr val="C0C0C0"/>
                  </a:outerShdw>
                </a:effectLst>
              </a:rPr>
              <a:t>s</a:t>
            </a:r>
            <a:r>
              <a:rPr lang="en-AU" dirty="0" smtClean="0">
                <a:effectLst>
                  <a:outerShdw blurRad="38100" dist="38100" dir="2700000" algn="tl">
                    <a:srgbClr val="C0C0C0"/>
                  </a:outerShdw>
                </a:effectLst>
              </a:rPr>
              <a:t>et of items</a:t>
            </a:r>
          </a:p>
        </p:txBody>
      </p:sp>
      <p:sp>
        <p:nvSpPr>
          <p:cNvPr id="88067" name="Rectangle 3"/>
          <p:cNvSpPr>
            <a:spLocks noGrp="1" noChangeArrowheads="1"/>
          </p:cNvSpPr>
          <p:nvPr>
            <p:ph idx="1"/>
          </p:nvPr>
        </p:nvSpPr>
        <p:spPr>
          <a:xfrm>
            <a:off x="1965896" y="1636440"/>
            <a:ext cx="8280920" cy="8117160"/>
          </a:xfrm>
        </p:spPr>
        <p:txBody>
          <a:bodyPr>
            <a:normAutofit fontScale="92500" lnSpcReduction="10000"/>
          </a:bodyPr>
          <a:lstStyle/>
          <a:p>
            <a:pPr marL="117041" indent="0" fontAlgn="auto">
              <a:lnSpc>
                <a:spcPct val="80000"/>
              </a:lnSpc>
              <a:spcBef>
                <a:spcPts val="853"/>
              </a:spcBef>
              <a:spcAft>
                <a:spcPts val="0"/>
              </a:spcAft>
              <a:buNone/>
              <a:defRPr/>
            </a:pPr>
            <a:r>
              <a:rPr lang="en-AU" sz="1800" dirty="0" smtClean="0">
                <a:ea typeface="+mn-ea"/>
              </a:rPr>
              <a:t>  0.   Item 1 (20kg)     </a:t>
            </a:r>
          </a:p>
          <a:p>
            <a:pPr marL="117041" indent="0" fontAlgn="auto">
              <a:lnSpc>
                <a:spcPct val="80000"/>
              </a:lnSpc>
              <a:spcBef>
                <a:spcPts val="853"/>
              </a:spcBef>
              <a:spcAft>
                <a:spcPts val="0"/>
              </a:spcAft>
              <a:buNone/>
              <a:defRPr/>
            </a:pPr>
            <a:r>
              <a:rPr lang="en-AU" sz="1800" dirty="0" smtClean="0">
                <a:ea typeface="+mn-ea"/>
              </a:rPr>
              <a:t>  1.   Item 2 (10kg)</a:t>
            </a:r>
          </a:p>
          <a:p>
            <a:pPr marL="117041" indent="0" fontAlgn="auto">
              <a:lnSpc>
                <a:spcPct val="80000"/>
              </a:lnSpc>
              <a:spcBef>
                <a:spcPts val="853"/>
              </a:spcBef>
              <a:spcAft>
                <a:spcPts val="0"/>
              </a:spcAft>
              <a:buNone/>
              <a:defRPr/>
            </a:pPr>
            <a:r>
              <a:rPr lang="en-AU" sz="1800" dirty="0" smtClean="0">
                <a:ea typeface="+mn-ea"/>
              </a:rPr>
              <a:t>  2.   Item 2 (10kg) &amp; Item 3 (9kg)</a:t>
            </a:r>
          </a:p>
          <a:p>
            <a:pPr marL="117041" indent="0" fontAlgn="auto">
              <a:lnSpc>
                <a:spcPct val="80000"/>
              </a:lnSpc>
              <a:spcBef>
                <a:spcPts val="853"/>
              </a:spcBef>
              <a:spcAft>
                <a:spcPts val="0"/>
              </a:spcAft>
              <a:buNone/>
              <a:defRPr/>
            </a:pPr>
            <a:r>
              <a:rPr lang="en-AU" sz="1800" dirty="0" smtClean="0">
                <a:ea typeface="+mn-ea"/>
              </a:rPr>
              <a:t>  3.   Item 2 (10kg) &amp; Item 3 (9kg) &amp; Item 6 (1kg)</a:t>
            </a:r>
          </a:p>
          <a:p>
            <a:pPr marL="117041" indent="0" fontAlgn="auto">
              <a:lnSpc>
                <a:spcPct val="80000"/>
              </a:lnSpc>
              <a:spcBef>
                <a:spcPts val="853"/>
              </a:spcBef>
              <a:spcAft>
                <a:spcPts val="0"/>
              </a:spcAft>
              <a:buNone/>
              <a:defRPr/>
            </a:pPr>
            <a:r>
              <a:rPr lang="en-AU" sz="1800" dirty="0" smtClean="0">
                <a:ea typeface="+mn-ea"/>
              </a:rPr>
              <a:t>  4.   Item 2 (10kg) &amp; Item 4 (4kg)</a:t>
            </a:r>
          </a:p>
          <a:p>
            <a:pPr marL="117041" indent="0" fontAlgn="auto">
              <a:lnSpc>
                <a:spcPct val="80000"/>
              </a:lnSpc>
              <a:spcBef>
                <a:spcPts val="853"/>
              </a:spcBef>
              <a:spcAft>
                <a:spcPts val="0"/>
              </a:spcAft>
              <a:buNone/>
              <a:defRPr/>
            </a:pPr>
            <a:r>
              <a:rPr lang="en-AU" sz="1800" dirty="0" smtClean="0">
                <a:ea typeface="+mn-ea"/>
              </a:rPr>
              <a:t>  5.   Item 2 (10kg) &amp; Item 4 (4kg) &amp; Item 5 (2kg)</a:t>
            </a:r>
          </a:p>
          <a:p>
            <a:pPr marL="117041" indent="0" fontAlgn="auto">
              <a:lnSpc>
                <a:spcPct val="80000"/>
              </a:lnSpc>
              <a:spcBef>
                <a:spcPts val="853"/>
              </a:spcBef>
              <a:spcAft>
                <a:spcPts val="0"/>
              </a:spcAft>
              <a:buNone/>
              <a:defRPr/>
            </a:pPr>
            <a:r>
              <a:rPr lang="en-AU" sz="1800" dirty="0" smtClean="0">
                <a:ea typeface="+mn-ea"/>
              </a:rPr>
              <a:t>  6.   Item 2 (10kg) &amp; Item 4 (4kg) &amp; Item 5 (2kg) &amp; Item 6 (1kg)</a:t>
            </a:r>
          </a:p>
          <a:p>
            <a:pPr marL="117041" indent="0" fontAlgn="auto">
              <a:lnSpc>
                <a:spcPct val="80000"/>
              </a:lnSpc>
              <a:spcBef>
                <a:spcPts val="853"/>
              </a:spcBef>
              <a:spcAft>
                <a:spcPts val="0"/>
              </a:spcAft>
              <a:buNone/>
              <a:defRPr/>
            </a:pPr>
            <a:r>
              <a:rPr lang="en-AU" sz="1800" dirty="0" smtClean="0">
                <a:ea typeface="+mn-ea"/>
              </a:rPr>
              <a:t>  7.   Item 2 (10kg) &amp; Item 4 (4kg) &amp; Item 6 (1kg)</a:t>
            </a:r>
          </a:p>
          <a:p>
            <a:pPr marL="117041" indent="0" fontAlgn="auto">
              <a:lnSpc>
                <a:spcPct val="80000"/>
              </a:lnSpc>
              <a:spcBef>
                <a:spcPts val="853"/>
              </a:spcBef>
              <a:spcAft>
                <a:spcPts val="0"/>
              </a:spcAft>
              <a:buNone/>
              <a:defRPr/>
            </a:pPr>
            <a:r>
              <a:rPr lang="en-AU" sz="1800" dirty="0" smtClean="0">
                <a:ea typeface="+mn-ea"/>
              </a:rPr>
              <a:t>  8.   Item 2 (10kg) &amp; Item 5 (2kg)</a:t>
            </a:r>
          </a:p>
          <a:p>
            <a:pPr marL="117041" indent="0" fontAlgn="auto">
              <a:lnSpc>
                <a:spcPct val="80000"/>
              </a:lnSpc>
              <a:spcBef>
                <a:spcPts val="853"/>
              </a:spcBef>
              <a:spcAft>
                <a:spcPts val="0"/>
              </a:spcAft>
              <a:buNone/>
              <a:defRPr/>
            </a:pPr>
            <a:r>
              <a:rPr lang="en-AU" sz="1800" dirty="0" smtClean="0">
                <a:ea typeface="+mn-ea"/>
              </a:rPr>
              <a:t>  9.   Item 2 (10kg) &amp; Item 5 (2kg) &amp; Item 6 (1kg)</a:t>
            </a:r>
          </a:p>
          <a:p>
            <a:pPr marL="117041" indent="0" fontAlgn="auto">
              <a:lnSpc>
                <a:spcPct val="80000"/>
              </a:lnSpc>
              <a:spcBef>
                <a:spcPts val="853"/>
              </a:spcBef>
              <a:spcAft>
                <a:spcPts val="0"/>
              </a:spcAft>
              <a:buNone/>
              <a:defRPr/>
            </a:pPr>
            <a:r>
              <a:rPr lang="en-AU" sz="1800" dirty="0" smtClean="0">
                <a:ea typeface="+mn-ea"/>
              </a:rPr>
              <a:t>10.   Item 2 (10kg) &amp; Item 6 (1kg)</a:t>
            </a:r>
          </a:p>
          <a:p>
            <a:pPr marL="117041" indent="0" fontAlgn="auto">
              <a:lnSpc>
                <a:spcPct val="80000"/>
              </a:lnSpc>
              <a:spcBef>
                <a:spcPts val="853"/>
              </a:spcBef>
              <a:spcAft>
                <a:spcPts val="0"/>
              </a:spcAft>
              <a:buNone/>
              <a:defRPr/>
            </a:pPr>
            <a:r>
              <a:rPr lang="en-AU" sz="1800" dirty="0" smtClean="0">
                <a:ea typeface="+mn-ea"/>
              </a:rPr>
              <a:t>11.   Item 3 (9kg)</a:t>
            </a:r>
          </a:p>
          <a:p>
            <a:pPr marL="117041" indent="0" fontAlgn="auto">
              <a:lnSpc>
                <a:spcPct val="80000"/>
              </a:lnSpc>
              <a:spcBef>
                <a:spcPts val="853"/>
              </a:spcBef>
              <a:spcAft>
                <a:spcPts val="0"/>
              </a:spcAft>
              <a:buNone/>
              <a:defRPr/>
            </a:pPr>
            <a:r>
              <a:rPr lang="en-AU" sz="1800" dirty="0" smtClean="0">
                <a:ea typeface="+mn-ea"/>
              </a:rPr>
              <a:t>12.   Item 3 (9kg) &amp; Item 4 (4kg)</a:t>
            </a:r>
          </a:p>
          <a:p>
            <a:pPr marL="117041" indent="0" fontAlgn="auto">
              <a:lnSpc>
                <a:spcPct val="80000"/>
              </a:lnSpc>
              <a:spcBef>
                <a:spcPts val="853"/>
              </a:spcBef>
              <a:spcAft>
                <a:spcPts val="0"/>
              </a:spcAft>
              <a:buNone/>
              <a:defRPr/>
            </a:pPr>
            <a:r>
              <a:rPr lang="en-AU" sz="1800" dirty="0" smtClean="0">
                <a:ea typeface="+mn-ea"/>
              </a:rPr>
              <a:t>13.   Item 3 (9kg) &amp; Item 4 (4kg) &amp; Item 5 (2kg)</a:t>
            </a:r>
          </a:p>
          <a:p>
            <a:pPr marL="117041" indent="0" fontAlgn="auto">
              <a:lnSpc>
                <a:spcPct val="80000"/>
              </a:lnSpc>
              <a:spcBef>
                <a:spcPts val="853"/>
              </a:spcBef>
              <a:spcAft>
                <a:spcPts val="0"/>
              </a:spcAft>
              <a:buNone/>
              <a:defRPr/>
            </a:pPr>
            <a:r>
              <a:rPr lang="en-AU" sz="1800" dirty="0" smtClean="0">
                <a:ea typeface="+mn-ea"/>
              </a:rPr>
              <a:t>14.   Item 3 (9kg) &amp; Item 4 (4kg) &amp; Item 5 (2kg) &amp; Item 6 (1kg)</a:t>
            </a:r>
          </a:p>
          <a:p>
            <a:pPr marL="117041" indent="0" fontAlgn="auto">
              <a:lnSpc>
                <a:spcPct val="80000"/>
              </a:lnSpc>
              <a:spcBef>
                <a:spcPts val="853"/>
              </a:spcBef>
              <a:spcAft>
                <a:spcPts val="0"/>
              </a:spcAft>
              <a:buNone/>
              <a:defRPr/>
            </a:pPr>
            <a:r>
              <a:rPr lang="en-AU" sz="1800" dirty="0" smtClean="0">
                <a:ea typeface="+mn-ea"/>
              </a:rPr>
              <a:t>15.   Item 3 (9kg) &amp; Item 4 (4kg) &amp; Item 6 (1kg)</a:t>
            </a:r>
          </a:p>
          <a:p>
            <a:pPr marL="117041" indent="0" fontAlgn="auto">
              <a:lnSpc>
                <a:spcPct val="80000"/>
              </a:lnSpc>
              <a:spcBef>
                <a:spcPts val="853"/>
              </a:spcBef>
              <a:spcAft>
                <a:spcPts val="0"/>
              </a:spcAft>
              <a:buNone/>
              <a:defRPr/>
            </a:pPr>
            <a:r>
              <a:rPr lang="en-AU" sz="1800" dirty="0" smtClean="0">
                <a:ea typeface="+mn-ea"/>
              </a:rPr>
              <a:t>16.   Item 3 (9kg) &amp; Item 5 (2kg) </a:t>
            </a:r>
          </a:p>
          <a:p>
            <a:pPr marL="117041" indent="0" fontAlgn="auto">
              <a:lnSpc>
                <a:spcPct val="80000"/>
              </a:lnSpc>
              <a:spcBef>
                <a:spcPts val="853"/>
              </a:spcBef>
              <a:spcAft>
                <a:spcPts val="0"/>
              </a:spcAft>
              <a:buNone/>
              <a:defRPr/>
            </a:pPr>
            <a:r>
              <a:rPr lang="en-AU" sz="1800" dirty="0" smtClean="0">
                <a:ea typeface="+mn-ea"/>
              </a:rPr>
              <a:t>17.   Item 3 (9kg) &amp; Item 5 (2kg) &amp; Item 6 (1kg)</a:t>
            </a:r>
          </a:p>
          <a:p>
            <a:pPr marL="117041" indent="0" fontAlgn="auto">
              <a:lnSpc>
                <a:spcPct val="80000"/>
              </a:lnSpc>
              <a:spcBef>
                <a:spcPts val="853"/>
              </a:spcBef>
              <a:spcAft>
                <a:spcPts val="0"/>
              </a:spcAft>
              <a:buNone/>
              <a:defRPr/>
            </a:pPr>
            <a:r>
              <a:rPr lang="en-AU" sz="1800" dirty="0" smtClean="0">
                <a:ea typeface="+mn-ea"/>
              </a:rPr>
              <a:t>18.   Item 3 (9kg) &amp; Item 6 (1kg)</a:t>
            </a:r>
          </a:p>
          <a:p>
            <a:pPr marL="117041" indent="0" fontAlgn="auto">
              <a:lnSpc>
                <a:spcPct val="80000"/>
              </a:lnSpc>
              <a:spcBef>
                <a:spcPts val="853"/>
              </a:spcBef>
              <a:spcAft>
                <a:spcPts val="0"/>
              </a:spcAft>
              <a:buNone/>
              <a:defRPr/>
            </a:pPr>
            <a:r>
              <a:rPr lang="en-AU" sz="1800" dirty="0" smtClean="0">
                <a:ea typeface="+mn-ea"/>
              </a:rPr>
              <a:t>19.   Item 4 (4kg)</a:t>
            </a:r>
          </a:p>
          <a:p>
            <a:pPr marL="117041" indent="0" fontAlgn="auto">
              <a:lnSpc>
                <a:spcPct val="80000"/>
              </a:lnSpc>
              <a:spcBef>
                <a:spcPts val="853"/>
              </a:spcBef>
              <a:spcAft>
                <a:spcPts val="0"/>
              </a:spcAft>
              <a:buNone/>
              <a:defRPr/>
            </a:pPr>
            <a:r>
              <a:rPr lang="en-AU" sz="1800" dirty="0" smtClean="0">
                <a:ea typeface="+mn-ea"/>
              </a:rPr>
              <a:t>20.   Item 4 (4kg) &amp; Item 5 (2kg)</a:t>
            </a:r>
          </a:p>
          <a:p>
            <a:pPr marL="117041" indent="0" fontAlgn="auto">
              <a:lnSpc>
                <a:spcPct val="80000"/>
              </a:lnSpc>
              <a:spcBef>
                <a:spcPts val="853"/>
              </a:spcBef>
              <a:spcAft>
                <a:spcPts val="0"/>
              </a:spcAft>
              <a:buNone/>
              <a:defRPr/>
            </a:pPr>
            <a:r>
              <a:rPr lang="en-AU" sz="1800" dirty="0" smtClean="0">
                <a:ea typeface="+mn-ea"/>
              </a:rPr>
              <a:t>21.   Item 4 (4kg) &amp; Item 5 (2kg) &amp; Item 6 (1kg)</a:t>
            </a:r>
          </a:p>
          <a:p>
            <a:pPr marL="117041" indent="0" fontAlgn="auto">
              <a:lnSpc>
                <a:spcPct val="80000"/>
              </a:lnSpc>
              <a:spcBef>
                <a:spcPts val="853"/>
              </a:spcBef>
              <a:spcAft>
                <a:spcPts val="0"/>
              </a:spcAft>
              <a:buNone/>
              <a:defRPr/>
            </a:pPr>
            <a:r>
              <a:rPr lang="en-AU" sz="1800" dirty="0" smtClean="0">
                <a:ea typeface="+mn-ea"/>
              </a:rPr>
              <a:t>22.   Item 4 (4kg) &amp; Item 6 (1kg)</a:t>
            </a:r>
          </a:p>
          <a:p>
            <a:pPr marL="117041" indent="0" fontAlgn="auto">
              <a:lnSpc>
                <a:spcPct val="80000"/>
              </a:lnSpc>
              <a:spcBef>
                <a:spcPts val="853"/>
              </a:spcBef>
              <a:spcAft>
                <a:spcPts val="0"/>
              </a:spcAft>
              <a:buNone/>
              <a:defRPr/>
            </a:pPr>
            <a:r>
              <a:rPr lang="en-AU" sz="1800" dirty="0" smtClean="0">
                <a:ea typeface="+mn-ea"/>
              </a:rPr>
              <a:t>23.   Item 5 (2kg) </a:t>
            </a:r>
          </a:p>
          <a:p>
            <a:pPr marL="117041" indent="0" fontAlgn="auto">
              <a:lnSpc>
                <a:spcPct val="80000"/>
              </a:lnSpc>
              <a:spcBef>
                <a:spcPts val="853"/>
              </a:spcBef>
              <a:spcAft>
                <a:spcPts val="0"/>
              </a:spcAft>
              <a:buNone/>
              <a:defRPr/>
            </a:pPr>
            <a:r>
              <a:rPr lang="en-AU" sz="1800" dirty="0" smtClean="0">
                <a:ea typeface="+mn-ea"/>
              </a:rPr>
              <a:t>24.   Item 5 (2kg) &amp; Item 6 (1kg)</a:t>
            </a:r>
          </a:p>
          <a:p>
            <a:pPr marL="117041" indent="0" fontAlgn="auto">
              <a:lnSpc>
                <a:spcPct val="80000"/>
              </a:lnSpc>
              <a:spcBef>
                <a:spcPts val="853"/>
              </a:spcBef>
              <a:spcAft>
                <a:spcPts val="0"/>
              </a:spcAft>
              <a:buNone/>
              <a:defRPr/>
            </a:pPr>
            <a:r>
              <a:rPr lang="en-AU" sz="1800" dirty="0" smtClean="0">
                <a:ea typeface="+mn-ea"/>
              </a:rPr>
              <a:t>25.   Item 6 (1kg)</a:t>
            </a:r>
          </a:p>
        </p:txBody>
      </p:sp>
    </p:spTree>
    <p:extLst>
      <p:ext uri="{BB962C8B-B14F-4D97-AF65-F5344CB8AC3E}">
        <p14:creationId xmlns:p14="http://schemas.microsoft.com/office/powerpoint/2010/main" val="3397842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677864" y="268288"/>
            <a:ext cx="10664825" cy="1625600"/>
          </a:xfrm>
        </p:spPr>
        <p:txBody>
          <a:bodyPr>
            <a:normAutofit fontScale="90000"/>
          </a:bodyPr>
          <a:lstStyle/>
          <a:p>
            <a:r>
              <a:rPr lang="en-AU" dirty="0" smtClean="0">
                <a:effectLst>
                  <a:outerShdw blurRad="38100" dist="38100" dir="2700000" algn="tl">
                    <a:srgbClr val="C0C0C0"/>
                  </a:outerShdw>
                </a:effectLst>
              </a:rPr>
              <a:t>List of possible </a:t>
            </a:r>
            <a:r>
              <a:rPr lang="en-AU" dirty="0">
                <a:effectLst>
                  <a:outerShdw blurRad="38100" dist="38100" dir="2700000" algn="tl">
                    <a:srgbClr val="C0C0C0"/>
                  </a:outerShdw>
                </a:effectLst>
              </a:rPr>
              <a:t>s</a:t>
            </a:r>
            <a:r>
              <a:rPr lang="en-AU" dirty="0" smtClean="0">
                <a:effectLst>
                  <a:outerShdw blurRad="38100" dist="38100" dir="2700000" algn="tl">
                    <a:srgbClr val="C0C0C0"/>
                  </a:outerShdw>
                </a:effectLst>
              </a:rPr>
              <a:t>et of items and values</a:t>
            </a:r>
          </a:p>
        </p:txBody>
      </p:sp>
      <p:sp>
        <p:nvSpPr>
          <p:cNvPr id="88067" name="Rectangle 3"/>
          <p:cNvSpPr>
            <a:spLocks noGrp="1" noChangeArrowheads="1"/>
          </p:cNvSpPr>
          <p:nvPr>
            <p:ph idx="1"/>
          </p:nvPr>
        </p:nvSpPr>
        <p:spPr>
          <a:xfrm>
            <a:off x="1893888" y="2068488"/>
            <a:ext cx="8280920" cy="7508576"/>
          </a:xfrm>
        </p:spPr>
        <p:txBody>
          <a:bodyPr>
            <a:normAutofit fontScale="92500" lnSpcReduction="20000"/>
          </a:bodyPr>
          <a:lstStyle/>
          <a:p>
            <a:pPr marL="117041" indent="0" fontAlgn="auto">
              <a:lnSpc>
                <a:spcPct val="80000"/>
              </a:lnSpc>
              <a:spcBef>
                <a:spcPts val="853"/>
              </a:spcBef>
              <a:spcAft>
                <a:spcPts val="0"/>
              </a:spcAft>
              <a:buNone/>
              <a:defRPr/>
            </a:pPr>
            <a:r>
              <a:rPr lang="en-AU" sz="1800" dirty="0" smtClean="0">
                <a:ea typeface="+mn-ea"/>
              </a:rPr>
              <a:t>  0.   Item 1 (20kg)     </a:t>
            </a:r>
            <a:r>
              <a:rPr lang="en-AU" sz="1800" b="1" dirty="0" smtClean="0">
                <a:ea typeface="+mn-ea"/>
              </a:rPr>
              <a:t>$4000</a:t>
            </a:r>
            <a:endParaRPr lang="en-AU" sz="1800" dirty="0" smtClean="0">
              <a:ea typeface="+mn-ea"/>
            </a:endParaRPr>
          </a:p>
          <a:p>
            <a:pPr marL="117041" indent="0" fontAlgn="auto">
              <a:lnSpc>
                <a:spcPct val="80000"/>
              </a:lnSpc>
              <a:spcBef>
                <a:spcPts val="853"/>
              </a:spcBef>
              <a:spcAft>
                <a:spcPts val="0"/>
              </a:spcAft>
              <a:buNone/>
              <a:defRPr/>
            </a:pPr>
            <a:r>
              <a:rPr lang="en-AU" sz="1800" dirty="0" smtClean="0">
                <a:ea typeface="+mn-ea"/>
              </a:rPr>
              <a:t>  1.   Item 2 (10kg)	  </a:t>
            </a:r>
            <a:r>
              <a:rPr lang="en-AU" sz="1800" b="1" dirty="0" smtClean="0">
                <a:ea typeface="+mn-ea"/>
              </a:rPr>
              <a:t> $3500</a:t>
            </a:r>
          </a:p>
          <a:p>
            <a:pPr marL="117041" indent="0" fontAlgn="auto">
              <a:lnSpc>
                <a:spcPct val="80000"/>
              </a:lnSpc>
              <a:spcBef>
                <a:spcPts val="853"/>
              </a:spcBef>
              <a:spcAft>
                <a:spcPts val="0"/>
              </a:spcAft>
              <a:buNone/>
              <a:defRPr/>
            </a:pPr>
            <a:r>
              <a:rPr lang="en-AU" sz="1800" dirty="0" smtClean="0">
                <a:ea typeface="+mn-ea"/>
              </a:rPr>
              <a:t>  2.   Item 2 (10kg) &amp; Item 3 (9kg)    </a:t>
            </a:r>
            <a:r>
              <a:rPr lang="en-AU" sz="1800" b="1" dirty="0" smtClean="0">
                <a:ea typeface="+mn-ea"/>
              </a:rPr>
              <a:t>$5300</a:t>
            </a:r>
            <a:endParaRPr lang="en-AU" sz="1800" dirty="0" smtClean="0">
              <a:ea typeface="+mn-ea"/>
            </a:endParaRPr>
          </a:p>
          <a:p>
            <a:pPr marL="117041" indent="0" fontAlgn="auto">
              <a:lnSpc>
                <a:spcPct val="80000"/>
              </a:lnSpc>
              <a:spcBef>
                <a:spcPts val="853"/>
              </a:spcBef>
              <a:spcAft>
                <a:spcPts val="0"/>
              </a:spcAft>
              <a:buNone/>
              <a:defRPr/>
            </a:pPr>
            <a:r>
              <a:rPr lang="en-AU" sz="1800" dirty="0" smtClean="0">
                <a:ea typeface="+mn-ea"/>
              </a:rPr>
              <a:t>  3</a:t>
            </a:r>
            <a:r>
              <a:rPr lang="en-AU" sz="1800" i="1" dirty="0" smtClean="0">
                <a:ea typeface="+mn-ea"/>
              </a:rPr>
              <a:t>.   Item 2 (10kg) &amp; Item 3 (9kg) &amp; Item 6 (1kg)   </a:t>
            </a:r>
            <a:r>
              <a:rPr lang="en-AU" sz="1800" b="1" i="1" dirty="0" smtClean="0">
                <a:ea typeface="+mn-ea"/>
              </a:rPr>
              <a:t>$5500</a:t>
            </a:r>
            <a:endParaRPr lang="en-AU" sz="1800" i="1" dirty="0" smtClean="0">
              <a:ea typeface="+mn-ea"/>
            </a:endParaRPr>
          </a:p>
          <a:p>
            <a:pPr marL="117041" indent="0" fontAlgn="auto">
              <a:lnSpc>
                <a:spcPct val="80000"/>
              </a:lnSpc>
              <a:spcBef>
                <a:spcPts val="853"/>
              </a:spcBef>
              <a:spcAft>
                <a:spcPts val="0"/>
              </a:spcAft>
              <a:buNone/>
              <a:defRPr/>
            </a:pPr>
            <a:r>
              <a:rPr lang="en-AU" sz="1800" dirty="0" smtClean="0">
                <a:ea typeface="+mn-ea"/>
              </a:rPr>
              <a:t>  4.   Item 2 (10kg) &amp; Item 4 (4kg)   </a:t>
            </a:r>
            <a:r>
              <a:rPr lang="en-AU" sz="1800" b="1" dirty="0" smtClean="0">
                <a:ea typeface="+mn-ea"/>
              </a:rPr>
              <a:t>$3900</a:t>
            </a:r>
            <a:endParaRPr lang="en-AU" sz="1800" dirty="0" smtClean="0">
              <a:ea typeface="+mn-ea"/>
            </a:endParaRPr>
          </a:p>
          <a:p>
            <a:pPr marL="117041" indent="0" fontAlgn="auto">
              <a:lnSpc>
                <a:spcPct val="80000"/>
              </a:lnSpc>
              <a:spcBef>
                <a:spcPts val="853"/>
              </a:spcBef>
              <a:spcAft>
                <a:spcPts val="0"/>
              </a:spcAft>
              <a:buNone/>
              <a:defRPr/>
            </a:pPr>
            <a:r>
              <a:rPr lang="en-AU" sz="1800" dirty="0" smtClean="0">
                <a:ea typeface="+mn-ea"/>
              </a:rPr>
              <a:t>  5.   Item 2 (10kg) &amp; Item 4 (4kg) &amp; Item 5 (2kg)   </a:t>
            </a:r>
            <a:r>
              <a:rPr lang="en-AU" sz="1800" b="1" dirty="0" smtClean="0">
                <a:ea typeface="+mn-ea"/>
              </a:rPr>
              <a:t>$4900</a:t>
            </a:r>
            <a:endParaRPr lang="en-AU" sz="1800" dirty="0" smtClean="0">
              <a:ea typeface="+mn-ea"/>
            </a:endParaRPr>
          </a:p>
          <a:p>
            <a:pPr marL="117041" indent="0" fontAlgn="auto">
              <a:lnSpc>
                <a:spcPct val="80000"/>
              </a:lnSpc>
              <a:spcBef>
                <a:spcPts val="853"/>
              </a:spcBef>
              <a:spcAft>
                <a:spcPts val="0"/>
              </a:spcAft>
              <a:buNone/>
              <a:defRPr/>
            </a:pPr>
            <a:r>
              <a:rPr lang="en-AU" sz="1800" dirty="0" smtClean="0">
                <a:ea typeface="+mn-ea"/>
              </a:rPr>
              <a:t>  6.   Item 2 (10kg) &amp; Item 4 (4kg) &amp; Item 5 (2kg) &amp; Item 6 (1kg)   </a:t>
            </a:r>
            <a:r>
              <a:rPr lang="en-AU" sz="1800" b="1" dirty="0" smtClean="0">
                <a:ea typeface="+mn-ea"/>
              </a:rPr>
              <a:t>$5100</a:t>
            </a:r>
            <a:endParaRPr lang="en-AU" sz="1800" dirty="0" smtClean="0">
              <a:ea typeface="+mn-ea"/>
            </a:endParaRPr>
          </a:p>
          <a:p>
            <a:pPr marL="117041" indent="0" fontAlgn="auto">
              <a:lnSpc>
                <a:spcPct val="80000"/>
              </a:lnSpc>
              <a:spcBef>
                <a:spcPts val="853"/>
              </a:spcBef>
              <a:spcAft>
                <a:spcPts val="0"/>
              </a:spcAft>
              <a:buNone/>
              <a:defRPr/>
            </a:pPr>
            <a:r>
              <a:rPr lang="en-AU" sz="1800" dirty="0" smtClean="0">
                <a:ea typeface="+mn-ea"/>
              </a:rPr>
              <a:t>  7.   Item 2 (10kg) &amp; Item 4 (4kg) &amp; Item 6 (1kg)   </a:t>
            </a:r>
            <a:r>
              <a:rPr lang="en-AU" sz="1800" b="1" dirty="0" smtClean="0">
                <a:ea typeface="+mn-ea"/>
              </a:rPr>
              <a:t>$4100</a:t>
            </a:r>
            <a:endParaRPr lang="en-AU" sz="1800" dirty="0" smtClean="0">
              <a:ea typeface="+mn-ea"/>
            </a:endParaRPr>
          </a:p>
          <a:p>
            <a:pPr marL="117041" indent="0" fontAlgn="auto">
              <a:lnSpc>
                <a:spcPct val="80000"/>
              </a:lnSpc>
              <a:spcBef>
                <a:spcPts val="853"/>
              </a:spcBef>
              <a:spcAft>
                <a:spcPts val="0"/>
              </a:spcAft>
              <a:buNone/>
              <a:defRPr/>
            </a:pPr>
            <a:r>
              <a:rPr lang="en-AU" sz="1800" dirty="0" smtClean="0">
                <a:ea typeface="+mn-ea"/>
              </a:rPr>
              <a:t>  8.   Item 2 (10kg) &amp; Item 5 (2kg)   </a:t>
            </a:r>
            <a:r>
              <a:rPr lang="en-AU" sz="1800" b="1" dirty="0" smtClean="0">
                <a:ea typeface="+mn-ea"/>
              </a:rPr>
              <a:t>$4500</a:t>
            </a:r>
            <a:endParaRPr lang="en-AU" sz="1800" dirty="0" smtClean="0">
              <a:ea typeface="+mn-ea"/>
            </a:endParaRPr>
          </a:p>
          <a:p>
            <a:pPr marL="117041" indent="0" fontAlgn="auto">
              <a:lnSpc>
                <a:spcPct val="80000"/>
              </a:lnSpc>
              <a:spcBef>
                <a:spcPts val="853"/>
              </a:spcBef>
              <a:spcAft>
                <a:spcPts val="0"/>
              </a:spcAft>
              <a:buNone/>
              <a:defRPr/>
            </a:pPr>
            <a:r>
              <a:rPr lang="en-AU" sz="1800" dirty="0" smtClean="0">
                <a:ea typeface="+mn-ea"/>
              </a:rPr>
              <a:t>  9.   Item 2 (10kg) &amp; Item 5 (2kg) &amp; Item 6 (1kg)   </a:t>
            </a:r>
            <a:r>
              <a:rPr lang="en-AU" sz="1800" b="1" dirty="0" smtClean="0">
                <a:ea typeface="+mn-ea"/>
              </a:rPr>
              <a:t>$4700</a:t>
            </a:r>
            <a:endParaRPr lang="en-AU" sz="1800" dirty="0" smtClean="0">
              <a:ea typeface="+mn-ea"/>
            </a:endParaRPr>
          </a:p>
          <a:p>
            <a:pPr marL="117041" indent="0" fontAlgn="auto">
              <a:lnSpc>
                <a:spcPct val="80000"/>
              </a:lnSpc>
              <a:spcBef>
                <a:spcPts val="853"/>
              </a:spcBef>
              <a:spcAft>
                <a:spcPts val="0"/>
              </a:spcAft>
              <a:buNone/>
              <a:defRPr/>
            </a:pPr>
            <a:r>
              <a:rPr lang="en-AU" sz="1800" dirty="0" smtClean="0">
                <a:ea typeface="+mn-ea"/>
              </a:rPr>
              <a:t>10.   Item 2 (10kg) &amp; Item 6 (1kg)   </a:t>
            </a:r>
            <a:r>
              <a:rPr lang="en-AU" sz="1800" b="1" dirty="0" smtClean="0">
                <a:ea typeface="+mn-ea"/>
              </a:rPr>
              <a:t>$3700</a:t>
            </a:r>
            <a:endParaRPr lang="en-AU" sz="1800" dirty="0" smtClean="0">
              <a:ea typeface="+mn-ea"/>
            </a:endParaRPr>
          </a:p>
          <a:p>
            <a:pPr marL="117041" indent="0" fontAlgn="auto">
              <a:lnSpc>
                <a:spcPct val="80000"/>
              </a:lnSpc>
              <a:spcBef>
                <a:spcPts val="853"/>
              </a:spcBef>
              <a:spcAft>
                <a:spcPts val="0"/>
              </a:spcAft>
              <a:buNone/>
              <a:defRPr/>
            </a:pPr>
            <a:r>
              <a:rPr lang="en-AU" sz="1800" dirty="0" smtClean="0">
                <a:ea typeface="+mn-ea"/>
              </a:rPr>
              <a:t>11.   Item 3 (9kg)  </a:t>
            </a:r>
            <a:r>
              <a:rPr lang="en-AU" sz="1800" b="1" dirty="0" smtClean="0">
                <a:ea typeface="+mn-ea"/>
              </a:rPr>
              <a:t>$1800</a:t>
            </a:r>
            <a:endParaRPr lang="en-AU" sz="1800" dirty="0" smtClean="0">
              <a:ea typeface="+mn-ea"/>
            </a:endParaRPr>
          </a:p>
          <a:p>
            <a:pPr marL="117041" indent="0" fontAlgn="auto">
              <a:lnSpc>
                <a:spcPct val="80000"/>
              </a:lnSpc>
              <a:spcBef>
                <a:spcPts val="853"/>
              </a:spcBef>
              <a:spcAft>
                <a:spcPts val="0"/>
              </a:spcAft>
              <a:buNone/>
              <a:defRPr/>
            </a:pPr>
            <a:r>
              <a:rPr lang="en-AU" sz="1800" dirty="0" smtClean="0">
                <a:ea typeface="+mn-ea"/>
              </a:rPr>
              <a:t>12.   Item 3 (9kg) &amp; Item 4 (4kg)   </a:t>
            </a:r>
            <a:r>
              <a:rPr lang="en-AU" sz="1800" b="1" dirty="0" smtClean="0">
                <a:ea typeface="+mn-ea"/>
              </a:rPr>
              <a:t>$2200</a:t>
            </a:r>
            <a:endParaRPr lang="en-AU" sz="1800" dirty="0" smtClean="0">
              <a:ea typeface="+mn-ea"/>
            </a:endParaRPr>
          </a:p>
          <a:p>
            <a:pPr marL="117041" indent="0" fontAlgn="auto">
              <a:lnSpc>
                <a:spcPct val="80000"/>
              </a:lnSpc>
              <a:spcBef>
                <a:spcPts val="853"/>
              </a:spcBef>
              <a:spcAft>
                <a:spcPts val="0"/>
              </a:spcAft>
              <a:buNone/>
              <a:defRPr/>
            </a:pPr>
            <a:r>
              <a:rPr lang="en-AU" sz="1800" dirty="0" smtClean="0">
                <a:ea typeface="+mn-ea"/>
              </a:rPr>
              <a:t>13.   Item 3 (9kg) &amp; Item 4 (4kg) &amp; Item 5 (2kg)  </a:t>
            </a:r>
            <a:r>
              <a:rPr lang="en-AU" sz="1800" b="1" dirty="0" smtClean="0">
                <a:ea typeface="+mn-ea"/>
              </a:rPr>
              <a:t>$3200</a:t>
            </a:r>
            <a:endParaRPr lang="en-AU" sz="1800" dirty="0" smtClean="0">
              <a:ea typeface="+mn-ea"/>
            </a:endParaRPr>
          </a:p>
          <a:p>
            <a:pPr marL="117041" indent="0" fontAlgn="auto">
              <a:lnSpc>
                <a:spcPct val="80000"/>
              </a:lnSpc>
              <a:spcBef>
                <a:spcPts val="853"/>
              </a:spcBef>
              <a:spcAft>
                <a:spcPts val="0"/>
              </a:spcAft>
              <a:buNone/>
              <a:defRPr/>
            </a:pPr>
            <a:r>
              <a:rPr lang="en-AU" sz="1800" dirty="0" smtClean="0">
                <a:ea typeface="+mn-ea"/>
              </a:rPr>
              <a:t>14.   Item 3 (9kg) &amp; Item 4 (4kg) &amp; Item 5 (2kg) &amp; Item 6 (1kg)   </a:t>
            </a:r>
            <a:r>
              <a:rPr lang="en-AU" sz="1800" b="1" dirty="0" smtClean="0">
                <a:ea typeface="+mn-ea"/>
              </a:rPr>
              <a:t>$3400</a:t>
            </a:r>
            <a:endParaRPr lang="en-AU" sz="1800" dirty="0" smtClean="0">
              <a:ea typeface="+mn-ea"/>
            </a:endParaRPr>
          </a:p>
          <a:p>
            <a:pPr marL="117041" indent="0" fontAlgn="auto">
              <a:lnSpc>
                <a:spcPct val="80000"/>
              </a:lnSpc>
              <a:spcBef>
                <a:spcPts val="853"/>
              </a:spcBef>
              <a:spcAft>
                <a:spcPts val="0"/>
              </a:spcAft>
              <a:buNone/>
              <a:defRPr/>
            </a:pPr>
            <a:r>
              <a:rPr lang="en-AU" sz="1800" dirty="0" smtClean="0">
                <a:ea typeface="+mn-ea"/>
              </a:rPr>
              <a:t>15.   Item 3 (9kg) &amp; Item 4 (4kg) &amp; Item 6 (1kg)  </a:t>
            </a:r>
            <a:r>
              <a:rPr lang="en-AU" sz="1800" b="1" dirty="0" smtClean="0">
                <a:ea typeface="+mn-ea"/>
              </a:rPr>
              <a:t>$2400</a:t>
            </a:r>
            <a:endParaRPr lang="en-AU" sz="1800" dirty="0" smtClean="0">
              <a:ea typeface="+mn-ea"/>
            </a:endParaRPr>
          </a:p>
          <a:p>
            <a:pPr marL="117041" indent="0" fontAlgn="auto">
              <a:lnSpc>
                <a:spcPct val="80000"/>
              </a:lnSpc>
              <a:spcBef>
                <a:spcPts val="853"/>
              </a:spcBef>
              <a:spcAft>
                <a:spcPts val="0"/>
              </a:spcAft>
              <a:buNone/>
              <a:defRPr/>
            </a:pPr>
            <a:r>
              <a:rPr lang="en-AU" sz="1800" dirty="0" smtClean="0">
                <a:ea typeface="+mn-ea"/>
              </a:rPr>
              <a:t>16.   Item 3 (9kg) &amp; Item 5 (2kg)   </a:t>
            </a:r>
            <a:r>
              <a:rPr lang="en-AU" sz="1800" b="1" dirty="0" smtClean="0">
                <a:ea typeface="+mn-ea"/>
              </a:rPr>
              <a:t>$2800</a:t>
            </a:r>
            <a:endParaRPr lang="en-AU" sz="1800" dirty="0" smtClean="0">
              <a:ea typeface="+mn-ea"/>
            </a:endParaRPr>
          </a:p>
          <a:p>
            <a:pPr marL="117041" indent="0" fontAlgn="auto">
              <a:lnSpc>
                <a:spcPct val="80000"/>
              </a:lnSpc>
              <a:spcBef>
                <a:spcPts val="853"/>
              </a:spcBef>
              <a:spcAft>
                <a:spcPts val="0"/>
              </a:spcAft>
              <a:buNone/>
              <a:defRPr/>
            </a:pPr>
            <a:r>
              <a:rPr lang="en-AU" sz="1800" dirty="0" smtClean="0">
                <a:ea typeface="+mn-ea"/>
              </a:rPr>
              <a:t>17.   Item 3 (9kg) &amp; Item 5 (2kg) &amp; Item 6 (1kg)  </a:t>
            </a:r>
            <a:r>
              <a:rPr lang="en-AU" sz="1800" b="1" dirty="0" smtClean="0">
                <a:ea typeface="+mn-ea"/>
              </a:rPr>
              <a:t>$3000</a:t>
            </a:r>
            <a:endParaRPr lang="en-AU" sz="1800" dirty="0" smtClean="0">
              <a:ea typeface="+mn-ea"/>
            </a:endParaRPr>
          </a:p>
          <a:p>
            <a:pPr marL="117041" indent="0" fontAlgn="auto">
              <a:lnSpc>
                <a:spcPct val="80000"/>
              </a:lnSpc>
              <a:spcBef>
                <a:spcPts val="853"/>
              </a:spcBef>
              <a:spcAft>
                <a:spcPts val="0"/>
              </a:spcAft>
              <a:buNone/>
              <a:defRPr/>
            </a:pPr>
            <a:r>
              <a:rPr lang="en-AU" sz="1800" dirty="0" smtClean="0">
                <a:ea typeface="+mn-ea"/>
              </a:rPr>
              <a:t>18.   Item 3 (9kg) &amp; Item 6 (1kg)   </a:t>
            </a:r>
            <a:r>
              <a:rPr lang="en-AU" sz="1800" b="1" dirty="0" smtClean="0">
                <a:ea typeface="+mn-ea"/>
              </a:rPr>
              <a:t>$2000</a:t>
            </a:r>
            <a:endParaRPr lang="en-AU" sz="1800" dirty="0" smtClean="0">
              <a:ea typeface="+mn-ea"/>
            </a:endParaRPr>
          </a:p>
          <a:p>
            <a:pPr marL="117041" indent="0" fontAlgn="auto">
              <a:lnSpc>
                <a:spcPct val="80000"/>
              </a:lnSpc>
              <a:spcBef>
                <a:spcPts val="853"/>
              </a:spcBef>
              <a:spcAft>
                <a:spcPts val="0"/>
              </a:spcAft>
              <a:buNone/>
              <a:defRPr/>
            </a:pPr>
            <a:r>
              <a:rPr lang="en-AU" sz="1800" dirty="0" smtClean="0">
                <a:ea typeface="+mn-ea"/>
              </a:rPr>
              <a:t>19.   Item 4 (4kg)  </a:t>
            </a:r>
            <a:r>
              <a:rPr lang="en-AU" sz="1800" b="1" dirty="0" smtClean="0">
                <a:ea typeface="+mn-ea"/>
              </a:rPr>
              <a:t>$400</a:t>
            </a:r>
            <a:endParaRPr lang="en-AU" sz="1800" dirty="0" smtClean="0">
              <a:ea typeface="+mn-ea"/>
            </a:endParaRPr>
          </a:p>
          <a:p>
            <a:pPr marL="117041" indent="0" fontAlgn="auto">
              <a:lnSpc>
                <a:spcPct val="80000"/>
              </a:lnSpc>
              <a:spcBef>
                <a:spcPts val="853"/>
              </a:spcBef>
              <a:spcAft>
                <a:spcPts val="0"/>
              </a:spcAft>
              <a:buNone/>
              <a:defRPr/>
            </a:pPr>
            <a:r>
              <a:rPr lang="en-AU" sz="1800" dirty="0" smtClean="0">
                <a:ea typeface="+mn-ea"/>
              </a:rPr>
              <a:t>20.   Item 4 (4kg) &amp; Item 5 (2kg)  </a:t>
            </a:r>
            <a:r>
              <a:rPr lang="en-AU" sz="1800" b="1" dirty="0" smtClean="0">
                <a:ea typeface="+mn-ea"/>
              </a:rPr>
              <a:t>$1400</a:t>
            </a:r>
          </a:p>
          <a:p>
            <a:pPr marL="117041" indent="0" fontAlgn="auto">
              <a:lnSpc>
                <a:spcPct val="80000"/>
              </a:lnSpc>
              <a:spcBef>
                <a:spcPts val="853"/>
              </a:spcBef>
              <a:spcAft>
                <a:spcPts val="0"/>
              </a:spcAft>
              <a:buNone/>
              <a:defRPr/>
            </a:pPr>
            <a:r>
              <a:rPr lang="en-AU" sz="1800" dirty="0" smtClean="0">
                <a:ea typeface="+mn-ea"/>
              </a:rPr>
              <a:t>21.   Item 4 (4kg) &amp; Item 5 (2kg) &amp; Item 6 (1kg)   </a:t>
            </a:r>
            <a:r>
              <a:rPr lang="en-AU" sz="1800" b="1" dirty="0" smtClean="0">
                <a:ea typeface="+mn-ea"/>
              </a:rPr>
              <a:t>$1600</a:t>
            </a:r>
            <a:endParaRPr lang="en-AU" sz="1800" dirty="0" smtClean="0">
              <a:ea typeface="+mn-ea"/>
            </a:endParaRPr>
          </a:p>
          <a:p>
            <a:pPr marL="117041" indent="0" fontAlgn="auto">
              <a:lnSpc>
                <a:spcPct val="80000"/>
              </a:lnSpc>
              <a:spcBef>
                <a:spcPts val="853"/>
              </a:spcBef>
              <a:spcAft>
                <a:spcPts val="0"/>
              </a:spcAft>
              <a:buNone/>
              <a:defRPr/>
            </a:pPr>
            <a:r>
              <a:rPr lang="en-AU" sz="1800" dirty="0" smtClean="0">
                <a:ea typeface="+mn-ea"/>
              </a:rPr>
              <a:t>22.   Item 4 (4kg) &amp; Item 6 (1kg)  </a:t>
            </a:r>
            <a:r>
              <a:rPr lang="en-AU" sz="1800" b="1" dirty="0" smtClean="0">
                <a:ea typeface="+mn-ea"/>
              </a:rPr>
              <a:t>$600</a:t>
            </a:r>
            <a:endParaRPr lang="en-AU" sz="1800" dirty="0" smtClean="0">
              <a:ea typeface="+mn-ea"/>
            </a:endParaRPr>
          </a:p>
          <a:p>
            <a:pPr marL="117041" indent="0" fontAlgn="auto">
              <a:lnSpc>
                <a:spcPct val="80000"/>
              </a:lnSpc>
              <a:spcBef>
                <a:spcPts val="853"/>
              </a:spcBef>
              <a:spcAft>
                <a:spcPts val="0"/>
              </a:spcAft>
              <a:buNone/>
              <a:defRPr/>
            </a:pPr>
            <a:r>
              <a:rPr lang="en-AU" sz="1800" dirty="0" smtClean="0">
                <a:ea typeface="+mn-ea"/>
              </a:rPr>
              <a:t>23.   Item 5 (2kg)   </a:t>
            </a:r>
            <a:r>
              <a:rPr lang="en-AU" sz="1800" b="1" dirty="0" smtClean="0">
                <a:ea typeface="+mn-ea"/>
              </a:rPr>
              <a:t>$1000</a:t>
            </a:r>
            <a:endParaRPr lang="en-AU" sz="1800" dirty="0" smtClean="0">
              <a:ea typeface="+mn-ea"/>
            </a:endParaRPr>
          </a:p>
          <a:p>
            <a:pPr marL="117041" indent="0" fontAlgn="auto">
              <a:lnSpc>
                <a:spcPct val="80000"/>
              </a:lnSpc>
              <a:spcBef>
                <a:spcPts val="853"/>
              </a:spcBef>
              <a:spcAft>
                <a:spcPts val="0"/>
              </a:spcAft>
              <a:buNone/>
              <a:defRPr/>
            </a:pPr>
            <a:r>
              <a:rPr lang="en-AU" sz="1800" dirty="0" smtClean="0">
                <a:ea typeface="+mn-ea"/>
              </a:rPr>
              <a:t>24.   Item 5 (2kg) &amp; Item 6 (1kg)  $</a:t>
            </a:r>
            <a:r>
              <a:rPr lang="en-AU" sz="1800" b="1" dirty="0" smtClean="0">
                <a:ea typeface="+mn-ea"/>
              </a:rPr>
              <a:t>1200</a:t>
            </a:r>
            <a:endParaRPr lang="en-AU" sz="1800" dirty="0" smtClean="0">
              <a:ea typeface="+mn-ea"/>
            </a:endParaRPr>
          </a:p>
          <a:p>
            <a:pPr marL="117041" indent="0" fontAlgn="auto">
              <a:lnSpc>
                <a:spcPct val="80000"/>
              </a:lnSpc>
              <a:spcBef>
                <a:spcPts val="853"/>
              </a:spcBef>
              <a:spcAft>
                <a:spcPts val="0"/>
              </a:spcAft>
              <a:buNone/>
              <a:defRPr/>
            </a:pPr>
            <a:r>
              <a:rPr lang="en-AU" sz="1800" dirty="0" smtClean="0">
                <a:ea typeface="+mn-ea"/>
              </a:rPr>
              <a:t>25.   Item 6 (1kg)  </a:t>
            </a:r>
            <a:r>
              <a:rPr lang="en-AU" sz="1800" b="1" dirty="0" smtClean="0">
                <a:ea typeface="+mn-ea"/>
              </a:rPr>
              <a:t>$200</a:t>
            </a:r>
            <a:endParaRPr lang="en-AU" sz="1800" dirty="0" smtClean="0">
              <a:ea typeface="+mn-ea"/>
            </a:endParaRPr>
          </a:p>
        </p:txBody>
      </p:sp>
      <p:grpSp>
        <p:nvGrpSpPr>
          <p:cNvPr id="5" name="Group 4"/>
          <p:cNvGrpSpPr/>
          <p:nvPr/>
        </p:nvGrpSpPr>
        <p:grpSpPr>
          <a:xfrm>
            <a:off x="7294488" y="1708448"/>
            <a:ext cx="3672408" cy="1152128"/>
            <a:chOff x="7294488" y="1708448"/>
            <a:chExt cx="3672408" cy="1152128"/>
          </a:xfrm>
        </p:grpSpPr>
        <p:sp>
          <p:nvSpPr>
            <p:cNvPr id="2" name="TextBox 1"/>
            <p:cNvSpPr txBox="1"/>
            <p:nvPr/>
          </p:nvSpPr>
          <p:spPr>
            <a:xfrm>
              <a:off x="8878664" y="1708448"/>
              <a:ext cx="2088232" cy="1077218"/>
            </a:xfrm>
            <a:prstGeom prst="rect">
              <a:avLst/>
            </a:prstGeom>
            <a:noFill/>
          </p:spPr>
          <p:txBody>
            <a:bodyPr wrap="square" rtlCol="0">
              <a:spAutoFit/>
            </a:bodyPr>
            <a:lstStyle/>
            <a:p>
              <a:r>
                <a:rPr lang="en-US" sz="3200" dirty="0" smtClean="0"/>
                <a:t>Best  Solution</a:t>
              </a:r>
              <a:endParaRPr lang="en-US" sz="3200" dirty="0"/>
            </a:p>
          </p:txBody>
        </p:sp>
        <p:cxnSp>
          <p:nvCxnSpPr>
            <p:cNvPr id="4" name="Straight Arrow Connector 3"/>
            <p:cNvCxnSpPr/>
            <p:nvPr/>
          </p:nvCxnSpPr>
          <p:spPr>
            <a:xfrm flipH="1">
              <a:off x="7294488" y="2140496"/>
              <a:ext cx="1584176" cy="7200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3023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Brute Force Solution of Knapsack</a:t>
            </a:r>
            <a:endParaRPr lang="en-US" dirty="0"/>
          </a:p>
        </p:txBody>
      </p:sp>
      <p:sp>
        <p:nvSpPr>
          <p:cNvPr id="3" name="Content Placeholder 2"/>
          <p:cNvSpPr>
            <a:spLocks noGrp="1"/>
          </p:cNvSpPr>
          <p:nvPr>
            <p:ph idx="1"/>
          </p:nvPr>
        </p:nvSpPr>
        <p:spPr>
          <a:xfrm>
            <a:off x="1317824" y="1780456"/>
            <a:ext cx="11593288" cy="6827837"/>
          </a:xfrm>
        </p:spPr>
        <p:txBody>
          <a:bodyPr/>
          <a:lstStyle/>
          <a:p>
            <a:r>
              <a:rPr lang="en-US" dirty="0" smtClean="0"/>
              <a:t>Finds the best possible solution </a:t>
            </a:r>
            <a:r>
              <a:rPr lang="is-IS" dirty="0" smtClean="0"/>
              <a:t>…</a:t>
            </a:r>
          </a:p>
          <a:p>
            <a:r>
              <a:rPr lang="is-IS" dirty="0" smtClean="0"/>
              <a:t>If it is feasible to look at all the solutions.</a:t>
            </a:r>
            <a:endParaRPr lang="en-US" dirty="0" smtClean="0"/>
          </a:p>
          <a:p>
            <a:r>
              <a:rPr lang="en-US" dirty="0" smtClean="0"/>
              <a:t>This involves generating all possible subsets of n items.</a:t>
            </a:r>
          </a:p>
          <a:p>
            <a:r>
              <a:rPr lang="en-US" dirty="0" smtClean="0"/>
              <a:t>This means generating all possible bit lists of length n.</a:t>
            </a:r>
          </a:p>
          <a:p>
            <a:r>
              <a:rPr lang="en-US" dirty="0" smtClean="0"/>
              <a:t>There are 2**n of them!!!</a:t>
            </a:r>
          </a:p>
          <a:p>
            <a:r>
              <a:rPr lang="en-US" dirty="0" smtClean="0"/>
              <a:t>Some are not valid (weight </a:t>
            </a:r>
            <a:r>
              <a:rPr lang="en-US" dirty="0" smtClean="0"/>
              <a:t>exceeds </a:t>
            </a:r>
            <a:r>
              <a:rPr lang="en-US" dirty="0" smtClean="0"/>
              <a:t>capacity) and others will never be the best solution (Why?)</a:t>
            </a:r>
          </a:p>
        </p:txBody>
      </p:sp>
    </p:spTree>
    <p:extLst>
      <p:ext uri="{BB962C8B-B14F-4D97-AF65-F5344CB8AC3E}">
        <p14:creationId xmlns:p14="http://schemas.microsoft.com/office/powerpoint/2010/main" val="43364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677864" y="268288"/>
            <a:ext cx="10664825" cy="1625600"/>
          </a:xfrm>
        </p:spPr>
        <p:txBody>
          <a:bodyPr/>
          <a:lstStyle/>
          <a:p>
            <a:r>
              <a:rPr lang="en-AU" dirty="0" smtClean="0">
                <a:effectLst>
                  <a:outerShdw blurRad="38100" dist="38100" dir="2700000" algn="tl">
                    <a:srgbClr val="C0C0C0"/>
                  </a:outerShdw>
                </a:effectLst>
              </a:rPr>
              <a:t>Representation of items</a:t>
            </a:r>
          </a:p>
        </p:txBody>
      </p:sp>
      <p:sp>
        <p:nvSpPr>
          <p:cNvPr id="88067" name="Rectangle 3"/>
          <p:cNvSpPr>
            <a:spLocks noGrp="1" noChangeArrowheads="1"/>
          </p:cNvSpPr>
          <p:nvPr>
            <p:ph idx="1"/>
          </p:nvPr>
        </p:nvSpPr>
        <p:spPr>
          <a:xfrm>
            <a:off x="1965896" y="1636440"/>
            <a:ext cx="8280920" cy="8117160"/>
          </a:xfrm>
        </p:spPr>
        <p:txBody>
          <a:bodyPr>
            <a:normAutofit fontScale="92500" lnSpcReduction="10000"/>
          </a:bodyPr>
          <a:lstStyle/>
          <a:p>
            <a:pPr marL="117041" indent="0" fontAlgn="auto">
              <a:lnSpc>
                <a:spcPct val="80000"/>
              </a:lnSpc>
              <a:spcBef>
                <a:spcPts val="853"/>
              </a:spcBef>
              <a:spcAft>
                <a:spcPts val="0"/>
              </a:spcAft>
              <a:buNone/>
              <a:defRPr/>
            </a:pPr>
            <a:r>
              <a:rPr lang="en-AU" sz="1800" dirty="0" smtClean="0">
                <a:ea typeface="+mn-ea"/>
              </a:rPr>
              <a:t>  0.   Item 1 (20kg)     </a:t>
            </a:r>
            <a:r>
              <a:rPr lang="en-AU" sz="1800" dirty="0" smtClean="0">
                <a:latin typeface="Arial Black" pitchFamily="34" charset="0"/>
                <a:ea typeface="+mn-ea"/>
              </a:rPr>
              <a:t>100000</a:t>
            </a:r>
          </a:p>
          <a:p>
            <a:pPr marL="117041" indent="0" fontAlgn="auto">
              <a:lnSpc>
                <a:spcPct val="80000"/>
              </a:lnSpc>
              <a:spcBef>
                <a:spcPts val="853"/>
              </a:spcBef>
              <a:spcAft>
                <a:spcPts val="0"/>
              </a:spcAft>
              <a:buNone/>
              <a:defRPr/>
            </a:pPr>
            <a:r>
              <a:rPr lang="en-AU" sz="1800" dirty="0" smtClean="0">
                <a:ea typeface="+mn-ea"/>
              </a:rPr>
              <a:t>  1.   Item 2 (10kg)     </a:t>
            </a:r>
            <a:r>
              <a:rPr lang="en-AU" sz="1800" dirty="0" smtClean="0">
                <a:latin typeface="Arial Black" pitchFamily="34" charset="0"/>
                <a:ea typeface="+mn-ea"/>
              </a:rPr>
              <a:t>010000</a:t>
            </a:r>
          </a:p>
          <a:p>
            <a:pPr marL="117041" indent="0" fontAlgn="auto">
              <a:lnSpc>
                <a:spcPct val="80000"/>
              </a:lnSpc>
              <a:spcBef>
                <a:spcPts val="853"/>
              </a:spcBef>
              <a:spcAft>
                <a:spcPts val="0"/>
              </a:spcAft>
              <a:buNone/>
              <a:defRPr/>
            </a:pPr>
            <a:r>
              <a:rPr lang="en-AU" sz="1800" dirty="0" smtClean="0">
                <a:ea typeface="+mn-ea"/>
              </a:rPr>
              <a:t>  2.   Item 2 (10kg) &amp; Item 3 (9kg)   </a:t>
            </a:r>
            <a:r>
              <a:rPr lang="en-AU" sz="1800" dirty="0" smtClean="0">
                <a:latin typeface="Arial Black" pitchFamily="34" charset="0"/>
                <a:ea typeface="+mn-ea"/>
              </a:rPr>
              <a:t>011000</a:t>
            </a:r>
          </a:p>
          <a:p>
            <a:pPr marL="117041" indent="0" fontAlgn="auto">
              <a:lnSpc>
                <a:spcPct val="80000"/>
              </a:lnSpc>
              <a:spcBef>
                <a:spcPts val="853"/>
              </a:spcBef>
              <a:spcAft>
                <a:spcPts val="0"/>
              </a:spcAft>
              <a:buNone/>
              <a:defRPr/>
            </a:pPr>
            <a:r>
              <a:rPr lang="en-AU" sz="1800" dirty="0" smtClean="0">
                <a:ea typeface="+mn-ea"/>
              </a:rPr>
              <a:t>  3.   Item 2 (10kg) &amp; Item 3 (9kg) &amp; Item 6 (1kg)   </a:t>
            </a:r>
            <a:r>
              <a:rPr lang="en-AU" sz="1800" dirty="0" smtClean="0">
                <a:latin typeface="Arial Black" pitchFamily="34" charset="0"/>
                <a:ea typeface="+mn-ea"/>
              </a:rPr>
              <a:t>011001</a:t>
            </a:r>
          </a:p>
          <a:p>
            <a:pPr marL="117041" indent="0" fontAlgn="auto">
              <a:lnSpc>
                <a:spcPct val="80000"/>
              </a:lnSpc>
              <a:spcBef>
                <a:spcPts val="853"/>
              </a:spcBef>
              <a:spcAft>
                <a:spcPts val="0"/>
              </a:spcAft>
              <a:buNone/>
              <a:defRPr/>
            </a:pPr>
            <a:r>
              <a:rPr lang="en-AU" sz="1800" dirty="0" smtClean="0">
                <a:ea typeface="+mn-ea"/>
              </a:rPr>
              <a:t>  4.   Item 2 (10kg) &amp; Item 4 (4kg)    </a:t>
            </a:r>
            <a:r>
              <a:rPr lang="en-AU" sz="1800" dirty="0" smtClean="0">
                <a:latin typeface="Arial Black" pitchFamily="34" charset="0"/>
                <a:ea typeface="+mn-ea"/>
              </a:rPr>
              <a:t>010100</a:t>
            </a:r>
          </a:p>
          <a:p>
            <a:pPr marL="117041" indent="0" fontAlgn="auto">
              <a:lnSpc>
                <a:spcPct val="80000"/>
              </a:lnSpc>
              <a:spcBef>
                <a:spcPts val="853"/>
              </a:spcBef>
              <a:spcAft>
                <a:spcPts val="0"/>
              </a:spcAft>
              <a:buNone/>
              <a:defRPr/>
            </a:pPr>
            <a:r>
              <a:rPr lang="en-AU" sz="1800" dirty="0" smtClean="0">
                <a:ea typeface="+mn-ea"/>
              </a:rPr>
              <a:t>  5.   Item 2 (10kg) &amp; Item 4 (4kg) &amp; Item 5 (2kg)    </a:t>
            </a:r>
            <a:r>
              <a:rPr lang="en-AU" sz="1800" dirty="0" smtClean="0">
                <a:latin typeface="Arial Black" pitchFamily="34" charset="0"/>
                <a:ea typeface="+mn-ea"/>
              </a:rPr>
              <a:t>010110</a:t>
            </a:r>
          </a:p>
          <a:p>
            <a:pPr marL="117041" indent="0" fontAlgn="auto">
              <a:lnSpc>
                <a:spcPct val="80000"/>
              </a:lnSpc>
              <a:spcBef>
                <a:spcPts val="853"/>
              </a:spcBef>
              <a:spcAft>
                <a:spcPts val="0"/>
              </a:spcAft>
              <a:buNone/>
              <a:defRPr/>
            </a:pPr>
            <a:r>
              <a:rPr lang="en-AU" sz="1800" dirty="0" smtClean="0">
                <a:ea typeface="+mn-ea"/>
              </a:rPr>
              <a:t>  6.   Item 2 (10kg) &amp; Item 4 (4kg) &amp; Item 5 (2kg) &amp; Item 6 (1kg)   </a:t>
            </a:r>
            <a:r>
              <a:rPr lang="en-AU" sz="1800" dirty="0" smtClean="0">
                <a:latin typeface="Arial Black" pitchFamily="34" charset="0"/>
                <a:ea typeface="+mn-ea"/>
              </a:rPr>
              <a:t>010111</a:t>
            </a:r>
          </a:p>
          <a:p>
            <a:pPr marL="117041" indent="0" fontAlgn="auto">
              <a:lnSpc>
                <a:spcPct val="80000"/>
              </a:lnSpc>
              <a:spcBef>
                <a:spcPts val="853"/>
              </a:spcBef>
              <a:spcAft>
                <a:spcPts val="0"/>
              </a:spcAft>
              <a:buNone/>
              <a:defRPr/>
            </a:pPr>
            <a:r>
              <a:rPr lang="en-AU" sz="1800" dirty="0" smtClean="0">
                <a:ea typeface="+mn-ea"/>
              </a:rPr>
              <a:t>  7.   Item 2 (10kg) &amp; Item 4 (4kg) &amp; Item 6 (1kg)    </a:t>
            </a:r>
            <a:r>
              <a:rPr lang="en-AU" sz="1800" dirty="0" smtClean="0">
                <a:latin typeface="Arial Black" pitchFamily="34" charset="0"/>
                <a:ea typeface="+mn-ea"/>
              </a:rPr>
              <a:t>010101</a:t>
            </a:r>
          </a:p>
          <a:p>
            <a:pPr marL="117041" indent="0" fontAlgn="auto">
              <a:lnSpc>
                <a:spcPct val="80000"/>
              </a:lnSpc>
              <a:spcBef>
                <a:spcPts val="853"/>
              </a:spcBef>
              <a:spcAft>
                <a:spcPts val="0"/>
              </a:spcAft>
              <a:buNone/>
              <a:defRPr/>
            </a:pPr>
            <a:r>
              <a:rPr lang="en-AU" sz="1800" dirty="0" smtClean="0">
                <a:ea typeface="+mn-ea"/>
              </a:rPr>
              <a:t>  8.   Item 2 (10kg) &amp; Item 5 (2kg)    </a:t>
            </a:r>
            <a:r>
              <a:rPr lang="en-AU" sz="1800" dirty="0" smtClean="0">
                <a:latin typeface="Arial Black" pitchFamily="34" charset="0"/>
                <a:ea typeface="+mn-ea"/>
              </a:rPr>
              <a:t>010010</a:t>
            </a:r>
          </a:p>
          <a:p>
            <a:pPr marL="117041" indent="0" fontAlgn="auto">
              <a:lnSpc>
                <a:spcPct val="80000"/>
              </a:lnSpc>
              <a:spcBef>
                <a:spcPts val="853"/>
              </a:spcBef>
              <a:spcAft>
                <a:spcPts val="0"/>
              </a:spcAft>
              <a:buNone/>
              <a:defRPr/>
            </a:pPr>
            <a:r>
              <a:rPr lang="en-AU" sz="1800" dirty="0" smtClean="0">
                <a:ea typeface="+mn-ea"/>
              </a:rPr>
              <a:t>  9.   Item 2 (10kg) &amp; Item 5 (2kg) &amp; Item 6 (1kg)   </a:t>
            </a:r>
            <a:r>
              <a:rPr lang="en-AU" sz="1800" dirty="0" smtClean="0">
                <a:latin typeface="Arial Black" pitchFamily="34" charset="0"/>
                <a:ea typeface="+mn-ea"/>
              </a:rPr>
              <a:t>010011</a:t>
            </a:r>
          </a:p>
          <a:p>
            <a:pPr marL="117041" indent="0" fontAlgn="auto">
              <a:lnSpc>
                <a:spcPct val="80000"/>
              </a:lnSpc>
              <a:spcBef>
                <a:spcPts val="853"/>
              </a:spcBef>
              <a:spcAft>
                <a:spcPts val="0"/>
              </a:spcAft>
              <a:buNone/>
              <a:defRPr/>
            </a:pPr>
            <a:r>
              <a:rPr lang="en-AU" sz="1800" dirty="0" smtClean="0">
                <a:ea typeface="+mn-ea"/>
              </a:rPr>
              <a:t>10.   Item 2 (10kg) &amp; Item 6 (1kg)    </a:t>
            </a:r>
            <a:r>
              <a:rPr lang="en-AU" sz="1800" dirty="0" smtClean="0">
                <a:latin typeface="Arial Black" pitchFamily="34" charset="0"/>
                <a:ea typeface="+mn-ea"/>
              </a:rPr>
              <a:t>010001</a:t>
            </a:r>
          </a:p>
          <a:p>
            <a:pPr marL="117041" indent="0" fontAlgn="auto">
              <a:lnSpc>
                <a:spcPct val="80000"/>
              </a:lnSpc>
              <a:spcBef>
                <a:spcPts val="853"/>
              </a:spcBef>
              <a:spcAft>
                <a:spcPts val="0"/>
              </a:spcAft>
              <a:buNone/>
              <a:defRPr/>
            </a:pPr>
            <a:r>
              <a:rPr lang="en-AU" sz="1800" dirty="0" smtClean="0">
                <a:ea typeface="+mn-ea"/>
              </a:rPr>
              <a:t>11.   Item 3 (9kg)       </a:t>
            </a:r>
            <a:r>
              <a:rPr lang="en-AU" sz="1800" dirty="0" smtClean="0">
                <a:latin typeface="Arial Black" pitchFamily="34" charset="0"/>
                <a:ea typeface="+mn-ea"/>
              </a:rPr>
              <a:t>001000</a:t>
            </a:r>
          </a:p>
          <a:p>
            <a:pPr marL="117041" indent="0" fontAlgn="auto">
              <a:lnSpc>
                <a:spcPct val="80000"/>
              </a:lnSpc>
              <a:spcBef>
                <a:spcPts val="853"/>
              </a:spcBef>
              <a:spcAft>
                <a:spcPts val="0"/>
              </a:spcAft>
              <a:buNone/>
              <a:defRPr/>
            </a:pPr>
            <a:r>
              <a:rPr lang="en-AU" sz="1800" dirty="0" smtClean="0">
                <a:ea typeface="+mn-ea"/>
              </a:rPr>
              <a:t>12.   Item 3 (9kg) &amp; Item 4 (4kg)      </a:t>
            </a:r>
            <a:r>
              <a:rPr lang="en-AU" sz="1800" dirty="0" smtClean="0">
                <a:latin typeface="Arial Black" pitchFamily="34" charset="0"/>
                <a:ea typeface="+mn-ea"/>
              </a:rPr>
              <a:t>001100</a:t>
            </a:r>
          </a:p>
          <a:p>
            <a:pPr marL="117041" indent="0" fontAlgn="auto">
              <a:lnSpc>
                <a:spcPct val="80000"/>
              </a:lnSpc>
              <a:spcBef>
                <a:spcPts val="853"/>
              </a:spcBef>
              <a:spcAft>
                <a:spcPts val="0"/>
              </a:spcAft>
              <a:buNone/>
              <a:defRPr/>
            </a:pPr>
            <a:r>
              <a:rPr lang="en-AU" sz="1800" dirty="0" smtClean="0">
                <a:ea typeface="+mn-ea"/>
              </a:rPr>
              <a:t>13.   Item 3 (9kg) &amp; Item 4 (4kg) &amp; Item 5 (2kg)     </a:t>
            </a:r>
            <a:r>
              <a:rPr lang="en-AU" sz="1800" dirty="0" smtClean="0">
                <a:latin typeface="Arial Black" pitchFamily="34" charset="0"/>
                <a:ea typeface="+mn-ea"/>
              </a:rPr>
              <a:t>001110</a:t>
            </a:r>
          </a:p>
          <a:p>
            <a:pPr marL="117041" indent="0" fontAlgn="auto">
              <a:lnSpc>
                <a:spcPct val="80000"/>
              </a:lnSpc>
              <a:spcBef>
                <a:spcPts val="853"/>
              </a:spcBef>
              <a:spcAft>
                <a:spcPts val="0"/>
              </a:spcAft>
              <a:buNone/>
              <a:defRPr/>
            </a:pPr>
            <a:r>
              <a:rPr lang="en-AU" sz="1800" dirty="0" smtClean="0">
                <a:ea typeface="+mn-ea"/>
              </a:rPr>
              <a:t>14.   Item 3 (9kg) &amp; Item 4 (4kg) &amp; Item 5 (2kg) &amp; Item 6 (1kg)    </a:t>
            </a:r>
            <a:r>
              <a:rPr lang="en-AU" sz="1800" dirty="0" smtClean="0">
                <a:latin typeface="Arial Black" pitchFamily="34" charset="0"/>
                <a:ea typeface="+mn-ea"/>
              </a:rPr>
              <a:t>001111</a:t>
            </a:r>
          </a:p>
          <a:p>
            <a:pPr marL="117041" indent="0" fontAlgn="auto">
              <a:lnSpc>
                <a:spcPct val="80000"/>
              </a:lnSpc>
              <a:spcBef>
                <a:spcPts val="853"/>
              </a:spcBef>
              <a:spcAft>
                <a:spcPts val="0"/>
              </a:spcAft>
              <a:buNone/>
              <a:defRPr/>
            </a:pPr>
            <a:r>
              <a:rPr lang="en-AU" sz="1800" dirty="0" smtClean="0">
                <a:ea typeface="+mn-ea"/>
              </a:rPr>
              <a:t>15.   Item 3 (9kg) &amp; Item 4 (4kg) &amp; Item 6 (1kg)     </a:t>
            </a:r>
            <a:r>
              <a:rPr lang="en-AU" sz="1800" dirty="0" smtClean="0">
                <a:latin typeface="Arial Black" pitchFamily="34" charset="0"/>
                <a:ea typeface="+mn-ea"/>
              </a:rPr>
              <a:t>001101</a:t>
            </a:r>
          </a:p>
          <a:p>
            <a:pPr marL="117041" indent="0" fontAlgn="auto">
              <a:lnSpc>
                <a:spcPct val="80000"/>
              </a:lnSpc>
              <a:spcBef>
                <a:spcPts val="853"/>
              </a:spcBef>
              <a:spcAft>
                <a:spcPts val="0"/>
              </a:spcAft>
              <a:buNone/>
              <a:defRPr/>
            </a:pPr>
            <a:r>
              <a:rPr lang="en-AU" sz="1800" dirty="0" smtClean="0">
                <a:ea typeface="+mn-ea"/>
              </a:rPr>
              <a:t>16.   Item 3 (9kg) &amp; Item 5 (2kg)      </a:t>
            </a:r>
            <a:r>
              <a:rPr lang="en-AU" sz="1800" dirty="0" smtClean="0">
                <a:latin typeface="Arial Black" pitchFamily="34" charset="0"/>
                <a:ea typeface="+mn-ea"/>
              </a:rPr>
              <a:t>001010</a:t>
            </a:r>
          </a:p>
          <a:p>
            <a:pPr marL="117041" indent="0" fontAlgn="auto">
              <a:lnSpc>
                <a:spcPct val="80000"/>
              </a:lnSpc>
              <a:spcBef>
                <a:spcPts val="853"/>
              </a:spcBef>
              <a:spcAft>
                <a:spcPts val="0"/>
              </a:spcAft>
              <a:buNone/>
              <a:defRPr/>
            </a:pPr>
            <a:r>
              <a:rPr lang="en-AU" sz="1800" dirty="0" smtClean="0">
                <a:ea typeface="+mn-ea"/>
              </a:rPr>
              <a:t>17.   Item 3 (9kg) &amp; Item 5 (2kg) &amp; Item 6 (1kg)     </a:t>
            </a:r>
            <a:r>
              <a:rPr lang="en-AU" sz="1800" dirty="0" smtClean="0">
                <a:latin typeface="Arial Black" pitchFamily="34" charset="0"/>
                <a:ea typeface="+mn-ea"/>
              </a:rPr>
              <a:t>001011</a:t>
            </a:r>
          </a:p>
          <a:p>
            <a:pPr marL="117041" indent="0" fontAlgn="auto">
              <a:lnSpc>
                <a:spcPct val="80000"/>
              </a:lnSpc>
              <a:spcBef>
                <a:spcPts val="853"/>
              </a:spcBef>
              <a:spcAft>
                <a:spcPts val="0"/>
              </a:spcAft>
              <a:buNone/>
              <a:defRPr/>
            </a:pPr>
            <a:r>
              <a:rPr lang="en-AU" sz="1800" dirty="0" smtClean="0">
                <a:ea typeface="+mn-ea"/>
              </a:rPr>
              <a:t>18.   Item 3 (9kg) &amp; Item 6 (1kg)      </a:t>
            </a:r>
            <a:r>
              <a:rPr lang="en-AU" sz="1800" dirty="0" smtClean="0">
                <a:latin typeface="Arial Black" pitchFamily="34" charset="0"/>
                <a:ea typeface="+mn-ea"/>
              </a:rPr>
              <a:t>001001</a:t>
            </a:r>
          </a:p>
          <a:p>
            <a:pPr marL="117041" indent="0" fontAlgn="auto">
              <a:lnSpc>
                <a:spcPct val="80000"/>
              </a:lnSpc>
              <a:spcBef>
                <a:spcPts val="853"/>
              </a:spcBef>
              <a:spcAft>
                <a:spcPts val="0"/>
              </a:spcAft>
              <a:buNone/>
              <a:defRPr/>
            </a:pPr>
            <a:r>
              <a:rPr lang="en-AU" sz="1800" dirty="0" smtClean="0">
                <a:ea typeface="+mn-ea"/>
              </a:rPr>
              <a:t>19.   Item 4 (4kg)      </a:t>
            </a:r>
            <a:r>
              <a:rPr lang="en-AU" sz="1800" dirty="0" smtClean="0">
                <a:latin typeface="Arial Black" pitchFamily="34" charset="0"/>
                <a:ea typeface="+mn-ea"/>
              </a:rPr>
              <a:t>000100</a:t>
            </a:r>
          </a:p>
          <a:p>
            <a:pPr marL="117041" indent="0" fontAlgn="auto">
              <a:lnSpc>
                <a:spcPct val="80000"/>
              </a:lnSpc>
              <a:spcBef>
                <a:spcPts val="853"/>
              </a:spcBef>
              <a:spcAft>
                <a:spcPts val="0"/>
              </a:spcAft>
              <a:buNone/>
              <a:defRPr/>
            </a:pPr>
            <a:r>
              <a:rPr lang="en-AU" sz="1800" dirty="0" smtClean="0">
                <a:ea typeface="+mn-ea"/>
              </a:rPr>
              <a:t>20.   Item 4 (4kg) &amp; Item 5 (2kg)      </a:t>
            </a:r>
            <a:r>
              <a:rPr lang="en-AU" sz="1800" dirty="0" smtClean="0">
                <a:latin typeface="Arial Black" pitchFamily="34" charset="0"/>
                <a:ea typeface="+mn-ea"/>
              </a:rPr>
              <a:t>000110</a:t>
            </a:r>
          </a:p>
          <a:p>
            <a:pPr marL="117041" indent="0" fontAlgn="auto">
              <a:lnSpc>
                <a:spcPct val="80000"/>
              </a:lnSpc>
              <a:spcBef>
                <a:spcPts val="853"/>
              </a:spcBef>
              <a:spcAft>
                <a:spcPts val="0"/>
              </a:spcAft>
              <a:buNone/>
              <a:defRPr/>
            </a:pPr>
            <a:r>
              <a:rPr lang="en-AU" sz="1800" dirty="0" smtClean="0">
                <a:ea typeface="+mn-ea"/>
              </a:rPr>
              <a:t>21.   Item 4 (4kg) &amp; Item 5 (2kg) &amp; Item 6 (1kg)     </a:t>
            </a:r>
            <a:r>
              <a:rPr lang="en-AU" sz="1800" dirty="0" smtClean="0">
                <a:latin typeface="Arial Black" pitchFamily="34" charset="0"/>
                <a:ea typeface="+mn-ea"/>
              </a:rPr>
              <a:t>000111</a:t>
            </a:r>
          </a:p>
          <a:p>
            <a:pPr marL="117041" indent="0" fontAlgn="auto">
              <a:lnSpc>
                <a:spcPct val="80000"/>
              </a:lnSpc>
              <a:spcBef>
                <a:spcPts val="853"/>
              </a:spcBef>
              <a:spcAft>
                <a:spcPts val="0"/>
              </a:spcAft>
              <a:buNone/>
              <a:defRPr/>
            </a:pPr>
            <a:r>
              <a:rPr lang="en-AU" sz="1800" dirty="0" smtClean="0">
                <a:ea typeface="+mn-ea"/>
              </a:rPr>
              <a:t>22.   Item 4 (4kg) &amp; Item 6 (1kg)      </a:t>
            </a:r>
            <a:r>
              <a:rPr lang="en-AU" sz="1800" dirty="0" smtClean="0">
                <a:latin typeface="Arial Black" pitchFamily="34" charset="0"/>
                <a:ea typeface="+mn-ea"/>
              </a:rPr>
              <a:t>000101</a:t>
            </a:r>
          </a:p>
          <a:p>
            <a:pPr marL="117041" indent="0" fontAlgn="auto">
              <a:lnSpc>
                <a:spcPct val="80000"/>
              </a:lnSpc>
              <a:spcBef>
                <a:spcPts val="853"/>
              </a:spcBef>
              <a:spcAft>
                <a:spcPts val="0"/>
              </a:spcAft>
              <a:buNone/>
              <a:defRPr/>
            </a:pPr>
            <a:r>
              <a:rPr lang="en-AU" sz="1800" dirty="0" smtClean="0">
                <a:ea typeface="+mn-ea"/>
              </a:rPr>
              <a:t>23.   Item 5 (2kg)      </a:t>
            </a:r>
            <a:r>
              <a:rPr lang="en-AU" sz="1800" dirty="0" smtClean="0">
                <a:latin typeface="Arial Black" pitchFamily="34" charset="0"/>
                <a:ea typeface="+mn-ea"/>
              </a:rPr>
              <a:t>000010</a:t>
            </a:r>
          </a:p>
          <a:p>
            <a:pPr marL="117041" indent="0" fontAlgn="auto">
              <a:lnSpc>
                <a:spcPct val="80000"/>
              </a:lnSpc>
              <a:spcBef>
                <a:spcPts val="853"/>
              </a:spcBef>
              <a:spcAft>
                <a:spcPts val="0"/>
              </a:spcAft>
              <a:buNone/>
              <a:defRPr/>
            </a:pPr>
            <a:r>
              <a:rPr lang="en-AU" sz="1800" dirty="0" smtClean="0">
                <a:ea typeface="+mn-ea"/>
              </a:rPr>
              <a:t>24.   Item 5 (2kg) &amp; Item 6 (1kg)      </a:t>
            </a:r>
            <a:r>
              <a:rPr lang="en-AU" sz="1800" dirty="0" smtClean="0">
                <a:latin typeface="Arial Black" pitchFamily="34" charset="0"/>
                <a:ea typeface="+mn-ea"/>
              </a:rPr>
              <a:t>000011</a:t>
            </a:r>
          </a:p>
          <a:p>
            <a:pPr marL="117041" indent="0" fontAlgn="auto">
              <a:lnSpc>
                <a:spcPct val="80000"/>
              </a:lnSpc>
              <a:spcBef>
                <a:spcPts val="853"/>
              </a:spcBef>
              <a:spcAft>
                <a:spcPts val="0"/>
              </a:spcAft>
              <a:buNone/>
              <a:defRPr/>
            </a:pPr>
            <a:r>
              <a:rPr lang="en-AU" sz="1800" dirty="0" smtClean="0">
                <a:ea typeface="+mn-ea"/>
              </a:rPr>
              <a:t>25.   Item 6 (1kg)      </a:t>
            </a:r>
            <a:r>
              <a:rPr lang="en-AU" sz="1800" dirty="0" smtClean="0">
                <a:latin typeface="Arial Black" pitchFamily="34" charset="0"/>
                <a:ea typeface="+mn-ea"/>
              </a:rPr>
              <a:t>000001</a:t>
            </a:r>
          </a:p>
        </p:txBody>
      </p:sp>
    </p:spTree>
    <p:extLst>
      <p:ext uri="{BB962C8B-B14F-4D97-AF65-F5344CB8AC3E}">
        <p14:creationId xmlns:p14="http://schemas.microsoft.com/office/powerpoint/2010/main" val="418554859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05030.17.01"/>
  <p:tag name="PPTVERSION" val="14"/>
  <p:tag name="TPOS" val="6"/>
</p:tagLst>
</file>

<file path=ppt/tags/tag2.xml><?xml version="1.0" encoding="utf-8"?>
<p:tagLst xmlns:a="http://schemas.openxmlformats.org/drawingml/2006/main" xmlns:r="http://schemas.openxmlformats.org/officeDocument/2006/relationships" xmlns:p="http://schemas.openxmlformats.org/presentationml/2006/main">
  <p:tag name="SLIDEGUID" val="851FD9D7A6D742A3A28783EEF7C7789C"/>
  <p:tag name="AUTOOPENPOLL" val="False"/>
  <p:tag name="TYPE" val="TrueFalse"/>
  <p:tag name="TPSLIDEBULLETSTYLE" val="2"/>
  <p:tag name="CHARTTYPE" val="0"/>
  <p:tag name="TPQUESTIONXML" val="&lt;?xml version=&quot;1.0&quot; encoding=&quot;UTF-8&quot; standalone=&quot;yes&quot;?&gt;&lt;questionlist&gt;&lt;properties&gt;&lt;guid&gt;F6285A01DB82461AAFBD985BD05282A2&lt;/guid&gt;&lt;date&gt;4/3/2016 12:37:06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851FD9D7A6D742A3A28783EEF7C7789C&lt;/guid&gt;&lt;repollguid&gt;2A2A3976BEB84F0F9AD21CE606863BCB&lt;/repollguid&gt;&lt;sourceid&gt;A396C89521E145FE895EE2BF7C794AB4&lt;/sourceid&gt;&lt;questiontext&gt;Enter question text...&lt;/questiontext&gt;&lt;showresults&gt;True&lt;/showresults&gt;&lt;responsegrid&gt;0&lt;/responsegrid&gt;&lt;countdowntimer&gt;True&lt;/countdowntimer&gt;&lt;countdowntime&gt;30&lt;/countdowntime&gt;&lt;correctvalue&gt;1&lt;/correctvalue&gt;&lt;incorrectvalue&gt;0&lt;/incorrectvalue&gt;&lt;responselimit&gt;1&lt;/responselimit&gt;&lt;bulletstyle&gt;2&lt;/bulletstyle&gt;&lt;truefalse&gt;True&lt;/truefalse&gt;&lt;answers&gt;&lt;answer&gt;&lt;guid&gt;CEA6EF5EC4164FA3BF2922D2863D6A40&lt;/guid&gt;&lt;answertext&gt;True&lt;/answertext&gt;&lt;valuetype&gt;0&lt;/valuetype&gt;&lt;/answer&gt;&lt;answer&gt;&lt;guid&gt;3C48395C269041F4B9ECE82A112AC0D8&lt;/guid&gt;&lt;answertext&gt;False&lt;/answertext&gt;&lt;valuetype&gt;0&lt;/valuetype&gt;&lt;/answer&gt;&lt;/answers&gt;&lt;/multichoice&gt;&lt;/questions&gt;&lt;/questionlist&gt;"/>
  <p:tag name="LIVECHARTING" val="Fals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20E4EB8D0CCC421D898B4108739C3DB3"/>
  <p:tag name="AUTOOPENPOLL" val="False"/>
  <p:tag name="TYPE" val="MultiChoiceSlide"/>
  <p:tag name="TPSLIDEBULLETSTYLE" val="2"/>
  <p:tag name="TPQUESTIONXML" val="&lt;?xml version=&quot;1.0&quot; encoding=&quot;UTF-8&quot; standalone=&quot;yes&quot;?&gt;&lt;questionlist&gt;&lt;properties&gt;&lt;guid&gt;28B8A0CBD55844EFBEB1749007E78EDD&lt;/guid&gt;&lt;date&gt;4/3/2016 12:31:37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20E4EB8D0CCC421D898B4108739C3DB3&lt;/guid&gt;&lt;repollguid&gt;BFC4FCD9B21142B2A0A67DCAB32F5FE0&lt;/repollguid&gt;&lt;sourceid&gt;2F8CFE362E5B467893B153C799215F1B&lt;/sourceid&gt;&lt;questiontext&gt;Which of the following number is biggest?&lt;/questiontext&gt;&lt;showresults&gt;True&lt;/showresults&gt;&lt;responsegrid&gt;0&lt;/responsegrid&gt;&lt;countdowntimer&gt;True&lt;/countdowntimer&gt;&lt;countdowntime&gt;30&lt;/countdowntime&gt;&lt;correctvalue&gt;1&lt;/correctvalue&gt;&lt;incorrectvalue&gt;0&lt;/incorrectvalue&gt;&lt;responselimit&gt;1&lt;/responselimit&gt;&lt;bulletstyle&gt;2&lt;/bulletstyle&gt;&lt;answers&gt;&lt;answer&gt;&lt;guid&gt;3A7B7FBC734D4DCEAFD2CB5681719B48&lt;/guid&gt;&lt;answertext&gt;Number of seconds since the Big Bang.&lt;/answertext&gt;&lt;valuetype&gt;0&lt;/valuetype&gt;&lt;/answer&gt;&lt;answer&gt;&lt;guid&gt;D7B715D255824BB5A4A4AAF4B8349139&lt;/guid&gt;&lt;answertext&gt;The number of atoms in the earth.&lt;/answertext&gt;&lt;valuetype&gt;0&lt;/valuetype&gt;&lt;/answer&gt;&lt;answer&gt;&lt;guid&gt;3A27A0E5E6CB4E23A42B97E25702B23A&lt;/guid&gt;&lt;answertext&gt;Number of subsets of 100 items.&lt;/answertext&gt;&lt;valuetype&gt;0&lt;/valuetype&gt;&lt;/answer&gt;&lt;answer&gt;&lt;guid&gt;94C79B7787B14C32A3F4716DFF894061&lt;/guid&gt;&lt;answertext&gt;Number of stars in the universe.&lt;/answertext&gt;&lt;valuetype&gt;0&lt;/valuetype&gt;&lt;/answer&gt;&lt;/answers&gt;&lt;/multichoice&gt;&lt;/questions&gt;&lt;/questionlist&gt;"/>
  <p:tag name="LIVECHARTING" val="False"/>
  <p:tag name="CHARTTYPE" val="0"/>
  <p:tag name="CHARTDEFINEDCOLORS" val="3,6,10,45,32,50,13,4,9,55,1"/>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SLIDEGUID" val="5AACE4FBFD6949F9BB07F7BB7CB5A860"/>
  <p:tag name="AUTOOPENPOLL" val="False"/>
  <p:tag name="TYPE" val="MultiChoiceSlide"/>
  <p:tag name="TPSLIDEBULLETSTYLE" val="2"/>
  <p:tag name="TPQUESTIONXML" val="&lt;?xml version=&quot;1.0&quot; encoding=&quot;UTF-8&quot; standalone=&quot;yes&quot;?&gt;&lt;questionlist&gt;&lt;properties&gt;&lt;guid&gt;C9975B766AAC430095254B00797F57C7&lt;/guid&gt;&lt;date&gt;4/3/2016 12:31:37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5AACE4FBFD6949F9BB07F7BB7CB5A860&lt;/guid&gt;&lt;repollguid&gt;BA34D052E9584945A87C9E7CE3500378&lt;/repollguid&gt;&lt;sourceid&gt;8153FB24532546568F4A9D2F7FE04673&lt;/sourceid&gt;&lt;questiontext&gt;How many solutions are there for the 3 Queens Problem?&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EAB32AF887D64550AB98FB542D6E3AE1&lt;/guid&gt;&lt;answertext&gt;0&lt;/answertext&gt;&lt;valuetype&gt;0&lt;/valuetype&gt;&lt;/answer&gt;&lt;answer&gt;&lt;guid&gt;1489AA9FD6D4423B8CF1C190DA10A061&lt;/guid&gt;&lt;answertext&gt;1&lt;/answertext&gt;&lt;valuetype&gt;0&lt;/valuetype&gt;&lt;/answer&gt;&lt;answer&gt;&lt;guid&gt;0CED41EF4A8F4C678EBF424D318D6FDA&lt;/guid&gt;&lt;answertext&gt;2&lt;/answertext&gt;&lt;valuetype&gt;0&lt;/valuetype&gt;&lt;/answer&gt;&lt;answer&gt;&lt;guid&gt;06EFD802871A45848C2650EEA80E8E31&lt;/guid&gt;&lt;answertext&gt;None of the above&lt;/answertext&gt;&lt;valuetype&gt;0&lt;/valuetype&gt;&lt;/answer&gt;&lt;/answers&gt;&lt;/multichoice&gt;&lt;/questions&gt;&lt;/questionlist&gt;"/>
  <p:tag name="LIVECHARTING" val="False"/>
  <p:tag name="CHARTTYPE" val="0"/>
  <p:tag name="CHARTDEFINEDCOLORS" val="3,6,10,45,32,50,13,4,9,55,1"/>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AUTOOPENPOLL" val="False"/>
  <p:tag name="TYPE" val="MultiChoiceSlide"/>
  <p:tag name="TPSLIDEBULLETSTYLE" val="2"/>
  <p:tag name="SLIDEGUID" val="0301FAE7599449E18465716AA1641AB2"/>
  <p:tag name="TPQUESTIONXML" val="&lt;?xml version=&quot;1.0&quot; encoding=&quot;UTF-8&quot; standalone=&quot;yes&quot;?&gt;&lt;questionlist&gt;&lt;properties&gt;&lt;guid&gt;14093842C3B6418492300E83E15972BA&lt;/guid&gt;&lt;date&gt;4/3/2016 12:31:37 P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0301FAE7599449E18465716AA1641AB2&lt;/guid&gt;&lt;repollguid&gt;BFC4FCD9B21142B2A0A67DCAB32F5FE0&lt;/repollguid&gt;&lt;sourceid&gt;2F8CFE362E5B467893B153C799215F1B&lt;/sourceid&gt;&lt;questiontext&gt;Which of the following number is biggest?&lt;/questiontext&gt;&lt;showresults&gt;True&lt;/showresults&gt;&lt;responsegrid&gt;0&lt;/responsegrid&gt;&lt;countdowntimer&gt;True&lt;/countdowntimer&gt;&lt;countdowntime&gt;30&lt;/countdowntime&gt;&lt;correctvalue&gt;1&lt;/correctvalue&gt;&lt;incorrectvalue&gt;0&lt;/incorrectvalue&gt;&lt;responselimit&gt;1&lt;/responselimit&gt;&lt;bulletstyle&gt;2&lt;/bulletstyle&gt;&lt;answers&gt;&lt;answer&gt;&lt;guid&gt;3A7B7FBC734D4DCEAFD2CB5681719B48&lt;/guid&gt;&lt;answertext&gt;Number of seconds since the Big Bang.&lt;/answertext&gt;&lt;valuetype&gt;0&lt;/valuetype&gt;&lt;/answer&gt;&lt;answer&gt;&lt;guid&gt;D7B715D255824BB5A4A4AAF4B8349139&lt;/guid&gt;&lt;answertext&gt;The number of atoms in the earth.&lt;/answertext&gt;&lt;valuetype&gt;0&lt;/valuetype&gt;&lt;/answer&gt;&lt;answer&gt;&lt;guid&gt;3A27A0E5E6CB4E23A42B97E25702B23A&lt;/guid&gt;&lt;answertext&gt;Number of permutations of 100 items.&lt;/answertext&gt;&lt;valuetype&gt;0&lt;/valuetype&gt;&lt;/answer&gt;&lt;answer&gt;&lt;guid&gt;94C79B7787B14C32A3F4716DFF894061&lt;/guid&gt;&lt;answertext&gt;Number of stars in the universe.&lt;/answertext&gt;&lt;valuetype&gt;0&lt;/valuetype&gt;&lt;/answer&gt;&lt;/answers&gt;&lt;/multichoice&gt;&lt;/questions&gt;&lt;/questionlist&gt;"/>
  <p:tag name="LIVECHARTING" val="False"/>
  <p:tag name="CHARTTYPE" val="0"/>
  <p:tag name="CHARTDEFINEDCOLORS" val="3,6,10,45,32,50,13,4,9,55,1"/>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4764</TotalTime>
  <Pages>0</Pages>
  <Words>3484</Words>
  <Characters>0</Characters>
  <Application>Microsoft Macintosh PowerPoint</Application>
  <PresentationFormat>Custom</PresentationFormat>
  <Lines>0</Lines>
  <Paragraphs>748</Paragraphs>
  <Slides>34</Slides>
  <Notes>19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34</vt:i4>
      </vt:variant>
    </vt:vector>
  </HeadingPairs>
  <TitlesOfParts>
    <vt:vector size="48" baseType="lpstr">
      <vt:lpstr>Arial Black</vt:lpstr>
      <vt:lpstr>Calibri</vt:lpstr>
      <vt:lpstr>Geneva</vt:lpstr>
      <vt:lpstr>Gill Sans MT</vt:lpstr>
      <vt:lpstr>Helvetica Neue Light</vt:lpstr>
      <vt:lpstr>MS PGothic</vt:lpstr>
      <vt:lpstr>ＭＳ Ｐゴシック</vt:lpstr>
      <vt:lpstr>Times New Roman</vt:lpstr>
      <vt:lpstr>Verdana</vt:lpstr>
      <vt:lpstr>Wingdings</vt:lpstr>
      <vt:lpstr>Wingdings 2</vt:lpstr>
      <vt:lpstr>ヒラギノ角ゴ ProN W3</vt:lpstr>
      <vt:lpstr>Arial</vt:lpstr>
      <vt:lpstr>Solstice</vt:lpstr>
      <vt:lpstr>FIT1045 Introduction to Algorithms and Programming  Lecture 10  Exhaustive Search</vt:lpstr>
      <vt:lpstr>Exhaustive Search</vt:lpstr>
      <vt:lpstr>Overview</vt:lpstr>
      <vt:lpstr>Knapsack</vt:lpstr>
      <vt:lpstr>Solving Knapsack</vt:lpstr>
      <vt:lpstr>List of possible set of items</vt:lpstr>
      <vt:lpstr>List of possible set of items and values</vt:lpstr>
      <vt:lpstr>Brute Force Solution of Knapsack</vt:lpstr>
      <vt:lpstr>Representation of items</vt:lpstr>
      <vt:lpstr>Suppose you are in a treasure cave which contains 6 precious items, with the following weights and monetary value         If you can only carry up to 20kg, then the bit list  [0, 1, 1, 1, 0, 0] represents a valid subset of items? </vt:lpstr>
      <vt:lpstr>Which of the following numbers is biggest?</vt:lpstr>
      <vt:lpstr>Binary Representation</vt:lpstr>
      <vt:lpstr>Algorithm: BinaryRep(n)</vt:lpstr>
      <vt:lpstr>Algorithm: Generate BitLists(n)</vt:lpstr>
      <vt:lpstr>8 Queens</vt:lpstr>
      <vt:lpstr>How many solutions are there for the 3 Queens Problem?</vt:lpstr>
      <vt:lpstr>4 Queens</vt:lpstr>
      <vt:lpstr>Representation of 4 Queens</vt:lpstr>
      <vt:lpstr>Non-unique Representation</vt:lpstr>
      <vt:lpstr>Number of Possible Representations</vt:lpstr>
      <vt:lpstr>Each Queen needs be in a different column.</vt:lpstr>
      <vt:lpstr>Each Queen needs be in a different rows too.</vt:lpstr>
      <vt:lpstr>Possible Queen positions</vt:lpstr>
      <vt:lpstr>Finding Solutions</vt:lpstr>
      <vt:lpstr>Traveling Salesman</vt:lpstr>
      <vt:lpstr>List of possible routes</vt:lpstr>
      <vt:lpstr>Total distances</vt:lpstr>
      <vt:lpstr>Solving Travelling Salesman</vt:lpstr>
      <vt:lpstr>List of possible routes</vt:lpstr>
      <vt:lpstr>Permutations</vt:lpstr>
      <vt:lpstr>How many different permutations of N items are there?</vt:lpstr>
      <vt:lpstr>Difficulties with Brute Force</vt:lpstr>
      <vt:lpstr>Representations:</vt:lpstr>
      <vt:lpstr>Before Next Lecture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FIT1029 Algorithmic Problem Solving Lecture 4  Investigating Problems</dc:title>
  <dc:creator>David Albrecht</dc:creator>
  <cp:lastModifiedBy>David Morgan</cp:lastModifiedBy>
  <cp:revision>293</cp:revision>
  <cp:lastPrinted>2010-03-30T14:14:14Z</cp:lastPrinted>
  <dcterms:created xsi:type="dcterms:W3CDTF">2010-04-11T21:30:57Z</dcterms:created>
  <dcterms:modified xsi:type="dcterms:W3CDTF">2016-08-21T03:04:11Z</dcterms:modified>
</cp:coreProperties>
</file>