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82" r:id="rId1"/>
    <p:sldMasterId id="2147483795" r:id="rId2"/>
    <p:sldMasterId id="2147483807" r:id="rId3"/>
    <p:sldMasterId id="2147483819" r:id="rId4"/>
    <p:sldMasterId id="2147483831" r:id="rId5"/>
    <p:sldMasterId id="2147483843" r:id="rId6"/>
    <p:sldMasterId id="2147484098" r:id="rId7"/>
    <p:sldMasterId id="2147484111" r:id="rId8"/>
    <p:sldMasterId id="2147484123" r:id="rId9"/>
    <p:sldMasterId id="2147484135" r:id="rId10"/>
    <p:sldMasterId id="2147484147" r:id="rId11"/>
    <p:sldMasterId id="2147484731" r:id="rId12"/>
  </p:sldMasterIdLst>
  <p:notesMasterIdLst>
    <p:notesMasterId r:id="rId71"/>
  </p:notesMasterIdLst>
  <p:handoutMasterIdLst>
    <p:handoutMasterId r:id="rId72"/>
  </p:handoutMasterIdLst>
  <p:sldIdLst>
    <p:sldId id="475"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79" r:id="rId27"/>
    <p:sldId id="433" r:id="rId28"/>
    <p:sldId id="434" r:id="rId29"/>
    <p:sldId id="435" r:id="rId30"/>
    <p:sldId id="436" r:id="rId31"/>
    <p:sldId id="437" r:id="rId32"/>
    <p:sldId id="438" r:id="rId33"/>
    <p:sldId id="439" r:id="rId34"/>
    <p:sldId id="440" r:id="rId35"/>
    <p:sldId id="441" r:id="rId36"/>
    <p:sldId id="442" r:id="rId37"/>
    <p:sldId id="443" r:id="rId38"/>
    <p:sldId id="444" r:id="rId39"/>
    <p:sldId id="445" r:id="rId40"/>
    <p:sldId id="446" r:id="rId41"/>
    <p:sldId id="447" r:id="rId42"/>
    <p:sldId id="482" r:id="rId43"/>
    <p:sldId id="448" r:id="rId44"/>
    <p:sldId id="449" r:id="rId45"/>
    <p:sldId id="451" r:id="rId46"/>
    <p:sldId id="452" r:id="rId47"/>
    <p:sldId id="453" r:id="rId48"/>
    <p:sldId id="454" r:id="rId49"/>
    <p:sldId id="455" r:id="rId50"/>
    <p:sldId id="456" r:id="rId51"/>
    <p:sldId id="457" r:id="rId52"/>
    <p:sldId id="458" r:id="rId53"/>
    <p:sldId id="459" r:id="rId54"/>
    <p:sldId id="460" r:id="rId55"/>
    <p:sldId id="461" r:id="rId56"/>
    <p:sldId id="462" r:id="rId57"/>
    <p:sldId id="463" r:id="rId58"/>
    <p:sldId id="464" r:id="rId59"/>
    <p:sldId id="465" r:id="rId60"/>
    <p:sldId id="466" r:id="rId61"/>
    <p:sldId id="467" r:id="rId62"/>
    <p:sldId id="468" r:id="rId63"/>
    <p:sldId id="469" r:id="rId64"/>
    <p:sldId id="470" r:id="rId65"/>
    <p:sldId id="471" r:id="rId66"/>
    <p:sldId id="480" r:id="rId67"/>
    <p:sldId id="481" r:id="rId68"/>
    <p:sldId id="473" r:id="rId69"/>
    <p:sldId id="474" r:id="rId70"/>
  </p:sldIdLst>
  <p:sldSz cx="9144000" cy="6858000" type="screen4x3"/>
  <p:notesSz cx="7099300" cy="10234613"/>
  <p:custDataLst>
    <p:tags r:id="rId73"/>
  </p:custDataLst>
  <p:defaultTextStyle>
    <a:defPPr>
      <a:defRPr lang="en-US"/>
    </a:defPPr>
    <a:lvl1pPr algn="l" rtl="0" fontAlgn="base">
      <a:lnSpc>
        <a:spcPct val="80000"/>
      </a:lnSpc>
      <a:spcBef>
        <a:spcPct val="20000"/>
      </a:spcBef>
      <a:spcAft>
        <a:spcPct val="0"/>
      </a:spcAft>
      <a:defRPr kern="1200">
        <a:solidFill>
          <a:schemeClr val="tx1"/>
        </a:solidFill>
        <a:latin typeface="Arial" charset="0"/>
        <a:ea typeface="ＭＳ Ｐゴシック" charset="0"/>
        <a:cs typeface="ＭＳ Ｐゴシック" charset="0"/>
      </a:defRPr>
    </a:lvl1pPr>
    <a:lvl2pPr marL="457130" algn="l" rtl="0" fontAlgn="base">
      <a:lnSpc>
        <a:spcPct val="80000"/>
      </a:lnSpc>
      <a:spcBef>
        <a:spcPct val="20000"/>
      </a:spcBef>
      <a:spcAft>
        <a:spcPct val="0"/>
      </a:spcAft>
      <a:defRPr kern="1200">
        <a:solidFill>
          <a:schemeClr val="tx1"/>
        </a:solidFill>
        <a:latin typeface="Arial" charset="0"/>
        <a:ea typeface="ＭＳ Ｐゴシック" charset="0"/>
        <a:cs typeface="ＭＳ Ｐゴシック" charset="0"/>
      </a:defRPr>
    </a:lvl2pPr>
    <a:lvl3pPr marL="914259" algn="l" rtl="0" fontAlgn="base">
      <a:lnSpc>
        <a:spcPct val="80000"/>
      </a:lnSpc>
      <a:spcBef>
        <a:spcPct val="20000"/>
      </a:spcBef>
      <a:spcAft>
        <a:spcPct val="0"/>
      </a:spcAft>
      <a:defRPr kern="1200">
        <a:solidFill>
          <a:schemeClr val="tx1"/>
        </a:solidFill>
        <a:latin typeface="Arial" charset="0"/>
        <a:ea typeface="ＭＳ Ｐゴシック" charset="0"/>
        <a:cs typeface="ＭＳ Ｐゴシック" charset="0"/>
      </a:defRPr>
    </a:lvl3pPr>
    <a:lvl4pPr marL="1371390" algn="l" rtl="0" fontAlgn="base">
      <a:lnSpc>
        <a:spcPct val="80000"/>
      </a:lnSpc>
      <a:spcBef>
        <a:spcPct val="20000"/>
      </a:spcBef>
      <a:spcAft>
        <a:spcPct val="0"/>
      </a:spcAft>
      <a:defRPr kern="1200">
        <a:solidFill>
          <a:schemeClr val="tx1"/>
        </a:solidFill>
        <a:latin typeface="Arial" charset="0"/>
        <a:ea typeface="ＭＳ Ｐゴシック" charset="0"/>
        <a:cs typeface="ＭＳ Ｐゴシック" charset="0"/>
      </a:defRPr>
    </a:lvl4pPr>
    <a:lvl5pPr marL="1828519" algn="l" rtl="0" fontAlgn="base">
      <a:lnSpc>
        <a:spcPct val="80000"/>
      </a:lnSpc>
      <a:spcBef>
        <a:spcPct val="20000"/>
      </a:spcBef>
      <a:spcAft>
        <a:spcPct val="0"/>
      </a:spcAft>
      <a:defRPr kern="1200">
        <a:solidFill>
          <a:schemeClr val="tx1"/>
        </a:solidFill>
        <a:latin typeface="Arial" charset="0"/>
        <a:ea typeface="ＭＳ Ｐゴシック" charset="0"/>
        <a:cs typeface="ＭＳ Ｐゴシック" charset="0"/>
      </a:defRPr>
    </a:lvl5pPr>
    <a:lvl6pPr marL="2285649" algn="l" defTabSz="457130" rtl="0" eaLnBrk="1" latinLnBrk="0" hangingPunct="1">
      <a:defRPr kern="1200">
        <a:solidFill>
          <a:schemeClr val="tx1"/>
        </a:solidFill>
        <a:latin typeface="Arial" charset="0"/>
        <a:ea typeface="ＭＳ Ｐゴシック" charset="0"/>
        <a:cs typeface="ＭＳ Ｐゴシック" charset="0"/>
      </a:defRPr>
    </a:lvl6pPr>
    <a:lvl7pPr marL="2742780" algn="l" defTabSz="457130" rtl="0" eaLnBrk="1" latinLnBrk="0" hangingPunct="1">
      <a:defRPr kern="1200">
        <a:solidFill>
          <a:schemeClr val="tx1"/>
        </a:solidFill>
        <a:latin typeface="Arial" charset="0"/>
        <a:ea typeface="ＭＳ Ｐゴシック" charset="0"/>
        <a:cs typeface="ＭＳ Ｐゴシック" charset="0"/>
      </a:defRPr>
    </a:lvl7pPr>
    <a:lvl8pPr marL="3199908" algn="l" defTabSz="457130" rtl="0" eaLnBrk="1" latinLnBrk="0" hangingPunct="1">
      <a:defRPr kern="1200">
        <a:solidFill>
          <a:schemeClr val="tx1"/>
        </a:solidFill>
        <a:latin typeface="Arial" charset="0"/>
        <a:ea typeface="ＭＳ Ｐゴシック" charset="0"/>
        <a:cs typeface="ＭＳ Ｐゴシック" charset="0"/>
      </a:defRPr>
    </a:lvl8pPr>
    <a:lvl9pPr marL="3657039" algn="l" defTabSz="45713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82AB"/>
    <a:srgbClr val="FF99CC"/>
    <a:srgbClr val="DB7093"/>
    <a:srgbClr val="EE82EE"/>
    <a:srgbClr val="FFC0CB"/>
    <a:srgbClr val="4F0277"/>
    <a:srgbClr val="2F10E1"/>
    <a:srgbClr val="0020C0"/>
    <a:srgbClr val="4E0177"/>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41" autoAdjust="0"/>
    <p:restoredTop sz="94590" autoAdjust="0"/>
  </p:normalViewPr>
  <p:slideViewPr>
    <p:cSldViewPr>
      <p:cViewPr varScale="1">
        <p:scale>
          <a:sx n="71" d="100"/>
          <a:sy n="71" d="100"/>
        </p:scale>
        <p:origin x="-1110" y="-96"/>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71" d="100"/>
          <a:sy n="71" d="100"/>
        </p:scale>
        <p:origin x="-2196" y="-114"/>
      </p:cViewPr>
      <p:guideLst>
        <p:guide orient="horz" pos="3225"/>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63" Type="http://schemas.openxmlformats.org/officeDocument/2006/relationships/slide" Target="slides/slide51.xml"/><Relationship Id="rId68" Type="http://schemas.openxmlformats.org/officeDocument/2006/relationships/slide" Target="slides/slide56.xml"/><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61" Type="http://schemas.openxmlformats.org/officeDocument/2006/relationships/slide" Target="slides/slide49.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74988" cy="512763"/>
          </a:xfrm>
          <a:prstGeom prst="rect">
            <a:avLst/>
          </a:prstGeom>
          <a:noFill/>
          <a:ln w="9525">
            <a:noFill/>
            <a:miter lim="800000"/>
            <a:headEnd/>
            <a:tailEnd/>
          </a:ln>
        </p:spPr>
        <p:txBody>
          <a:bodyPr vert="horz" wrap="square" lIns="94641" tIns="47321" rIns="94641" bIns="47321" numCol="1" anchor="t" anchorCtr="0" compatLnSpc="1">
            <a:prstTxWarp prst="textNoShape">
              <a:avLst/>
            </a:prstTxWarp>
          </a:bodyPr>
          <a:lstStyle>
            <a:lvl1pPr defTabSz="944563" eaLnBrk="0" hangingPunct="0">
              <a:lnSpc>
                <a:spcPct val="100000"/>
              </a:lnSpc>
              <a:spcBef>
                <a:spcPct val="0"/>
              </a:spcBef>
              <a:defRPr sz="1200">
                <a:latin typeface="Times New Roman" charset="0"/>
              </a:defRPr>
            </a:lvl1pPr>
          </a:lstStyle>
          <a:p>
            <a:r>
              <a:rPr lang="en-US"/>
              <a:t> </a:t>
            </a:r>
          </a:p>
          <a:p>
            <a:endParaRPr lang="en-US"/>
          </a:p>
        </p:txBody>
      </p:sp>
      <p:sp>
        <p:nvSpPr>
          <p:cNvPr id="14339" name="Rectangle 3"/>
          <p:cNvSpPr>
            <a:spLocks noGrp="1" noChangeArrowheads="1"/>
          </p:cNvSpPr>
          <p:nvPr>
            <p:ph type="dt" sz="quarter" idx="1"/>
          </p:nvPr>
        </p:nvSpPr>
        <p:spPr bwMode="auto">
          <a:xfrm>
            <a:off x="4024313" y="0"/>
            <a:ext cx="3074987" cy="512763"/>
          </a:xfrm>
          <a:prstGeom prst="rect">
            <a:avLst/>
          </a:prstGeom>
          <a:noFill/>
          <a:ln w="9525">
            <a:noFill/>
            <a:miter lim="800000"/>
            <a:headEnd/>
            <a:tailEnd/>
          </a:ln>
        </p:spPr>
        <p:txBody>
          <a:bodyPr vert="horz" wrap="square" lIns="94641" tIns="47321" rIns="94641" bIns="47321" numCol="1" anchor="t" anchorCtr="0" compatLnSpc="1">
            <a:prstTxWarp prst="textNoShape">
              <a:avLst/>
            </a:prstTxWarp>
          </a:bodyPr>
          <a:lstStyle>
            <a:lvl1pPr algn="r" defTabSz="944563" eaLnBrk="0" hangingPunct="0">
              <a:lnSpc>
                <a:spcPct val="100000"/>
              </a:lnSpc>
              <a:spcBef>
                <a:spcPct val="0"/>
              </a:spcBef>
              <a:defRPr sz="1200">
                <a:latin typeface="Times New Roman" charset="0"/>
              </a:defRPr>
            </a:lvl1pPr>
          </a:lstStyle>
          <a:p>
            <a:fld id="{53CFBB14-7533-7241-B03B-98B6FD89CFB5}" type="datetime1">
              <a:rPr lang="en-AU"/>
              <a:pPr/>
              <a:t>19/09/2016</a:t>
            </a:fld>
            <a:endParaRPr lang="en-US"/>
          </a:p>
        </p:txBody>
      </p:sp>
      <p:sp>
        <p:nvSpPr>
          <p:cNvPr id="14340" name="Rectangle 4"/>
          <p:cNvSpPr>
            <a:spLocks noGrp="1" noChangeArrowheads="1"/>
          </p:cNvSpPr>
          <p:nvPr>
            <p:ph type="ftr" sz="quarter" idx="2"/>
          </p:nvPr>
        </p:nvSpPr>
        <p:spPr bwMode="auto">
          <a:xfrm>
            <a:off x="0" y="9721850"/>
            <a:ext cx="3074988" cy="512763"/>
          </a:xfrm>
          <a:prstGeom prst="rect">
            <a:avLst/>
          </a:prstGeom>
          <a:noFill/>
          <a:ln w="9525">
            <a:noFill/>
            <a:miter lim="800000"/>
            <a:headEnd/>
            <a:tailEnd/>
          </a:ln>
        </p:spPr>
        <p:txBody>
          <a:bodyPr vert="horz" wrap="square" lIns="94641" tIns="47321" rIns="94641" bIns="47321" numCol="1" anchor="b" anchorCtr="0" compatLnSpc="1">
            <a:prstTxWarp prst="textNoShape">
              <a:avLst/>
            </a:prstTxWarp>
          </a:bodyPr>
          <a:lstStyle>
            <a:lvl1pPr defTabSz="944563" eaLnBrk="0" hangingPunct="0">
              <a:lnSpc>
                <a:spcPct val="100000"/>
              </a:lnSpc>
              <a:spcBef>
                <a:spcPct val="0"/>
              </a:spcBef>
              <a:defRPr sz="1200">
                <a:latin typeface="Times New Roman" pitchFamily="18" charset="0"/>
                <a:ea typeface="+mn-ea"/>
                <a:cs typeface="+mn-cs"/>
              </a:defRPr>
            </a:lvl1pPr>
          </a:lstStyle>
          <a:p>
            <a:pPr>
              <a:defRPr/>
            </a:pPr>
            <a:r>
              <a:rPr lang="en-US"/>
              <a:t>FIT1008 Introduction to Computer Science:</a:t>
            </a:r>
          </a:p>
          <a:p>
            <a:pPr>
              <a:defRPr/>
            </a:pPr>
            <a:r>
              <a:rPr lang="en-US"/>
              <a:t>Introductory Lecture</a:t>
            </a:r>
          </a:p>
        </p:txBody>
      </p:sp>
      <p:sp>
        <p:nvSpPr>
          <p:cNvPr id="14341" name="Rectangle 5"/>
          <p:cNvSpPr>
            <a:spLocks noGrp="1" noChangeArrowheads="1"/>
          </p:cNvSpPr>
          <p:nvPr>
            <p:ph type="sldNum" sz="quarter" idx="3"/>
          </p:nvPr>
        </p:nvSpPr>
        <p:spPr bwMode="auto">
          <a:xfrm>
            <a:off x="4024313" y="9721850"/>
            <a:ext cx="3074987" cy="512763"/>
          </a:xfrm>
          <a:prstGeom prst="rect">
            <a:avLst/>
          </a:prstGeom>
          <a:noFill/>
          <a:ln w="9525">
            <a:noFill/>
            <a:miter lim="800000"/>
            <a:headEnd/>
            <a:tailEnd/>
          </a:ln>
        </p:spPr>
        <p:txBody>
          <a:bodyPr vert="horz" wrap="square" lIns="94641" tIns="47321" rIns="94641" bIns="47321" numCol="1" anchor="b" anchorCtr="0" compatLnSpc="1">
            <a:prstTxWarp prst="textNoShape">
              <a:avLst/>
            </a:prstTxWarp>
          </a:bodyPr>
          <a:lstStyle>
            <a:lvl1pPr algn="r" defTabSz="944563" eaLnBrk="0" hangingPunct="0">
              <a:lnSpc>
                <a:spcPct val="100000"/>
              </a:lnSpc>
              <a:spcBef>
                <a:spcPct val="0"/>
              </a:spcBef>
              <a:defRPr sz="1200">
                <a:latin typeface="Times New Roman" charset="0"/>
              </a:defRPr>
            </a:lvl1pPr>
          </a:lstStyle>
          <a:p>
            <a:fld id="{5C95BF93-3EF8-B14A-BBC3-E3535ABDA0F0}" type="slidenum">
              <a:rPr lang="en-US"/>
              <a:pPr/>
              <a:t>‹#›</a:t>
            </a:fld>
            <a:endParaRPr lang="en-US"/>
          </a:p>
        </p:txBody>
      </p:sp>
    </p:spTree>
    <p:extLst>
      <p:ext uri="{BB962C8B-B14F-4D97-AF65-F5344CB8AC3E}">
        <p14:creationId xmlns:p14="http://schemas.microsoft.com/office/powerpoint/2010/main" val="3168917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74988" cy="512763"/>
          </a:xfrm>
          <a:prstGeom prst="rect">
            <a:avLst/>
          </a:prstGeom>
          <a:noFill/>
          <a:ln w="9525">
            <a:noFill/>
            <a:miter lim="800000"/>
            <a:headEnd/>
            <a:tailEnd/>
          </a:ln>
        </p:spPr>
        <p:txBody>
          <a:bodyPr vert="horz" wrap="square" lIns="94641" tIns="47321" rIns="94641" bIns="47321" numCol="1" anchor="t" anchorCtr="0" compatLnSpc="1">
            <a:prstTxWarp prst="textNoShape">
              <a:avLst/>
            </a:prstTxWarp>
          </a:bodyPr>
          <a:lstStyle>
            <a:lvl1pPr defTabSz="944563" eaLnBrk="0" hangingPunct="0">
              <a:lnSpc>
                <a:spcPct val="100000"/>
              </a:lnSpc>
              <a:spcBef>
                <a:spcPct val="0"/>
              </a:spcBef>
              <a:defRPr sz="1200">
                <a:latin typeface="Times New Roman" pitchFamily="18" charset="0"/>
                <a:ea typeface="+mn-ea"/>
                <a:cs typeface="+mn-cs"/>
              </a:defRPr>
            </a:lvl1pPr>
          </a:lstStyle>
          <a:p>
            <a:pPr>
              <a:defRPr/>
            </a:pPr>
            <a:endParaRPr lang="en-US"/>
          </a:p>
        </p:txBody>
      </p:sp>
      <p:sp>
        <p:nvSpPr>
          <p:cNvPr id="139267" name="Rectangle 9"/>
          <p:cNvSpPr>
            <a:spLocks noGrp="1" noRot="1" noChangeAspect="1" noChangeArrowheads="1"/>
          </p:cNvSpPr>
          <p:nvPr>
            <p:ph type="sldImg" idx="2"/>
          </p:nvPr>
        </p:nvSpPr>
        <p:spPr bwMode="auto">
          <a:xfrm>
            <a:off x="989013"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058" name="Rectangle 10"/>
          <p:cNvSpPr>
            <a:spLocks noGrp="1" noChangeArrowheads="1"/>
          </p:cNvSpPr>
          <p:nvPr>
            <p:ph type="body" sz="quarter" idx="3"/>
          </p:nvPr>
        </p:nvSpPr>
        <p:spPr bwMode="auto">
          <a:xfrm>
            <a:off x="946150" y="4859338"/>
            <a:ext cx="5207000" cy="4608512"/>
          </a:xfrm>
          <a:prstGeom prst="rect">
            <a:avLst/>
          </a:prstGeom>
          <a:noFill/>
          <a:ln w="9525">
            <a:noFill/>
            <a:miter lim="800000"/>
            <a:headEnd/>
            <a:tailEnd/>
          </a:ln>
        </p:spPr>
        <p:txBody>
          <a:bodyPr vert="horz" wrap="square" lIns="94641" tIns="47321" rIns="94641" bIns="473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9" name="Rectangle 11"/>
          <p:cNvSpPr>
            <a:spLocks noGrp="1" noChangeArrowheads="1"/>
          </p:cNvSpPr>
          <p:nvPr>
            <p:ph type="dt" idx="1"/>
          </p:nvPr>
        </p:nvSpPr>
        <p:spPr bwMode="auto">
          <a:xfrm>
            <a:off x="4024313" y="0"/>
            <a:ext cx="3074987" cy="512763"/>
          </a:xfrm>
          <a:prstGeom prst="rect">
            <a:avLst/>
          </a:prstGeom>
          <a:noFill/>
          <a:ln w="9525">
            <a:noFill/>
            <a:miter lim="800000"/>
            <a:headEnd/>
            <a:tailEnd/>
          </a:ln>
        </p:spPr>
        <p:txBody>
          <a:bodyPr vert="horz" wrap="square" lIns="94641" tIns="47321" rIns="94641" bIns="47321" numCol="1" anchor="t" anchorCtr="0" compatLnSpc="1">
            <a:prstTxWarp prst="textNoShape">
              <a:avLst/>
            </a:prstTxWarp>
          </a:bodyPr>
          <a:lstStyle>
            <a:lvl1pPr algn="r" defTabSz="944563" eaLnBrk="0" hangingPunct="0">
              <a:lnSpc>
                <a:spcPct val="100000"/>
              </a:lnSpc>
              <a:spcBef>
                <a:spcPct val="0"/>
              </a:spcBef>
              <a:defRPr sz="1200">
                <a:latin typeface="Times New Roman" charset="0"/>
              </a:defRPr>
            </a:lvl1pPr>
          </a:lstStyle>
          <a:p>
            <a:fld id="{C2EB7222-3F04-3649-854D-60CD0BE2B17E}" type="datetime1">
              <a:rPr lang="en-AU"/>
              <a:pPr/>
              <a:t>19/09/2016</a:t>
            </a:fld>
            <a:endParaRPr lang="en-US"/>
          </a:p>
        </p:txBody>
      </p:sp>
      <p:sp>
        <p:nvSpPr>
          <p:cNvPr id="2060" name="Rectangle 12"/>
          <p:cNvSpPr>
            <a:spLocks noGrp="1" noChangeArrowheads="1"/>
          </p:cNvSpPr>
          <p:nvPr>
            <p:ph type="ftr" sz="quarter" idx="4"/>
          </p:nvPr>
        </p:nvSpPr>
        <p:spPr bwMode="auto">
          <a:xfrm>
            <a:off x="0" y="9721850"/>
            <a:ext cx="3074988" cy="512763"/>
          </a:xfrm>
          <a:prstGeom prst="rect">
            <a:avLst/>
          </a:prstGeom>
          <a:noFill/>
          <a:ln w="9525">
            <a:noFill/>
            <a:miter lim="800000"/>
            <a:headEnd/>
            <a:tailEnd/>
          </a:ln>
        </p:spPr>
        <p:txBody>
          <a:bodyPr vert="horz" wrap="square" lIns="94641" tIns="47321" rIns="94641" bIns="47321" numCol="1" anchor="b" anchorCtr="0" compatLnSpc="1">
            <a:prstTxWarp prst="textNoShape">
              <a:avLst/>
            </a:prstTxWarp>
          </a:bodyPr>
          <a:lstStyle>
            <a:lvl1pPr defTabSz="944563" eaLnBrk="0" hangingPunct="0">
              <a:lnSpc>
                <a:spcPct val="100000"/>
              </a:lnSpc>
              <a:spcBef>
                <a:spcPct val="0"/>
              </a:spcBef>
              <a:defRPr sz="1200">
                <a:latin typeface="Times New Roman" pitchFamily="18" charset="0"/>
                <a:ea typeface="+mn-ea"/>
                <a:cs typeface="+mn-cs"/>
              </a:defRPr>
            </a:lvl1pPr>
          </a:lstStyle>
          <a:p>
            <a:pPr>
              <a:defRPr/>
            </a:pPr>
            <a:r>
              <a:rPr lang="en-US"/>
              <a:t>FIT1008/1015 Computer SCience</a:t>
            </a:r>
          </a:p>
        </p:txBody>
      </p:sp>
      <p:sp>
        <p:nvSpPr>
          <p:cNvPr id="2061" name="Rectangle 13"/>
          <p:cNvSpPr>
            <a:spLocks noGrp="1" noChangeArrowheads="1"/>
          </p:cNvSpPr>
          <p:nvPr>
            <p:ph type="sldNum" sz="quarter" idx="5"/>
          </p:nvPr>
        </p:nvSpPr>
        <p:spPr bwMode="auto">
          <a:xfrm>
            <a:off x="4024313" y="9721850"/>
            <a:ext cx="3074987" cy="512763"/>
          </a:xfrm>
          <a:prstGeom prst="rect">
            <a:avLst/>
          </a:prstGeom>
          <a:noFill/>
          <a:ln w="9525">
            <a:noFill/>
            <a:miter lim="800000"/>
            <a:headEnd/>
            <a:tailEnd/>
          </a:ln>
        </p:spPr>
        <p:txBody>
          <a:bodyPr vert="horz" wrap="square" lIns="94641" tIns="47321" rIns="94641" bIns="47321" numCol="1" anchor="b" anchorCtr="0" compatLnSpc="1">
            <a:prstTxWarp prst="textNoShape">
              <a:avLst/>
            </a:prstTxWarp>
          </a:bodyPr>
          <a:lstStyle>
            <a:lvl1pPr algn="r" defTabSz="944563" eaLnBrk="0" hangingPunct="0">
              <a:lnSpc>
                <a:spcPct val="100000"/>
              </a:lnSpc>
              <a:spcBef>
                <a:spcPct val="0"/>
              </a:spcBef>
              <a:defRPr sz="1200">
                <a:latin typeface="Times New Roman" charset="0"/>
              </a:defRPr>
            </a:lvl1pPr>
          </a:lstStyle>
          <a:p>
            <a:fld id="{6C0DC8D8-8DA2-0D4C-A9BB-A6372DD6C7F1}" type="slidenum">
              <a:rPr lang="en-US"/>
              <a:pPr/>
              <a:t>‹#›</a:t>
            </a:fld>
            <a:endParaRPr lang="en-US"/>
          </a:p>
        </p:txBody>
      </p:sp>
    </p:spTree>
    <p:extLst>
      <p:ext uri="{BB962C8B-B14F-4D97-AF65-F5344CB8AC3E}">
        <p14:creationId xmlns:p14="http://schemas.microsoft.com/office/powerpoint/2010/main" val="359920564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13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2pPr>
    <a:lvl3pPr marL="914259"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3pPr>
    <a:lvl4pPr marL="1371390"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4pPr>
    <a:lvl5pPr marL="1828519" algn="l" rtl="0" eaLnBrk="0" fontAlgn="base" hangingPunct="0">
      <a:spcBef>
        <a:spcPct val="30000"/>
      </a:spcBef>
      <a:spcAft>
        <a:spcPct val="0"/>
      </a:spcAft>
      <a:defRPr kumimoji="1" sz="1200" kern="1200">
        <a:solidFill>
          <a:schemeClr val="tx1"/>
        </a:solidFill>
        <a:latin typeface="Arial" charset="0"/>
        <a:ea typeface="ＭＳ Ｐゴシック" charset="0"/>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Neue Light" pitchFamily="-84" charset="0"/>
              </a:rPr>
              <a:t>Explain that the idea of divide-and-Conquer is to divide problems into smaller similar problems whose solutions can be combine to solve the original problem.</a:t>
            </a: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ヒラギノ角ゴ ProN W3" pitchFamily="-84" charset="-128"/>
              </a:defRPr>
            </a:lvl1pPr>
            <a:lvl2pPr marL="804763" indent="-309524" eaLnBrk="0" hangingPunct="0">
              <a:defRPr>
                <a:solidFill>
                  <a:schemeClr val="tx1"/>
                </a:solidFill>
                <a:latin typeface="Arial" pitchFamily="34" charset="0"/>
                <a:ea typeface="ヒラギノ角ゴ ProN W3" pitchFamily="-84" charset="-128"/>
              </a:defRPr>
            </a:lvl2pPr>
            <a:lvl3pPr marL="1238098" indent="-247620" eaLnBrk="0" hangingPunct="0">
              <a:defRPr>
                <a:solidFill>
                  <a:schemeClr val="tx1"/>
                </a:solidFill>
                <a:latin typeface="Arial" pitchFamily="34" charset="0"/>
                <a:ea typeface="ヒラギノ角ゴ ProN W3" pitchFamily="-84" charset="-128"/>
              </a:defRPr>
            </a:lvl3pPr>
            <a:lvl4pPr marL="1733337" indent="-247620" eaLnBrk="0" hangingPunct="0">
              <a:defRPr>
                <a:solidFill>
                  <a:schemeClr val="tx1"/>
                </a:solidFill>
                <a:latin typeface="Arial" pitchFamily="34" charset="0"/>
                <a:ea typeface="ヒラギノ角ゴ ProN W3" pitchFamily="-84" charset="-128"/>
              </a:defRPr>
            </a:lvl4pPr>
            <a:lvl5pPr marL="2228576" indent="-247620" eaLnBrk="0" hangingPunct="0">
              <a:defRPr>
                <a:solidFill>
                  <a:schemeClr val="tx1"/>
                </a:solidFill>
                <a:latin typeface="Arial" pitchFamily="34" charset="0"/>
                <a:ea typeface="ヒラギノ角ゴ ProN W3" pitchFamily="-84" charset="-128"/>
              </a:defRPr>
            </a:lvl5pPr>
            <a:lvl6pPr marL="2723815" indent="-247620" eaLnBrk="0" fontAlgn="base" hangingPunct="0">
              <a:spcBef>
                <a:spcPct val="0"/>
              </a:spcBef>
              <a:spcAft>
                <a:spcPct val="0"/>
              </a:spcAft>
              <a:defRPr>
                <a:solidFill>
                  <a:schemeClr val="tx1"/>
                </a:solidFill>
                <a:latin typeface="Arial" pitchFamily="34" charset="0"/>
                <a:ea typeface="ヒラギノ角ゴ ProN W3" pitchFamily="-84" charset="-128"/>
              </a:defRPr>
            </a:lvl6pPr>
            <a:lvl7pPr marL="3219054" indent="-247620" eaLnBrk="0" fontAlgn="base" hangingPunct="0">
              <a:spcBef>
                <a:spcPct val="0"/>
              </a:spcBef>
              <a:spcAft>
                <a:spcPct val="0"/>
              </a:spcAft>
              <a:defRPr>
                <a:solidFill>
                  <a:schemeClr val="tx1"/>
                </a:solidFill>
                <a:latin typeface="Arial" pitchFamily="34" charset="0"/>
                <a:ea typeface="ヒラギノ角ゴ ProN W3" pitchFamily="-84" charset="-128"/>
              </a:defRPr>
            </a:lvl7pPr>
            <a:lvl8pPr marL="3714293" indent="-247620" eaLnBrk="0" fontAlgn="base" hangingPunct="0">
              <a:spcBef>
                <a:spcPct val="0"/>
              </a:spcBef>
              <a:spcAft>
                <a:spcPct val="0"/>
              </a:spcAft>
              <a:defRPr>
                <a:solidFill>
                  <a:schemeClr val="tx1"/>
                </a:solidFill>
                <a:latin typeface="Arial" pitchFamily="34" charset="0"/>
                <a:ea typeface="ヒラギノ角ゴ ProN W3" pitchFamily="-84" charset="-128"/>
              </a:defRPr>
            </a:lvl8pPr>
            <a:lvl9pPr marL="4209532" indent="-247620" eaLnBrk="0" fontAlgn="base" hangingPunct="0">
              <a:spcBef>
                <a:spcPct val="0"/>
              </a:spcBef>
              <a:spcAft>
                <a:spcPct val="0"/>
              </a:spcAft>
              <a:defRPr>
                <a:solidFill>
                  <a:schemeClr val="tx1"/>
                </a:solidFill>
                <a:latin typeface="Arial" pitchFamily="34" charset="0"/>
                <a:ea typeface="ヒラギノ角ゴ ProN W3" pitchFamily="-84" charset="-128"/>
              </a:defRPr>
            </a:lvl9pPr>
          </a:lstStyle>
          <a:p>
            <a:pPr eaLnBrk="1" hangingPunct="1"/>
            <a:fld id="{336A575F-209F-473C-BFBF-67E8253A18E3}" type="slidenum">
              <a:rPr lang="en-AU">
                <a:latin typeface="Helvetica Neue Light" pitchFamily="-84" charset="0"/>
              </a:rPr>
              <a:pPr eaLnBrk="1" hangingPunct="1"/>
              <a:t>1</a:t>
            </a:fld>
            <a:endParaRPr lang="en-AU">
              <a:latin typeface="Helvetica Neue Light" pitchFamily="-8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7C4F0C21-8EE8-814F-B720-5C6A0655B817}" type="datetime1">
              <a:rPr lang="en-AU" sz="1000">
                <a:latin typeface="Times New Roman" charset="0"/>
              </a:rPr>
              <a:pPr/>
              <a:t>19/09/2016</a:t>
            </a:fld>
            <a:endParaRPr lang="en-US" sz="1000">
              <a:latin typeface="Times New Roman" charset="0"/>
            </a:endParaRPr>
          </a:p>
        </p:txBody>
      </p:sp>
      <p:sp>
        <p:nvSpPr>
          <p:cNvPr id="1075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F57C0EDA-B7CE-5A46-8761-671AE9C121EF}" type="slidenum">
              <a:rPr lang="en-US" sz="1000">
                <a:latin typeface="Times New Roman" charset="0"/>
              </a:rPr>
              <a:pPr/>
              <a:t>10</a:t>
            </a:fld>
            <a:endParaRPr lang="en-US" sz="1000">
              <a:latin typeface="Times New Roman" charset="0"/>
            </a:endParaRPr>
          </a:p>
        </p:txBody>
      </p:sp>
      <p:sp>
        <p:nvSpPr>
          <p:cNvPr id="107523" name="Rectangle 2"/>
          <p:cNvSpPr>
            <a:spLocks noGrp="1" noRot="1" noChangeAspect="1" noChangeArrowheads="1" noTextEdit="1"/>
          </p:cNvSpPr>
          <p:nvPr>
            <p:ph type="sldImg"/>
          </p:nvPr>
        </p:nvSpPr>
        <p:spPr>
          <a:ln cap="flat"/>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61FBFD6D-87B4-A847-B978-385F6CD82B72}" type="datetime1">
              <a:rPr lang="en-AU" sz="1000">
                <a:latin typeface="Times New Roman" charset="0"/>
              </a:rPr>
              <a:pPr/>
              <a:t>19/09/2016</a:t>
            </a:fld>
            <a:endParaRPr lang="en-US" sz="1000">
              <a:latin typeface="Times New Roman" charset="0"/>
            </a:endParaRPr>
          </a:p>
        </p:txBody>
      </p:sp>
      <p:sp>
        <p:nvSpPr>
          <p:cNvPr id="1095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1777514C-7ADF-0E44-B271-AE0EEE0ACFC9}" type="slidenum">
              <a:rPr lang="en-US" sz="1000">
                <a:latin typeface="Times New Roman" charset="0"/>
              </a:rPr>
              <a:pPr/>
              <a:t>11</a:t>
            </a:fld>
            <a:endParaRPr lang="en-US" sz="1000">
              <a:latin typeface="Times New Roman" charset="0"/>
            </a:endParaRPr>
          </a:p>
        </p:txBody>
      </p:sp>
      <p:sp>
        <p:nvSpPr>
          <p:cNvPr id="109571" name="Rectangle 2"/>
          <p:cNvSpPr>
            <a:spLocks noGrp="1" noRot="1" noChangeAspect="1" noChangeArrowheads="1" noTextEdit="1"/>
          </p:cNvSpPr>
          <p:nvPr>
            <p:ph type="sldImg"/>
          </p:nvPr>
        </p:nvSpPr>
        <p:spPr>
          <a:ln cap="flat"/>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059CB02B-4B9D-2243-95DC-4D1B7383D1E2}" type="datetime1">
              <a:rPr lang="en-AU" sz="1000">
                <a:latin typeface="Times New Roman" charset="0"/>
              </a:rPr>
              <a:pPr/>
              <a:t>19/09/2016</a:t>
            </a:fld>
            <a:endParaRPr lang="en-US" sz="1000">
              <a:latin typeface="Times New Roman" charset="0"/>
            </a:endParaRPr>
          </a:p>
        </p:txBody>
      </p:sp>
      <p:sp>
        <p:nvSpPr>
          <p:cNvPr id="1116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5E2EAB77-209A-2343-B18B-492E14A8DBFA}" type="slidenum">
              <a:rPr lang="en-US" sz="1000">
                <a:latin typeface="Times New Roman" charset="0"/>
              </a:rPr>
              <a:pPr/>
              <a:t>12</a:t>
            </a:fld>
            <a:endParaRPr lang="en-US" sz="1000">
              <a:latin typeface="Times New Roman" charset="0"/>
            </a:endParaRPr>
          </a:p>
        </p:txBody>
      </p:sp>
      <p:sp>
        <p:nvSpPr>
          <p:cNvPr id="111619" name="Rectangle 2"/>
          <p:cNvSpPr>
            <a:spLocks noGrp="1" noRot="1" noChangeAspect="1" noChangeArrowheads="1" noTextEdit="1"/>
          </p:cNvSpPr>
          <p:nvPr>
            <p:ph type="sldImg"/>
          </p:nvPr>
        </p:nvSpPr>
        <p:spPr>
          <a:ln cap="flat"/>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81F89DCE-BBB5-6646-A08E-5F182580ED0F}" type="datetime1">
              <a:rPr lang="en-AU" sz="1000">
                <a:solidFill>
                  <a:srgbClr val="000000"/>
                </a:solidFill>
                <a:latin typeface="Times New Roman" charset="0"/>
              </a:rPr>
              <a:pPr/>
              <a:t>19/09/2016</a:t>
            </a:fld>
            <a:endParaRPr lang="en-US" sz="1000">
              <a:solidFill>
                <a:srgbClr val="000000"/>
              </a:solidFill>
              <a:latin typeface="Times New Roman" charset="0"/>
            </a:endParaRPr>
          </a:p>
        </p:txBody>
      </p:sp>
      <p:sp>
        <p:nvSpPr>
          <p:cNvPr id="1136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43E01078-3034-0D43-AA7F-01E9A3A61078}" type="slidenum">
              <a:rPr lang="en-US" sz="1000">
                <a:solidFill>
                  <a:srgbClr val="000000"/>
                </a:solidFill>
                <a:latin typeface="Times New Roman" charset="0"/>
              </a:rPr>
              <a:pPr/>
              <a:t>13</a:t>
            </a:fld>
            <a:endParaRPr lang="en-US" sz="1000">
              <a:solidFill>
                <a:srgbClr val="000000"/>
              </a:solidFill>
              <a:latin typeface="Times New Roman"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6A690BB8-8DB9-254B-A7FD-6F2E2FA19474}" type="datetime1">
              <a:rPr lang="en-AU" sz="1000">
                <a:solidFill>
                  <a:srgbClr val="000000"/>
                </a:solidFill>
                <a:latin typeface="Times New Roman" charset="0"/>
              </a:rPr>
              <a:pPr/>
              <a:t>19/09/2016</a:t>
            </a:fld>
            <a:endParaRPr lang="en-US" sz="1000">
              <a:solidFill>
                <a:srgbClr val="000000"/>
              </a:solidFill>
              <a:latin typeface="Times New Roman" charset="0"/>
            </a:endParaRPr>
          </a:p>
        </p:txBody>
      </p:sp>
      <p:sp>
        <p:nvSpPr>
          <p:cNvPr id="1157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EC5E2FDD-2681-E044-912C-66B4AFF85AE5}" type="slidenum">
              <a:rPr lang="en-US" sz="1000">
                <a:solidFill>
                  <a:srgbClr val="000000"/>
                </a:solidFill>
                <a:latin typeface="Times New Roman" charset="0"/>
              </a:rPr>
              <a:pPr/>
              <a:t>14</a:t>
            </a:fld>
            <a:endParaRPr lang="en-US" sz="1000">
              <a:solidFill>
                <a:srgbClr val="000000"/>
              </a:solidFill>
              <a:latin typeface="Times New Roman"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0B78805A-609B-9D41-A247-E627B8EA06B2}" type="datetime1">
              <a:rPr lang="en-AU" sz="1000">
                <a:latin typeface="Times New Roman" charset="0"/>
              </a:rPr>
              <a:pPr/>
              <a:t>19/09/2016</a:t>
            </a:fld>
            <a:endParaRPr lang="en-US" sz="1000">
              <a:latin typeface="Times New Roman" charset="0"/>
            </a:endParaRPr>
          </a:p>
        </p:txBody>
      </p:sp>
      <p:sp>
        <p:nvSpPr>
          <p:cNvPr id="1177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5C25DA0E-A662-7E4A-9129-FBC505D0FD74}" type="slidenum">
              <a:rPr lang="en-US" sz="1000">
                <a:latin typeface="Times New Roman" charset="0"/>
              </a:rPr>
              <a:pPr/>
              <a:t>16</a:t>
            </a:fld>
            <a:endParaRPr lang="en-US" sz="1000">
              <a:latin typeface="Times New Roman"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6D529865-154A-7344-A4BA-00684CEA69A0}" type="datetime1">
              <a:rPr lang="en-AU" sz="1000">
                <a:latin typeface="Times New Roman" charset="0"/>
              </a:rPr>
              <a:pPr/>
              <a:t>19/09/2016</a:t>
            </a:fld>
            <a:endParaRPr lang="en-US" sz="1000">
              <a:latin typeface="Times New Roman" charset="0"/>
            </a:endParaRPr>
          </a:p>
        </p:txBody>
      </p:sp>
      <p:sp>
        <p:nvSpPr>
          <p:cNvPr id="1198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DD20A84E-6A83-4F49-BA9A-50D7A7DBC3EB}" type="slidenum">
              <a:rPr lang="en-US" sz="1000">
                <a:latin typeface="Times New Roman" charset="0"/>
              </a:rPr>
              <a:pPr/>
              <a:t>17</a:t>
            </a:fld>
            <a:endParaRPr lang="en-US" sz="1000">
              <a:latin typeface="Times New Roman"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26E5AEA9-4E59-5349-8EAF-DAE0AA374DCC}" type="datetime1">
              <a:rPr lang="en-AU" sz="1000">
                <a:latin typeface="Times New Roman" charset="0"/>
              </a:rPr>
              <a:pPr/>
              <a:t>19/09/2016</a:t>
            </a:fld>
            <a:endParaRPr lang="en-US" sz="1000">
              <a:latin typeface="Times New Roman" charset="0"/>
            </a:endParaRPr>
          </a:p>
        </p:txBody>
      </p:sp>
      <p:sp>
        <p:nvSpPr>
          <p:cNvPr id="1218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034C9217-2B21-474E-A807-DD163412646E}" type="slidenum">
              <a:rPr lang="en-US" sz="1000">
                <a:latin typeface="Times New Roman" charset="0"/>
              </a:rPr>
              <a:pPr/>
              <a:t>18</a:t>
            </a:fld>
            <a:endParaRPr lang="en-US" sz="1000">
              <a:latin typeface="Times New Roman"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571513A6-81F3-B143-876A-B20657D4D5C0}" type="datetime1">
              <a:rPr lang="en-AU" sz="1000">
                <a:latin typeface="Times New Roman" charset="0"/>
              </a:rPr>
              <a:pPr/>
              <a:t>19/09/2016</a:t>
            </a:fld>
            <a:endParaRPr lang="en-US" sz="1000">
              <a:latin typeface="Times New Roman" charset="0"/>
            </a:endParaRPr>
          </a:p>
        </p:txBody>
      </p:sp>
      <p:sp>
        <p:nvSpPr>
          <p:cNvPr id="1239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20AF7CD1-1E82-CD41-B20A-F1937358FDA9}" type="slidenum">
              <a:rPr lang="en-US" sz="1000">
                <a:latin typeface="Times New Roman" charset="0"/>
              </a:rPr>
              <a:pPr/>
              <a:t>19</a:t>
            </a:fld>
            <a:endParaRPr lang="en-US" sz="1000">
              <a:latin typeface="Times New Roman"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F3714AAA-C3B3-7F46-994E-996735659E3D}" type="datetime1">
              <a:rPr lang="en-AU" sz="1000">
                <a:latin typeface="Times New Roman" charset="0"/>
              </a:rPr>
              <a:pPr/>
              <a:t>19/09/2016</a:t>
            </a:fld>
            <a:endParaRPr lang="en-US" sz="1000">
              <a:latin typeface="Times New Roman" charset="0"/>
            </a:endParaRPr>
          </a:p>
        </p:txBody>
      </p:sp>
      <p:sp>
        <p:nvSpPr>
          <p:cNvPr id="1259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B6698EDA-91A7-1A42-A5BB-152878D79A8E}" type="slidenum">
              <a:rPr lang="en-US" sz="1000">
                <a:latin typeface="Times New Roman" charset="0"/>
              </a:rPr>
              <a:pPr/>
              <a:t>20</a:t>
            </a:fld>
            <a:endParaRPr lang="en-US" sz="1000">
              <a:latin typeface="Times New Roman"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147E1EB5-9249-1C49-A8B1-D62FC7308B98}" type="datetime1">
              <a:rPr lang="en-AU" sz="1000">
                <a:latin typeface="Times New Roman" charset="0"/>
              </a:rPr>
              <a:pPr/>
              <a:t>19/09/2016</a:t>
            </a:fld>
            <a:endParaRPr lang="en-US" sz="1000">
              <a:latin typeface="Times New Roman" charset="0"/>
            </a:endParaRPr>
          </a:p>
        </p:txBody>
      </p:sp>
      <p:sp>
        <p:nvSpPr>
          <p:cNvPr id="911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3A533BE6-30D7-624B-8491-D4CD69040369}" type="slidenum">
              <a:rPr lang="en-US" sz="1000">
                <a:latin typeface="Times New Roman" charset="0"/>
              </a:rPr>
              <a:pPr/>
              <a:t>2</a:t>
            </a:fld>
            <a:endParaRPr lang="en-US" sz="1000">
              <a:latin typeface="Times New Roman" charset="0"/>
            </a:endParaRPr>
          </a:p>
        </p:txBody>
      </p:sp>
      <p:sp>
        <p:nvSpPr>
          <p:cNvPr id="91139" name="Rectangle 2"/>
          <p:cNvSpPr>
            <a:spLocks noGrp="1" noRot="1" noChangeAspect="1" noChangeArrowheads="1" noTextEdit="1"/>
          </p:cNvSpPr>
          <p:nvPr>
            <p:ph type="sldImg"/>
          </p:nvPr>
        </p:nvSpPr>
        <p:spPr>
          <a:ln cap="flat"/>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1C26929E-5151-F649-8504-E4F3D2F1FDFE}" type="datetime1">
              <a:rPr lang="en-AU" sz="1000">
                <a:latin typeface="Times New Roman" charset="0"/>
              </a:rPr>
              <a:pPr/>
              <a:t>19/09/2016</a:t>
            </a:fld>
            <a:endParaRPr lang="en-US" sz="1000">
              <a:latin typeface="Times New Roman" charset="0"/>
            </a:endParaRPr>
          </a:p>
        </p:txBody>
      </p:sp>
      <p:sp>
        <p:nvSpPr>
          <p:cNvPr id="1280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DA0E64F7-B045-E641-A583-F9C8B8B7B4E4}" type="slidenum">
              <a:rPr lang="en-US" sz="1000">
                <a:latin typeface="Times New Roman" charset="0"/>
              </a:rPr>
              <a:pPr/>
              <a:t>21</a:t>
            </a:fld>
            <a:endParaRPr lang="en-US" sz="1000">
              <a:latin typeface="Times New Roman"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B1DF43AD-ECE6-F848-8179-5FE85B62BCDC}" type="datetime1">
              <a:rPr lang="en-AU" sz="1000">
                <a:latin typeface="Times New Roman" charset="0"/>
              </a:rPr>
              <a:pPr/>
              <a:t>19/09/2016</a:t>
            </a:fld>
            <a:endParaRPr lang="en-US" sz="1000">
              <a:latin typeface="Times New Roman" charset="0"/>
            </a:endParaRPr>
          </a:p>
        </p:txBody>
      </p:sp>
      <p:sp>
        <p:nvSpPr>
          <p:cNvPr id="1300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C117B0D9-FA94-9845-B4B1-82D607AF3A5D}" type="slidenum">
              <a:rPr lang="en-US" sz="1000">
                <a:latin typeface="Times New Roman" charset="0"/>
              </a:rPr>
              <a:pPr/>
              <a:t>22</a:t>
            </a:fld>
            <a:endParaRPr lang="en-US" sz="1000">
              <a:latin typeface="Times New Roman"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65C070A4-58CD-CC4C-97EB-D4B0F08E2C87}" type="datetime1">
              <a:rPr lang="en-AU" sz="1000">
                <a:latin typeface="Times New Roman" charset="0"/>
              </a:rPr>
              <a:pPr/>
              <a:t>19/09/2016</a:t>
            </a:fld>
            <a:endParaRPr lang="en-US" sz="1000">
              <a:latin typeface="Times New Roman" charset="0"/>
            </a:endParaRPr>
          </a:p>
        </p:txBody>
      </p:sp>
      <p:sp>
        <p:nvSpPr>
          <p:cNvPr id="1320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A91590CB-9E0C-5D44-9F6D-BB18FFD50BDA}" type="slidenum">
              <a:rPr lang="en-US" sz="1000">
                <a:latin typeface="Times New Roman" charset="0"/>
              </a:rPr>
              <a:pPr/>
              <a:t>23</a:t>
            </a:fld>
            <a:endParaRPr lang="en-US" sz="1000">
              <a:latin typeface="Times New Roman"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8B8AD0EF-0370-3F4B-A174-25123BF31FB3}" type="datetime1">
              <a:rPr lang="en-AU" sz="1000">
                <a:latin typeface="Times New Roman" charset="0"/>
              </a:rPr>
              <a:pPr/>
              <a:t>19/09/2016</a:t>
            </a:fld>
            <a:endParaRPr lang="en-US" sz="1000">
              <a:latin typeface="Times New Roman" charset="0"/>
            </a:endParaRPr>
          </a:p>
        </p:txBody>
      </p:sp>
      <p:sp>
        <p:nvSpPr>
          <p:cNvPr id="1341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3E5C850E-F32E-0E4F-8BDE-1F4B8D4997C9}" type="slidenum">
              <a:rPr lang="en-US" sz="1000">
                <a:latin typeface="Times New Roman" charset="0"/>
              </a:rPr>
              <a:pPr/>
              <a:t>24</a:t>
            </a:fld>
            <a:endParaRPr lang="en-US" sz="1000">
              <a:latin typeface="Times New Roman"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B156ABFD-D000-4D4B-A64B-069FABAB8387}" type="datetime1">
              <a:rPr lang="en-AU" sz="1000">
                <a:latin typeface="Times New Roman" charset="0"/>
              </a:rPr>
              <a:pPr/>
              <a:t>19/09/2016</a:t>
            </a:fld>
            <a:endParaRPr lang="en-US" sz="1000">
              <a:latin typeface="Times New Roman" charset="0"/>
            </a:endParaRPr>
          </a:p>
        </p:txBody>
      </p:sp>
      <p:sp>
        <p:nvSpPr>
          <p:cNvPr id="1361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1DAE908F-FC6D-D245-BCB7-8D4236F0AD7C}" type="slidenum">
              <a:rPr lang="en-US" sz="1000">
                <a:latin typeface="Times New Roman" charset="0"/>
              </a:rPr>
              <a:pPr/>
              <a:t>25</a:t>
            </a:fld>
            <a:endParaRPr lang="en-US" sz="1000">
              <a:latin typeface="Times New Roman"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0BB8AA6E-0D82-5A41-B6B7-71F066EE6AEA}" type="datetime1">
              <a:rPr lang="en-AU" sz="1000">
                <a:latin typeface="Times New Roman" charset="0"/>
              </a:rPr>
              <a:pPr/>
              <a:t>19/09/2016</a:t>
            </a:fld>
            <a:endParaRPr lang="en-US" sz="1000">
              <a:latin typeface="Times New Roman" charset="0"/>
            </a:endParaRPr>
          </a:p>
        </p:txBody>
      </p:sp>
      <p:sp>
        <p:nvSpPr>
          <p:cNvPr id="1382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5A57A47E-5BC4-524E-8461-752376904D55}" type="slidenum">
              <a:rPr lang="en-US" sz="1000">
                <a:latin typeface="Times New Roman" charset="0"/>
              </a:rPr>
              <a:pPr/>
              <a:t>26</a:t>
            </a:fld>
            <a:endParaRPr lang="en-US" sz="1000">
              <a:latin typeface="Times New Roman"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0CD9FDA0-82FD-4544-AB0A-B923F3F50FB6}" type="datetime1">
              <a:rPr lang="en-AU" sz="1000">
                <a:latin typeface="Times New Roman" charset="0"/>
              </a:rPr>
              <a:pPr/>
              <a:t>19/09/2016</a:t>
            </a:fld>
            <a:endParaRPr lang="en-US" sz="1000">
              <a:latin typeface="Times New Roman" charset="0"/>
            </a:endParaRPr>
          </a:p>
        </p:txBody>
      </p:sp>
      <p:sp>
        <p:nvSpPr>
          <p:cNvPr id="1402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413F59D6-FDFB-9641-A223-22221EC698B5}" type="slidenum">
              <a:rPr lang="en-US" sz="1000">
                <a:latin typeface="Times New Roman" charset="0"/>
              </a:rPr>
              <a:pPr/>
              <a:t>27</a:t>
            </a:fld>
            <a:endParaRPr lang="en-US" sz="1000">
              <a:latin typeface="Times New Roman"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DB7A870C-E946-1E4E-B177-B5FA667E33EF}" type="datetime1">
              <a:rPr lang="en-AU" sz="1000">
                <a:latin typeface="Times New Roman" charset="0"/>
              </a:rPr>
              <a:pPr/>
              <a:t>19/09/2016</a:t>
            </a:fld>
            <a:endParaRPr lang="en-US" sz="1000">
              <a:latin typeface="Times New Roman" charset="0"/>
            </a:endParaRPr>
          </a:p>
        </p:txBody>
      </p:sp>
      <p:sp>
        <p:nvSpPr>
          <p:cNvPr id="1423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010A416E-8649-024A-8DF3-211F3414381C}" type="slidenum">
              <a:rPr lang="en-US" sz="1000">
                <a:latin typeface="Times New Roman" charset="0"/>
              </a:rPr>
              <a:pPr/>
              <a:t>28</a:t>
            </a:fld>
            <a:endParaRPr lang="en-US" sz="1000">
              <a:latin typeface="Times New Roman"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3"/>
          <p:cNvSpPr>
            <a:spLocks noGrp="1" noChangeArrowheads="1"/>
          </p:cNvSpPr>
          <p:nvPr>
            <p:ph type="dt" sz="quarter" idx="1"/>
          </p:nvPr>
        </p:nvSpPr>
        <p:spPr>
          <a:xfrm>
            <a:off x="4021138" y="0"/>
            <a:ext cx="3076575" cy="51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7" tIns="47449" rIns="94897" bIns="47449"/>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073915CE-8CD8-3B41-9000-F2C837FC839E}" type="datetime1">
              <a:rPr lang="en-AU" sz="1000">
                <a:solidFill>
                  <a:srgbClr val="000000"/>
                </a:solidFill>
                <a:latin typeface="Times New Roman" charset="0"/>
              </a:rPr>
              <a:pPr/>
              <a:t>19/09/2016</a:t>
            </a:fld>
            <a:endParaRPr lang="en-US" sz="1000">
              <a:solidFill>
                <a:srgbClr val="000000"/>
              </a:solidFill>
              <a:latin typeface="Times New Roman" charset="0"/>
            </a:endParaRPr>
          </a:p>
        </p:txBody>
      </p:sp>
      <p:sp>
        <p:nvSpPr>
          <p:cNvPr id="144386" name="Rectangle 5"/>
          <p:cNvSpPr>
            <a:spLocks noGrp="1" noChangeArrowheads="1"/>
          </p:cNvSpPr>
          <p:nvPr>
            <p:ph type="sldNum" sz="quarter" idx="5"/>
          </p:nvPr>
        </p:nvSpPr>
        <p:spPr>
          <a:xfrm>
            <a:off x="4021138" y="9721850"/>
            <a:ext cx="3076575" cy="51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7" tIns="47449" rIns="94897" bIns="47449"/>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AC4D7BAD-706A-9343-8804-759788E8E473}" type="slidenum">
              <a:rPr lang="en-US" sz="1000">
                <a:solidFill>
                  <a:srgbClr val="000000"/>
                </a:solidFill>
                <a:latin typeface="Times New Roman" charset="0"/>
              </a:rPr>
              <a:pPr/>
              <a:t>29</a:t>
            </a:fld>
            <a:endParaRPr lang="en-US" sz="1000">
              <a:solidFill>
                <a:srgbClr val="000000"/>
              </a:solidFill>
              <a:latin typeface="Times New Roman"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77EAC225-D7F3-E249-9C06-3D00B13A19EE}" type="datetime1">
              <a:rPr lang="en-AU" sz="1000">
                <a:latin typeface="Times New Roman" charset="0"/>
              </a:rPr>
              <a:pPr/>
              <a:t>19/09/2016</a:t>
            </a:fld>
            <a:endParaRPr lang="en-US" sz="1000">
              <a:latin typeface="Times New Roman" charset="0"/>
            </a:endParaRPr>
          </a:p>
        </p:txBody>
      </p:sp>
      <p:sp>
        <p:nvSpPr>
          <p:cNvPr id="1464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4F6D2CD3-4154-6E46-89C8-6319345FBBD6}" type="slidenum">
              <a:rPr lang="en-US" sz="1000">
                <a:latin typeface="Times New Roman" charset="0"/>
              </a:rPr>
              <a:pPr/>
              <a:t>30</a:t>
            </a:fld>
            <a:endParaRPr lang="en-US" sz="1000">
              <a:latin typeface="Times New Roman" charset="0"/>
            </a:endParaRPr>
          </a:p>
        </p:txBody>
      </p:sp>
      <p:sp>
        <p:nvSpPr>
          <p:cNvPr id="146435" name="Rectangle 2"/>
          <p:cNvSpPr>
            <a:spLocks noGrp="1" noRot="1" noChangeAspect="1" noChangeArrowheads="1" noTextEdit="1"/>
          </p:cNvSpPr>
          <p:nvPr>
            <p:ph type="sldImg"/>
          </p:nvPr>
        </p:nvSpPr>
        <p:spPr>
          <a:ln cap="flat"/>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t>Uses the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BE1579AA-C9A5-4448-87A2-5E29101FE930}" type="datetime1">
              <a:rPr lang="en-AU" sz="1000">
                <a:latin typeface="Times New Roman" charset="0"/>
              </a:rPr>
              <a:pPr/>
              <a:t>19/09/2016</a:t>
            </a:fld>
            <a:endParaRPr lang="en-US" sz="1000">
              <a:latin typeface="Times New Roman" charset="0"/>
            </a:endParaRPr>
          </a:p>
        </p:txBody>
      </p:sp>
      <p:sp>
        <p:nvSpPr>
          <p:cNvPr id="931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C83AFD42-F8D5-6B40-8619-377A62BB811C}" type="slidenum">
              <a:rPr lang="en-US" sz="1000">
                <a:latin typeface="Times New Roman" charset="0"/>
              </a:rPr>
              <a:pPr/>
              <a:t>3</a:t>
            </a:fld>
            <a:endParaRPr lang="en-US" sz="1000">
              <a:latin typeface="Times New Roman" charset="0"/>
            </a:endParaRPr>
          </a:p>
        </p:txBody>
      </p:sp>
      <p:sp>
        <p:nvSpPr>
          <p:cNvPr id="93187" name="Rectangle 2"/>
          <p:cNvSpPr>
            <a:spLocks noGrp="1" noRot="1" noChangeAspect="1" noChangeArrowheads="1" noTextEdit="1"/>
          </p:cNvSpPr>
          <p:nvPr>
            <p:ph type="sldImg"/>
          </p:nvPr>
        </p:nvSpPr>
        <p:spPr>
          <a:ln cap="flat"/>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6A690BB8-8DB9-254B-A7FD-6F2E2FA19474}" type="datetime1">
              <a:rPr lang="en-AU" sz="1000">
                <a:solidFill>
                  <a:srgbClr val="000000"/>
                </a:solidFill>
                <a:latin typeface="Times New Roman" charset="0"/>
              </a:rPr>
              <a:pPr/>
              <a:t>19/09/2016</a:t>
            </a:fld>
            <a:endParaRPr lang="en-US" sz="1000">
              <a:solidFill>
                <a:srgbClr val="000000"/>
              </a:solidFill>
              <a:latin typeface="Times New Roman" charset="0"/>
            </a:endParaRPr>
          </a:p>
        </p:txBody>
      </p:sp>
      <p:sp>
        <p:nvSpPr>
          <p:cNvPr id="1157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EC5E2FDD-2681-E044-912C-66B4AFF85AE5}" type="slidenum">
              <a:rPr lang="en-US" sz="1000">
                <a:solidFill>
                  <a:srgbClr val="000000"/>
                </a:solidFill>
                <a:latin typeface="Times New Roman" charset="0"/>
              </a:rPr>
              <a:pPr/>
              <a:t>31</a:t>
            </a:fld>
            <a:endParaRPr lang="en-US" sz="1000">
              <a:solidFill>
                <a:srgbClr val="000000"/>
              </a:solidFill>
              <a:latin typeface="Times New Roman"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3"/>
          <p:cNvSpPr>
            <a:spLocks noGrp="1" noChangeArrowheads="1"/>
          </p:cNvSpPr>
          <p:nvPr>
            <p:ph type="dt" sz="quarter" idx="1"/>
          </p:nvPr>
        </p:nvSpPr>
        <p:spPr>
          <a:xfrm>
            <a:off x="4021138" y="0"/>
            <a:ext cx="3076575" cy="51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7" tIns="47449" rIns="94897" bIns="47449"/>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7FE771D7-BB49-8F4F-AEE8-29D9B41FCB72}" type="datetime1">
              <a:rPr lang="en-AU" sz="1000">
                <a:solidFill>
                  <a:srgbClr val="000000"/>
                </a:solidFill>
                <a:latin typeface="Times New Roman" charset="0"/>
              </a:rPr>
              <a:pPr/>
              <a:t>19/09/2016</a:t>
            </a:fld>
            <a:endParaRPr lang="en-US" sz="1000">
              <a:solidFill>
                <a:srgbClr val="000000"/>
              </a:solidFill>
              <a:latin typeface="Times New Roman" charset="0"/>
            </a:endParaRPr>
          </a:p>
        </p:txBody>
      </p:sp>
      <p:sp>
        <p:nvSpPr>
          <p:cNvPr id="148482" name="Rectangle 5"/>
          <p:cNvSpPr>
            <a:spLocks noGrp="1" noChangeArrowheads="1"/>
          </p:cNvSpPr>
          <p:nvPr>
            <p:ph type="sldNum" sz="quarter" idx="5"/>
          </p:nvPr>
        </p:nvSpPr>
        <p:spPr>
          <a:xfrm>
            <a:off x="4021138" y="9721850"/>
            <a:ext cx="3076575" cy="51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7" tIns="47449" rIns="94897" bIns="47449"/>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EEAF30C1-859D-B948-A1B2-E2C312B11E00}" type="slidenum">
              <a:rPr lang="en-US" sz="1000">
                <a:solidFill>
                  <a:srgbClr val="000000"/>
                </a:solidFill>
                <a:latin typeface="Times New Roman" charset="0"/>
              </a:rPr>
              <a:pPr/>
              <a:t>32</a:t>
            </a:fld>
            <a:endParaRPr lang="en-US" sz="1000">
              <a:solidFill>
                <a:srgbClr val="000000"/>
              </a:solidFill>
              <a:latin typeface="Times New Roman"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8B9462F6-84E0-4A4D-8211-6587ACF35CAD}" type="datetime1">
              <a:rPr lang="en-AU" sz="1000">
                <a:latin typeface="Times New Roman" charset="0"/>
              </a:rPr>
              <a:pPr/>
              <a:t>19/09/2016</a:t>
            </a:fld>
            <a:endParaRPr lang="en-US" sz="1000">
              <a:latin typeface="Times New Roman" charset="0"/>
            </a:endParaRPr>
          </a:p>
        </p:txBody>
      </p:sp>
      <p:sp>
        <p:nvSpPr>
          <p:cNvPr id="1505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ADC2728A-F5F5-FB4D-9FE8-AFCFBC6D15B3}" type="slidenum">
              <a:rPr lang="en-US" sz="1000">
                <a:latin typeface="Times New Roman" charset="0"/>
              </a:rPr>
              <a:pPr/>
              <a:t>33</a:t>
            </a:fld>
            <a:endParaRPr lang="en-US" sz="1000">
              <a:latin typeface="Times New Roman" charset="0"/>
            </a:endParaRPr>
          </a:p>
        </p:txBody>
      </p:sp>
      <p:sp>
        <p:nvSpPr>
          <p:cNvPr id="150531" name="Rectangle 2"/>
          <p:cNvSpPr>
            <a:spLocks noGrp="1" noRot="1" noChangeAspect="1" noChangeArrowheads="1" noTextEdit="1"/>
          </p:cNvSpPr>
          <p:nvPr>
            <p:ph type="sldImg"/>
          </p:nvPr>
        </p:nvSpPr>
        <p:spPr>
          <a:ln cap="flat"/>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014C63D1-77EA-9947-965B-85602E3C708A}" type="datetime1">
              <a:rPr lang="en-AU" sz="1000">
                <a:latin typeface="Times New Roman" charset="0"/>
              </a:rPr>
              <a:pPr/>
              <a:t>19/09/2016</a:t>
            </a:fld>
            <a:endParaRPr lang="en-US" sz="1000">
              <a:latin typeface="Times New Roman" charset="0"/>
            </a:endParaRPr>
          </a:p>
        </p:txBody>
      </p:sp>
      <p:sp>
        <p:nvSpPr>
          <p:cNvPr id="1546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6B152FCF-5C4F-3C4A-97D1-F163BA7ABBBD}" type="slidenum">
              <a:rPr lang="en-US" sz="1000">
                <a:latin typeface="Times New Roman" charset="0"/>
              </a:rPr>
              <a:pPr/>
              <a:t>34</a:t>
            </a:fld>
            <a:endParaRPr lang="en-US" sz="1000">
              <a:latin typeface="Times New Roman" charset="0"/>
            </a:endParaRPr>
          </a:p>
        </p:txBody>
      </p:sp>
      <p:sp>
        <p:nvSpPr>
          <p:cNvPr id="154627" name="Rectangle 2"/>
          <p:cNvSpPr>
            <a:spLocks noGrp="1" noRot="1" noChangeAspect="1" noChangeArrowheads="1" noTextEdit="1"/>
          </p:cNvSpPr>
          <p:nvPr>
            <p:ph type="sldImg"/>
          </p:nvPr>
        </p:nvSpPr>
        <p:spPr>
          <a:ln cap="flat"/>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B27D0FC4-87D4-1B43-B045-12253D924534}" type="datetime1">
              <a:rPr lang="en-AU" sz="1000">
                <a:latin typeface="Times New Roman" charset="0"/>
              </a:rPr>
              <a:pPr/>
              <a:t>19/09/2016</a:t>
            </a:fld>
            <a:endParaRPr lang="en-US" sz="1000">
              <a:latin typeface="Times New Roman" charset="0"/>
            </a:endParaRPr>
          </a:p>
        </p:txBody>
      </p:sp>
      <p:sp>
        <p:nvSpPr>
          <p:cNvPr id="1566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39C56CEC-05AF-A040-AF48-1C78BFD09960}" type="slidenum">
              <a:rPr lang="en-US" sz="1000">
                <a:latin typeface="Times New Roman" charset="0"/>
              </a:rPr>
              <a:pPr/>
              <a:t>35</a:t>
            </a:fld>
            <a:endParaRPr lang="en-US" sz="1000">
              <a:latin typeface="Times New Roman" charset="0"/>
            </a:endParaRPr>
          </a:p>
        </p:txBody>
      </p:sp>
      <p:sp>
        <p:nvSpPr>
          <p:cNvPr id="156675" name="Rectangle 2"/>
          <p:cNvSpPr>
            <a:spLocks noGrp="1" noRot="1" noChangeAspect="1" noChangeArrowheads="1" noTextEdit="1"/>
          </p:cNvSpPr>
          <p:nvPr>
            <p:ph type="sldImg"/>
          </p:nvPr>
        </p:nvSpPr>
        <p:spPr>
          <a:ln cap="flat"/>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155EFE13-A70A-3D4D-B72D-74E0B4E7AC77}" type="datetime1">
              <a:rPr lang="en-AU" sz="1000">
                <a:latin typeface="Times New Roman" charset="0"/>
              </a:rPr>
              <a:pPr/>
              <a:t>19/09/2016</a:t>
            </a:fld>
            <a:endParaRPr lang="en-US" sz="1000">
              <a:latin typeface="Times New Roman" charset="0"/>
            </a:endParaRPr>
          </a:p>
        </p:txBody>
      </p:sp>
      <p:sp>
        <p:nvSpPr>
          <p:cNvPr id="158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B8B0F21A-697C-A546-A32D-F1622026518A}" type="slidenum">
              <a:rPr lang="en-US" sz="1000">
                <a:latin typeface="Times New Roman" charset="0"/>
              </a:rPr>
              <a:pPr/>
              <a:t>36</a:t>
            </a:fld>
            <a:endParaRPr lang="en-US" sz="1000">
              <a:latin typeface="Times New Roman" charset="0"/>
            </a:endParaRPr>
          </a:p>
        </p:txBody>
      </p:sp>
      <p:sp>
        <p:nvSpPr>
          <p:cNvPr id="158723" name="Rectangle 2"/>
          <p:cNvSpPr>
            <a:spLocks noGrp="1" noRot="1" noChangeAspect="1" noChangeArrowheads="1" noTextEdit="1"/>
          </p:cNvSpPr>
          <p:nvPr>
            <p:ph type="sldImg"/>
          </p:nvPr>
        </p:nvSpPr>
        <p:spPr>
          <a:ln cap="flat"/>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31C49154-FF20-1E40-96BC-FA33458EB7BC}" type="datetime1">
              <a:rPr lang="en-AU" sz="1000">
                <a:latin typeface="Times New Roman" charset="0"/>
              </a:rPr>
              <a:pPr/>
              <a:t>19/09/2016</a:t>
            </a:fld>
            <a:endParaRPr lang="en-US" sz="1000">
              <a:latin typeface="Times New Roman" charset="0"/>
            </a:endParaRPr>
          </a:p>
        </p:txBody>
      </p:sp>
      <p:sp>
        <p:nvSpPr>
          <p:cNvPr id="1607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F134728B-151F-1B49-86AA-5D6679DAF308}" type="slidenum">
              <a:rPr lang="en-US" sz="1000">
                <a:latin typeface="Times New Roman" charset="0"/>
              </a:rPr>
              <a:pPr/>
              <a:t>37</a:t>
            </a:fld>
            <a:endParaRPr lang="en-US" sz="1000">
              <a:latin typeface="Times New Roman"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DB9E1AC5-0675-BE43-A0E0-BBFEB8DACEFF}" type="datetime1">
              <a:rPr lang="en-AU" sz="1000">
                <a:latin typeface="Times New Roman" charset="0"/>
              </a:rPr>
              <a:pPr/>
              <a:t>19/09/2016</a:t>
            </a:fld>
            <a:endParaRPr lang="en-US" sz="1000">
              <a:latin typeface="Times New Roman" charset="0"/>
            </a:endParaRPr>
          </a:p>
        </p:txBody>
      </p:sp>
      <p:sp>
        <p:nvSpPr>
          <p:cNvPr id="1648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D041C087-F687-3945-8142-E52D756058AA}" type="slidenum">
              <a:rPr lang="en-US" sz="1000">
                <a:latin typeface="Times New Roman" charset="0"/>
              </a:rPr>
              <a:pPr/>
              <a:t>38</a:t>
            </a:fld>
            <a:endParaRPr lang="en-US" sz="1000">
              <a:latin typeface="Times New Roman" charset="0"/>
            </a:endParaRPr>
          </a:p>
        </p:txBody>
      </p:sp>
      <p:sp>
        <p:nvSpPr>
          <p:cNvPr id="164867" name="Rectangle 2"/>
          <p:cNvSpPr>
            <a:spLocks noGrp="1" noRot="1" noChangeAspect="1" noChangeArrowheads="1" noTextEdit="1"/>
          </p:cNvSpPr>
          <p:nvPr>
            <p:ph type="sldImg"/>
          </p:nvPr>
        </p:nvSpPr>
        <p:spPr>
          <a:ln cap="flat"/>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38D2DE35-9AE8-BF4B-ADB0-D5EE6BA4C9DF}" type="datetime1">
              <a:rPr lang="en-AU" sz="1000">
                <a:latin typeface="Times New Roman" charset="0"/>
              </a:rPr>
              <a:pPr/>
              <a:t>19/09/2016</a:t>
            </a:fld>
            <a:endParaRPr lang="en-US" sz="1000">
              <a:latin typeface="Times New Roman" charset="0"/>
            </a:endParaRPr>
          </a:p>
        </p:txBody>
      </p:sp>
      <p:sp>
        <p:nvSpPr>
          <p:cNvPr id="166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637E7D86-4CB9-E946-9172-1615A45902A1}" type="slidenum">
              <a:rPr lang="en-US" sz="1000">
                <a:latin typeface="Times New Roman" charset="0"/>
              </a:rPr>
              <a:pPr/>
              <a:t>39</a:t>
            </a:fld>
            <a:endParaRPr lang="en-US" sz="1000">
              <a:latin typeface="Times New Roman" charset="0"/>
            </a:endParaRPr>
          </a:p>
        </p:txBody>
      </p:sp>
      <p:sp>
        <p:nvSpPr>
          <p:cNvPr id="166915" name="Rectangle 2"/>
          <p:cNvSpPr>
            <a:spLocks noGrp="1" noRot="1" noChangeAspect="1" noChangeArrowheads="1" noTextEdit="1"/>
          </p:cNvSpPr>
          <p:nvPr>
            <p:ph type="sldImg"/>
          </p:nvPr>
        </p:nvSpPr>
        <p:spPr>
          <a:ln cap="flat"/>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3DEBFC79-01A9-1B4F-839D-EABA463369ED}" type="datetime1">
              <a:rPr lang="en-AU" sz="1000">
                <a:latin typeface="Times New Roman" charset="0"/>
              </a:rPr>
              <a:pPr/>
              <a:t>19/09/2016</a:t>
            </a:fld>
            <a:endParaRPr lang="en-US" sz="1000">
              <a:latin typeface="Times New Roman" charset="0"/>
            </a:endParaRPr>
          </a:p>
        </p:txBody>
      </p:sp>
      <p:sp>
        <p:nvSpPr>
          <p:cNvPr id="1689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D8CE71F0-E0F3-7444-A633-781DEDB6C2E1}" type="slidenum">
              <a:rPr lang="en-US" sz="1000">
                <a:latin typeface="Times New Roman" charset="0"/>
              </a:rPr>
              <a:pPr/>
              <a:t>40</a:t>
            </a:fld>
            <a:endParaRPr lang="en-US" sz="1000">
              <a:latin typeface="Times New Roman" charset="0"/>
            </a:endParaRPr>
          </a:p>
        </p:txBody>
      </p:sp>
      <p:sp>
        <p:nvSpPr>
          <p:cNvPr id="168963" name="Rectangle 2"/>
          <p:cNvSpPr>
            <a:spLocks noGrp="1" noRot="1" noChangeAspect="1" noChangeArrowheads="1" noTextEdit="1"/>
          </p:cNvSpPr>
          <p:nvPr>
            <p:ph type="sldImg"/>
          </p:nvPr>
        </p:nvSpPr>
        <p:spPr>
          <a:ln cap="flat"/>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D6E4AE59-0EB0-3849-9883-0EF35B10621A}" type="datetime1">
              <a:rPr lang="en-AU" sz="1000">
                <a:latin typeface="Times New Roman" charset="0"/>
              </a:rPr>
              <a:pPr/>
              <a:t>19/09/2016</a:t>
            </a:fld>
            <a:endParaRPr lang="en-US" sz="1000">
              <a:latin typeface="Times New Roman" charset="0"/>
            </a:endParaRPr>
          </a:p>
        </p:txBody>
      </p:sp>
      <p:sp>
        <p:nvSpPr>
          <p:cNvPr id="952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550B65E8-EEDB-F04D-B82E-CC04243C60F0}" type="slidenum">
              <a:rPr lang="en-US" sz="1000">
                <a:latin typeface="Times New Roman" charset="0"/>
              </a:rPr>
              <a:pPr/>
              <a:t>4</a:t>
            </a:fld>
            <a:endParaRPr lang="en-US" sz="1000">
              <a:latin typeface="Times New Roman" charset="0"/>
            </a:endParaRPr>
          </a:p>
        </p:txBody>
      </p:sp>
      <p:sp>
        <p:nvSpPr>
          <p:cNvPr id="95235" name="Rectangle 2"/>
          <p:cNvSpPr>
            <a:spLocks noGrp="1" noRot="1" noChangeAspect="1" noChangeArrowheads="1" noTextEdit="1"/>
          </p:cNvSpPr>
          <p:nvPr>
            <p:ph type="sldImg"/>
          </p:nvPr>
        </p:nvSpPr>
        <p:spPr>
          <a:ln cap="flat"/>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7BB74B02-3D45-D645-85CB-152572157486}" type="datetime1">
              <a:rPr lang="en-AU" sz="1000">
                <a:latin typeface="Times New Roman" charset="0"/>
              </a:rPr>
              <a:pPr/>
              <a:t>19/09/2016</a:t>
            </a:fld>
            <a:endParaRPr lang="en-US" sz="1000">
              <a:latin typeface="Times New Roman" charset="0"/>
            </a:endParaRPr>
          </a:p>
        </p:txBody>
      </p:sp>
      <p:sp>
        <p:nvSpPr>
          <p:cNvPr id="1710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BBAB092B-3318-284C-8A2D-8A4B53867B22}" type="slidenum">
              <a:rPr lang="en-US" sz="1000">
                <a:latin typeface="Times New Roman" charset="0"/>
              </a:rPr>
              <a:pPr/>
              <a:t>41</a:t>
            </a:fld>
            <a:endParaRPr lang="en-US" sz="1000">
              <a:latin typeface="Times New Roman" charset="0"/>
            </a:endParaRPr>
          </a:p>
        </p:txBody>
      </p:sp>
      <p:sp>
        <p:nvSpPr>
          <p:cNvPr id="171011" name="Rectangle 2"/>
          <p:cNvSpPr>
            <a:spLocks noGrp="1" noRot="1" noChangeAspect="1" noChangeArrowheads="1" noTextEdit="1"/>
          </p:cNvSpPr>
          <p:nvPr>
            <p:ph type="sldImg"/>
          </p:nvPr>
        </p:nvSpPr>
        <p:spPr>
          <a:ln cap="flat"/>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FC0129E5-4663-254F-A66E-DB20987C2FDF}" type="datetime1">
              <a:rPr lang="en-AU" sz="1000">
                <a:latin typeface="Times New Roman" charset="0"/>
              </a:rPr>
              <a:pPr/>
              <a:t>19/09/2016</a:t>
            </a:fld>
            <a:endParaRPr lang="en-US" sz="1000">
              <a:latin typeface="Times New Roman" charset="0"/>
            </a:endParaRPr>
          </a:p>
        </p:txBody>
      </p:sp>
      <p:sp>
        <p:nvSpPr>
          <p:cNvPr id="1730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61B46523-22F3-124C-A469-3AD03A62F8C9}" type="slidenum">
              <a:rPr lang="en-US" sz="1000">
                <a:latin typeface="Times New Roman" charset="0"/>
              </a:rPr>
              <a:pPr/>
              <a:t>42</a:t>
            </a:fld>
            <a:endParaRPr lang="en-US" sz="1000">
              <a:latin typeface="Times New Roman" charset="0"/>
            </a:endParaRPr>
          </a:p>
        </p:txBody>
      </p:sp>
      <p:sp>
        <p:nvSpPr>
          <p:cNvPr id="173059" name="Rectangle 2"/>
          <p:cNvSpPr>
            <a:spLocks noGrp="1" noRot="1" noChangeAspect="1" noChangeArrowheads="1" noTextEdit="1"/>
          </p:cNvSpPr>
          <p:nvPr>
            <p:ph type="sldImg"/>
          </p:nvPr>
        </p:nvSpPr>
        <p:spPr>
          <a:ln cap="flat"/>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497F27D8-2393-F240-A387-C1B53F47BAD6}" type="datetime1">
              <a:rPr lang="en-AU" sz="1000">
                <a:latin typeface="Times New Roman" charset="0"/>
              </a:rPr>
              <a:pPr/>
              <a:t>19/09/2016</a:t>
            </a:fld>
            <a:endParaRPr lang="en-US" sz="1000">
              <a:latin typeface="Times New Roman" charset="0"/>
            </a:endParaRPr>
          </a:p>
        </p:txBody>
      </p:sp>
      <p:sp>
        <p:nvSpPr>
          <p:cNvPr id="1751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30899ACB-4788-E54F-BA34-0B81CD8B1AE4}" type="slidenum">
              <a:rPr lang="en-US" sz="1000">
                <a:latin typeface="Times New Roman" charset="0"/>
              </a:rPr>
              <a:pPr/>
              <a:t>43</a:t>
            </a:fld>
            <a:endParaRPr lang="en-US" sz="1000">
              <a:latin typeface="Times New Roman" charset="0"/>
            </a:endParaRPr>
          </a:p>
        </p:txBody>
      </p:sp>
      <p:sp>
        <p:nvSpPr>
          <p:cNvPr id="175107" name="Rectangle 2"/>
          <p:cNvSpPr>
            <a:spLocks noGrp="1" noRot="1" noChangeAspect="1" noChangeArrowheads="1" noTextEdit="1"/>
          </p:cNvSpPr>
          <p:nvPr>
            <p:ph type="sldImg"/>
          </p:nvPr>
        </p:nvSpPr>
        <p:spPr>
          <a:ln cap="flat"/>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4FF4CA8A-3A23-AD4D-9D0E-4FF9B8BCD7F5}" type="datetime1">
              <a:rPr lang="en-AU" sz="1000">
                <a:latin typeface="Times New Roman" charset="0"/>
              </a:rPr>
              <a:pPr/>
              <a:t>19/09/2016</a:t>
            </a:fld>
            <a:endParaRPr lang="en-US" sz="1000">
              <a:latin typeface="Times New Roman" charset="0"/>
            </a:endParaRPr>
          </a:p>
        </p:txBody>
      </p:sp>
      <p:sp>
        <p:nvSpPr>
          <p:cNvPr id="1771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CCD59CBE-76CE-D344-9BDD-D959E7FBE2A9}" type="slidenum">
              <a:rPr lang="en-US" sz="1000">
                <a:latin typeface="Times New Roman" charset="0"/>
              </a:rPr>
              <a:pPr/>
              <a:t>44</a:t>
            </a:fld>
            <a:endParaRPr lang="en-US" sz="1000">
              <a:latin typeface="Times New Roman" charset="0"/>
            </a:endParaRPr>
          </a:p>
        </p:txBody>
      </p:sp>
      <p:sp>
        <p:nvSpPr>
          <p:cNvPr id="177155" name="Rectangle 2"/>
          <p:cNvSpPr>
            <a:spLocks noGrp="1" noRot="1" noChangeAspect="1" noChangeArrowheads="1" noTextEdit="1"/>
          </p:cNvSpPr>
          <p:nvPr>
            <p:ph type="sldImg"/>
          </p:nvPr>
        </p:nvSpPr>
        <p:spPr>
          <a:ln cap="flat"/>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173C39F7-8125-514C-A606-4363D1C8B6F2}" type="datetime1">
              <a:rPr lang="en-AU" sz="1000">
                <a:latin typeface="Times New Roman" charset="0"/>
              </a:rPr>
              <a:pPr/>
              <a:t>19/09/2016</a:t>
            </a:fld>
            <a:endParaRPr lang="en-US" sz="1000">
              <a:latin typeface="Times New Roman" charset="0"/>
            </a:endParaRPr>
          </a:p>
        </p:txBody>
      </p:sp>
      <p:sp>
        <p:nvSpPr>
          <p:cNvPr id="1792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5BFC00B8-E4C5-3240-AB79-72AE5311B32A}" type="slidenum">
              <a:rPr lang="en-US" sz="1000">
                <a:latin typeface="Times New Roman" charset="0"/>
              </a:rPr>
              <a:pPr/>
              <a:t>45</a:t>
            </a:fld>
            <a:endParaRPr lang="en-US" sz="1000">
              <a:latin typeface="Times New Roman" charset="0"/>
            </a:endParaRPr>
          </a:p>
        </p:txBody>
      </p:sp>
      <p:sp>
        <p:nvSpPr>
          <p:cNvPr id="179203" name="Rectangle 2"/>
          <p:cNvSpPr>
            <a:spLocks noGrp="1" noRot="1" noChangeAspect="1" noChangeArrowheads="1" noTextEdit="1"/>
          </p:cNvSpPr>
          <p:nvPr>
            <p:ph type="sldImg"/>
          </p:nvPr>
        </p:nvSpPr>
        <p:spPr>
          <a:ln cap="flat"/>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28890D52-139A-8448-B179-5B26772633E9}" type="datetime1">
              <a:rPr lang="en-AU" sz="1000">
                <a:latin typeface="Times New Roman" charset="0"/>
              </a:rPr>
              <a:pPr/>
              <a:t>19/09/2016</a:t>
            </a:fld>
            <a:endParaRPr lang="en-US" sz="1000">
              <a:latin typeface="Times New Roman" charset="0"/>
            </a:endParaRPr>
          </a:p>
        </p:txBody>
      </p:sp>
      <p:sp>
        <p:nvSpPr>
          <p:cNvPr id="1812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0273679C-F549-3449-A9ED-86498C7052D8}" type="slidenum">
              <a:rPr lang="en-US" sz="1000">
                <a:latin typeface="Times New Roman" charset="0"/>
              </a:rPr>
              <a:pPr/>
              <a:t>46</a:t>
            </a:fld>
            <a:endParaRPr lang="en-US" sz="1000">
              <a:latin typeface="Times New Roman" charset="0"/>
            </a:endParaRPr>
          </a:p>
        </p:txBody>
      </p:sp>
      <p:sp>
        <p:nvSpPr>
          <p:cNvPr id="181251" name="Rectangle 2"/>
          <p:cNvSpPr>
            <a:spLocks noGrp="1" noRot="1" noChangeAspect="1" noChangeArrowheads="1" noTextEdit="1"/>
          </p:cNvSpPr>
          <p:nvPr>
            <p:ph type="sldImg"/>
          </p:nvPr>
        </p:nvSpPr>
        <p:spPr>
          <a:ln cap="flat"/>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48D339E8-E725-5844-AC61-4DC88144251F}" type="datetime1">
              <a:rPr lang="en-AU" sz="1000">
                <a:latin typeface="Times New Roman" charset="0"/>
              </a:rPr>
              <a:pPr/>
              <a:t>19/09/2016</a:t>
            </a:fld>
            <a:endParaRPr lang="en-US" sz="1000">
              <a:latin typeface="Times New Roman" charset="0"/>
            </a:endParaRPr>
          </a:p>
        </p:txBody>
      </p:sp>
      <p:sp>
        <p:nvSpPr>
          <p:cNvPr id="1832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4E9BED6F-A2F7-FB42-9101-5078B80EDBD1}" type="slidenum">
              <a:rPr lang="en-US" sz="1000">
                <a:latin typeface="Times New Roman" charset="0"/>
              </a:rPr>
              <a:pPr/>
              <a:t>47</a:t>
            </a:fld>
            <a:endParaRPr lang="en-US" sz="1000">
              <a:latin typeface="Times New Roman" charset="0"/>
            </a:endParaRPr>
          </a:p>
        </p:txBody>
      </p:sp>
      <p:sp>
        <p:nvSpPr>
          <p:cNvPr id="183299" name="Rectangle 2"/>
          <p:cNvSpPr>
            <a:spLocks noGrp="1" noRot="1" noChangeAspect="1" noChangeArrowheads="1" noTextEdit="1"/>
          </p:cNvSpPr>
          <p:nvPr>
            <p:ph type="sldImg"/>
          </p:nvPr>
        </p:nvSpPr>
        <p:spPr>
          <a:ln cap="flat"/>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8C0A70C7-C8E0-9E4B-A815-429F069E155C}" type="datetime1">
              <a:rPr lang="en-AU" sz="1000">
                <a:latin typeface="Times New Roman" charset="0"/>
              </a:rPr>
              <a:pPr/>
              <a:t>19/09/2016</a:t>
            </a:fld>
            <a:endParaRPr lang="en-US" sz="1000">
              <a:latin typeface="Times New Roman" charset="0"/>
            </a:endParaRPr>
          </a:p>
        </p:txBody>
      </p:sp>
      <p:sp>
        <p:nvSpPr>
          <p:cNvPr id="1853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D24E01FC-3D53-9A4B-BA21-B5DEAD102CE2}" type="slidenum">
              <a:rPr lang="en-US" sz="1000">
                <a:latin typeface="Times New Roman" charset="0"/>
              </a:rPr>
              <a:pPr/>
              <a:t>48</a:t>
            </a:fld>
            <a:endParaRPr lang="en-US" sz="1000">
              <a:latin typeface="Times New Roman" charset="0"/>
            </a:endParaRPr>
          </a:p>
        </p:txBody>
      </p:sp>
      <p:sp>
        <p:nvSpPr>
          <p:cNvPr id="185347" name="Rectangle 2"/>
          <p:cNvSpPr>
            <a:spLocks noGrp="1" noRot="1" noChangeAspect="1" noChangeArrowheads="1" noTextEdit="1"/>
          </p:cNvSpPr>
          <p:nvPr>
            <p:ph type="sldImg"/>
          </p:nvPr>
        </p:nvSpPr>
        <p:spPr>
          <a:ln cap="flat"/>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4F8ECE62-FCA4-044E-9248-167C67DE41FC}" type="datetime1">
              <a:rPr lang="en-AU" sz="1000">
                <a:latin typeface="Times New Roman" charset="0"/>
              </a:rPr>
              <a:pPr/>
              <a:t>19/09/2016</a:t>
            </a:fld>
            <a:endParaRPr lang="en-US" sz="1000">
              <a:latin typeface="Times New Roman" charset="0"/>
            </a:endParaRPr>
          </a:p>
        </p:txBody>
      </p:sp>
      <p:sp>
        <p:nvSpPr>
          <p:cNvPr id="1873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B32E5076-8B62-EE4A-BBCA-616501904E79}" type="slidenum">
              <a:rPr lang="en-US" sz="1000">
                <a:latin typeface="Times New Roman" charset="0"/>
              </a:rPr>
              <a:pPr/>
              <a:t>49</a:t>
            </a:fld>
            <a:endParaRPr lang="en-US" sz="1000">
              <a:latin typeface="Times New Roman" charset="0"/>
            </a:endParaRPr>
          </a:p>
        </p:txBody>
      </p:sp>
      <p:sp>
        <p:nvSpPr>
          <p:cNvPr id="187395" name="Rectangle 2"/>
          <p:cNvSpPr>
            <a:spLocks noGrp="1" noRot="1" noChangeAspect="1" noChangeArrowheads="1" noTextEdit="1"/>
          </p:cNvSpPr>
          <p:nvPr>
            <p:ph type="sldImg"/>
          </p:nvPr>
        </p:nvSpPr>
        <p:spPr>
          <a:ln cap="flat"/>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681265E3-7699-1A46-AEFB-661D7A42033C}" type="datetime1">
              <a:rPr lang="en-AU" sz="1000">
                <a:latin typeface="Times New Roman" charset="0"/>
              </a:rPr>
              <a:pPr/>
              <a:t>19/09/2016</a:t>
            </a:fld>
            <a:endParaRPr lang="en-US" sz="1000">
              <a:latin typeface="Times New Roman" charset="0"/>
            </a:endParaRPr>
          </a:p>
        </p:txBody>
      </p:sp>
      <p:sp>
        <p:nvSpPr>
          <p:cNvPr id="1894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E7BDF4C6-0198-604D-A008-CBA1DC28AE87}" type="slidenum">
              <a:rPr lang="en-US" sz="1000">
                <a:latin typeface="Times New Roman" charset="0"/>
              </a:rPr>
              <a:pPr/>
              <a:t>50</a:t>
            </a:fld>
            <a:endParaRPr lang="en-US" sz="1000">
              <a:latin typeface="Times New Roman" charset="0"/>
            </a:endParaRPr>
          </a:p>
        </p:txBody>
      </p:sp>
      <p:sp>
        <p:nvSpPr>
          <p:cNvPr id="189443" name="Rectangle 2"/>
          <p:cNvSpPr>
            <a:spLocks noGrp="1" noRot="1" noChangeAspect="1" noChangeArrowheads="1" noTextEdit="1"/>
          </p:cNvSpPr>
          <p:nvPr>
            <p:ph type="sldImg"/>
          </p:nvPr>
        </p:nvSpPr>
        <p:spPr>
          <a:ln cap="flat"/>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9A883FFB-7AB8-E34F-A6A3-B60CA59D1643}" type="datetime1">
              <a:rPr lang="en-AU" sz="1000">
                <a:latin typeface="Times New Roman" charset="0"/>
              </a:rPr>
              <a:pPr/>
              <a:t>19/09/2016</a:t>
            </a:fld>
            <a:endParaRPr lang="en-US" sz="1000">
              <a:latin typeface="Times New Roman" charset="0"/>
            </a:endParaRPr>
          </a:p>
        </p:txBody>
      </p:sp>
      <p:sp>
        <p:nvSpPr>
          <p:cNvPr id="972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B44D7F2D-FE74-5D4C-84E9-5936E86B1F1F}" type="slidenum">
              <a:rPr lang="en-US" sz="1000">
                <a:latin typeface="Times New Roman" charset="0"/>
              </a:rPr>
              <a:pPr/>
              <a:t>5</a:t>
            </a:fld>
            <a:endParaRPr lang="en-US" sz="1000">
              <a:latin typeface="Times New Roman" charset="0"/>
            </a:endParaRPr>
          </a:p>
        </p:txBody>
      </p:sp>
      <p:sp>
        <p:nvSpPr>
          <p:cNvPr id="97283" name="Rectangle 2"/>
          <p:cNvSpPr>
            <a:spLocks noGrp="1" noRot="1" noChangeAspect="1" noChangeArrowheads="1" noTextEdit="1"/>
          </p:cNvSpPr>
          <p:nvPr>
            <p:ph type="sldImg"/>
          </p:nvPr>
        </p:nvSpPr>
        <p:spPr>
          <a:ln cap="flat"/>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163CB47E-F57E-0D41-92AA-6425C8FD1BFD}" type="datetime1">
              <a:rPr lang="en-AU" sz="1000">
                <a:latin typeface="Times New Roman" charset="0"/>
              </a:rPr>
              <a:pPr/>
              <a:t>19/09/2016</a:t>
            </a:fld>
            <a:endParaRPr lang="en-US" sz="1000">
              <a:latin typeface="Times New Roman" charset="0"/>
            </a:endParaRPr>
          </a:p>
        </p:txBody>
      </p:sp>
      <p:sp>
        <p:nvSpPr>
          <p:cNvPr id="1914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E5A59045-4484-534F-B0C2-0F0444FCADC9}" type="slidenum">
              <a:rPr lang="en-US" sz="1000">
                <a:latin typeface="Times New Roman" charset="0"/>
              </a:rPr>
              <a:pPr/>
              <a:t>51</a:t>
            </a:fld>
            <a:endParaRPr lang="en-US" sz="1000">
              <a:latin typeface="Times New Roman" charset="0"/>
            </a:endParaRPr>
          </a:p>
        </p:txBody>
      </p:sp>
      <p:sp>
        <p:nvSpPr>
          <p:cNvPr id="191491" name="Rectangle 2"/>
          <p:cNvSpPr>
            <a:spLocks noGrp="1" noRot="1" noChangeAspect="1" noChangeArrowheads="1" noTextEdit="1"/>
          </p:cNvSpPr>
          <p:nvPr>
            <p:ph type="sldImg"/>
          </p:nvPr>
        </p:nvSpPr>
        <p:spPr>
          <a:ln cap="flat"/>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E9AD7872-D941-2D44-B9D7-997CAFF3FEE7}" type="datetime1">
              <a:rPr lang="en-AU" sz="1000">
                <a:latin typeface="Times New Roman" charset="0"/>
              </a:rPr>
              <a:pPr/>
              <a:t>19/09/2016</a:t>
            </a:fld>
            <a:endParaRPr lang="en-US" sz="1000">
              <a:latin typeface="Times New Roman" charset="0"/>
            </a:endParaRPr>
          </a:p>
        </p:txBody>
      </p:sp>
      <p:sp>
        <p:nvSpPr>
          <p:cNvPr id="1935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114750D9-08EC-A54D-8BE3-7F1F00D308BD}" type="slidenum">
              <a:rPr lang="en-US" sz="1000">
                <a:latin typeface="Times New Roman" charset="0"/>
              </a:rPr>
              <a:pPr/>
              <a:t>52</a:t>
            </a:fld>
            <a:endParaRPr lang="en-US" sz="1000">
              <a:latin typeface="Times New Roman" charset="0"/>
            </a:endParaRPr>
          </a:p>
        </p:txBody>
      </p:sp>
      <p:sp>
        <p:nvSpPr>
          <p:cNvPr id="193539" name="Rectangle 2"/>
          <p:cNvSpPr>
            <a:spLocks noGrp="1" noRot="1" noChangeAspect="1" noChangeArrowheads="1" noTextEdit="1"/>
          </p:cNvSpPr>
          <p:nvPr>
            <p:ph type="sldImg"/>
          </p:nvPr>
        </p:nvSpPr>
        <p:spPr>
          <a:ln cap="flat"/>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5BBFCCBB-6F22-C043-9A25-E27B423D7A30}" type="datetime1">
              <a:rPr lang="en-AU" sz="1000">
                <a:latin typeface="Times New Roman" charset="0"/>
              </a:rPr>
              <a:pPr/>
              <a:t>19/09/2016</a:t>
            </a:fld>
            <a:endParaRPr lang="en-US" sz="1000">
              <a:latin typeface="Times New Roman" charset="0"/>
            </a:endParaRPr>
          </a:p>
        </p:txBody>
      </p:sp>
      <p:sp>
        <p:nvSpPr>
          <p:cNvPr id="1955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0B3F6705-FFD4-F14A-AC36-E547424C82E0}" type="slidenum">
              <a:rPr lang="en-US" sz="1000">
                <a:latin typeface="Times New Roman" charset="0"/>
              </a:rPr>
              <a:pPr/>
              <a:t>53</a:t>
            </a:fld>
            <a:endParaRPr lang="en-US" sz="1000">
              <a:latin typeface="Times New Roman" charset="0"/>
            </a:endParaRPr>
          </a:p>
        </p:txBody>
      </p:sp>
      <p:sp>
        <p:nvSpPr>
          <p:cNvPr id="195587" name="Rectangle 2"/>
          <p:cNvSpPr>
            <a:spLocks noGrp="1" noRot="1" noChangeAspect="1" noChangeArrowheads="1" noTextEdit="1"/>
          </p:cNvSpPr>
          <p:nvPr>
            <p:ph type="sldImg"/>
          </p:nvPr>
        </p:nvSpPr>
        <p:spPr>
          <a:ln cap="flat"/>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72AD3487-3D94-9548-B765-FCD164F3EBB8}" type="datetime1">
              <a:rPr lang="en-AU" sz="1000">
                <a:latin typeface="Times New Roman" charset="0"/>
              </a:rPr>
              <a:pPr/>
              <a:t>19/09/2016</a:t>
            </a:fld>
            <a:endParaRPr lang="en-US" sz="1000">
              <a:latin typeface="Times New Roman" charset="0"/>
            </a:endParaRPr>
          </a:p>
        </p:txBody>
      </p:sp>
      <p:sp>
        <p:nvSpPr>
          <p:cNvPr id="1976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99E4D968-0E3C-A647-8E88-586708ED500B}" type="slidenum">
              <a:rPr lang="en-US" sz="1000">
                <a:latin typeface="Times New Roman" charset="0"/>
              </a:rPr>
              <a:pPr/>
              <a:t>54</a:t>
            </a:fld>
            <a:endParaRPr lang="en-US" sz="1000">
              <a:latin typeface="Times New Roman" charset="0"/>
            </a:endParaRPr>
          </a:p>
        </p:txBody>
      </p:sp>
      <p:sp>
        <p:nvSpPr>
          <p:cNvPr id="197635" name="Rectangle 2"/>
          <p:cNvSpPr>
            <a:spLocks noGrp="1" noRot="1" noChangeAspect="1" noChangeArrowheads="1" noTextEdit="1"/>
          </p:cNvSpPr>
          <p:nvPr>
            <p:ph type="sldImg"/>
          </p:nvPr>
        </p:nvSpPr>
        <p:spPr>
          <a:ln cap="flat"/>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3"/>
          <p:cNvSpPr>
            <a:spLocks noGrp="1" noChangeArrowheads="1"/>
          </p:cNvSpPr>
          <p:nvPr>
            <p:ph type="dt" sz="quarter" idx="1"/>
          </p:nvPr>
        </p:nvSpPr>
        <p:spPr>
          <a:xfrm>
            <a:off x="4021138" y="0"/>
            <a:ext cx="3076575" cy="51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7" tIns="47449" rIns="94897" bIns="47449"/>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554BC743-D1A1-B742-81E5-18F563EE090F}" type="datetime1">
              <a:rPr lang="en-AU" sz="1000">
                <a:solidFill>
                  <a:srgbClr val="000000"/>
                </a:solidFill>
                <a:latin typeface="Times New Roman" charset="0"/>
              </a:rPr>
              <a:pPr/>
              <a:t>19/09/2016</a:t>
            </a:fld>
            <a:endParaRPr lang="en-US" sz="1000">
              <a:solidFill>
                <a:srgbClr val="000000"/>
              </a:solidFill>
              <a:latin typeface="Times New Roman" charset="0"/>
            </a:endParaRPr>
          </a:p>
        </p:txBody>
      </p:sp>
      <p:sp>
        <p:nvSpPr>
          <p:cNvPr id="201730" name="Rectangle 5"/>
          <p:cNvSpPr>
            <a:spLocks noGrp="1" noChangeArrowheads="1"/>
          </p:cNvSpPr>
          <p:nvPr>
            <p:ph type="sldNum" sz="quarter" idx="5"/>
          </p:nvPr>
        </p:nvSpPr>
        <p:spPr>
          <a:xfrm>
            <a:off x="4021138" y="9721850"/>
            <a:ext cx="3076575" cy="51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97" tIns="47449" rIns="94897" bIns="47449"/>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379E2E61-E402-874D-BC6F-E456DDDD9E29}" type="slidenum">
              <a:rPr lang="en-US" sz="1000">
                <a:solidFill>
                  <a:srgbClr val="000000"/>
                </a:solidFill>
                <a:latin typeface="Times New Roman" charset="0"/>
              </a:rPr>
              <a:pPr/>
              <a:t>57</a:t>
            </a:fld>
            <a:endParaRPr lang="en-US" sz="1000">
              <a:solidFill>
                <a:srgbClr val="000000"/>
              </a:solidFill>
              <a:latin typeface="Times New Roman"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74B37E57-58DE-824A-93C2-35ADBDFAD9D8}" type="datetime1">
              <a:rPr lang="en-AU" sz="1000">
                <a:latin typeface="Times New Roman" charset="0"/>
              </a:rPr>
              <a:pPr/>
              <a:t>19/09/2016</a:t>
            </a:fld>
            <a:endParaRPr lang="en-US" sz="1000">
              <a:latin typeface="Times New Roman" charset="0"/>
            </a:endParaRPr>
          </a:p>
        </p:txBody>
      </p:sp>
      <p:sp>
        <p:nvSpPr>
          <p:cNvPr id="993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4D33BF4D-B77E-F948-A5F2-C29461E72D5A}" type="slidenum">
              <a:rPr lang="en-US" sz="1000">
                <a:latin typeface="Times New Roman" charset="0"/>
              </a:rPr>
              <a:pPr/>
              <a:t>6</a:t>
            </a:fld>
            <a:endParaRPr lang="en-US" sz="1000">
              <a:latin typeface="Times New Roman" charset="0"/>
            </a:endParaRPr>
          </a:p>
        </p:txBody>
      </p:sp>
      <p:sp>
        <p:nvSpPr>
          <p:cNvPr id="99331" name="Rectangle 2"/>
          <p:cNvSpPr>
            <a:spLocks noGrp="1" noRot="1" noChangeAspect="1" noChangeArrowheads="1" noTextEdit="1"/>
          </p:cNvSpPr>
          <p:nvPr>
            <p:ph type="sldImg"/>
          </p:nvPr>
        </p:nvSpPr>
        <p:spPr>
          <a:ln cap="flat"/>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330B3668-6156-A344-A2C2-8C8A217E41E6}" type="datetime1">
              <a:rPr lang="en-AU" sz="1000">
                <a:latin typeface="Times New Roman" charset="0"/>
              </a:rPr>
              <a:pPr/>
              <a:t>19/09/2016</a:t>
            </a:fld>
            <a:endParaRPr lang="en-US" sz="1000">
              <a:latin typeface="Times New Roman" charset="0"/>
            </a:endParaRPr>
          </a:p>
        </p:txBody>
      </p:sp>
      <p:sp>
        <p:nvSpPr>
          <p:cNvPr id="1013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912F835C-B58A-884C-8048-B0A8239F7C0C}" type="slidenum">
              <a:rPr lang="en-US" sz="1000">
                <a:latin typeface="Times New Roman" charset="0"/>
              </a:rPr>
              <a:pPr/>
              <a:t>7</a:t>
            </a:fld>
            <a:endParaRPr lang="en-US" sz="1000">
              <a:latin typeface="Times New Roman" charset="0"/>
            </a:endParaRPr>
          </a:p>
        </p:txBody>
      </p:sp>
      <p:sp>
        <p:nvSpPr>
          <p:cNvPr id="101379" name="Rectangle 2"/>
          <p:cNvSpPr>
            <a:spLocks noGrp="1" noRot="1" noChangeAspect="1" noChangeArrowheads="1" noTextEdit="1"/>
          </p:cNvSpPr>
          <p:nvPr>
            <p:ph type="sldImg"/>
          </p:nvPr>
        </p:nvSpPr>
        <p:spPr>
          <a:ln cap="flat"/>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DEB4306B-A994-4D4C-9332-10C6AD14C1C4}" type="datetime1">
              <a:rPr lang="en-AU" sz="1000">
                <a:latin typeface="Times New Roman" charset="0"/>
              </a:rPr>
              <a:pPr/>
              <a:t>19/09/2016</a:t>
            </a:fld>
            <a:endParaRPr lang="en-US" sz="1000">
              <a:latin typeface="Times New Roman" charset="0"/>
            </a:endParaRPr>
          </a:p>
        </p:txBody>
      </p:sp>
      <p:sp>
        <p:nvSpPr>
          <p:cNvPr id="1034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8909171D-7B57-E241-8A05-18A6E3FEA584}" type="slidenum">
              <a:rPr lang="en-US" sz="1000">
                <a:latin typeface="Times New Roman" charset="0"/>
              </a:rPr>
              <a:pPr/>
              <a:t>8</a:t>
            </a:fld>
            <a:endParaRPr lang="en-US" sz="1000">
              <a:latin typeface="Times New Roman" charset="0"/>
            </a:endParaRPr>
          </a:p>
        </p:txBody>
      </p:sp>
      <p:sp>
        <p:nvSpPr>
          <p:cNvPr id="103427" name="Rectangle 2"/>
          <p:cNvSpPr>
            <a:spLocks noGrp="1" noRot="1" noChangeAspect="1" noChangeArrowheads="1" noTextEdit="1"/>
          </p:cNvSpPr>
          <p:nvPr>
            <p:ph type="sldImg"/>
          </p:nvPr>
        </p:nvSpPr>
        <p:spPr>
          <a:ln cap="flat"/>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15EEF027-2F83-9B4D-B6BC-73E5FE1E7C33}" type="datetime1">
              <a:rPr lang="en-AU" sz="1000">
                <a:latin typeface="Times New Roman" charset="0"/>
              </a:rPr>
              <a:pPr/>
              <a:t>19/09/2016</a:t>
            </a:fld>
            <a:endParaRPr lang="en-US" sz="1000">
              <a:latin typeface="Times New Roman" charset="0"/>
            </a:endParaRPr>
          </a:p>
        </p:txBody>
      </p:sp>
      <p:sp>
        <p:nvSpPr>
          <p:cNvPr id="1054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3750" eaLnBrk="0" hangingPunct="0">
              <a:defRPr sz="2400">
                <a:solidFill>
                  <a:schemeClr val="tx1"/>
                </a:solidFill>
                <a:latin typeface="Arial" charset="0"/>
                <a:ea typeface="ＭＳ Ｐゴシック" charset="0"/>
                <a:cs typeface="ＭＳ Ｐゴシック" charset="0"/>
              </a:defRPr>
            </a:lvl1pPr>
            <a:lvl2pPr marL="742950" indent="-285750" defTabSz="793750" eaLnBrk="0" hangingPunct="0">
              <a:defRPr sz="2400">
                <a:solidFill>
                  <a:schemeClr val="tx1"/>
                </a:solidFill>
                <a:latin typeface="Arial" charset="0"/>
                <a:ea typeface="ＭＳ Ｐゴシック" charset="0"/>
              </a:defRPr>
            </a:lvl2pPr>
            <a:lvl3pPr marL="1143000" indent="-228600" defTabSz="793750" eaLnBrk="0" hangingPunct="0">
              <a:defRPr sz="2400">
                <a:solidFill>
                  <a:schemeClr val="tx1"/>
                </a:solidFill>
                <a:latin typeface="Arial" charset="0"/>
                <a:ea typeface="ＭＳ Ｐゴシック" charset="0"/>
              </a:defRPr>
            </a:lvl3pPr>
            <a:lvl4pPr marL="1600200" indent="-228600" defTabSz="793750" eaLnBrk="0" hangingPunct="0">
              <a:defRPr sz="2400">
                <a:solidFill>
                  <a:schemeClr val="tx1"/>
                </a:solidFill>
                <a:latin typeface="Arial" charset="0"/>
                <a:ea typeface="ＭＳ Ｐゴシック" charset="0"/>
              </a:defRPr>
            </a:lvl4pPr>
            <a:lvl5pPr marL="2057400" indent="-228600" defTabSz="793750" eaLnBrk="0" hangingPunct="0">
              <a:defRPr sz="2400">
                <a:solidFill>
                  <a:schemeClr val="tx1"/>
                </a:solidFill>
                <a:latin typeface="Arial" charset="0"/>
                <a:ea typeface="ＭＳ Ｐゴシック" charset="0"/>
              </a:defRPr>
            </a:lvl5pPr>
            <a:lvl6pPr marL="2514600" indent="-228600" defTabSz="79375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79375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79375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793750" eaLnBrk="0" fontAlgn="base" hangingPunct="0">
              <a:spcBef>
                <a:spcPct val="0"/>
              </a:spcBef>
              <a:spcAft>
                <a:spcPct val="0"/>
              </a:spcAft>
              <a:defRPr sz="2400">
                <a:solidFill>
                  <a:schemeClr val="tx1"/>
                </a:solidFill>
                <a:latin typeface="Arial" charset="0"/>
                <a:ea typeface="ＭＳ Ｐゴシック" charset="0"/>
              </a:defRPr>
            </a:lvl9pPr>
          </a:lstStyle>
          <a:p>
            <a:fld id="{F81D7F67-5135-F747-9400-B4B0219B6E83}" type="slidenum">
              <a:rPr lang="en-US" sz="1000">
                <a:latin typeface="Times New Roman" charset="0"/>
              </a:rPr>
              <a:pPr/>
              <a:t>9</a:t>
            </a:fld>
            <a:endParaRPr lang="en-US" sz="1000">
              <a:latin typeface="Times New Roman" charset="0"/>
            </a:endParaRPr>
          </a:p>
        </p:txBody>
      </p:sp>
      <p:sp>
        <p:nvSpPr>
          <p:cNvPr id="105475" name="Rectangle 2"/>
          <p:cNvSpPr>
            <a:spLocks noGrp="1" noRot="1" noChangeAspect="1" noChangeArrowheads="1" noTextEdit="1"/>
          </p:cNvSpPr>
          <p:nvPr>
            <p:ph type="sldImg"/>
          </p:nvPr>
        </p:nvSpPr>
        <p:spPr>
          <a:ln cap="flat"/>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p:nvSpPr>
        <p:spPr bwMode="auto">
          <a:xfrm>
            <a:off x="395291" y="1412875"/>
            <a:ext cx="8389937" cy="2305050"/>
          </a:xfrm>
          <a:prstGeom prst="rect">
            <a:avLst/>
          </a:prstGeom>
          <a:solidFill>
            <a:schemeClr val="bg2"/>
          </a:solidFill>
          <a:ln w="9525">
            <a:noFill/>
            <a:miter lim="800000"/>
            <a:headEnd/>
            <a:tailEnd/>
          </a:ln>
        </p:spPr>
        <p:txBody>
          <a:bodyPr wrap="none" lIns="91425" tIns="45713" rIns="91425" bIns="45713" anchor="ctr"/>
          <a:lstStyle/>
          <a:p>
            <a:pPr>
              <a:spcBef>
                <a:spcPct val="0"/>
              </a:spcBef>
              <a:defRPr/>
            </a:pPr>
            <a:r>
              <a:rPr lang="en-US">
                <a:ea typeface="Arial" charset="0"/>
                <a:cs typeface="Arial" charset="0"/>
              </a:rPr>
              <a:t>    </a:t>
            </a:r>
          </a:p>
        </p:txBody>
      </p:sp>
      <p:pic>
        <p:nvPicPr>
          <p:cNvPr id="5" name="Picture 14" descr="Monash_logo_rgb"/>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1188" y="368300"/>
            <a:ext cx="41767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7"/>
          <p:cNvGrpSpPr>
            <a:grpSpLocks/>
          </p:cNvGrpSpPr>
          <p:nvPr/>
        </p:nvGrpSpPr>
        <p:grpSpPr bwMode="auto">
          <a:xfrm>
            <a:off x="395291" y="944564"/>
            <a:ext cx="8389937" cy="541337"/>
            <a:chOff x="249" y="595"/>
            <a:chExt cx="5285" cy="341"/>
          </a:xfrm>
        </p:grpSpPr>
        <p:sp>
          <p:nvSpPr>
            <p:cNvPr id="7" name="Rectangle 31"/>
            <p:cNvSpPr>
              <a:spLocks noChangeArrowheads="1"/>
            </p:cNvSpPr>
            <p:nvPr/>
          </p:nvSpPr>
          <p:spPr bwMode="auto">
            <a:xfrm rot="2700000">
              <a:off x="691" y="698"/>
              <a:ext cx="273" cy="204"/>
            </a:xfrm>
            <a:prstGeom prst="rect">
              <a:avLst/>
            </a:prstGeom>
            <a:solidFill>
              <a:schemeClr val="accent1"/>
            </a:solidFill>
            <a:ln w="9525">
              <a:noFill/>
              <a:miter lim="800000"/>
              <a:headEnd/>
              <a:tailEnd/>
            </a:ln>
          </p:spPr>
          <p:txBody>
            <a:bodyPr anchor="ctr">
              <a:spAutoFit/>
            </a:bodyPr>
            <a:lstStyle/>
            <a:p>
              <a:pPr>
                <a:defRPr/>
              </a:pPr>
              <a:endParaRPr lang="en-US">
                <a:ea typeface="Arial" charset="0"/>
                <a:cs typeface="Arial" charset="0"/>
              </a:endParaRPr>
            </a:p>
          </p:txBody>
        </p:sp>
        <p:sp>
          <p:nvSpPr>
            <p:cNvPr id="8" name="Rectangle 32"/>
            <p:cNvSpPr>
              <a:spLocks noChangeArrowheads="1"/>
            </p:cNvSpPr>
            <p:nvPr/>
          </p:nvSpPr>
          <p:spPr bwMode="auto">
            <a:xfrm>
              <a:off x="249" y="595"/>
              <a:ext cx="5285" cy="306"/>
            </a:xfrm>
            <a:prstGeom prst="rect">
              <a:avLst/>
            </a:prstGeom>
            <a:solidFill>
              <a:schemeClr val="accent1"/>
            </a:solidFill>
            <a:ln w="9525">
              <a:noFill/>
              <a:miter lim="800000"/>
              <a:headEnd/>
              <a:tailEnd/>
            </a:ln>
          </p:spPr>
          <p:txBody>
            <a:bodyPr wrap="none" lIns="576000" tIns="46800" anchor="ctr"/>
            <a:lstStyle/>
            <a:p>
              <a:pPr>
                <a:spcBef>
                  <a:spcPct val="0"/>
                </a:spcBef>
                <a:defRPr/>
              </a:pPr>
              <a:r>
                <a:rPr lang="en-US" b="1">
                  <a:solidFill>
                    <a:schemeClr val="bg1"/>
                  </a:solidFill>
                  <a:ea typeface="Arial" charset="0"/>
                  <a:cs typeface="Arial" charset="0"/>
                </a:rPr>
                <a:t>Information Technology</a:t>
              </a:r>
            </a:p>
          </p:txBody>
        </p:sp>
      </p:grpSp>
      <p:sp>
        <p:nvSpPr>
          <p:cNvPr id="3075" name="Rectangle 3"/>
          <p:cNvSpPr>
            <a:spLocks noGrp="1" noChangeArrowheads="1"/>
          </p:cNvSpPr>
          <p:nvPr>
            <p:ph type="ctrTitle"/>
          </p:nvPr>
        </p:nvSpPr>
        <p:spPr>
          <a:xfrm>
            <a:off x="971551" y="1557338"/>
            <a:ext cx="7813675" cy="1223962"/>
          </a:xfrm>
        </p:spPr>
        <p:txBody>
          <a:bodyPr tIns="45713"/>
          <a:lstStyle>
            <a:lvl1pPr>
              <a:defRPr sz="4200" b="0">
                <a:solidFill>
                  <a:schemeClr val="bg1"/>
                </a:solidFill>
              </a:defRPr>
            </a:lvl1pPr>
          </a:lstStyle>
          <a:p>
            <a:r>
              <a:rPr lang="en-AU" smtClean="0"/>
              <a:t>Click to edit Master title style</a:t>
            </a:r>
            <a:endParaRPr lang="en-US"/>
          </a:p>
        </p:txBody>
      </p:sp>
      <p:sp>
        <p:nvSpPr>
          <p:cNvPr id="3076" name="Rectangle 4"/>
          <p:cNvSpPr>
            <a:spLocks noGrp="1" noChangeArrowheads="1"/>
          </p:cNvSpPr>
          <p:nvPr>
            <p:ph type="subTitle" idx="1"/>
          </p:nvPr>
        </p:nvSpPr>
        <p:spPr>
          <a:xfrm>
            <a:off x="971551" y="2924175"/>
            <a:ext cx="7813675" cy="647700"/>
          </a:xfrm>
        </p:spPr>
        <p:txBody>
          <a:bodyPr tIns="45713"/>
          <a:lstStyle>
            <a:lvl1pPr marL="0" indent="0">
              <a:spcAft>
                <a:spcPct val="0"/>
              </a:spcAft>
              <a:buFont typeface="Wingdings" charset="2"/>
              <a:buNone/>
              <a:defRPr sz="1400">
                <a:solidFill>
                  <a:schemeClr val="bg1"/>
                </a:solidFill>
              </a:defRPr>
            </a:lvl1pPr>
          </a:lstStyle>
          <a:p>
            <a:r>
              <a:rPr lang="en-AU" smtClean="0"/>
              <a:t>Click to edit Master subtitle style</a:t>
            </a:r>
            <a:endParaRPr lang="en-US"/>
          </a:p>
        </p:txBody>
      </p:sp>
    </p:spTree>
    <p:extLst>
      <p:ext uri="{BB962C8B-B14F-4D97-AF65-F5344CB8AC3E}">
        <p14:creationId xmlns:p14="http://schemas.microsoft.com/office/powerpoint/2010/main" val="110667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xfrm>
            <a:off x="7345363" y="6542088"/>
            <a:ext cx="1196975" cy="144462"/>
          </a:xfrm>
          <a:prstGeom prst="rect">
            <a:avLst/>
          </a:prstGeom>
          <a:ln/>
        </p:spPr>
        <p:txBody>
          <a:bodyPr lIns="91435" tIns="45718" rIns="91435" bIns="45718"/>
          <a:lstStyle>
            <a:lvl1pPr>
              <a:defRPr/>
            </a:lvl1pPr>
          </a:lstStyle>
          <a:p>
            <a:pPr>
              <a:defRPr/>
            </a:pPr>
            <a:endParaRPr lang="en-AU"/>
          </a:p>
        </p:txBody>
      </p:sp>
      <p:sp>
        <p:nvSpPr>
          <p:cNvPr id="5" name="Rectangle 5"/>
          <p:cNvSpPr>
            <a:spLocks noGrp="1" noChangeArrowheads="1"/>
          </p:cNvSpPr>
          <p:nvPr>
            <p:ph type="ftr" sz="quarter" idx="11"/>
          </p:nvPr>
        </p:nvSpPr>
        <p:spPr>
          <a:xfrm>
            <a:off x="2700341" y="6542088"/>
            <a:ext cx="4537075" cy="144462"/>
          </a:xfrm>
          <a:prstGeom prst="rect">
            <a:avLst/>
          </a:prstGeom>
          <a:ln/>
        </p:spPr>
        <p:txBody>
          <a:bodyPr lIns="91435" tIns="45718" rIns="91435" bIns="45718"/>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0538BA26-26EA-9F46-8B2E-74BFCD243850}" type="slidenum">
              <a:rPr lang="en-AU"/>
              <a:pPr/>
              <a:t>‹#›</a:t>
            </a:fld>
            <a:endParaRPr lang="en-AU"/>
          </a:p>
        </p:txBody>
      </p:sp>
    </p:spTree>
    <p:extLst>
      <p:ext uri="{BB962C8B-B14F-4D97-AF65-F5344CB8AC3E}">
        <p14:creationId xmlns:p14="http://schemas.microsoft.com/office/powerpoint/2010/main" val="251420828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92263"/>
            <a:ext cx="2057400" cy="45339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1592263"/>
            <a:ext cx="6019800" cy="4533900"/>
          </a:xfrm>
          <a:prstGeom prst="rect">
            <a:avLst/>
          </a:prstGeom>
        </p:spPr>
        <p:txBody>
          <a:bodyPr vert="eaVert" lIns="91425" tIns="45713" rIns="91425" bIns="45713"/>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AU"/>
          </a:p>
        </p:txBody>
      </p:sp>
      <p:sp>
        <p:nvSpPr>
          <p:cNvPr id="5" name="Rectangle 18"/>
          <p:cNvSpPr>
            <a:spLocks noGrp="1" noChangeArrowheads="1"/>
          </p:cNvSpPr>
          <p:nvPr>
            <p:ph type="ftr" sz="quarter" idx="11"/>
          </p:nvPr>
        </p:nvSpPr>
        <p:spPr>
          <a:ln/>
        </p:spPr>
        <p:txBody>
          <a:bodyPr/>
          <a:lstStyle>
            <a:lvl1pPr>
              <a:defRPr/>
            </a:lvl1pPr>
          </a:lstStyle>
          <a:p>
            <a:pPr>
              <a:defRPr/>
            </a:pPr>
            <a:endParaRPr lang="en-AU"/>
          </a:p>
        </p:txBody>
      </p:sp>
      <p:sp>
        <p:nvSpPr>
          <p:cNvPr id="6" name="Rectangle 19"/>
          <p:cNvSpPr>
            <a:spLocks noGrp="1" noChangeArrowheads="1"/>
          </p:cNvSpPr>
          <p:nvPr>
            <p:ph type="sldNum" sz="quarter" idx="12"/>
          </p:nvPr>
        </p:nvSpPr>
        <p:spPr>
          <a:ln/>
        </p:spPr>
        <p:txBody>
          <a:bodyPr/>
          <a:lstStyle>
            <a:lvl1pPr>
              <a:defRPr/>
            </a:lvl1pPr>
          </a:lstStyle>
          <a:p>
            <a:fld id="{142FEE2F-9C25-4E40-AC51-411EF619BC1B}" type="slidenum">
              <a:rPr lang="en-AU"/>
              <a:pPr/>
              <a:t>‹#›</a:t>
            </a:fld>
            <a:endParaRPr lang="en-AU"/>
          </a:p>
        </p:txBody>
      </p:sp>
    </p:spTree>
    <p:extLst>
      <p:ext uri="{BB962C8B-B14F-4D97-AF65-F5344CB8AC3E}">
        <p14:creationId xmlns:p14="http://schemas.microsoft.com/office/powerpoint/2010/main" val="7845067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30" indent="0" algn="ctr">
              <a:buNone/>
              <a:defRPr/>
            </a:lvl2pPr>
            <a:lvl3pPr marL="914259" indent="0" algn="ctr">
              <a:buNone/>
              <a:defRPr/>
            </a:lvl3pPr>
            <a:lvl4pPr marL="1371390" indent="0" algn="ctr">
              <a:buNone/>
              <a:defRPr/>
            </a:lvl4pPr>
            <a:lvl5pPr marL="1828519" indent="0" algn="ctr">
              <a:buNone/>
              <a:defRPr/>
            </a:lvl5pPr>
            <a:lvl6pPr marL="2285649" indent="0" algn="ctr">
              <a:buNone/>
              <a:defRPr/>
            </a:lvl6pPr>
            <a:lvl7pPr marL="2742780" indent="0" algn="ctr">
              <a:buNone/>
              <a:defRPr/>
            </a:lvl7pPr>
            <a:lvl8pPr marL="3199908" indent="0" algn="ctr">
              <a:buNone/>
              <a:defRPr/>
            </a:lvl8pPr>
            <a:lvl9pPr marL="3657039" indent="0" algn="ctr">
              <a:buNone/>
              <a:defRPr/>
            </a:lvl9pPr>
          </a:lstStyle>
          <a:p>
            <a:r>
              <a:rPr lang="en-AU"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815B5F7D-48D9-804B-9D37-30BA3881152A}" type="slidenum">
              <a:rPr lang="en-AU"/>
              <a:pPr/>
              <a:t>‹#›</a:t>
            </a:fld>
            <a:endParaRPr lang="en-AU"/>
          </a:p>
        </p:txBody>
      </p:sp>
    </p:spTree>
    <p:extLst>
      <p:ext uri="{BB962C8B-B14F-4D97-AF65-F5344CB8AC3E}">
        <p14:creationId xmlns:p14="http://schemas.microsoft.com/office/powerpoint/2010/main" val="33459261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5077EB5D-3F00-D64A-94D6-67208A3BDD91}" type="slidenum">
              <a:rPr lang="en-AU"/>
              <a:pPr/>
              <a:t>‹#›</a:t>
            </a:fld>
            <a:endParaRPr lang="en-AU"/>
          </a:p>
        </p:txBody>
      </p:sp>
    </p:spTree>
    <p:extLst>
      <p:ext uri="{BB962C8B-B14F-4D97-AF65-F5344CB8AC3E}">
        <p14:creationId xmlns:p14="http://schemas.microsoft.com/office/powerpoint/2010/main" val="326310123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AU"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3DCE44A1-1F36-FF42-8B7B-914B7A8E8D22}" type="slidenum">
              <a:rPr lang="en-AU"/>
              <a:pPr/>
              <a:t>‹#›</a:t>
            </a:fld>
            <a:endParaRPr lang="en-AU"/>
          </a:p>
        </p:txBody>
      </p:sp>
    </p:spTree>
    <p:extLst>
      <p:ext uri="{BB962C8B-B14F-4D97-AF65-F5344CB8AC3E}">
        <p14:creationId xmlns:p14="http://schemas.microsoft.com/office/powerpoint/2010/main" val="44638616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395289" y="1663700"/>
            <a:ext cx="4117975" cy="4681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65663" y="1663700"/>
            <a:ext cx="4119562" cy="4681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995FC0B1-A553-3249-970F-7706F379FB2F}" type="slidenum">
              <a:rPr lang="en-AU"/>
              <a:pPr/>
              <a:t>‹#›</a:t>
            </a:fld>
            <a:endParaRPr lang="en-AU"/>
          </a:p>
        </p:txBody>
      </p:sp>
    </p:spTree>
    <p:extLst>
      <p:ext uri="{BB962C8B-B14F-4D97-AF65-F5344CB8AC3E}">
        <p14:creationId xmlns:p14="http://schemas.microsoft.com/office/powerpoint/2010/main" val="40743865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fld id="{ABE85F03-3BFA-E449-9540-B28D816EDCCB}" type="slidenum">
              <a:rPr lang="en-AU"/>
              <a:pPr/>
              <a:t>‹#›</a:t>
            </a:fld>
            <a:endParaRPr lang="en-AU"/>
          </a:p>
        </p:txBody>
      </p:sp>
    </p:spTree>
    <p:extLst>
      <p:ext uri="{BB962C8B-B14F-4D97-AF65-F5344CB8AC3E}">
        <p14:creationId xmlns:p14="http://schemas.microsoft.com/office/powerpoint/2010/main" val="72935981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fld id="{3E3050F1-ECD2-914B-AB38-108541002ED8}" type="slidenum">
              <a:rPr lang="en-AU"/>
              <a:pPr/>
              <a:t>‹#›</a:t>
            </a:fld>
            <a:endParaRPr lang="en-AU"/>
          </a:p>
        </p:txBody>
      </p:sp>
    </p:spTree>
    <p:extLst>
      <p:ext uri="{BB962C8B-B14F-4D97-AF65-F5344CB8AC3E}">
        <p14:creationId xmlns:p14="http://schemas.microsoft.com/office/powerpoint/2010/main" val="417804905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fld id="{39C340D5-21E8-4449-91B6-3FA3ADBF0709}" type="slidenum">
              <a:rPr lang="en-AU"/>
              <a:pPr/>
              <a:t>‹#›</a:t>
            </a:fld>
            <a:endParaRPr lang="en-AU"/>
          </a:p>
        </p:txBody>
      </p:sp>
    </p:spTree>
    <p:extLst>
      <p:ext uri="{BB962C8B-B14F-4D97-AF65-F5344CB8AC3E}">
        <p14:creationId xmlns:p14="http://schemas.microsoft.com/office/powerpoint/2010/main" val="212175663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61D8EDA9-C07F-5648-956E-9BE50CD1DB81}" type="slidenum">
              <a:rPr lang="en-AU"/>
              <a:pPr/>
              <a:t>‹#›</a:t>
            </a:fld>
            <a:endParaRPr lang="en-AU"/>
          </a:p>
        </p:txBody>
      </p:sp>
    </p:spTree>
    <p:extLst>
      <p:ext uri="{BB962C8B-B14F-4D97-AF65-F5344CB8AC3E}">
        <p14:creationId xmlns:p14="http://schemas.microsoft.com/office/powerpoint/2010/main" val="405776332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CCB4DBE0-EF48-4D48-8C91-85FEB52F43A1}" type="slidenum">
              <a:rPr lang="en-AU"/>
              <a:pPr/>
              <a:t>‹#›</a:t>
            </a:fld>
            <a:endParaRPr lang="en-AU"/>
          </a:p>
        </p:txBody>
      </p:sp>
    </p:spTree>
    <p:extLst>
      <p:ext uri="{BB962C8B-B14F-4D97-AF65-F5344CB8AC3E}">
        <p14:creationId xmlns:p14="http://schemas.microsoft.com/office/powerpoint/2010/main" val="159004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3" y="944564"/>
            <a:ext cx="2124075" cy="5472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395288" y="944564"/>
            <a:ext cx="6221412" cy="5472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xfrm>
            <a:off x="7345363" y="6542088"/>
            <a:ext cx="1196975" cy="144462"/>
          </a:xfrm>
          <a:prstGeom prst="rect">
            <a:avLst/>
          </a:prstGeom>
          <a:ln/>
        </p:spPr>
        <p:txBody>
          <a:bodyPr lIns="91435" tIns="45718" rIns="91435" bIns="45718"/>
          <a:lstStyle>
            <a:lvl1pPr>
              <a:defRPr/>
            </a:lvl1pPr>
          </a:lstStyle>
          <a:p>
            <a:pPr>
              <a:defRPr/>
            </a:pPr>
            <a:endParaRPr lang="en-AU"/>
          </a:p>
        </p:txBody>
      </p:sp>
      <p:sp>
        <p:nvSpPr>
          <p:cNvPr id="5" name="Rectangle 5"/>
          <p:cNvSpPr>
            <a:spLocks noGrp="1" noChangeArrowheads="1"/>
          </p:cNvSpPr>
          <p:nvPr>
            <p:ph type="ftr" sz="quarter" idx="11"/>
          </p:nvPr>
        </p:nvSpPr>
        <p:spPr>
          <a:xfrm>
            <a:off x="2700341" y="6542088"/>
            <a:ext cx="4537075" cy="144462"/>
          </a:xfrm>
          <a:prstGeom prst="rect">
            <a:avLst/>
          </a:prstGeom>
          <a:ln/>
        </p:spPr>
        <p:txBody>
          <a:bodyPr lIns="91435" tIns="45718" rIns="91435" bIns="45718"/>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58A59610-3AD5-1044-87B1-826972A8FE02}" type="slidenum">
              <a:rPr lang="en-AU"/>
              <a:pPr/>
              <a:t>‹#›</a:t>
            </a:fld>
            <a:endParaRPr lang="en-AU"/>
          </a:p>
        </p:txBody>
      </p:sp>
    </p:spTree>
    <p:extLst>
      <p:ext uri="{BB962C8B-B14F-4D97-AF65-F5344CB8AC3E}">
        <p14:creationId xmlns:p14="http://schemas.microsoft.com/office/powerpoint/2010/main" val="22029035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A61943B2-98B8-A84C-9C0B-4FD952417AE7}" type="slidenum">
              <a:rPr lang="en-AU"/>
              <a:pPr/>
              <a:t>‹#›</a:t>
            </a:fld>
            <a:endParaRPr lang="en-AU"/>
          </a:p>
        </p:txBody>
      </p:sp>
    </p:spTree>
    <p:extLst>
      <p:ext uri="{BB962C8B-B14F-4D97-AF65-F5344CB8AC3E}">
        <p14:creationId xmlns:p14="http://schemas.microsoft.com/office/powerpoint/2010/main" val="338951586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8138" y="944563"/>
            <a:ext cx="2097087" cy="540067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395288" y="944563"/>
            <a:ext cx="6140450" cy="54006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2E05FB7F-6F1B-5246-8840-D82B00965F98}" type="slidenum">
              <a:rPr lang="en-AU"/>
              <a:pPr/>
              <a:t>‹#›</a:t>
            </a:fld>
            <a:endParaRPr lang="en-AU"/>
          </a:p>
        </p:txBody>
      </p:sp>
    </p:spTree>
    <p:extLst>
      <p:ext uri="{BB962C8B-B14F-4D97-AF65-F5344CB8AC3E}">
        <p14:creationId xmlns:p14="http://schemas.microsoft.com/office/powerpoint/2010/main" val="131517837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30" indent="0" algn="ctr">
              <a:buNone/>
              <a:defRPr/>
            </a:lvl2pPr>
            <a:lvl3pPr marL="914259" indent="0" algn="ctr">
              <a:buNone/>
              <a:defRPr/>
            </a:lvl3pPr>
            <a:lvl4pPr marL="1371390" indent="0" algn="ctr">
              <a:buNone/>
              <a:defRPr/>
            </a:lvl4pPr>
            <a:lvl5pPr marL="1828519" indent="0" algn="ctr">
              <a:buNone/>
              <a:defRPr/>
            </a:lvl5pPr>
            <a:lvl6pPr marL="2285649" indent="0" algn="ctr">
              <a:buNone/>
              <a:defRPr/>
            </a:lvl6pPr>
            <a:lvl7pPr marL="2742780" indent="0" algn="ctr">
              <a:buNone/>
              <a:defRPr/>
            </a:lvl7pPr>
            <a:lvl8pPr marL="3199908" indent="0" algn="ctr">
              <a:buNone/>
              <a:defRPr/>
            </a:lvl8pPr>
            <a:lvl9pPr marL="3657039" indent="0" algn="ctr">
              <a:buNone/>
              <a:defRPr/>
            </a:lvl9pPr>
          </a:lstStyle>
          <a:p>
            <a:r>
              <a:rPr lang="en-AU"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fld id="{AEE99F94-069C-4641-B876-0AE0500BEACE}" type="slidenum">
              <a:rPr lang="en-AU"/>
              <a:pPr/>
              <a:t>‹#›</a:t>
            </a:fld>
            <a:endParaRPr lang="en-AU"/>
          </a:p>
        </p:txBody>
      </p:sp>
    </p:spTree>
    <p:extLst>
      <p:ext uri="{BB962C8B-B14F-4D97-AF65-F5344CB8AC3E}">
        <p14:creationId xmlns:p14="http://schemas.microsoft.com/office/powerpoint/2010/main" val="170562693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fld id="{587526C1-0D75-7A45-8ADF-CF53564391E0}" type="slidenum">
              <a:rPr lang="en-AU"/>
              <a:pPr/>
              <a:t>‹#›</a:t>
            </a:fld>
            <a:endParaRPr lang="en-AU"/>
          </a:p>
        </p:txBody>
      </p:sp>
    </p:spTree>
    <p:extLst>
      <p:ext uri="{BB962C8B-B14F-4D97-AF65-F5344CB8AC3E}">
        <p14:creationId xmlns:p14="http://schemas.microsoft.com/office/powerpoint/2010/main" val="371296926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AU"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fld id="{DE9341D7-63D7-4B4B-9897-370D4F727CDF}" type="slidenum">
              <a:rPr lang="en-AU"/>
              <a:pPr/>
              <a:t>‹#›</a:t>
            </a:fld>
            <a:endParaRPr lang="en-AU"/>
          </a:p>
        </p:txBody>
      </p:sp>
    </p:spTree>
    <p:extLst>
      <p:ext uri="{BB962C8B-B14F-4D97-AF65-F5344CB8AC3E}">
        <p14:creationId xmlns:p14="http://schemas.microsoft.com/office/powerpoint/2010/main" val="29661961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395289" y="1663702"/>
            <a:ext cx="4117975"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65663" y="1663702"/>
            <a:ext cx="4119562"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fld id="{2D5E050F-32F8-9046-8827-25F2D9C1D6A5}" type="slidenum">
              <a:rPr lang="en-AU"/>
              <a:pPr/>
              <a:t>‹#›</a:t>
            </a:fld>
            <a:endParaRPr lang="en-AU"/>
          </a:p>
        </p:txBody>
      </p:sp>
    </p:spTree>
    <p:extLst>
      <p:ext uri="{BB962C8B-B14F-4D97-AF65-F5344CB8AC3E}">
        <p14:creationId xmlns:p14="http://schemas.microsoft.com/office/powerpoint/2010/main" val="30915972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AU"/>
          </a:p>
        </p:txBody>
      </p:sp>
      <p:sp>
        <p:nvSpPr>
          <p:cNvPr id="8" name="Rectangle 6"/>
          <p:cNvSpPr>
            <a:spLocks noGrp="1" noChangeArrowheads="1"/>
          </p:cNvSpPr>
          <p:nvPr>
            <p:ph type="ftr" sz="quarter" idx="11"/>
          </p:nvPr>
        </p:nvSpPr>
        <p:spPr>
          <a:ln/>
        </p:spPr>
        <p:txBody>
          <a:bodyPr/>
          <a:lstStyle>
            <a:lvl1pPr>
              <a:defRPr/>
            </a:lvl1pPr>
          </a:lstStyle>
          <a:p>
            <a:pPr>
              <a:defRPr/>
            </a:pPr>
            <a:endParaRPr lang="en-AU"/>
          </a:p>
        </p:txBody>
      </p:sp>
      <p:sp>
        <p:nvSpPr>
          <p:cNvPr id="9" name="Rectangle 7"/>
          <p:cNvSpPr>
            <a:spLocks noGrp="1" noChangeArrowheads="1"/>
          </p:cNvSpPr>
          <p:nvPr>
            <p:ph type="sldNum" sz="quarter" idx="12"/>
          </p:nvPr>
        </p:nvSpPr>
        <p:spPr>
          <a:ln/>
        </p:spPr>
        <p:txBody>
          <a:bodyPr/>
          <a:lstStyle>
            <a:lvl1pPr>
              <a:defRPr/>
            </a:lvl1pPr>
          </a:lstStyle>
          <a:p>
            <a:fld id="{F53516F1-A056-4D4D-8C1E-E5F3598E3265}" type="slidenum">
              <a:rPr lang="en-AU"/>
              <a:pPr/>
              <a:t>‹#›</a:t>
            </a:fld>
            <a:endParaRPr lang="en-AU"/>
          </a:p>
        </p:txBody>
      </p:sp>
    </p:spTree>
    <p:extLst>
      <p:ext uri="{BB962C8B-B14F-4D97-AF65-F5344CB8AC3E}">
        <p14:creationId xmlns:p14="http://schemas.microsoft.com/office/powerpoint/2010/main" val="340879549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AU"/>
          </a:p>
        </p:txBody>
      </p:sp>
      <p:sp>
        <p:nvSpPr>
          <p:cNvPr id="4" name="Rectangle 6"/>
          <p:cNvSpPr>
            <a:spLocks noGrp="1" noChangeArrowheads="1"/>
          </p:cNvSpPr>
          <p:nvPr>
            <p:ph type="ftr" sz="quarter" idx="11"/>
          </p:nvPr>
        </p:nvSpPr>
        <p:spPr>
          <a:ln/>
        </p:spPr>
        <p:txBody>
          <a:bodyPr/>
          <a:lstStyle>
            <a:lvl1pPr>
              <a:defRPr/>
            </a:lvl1pPr>
          </a:lstStyle>
          <a:p>
            <a:pPr>
              <a:defRPr/>
            </a:pPr>
            <a:endParaRPr lang="en-AU"/>
          </a:p>
        </p:txBody>
      </p:sp>
      <p:sp>
        <p:nvSpPr>
          <p:cNvPr id="5" name="Rectangle 7"/>
          <p:cNvSpPr>
            <a:spLocks noGrp="1" noChangeArrowheads="1"/>
          </p:cNvSpPr>
          <p:nvPr>
            <p:ph type="sldNum" sz="quarter" idx="12"/>
          </p:nvPr>
        </p:nvSpPr>
        <p:spPr>
          <a:ln/>
        </p:spPr>
        <p:txBody>
          <a:bodyPr/>
          <a:lstStyle>
            <a:lvl1pPr>
              <a:defRPr/>
            </a:lvl1pPr>
          </a:lstStyle>
          <a:p>
            <a:fld id="{CCE3957B-BDB8-BE40-A86C-6AEFC3DB0226}" type="slidenum">
              <a:rPr lang="en-AU"/>
              <a:pPr/>
              <a:t>‹#›</a:t>
            </a:fld>
            <a:endParaRPr lang="en-AU"/>
          </a:p>
        </p:txBody>
      </p:sp>
    </p:spTree>
    <p:extLst>
      <p:ext uri="{BB962C8B-B14F-4D97-AF65-F5344CB8AC3E}">
        <p14:creationId xmlns:p14="http://schemas.microsoft.com/office/powerpoint/2010/main" val="293019856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AU"/>
          </a:p>
        </p:txBody>
      </p:sp>
      <p:sp>
        <p:nvSpPr>
          <p:cNvPr id="3" name="Rectangle 6"/>
          <p:cNvSpPr>
            <a:spLocks noGrp="1" noChangeArrowheads="1"/>
          </p:cNvSpPr>
          <p:nvPr>
            <p:ph type="ftr" sz="quarter" idx="11"/>
          </p:nvPr>
        </p:nvSpPr>
        <p:spPr>
          <a:ln/>
        </p:spPr>
        <p:txBody>
          <a:bodyPr/>
          <a:lstStyle>
            <a:lvl1pPr>
              <a:defRPr/>
            </a:lvl1pPr>
          </a:lstStyle>
          <a:p>
            <a:pPr>
              <a:defRPr/>
            </a:pPr>
            <a:endParaRPr lang="en-AU"/>
          </a:p>
        </p:txBody>
      </p:sp>
      <p:sp>
        <p:nvSpPr>
          <p:cNvPr id="4" name="Rectangle 7"/>
          <p:cNvSpPr>
            <a:spLocks noGrp="1" noChangeArrowheads="1"/>
          </p:cNvSpPr>
          <p:nvPr>
            <p:ph type="sldNum" sz="quarter" idx="12"/>
          </p:nvPr>
        </p:nvSpPr>
        <p:spPr>
          <a:ln/>
        </p:spPr>
        <p:txBody>
          <a:bodyPr/>
          <a:lstStyle>
            <a:lvl1pPr>
              <a:defRPr/>
            </a:lvl1pPr>
          </a:lstStyle>
          <a:p>
            <a:fld id="{763C62FB-387D-8248-A09F-DB4515B530A3}" type="slidenum">
              <a:rPr lang="en-AU"/>
              <a:pPr/>
              <a:t>‹#›</a:t>
            </a:fld>
            <a:endParaRPr lang="en-AU"/>
          </a:p>
        </p:txBody>
      </p:sp>
    </p:spTree>
    <p:extLst>
      <p:ext uri="{BB962C8B-B14F-4D97-AF65-F5344CB8AC3E}">
        <p14:creationId xmlns:p14="http://schemas.microsoft.com/office/powerpoint/2010/main" val="388082740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fld id="{E5C6CD81-E896-294C-90B4-11CD9EC6D81C}" type="slidenum">
              <a:rPr lang="en-AU"/>
              <a:pPr/>
              <a:t>‹#›</a:t>
            </a:fld>
            <a:endParaRPr lang="en-AU"/>
          </a:p>
        </p:txBody>
      </p:sp>
    </p:spTree>
    <p:extLst>
      <p:ext uri="{BB962C8B-B14F-4D97-AF65-F5344CB8AC3E}">
        <p14:creationId xmlns:p14="http://schemas.microsoft.com/office/powerpoint/2010/main" val="199899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5"/>
          <p:cNvSpPr>
            <a:spLocks noChangeArrowheads="1"/>
          </p:cNvSpPr>
          <p:nvPr/>
        </p:nvSpPr>
        <p:spPr bwMode="auto">
          <a:xfrm>
            <a:off x="395291" y="3681413"/>
            <a:ext cx="8389937" cy="2808287"/>
          </a:xfrm>
          <a:prstGeom prst="rect">
            <a:avLst/>
          </a:prstGeom>
          <a:solidFill>
            <a:schemeClr val="accent2"/>
          </a:solidFill>
          <a:ln w="9525">
            <a:noFill/>
            <a:miter lim="800000"/>
            <a:headEnd/>
            <a:tailEnd/>
          </a:ln>
        </p:spPr>
        <p:txBody>
          <a:bodyPr wrap="none" lIns="91425" tIns="45713" rIns="91425" bIns="45713" anchor="ctr"/>
          <a:lstStyle/>
          <a:p>
            <a:pPr>
              <a:defRPr/>
            </a:pPr>
            <a:endParaRPr lang="en-US">
              <a:ea typeface="Arial" charset="0"/>
              <a:cs typeface="Arial" charset="0"/>
            </a:endParaRPr>
          </a:p>
        </p:txBody>
      </p:sp>
      <p:sp>
        <p:nvSpPr>
          <p:cNvPr id="5" name="Rectangle 12"/>
          <p:cNvSpPr>
            <a:spLocks noChangeArrowheads="1"/>
          </p:cNvSpPr>
          <p:nvPr/>
        </p:nvSpPr>
        <p:spPr bwMode="auto">
          <a:xfrm>
            <a:off x="395291" y="1412875"/>
            <a:ext cx="8389937" cy="2305050"/>
          </a:xfrm>
          <a:prstGeom prst="rect">
            <a:avLst/>
          </a:prstGeom>
          <a:solidFill>
            <a:schemeClr val="bg2"/>
          </a:solidFill>
          <a:ln w="9525">
            <a:noFill/>
            <a:miter lim="800000"/>
            <a:headEnd/>
            <a:tailEnd/>
          </a:ln>
        </p:spPr>
        <p:txBody>
          <a:bodyPr wrap="none" lIns="91425" tIns="45713" rIns="91425" bIns="45713" anchor="ctr"/>
          <a:lstStyle/>
          <a:p>
            <a:pPr>
              <a:spcBef>
                <a:spcPct val="0"/>
              </a:spcBef>
              <a:defRPr/>
            </a:pPr>
            <a:r>
              <a:rPr lang="en-US">
                <a:ea typeface="Arial" charset="0"/>
                <a:cs typeface="Arial" charset="0"/>
              </a:rPr>
              <a:t>    </a:t>
            </a:r>
          </a:p>
        </p:txBody>
      </p:sp>
      <p:pic>
        <p:nvPicPr>
          <p:cNvPr id="6" name="Picture 27" descr="Monash_logo_rgb"/>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1188" y="368300"/>
            <a:ext cx="41767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2"/>
          <p:cNvGrpSpPr>
            <a:grpSpLocks/>
          </p:cNvGrpSpPr>
          <p:nvPr/>
        </p:nvGrpSpPr>
        <p:grpSpPr bwMode="auto">
          <a:xfrm>
            <a:off x="395291" y="944564"/>
            <a:ext cx="8389937" cy="541337"/>
            <a:chOff x="249" y="595"/>
            <a:chExt cx="5285" cy="341"/>
          </a:xfrm>
        </p:grpSpPr>
        <p:sp>
          <p:nvSpPr>
            <p:cNvPr id="8" name="Rectangle 30"/>
            <p:cNvSpPr>
              <a:spLocks noChangeArrowheads="1"/>
            </p:cNvSpPr>
            <p:nvPr userDrawn="1"/>
          </p:nvSpPr>
          <p:spPr bwMode="auto">
            <a:xfrm rot="2700000">
              <a:off x="691" y="698"/>
              <a:ext cx="273" cy="204"/>
            </a:xfrm>
            <a:prstGeom prst="rect">
              <a:avLst/>
            </a:prstGeom>
            <a:solidFill>
              <a:schemeClr val="accent1"/>
            </a:solidFill>
            <a:ln w="9525">
              <a:noFill/>
              <a:miter lim="800000"/>
              <a:headEnd/>
              <a:tailEnd/>
            </a:ln>
          </p:spPr>
          <p:txBody>
            <a:bodyPr anchor="ctr">
              <a:spAutoFit/>
            </a:bodyPr>
            <a:lstStyle/>
            <a:p>
              <a:pPr>
                <a:defRPr/>
              </a:pPr>
              <a:endParaRPr lang="en-US">
                <a:ea typeface="Arial" charset="0"/>
                <a:cs typeface="Arial" charset="0"/>
              </a:endParaRPr>
            </a:p>
          </p:txBody>
        </p:sp>
        <p:sp>
          <p:nvSpPr>
            <p:cNvPr id="9" name="Rectangle 24"/>
            <p:cNvSpPr>
              <a:spLocks noChangeArrowheads="1"/>
            </p:cNvSpPr>
            <p:nvPr/>
          </p:nvSpPr>
          <p:spPr bwMode="auto">
            <a:xfrm>
              <a:off x="249" y="595"/>
              <a:ext cx="5285" cy="306"/>
            </a:xfrm>
            <a:prstGeom prst="rect">
              <a:avLst/>
            </a:prstGeom>
            <a:solidFill>
              <a:schemeClr val="accent1"/>
            </a:solidFill>
            <a:ln w="9525">
              <a:noFill/>
              <a:miter lim="800000"/>
              <a:headEnd/>
              <a:tailEnd/>
            </a:ln>
          </p:spPr>
          <p:txBody>
            <a:bodyPr wrap="none" lIns="576000" tIns="46800" anchor="ctr"/>
            <a:lstStyle/>
            <a:p>
              <a:pPr>
                <a:spcBef>
                  <a:spcPct val="0"/>
                </a:spcBef>
                <a:defRPr/>
              </a:pPr>
              <a:r>
                <a:rPr lang="en-US" b="1">
                  <a:solidFill>
                    <a:schemeClr val="bg1"/>
                  </a:solidFill>
                  <a:ea typeface="Arial" charset="0"/>
                  <a:cs typeface="Arial" charset="0"/>
                </a:rPr>
                <a:t>Information Technology</a:t>
              </a:r>
            </a:p>
          </p:txBody>
        </p:sp>
      </p:grpSp>
      <p:sp>
        <p:nvSpPr>
          <p:cNvPr id="6146" name="Rectangle 2"/>
          <p:cNvSpPr>
            <a:spLocks noGrp="1" noChangeArrowheads="1"/>
          </p:cNvSpPr>
          <p:nvPr>
            <p:ph type="ctrTitle"/>
          </p:nvPr>
        </p:nvSpPr>
        <p:spPr>
          <a:xfrm>
            <a:off x="971553" y="1557340"/>
            <a:ext cx="7669213" cy="1470025"/>
          </a:xfrm>
        </p:spPr>
        <p:txBody>
          <a:bodyPr lIns="0" anchor="t"/>
          <a:lstStyle>
            <a:lvl1pPr algn="l">
              <a:defRPr sz="4200">
                <a:solidFill>
                  <a:schemeClr val="bg1"/>
                </a:solidFill>
              </a:defRPr>
            </a:lvl1pPr>
          </a:lstStyle>
          <a:p>
            <a:r>
              <a:rPr lang="en-AU" smtClean="0"/>
              <a:t>Click to edit Master title style</a:t>
            </a:r>
            <a:endParaRPr lang="en-US"/>
          </a:p>
        </p:txBody>
      </p:sp>
      <p:sp>
        <p:nvSpPr>
          <p:cNvPr id="6147" name="Rectangle 3"/>
          <p:cNvSpPr>
            <a:spLocks noGrp="1" noChangeArrowheads="1"/>
          </p:cNvSpPr>
          <p:nvPr>
            <p:ph type="subTitle" idx="1"/>
          </p:nvPr>
        </p:nvSpPr>
        <p:spPr>
          <a:xfrm>
            <a:off x="971551" y="4652963"/>
            <a:ext cx="7686675" cy="1752600"/>
          </a:xfrm>
        </p:spPr>
        <p:txBody>
          <a:bodyPr lIns="0" anchor="b"/>
          <a:lstStyle>
            <a:lvl1pPr marL="0" indent="0">
              <a:spcBef>
                <a:spcPct val="0"/>
              </a:spcBef>
              <a:buFontTx/>
              <a:buNone/>
              <a:defRPr sz="1400">
                <a:solidFill>
                  <a:schemeClr val="bg1"/>
                </a:solidFill>
              </a:defRPr>
            </a:lvl1pPr>
          </a:lstStyle>
          <a:p>
            <a:r>
              <a:rPr lang="en-AU" smtClean="0"/>
              <a:t>Click to edit Master subtitle style</a:t>
            </a:r>
            <a:endParaRPr lang="en-US"/>
          </a:p>
        </p:txBody>
      </p:sp>
    </p:spTree>
    <p:extLst>
      <p:ext uri="{BB962C8B-B14F-4D97-AF65-F5344CB8AC3E}">
        <p14:creationId xmlns:p14="http://schemas.microsoft.com/office/powerpoint/2010/main" val="414166768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fld id="{DE162B75-2E62-3344-9C90-05238976F14A}" type="slidenum">
              <a:rPr lang="en-AU"/>
              <a:pPr/>
              <a:t>‹#›</a:t>
            </a:fld>
            <a:endParaRPr lang="en-AU"/>
          </a:p>
        </p:txBody>
      </p:sp>
    </p:spTree>
    <p:extLst>
      <p:ext uri="{BB962C8B-B14F-4D97-AF65-F5344CB8AC3E}">
        <p14:creationId xmlns:p14="http://schemas.microsoft.com/office/powerpoint/2010/main" val="2959258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fld id="{3BED69DA-EDEE-5642-87A2-AB8CDE560CA8}" type="slidenum">
              <a:rPr lang="en-AU"/>
              <a:pPr/>
              <a:t>‹#›</a:t>
            </a:fld>
            <a:endParaRPr lang="en-AU"/>
          </a:p>
        </p:txBody>
      </p:sp>
    </p:spTree>
    <p:extLst>
      <p:ext uri="{BB962C8B-B14F-4D97-AF65-F5344CB8AC3E}">
        <p14:creationId xmlns:p14="http://schemas.microsoft.com/office/powerpoint/2010/main" val="343760856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8138" y="944564"/>
            <a:ext cx="2097087" cy="5472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395288" y="944564"/>
            <a:ext cx="6140450" cy="5472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fld id="{A8E5959A-A99D-9644-B78E-A5A303DEED84}" type="slidenum">
              <a:rPr lang="en-AU"/>
              <a:pPr/>
              <a:t>‹#›</a:t>
            </a:fld>
            <a:endParaRPr lang="en-AU"/>
          </a:p>
        </p:txBody>
      </p:sp>
    </p:spTree>
    <p:extLst>
      <p:ext uri="{BB962C8B-B14F-4D97-AF65-F5344CB8AC3E}">
        <p14:creationId xmlns:p14="http://schemas.microsoft.com/office/powerpoint/2010/main" val="324347121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AU"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28" indent="0" algn="l">
              <a:buNone/>
              <a:defRPr sz="2600">
                <a:solidFill>
                  <a:schemeClr val="tx2">
                    <a:shade val="30000"/>
                    <a:satMod val="150000"/>
                  </a:schemeClr>
                </a:solidFill>
              </a:defRPr>
            </a:lvl1pPr>
            <a:lvl2pPr marL="457130" indent="0" algn="ctr">
              <a:buNone/>
            </a:lvl2pPr>
            <a:lvl3pPr marL="914259" indent="0" algn="ctr">
              <a:buNone/>
            </a:lvl3pPr>
            <a:lvl4pPr marL="1371390" indent="0" algn="ctr">
              <a:buNone/>
            </a:lvl4pPr>
            <a:lvl5pPr marL="1828519" indent="0" algn="ctr">
              <a:buNone/>
            </a:lvl5pPr>
            <a:lvl6pPr marL="2285649" indent="0" algn="ctr">
              <a:buNone/>
            </a:lvl6pPr>
            <a:lvl7pPr marL="2742780" indent="0" algn="ctr">
              <a:buNone/>
            </a:lvl7pPr>
            <a:lvl8pPr marL="3199908" indent="0" algn="ctr">
              <a:buNone/>
            </a:lvl8pPr>
            <a:lvl9pPr marL="3657039" indent="0" algn="ctr">
              <a:buNone/>
            </a:lvl9pPr>
            <a:extLst/>
          </a:lstStyle>
          <a:p>
            <a:r>
              <a:rPr kumimoji="0" lang="en-AU" smtClean="0"/>
              <a:t>Click to edit Master subtitle style</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6E2D2B3B-882E-40F3-A32F-6DD516915044}"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425" tIns="45713" rIns="91425" bIns="45713"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425" tIns="45713" rIns="91425" bIns="45713" anchor="ctr"/>
          <a:lstStyle>
            <a:extLst/>
          </a:lstStyle>
          <a:p>
            <a:pPr algn="ctr" eaLnBrk="1" latinLnBrk="0" hangingPunct="1"/>
            <a:endParaRPr kumimoji="0"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AU"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AU"/>
          </a:p>
        </p:txBody>
      </p:sp>
      <p:sp>
        <p:nvSpPr>
          <p:cNvPr id="5" name="Footer Placeholder 4"/>
          <p:cNvSpPr>
            <a:spLocks noGrp="1"/>
          </p:cNvSpPr>
          <p:nvPr>
            <p:ph type="ftr" sz="quarter" idx="11"/>
          </p:nvPr>
        </p:nvSpPr>
        <p:spPr/>
        <p:txBody>
          <a:bodyPr/>
          <a:lstStyle>
            <a:extLst/>
          </a:lstStyle>
          <a:p>
            <a:pPr>
              <a:defRPr/>
            </a:pPr>
            <a:endParaRPr lang="en-AU"/>
          </a:p>
        </p:txBody>
      </p:sp>
      <p:sp>
        <p:nvSpPr>
          <p:cNvPr id="6" name="Slide Number Placeholder 5"/>
          <p:cNvSpPr>
            <a:spLocks noGrp="1"/>
          </p:cNvSpPr>
          <p:nvPr>
            <p:ph type="sldNum" sz="quarter" idx="12"/>
          </p:nvPr>
        </p:nvSpPr>
        <p:spPr/>
        <p:txBody>
          <a:bodyPr/>
          <a:lstStyle>
            <a:extLst/>
          </a:lstStyle>
          <a:p>
            <a:fld id="{98ECD0A9-FBB9-7941-82B1-CC7A9C19960F}" type="slidenum">
              <a:rPr lang="en-AU" smtClean="0"/>
              <a:pPr/>
              <a:t>‹#›</a:t>
            </a:fld>
            <a:endParaRPr lang="en-AU"/>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AU"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AU" smtClean="0"/>
              <a:t>Click to edit Master text styles</a:t>
            </a:r>
          </a:p>
        </p:txBody>
      </p:sp>
      <p:sp>
        <p:nvSpPr>
          <p:cNvPr id="4" name="Date Placeholder 3"/>
          <p:cNvSpPr>
            <a:spLocks noGrp="1"/>
          </p:cNvSpPr>
          <p:nvPr>
            <p:ph type="dt" sz="half" idx="10"/>
          </p:nvPr>
        </p:nvSpPr>
        <p:spPr/>
        <p:txBody>
          <a:bodyPr/>
          <a:lstStyle>
            <a:extLst/>
          </a:lstStyle>
          <a:p>
            <a:pPr>
              <a:defRPr/>
            </a:pPr>
            <a:endParaRPr lang="en-AU"/>
          </a:p>
        </p:txBody>
      </p:sp>
      <p:sp>
        <p:nvSpPr>
          <p:cNvPr id="5" name="Footer Placeholder 4"/>
          <p:cNvSpPr>
            <a:spLocks noGrp="1"/>
          </p:cNvSpPr>
          <p:nvPr>
            <p:ph type="ftr" sz="quarter" idx="11"/>
          </p:nvPr>
        </p:nvSpPr>
        <p:spPr/>
        <p:txBody>
          <a:bodyPr/>
          <a:lstStyle>
            <a:extLst/>
          </a:lstStyle>
          <a:p>
            <a:pPr>
              <a:defRPr/>
            </a:pPr>
            <a:endParaRPr lang="en-AU"/>
          </a:p>
        </p:txBody>
      </p:sp>
      <p:sp>
        <p:nvSpPr>
          <p:cNvPr id="6" name="Slide Number Placeholder 5"/>
          <p:cNvSpPr>
            <a:spLocks noGrp="1"/>
          </p:cNvSpPr>
          <p:nvPr>
            <p:ph type="sldNum" sz="quarter" idx="12"/>
          </p:nvPr>
        </p:nvSpPr>
        <p:spPr/>
        <p:txBody>
          <a:bodyPr/>
          <a:lstStyle>
            <a:extLst/>
          </a:lstStyle>
          <a:p>
            <a:fld id="{835B46F5-71F9-6847-9F7C-3F0FFDB88E56}" type="slidenum">
              <a:rPr lang="en-AU" smtClean="0"/>
              <a:pPr/>
              <a:t>‹#›</a:t>
            </a:fld>
            <a:endParaRPr lang="en-AU"/>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425" tIns="45713" rIns="91425" bIns="45713"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425" tIns="45713" rIns="91425" bIns="45713" anchor="ctr"/>
          <a:lstStyle>
            <a:extLst/>
          </a:lstStyle>
          <a:p>
            <a:pPr algn="ctr" eaLnBrk="1" latinLnBrk="0" hangingPunct="1"/>
            <a:endParaRPr kumimoji="0"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AU"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AU"/>
          </a:p>
        </p:txBody>
      </p:sp>
      <p:sp>
        <p:nvSpPr>
          <p:cNvPr id="6" name="Footer Placeholder 5"/>
          <p:cNvSpPr>
            <a:spLocks noGrp="1"/>
          </p:cNvSpPr>
          <p:nvPr>
            <p:ph type="ftr" sz="quarter" idx="11"/>
          </p:nvPr>
        </p:nvSpPr>
        <p:spPr/>
        <p:txBody>
          <a:bodyPr/>
          <a:lstStyle>
            <a:extLst/>
          </a:lstStyle>
          <a:p>
            <a:pPr>
              <a:defRPr/>
            </a:pPr>
            <a:endParaRPr lang="en-AU"/>
          </a:p>
        </p:txBody>
      </p:sp>
      <p:sp>
        <p:nvSpPr>
          <p:cNvPr id="7" name="Slide Number Placeholder 6"/>
          <p:cNvSpPr>
            <a:spLocks noGrp="1"/>
          </p:cNvSpPr>
          <p:nvPr>
            <p:ph type="sldNum" sz="quarter" idx="12"/>
          </p:nvPr>
        </p:nvSpPr>
        <p:spPr/>
        <p:txBody>
          <a:bodyPr/>
          <a:lstStyle>
            <a:extLst/>
          </a:lstStyle>
          <a:p>
            <a:fld id="{C9FFFD84-813A-7C41-B3A3-E350717CC7D4}" type="slidenum">
              <a:rPr lang="en-AU" smtClean="0"/>
              <a:pPr/>
              <a:t>‹#›</a:t>
            </a:fld>
            <a:endParaRPr lang="en-AU"/>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AU"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3999"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AU"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3999"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AU"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32" indent="-274278">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32" indent="-274278">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AU"/>
          </a:p>
        </p:txBody>
      </p:sp>
      <p:sp>
        <p:nvSpPr>
          <p:cNvPr id="8" name="Footer Placeholder 7"/>
          <p:cNvSpPr>
            <a:spLocks noGrp="1"/>
          </p:cNvSpPr>
          <p:nvPr>
            <p:ph type="ftr" sz="quarter" idx="11"/>
          </p:nvPr>
        </p:nvSpPr>
        <p:spPr/>
        <p:txBody>
          <a:bodyPr/>
          <a:lstStyle>
            <a:extLst/>
          </a:lstStyle>
          <a:p>
            <a:pPr>
              <a:defRPr/>
            </a:pPr>
            <a:endParaRPr lang="en-AU"/>
          </a:p>
        </p:txBody>
      </p:sp>
      <p:sp>
        <p:nvSpPr>
          <p:cNvPr id="9" name="Slide Number Placeholder 8"/>
          <p:cNvSpPr>
            <a:spLocks noGrp="1"/>
          </p:cNvSpPr>
          <p:nvPr>
            <p:ph type="sldNum" sz="quarter" idx="12"/>
          </p:nvPr>
        </p:nvSpPr>
        <p:spPr/>
        <p:txBody>
          <a:bodyPr/>
          <a:lstStyle>
            <a:extLst/>
          </a:lstStyle>
          <a:p>
            <a:fld id="{5C4AE8EB-16EB-0248-BADD-E115B9EB2A64}" type="slidenum">
              <a:rPr lang="en-AU" smtClean="0"/>
              <a:pPr/>
              <a:t>‹#›</a:t>
            </a:fld>
            <a:endParaRPr lang="en-AU"/>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AU"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endParaRPr lang="en-AU"/>
          </a:p>
        </p:txBody>
      </p:sp>
      <p:sp>
        <p:nvSpPr>
          <p:cNvPr id="4" name="Footer Placeholder 3"/>
          <p:cNvSpPr>
            <a:spLocks noGrp="1"/>
          </p:cNvSpPr>
          <p:nvPr>
            <p:ph type="ftr" sz="quarter" idx="11"/>
          </p:nvPr>
        </p:nvSpPr>
        <p:spPr/>
        <p:txBody>
          <a:bodyPr/>
          <a:lstStyle>
            <a:extLst/>
          </a:lstStyle>
          <a:p>
            <a:pPr>
              <a:defRPr/>
            </a:pPr>
            <a:endParaRPr lang="en-AU"/>
          </a:p>
        </p:txBody>
      </p:sp>
      <p:sp>
        <p:nvSpPr>
          <p:cNvPr id="5" name="Slide Number Placeholder 4"/>
          <p:cNvSpPr>
            <a:spLocks noGrp="1"/>
          </p:cNvSpPr>
          <p:nvPr>
            <p:ph type="sldNum" sz="quarter" idx="12"/>
          </p:nvPr>
        </p:nvSpPr>
        <p:spPr/>
        <p:txBody>
          <a:bodyPr/>
          <a:lstStyle>
            <a:extLst/>
          </a:lstStyle>
          <a:p>
            <a:fld id="{292D8A63-AA2C-9841-A021-155E32E83EE6}" type="slidenum">
              <a:rPr lang="en-AU" smtClean="0"/>
              <a:pPr/>
              <a:t>‹#›</a:t>
            </a:fld>
            <a:endParaRPr lang="en-AU"/>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endParaRPr lang="en-AU"/>
          </a:p>
        </p:txBody>
      </p:sp>
      <p:sp>
        <p:nvSpPr>
          <p:cNvPr id="3" name="Footer Placeholder 2"/>
          <p:cNvSpPr>
            <a:spLocks noGrp="1"/>
          </p:cNvSpPr>
          <p:nvPr>
            <p:ph type="ftr" sz="quarter" idx="11"/>
          </p:nvPr>
        </p:nvSpPr>
        <p:spPr/>
        <p:txBody>
          <a:bodyPr/>
          <a:lstStyle>
            <a:extLst/>
          </a:lstStyle>
          <a:p>
            <a:pPr>
              <a:defRPr/>
            </a:pPr>
            <a:endParaRPr lang="en-AU"/>
          </a:p>
        </p:txBody>
      </p:sp>
      <p:sp>
        <p:nvSpPr>
          <p:cNvPr id="4" name="Slide Number Placeholder 3"/>
          <p:cNvSpPr>
            <a:spLocks noGrp="1"/>
          </p:cNvSpPr>
          <p:nvPr>
            <p:ph type="sldNum" sz="quarter" idx="12"/>
          </p:nvPr>
        </p:nvSpPr>
        <p:spPr/>
        <p:txBody>
          <a:bodyPr/>
          <a:lstStyle>
            <a:extLst/>
          </a:lstStyle>
          <a:p>
            <a:fld id="{F5B5156A-104E-DE48-B6A8-660DBEFE01AA}" type="slidenum">
              <a:rPr lang="en-AU" smtClean="0"/>
              <a:pPr/>
              <a:t>‹#›</a:t>
            </a:fld>
            <a:endParaRPr lang="en-AU"/>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BDC2386C-F70B-0743-A79B-CAD630C22CEC}" type="slidenum">
              <a:rPr lang="en-AU"/>
              <a:pPr/>
              <a:t>‹#›</a:t>
            </a:fld>
            <a:endParaRPr lang="en-AU"/>
          </a:p>
        </p:txBody>
      </p:sp>
    </p:spTree>
    <p:extLst>
      <p:ext uri="{BB962C8B-B14F-4D97-AF65-F5344CB8AC3E}">
        <p14:creationId xmlns:p14="http://schemas.microsoft.com/office/powerpoint/2010/main" val="145188557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9"/>
            <a:ext cx="3810000" cy="1162050"/>
          </a:xfrm>
          <a:ln>
            <a:noFill/>
          </a:ln>
        </p:spPr>
        <p:txBody>
          <a:bodyPr anchor="b"/>
          <a:lstStyle>
            <a:lvl1pPr algn="l">
              <a:lnSpc>
                <a:spcPts val="2000"/>
              </a:lnSpc>
              <a:buNone/>
              <a:defRPr sz="2200" b="1" cap="all" baseline="0"/>
            </a:lvl1pPr>
            <a:extLst/>
          </a:lstStyle>
          <a:p>
            <a:r>
              <a:rPr kumimoji="0" lang="en-AU"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13"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AU" smtClean="0"/>
              <a:t>Click to edit Master text styles</a:t>
            </a:r>
          </a:p>
        </p:txBody>
      </p:sp>
      <p:sp>
        <p:nvSpPr>
          <p:cNvPr id="4" name="Content Placeholder 3"/>
          <p:cNvSpPr>
            <a:spLocks noGrp="1"/>
          </p:cNvSpPr>
          <p:nvPr>
            <p:ph sz="half" idx="1"/>
          </p:nvPr>
        </p:nvSpPr>
        <p:spPr>
          <a:xfrm>
            <a:off x="457200" y="2133601"/>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AU"/>
          </a:p>
        </p:txBody>
      </p:sp>
      <p:sp>
        <p:nvSpPr>
          <p:cNvPr id="6" name="Footer Placeholder 5"/>
          <p:cNvSpPr>
            <a:spLocks noGrp="1"/>
          </p:cNvSpPr>
          <p:nvPr>
            <p:ph type="ftr" sz="quarter" idx="11"/>
          </p:nvPr>
        </p:nvSpPr>
        <p:spPr/>
        <p:txBody>
          <a:bodyPr/>
          <a:lstStyle>
            <a:extLst/>
          </a:lstStyle>
          <a:p>
            <a:pPr>
              <a:defRPr/>
            </a:pPr>
            <a:endParaRPr lang="en-AU"/>
          </a:p>
        </p:txBody>
      </p:sp>
      <p:sp>
        <p:nvSpPr>
          <p:cNvPr id="7" name="Slide Number Placeholder 6"/>
          <p:cNvSpPr>
            <a:spLocks noGrp="1"/>
          </p:cNvSpPr>
          <p:nvPr>
            <p:ph type="sldNum" sz="quarter" idx="12"/>
          </p:nvPr>
        </p:nvSpPr>
        <p:spPr/>
        <p:txBody>
          <a:bodyPr/>
          <a:lstStyle>
            <a:extLst/>
          </a:lstStyle>
          <a:p>
            <a:fld id="{726F39CC-DC3C-334B-AB68-D87726A70C98}" type="slidenum">
              <a:rPr lang="en-AU" smtClean="0"/>
              <a:pPr/>
              <a:t>‹#›</a:t>
            </a:fld>
            <a:endParaRPr lang="en-AU"/>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1"/>
            <a:ext cx="2743200" cy="1981200"/>
          </a:xfrm>
        </p:spPr>
        <p:txBody>
          <a:bodyPr anchor="b">
            <a:noAutofit/>
          </a:bodyPr>
          <a:lstStyle>
            <a:lvl1pPr algn="l">
              <a:buNone/>
              <a:defRPr sz="2100" b="1">
                <a:effectLst/>
              </a:defRPr>
            </a:lvl1pPr>
            <a:extLst/>
          </a:lstStyle>
          <a:p>
            <a:r>
              <a:rPr kumimoji="0" lang="en-AU"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endParaRPr lang="en-AU"/>
          </a:p>
        </p:txBody>
      </p:sp>
      <p:sp>
        <p:nvSpPr>
          <p:cNvPr id="6" name="Footer Placeholder 5"/>
          <p:cNvSpPr>
            <a:spLocks noGrp="1"/>
          </p:cNvSpPr>
          <p:nvPr>
            <p:ph type="ftr" sz="quarter" idx="11"/>
          </p:nvPr>
        </p:nvSpPr>
        <p:spPr/>
        <p:txBody>
          <a:bodyPr/>
          <a:lstStyle>
            <a:extLst/>
          </a:lstStyle>
          <a:p>
            <a:pPr>
              <a:defRPr/>
            </a:pPr>
            <a:endParaRPr lang="en-AU"/>
          </a:p>
        </p:txBody>
      </p:sp>
      <p:sp>
        <p:nvSpPr>
          <p:cNvPr id="7" name="Slide Number Placeholder 6"/>
          <p:cNvSpPr>
            <a:spLocks noGrp="1"/>
          </p:cNvSpPr>
          <p:nvPr>
            <p:ph type="sldNum" sz="quarter" idx="12"/>
          </p:nvPr>
        </p:nvSpPr>
        <p:spPr/>
        <p:txBody>
          <a:bodyPr/>
          <a:lstStyle>
            <a:extLst/>
          </a:lstStyle>
          <a:p>
            <a:fld id="{3967140A-D823-6A46-903B-301E305F70F4}" type="slidenum">
              <a:rPr lang="en-AU" smtClean="0"/>
              <a:pPr/>
              <a:t>‹#›</a:t>
            </a:fld>
            <a:endParaRPr lang="en-AU"/>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25" tIns="274278" rIns="91425" bIns="45713" rtlCol="0" anchor="t">
            <a:normAutofit/>
          </a:bodyPr>
          <a:lstStyle>
            <a:extLst/>
          </a:lstStyle>
          <a:p>
            <a:pPr marL="0" indent="-283422"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25" tIns="274278" anchor="t"/>
          <a:lstStyle>
            <a:lvl1pPr marL="0" indent="0" algn="l" eaLnBrk="1" latinLnBrk="0" hangingPunct="1">
              <a:buNone/>
              <a:defRPr sz="3200"/>
            </a:lvl1pPr>
            <a:extLst/>
          </a:lstStyle>
          <a:p>
            <a:pPr marL="0" algn="l" eaLnBrk="1" latinLnBrk="0" hangingPunct="1"/>
            <a:r>
              <a:rPr kumimoji="0" lang="en-AU"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AU" smtClean="0"/>
              <a:t>Click to edit Master text styles</a:t>
            </a: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AU"/>
          </a:p>
        </p:txBody>
      </p:sp>
      <p:sp>
        <p:nvSpPr>
          <p:cNvPr id="5" name="Footer Placeholder 4"/>
          <p:cNvSpPr>
            <a:spLocks noGrp="1"/>
          </p:cNvSpPr>
          <p:nvPr>
            <p:ph type="ftr" sz="quarter" idx="11"/>
          </p:nvPr>
        </p:nvSpPr>
        <p:spPr/>
        <p:txBody>
          <a:bodyPr/>
          <a:lstStyle>
            <a:extLst/>
          </a:lstStyle>
          <a:p>
            <a:pPr>
              <a:defRPr/>
            </a:pPr>
            <a:endParaRPr lang="en-AU"/>
          </a:p>
        </p:txBody>
      </p:sp>
      <p:sp>
        <p:nvSpPr>
          <p:cNvPr id="6" name="Slide Number Placeholder 5"/>
          <p:cNvSpPr>
            <a:spLocks noGrp="1"/>
          </p:cNvSpPr>
          <p:nvPr>
            <p:ph type="sldNum" sz="quarter" idx="12"/>
          </p:nvPr>
        </p:nvSpPr>
        <p:spPr/>
        <p:txBody>
          <a:bodyPr/>
          <a:lstStyle>
            <a:extLst/>
          </a:lstStyle>
          <a:p>
            <a:fld id="{97FAA6BB-F6B0-1B48-A5C9-6C9624A72C6B}" type="slidenum">
              <a:rPr lang="en-AU" smtClean="0"/>
              <a:pPr/>
              <a:t>‹#›</a:t>
            </a:fld>
            <a:endParaRPr lang="en-AU"/>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42"/>
            <a:ext cx="1828800" cy="5851525"/>
          </a:xfrm>
        </p:spPr>
        <p:txBody>
          <a:bodyPr vert="eaVert"/>
          <a:lstStyle>
            <a:extLst/>
          </a:lstStyle>
          <a:p>
            <a:r>
              <a:rPr kumimoji="0" lang="en-AU" smtClean="0"/>
              <a:t>Click to edit Master title style</a:t>
            </a:r>
            <a:endParaRPr kumimoji="0" lang="en-US"/>
          </a:p>
        </p:txBody>
      </p:sp>
      <p:sp>
        <p:nvSpPr>
          <p:cNvPr id="3" name="Vertical Text Placeholder 2"/>
          <p:cNvSpPr>
            <a:spLocks noGrp="1"/>
          </p:cNvSpPr>
          <p:nvPr>
            <p:ph type="body" orient="vert" idx="1"/>
          </p:nvPr>
        </p:nvSpPr>
        <p:spPr>
          <a:xfrm>
            <a:off x="1143000" y="274643"/>
            <a:ext cx="5562600" cy="5851525"/>
          </a:xfrm>
        </p:spPr>
        <p:txBody>
          <a:bodyPr vert="eaVert"/>
          <a:lstStyle>
            <a:extLst/>
          </a:lstStyle>
          <a:p>
            <a:pPr lvl="0" eaLnBrk="1" latinLnBrk="0" hangingPunct="1"/>
            <a:r>
              <a:rPr lang="en-AU" smtClean="0"/>
              <a:t>Click to edit Master text styles</a:t>
            </a:r>
          </a:p>
          <a:p>
            <a:pPr lvl="1" eaLnBrk="1" latinLnBrk="0" hangingPunct="1"/>
            <a:r>
              <a:rPr lang="en-AU" smtClean="0"/>
              <a:t>Second level</a:t>
            </a:r>
          </a:p>
          <a:p>
            <a:pPr lvl="2" eaLnBrk="1" latinLnBrk="0" hangingPunct="1"/>
            <a:r>
              <a:rPr lang="en-AU" smtClean="0"/>
              <a:t>Third level</a:t>
            </a:r>
          </a:p>
          <a:p>
            <a:pPr lvl="3" eaLnBrk="1" latinLnBrk="0" hangingPunct="1"/>
            <a:r>
              <a:rPr lang="en-AU" smtClean="0"/>
              <a:t>Fourth level</a:t>
            </a:r>
          </a:p>
          <a:p>
            <a:pPr lvl="4" eaLnBrk="1" latinLnBrk="0" hangingPunct="1"/>
            <a:r>
              <a:rPr lang="en-AU"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AU"/>
          </a:p>
        </p:txBody>
      </p:sp>
      <p:sp>
        <p:nvSpPr>
          <p:cNvPr id="5" name="Footer Placeholder 4"/>
          <p:cNvSpPr>
            <a:spLocks noGrp="1"/>
          </p:cNvSpPr>
          <p:nvPr>
            <p:ph type="ftr" sz="quarter" idx="11"/>
          </p:nvPr>
        </p:nvSpPr>
        <p:spPr/>
        <p:txBody>
          <a:bodyPr/>
          <a:lstStyle>
            <a:extLst/>
          </a:lstStyle>
          <a:p>
            <a:pPr>
              <a:defRPr/>
            </a:pPr>
            <a:endParaRPr lang="en-AU"/>
          </a:p>
        </p:txBody>
      </p:sp>
      <p:sp>
        <p:nvSpPr>
          <p:cNvPr id="6" name="Slide Number Placeholder 5"/>
          <p:cNvSpPr>
            <a:spLocks noGrp="1"/>
          </p:cNvSpPr>
          <p:nvPr>
            <p:ph type="sldNum" sz="quarter" idx="12"/>
          </p:nvPr>
        </p:nvSpPr>
        <p:spPr/>
        <p:txBody>
          <a:bodyPr/>
          <a:lstStyle>
            <a:extLst/>
          </a:lstStyle>
          <a:p>
            <a:fld id="{9A49261E-EBC9-9E40-A1B9-ECBDCDAD1B64}" type="slidenum">
              <a:rPr lang="en-AU" smtClean="0"/>
              <a:pPr/>
              <a:t>‹#›</a:t>
            </a:fld>
            <a:endParaRPr lang="en-AU"/>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5" name="Shape 5"/>
          <p:cNvSpPr>
            <a:spLocks noGrp="1"/>
          </p:cNvSpPr>
          <p:nvPr>
            <p:ph type="title"/>
          </p:nvPr>
        </p:nvSpPr>
        <p:spPr>
          <a:prstGeom prst="rect">
            <a:avLst/>
          </a:prstGeom>
        </p:spPr>
        <p:txBody>
          <a:bodyPr/>
          <a:lstStyle/>
          <a:p>
            <a:pPr lvl="0">
              <a:defRPr sz="1800">
                <a:uFillTx/>
              </a:defRPr>
            </a:pPr>
            <a:r>
              <a:rPr sz="4400">
                <a:uFill>
                  <a:solidFill/>
                </a:uFill>
              </a:rPr>
              <a:t>Title Text</a:t>
            </a:r>
          </a:p>
        </p:txBody>
      </p:sp>
      <p:sp>
        <p:nvSpPr>
          <p:cNvPr id="6" name="Shape 6"/>
          <p:cNvSpPr>
            <a:spLocks noGrp="1"/>
          </p:cNvSpPr>
          <p:nvPr>
            <p:ph type="body" idx="1"/>
          </p:nvPr>
        </p:nvSpPr>
        <p:spPr>
          <a:prstGeom prst="rect">
            <a:avLst/>
          </a:prstGeom>
        </p:spPr>
        <p:txBody>
          <a:bodyPr/>
          <a:lstStyle>
            <a:lvl2pPr marL="639566" indent="-236628">
              <a:spcBef>
                <a:spcPts val="492"/>
              </a:spcBef>
              <a:defRPr sz="2800"/>
            </a:lvl2pPr>
            <a:lvl3pPr marL="886240" indent="-227699">
              <a:buClr>
                <a:srgbClr val="FFC301"/>
              </a:buClr>
              <a:defRPr sz="2400"/>
            </a:lvl3pPr>
            <a:lvl4pPr marL="1097196" indent="-173006">
              <a:spcBef>
                <a:spcPts val="422"/>
              </a:spcBef>
              <a:buClr>
                <a:srgbClr val="D0423C"/>
              </a:buClr>
              <a:defRPr sz="2000"/>
            </a:lvl4pPr>
            <a:lvl5pPr marL="1298108" indent="-181936">
              <a:spcBef>
                <a:spcPts val="422"/>
              </a:spcBef>
              <a:buClr>
                <a:srgbClr val="95B542"/>
              </a:buCl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Tree>
    <p:extLst>
      <p:ext uri="{BB962C8B-B14F-4D97-AF65-F5344CB8AC3E}">
        <p14:creationId xmlns:p14="http://schemas.microsoft.com/office/powerpoint/2010/main" val="104155697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AU"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517569A1-4283-A240-BDA3-5C2053688345}" type="slidenum">
              <a:rPr lang="en-AU"/>
              <a:pPr/>
              <a:t>‹#›</a:t>
            </a:fld>
            <a:endParaRPr lang="en-AU"/>
          </a:p>
        </p:txBody>
      </p:sp>
    </p:spTree>
    <p:extLst>
      <p:ext uri="{BB962C8B-B14F-4D97-AF65-F5344CB8AC3E}">
        <p14:creationId xmlns:p14="http://schemas.microsoft.com/office/powerpoint/2010/main" val="3168461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FF53E830-1285-C242-804A-C05398E33765}" type="slidenum">
              <a:rPr lang="en-AU"/>
              <a:pPr/>
              <a:t>‹#›</a:t>
            </a:fld>
            <a:endParaRPr lang="en-AU"/>
          </a:p>
        </p:txBody>
      </p:sp>
    </p:spTree>
    <p:extLst>
      <p:ext uri="{BB962C8B-B14F-4D97-AF65-F5344CB8AC3E}">
        <p14:creationId xmlns:p14="http://schemas.microsoft.com/office/powerpoint/2010/main" val="2087990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fld id="{20DD8448-0D5A-AB4A-B07A-993055906CEE}" type="slidenum">
              <a:rPr lang="en-AU"/>
              <a:pPr/>
              <a:t>‹#›</a:t>
            </a:fld>
            <a:endParaRPr lang="en-AU"/>
          </a:p>
        </p:txBody>
      </p:sp>
    </p:spTree>
    <p:extLst>
      <p:ext uri="{BB962C8B-B14F-4D97-AF65-F5344CB8AC3E}">
        <p14:creationId xmlns:p14="http://schemas.microsoft.com/office/powerpoint/2010/main" val="3490542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fld id="{28C3D789-577B-424A-965C-F2DDC8C1F9FE}" type="slidenum">
              <a:rPr lang="en-AU"/>
              <a:pPr/>
              <a:t>‹#›</a:t>
            </a:fld>
            <a:endParaRPr lang="en-AU"/>
          </a:p>
        </p:txBody>
      </p:sp>
    </p:spTree>
    <p:extLst>
      <p:ext uri="{BB962C8B-B14F-4D97-AF65-F5344CB8AC3E}">
        <p14:creationId xmlns:p14="http://schemas.microsoft.com/office/powerpoint/2010/main" val="424982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fld id="{7F4E69CC-4EE8-1545-9876-B090FB173251}" type="slidenum">
              <a:rPr lang="en-AU"/>
              <a:pPr/>
              <a:t>‹#›</a:t>
            </a:fld>
            <a:endParaRPr lang="en-AU"/>
          </a:p>
        </p:txBody>
      </p:sp>
    </p:spTree>
    <p:extLst>
      <p:ext uri="{BB962C8B-B14F-4D97-AF65-F5344CB8AC3E}">
        <p14:creationId xmlns:p14="http://schemas.microsoft.com/office/powerpoint/2010/main" val="37938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EC870874-7B13-394F-9143-F2F4F148F581}" type="slidenum">
              <a:rPr lang="en-AU"/>
              <a:pPr/>
              <a:t>‹#›</a:t>
            </a:fld>
            <a:endParaRPr lang="en-AU"/>
          </a:p>
        </p:txBody>
      </p:sp>
    </p:spTree>
    <p:extLst>
      <p:ext uri="{BB962C8B-B14F-4D97-AF65-F5344CB8AC3E}">
        <p14:creationId xmlns:p14="http://schemas.microsoft.com/office/powerpoint/2010/main" val="363857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xfrm>
            <a:off x="7345363" y="6542088"/>
            <a:ext cx="1196975" cy="144462"/>
          </a:xfrm>
          <a:prstGeom prst="rect">
            <a:avLst/>
          </a:prstGeom>
          <a:ln/>
        </p:spPr>
        <p:txBody>
          <a:bodyPr lIns="91435" tIns="45718" rIns="91435" bIns="45718"/>
          <a:lstStyle>
            <a:lvl1pPr>
              <a:defRPr/>
            </a:lvl1pPr>
          </a:lstStyle>
          <a:p>
            <a:pPr>
              <a:defRPr/>
            </a:pPr>
            <a:endParaRPr lang="en-AU"/>
          </a:p>
        </p:txBody>
      </p:sp>
      <p:sp>
        <p:nvSpPr>
          <p:cNvPr id="5" name="Rectangle 5"/>
          <p:cNvSpPr>
            <a:spLocks noGrp="1" noChangeArrowheads="1"/>
          </p:cNvSpPr>
          <p:nvPr>
            <p:ph type="ftr" sz="quarter" idx="11"/>
          </p:nvPr>
        </p:nvSpPr>
        <p:spPr>
          <a:xfrm>
            <a:off x="2700341" y="6542088"/>
            <a:ext cx="4537075" cy="144462"/>
          </a:xfrm>
          <a:prstGeom prst="rect">
            <a:avLst/>
          </a:prstGeom>
          <a:ln/>
        </p:spPr>
        <p:txBody>
          <a:bodyPr lIns="91435" tIns="45718" rIns="91435" bIns="45718"/>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716D6A06-40B3-9B45-930E-980B865C820F}" type="slidenum">
              <a:rPr lang="en-AU"/>
              <a:pPr/>
              <a:t>‹#›</a:t>
            </a:fld>
            <a:endParaRPr lang="en-AU"/>
          </a:p>
        </p:txBody>
      </p:sp>
    </p:spTree>
    <p:extLst>
      <p:ext uri="{BB962C8B-B14F-4D97-AF65-F5344CB8AC3E}">
        <p14:creationId xmlns:p14="http://schemas.microsoft.com/office/powerpoint/2010/main" val="3929754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6DC2DB87-05FC-CB40-9356-9682D36D3A25}" type="slidenum">
              <a:rPr lang="en-AU"/>
              <a:pPr/>
              <a:t>‹#›</a:t>
            </a:fld>
            <a:endParaRPr lang="en-AU"/>
          </a:p>
        </p:txBody>
      </p:sp>
    </p:spTree>
    <p:extLst>
      <p:ext uri="{BB962C8B-B14F-4D97-AF65-F5344CB8AC3E}">
        <p14:creationId xmlns:p14="http://schemas.microsoft.com/office/powerpoint/2010/main" val="415251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CC5F515E-130F-C047-AC9A-857E092A1D63}" type="slidenum">
              <a:rPr lang="en-AU"/>
              <a:pPr/>
              <a:t>‹#›</a:t>
            </a:fld>
            <a:endParaRPr lang="en-AU"/>
          </a:p>
        </p:txBody>
      </p:sp>
    </p:spTree>
    <p:extLst>
      <p:ext uri="{BB962C8B-B14F-4D97-AF65-F5344CB8AC3E}">
        <p14:creationId xmlns:p14="http://schemas.microsoft.com/office/powerpoint/2010/main" val="3907250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6" y="333375"/>
            <a:ext cx="2090737" cy="5792788"/>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323850" y="333375"/>
            <a:ext cx="6119813" cy="5792788"/>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18ADF60E-4909-7C4C-9DAD-45E58896BA51}" type="slidenum">
              <a:rPr lang="en-AU"/>
              <a:pPr/>
              <a:t>‹#›</a:t>
            </a:fld>
            <a:endParaRPr lang="en-AU"/>
          </a:p>
        </p:txBody>
      </p:sp>
    </p:spTree>
    <p:extLst>
      <p:ext uri="{BB962C8B-B14F-4D97-AF65-F5344CB8AC3E}">
        <p14:creationId xmlns:p14="http://schemas.microsoft.com/office/powerpoint/2010/main" val="16456968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lIns="91425" tIns="45713" rIns="91425" bIns="45713"/>
          <a:lstStyle>
            <a:lvl1pPr marL="0" indent="0" algn="ctr">
              <a:buNone/>
              <a:defRPr/>
            </a:lvl1pPr>
            <a:lvl2pPr marL="457130" indent="0" algn="ctr">
              <a:buNone/>
              <a:defRPr/>
            </a:lvl2pPr>
            <a:lvl3pPr marL="914259" indent="0" algn="ctr">
              <a:buNone/>
              <a:defRPr/>
            </a:lvl3pPr>
            <a:lvl4pPr marL="1371390" indent="0" algn="ctr">
              <a:buNone/>
              <a:defRPr/>
            </a:lvl4pPr>
            <a:lvl5pPr marL="1828519" indent="0" algn="ctr">
              <a:buNone/>
              <a:defRPr/>
            </a:lvl5pPr>
            <a:lvl6pPr marL="2285649" indent="0" algn="ctr">
              <a:buNone/>
              <a:defRPr/>
            </a:lvl6pPr>
            <a:lvl7pPr marL="2742780" indent="0" algn="ctr">
              <a:buNone/>
              <a:defRPr/>
            </a:lvl7pPr>
            <a:lvl8pPr marL="3199908" indent="0" algn="ctr">
              <a:buNone/>
              <a:defRPr/>
            </a:lvl8pPr>
            <a:lvl9pPr marL="3657039" indent="0" algn="ctr">
              <a:buNone/>
              <a:defRPr/>
            </a:lvl9pPr>
          </a:lstStyle>
          <a:p>
            <a:r>
              <a:rPr lang="en-AU" smtClean="0"/>
              <a:t>Click to edit Master subtitle style</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AU"/>
          </a:p>
        </p:txBody>
      </p:sp>
      <p:sp>
        <p:nvSpPr>
          <p:cNvPr id="5" name="Rectangle 18"/>
          <p:cNvSpPr>
            <a:spLocks noGrp="1" noChangeArrowheads="1"/>
          </p:cNvSpPr>
          <p:nvPr>
            <p:ph type="ftr" sz="quarter" idx="11"/>
          </p:nvPr>
        </p:nvSpPr>
        <p:spPr>
          <a:ln/>
        </p:spPr>
        <p:txBody>
          <a:bodyPr/>
          <a:lstStyle>
            <a:lvl1pPr>
              <a:defRPr/>
            </a:lvl1pPr>
          </a:lstStyle>
          <a:p>
            <a:pPr>
              <a:defRPr/>
            </a:pPr>
            <a:endParaRPr lang="en-AU"/>
          </a:p>
        </p:txBody>
      </p:sp>
      <p:sp>
        <p:nvSpPr>
          <p:cNvPr id="6" name="Rectangle 19"/>
          <p:cNvSpPr>
            <a:spLocks noGrp="1" noChangeArrowheads="1"/>
          </p:cNvSpPr>
          <p:nvPr>
            <p:ph type="sldNum" sz="quarter" idx="12"/>
          </p:nvPr>
        </p:nvSpPr>
        <p:spPr>
          <a:ln/>
        </p:spPr>
        <p:txBody>
          <a:bodyPr/>
          <a:lstStyle>
            <a:lvl1pPr>
              <a:defRPr/>
            </a:lvl1pPr>
          </a:lstStyle>
          <a:p>
            <a:fld id="{BBBA63DA-C4DF-E64D-B245-9D0E3409B4CF}" type="slidenum">
              <a:rPr lang="en-AU"/>
              <a:pPr/>
              <a:t>‹#›</a:t>
            </a:fld>
            <a:endParaRPr lang="en-AU"/>
          </a:p>
        </p:txBody>
      </p:sp>
    </p:spTree>
    <p:extLst>
      <p:ext uri="{BB962C8B-B14F-4D97-AF65-F5344CB8AC3E}">
        <p14:creationId xmlns:p14="http://schemas.microsoft.com/office/powerpoint/2010/main" val="3612430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a:xfrm>
            <a:off x="457200" y="1600203"/>
            <a:ext cx="8229600" cy="4525963"/>
          </a:xfrm>
          <a:prstGeom prst="rect">
            <a:avLst/>
          </a:prstGeom>
        </p:spPr>
        <p:txBody>
          <a:bodyPr vert="horz" lIns="91425" tIns="45713" rIns="91425" bIns="45713"/>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AU"/>
          </a:p>
        </p:txBody>
      </p:sp>
      <p:sp>
        <p:nvSpPr>
          <p:cNvPr id="5" name="Rectangle 18"/>
          <p:cNvSpPr>
            <a:spLocks noGrp="1" noChangeArrowheads="1"/>
          </p:cNvSpPr>
          <p:nvPr>
            <p:ph type="ftr" sz="quarter" idx="11"/>
          </p:nvPr>
        </p:nvSpPr>
        <p:spPr>
          <a:ln/>
        </p:spPr>
        <p:txBody>
          <a:bodyPr/>
          <a:lstStyle>
            <a:lvl1pPr>
              <a:defRPr/>
            </a:lvl1pPr>
          </a:lstStyle>
          <a:p>
            <a:pPr>
              <a:defRPr/>
            </a:pPr>
            <a:endParaRPr lang="en-AU"/>
          </a:p>
        </p:txBody>
      </p:sp>
      <p:sp>
        <p:nvSpPr>
          <p:cNvPr id="6" name="Rectangle 19"/>
          <p:cNvSpPr>
            <a:spLocks noGrp="1" noChangeArrowheads="1"/>
          </p:cNvSpPr>
          <p:nvPr>
            <p:ph type="sldNum" sz="quarter" idx="12"/>
          </p:nvPr>
        </p:nvSpPr>
        <p:spPr>
          <a:ln/>
        </p:spPr>
        <p:txBody>
          <a:bodyPr/>
          <a:lstStyle>
            <a:lvl1pPr>
              <a:defRPr/>
            </a:lvl1pPr>
          </a:lstStyle>
          <a:p>
            <a:fld id="{0A05670E-0B25-D147-8EAA-625895B8F2D7}" type="slidenum">
              <a:rPr lang="en-AU"/>
              <a:pPr/>
              <a:t>‹#›</a:t>
            </a:fld>
            <a:endParaRPr lang="en-AU"/>
          </a:p>
        </p:txBody>
      </p:sp>
    </p:spTree>
    <p:extLst>
      <p:ext uri="{BB962C8B-B14F-4D97-AF65-F5344CB8AC3E}">
        <p14:creationId xmlns:p14="http://schemas.microsoft.com/office/powerpoint/2010/main" val="1765199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6"/>
            <a:ext cx="7772400" cy="1500187"/>
          </a:xfrm>
          <a:prstGeom prst="rect">
            <a:avLst/>
          </a:prstGeom>
        </p:spPr>
        <p:txBody>
          <a:bodyPr vert="horz" lIns="91425" tIns="45713" rIns="91425" bIns="45713"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AU" smtClean="0"/>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AU"/>
          </a:p>
        </p:txBody>
      </p:sp>
      <p:sp>
        <p:nvSpPr>
          <p:cNvPr id="5" name="Rectangle 18"/>
          <p:cNvSpPr>
            <a:spLocks noGrp="1" noChangeArrowheads="1"/>
          </p:cNvSpPr>
          <p:nvPr>
            <p:ph type="ftr" sz="quarter" idx="11"/>
          </p:nvPr>
        </p:nvSpPr>
        <p:spPr>
          <a:ln/>
        </p:spPr>
        <p:txBody>
          <a:bodyPr/>
          <a:lstStyle>
            <a:lvl1pPr>
              <a:defRPr/>
            </a:lvl1pPr>
          </a:lstStyle>
          <a:p>
            <a:pPr>
              <a:defRPr/>
            </a:pPr>
            <a:endParaRPr lang="en-AU"/>
          </a:p>
        </p:txBody>
      </p:sp>
      <p:sp>
        <p:nvSpPr>
          <p:cNvPr id="6" name="Rectangle 19"/>
          <p:cNvSpPr>
            <a:spLocks noGrp="1" noChangeArrowheads="1"/>
          </p:cNvSpPr>
          <p:nvPr>
            <p:ph type="sldNum" sz="quarter" idx="12"/>
          </p:nvPr>
        </p:nvSpPr>
        <p:spPr>
          <a:ln/>
        </p:spPr>
        <p:txBody>
          <a:bodyPr/>
          <a:lstStyle>
            <a:lvl1pPr>
              <a:defRPr/>
            </a:lvl1pPr>
          </a:lstStyle>
          <a:p>
            <a:fld id="{89E69329-16C0-F940-B15D-D03FD7C68B80}" type="slidenum">
              <a:rPr lang="en-AU"/>
              <a:pPr/>
              <a:t>‹#›</a:t>
            </a:fld>
            <a:endParaRPr lang="en-AU"/>
          </a:p>
        </p:txBody>
      </p:sp>
    </p:spTree>
    <p:extLst>
      <p:ext uri="{BB962C8B-B14F-4D97-AF65-F5344CB8AC3E}">
        <p14:creationId xmlns:p14="http://schemas.microsoft.com/office/powerpoint/2010/main" val="9593208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3"/>
            <a:ext cx="4038600" cy="4525963"/>
          </a:xfrm>
          <a:prstGeom prst="rect">
            <a:avLst/>
          </a:prstGeom>
        </p:spPr>
        <p:txBody>
          <a:bodyPr vert="horz" lIns="91425" tIns="45713" rIns="91425" bIns="45713"/>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3"/>
            <a:ext cx="4038600" cy="4525963"/>
          </a:xfrm>
          <a:prstGeom prst="rect">
            <a:avLst/>
          </a:prstGeom>
        </p:spPr>
        <p:txBody>
          <a:bodyPr vert="horz" lIns="91425" tIns="45713" rIns="91425" bIns="45713"/>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17"/>
          <p:cNvSpPr>
            <a:spLocks noGrp="1" noChangeArrowheads="1"/>
          </p:cNvSpPr>
          <p:nvPr>
            <p:ph type="dt" sz="half" idx="10"/>
          </p:nvPr>
        </p:nvSpPr>
        <p:spPr>
          <a:ln/>
        </p:spPr>
        <p:txBody>
          <a:bodyPr/>
          <a:lstStyle>
            <a:lvl1pPr>
              <a:defRPr/>
            </a:lvl1pPr>
          </a:lstStyle>
          <a:p>
            <a:pPr>
              <a:defRPr/>
            </a:pPr>
            <a:endParaRPr lang="en-AU"/>
          </a:p>
        </p:txBody>
      </p:sp>
      <p:sp>
        <p:nvSpPr>
          <p:cNvPr id="6" name="Rectangle 18"/>
          <p:cNvSpPr>
            <a:spLocks noGrp="1" noChangeArrowheads="1"/>
          </p:cNvSpPr>
          <p:nvPr>
            <p:ph type="ftr" sz="quarter" idx="11"/>
          </p:nvPr>
        </p:nvSpPr>
        <p:spPr>
          <a:ln/>
        </p:spPr>
        <p:txBody>
          <a:bodyPr/>
          <a:lstStyle>
            <a:lvl1pPr>
              <a:defRPr/>
            </a:lvl1pPr>
          </a:lstStyle>
          <a:p>
            <a:pPr>
              <a:defRPr/>
            </a:pPr>
            <a:endParaRPr lang="en-AU"/>
          </a:p>
        </p:txBody>
      </p:sp>
      <p:sp>
        <p:nvSpPr>
          <p:cNvPr id="7" name="Rectangle 19"/>
          <p:cNvSpPr>
            <a:spLocks noGrp="1" noChangeArrowheads="1"/>
          </p:cNvSpPr>
          <p:nvPr>
            <p:ph type="sldNum" sz="quarter" idx="12"/>
          </p:nvPr>
        </p:nvSpPr>
        <p:spPr>
          <a:ln/>
        </p:spPr>
        <p:txBody>
          <a:bodyPr/>
          <a:lstStyle>
            <a:lvl1pPr>
              <a:defRPr/>
            </a:lvl1pPr>
          </a:lstStyle>
          <a:p>
            <a:fld id="{F1CC40DE-72C1-8349-A6F6-92609BFE3220}" type="slidenum">
              <a:rPr lang="en-AU"/>
              <a:pPr/>
              <a:t>‹#›</a:t>
            </a:fld>
            <a:endParaRPr lang="en-AU"/>
          </a:p>
        </p:txBody>
      </p:sp>
    </p:spTree>
    <p:extLst>
      <p:ext uri="{BB962C8B-B14F-4D97-AF65-F5344CB8AC3E}">
        <p14:creationId xmlns:p14="http://schemas.microsoft.com/office/powerpoint/2010/main" val="2063301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lIns="91425" tIns="45713" rIns="91425" bIns="45713"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lIns="91425" tIns="45713" rIns="91425" bIns="45713"/>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vert="horz" lIns="91425" tIns="45713" rIns="91425" bIns="45713"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vert="horz" lIns="91425" tIns="45713" rIns="91425" bIns="45713"/>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17"/>
          <p:cNvSpPr>
            <a:spLocks noGrp="1" noChangeArrowheads="1"/>
          </p:cNvSpPr>
          <p:nvPr>
            <p:ph type="dt" sz="half" idx="10"/>
          </p:nvPr>
        </p:nvSpPr>
        <p:spPr>
          <a:ln/>
        </p:spPr>
        <p:txBody>
          <a:bodyPr/>
          <a:lstStyle>
            <a:lvl1pPr>
              <a:defRPr/>
            </a:lvl1pPr>
          </a:lstStyle>
          <a:p>
            <a:pPr>
              <a:defRPr/>
            </a:pPr>
            <a:endParaRPr lang="en-AU"/>
          </a:p>
        </p:txBody>
      </p:sp>
      <p:sp>
        <p:nvSpPr>
          <p:cNvPr id="8" name="Rectangle 18"/>
          <p:cNvSpPr>
            <a:spLocks noGrp="1" noChangeArrowheads="1"/>
          </p:cNvSpPr>
          <p:nvPr>
            <p:ph type="ftr" sz="quarter" idx="11"/>
          </p:nvPr>
        </p:nvSpPr>
        <p:spPr>
          <a:ln/>
        </p:spPr>
        <p:txBody>
          <a:bodyPr/>
          <a:lstStyle>
            <a:lvl1pPr>
              <a:defRPr/>
            </a:lvl1pPr>
          </a:lstStyle>
          <a:p>
            <a:pPr>
              <a:defRPr/>
            </a:pPr>
            <a:endParaRPr lang="en-AU"/>
          </a:p>
        </p:txBody>
      </p:sp>
      <p:sp>
        <p:nvSpPr>
          <p:cNvPr id="9" name="Rectangle 19"/>
          <p:cNvSpPr>
            <a:spLocks noGrp="1" noChangeArrowheads="1"/>
          </p:cNvSpPr>
          <p:nvPr>
            <p:ph type="sldNum" sz="quarter" idx="12"/>
          </p:nvPr>
        </p:nvSpPr>
        <p:spPr>
          <a:ln/>
        </p:spPr>
        <p:txBody>
          <a:bodyPr/>
          <a:lstStyle>
            <a:lvl1pPr>
              <a:defRPr/>
            </a:lvl1pPr>
          </a:lstStyle>
          <a:p>
            <a:fld id="{F21B84D4-ACEC-454D-A9F7-59BB95F71598}" type="slidenum">
              <a:rPr lang="en-AU"/>
              <a:pPr/>
              <a:t>‹#›</a:t>
            </a:fld>
            <a:endParaRPr lang="en-AU"/>
          </a:p>
        </p:txBody>
      </p:sp>
    </p:spTree>
    <p:extLst>
      <p:ext uri="{BB962C8B-B14F-4D97-AF65-F5344CB8AC3E}">
        <p14:creationId xmlns:p14="http://schemas.microsoft.com/office/powerpoint/2010/main" val="38351273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17"/>
          <p:cNvSpPr>
            <a:spLocks noGrp="1" noChangeArrowheads="1"/>
          </p:cNvSpPr>
          <p:nvPr>
            <p:ph type="dt" sz="half" idx="10"/>
          </p:nvPr>
        </p:nvSpPr>
        <p:spPr>
          <a:ln/>
        </p:spPr>
        <p:txBody>
          <a:bodyPr/>
          <a:lstStyle>
            <a:lvl1pPr>
              <a:defRPr/>
            </a:lvl1pPr>
          </a:lstStyle>
          <a:p>
            <a:pPr>
              <a:defRPr/>
            </a:pPr>
            <a:endParaRPr lang="en-AU"/>
          </a:p>
        </p:txBody>
      </p:sp>
      <p:sp>
        <p:nvSpPr>
          <p:cNvPr id="4" name="Rectangle 18"/>
          <p:cNvSpPr>
            <a:spLocks noGrp="1" noChangeArrowheads="1"/>
          </p:cNvSpPr>
          <p:nvPr>
            <p:ph type="ftr" sz="quarter" idx="11"/>
          </p:nvPr>
        </p:nvSpPr>
        <p:spPr>
          <a:ln/>
        </p:spPr>
        <p:txBody>
          <a:bodyPr/>
          <a:lstStyle>
            <a:lvl1pPr>
              <a:defRPr/>
            </a:lvl1pPr>
          </a:lstStyle>
          <a:p>
            <a:pPr>
              <a:defRPr/>
            </a:pPr>
            <a:endParaRPr lang="en-AU"/>
          </a:p>
        </p:txBody>
      </p:sp>
      <p:sp>
        <p:nvSpPr>
          <p:cNvPr id="5" name="Rectangle 19"/>
          <p:cNvSpPr>
            <a:spLocks noGrp="1" noChangeArrowheads="1"/>
          </p:cNvSpPr>
          <p:nvPr>
            <p:ph type="sldNum" sz="quarter" idx="12"/>
          </p:nvPr>
        </p:nvSpPr>
        <p:spPr>
          <a:ln/>
        </p:spPr>
        <p:txBody>
          <a:bodyPr/>
          <a:lstStyle>
            <a:lvl1pPr>
              <a:defRPr/>
            </a:lvl1pPr>
          </a:lstStyle>
          <a:p>
            <a:fld id="{585D6BF6-5AC6-3F44-B20D-18FA96CAE39B}" type="slidenum">
              <a:rPr lang="en-AU"/>
              <a:pPr/>
              <a:t>‹#›</a:t>
            </a:fld>
            <a:endParaRPr lang="en-AU"/>
          </a:p>
        </p:txBody>
      </p:sp>
    </p:spTree>
    <p:extLst>
      <p:ext uri="{BB962C8B-B14F-4D97-AF65-F5344CB8AC3E}">
        <p14:creationId xmlns:p14="http://schemas.microsoft.com/office/powerpoint/2010/main" val="35542353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AU"/>
          </a:p>
        </p:txBody>
      </p:sp>
      <p:sp>
        <p:nvSpPr>
          <p:cNvPr id="3" name="Rectangle 18"/>
          <p:cNvSpPr>
            <a:spLocks noGrp="1" noChangeArrowheads="1"/>
          </p:cNvSpPr>
          <p:nvPr>
            <p:ph type="ftr" sz="quarter" idx="11"/>
          </p:nvPr>
        </p:nvSpPr>
        <p:spPr>
          <a:ln/>
        </p:spPr>
        <p:txBody>
          <a:bodyPr/>
          <a:lstStyle>
            <a:lvl1pPr>
              <a:defRPr/>
            </a:lvl1pPr>
          </a:lstStyle>
          <a:p>
            <a:pPr>
              <a:defRPr/>
            </a:pPr>
            <a:endParaRPr lang="en-AU"/>
          </a:p>
        </p:txBody>
      </p:sp>
      <p:sp>
        <p:nvSpPr>
          <p:cNvPr id="4" name="Rectangle 19"/>
          <p:cNvSpPr>
            <a:spLocks noGrp="1" noChangeArrowheads="1"/>
          </p:cNvSpPr>
          <p:nvPr>
            <p:ph type="sldNum" sz="quarter" idx="12"/>
          </p:nvPr>
        </p:nvSpPr>
        <p:spPr>
          <a:ln/>
        </p:spPr>
        <p:txBody>
          <a:bodyPr/>
          <a:lstStyle>
            <a:lvl1pPr>
              <a:defRPr/>
            </a:lvl1pPr>
          </a:lstStyle>
          <a:p>
            <a:fld id="{136AB9DC-CBBA-E543-9C12-6B8F8385EC66}" type="slidenum">
              <a:rPr lang="en-AU"/>
              <a:pPr/>
              <a:t>‹#›</a:t>
            </a:fld>
            <a:endParaRPr lang="en-AU"/>
          </a:p>
        </p:txBody>
      </p:sp>
    </p:spTree>
    <p:extLst>
      <p:ext uri="{BB962C8B-B14F-4D97-AF65-F5344CB8AC3E}">
        <p14:creationId xmlns:p14="http://schemas.microsoft.com/office/powerpoint/2010/main" val="396180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AU" smtClean="0"/>
              <a:t>Click to edit Master text styles</a:t>
            </a:r>
          </a:p>
        </p:txBody>
      </p:sp>
      <p:sp>
        <p:nvSpPr>
          <p:cNvPr id="4" name="Rectangle 4"/>
          <p:cNvSpPr>
            <a:spLocks noGrp="1" noChangeArrowheads="1"/>
          </p:cNvSpPr>
          <p:nvPr>
            <p:ph type="dt" sz="half" idx="10"/>
          </p:nvPr>
        </p:nvSpPr>
        <p:spPr>
          <a:xfrm>
            <a:off x="7345363" y="6542088"/>
            <a:ext cx="1196975" cy="144462"/>
          </a:xfrm>
          <a:prstGeom prst="rect">
            <a:avLst/>
          </a:prstGeom>
          <a:ln/>
        </p:spPr>
        <p:txBody>
          <a:bodyPr lIns="91435" tIns="45718" rIns="91435" bIns="45718"/>
          <a:lstStyle>
            <a:lvl1pPr>
              <a:defRPr/>
            </a:lvl1pPr>
          </a:lstStyle>
          <a:p>
            <a:pPr>
              <a:defRPr/>
            </a:pPr>
            <a:endParaRPr lang="en-AU"/>
          </a:p>
        </p:txBody>
      </p:sp>
      <p:sp>
        <p:nvSpPr>
          <p:cNvPr id="5" name="Rectangle 5"/>
          <p:cNvSpPr>
            <a:spLocks noGrp="1" noChangeArrowheads="1"/>
          </p:cNvSpPr>
          <p:nvPr>
            <p:ph type="ftr" sz="quarter" idx="11"/>
          </p:nvPr>
        </p:nvSpPr>
        <p:spPr>
          <a:xfrm>
            <a:off x="2700341" y="6542088"/>
            <a:ext cx="4537075" cy="144462"/>
          </a:xfrm>
          <a:prstGeom prst="rect">
            <a:avLst/>
          </a:prstGeom>
          <a:ln/>
        </p:spPr>
        <p:txBody>
          <a:bodyPr lIns="91435" tIns="45718" rIns="91435" bIns="45718"/>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FB7E04D8-0CBE-F244-8BDA-A71D68235CBE}" type="slidenum">
              <a:rPr lang="en-AU"/>
              <a:pPr/>
              <a:t>‹#›</a:t>
            </a:fld>
            <a:endParaRPr lang="en-AU"/>
          </a:p>
        </p:txBody>
      </p:sp>
    </p:spTree>
    <p:extLst>
      <p:ext uri="{BB962C8B-B14F-4D97-AF65-F5344CB8AC3E}">
        <p14:creationId xmlns:p14="http://schemas.microsoft.com/office/powerpoint/2010/main" val="21349038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3"/>
            <a:ext cx="5111750" cy="5853113"/>
          </a:xfrm>
          <a:prstGeom prst="rect">
            <a:avLst/>
          </a:prstGeom>
        </p:spPr>
        <p:txBody>
          <a:bodyPr vert="horz" lIns="91425" tIns="45713" rIns="91425" bIns="45713"/>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2" y="1435101"/>
            <a:ext cx="3008313" cy="4691063"/>
          </a:xfrm>
          <a:prstGeom prst="rect">
            <a:avLst/>
          </a:prstGeom>
        </p:spPr>
        <p:txBody>
          <a:bodyPr vert="horz" lIns="91425" tIns="45713" rIns="91425" bIns="45713"/>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AU"/>
          </a:p>
        </p:txBody>
      </p:sp>
      <p:sp>
        <p:nvSpPr>
          <p:cNvPr id="6" name="Rectangle 18"/>
          <p:cNvSpPr>
            <a:spLocks noGrp="1" noChangeArrowheads="1"/>
          </p:cNvSpPr>
          <p:nvPr>
            <p:ph type="ftr" sz="quarter" idx="11"/>
          </p:nvPr>
        </p:nvSpPr>
        <p:spPr>
          <a:ln/>
        </p:spPr>
        <p:txBody>
          <a:bodyPr/>
          <a:lstStyle>
            <a:lvl1pPr>
              <a:defRPr/>
            </a:lvl1pPr>
          </a:lstStyle>
          <a:p>
            <a:pPr>
              <a:defRPr/>
            </a:pPr>
            <a:endParaRPr lang="en-AU"/>
          </a:p>
        </p:txBody>
      </p:sp>
      <p:sp>
        <p:nvSpPr>
          <p:cNvPr id="7" name="Rectangle 19"/>
          <p:cNvSpPr>
            <a:spLocks noGrp="1" noChangeArrowheads="1"/>
          </p:cNvSpPr>
          <p:nvPr>
            <p:ph type="sldNum" sz="quarter" idx="12"/>
          </p:nvPr>
        </p:nvSpPr>
        <p:spPr>
          <a:ln/>
        </p:spPr>
        <p:txBody>
          <a:bodyPr/>
          <a:lstStyle>
            <a:lvl1pPr>
              <a:defRPr/>
            </a:lvl1pPr>
          </a:lstStyle>
          <a:p>
            <a:fld id="{1BB2FC9A-8B49-DE42-A0A1-F28FE06F8FE5}" type="slidenum">
              <a:rPr lang="en-AU"/>
              <a:pPr/>
              <a:t>‹#›</a:t>
            </a:fld>
            <a:endParaRPr lang="en-AU"/>
          </a:p>
        </p:txBody>
      </p:sp>
    </p:spTree>
    <p:extLst>
      <p:ext uri="{BB962C8B-B14F-4D97-AF65-F5344CB8AC3E}">
        <p14:creationId xmlns:p14="http://schemas.microsoft.com/office/powerpoint/2010/main" val="3608583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lIns="91425" tIns="45713" rIns="91425" bIns="45713"/>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lIns="91425" tIns="45713" rIns="91425" bIns="45713"/>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AU"/>
          </a:p>
        </p:txBody>
      </p:sp>
      <p:sp>
        <p:nvSpPr>
          <p:cNvPr id="6" name="Rectangle 18"/>
          <p:cNvSpPr>
            <a:spLocks noGrp="1" noChangeArrowheads="1"/>
          </p:cNvSpPr>
          <p:nvPr>
            <p:ph type="ftr" sz="quarter" idx="11"/>
          </p:nvPr>
        </p:nvSpPr>
        <p:spPr>
          <a:ln/>
        </p:spPr>
        <p:txBody>
          <a:bodyPr/>
          <a:lstStyle>
            <a:lvl1pPr>
              <a:defRPr/>
            </a:lvl1pPr>
          </a:lstStyle>
          <a:p>
            <a:pPr>
              <a:defRPr/>
            </a:pPr>
            <a:endParaRPr lang="en-AU"/>
          </a:p>
        </p:txBody>
      </p:sp>
      <p:sp>
        <p:nvSpPr>
          <p:cNvPr id="7" name="Rectangle 19"/>
          <p:cNvSpPr>
            <a:spLocks noGrp="1" noChangeArrowheads="1"/>
          </p:cNvSpPr>
          <p:nvPr>
            <p:ph type="sldNum" sz="quarter" idx="12"/>
          </p:nvPr>
        </p:nvSpPr>
        <p:spPr>
          <a:ln/>
        </p:spPr>
        <p:txBody>
          <a:bodyPr/>
          <a:lstStyle>
            <a:lvl1pPr>
              <a:defRPr/>
            </a:lvl1pPr>
          </a:lstStyle>
          <a:p>
            <a:fld id="{FE475642-AF93-3944-A2B1-1CF168952E56}" type="slidenum">
              <a:rPr lang="en-AU"/>
              <a:pPr/>
              <a:t>‹#›</a:t>
            </a:fld>
            <a:endParaRPr lang="en-AU"/>
          </a:p>
        </p:txBody>
      </p:sp>
    </p:spTree>
    <p:extLst>
      <p:ext uri="{BB962C8B-B14F-4D97-AF65-F5344CB8AC3E}">
        <p14:creationId xmlns:p14="http://schemas.microsoft.com/office/powerpoint/2010/main" val="2040116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1600203"/>
            <a:ext cx="8229600" cy="4525963"/>
          </a:xfrm>
          <a:prstGeom prst="rect">
            <a:avLst/>
          </a:prstGeom>
        </p:spPr>
        <p:txBody>
          <a:bodyPr vert="eaVert" lIns="91425" tIns="45713" rIns="91425" bIns="45713"/>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AU"/>
          </a:p>
        </p:txBody>
      </p:sp>
      <p:sp>
        <p:nvSpPr>
          <p:cNvPr id="5" name="Rectangle 18"/>
          <p:cNvSpPr>
            <a:spLocks noGrp="1" noChangeArrowheads="1"/>
          </p:cNvSpPr>
          <p:nvPr>
            <p:ph type="ftr" sz="quarter" idx="11"/>
          </p:nvPr>
        </p:nvSpPr>
        <p:spPr>
          <a:ln/>
        </p:spPr>
        <p:txBody>
          <a:bodyPr/>
          <a:lstStyle>
            <a:lvl1pPr>
              <a:defRPr/>
            </a:lvl1pPr>
          </a:lstStyle>
          <a:p>
            <a:pPr>
              <a:defRPr/>
            </a:pPr>
            <a:endParaRPr lang="en-AU"/>
          </a:p>
        </p:txBody>
      </p:sp>
      <p:sp>
        <p:nvSpPr>
          <p:cNvPr id="6" name="Rectangle 19"/>
          <p:cNvSpPr>
            <a:spLocks noGrp="1" noChangeArrowheads="1"/>
          </p:cNvSpPr>
          <p:nvPr>
            <p:ph type="sldNum" sz="quarter" idx="12"/>
          </p:nvPr>
        </p:nvSpPr>
        <p:spPr>
          <a:ln/>
        </p:spPr>
        <p:txBody>
          <a:bodyPr/>
          <a:lstStyle>
            <a:lvl1pPr>
              <a:defRPr/>
            </a:lvl1pPr>
          </a:lstStyle>
          <a:p>
            <a:fld id="{9A84703D-A7A0-D94E-9236-9664467CB1B1}" type="slidenum">
              <a:rPr lang="en-AU"/>
              <a:pPr/>
              <a:t>‹#›</a:t>
            </a:fld>
            <a:endParaRPr lang="en-AU"/>
          </a:p>
        </p:txBody>
      </p:sp>
    </p:spTree>
    <p:extLst>
      <p:ext uri="{BB962C8B-B14F-4D97-AF65-F5344CB8AC3E}">
        <p14:creationId xmlns:p14="http://schemas.microsoft.com/office/powerpoint/2010/main" val="28923918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92263"/>
            <a:ext cx="2057400" cy="4533900"/>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1592263"/>
            <a:ext cx="6019800" cy="4533900"/>
          </a:xfrm>
          <a:prstGeom prst="rect">
            <a:avLst/>
          </a:prstGeom>
        </p:spPr>
        <p:txBody>
          <a:bodyPr vert="eaVert" lIns="91425" tIns="45713" rIns="91425" bIns="45713"/>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AU"/>
          </a:p>
        </p:txBody>
      </p:sp>
      <p:sp>
        <p:nvSpPr>
          <p:cNvPr id="5" name="Rectangle 18"/>
          <p:cNvSpPr>
            <a:spLocks noGrp="1" noChangeArrowheads="1"/>
          </p:cNvSpPr>
          <p:nvPr>
            <p:ph type="ftr" sz="quarter" idx="11"/>
          </p:nvPr>
        </p:nvSpPr>
        <p:spPr>
          <a:ln/>
        </p:spPr>
        <p:txBody>
          <a:bodyPr/>
          <a:lstStyle>
            <a:lvl1pPr>
              <a:defRPr/>
            </a:lvl1pPr>
          </a:lstStyle>
          <a:p>
            <a:pPr>
              <a:defRPr/>
            </a:pPr>
            <a:endParaRPr lang="en-AU"/>
          </a:p>
        </p:txBody>
      </p:sp>
      <p:sp>
        <p:nvSpPr>
          <p:cNvPr id="6" name="Rectangle 19"/>
          <p:cNvSpPr>
            <a:spLocks noGrp="1" noChangeArrowheads="1"/>
          </p:cNvSpPr>
          <p:nvPr>
            <p:ph type="sldNum" sz="quarter" idx="12"/>
          </p:nvPr>
        </p:nvSpPr>
        <p:spPr>
          <a:ln/>
        </p:spPr>
        <p:txBody>
          <a:bodyPr/>
          <a:lstStyle>
            <a:lvl1pPr>
              <a:defRPr/>
            </a:lvl1pPr>
          </a:lstStyle>
          <a:p>
            <a:fld id="{CEF9B684-39EB-6B45-A84D-4DD20B82CDB6}" type="slidenum">
              <a:rPr lang="en-AU"/>
              <a:pPr/>
              <a:t>‹#›</a:t>
            </a:fld>
            <a:endParaRPr lang="en-AU"/>
          </a:p>
        </p:txBody>
      </p:sp>
    </p:spTree>
    <p:extLst>
      <p:ext uri="{BB962C8B-B14F-4D97-AF65-F5344CB8AC3E}">
        <p14:creationId xmlns:p14="http://schemas.microsoft.com/office/powerpoint/2010/main" val="550884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30" indent="0" algn="ctr">
              <a:buNone/>
              <a:defRPr/>
            </a:lvl2pPr>
            <a:lvl3pPr marL="914259" indent="0" algn="ctr">
              <a:buNone/>
              <a:defRPr/>
            </a:lvl3pPr>
            <a:lvl4pPr marL="1371390" indent="0" algn="ctr">
              <a:buNone/>
              <a:defRPr/>
            </a:lvl4pPr>
            <a:lvl5pPr marL="1828519" indent="0" algn="ctr">
              <a:buNone/>
              <a:defRPr/>
            </a:lvl5pPr>
            <a:lvl6pPr marL="2285649" indent="0" algn="ctr">
              <a:buNone/>
              <a:defRPr/>
            </a:lvl6pPr>
            <a:lvl7pPr marL="2742780" indent="0" algn="ctr">
              <a:buNone/>
              <a:defRPr/>
            </a:lvl7pPr>
            <a:lvl8pPr marL="3199908" indent="0" algn="ctr">
              <a:buNone/>
              <a:defRPr/>
            </a:lvl8pPr>
            <a:lvl9pPr marL="3657039" indent="0" algn="ctr">
              <a:buNone/>
              <a:defRPr/>
            </a:lvl9pPr>
          </a:lstStyle>
          <a:p>
            <a:r>
              <a:rPr lang="en-AU"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7FD98F3C-11A6-ED47-9BA1-BE7F4A1C3305}" type="slidenum">
              <a:rPr lang="en-AU"/>
              <a:pPr/>
              <a:t>‹#›</a:t>
            </a:fld>
            <a:endParaRPr lang="en-AU"/>
          </a:p>
        </p:txBody>
      </p:sp>
    </p:spTree>
    <p:extLst>
      <p:ext uri="{BB962C8B-B14F-4D97-AF65-F5344CB8AC3E}">
        <p14:creationId xmlns:p14="http://schemas.microsoft.com/office/powerpoint/2010/main" val="5294358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CA385455-B50F-E742-A422-16B2860BC4F1}" type="slidenum">
              <a:rPr lang="en-AU"/>
              <a:pPr/>
              <a:t>‹#›</a:t>
            </a:fld>
            <a:endParaRPr lang="en-AU"/>
          </a:p>
        </p:txBody>
      </p:sp>
    </p:spTree>
    <p:extLst>
      <p:ext uri="{BB962C8B-B14F-4D97-AF65-F5344CB8AC3E}">
        <p14:creationId xmlns:p14="http://schemas.microsoft.com/office/powerpoint/2010/main" val="27492893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AU"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009B84E4-085F-7242-872E-851D7E1C0D2F}" type="slidenum">
              <a:rPr lang="en-AU"/>
              <a:pPr/>
              <a:t>‹#›</a:t>
            </a:fld>
            <a:endParaRPr lang="en-AU"/>
          </a:p>
        </p:txBody>
      </p:sp>
    </p:spTree>
    <p:extLst>
      <p:ext uri="{BB962C8B-B14F-4D97-AF65-F5344CB8AC3E}">
        <p14:creationId xmlns:p14="http://schemas.microsoft.com/office/powerpoint/2010/main" val="12847361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395289" y="1663700"/>
            <a:ext cx="4117975" cy="4681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65663" y="1663700"/>
            <a:ext cx="4119562" cy="4681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C345A470-2F6C-C744-BA87-2A781D93EE7A}" type="slidenum">
              <a:rPr lang="en-AU"/>
              <a:pPr/>
              <a:t>‹#›</a:t>
            </a:fld>
            <a:endParaRPr lang="en-AU"/>
          </a:p>
        </p:txBody>
      </p:sp>
    </p:spTree>
    <p:extLst>
      <p:ext uri="{BB962C8B-B14F-4D97-AF65-F5344CB8AC3E}">
        <p14:creationId xmlns:p14="http://schemas.microsoft.com/office/powerpoint/2010/main" val="26493460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fld id="{3CE6E4BD-5B71-BB4D-8AE1-C0A8FFD80437}" type="slidenum">
              <a:rPr lang="en-AU"/>
              <a:pPr/>
              <a:t>‹#›</a:t>
            </a:fld>
            <a:endParaRPr lang="en-AU"/>
          </a:p>
        </p:txBody>
      </p:sp>
    </p:spTree>
    <p:extLst>
      <p:ext uri="{BB962C8B-B14F-4D97-AF65-F5344CB8AC3E}">
        <p14:creationId xmlns:p14="http://schemas.microsoft.com/office/powerpoint/2010/main" val="4663918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fld id="{25DB8CCB-0A4E-CF40-857E-670750A5585E}" type="slidenum">
              <a:rPr lang="en-AU"/>
              <a:pPr/>
              <a:t>‹#›</a:t>
            </a:fld>
            <a:endParaRPr lang="en-AU"/>
          </a:p>
        </p:txBody>
      </p:sp>
    </p:spTree>
    <p:extLst>
      <p:ext uri="{BB962C8B-B14F-4D97-AF65-F5344CB8AC3E}">
        <p14:creationId xmlns:p14="http://schemas.microsoft.com/office/powerpoint/2010/main" val="10455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395288" y="1663702"/>
            <a:ext cx="4144962"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92650" y="1663702"/>
            <a:ext cx="4144963"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noChangeArrowheads="1"/>
          </p:cNvSpPr>
          <p:nvPr>
            <p:ph type="dt" sz="half" idx="10"/>
          </p:nvPr>
        </p:nvSpPr>
        <p:spPr>
          <a:xfrm>
            <a:off x="7345363" y="6542088"/>
            <a:ext cx="1196975" cy="144462"/>
          </a:xfrm>
          <a:prstGeom prst="rect">
            <a:avLst/>
          </a:prstGeom>
          <a:ln/>
        </p:spPr>
        <p:txBody>
          <a:bodyPr lIns="91435" tIns="45718" rIns="91435" bIns="45718"/>
          <a:lstStyle>
            <a:lvl1pPr>
              <a:defRPr/>
            </a:lvl1pPr>
          </a:lstStyle>
          <a:p>
            <a:pPr>
              <a:defRPr/>
            </a:pPr>
            <a:endParaRPr lang="en-AU"/>
          </a:p>
        </p:txBody>
      </p:sp>
      <p:sp>
        <p:nvSpPr>
          <p:cNvPr id="6" name="Footer Placeholder 5"/>
          <p:cNvSpPr>
            <a:spLocks noGrp="1" noChangeArrowheads="1"/>
          </p:cNvSpPr>
          <p:nvPr>
            <p:ph type="ftr" sz="quarter" idx="11"/>
          </p:nvPr>
        </p:nvSpPr>
        <p:spPr>
          <a:xfrm>
            <a:off x="2700341" y="6542088"/>
            <a:ext cx="4537075" cy="144462"/>
          </a:xfrm>
          <a:prstGeom prst="rect">
            <a:avLst/>
          </a:prstGeom>
          <a:ln/>
        </p:spPr>
        <p:txBody>
          <a:bodyPr lIns="91435" tIns="45718" rIns="91435" bIns="45718"/>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4302F726-AB58-0D4D-B580-78292DEC257A}" type="slidenum">
              <a:rPr lang="en-AU"/>
              <a:pPr/>
              <a:t>‹#›</a:t>
            </a:fld>
            <a:endParaRPr lang="en-AU"/>
          </a:p>
        </p:txBody>
      </p:sp>
    </p:spTree>
    <p:extLst>
      <p:ext uri="{BB962C8B-B14F-4D97-AF65-F5344CB8AC3E}">
        <p14:creationId xmlns:p14="http://schemas.microsoft.com/office/powerpoint/2010/main" val="22391939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fld id="{DC9762EE-EB20-6049-84FC-1A2557302A0B}" type="slidenum">
              <a:rPr lang="en-AU"/>
              <a:pPr/>
              <a:t>‹#›</a:t>
            </a:fld>
            <a:endParaRPr lang="en-AU"/>
          </a:p>
        </p:txBody>
      </p:sp>
    </p:spTree>
    <p:extLst>
      <p:ext uri="{BB962C8B-B14F-4D97-AF65-F5344CB8AC3E}">
        <p14:creationId xmlns:p14="http://schemas.microsoft.com/office/powerpoint/2010/main" val="23999909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324E4BAC-CB2C-0B41-82E7-E56C04BAC07E}" type="slidenum">
              <a:rPr lang="en-AU"/>
              <a:pPr/>
              <a:t>‹#›</a:t>
            </a:fld>
            <a:endParaRPr lang="en-AU"/>
          </a:p>
        </p:txBody>
      </p:sp>
    </p:spTree>
    <p:extLst>
      <p:ext uri="{BB962C8B-B14F-4D97-AF65-F5344CB8AC3E}">
        <p14:creationId xmlns:p14="http://schemas.microsoft.com/office/powerpoint/2010/main" val="29516910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1AAD615B-41E0-5A4E-943D-73A1CBCB4C29}" type="slidenum">
              <a:rPr lang="en-AU"/>
              <a:pPr/>
              <a:t>‹#›</a:t>
            </a:fld>
            <a:endParaRPr lang="en-AU"/>
          </a:p>
        </p:txBody>
      </p:sp>
    </p:spTree>
    <p:extLst>
      <p:ext uri="{BB962C8B-B14F-4D97-AF65-F5344CB8AC3E}">
        <p14:creationId xmlns:p14="http://schemas.microsoft.com/office/powerpoint/2010/main" val="16505902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D99027FD-D987-E94A-88C0-42DF83F0BB88}" type="slidenum">
              <a:rPr lang="en-AU"/>
              <a:pPr/>
              <a:t>‹#›</a:t>
            </a:fld>
            <a:endParaRPr lang="en-AU"/>
          </a:p>
        </p:txBody>
      </p:sp>
    </p:spTree>
    <p:extLst>
      <p:ext uri="{BB962C8B-B14F-4D97-AF65-F5344CB8AC3E}">
        <p14:creationId xmlns:p14="http://schemas.microsoft.com/office/powerpoint/2010/main" val="868755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8138" y="944563"/>
            <a:ext cx="2097087" cy="540067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395288" y="944563"/>
            <a:ext cx="6140450" cy="540067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05D7A830-1FC2-C648-B5D1-D018F120BA1D}" type="slidenum">
              <a:rPr lang="en-AU"/>
              <a:pPr/>
              <a:t>‹#›</a:t>
            </a:fld>
            <a:endParaRPr lang="en-AU"/>
          </a:p>
        </p:txBody>
      </p:sp>
    </p:spTree>
    <p:extLst>
      <p:ext uri="{BB962C8B-B14F-4D97-AF65-F5344CB8AC3E}">
        <p14:creationId xmlns:p14="http://schemas.microsoft.com/office/powerpoint/2010/main" val="29672902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30" indent="0" algn="ctr">
              <a:buNone/>
              <a:defRPr/>
            </a:lvl2pPr>
            <a:lvl3pPr marL="914259" indent="0" algn="ctr">
              <a:buNone/>
              <a:defRPr/>
            </a:lvl3pPr>
            <a:lvl4pPr marL="1371390" indent="0" algn="ctr">
              <a:buNone/>
              <a:defRPr/>
            </a:lvl4pPr>
            <a:lvl5pPr marL="1828519" indent="0" algn="ctr">
              <a:buNone/>
              <a:defRPr/>
            </a:lvl5pPr>
            <a:lvl6pPr marL="2285649" indent="0" algn="ctr">
              <a:buNone/>
              <a:defRPr/>
            </a:lvl6pPr>
            <a:lvl7pPr marL="2742780" indent="0" algn="ctr">
              <a:buNone/>
              <a:defRPr/>
            </a:lvl7pPr>
            <a:lvl8pPr marL="3199908" indent="0" algn="ctr">
              <a:buNone/>
              <a:defRPr/>
            </a:lvl8pPr>
            <a:lvl9pPr marL="3657039" indent="0" algn="ctr">
              <a:buNone/>
              <a:defRPr/>
            </a:lvl9pPr>
          </a:lstStyle>
          <a:p>
            <a:r>
              <a:rPr lang="en-AU" smtClean="0"/>
              <a:t>Click to edit Master subtitle style</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fld id="{EA51B4ED-6C27-724A-94A8-A31D82C9AD5A}" type="slidenum">
              <a:rPr lang="en-AU"/>
              <a:pPr/>
              <a:t>‹#›</a:t>
            </a:fld>
            <a:endParaRPr lang="en-AU"/>
          </a:p>
        </p:txBody>
      </p:sp>
    </p:spTree>
    <p:extLst>
      <p:ext uri="{BB962C8B-B14F-4D97-AF65-F5344CB8AC3E}">
        <p14:creationId xmlns:p14="http://schemas.microsoft.com/office/powerpoint/2010/main" val="10326998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fld id="{4B40BB4E-9A6A-C040-872E-0290C8376A35}" type="slidenum">
              <a:rPr lang="en-AU"/>
              <a:pPr/>
              <a:t>‹#›</a:t>
            </a:fld>
            <a:endParaRPr lang="en-AU"/>
          </a:p>
        </p:txBody>
      </p:sp>
    </p:spTree>
    <p:extLst>
      <p:ext uri="{BB962C8B-B14F-4D97-AF65-F5344CB8AC3E}">
        <p14:creationId xmlns:p14="http://schemas.microsoft.com/office/powerpoint/2010/main" val="28291966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AU"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fld id="{0F064984-3E5C-5E49-89C9-FF2D57C93E2F}" type="slidenum">
              <a:rPr lang="en-AU"/>
              <a:pPr/>
              <a:t>‹#›</a:t>
            </a:fld>
            <a:endParaRPr lang="en-AU"/>
          </a:p>
        </p:txBody>
      </p:sp>
    </p:spTree>
    <p:extLst>
      <p:ext uri="{BB962C8B-B14F-4D97-AF65-F5344CB8AC3E}">
        <p14:creationId xmlns:p14="http://schemas.microsoft.com/office/powerpoint/2010/main" val="14230140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395289" y="1663702"/>
            <a:ext cx="4117975"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65663" y="1663702"/>
            <a:ext cx="4119562"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fld id="{4A902C0A-C669-DC41-9690-A9DD6D5F3DA4}" type="slidenum">
              <a:rPr lang="en-AU"/>
              <a:pPr/>
              <a:t>‹#›</a:t>
            </a:fld>
            <a:endParaRPr lang="en-AU"/>
          </a:p>
        </p:txBody>
      </p:sp>
    </p:spTree>
    <p:extLst>
      <p:ext uri="{BB962C8B-B14F-4D97-AF65-F5344CB8AC3E}">
        <p14:creationId xmlns:p14="http://schemas.microsoft.com/office/powerpoint/2010/main" val="7475011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AU"/>
          </a:p>
        </p:txBody>
      </p:sp>
      <p:sp>
        <p:nvSpPr>
          <p:cNvPr id="8" name="Rectangle 6"/>
          <p:cNvSpPr>
            <a:spLocks noGrp="1" noChangeArrowheads="1"/>
          </p:cNvSpPr>
          <p:nvPr>
            <p:ph type="ftr" sz="quarter" idx="11"/>
          </p:nvPr>
        </p:nvSpPr>
        <p:spPr>
          <a:ln/>
        </p:spPr>
        <p:txBody>
          <a:bodyPr/>
          <a:lstStyle>
            <a:lvl1pPr>
              <a:defRPr/>
            </a:lvl1pPr>
          </a:lstStyle>
          <a:p>
            <a:pPr>
              <a:defRPr/>
            </a:pPr>
            <a:endParaRPr lang="en-AU"/>
          </a:p>
        </p:txBody>
      </p:sp>
      <p:sp>
        <p:nvSpPr>
          <p:cNvPr id="9" name="Rectangle 7"/>
          <p:cNvSpPr>
            <a:spLocks noGrp="1" noChangeArrowheads="1"/>
          </p:cNvSpPr>
          <p:nvPr>
            <p:ph type="sldNum" sz="quarter" idx="12"/>
          </p:nvPr>
        </p:nvSpPr>
        <p:spPr>
          <a:ln/>
        </p:spPr>
        <p:txBody>
          <a:bodyPr/>
          <a:lstStyle>
            <a:lvl1pPr>
              <a:defRPr/>
            </a:lvl1pPr>
          </a:lstStyle>
          <a:p>
            <a:fld id="{DEABFF23-E4C3-CD43-BD4A-02C6C1E9DEEE}" type="slidenum">
              <a:rPr lang="en-AU"/>
              <a:pPr/>
              <a:t>‹#›</a:t>
            </a:fld>
            <a:endParaRPr lang="en-AU"/>
          </a:p>
        </p:txBody>
      </p:sp>
    </p:spTree>
    <p:extLst>
      <p:ext uri="{BB962C8B-B14F-4D97-AF65-F5344CB8AC3E}">
        <p14:creationId xmlns:p14="http://schemas.microsoft.com/office/powerpoint/2010/main" val="107387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4"/>
          <p:cNvSpPr>
            <a:spLocks noGrp="1" noChangeArrowheads="1"/>
          </p:cNvSpPr>
          <p:nvPr>
            <p:ph type="dt" sz="half" idx="10"/>
          </p:nvPr>
        </p:nvSpPr>
        <p:spPr>
          <a:xfrm>
            <a:off x="7345363" y="6542088"/>
            <a:ext cx="1196975" cy="144462"/>
          </a:xfrm>
          <a:prstGeom prst="rect">
            <a:avLst/>
          </a:prstGeom>
          <a:ln/>
        </p:spPr>
        <p:txBody>
          <a:bodyPr lIns="91435" tIns="45718" rIns="91435" bIns="45718"/>
          <a:lstStyle>
            <a:lvl1pPr>
              <a:defRPr/>
            </a:lvl1pPr>
          </a:lstStyle>
          <a:p>
            <a:pPr>
              <a:defRPr/>
            </a:pPr>
            <a:endParaRPr lang="en-AU"/>
          </a:p>
        </p:txBody>
      </p:sp>
      <p:sp>
        <p:nvSpPr>
          <p:cNvPr id="8" name="Rectangle 5"/>
          <p:cNvSpPr>
            <a:spLocks noGrp="1" noChangeArrowheads="1"/>
          </p:cNvSpPr>
          <p:nvPr>
            <p:ph type="ftr" sz="quarter" idx="11"/>
          </p:nvPr>
        </p:nvSpPr>
        <p:spPr>
          <a:xfrm>
            <a:off x="2700341" y="6542088"/>
            <a:ext cx="4537075" cy="144462"/>
          </a:xfrm>
          <a:prstGeom prst="rect">
            <a:avLst/>
          </a:prstGeom>
          <a:ln/>
        </p:spPr>
        <p:txBody>
          <a:bodyPr lIns="91435" tIns="45718" rIns="91435" bIns="45718"/>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fld id="{3727F17A-3D94-DC4B-A272-6EC533DAD5A8}" type="slidenum">
              <a:rPr lang="en-AU"/>
              <a:pPr/>
              <a:t>‹#›</a:t>
            </a:fld>
            <a:endParaRPr lang="en-AU"/>
          </a:p>
        </p:txBody>
      </p:sp>
    </p:spTree>
    <p:extLst>
      <p:ext uri="{BB962C8B-B14F-4D97-AF65-F5344CB8AC3E}">
        <p14:creationId xmlns:p14="http://schemas.microsoft.com/office/powerpoint/2010/main" val="8742694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AU"/>
          </a:p>
        </p:txBody>
      </p:sp>
      <p:sp>
        <p:nvSpPr>
          <p:cNvPr id="4" name="Rectangle 6"/>
          <p:cNvSpPr>
            <a:spLocks noGrp="1" noChangeArrowheads="1"/>
          </p:cNvSpPr>
          <p:nvPr>
            <p:ph type="ftr" sz="quarter" idx="11"/>
          </p:nvPr>
        </p:nvSpPr>
        <p:spPr>
          <a:ln/>
        </p:spPr>
        <p:txBody>
          <a:bodyPr/>
          <a:lstStyle>
            <a:lvl1pPr>
              <a:defRPr/>
            </a:lvl1pPr>
          </a:lstStyle>
          <a:p>
            <a:pPr>
              <a:defRPr/>
            </a:pPr>
            <a:endParaRPr lang="en-AU"/>
          </a:p>
        </p:txBody>
      </p:sp>
      <p:sp>
        <p:nvSpPr>
          <p:cNvPr id="5" name="Rectangle 7"/>
          <p:cNvSpPr>
            <a:spLocks noGrp="1" noChangeArrowheads="1"/>
          </p:cNvSpPr>
          <p:nvPr>
            <p:ph type="sldNum" sz="quarter" idx="12"/>
          </p:nvPr>
        </p:nvSpPr>
        <p:spPr>
          <a:ln/>
        </p:spPr>
        <p:txBody>
          <a:bodyPr/>
          <a:lstStyle>
            <a:lvl1pPr>
              <a:defRPr/>
            </a:lvl1pPr>
          </a:lstStyle>
          <a:p>
            <a:fld id="{FB4CB647-D6FF-7949-87B4-3195F524F931}" type="slidenum">
              <a:rPr lang="en-AU"/>
              <a:pPr/>
              <a:t>‹#›</a:t>
            </a:fld>
            <a:endParaRPr lang="en-AU"/>
          </a:p>
        </p:txBody>
      </p:sp>
    </p:spTree>
    <p:extLst>
      <p:ext uri="{BB962C8B-B14F-4D97-AF65-F5344CB8AC3E}">
        <p14:creationId xmlns:p14="http://schemas.microsoft.com/office/powerpoint/2010/main" val="9573700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AU"/>
          </a:p>
        </p:txBody>
      </p:sp>
      <p:sp>
        <p:nvSpPr>
          <p:cNvPr id="3" name="Rectangle 6"/>
          <p:cNvSpPr>
            <a:spLocks noGrp="1" noChangeArrowheads="1"/>
          </p:cNvSpPr>
          <p:nvPr>
            <p:ph type="ftr" sz="quarter" idx="11"/>
          </p:nvPr>
        </p:nvSpPr>
        <p:spPr>
          <a:ln/>
        </p:spPr>
        <p:txBody>
          <a:bodyPr/>
          <a:lstStyle>
            <a:lvl1pPr>
              <a:defRPr/>
            </a:lvl1pPr>
          </a:lstStyle>
          <a:p>
            <a:pPr>
              <a:defRPr/>
            </a:pPr>
            <a:endParaRPr lang="en-AU"/>
          </a:p>
        </p:txBody>
      </p:sp>
      <p:sp>
        <p:nvSpPr>
          <p:cNvPr id="4" name="Rectangle 7"/>
          <p:cNvSpPr>
            <a:spLocks noGrp="1" noChangeArrowheads="1"/>
          </p:cNvSpPr>
          <p:nvPr>
            <p:ph type="sldNum" sz="quarter" idx="12"/>
          </p:nvPr>
        </p:nvSpPr>
        <p:spPr>
          <a:ln/>
        </p:spPr>
        <p:txBody>
          <a:bodyPr/>
          <a:lstStyle>
            <a:lvl1pPr>
              <a:defRPr/>
            </a:lvl1pPr>
          </a:lstStyle>
          <a:p>
            <a:fld id="{40EA7622-7187-124A-A576-31284C75268C}" type="slidenum">
              <a:rPr lang="en-AU"/>
              <a:pPr/>
              <a:t>‹#›</a:t>
            </a:fld>
            <a:endParaRPr lang="en-AU"/>
          </a:p>
        </p:txBody>
      </p:sp>
    </p:spTree>
    <p:extLst>
      <p:ext uri="{BB962C8B-B14F-4D97-AF65-F5344CB8AC3E}">
        <p14:creationId xmlns:p14="http://schemas.microsoft.com/office/powerpoint/2010/main" val="8278972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fld id="{004A0FE2-C688-1B49-9E09-C287674EFD50}" type="slidenum">
              <a:rPr lang="en-AU"/>
              <a:pPr/>
              <a:t>‹#›</a:t>
            </a:fld>
            <a:endParaRPr lang="en-AU"/>
          </a:p>
        </p:txBody>
      </p:sp>
    </p:spTree>
    <p:extLst>
      <p:ext uri="{BB962C8B-B14F-4D97-AF65-F5344CB8AC3E}">
        <p14:creationId xmlns:p14="http://schemas.microsoft.com/office/powerpoint/2010/main" val="27528263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AU"/>
          </a:p>
        </p:txBody>
      </p:sp>
      <p:sp>
        <p:nvSpPr>
          <p:cNvPr id="6" name="Rectangle 6"/>
          <p:cNvSpPr>
            <a:spLocks noGrp="1" noChangeArrowheads="1"/>
          </p:cNvSpPr>
          <p:nvPr>
            <p:ph type="ftr" sz="quarter" idx="11"/>
          </p:nvPr>
        </p:nvSpPr>
        <p:spPr>
          <a:ln/>
        </p:spPr>
        <p:txBody>
          <a:bodyPr/>
          <a:lstStyle>
            <a:lvl1pPr>
              <a:defRPr/>
            </a:lvl1pPr>
          </a:lstStyle>
          <a:p>
            <a:pPr>
              <a:defRPr/>
            </a:pPr>
            <a:endParaRPr lang="en-AU"/>
          </a:p>
        </p:txBody>
      </p:sp>
      <p:sp>
        <p:nvSpPr>
          <p:cNvPr id="7" name="Rectangle 7"/>
          <p:cNvSpPr>
            <a:spLocks noGrp="1" noChangeArrowheads="1"/>
          </p:cNvSpPr>
          <p:nvPr>
            <p:ph type="sldNum" sz="quarter" idx="12"/>
          </p:nvPr>
        </p:nvSpPr>
        <p:spPr>
          <a:ln/>
        </p:spPr>
        <p:txBody>
          <a:bodyPr/>
          <a:lstStyle>
            <a:lvl1pPr>
              <a:defRPr/>
            </a:lvl1pPr>
          </a:lstStyle>
          <a:p>
            <a:fld id="{16450840-FE04-814C-928D-ACDAA55A6591}" type="slidenum">
              <a:rPr lang="en-AU"/>
              <a:pPr/>
              <a:t>‹#›</a:t>
            </a:fld>
            <a:endParaRPr lang="en-AU"/>
          </a:p>
        </p:txBody>
      </p:sp>
    </p:spTree>
    <p:extLst>
      <p:ext uri="{BB962C8B-B14F-4D97-AF65-F5344CB8AC3E}">
        <p14:creationId xmlns:p14="http://schemas.microsoft.com/office/powerpoint/2010/main" val="20921715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fld id="{E2B98E07-DBB5-D84A-92F9-14A03088BD33}" type="slidenum">
              <a:rPr lang="en-AU"/>
              <a:pPr/>
              <a:t>‹#›</a:t>
            </a:fld>
            <a:endParaRPr lang="en-AU"/>
          </a:p>
        </p:txBody>
      </p:sp>
    </p:spTree>
    <p:extLst>
      <p:ext uri="{BB962C8B-B14F-4D97-AF65-F5344CB8AC3E}">
        <p14:creationId xmlns:p14="http://schemas.microsoft.com/office/powerpoint/2010/main" val="32282484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8138" y="944564"/>
            <a:ext cx="2097087" cy="5472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395288" y="944564"/>
            <a:ext cx="6140450" cy="5472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AU"/>
          </a:p>
        </p:txBody>
      </p:sp>
      <p:sp>
        <p:nvSpPr>
          <p:cNvPr id="5" name="Rectangle 6"/>
          <p:cNvSpPr>
            <a:spLocks noGrp="1" noChangeArrowheads="1"/>
          </p:cNvSpPr>
          <p:nvPr>
            <p:ph type="ftr" sz="quarter" idx="11"/>
          </p:nvPr>
        </p:nvSpPr>
        <p:spPr>
          <a:ln/>
        </p:spPr>
        <p:txBody>
          <a:bodyPr/>
          <a:lstStyle>
            <a:lvl1pPr>
              <a:defRPr/>
            </a:lvl1pPr>
          </a:lstStyle>
          <a:p>
            <a:pPr>
              <a:defRPr/>
            </a:pPr>
            <a:endParaRPr lang="en-AU"/>
          </a:p>
        </p:txBody>
      </p:sp>
      <p:sp>
        <p:nvSpPr>
          <p:cNvPr id="6" name="Rectangle 7"/>
          <p:cNvSpPr>
            <a:spLocks noGrp="1" noChangeArrowheads="1"/>
          </p:cNvSpPr>
          <p:nvPr>
            <p:ph type="sldNum" sz="quarter" idx="12"/>
          </p:nvPr>
        </p:nvSpPr>
        <p:spPr>
          <a:ln/>
        </p:spPr>
        <p:txBody>
          <a:bodyPr/>
          <a:lstStyle>
            <a:lvl1pPr>
              <a:defRPr/>
            </a:lvl1pPr>
          </a:lstStyle>
          <a:p>
            <a:fld id="{9FF6755F-AEEA-A24E-9A76-DCE5B7FE1170}" type="slidenum">
              <a:rPr lang="en-AU"/>
              <a:pPr/>
              <a:t>‹#›</a:t>
            </a:fld>
            <a:endParaRPr lang="en-AU"/>
          </a:p>
        </p:txBody>
      </p:sp>
    </p:spTree>
    <p:extLst>
      <p:ext uri="{BB962C8B-B14F-4D97-AF65-F5344CB8AC3E}">
        <p14:creationId xmlns:p14="http://schemas.microsoft.com/office/powerpoint/2010/main" val="34930226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5"/>
          <p:cNvSpPr>
            <a:spLocks noChangeArrowheads="1"/>
          </p:cNvSpPr>
          <p:nvPr/>
        </p:nvSpPr>
        <p:spPr bwMode="auto">
          <a:xfrm>
            <a:off x="395291" y="3681413"/>
            <a:ext cx="8389937" cy="2808287"/>
          </a:xfrm>
          <a:prstGeom prst="rect">
            <a:avLst/>
          </a:prstGeom>
          <a:solidFill>
            <a:schemeClr val="accent2"/>
          </a:solidFill>
          <a:ln w="9525">
            <a:noFill/>
            <a:miter lim="800000"/>
            <a:headEnd/>
            <a:tailEnd/>
          </a:ln>
        </p:spPr>
        <p:txBody>
          <a:bodyPr wrap="none" lIns="91425" tIns="45713" rIns="91425" bIns="45713" anchor="ctr"/>
          <a:lstStyle/>
          <a:p>
            <a:pPr algn="ctr">
              <a:lnSpc>
                <a:spcPct val="100000"/>
              </a:lnSpc>
              <a:spcBef>
                <a:spcPct val="50000"/>
              </a:spcBef>
              <a:defRPr/>
            </a:pPr>
            <a:endParaRPr lang="en-US" sz="1400">
              <a:solidFill>
                <a:srgbClr val="393938"/>
              </a:solidFill>
              <a:ea typeface="Arial" charset="0"/>
              <a:cs typeface="Arial" charset="0"/>
            </a:endParaRPr>
          </a:p>
        </p:txBody>
      </p:sp>
      <p:sp>
        <p:nvSpPr>
          <p:cNvPr id="5" name="Rectangle 12"/>
          <p:cNvSpPr>
            <a:spLocks noChangeArrowheads="1"/>
          </p:cNvSpPr>
          <p:nvPr/>
        </p:nvSpPr>
        <p:spPr bwMode="auto">
          <a:xfrm>
            <a:off x="395291" y="1412875"/>
            <a:ext cx="8389937" cy="2305050"/>
          </a:xfrm>
          <a:prstGeom prst="rect">
            <a:avLst/>
          </a:prstGeom>
          <a:solidFill>
            <a:schemeClr val="bg2"/>
          </a:solidFill>
          <a:ln w="9525">
            <a:noFill/>
            <a:miter lim="800000"/>
            <a:headEnd/>
            <a:tailEnd/>
          </a:ln>
        </p:spPr>
        <p:txBody>
          <a:bodyPr wrap="none" lIns="91425" tIns="45713" rIns="91425" bIns="45713" anchor="ctr"/>
          <a:lstStyle/>
          <a:p>
            <a:pPr algn="ctr">
              <a:lnSpc>
                <a:spcPct val="100000"/>
              </a:lnSpc>
              <a:spcBef>
                <a:spcPct val="0"/>
              </a:spcBef>
              <a:defRPr/>
            </a:pPr>
            <a:r>
              <a:rPr lang="en-US">
                <a:solidFill>
                  <a:srgbClr val="393938"/>
                </a:solidFill>
                <a:ea typeface="Arial" charset="0"/>
                <a:cs typeface="Arial" charset="0"/>
              </a:rPr>
              <a:t>    </a:t>
            </a:r>
          </a:p>
        </p:txBody>
      </p:sp>
      <p:pic>
        <p:nvPicPr>
          <p:cNvPr id="6" name="Picture 27" descr="Monash_logo_rgb"/>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1188" y="368300"/>
            <a:ext cx="41767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2"/>
          <p:cNvGrpSpPr>
            <a:grpSpLocks/>
          </p:cNvGrpSpPr>
          <p:nvPr/>
        </p:nvGrpSpPr>
        <p:grpSpPr bwMode="auto">
          <a:xfrm>
            <a:off x="395291" y="944564"/>
            <a:ext cx="8389937" cy="541337"/>
            <a:chOff x="249" y="595"/>
            <a:chExt cx="5285" cy="341"/>
          </a:xfrm>
        </p:grpSpPr>
        <p:sp>
          <p:nvSpPr>
            <p:cNvPr id="8" name="Rectangle 30"/>
            <p:cNvSpPr>
              <a:spLocks noChangeArrowheads="1"/>
            </p:cNvSpPr>
            <p:nvPr userDrawn="1"/>
          </p:nvSpPr>
          <p:spPr bwMode="auto">
            <a:xfrm rot="2700000">
              <a:off x="691" y="703"/>
              <a:ext cx="273" cy="194"/>
            </a:xfrm>
            <a:prstGeom prst="rect">
              <a:avLst/>
            </a:prstGeom>
            <a:solidFill>
              <a:schemeClr val="accent1"/>
            </a:solidFill>
            <a:ln w="9525">
              <a:noFill/>
              <a:miter lim="800000"/>
              <a:headEnd/>
              <a:tailEnd/>
            </a:ln>
          </p:spPr>
          <p:txBody>
            <a:bodyPr anchor="ctr">
              <a:spAutoFit/>
            </a:bodyPr>
            <a:lstStyle/>
            <a:p>
              <a:pPr algn="ctr">
                <a:lnSpc>
                  <a:spcPct val="100000"/>
                </a:lnSpc>
                <a:spcBef>
                  <a:spcPct val="50000"/>
                </a:spcBef>
                <a:defRPr/>
              </a:pPr>
              <a:endParaRPr lang="en-US" sz="1400">
                <a:solidFill>
                  <a:srgbClr val="393938"/>
                </a:solidFill>
                <a:ea typeface="Arial" charset="0"/>
                <a:cs typeface="Arial" charset="0"/>
              </a:endParaRPr>
            </a:p>
          </p:txBody>
        </p:sp>
        <p:sp>
          <p:nvSpPr>
            <p:cNvPr id="9" name="Rectangle 24"/>
            <p:cNvSpPr>
              <a:spLocks noChangeArrowheads="1"/>
            </p:cNvSpPr>
            <p:nvPr/>
          </p:nvSpPr>
          <p:spPr bwMode="auto">
            <a:xfrm>
              <a:off x="249" y="595"/>
              <a:ext cx="5285" cy="306"/>
            </a:xfrm>
            <a:prstGeom prst="rect">
              <a:avLst/>
            </a:prstGeom>
            <a:solidFill>
              <a:schemeClr val="accent1"/>
            </a:solidFill>
            <a:ln w="9525">
              <a:noFill/>
              <a:miter lim="800000"/>
              <a:headEnd/>
              <a:tailEnd/>
            </a:ln>
          </p:spPr>
          <p:txBody>
            <a:bodyPr wrap="none" lIns="576000" tIns="46800" anchor="ctr"/>
            <a:lstStyle/>
            <a:p>
              <a:pPr>
                <a:lnSpc>
                  <a:spcPct val="100000"/>
                </a:lnSpc>
                <a:spcBef>
                  <a:spcPct val="0"/>
                </a:spcBef>
                <a:defRPr/>
              </a:pPr>
              <a:r>
                <a:rPr lang="en-US" b="1">
                  <a:solidFill>
                    <a:srgbClr val="FFFFFF"/>
                  </a:solidFill>
                  <a:ea typeface="Arial" charset="0"/>
                  <a:cs typeface="Arial" charset="0"/>
                </a:rPr>
                <a:t>Information Technology</a:t>
              </a:r>
            </a:p>
          </p:txBody>
        </p:sp>
      </p:grpSp>
      <p:sp>
        <p:nvSpPr>
          <p:cNvPr id="6146" name="Rectangle 2"/>
          <p:cNvSpPr>
            <a:spLocks noGrp="1" noChangeArrowheads="1"/>
          </p:cNvSpPr>
          <p:nvPr>
            <p:ph type="ctrTitle"/>
          </p:nvPr>
        </p:nvSpPr>
        <p:spPr>
          <a:xfrm>
            <a:off x="971553" y="1557340"/>
            <a:ext cx="7669213" cy="1470025"/>
          </a:xfrm>
        </p:spPr>
        <p:txBody>
          <a:bodyPr lIns="0" anchor="t"/>
          <a:lstStyle>
            <a:lvl1pPr algn="l">
              <a:defRPr sz="4200">
                <a:solidFill>
                  <a:schemeClr val="bg1"/>
                </a:solidFill>
              </a:defRPr>
            </a:lvl1pPr>
          </a:lstStyle>
          <a:p>
            <a:endParaRPr lang="en-US"/>
          </a:p>
        </p:txBody>
      </p:sp>
      <p:sp>
        <p:nvSpPr>
          <p:cNvPr id="6147" name="Rectangle 3"/>
          <p:cNvSpPr>
            <a:spLocks noGrp="1" noChangeArrowheads="1"/>
          </p:cNvSpPr>
          <p:nvPr>
            <p:ph type="subTitle" idx="1"/>
          </p:nvPr>
        </p:nvSpPr>
        <p:spPr>
          <a:xfrm>
            <a:off x="971551" y="4652963"/>
            <a:ext cx="7686675" cy="1752600"/>
          </a:xfrm>
        </p:spPr>
        <p:txBody>
          <a:bodyPr lIns="0" anchor="b"/>
          <a:lstStyle>
            <a:lvl1pPr marL="0" indent="0">
              <a:spcBef>
                <a:spcPct val="0"/>
              </a:spcBef>
              <a:buFontTx/>
              <a:buNone/>
              <a:defRPr sz="1400">
                <a:solidFill>
                  <a:schemeClr val="bg1"/>
                </a:solidFill>
              </a:defRPr>
            </a:lvl1pPr>
          </a:lstStyle>
          <a:p>
            <a:r>
              <a:rPr lang="en-US"/>
              <a:t>Click to edit Master subtitle style</a:t>
            </a:r>
          </a:p>
        </p:txBody>
      </p:sp>
    </p:spTree>
    <p:extLst>
      <p:ext uri="{BB962C8B-B14F-4D97-AF65-F5344CB8AC3E}">
        <p14:creationId xmlns:p14="http://schemas.microsoft.com/office/powerpoint/2010/main" val="1800475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p:txBody>
          <a:bodyPr/>
          <a:lstStyle>
            <a:lvl1pPr>
              <a:lnSpc>
                <a:spcPct val="80000"/>
              </a:lnSpc>
              <a:defRPr sz="1800">
                <a:cs typeface="+mn-cs"/>
              </a:defRPr>
            </a:lvl1pPr>
          </a:lstStyle>
          <a:p>
            <a:pPr>
              <a:defRPr/>
            </a:pPr>
            <a:endParaRPr lang="en-AU"/>
          </a:p>
        </p:txBody>
      </p:sp>
      <p:sp>
        <p:nvSpPr>
          <p:cNvPr id="5" name="Rectangle 5"/>
          <p:cNvSpPr>
            <a:spLocks noGrp="1" noChangeArrowheads="1"/>
          </p:cNvSpPr>
          <p:nvPr>
            <p:ph type="ftr" sz="quarter" idx="11"/>
          </p:nvPr>
        </p:nvSpPr>
        <p:spPr/>
        <p:txBody>
          <a:bodyPr/>
          <a:lstStyle>
            <a:lvl1pPr algn="l">
              <a:lnSpc>
                <a:spcPct val="80000"/>
              </a:lnSpc>
              <a:defRPr sz="1800">
                <a:cs typeface="+mn-cs"/>
              </a:defRPr>
            </a:lvl1pPr>
          </a:lstStyle>
          <a:p>
            <a:pPr>
              <a:defRPr/>
            </a:pPr>
            <a:endParaRPr lang="en-AU"/>
          </a:p>
        </p:txBody>
      </p:sp>
      <p:sp>
        <p:nvSpPr>
          <p:cNvPr id="6" name="Rectangle 6"/>
          <p:cNvSpPr>
            <a:spLocks noGrp="1" noChangeArrowheads="1"/>
          </p:cNvSpPr>
          <p:nvPr>
            <p:ph type="sldNum" sz="quarter" idx="12"/>
          </p:nvPr>
        </p:nvSpPr>
        <p:spPr/>
        <p:txBody>
          <a:bodyPr/>
          <a:lstStyle>
            <a:lvl1pPr>
              <a:lnSpc>
                <a:spcPct val="80000"/>
              </a:lnSpc>
              <a:defRPr sz="1800"/>
            </a:lvl1pPr>
          </a:lstStyle>
          <a:p>
            <a:fld id="{98ECD0A9-FBB9-7941-82B1-CC7A9C19960F}" type="slidenum">
              <a:rPr lang="en-AU"/>
              <a:pPr/>
              <a:t>‹#›</a:t>
            </a:fld>
            <a:endParaRPr lang="en-AU"/>
          </a:p>
        </p:txBody>
      </p:sp>
    </p:spTree>
    <p:extLst>
      <p:ext uri="{BB962C8B-B14F-4D97-AF65-F5344CB8AC3E}">
        <p14:creationId xmlns:p14="http://schemas.microsoft.com/office/powerpoint/2010/main" val="597795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GB" smtClean="0"/>
              <a:t>Click to edit Master text styles</a:t>
            </a:r>
          </a:p>
        </p:txBody>
      </p:sp>
      <p:sp>
        <p:nvSpPr>
          <p:cNvPr id="4" name="Rectangle 4"/>
          <p:cNvSpPr>
            <a:spLocks noGrp="1" noChangeArrowheads="1"/>
          </p:cNvSpPr>
          <p:nvPr>
            <p:ph type="dt" sz="half" idx="10"/>
          </p:nvPr>
        </p:nvSpPr>
        <p:spPr/>
        <p:txBody>
          <a:bodyPr/>
          <a:lstStyle>
            <a:lvl1pPr>
              <a:lnSpc>
                <a:spcPct val="80000"/>
              </a:lnSpc>
              <a:defRPr sz="1800">
                <a:cs typeface="+mn-cs"/>
              </a:defRPr>
            </a:lvl1pPr>
          </a:lstStyle>
          <a:p>
            <a:pPr>
              <a:defRPr/>
            </a:pPr>
            <a:endParaRPr lang="en-AU"/>
          </a:p>
        </p:txBody>
      </p:sp>
      <p:sp>
        <p:nvSpPr>
          <p:cNvPr id="5" name="Rectangle 5"/>
          <p:cNvSpPr>
            <a:spLocks noGrp="1" noChangeArrowheads="1"/>
          </p:cNvSpPr>
          <p:nvPr>
            <p:ph type="ftr" sz="quarter" idx="11"/>
          </p:nvPr>
        </p:nvSpPr>
        <p:spPr/>
        <p:txBody>
          <a:bodyPr/>
          <a:lstStyle>
            <a:lvl1pPr algn="l">
              <a:lnSpc>
                <a:spcPct val="80000"/>
              </a:lnSpc>
              <a:defRPr sz="1800">
                <a:cs typeface="+mn-cs"/>
              </a:defRPr>
            </a:lvl1pPr>
          </a:lstStyle>
          <a:p>
            <a:pPr>
              <a:defRPr/>
            </a:pPr>
            <a:endParaRPr lang="en-AU"/>
          </a:p>
        </p:txBody>
      </p:sp>
      <p:sp>
        <p:nvSpPr>
          <p:cNvPr id="6" name="Rectangle 6"/>
          <p:cNvSpPr>
            <a:spLocks noGrp="1" noChangeArrowheads="1"/>
          </p:cNvSpPr>
          <p:nvPr>
            <p:ph type="sldNum" sz="quarter" idx="12"/>
          </p:nvPr>
        </p:nvSpPr>
        <p:spPr/>
        <p:txBody>
          <a:bodyPr/>
          <a:lstStyle>
            <a:lvl1pPr>
              <a:lnSpc>
                <a:spcPct val="80000"/>
              </a:lnSpc>
              <a:defRPr sz="1800"/>
            </a:lvl1pPr>
          </a:lstStyle>
          <a:p>
            <a:fld id="{835B46F5-71F9-6847-9F7C-3F0FFDB88E56}" type="slidenum">
              <a:rPr lang="en-AU"/>
              <a:pPr/>
              <a:t>‹#›</a:t>
            </a:fld>
            <a:endParaRPr lang="en-AU"/>
          </a:p>
        </p:txBody>
      </p:sp>
    </p:spTree>
    <p:extLst>
      <p:ext uri="{BB962C8B-B14F-4D97-AF65-F5344CB8AC3E}">
        <p14:creationId xmlns:p14="http://schemas.microsoft.com/office/powerpoint/2010/main" val="25678818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Rectangle 4"/>
          <p:cNvSpPr>
            <a:spLocks noGrp="1" noChangeArrowheads="1"/>
          </p:cNvSpPr>
          <p:nvPr>
            <p:ph type="dt" sz="half" idx="10"/>
          </p:nvPr>
        </p:nvSpPr>
        <p:spPr/>
        <p:txBody>
          <a:bodyPr/>
          <a:lstStyle>
            <a:lvl1pPr>
              <a:lnSpc>
                <a:spcPct val="80000"/>
              </a:lnSpc>
              <a:defRPr sz="1800">
                <a:cs typeface="+mn-cs"/>
              </a:defRPr>
            </a:lvl1pPr>
          </a:lstStyle>
          <a:p>
            <a:pPr>
              <a:defRPr/>
            </a:pPr>
            <a:endParaRPr lang="en-AU"/>
          </a:p>
        </p:txBody>
      </p:sp>
      <p:sp>
        <p:nvSpPr>
          <p:cNvPr id="6" name="Rectangle 5"/>
          <p:cNvSpPr>
            <a:spLocks noGrp="1" noChangeArrowheads="1"/>
          </p:cNvSpPr>
          <p:nvPr>
            <p:ph type="ftr" sz="quarter" idx="11"/>
          </p:nvPr>
        </p:nvSpPr>
        <p:spPr/>
        <p:txBody>
          <a:bodyPr/>
          <a:lstStyle>
            <a:lvl1pPr algn="l">
              <a:lnSpc>
                <a:spcPct val="80000"/>
              </a:lnSpc>
              <a:defRPr sz="1800">
                <a:cs typeface="+mn-cs"/>
              </a:defRPr>
            </a:lvl1pPr>
          </a:lstStyle>
          <a:p>
            <a:pPr>
              <a:defRPr/>
            </a:pPr>
            <a:endParaRPr lang="en-AU"/>
          </a:p>
        </p:txBody>
      </p:sp>
      <p:sp>
        <p:nvSpPr>
          <p:cNvPr id="7" name="Rectangle 6"/>
          <p:cNvSpPr>
            <a:spLocks noGrp="1" noChangeArrowheads="1"/>
          </p:cNvSpPr>
          <p:nvPr>
            <p:ph type="sldNum" sz="quarter" idx="12"/>
          </p:nvPr>
        </p:nvSpPr>
        <p:spPr/>
        <p:txBody>
          <a:bodyPr/>
          <a:lstStyle>
            <a:lvl1pPr>
              <a:lnSpc>
                <a:spcPct val="80000"/>
              </a:lnSpc>
              <a:defRPr sz="1800"/>
            </a:lvl1pPr>
          </a:lstStyle>
          <a:p>
            <a:fld id="{C9FFFD84-813A-7C41-B3A3-E350717CC7D4}" type="slidenum">
              <a:rPr lang="en-AU"/>
              <a:pPr/>
              <a:t>‹#›</a:t>
            </a:fld>
            <a:endParaRPr lang="en-AU"/>
          </a:p>
        </p:txBody>
      </p:sp>
    </p:spTree>
    <p:extLst>
      <p:ext uri="{BB962C8B-B14F-4D97-AF65-F5344CB8AC3E}">
        <p14:creationId xmlns:p14="http://schemas.microsoft.com/office/powerpoint/2010/main" val="30582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4"/>
          <p:cNvSpPr>
            <a:spLocks noGrp="1" noChangeArrowheads="1"/>
          </p:cNvSpPr>
          <p:nvPr>
            <p:ph type="dt" sz="half" idx="10"/>
          </p:nvPr>
        </p:nvSpPr>
        <p:spPr>
          <a:xfrm>
            <a:off x="7345363" y="6542088"/>
            <a:ext cx="1196975" cy="144462"/>
          </a:xfrm>
          <a:prstGeom prst="rect">
            <a:avLst/>
          </a:prstGeom>
          <a:ln/>
        </p:spPr>
        <p:txBody>
          <a:bodyPr lIns="91435" tIns="45718" rIns="91435" bIns="45718"/>
          <a:lstStyle>
            <a:lvl1pPr>
              <a:defRPr/>
            </a:lvl1pPr>
          </a:lstStyle>
          <a:p>
            <a:pPr>
              <a:defRPr/>
            </a:pPr>
            <a:endParaRPr lang="en-AU"/>
          </a:p>
        </p:txBody>
      </p:sp>
      <p:sp>
        <p:nvSpPr>
          <p:cNvPr id="4" name="Rectangle 5"/>
          <p:cNvSpPr>
            <a:spLocks noGrp="1" noChangeArrowheads="1"/>
          </p:cNvSpPr>
          <p:nvPr>
            <p:ph type="ftr" sz="quarter" idx="11"/>
          </p:nvPr>
        </p:nvSpPr>
        <p:spPr>
          <a:xfrm>
            <a:off x="2700341" y="6542088"/>
            <a:ext cx="4537075" cy="144462"/>
          </a:xfrm>
          <a:prstGeom prst="rect">
            <a:avLst/>
          </a:prstGeom>
          <a:ln/>
        </p:spPr>
        <p:txBody>
          <a:bodyPr lIns="91435" tIns="45718" rIns="91435" bIns="45718"/>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fld id="{0220F8F3-5C72-1F4F-9C85-7681092D3443}" type="slidenum">
              <a:rPr lang="en-AU"/>
              <a:pPr/>
              <a:t>‹#›</a:t>
            </a:fld>
            <a:endParaRPr lang="en-AU"/>
          </a:p>
        </p:txBody>
      </p:sp>
    </p:spTree>
    <p:extLst>
      <p:ext uri="{BB962C8B-B14F-4D97-AF65-F5344CB8AC3E}">
        <p14:creationId xmlns:p14="http://schemas.microsoft.com/office/powerpoint/2010/main" val="399595308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Rectangle 4"/>
          <p:cNvSpPr>
            <a:spLocks noGrp="1" noChangeArrowheads="1"/>
          </p:cNvSpPr>
          <p:nvPr>
            <p:ph type="dt" sz="half" idx="10"/>
          </p:nvPr>
        </p:nvSpPr>
        <p:spPr/>
        <p:txBody>
          <a:bodyPr/>
          <a:lstStyle>
            <a:lvl1pPr>
              <a:lnSpc>
                <a:spcPct val="80000"/>
              </a:lnSpc>
              <a:defRPr sz="1800">
                <a:cs typeface="+mn-cs"/>
              </a:defRPr>
            </a:lvl1pPr>
          </a:lstStyle>
          <a:p>
            <a:pPr>
              <a:defRPr/>
            </a:pPr>
            <a:endParaRPr lang="en-AU"/>
          </a:p>
        </p:txBody>
      </p:sp>
      <p:sp>
        <p:nvSpPr>
          <p:cNvPr id="8" name="Rectangle 5"/>
          <p:cNvSpPr>
            <a:spLocks noGrp="1" noChangeArrowheads="1"/>
          </p:cNvSpPr>
          <p:nvPr>
            <p:ph type="ftr" sz="quarter" idx="11"/>
          </p:nvPr>
        </p:nvSpPr>
        <p:spPr/>
        <p:txBody>
          <a:bodyPr/>
          <a:lstStyle>
            <a:lvl1pPr algn="l">
              <a:lnSpc>
                <a:spcPct val="80000"/>
              </a:lnSpc>
              <a:defRPr sz="1800">
                <a:cs typeface="+mn-cs"/>
              </a:defRPr>
            </a:lvl1pPr>
          </a:lstStyle>
          <a:p>
            <a:pPr>
              <a:defRPr/>
            </a:pPr>
            <a:endParaRPr lang="en-AU"/>
          </a:p>
        </p:txBody>
      </p:sp>
      <p:sp>
        <p:nvSpPr>
          <p:cNvPr id="9" name="Rectangle 6"/>
          <p:cNvSpPr>
            <a:spLocks noGrp="1" noChangeArrowheads="1"/>
          </p:cNvSpPr>
          <p:nvPr>
            <p:ph type="sldNum" sz="quarter" idx="12"/>
          </p:nvPr>
        </p:nvSpPr>
        <p:spPr/>
        <p:txBody>
          <a:bodyPr/>
          <a:lstStyle>
            <a:lvl1pPr>
              <a:lnSpc>
                <a:spcPct val="80000"/>
              </a:lnSpc>
              <a:defRPr sz="1800"/>
            </a:lvl1pPr>
          </a:lstStyle>
          <a:p>
            <a:fld id="{5C4AE8EB-16EB-0248-BADD-E115B9EB2A64}" type="slidenum">
              <a:rPr lang="en-AU"/>
              <a:pPr/>
              <a:t>‹#›</a:t>
            </a:fld>
            <a:endParaRPr lang="en-AU"/>
          </a:p>
        </p:txBody>
      </p:sp>
    </p:spTree>
    <p:extLst>
      <p:ext uri="{BB962C8B-B14F-4D97-AF65-F5344CB8AC3E}">
        <p14:creationId xmlns:p14="http://schemas.microsoft.com/office/powerpoint/2010/main" val="26276436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Rectangle 4"/>
          <p:cNvSpPr>
            <a:spLocks noGrp="1" noChangeArrowheads="1"/>
          </p:cNvSpPr>
          <p:nvPr>
            <p:ph type="dt" sz="half" idx="10"/>
          </p:nvPr>
        </p:nvSpPr>
        <p:spPr/>
        <p:txBody>
          <a:bodyPr/>
          <a:lstStyle>
            <a:lvl1pPr>
              <a:lnSpc>
                <a:spcPct val="80000"/>
              </a:lnSpc>
              <a:defRPr sz="1800">
                <a:cs typeface="+mn-cs"/>
              </a:defRPr>
            </a:lvl1pPr>
          </a:lstStyle>
          <a:p>
            <a:pPr>
              <a:defRPr/>
            </a:pPr>
            <a:endParaRPr lang="en-AU"/>
          </a:p>
        </p:txBody>
      </p:sp>
      <p:sp>
        <p:nvSpPr>
          <p:cNvPr id="4" name="Rectangle 5"/>
          <p:cNvSpPr>
            <a:spLocks noGrp="1" noChangeArrowheads="1"/>
          </p:cNvSpPr>
          <p:nvPr>
            <p:ph type="ftr" sz="quarter" idx="11"/>
          </p:nvPr>
        </p:nvSpPr>
        <p:spPr/>
        <p:txBody>
          <a:bodyPr/>
          <a:lstStyle>
            <a:lvl1pPr algn="l">
              <a:lnSpc>
                <a:spcPct val="80000"/>
              </a:lnSpc>
              <a:defRPr sz="1800">
                <a:cs typeface="+mn-cs"/>
              </a:defRPr>
            </a:lvl1pPr>
          </a:lstStyle>
          <a:p>
            <a:pPr>
              <a:defRPr/>
            </a:pPr>
            <a:endParaRPr lang="en-AU"/>
          </a:p>
        </p:txBody>
      </p:sp>
      <p:sp>
        <p:nvSpPr>
          <p:cNvPr id="5" name="Rectangle 6"/>
          <p:cNvSpPr>
            <a:spLocks noGrp="1" noChangeArrowheads="1"/>
          </p:cNvSpPr>
          <p:nvPr>
            <p:ph type="sldNum" sz="quarter" idx="12"/>
          </p:nvPr>
        </p:nvSpPr>
        <p:spPr/>
        <p:txBody>
          <a:bodyPr/>
          <a:lstStyle>
            <a:lvl1pPr>
              <a:lnSpc>
                <a:spcPct val="80000"/>
              </a:lnSpc>
              <a:defRPr sz="1800"/>
            </a:lvl1pPr>
          </a:lstStyle>
          <a:p>
            <a:fld id="{292D8A63-AA2C-9841-A021-155E32E83EE6}" type="slidenum">
              <a:rPr lang="en-AU"/>
              <a:pPr/>
              <a:t>‹#›</a:t>
            </a:fld>
            <a:endParaRPr lang="en-AU"/>
          </a:p>
        </p:txBody>
      </p:sp>
    </p:spTree>
    <p:extLst>
      <p:ext uri="{BB962C8B-B14F-4D97-AF65-F5344CB8AC3E}">
        <p14:creationId xmlns:p14="http://schemas.microsoft.com/office/powerpoint/2010/main" val="20342609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nSpc>
                <a:spcPct val="80000"/>
              </a:lnSpc>
              <a:defRPr sz="1800">
                <a:cs typeface="+mn-cs"/>
              </a:defRPr>
            </a:lvl1pPr>
          </a:lstStyle>
          <a:p>
            <a:pPr>
              <a:defRPr/>
            </a:pPr>
            <a:endParaRPr lang="en-AU"/>
          </a:p>
        </p:txBody>
      </p:sp>
      <p:sp>
        <p:nvSpPr>
          <p:cNvPr id="3" name="Rectangle 5"/>
          <p:cNvSpPr>
            <a:spLocks noGrp="1" noChangeArrowheads="1"/>
          </p:cNvSpPr>
          <p:nvPr>
            <p:ph type="ftr" sz="quarter" idx="11"/>
          </p:nvPr>
        </p:nvSpPr>
        <p:spPr/>
        <p:txBody>
          <a:bodyPr/>
          <a:lstStyle>
            <a:lvl1pPr algn="l">
              <a:lnSpc>
                <a:spcPct val="80000"/>
              </a:lnSpc>
              <a:defRPr sz="1800">
                <a:cs typeface="+mn-cs"/>
              </a:defRPr>
            </a:lvl1pPr>
          </a:lstStyle>
          <a:p>
            <a:pPr>
              <a:defRPr/>
            </a:pPr>
            <a:endParaRPr lang="en-AU"/>
          </a:p>
        </p:txBody>
      </p:sp>
      <p:sp>
        <p:nvSpPr>
          <p:cNvPr id="4" name="Rectangle 6"/>
          <p:cNvSpPr>
            <a:spLocks noGrp="1" noChangeArrowheads="1"/>
          </p:cNvSpPr>
          <p:nvPr>
            <p:ph type="sldNum" sz="quarter" idx="12"/>
          </p:nvPr>
        </p:nvSpPr>
        <p:spPr/>
        <p:txBody>
          <a:bodyPr/>
          <a:lstStyle>
            <a:lvl1pPr>
              <a:lnSpc>
                <a:spcPct val="80000"/>
              </a:lnSpc>
              <a:defRPr sz="1800"/>
            </a:lvl1pPr>
          </a:lstStyle>
          <a:p>
            <a:fld id="{F5B5156A-104E-DE48-B6A8-660DBEFE01AA}" type="slidenum">
              <a:rPr lang="en-AU"/>
              <a:pPr/>
              <a:t>‹#›</a:t>
            </a:fld>
            <a:endParaRPr lang="en-AU"/>
          </a:p>
        </p:txBody>
      </p:sp>
    </p:spTree>
    <p:extLst>
      <p:ext uri="{BB962C8B-B14F-4D97-AF65-F5344CB8AC3E}">
        <p14:creationId xmlns:p14="http://schemas.microsoft.com/office/powerpoint/2010/main" val="2290370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p:txBody>
          <a:bodyPr/>
          <a:lstStyle>
            <a:lvl1pPr>
              <a:lnSpc>
                <a:spcPct val="80000"/>
              </a:lnSpc>
              <a:defRPr sz="1800">
                <a:cs typeface="+mn-cs"/>
              </a:defRPr>
            </a:lvl1pPr>
          </a:lstStyle>
          <a:p>
            <a:pPr>
              <a:defRPr/>
            </a:pPr>
            <a:endParaRPr lang="en-AU"/>
          </a:p>
        </p:txBody>
      </p:sp>
      <p:sp>
        <p:nvSpPr>
          <p:cNvPr id="6" name="Rectangle 5"/>
          <p:cNvSpPr>
            <a:spLocks noGrp="1" noChangeArrowheads="1"/>
          </p:cNvSpPr>
          <p:nvPr>
            <p:ph type="ftr" sz="quarter" idx="11"/>
          </p:nvPr>
        </p:nvSpPr>
        <p:spPr/>
        <p:txBody>
          <a:bodyPr/>
          <a:lstStyle>
            <a:lvl1pPr algn="l">
              <a:lnSpc>
                <a:spcPct val="80000"/>
              </a:lnSpc>
              <a:defRPr sz="1800">
                <a:cs typeface="+mn-cs"/>
              </a:defRPr>
            </a:lvl1pPr>
          </a:lstStyle>
          <a:p>
            <a:pPr>
              <a:defRPr/>
            </a:pPr>
            <a:endParaRPr lang="en-AU"/>
          </a:p>
        </p:txBody>
      </p:sp>
      <p:sp>
        <p:nvSpPr>
          <p:cNvPr id="7" name="Rectangle 6"/>
          <p:cNvSpPr>
            <a:spLocks noGrp="1" noChangeArrowheads="1"/>
          </p:cNvSpPr>
          <p:nvPr>
            <p:ph type="sldNum" sz="quarter" idx="12"/>
          </p:nvPr>
        </p:nvSpPr>
        <p:spPr/>
        <p:txBody>
          <a:bodyPr/>
          <a:lstStyle>
            <a:lvl1pPr>
              <a:lnSpc>
                <a:spcPct val="80000"/>
              </a:lnSpc>
              <a:defRPr sz="1800"/>
            </a:lvl1pPr>
          </a:lstStyle>
          <a:p>
            <a:fld id="{726F39CC-DC3C-334B-AB68-D87726A70C98}" type="slidenum">
              <a:rPr lang="en-AU"/>
              <a:pPr/>
              <a:t>‹#›</a:t>
            </a:fld>
            <a:endParaRPr lang="en-AU"/>
          </a:p>
        </p:txBody>
      </p:sp>
    </p:spTree>
    <p:extLst>
      <p:ext uri="{BB962C8B-B14F-4D97-AF65-F5344CB8AC3E}">
        <p14:creationId xmlns:p14="http://schemas.microsoft.com/office/powerpoint/2010/main" val="2303492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GB" smtClean="0"/>
              <a:t>Click to edit Master text styles</a:t>
            </a:r>
          </a:p>
        </p:txBody>
      </p:sp>
      <p:sp>
        <p:nvSpPr>
          <p:cNvPr id="5" name="Rectangle 4"/>
          <p:cNvSpPr>
            <a:spLocks noGrp="1" noChangeArrowheads="1"/>
          </p:cNvSpPr>
          <p:nvPr>
            <p:ph type="dt" sz="half" idx="10"/>
          </p:nvPr>
        </p:nvSpPr>
        <p:spPr/>
        <p:txBody>
          <a:bodyPr/>
          <a:lstStyle>
            <a:lvl1pPr>
              <a:lnSpc>
                <a:spcPct val="80000"/>
              </a:lnSpc>
              <a:defRPr sz="1800">
                <a:cs typeface="+mn-cs"/>
              </a:defRPr>
            </a:lvl1pPr>
          </a:lstStyle>
          <a:p>
            <a:pPr>
              <a:defRPr/>
            </a:pPr>
            <a:endParaRPr lang="en-AU"/>
          </a:p>
        </p:txBody>
      </p:sp>
      <p:sp>
        <p:nvSpPr>
          <p:cNvPr id="6" name="Rectangle 5"/>
          <p:cNvSpPr>
            <a:spLocks noGrp="1" noChangeArrowheads="1"/>
          </p:cNvSpPr>
          <p:nvPr>
            <p:ph type="ftr" sz="quarter" idx="11"/>
          </p:nvPr>
        </p:nvSpPr>
        <p:spPr/>
        <p:txBody>
          <a:bodyPr/>
          <a:lstStyle>
            <a:lvl1pPr algn="l">
              <a:lnSpc>
                <a:spcPct val="80000"/>
              </a:lnSpc>
              <a:defRPr sz="1800">
                <a:cs typeface="+mn-cs"/>
              </a:defRPr>
            </a:lvl1pPr>
          </a:lstStyle>
          <a:p>
            <a:pPr>
              <a:defRPr/>
            </a:pPr>
            <a:endParaRPr lang="en-AU"/>
          </a:p>
        </p:txBody>
      </p:sp>
      <p:sp>
        <p:nvSpPr>
          <p:cNvPr id="7" name="Rectangle 6"/>
          <p:cNvSpPr>
            <a:spLocks noGrp="1" noChangeArrowheads="1"/>
          </p:cNvSpPr>
          <p:nvPr>
            <p:ph type="sldNum" sz="quarter" idx="12"/>
          </p:nvPr>
        </p:nvSpPr>
        <p:spPr/>
        <p:txBody>
          <a:bodyPr/>
          <a:lstStyle>
            <a:lvl1pPr>
              <a:lnSpc>
                <a:spcPct val="80000"/>
              </a:lnSpc>
              <a:defRPr sz="1800"/>
            </a:lvl1pPr>
          </a:lstStyle>
          <a:p>
            <a:fld id="{3967140A-D823-6A46-903B-301E305F70F4}" type="slidenum">
              <a:rPr lang="en-AU"/>
              <a:pPr/>
              <a:t>‹#›</a:t>
            </a:fld>
            <a:endParaRPr lang="en-AU"/>
          </a:p>
        </p:txBody>
      </p:sp>
    </p:spTree>
    <p:extLst>
      <p:ext uri="{BB962C8B-B14F-4D97-AF65-F5344CB8AC3E}">
        <p14:creationId xmlns:p14="http://schemas.microsoft.com/office/powerpoint/2010/main" val="4465270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p:txBody>
          <a:bodyPr/>
          <a:lstStyle>
            <a:lvl1pPr>
              <a:lnSpc>
                <a:spcPct val="80000"/>
              </a:lnSpc>
              <a:defRPr sz="1800">
                <a:cs typeface="+mn-cs"/>
              </a:defRPr>
            </a:lvl1pPr>
          </a:lstStyle>
          <a:p>
            <a:pPr>
              <a:defRPr/>
            </a:pPr>
            <a:endParaRPr lang="en-AU"/>
          </a:p>
        </p:txBody>
      </p:sp>
      <p:sp>
        <p:nvSpPr>
          <p:cNvPr id="5" name="Rectangle 5"/>
          <p:cNvSpPr>
            <a:spLocks noGrp="1" noChangeArrowheads="1"/>
          </p:cNvSpPr>
          <p:nvPr>
            <p:ph type="ftr" sz="quarter" idx="11"/>
          </p:nvPr>
        </p:nvSpPr>
        <p:spPr/>
        <p:txBody>
          <a:bodyPr/>
          <a:lstStyle>
            <a:lvl1pPr algn="l">
              <a:lnSpc>
                <a:spcPct val="80000"/>
              </a:lnSpc>
              <a:defRPr sz="1800">
                <a:cs typeface="+mn-cs"/>
              </a:defRPr>
            </a:lvl1pPr>
          </a:lstStyle>
          <a:p>
            <a:pPr>
              <a:defRPr/>
            </a:pPr>
            <a:endParaRPr lang="en-AU"/>
          </a:p>
        </p:txBody>
      </p:sp>
      <p:sp>
        <p:nvSpPr>
          <p:cNvPr id="6" name="Rectangle 6"/>
          <p:cNvSpPr>
            <a:spLocks noGrp="1" noChangeArrowheads="1"/>
          </p:cNvSpPr>
          <p:nvPr>
            <p:ph type="sldNum" sz="quarter" idx="12"/>
          </p:nvPr>
        </p:nvSpPr>
        <p:spPr/>
        <p:txBody>
          <a:bodyPr/>
          <a:lstStyle>
            <a:lvl1pPr>
              <a:lnSpc>
                <a:spcPct val="80000"/>
              </a:lnSpc>
              <a:defRPr sz="1800"/>
            </a:lvl1pPr>
          </a:lstStyle>
          <a:p>
            <a:fld id="{97FAA6BB-F6B0-1B48-A5C9-6C9624A72C6B}" type="slidenum">
              <a:rPr lang="en-AU"/>
              <a:pPr/>
              <a:t>‹#›</a:t>
            </a:fld>
            <a:endParaRPr lang="en-AU"/>
          </a:p>
        </p:txBody>
      </p:sp>
    </p:spTree>
    <p:extLst>
      <p:ext uri="{BB962C8B-B14F-4D97-AF65-F5344CB8AC3E}">
        <p14:creationId xmlns:p14="http://schemas.microsoft.com/office/powerpoint/2010/main" val="27451906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6" y="333375"/>
            <a:ext cx="2090737" cy="5792788"/>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323850" y="333375"/>
            <a:ext cx="6119813" cy="5792788"/>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Rectangle 4"/>
          <p:cNvSpPr>
            <a:spLocks noGrp="1" noChangeArrowheads="1"/>
          </p:cNvSpPr>
          <p:nvPr>
            <p:ph type="dt" sz="half" idx="10"/>
          </p:nvPr>
        </p:nvSpPr>
        <p:spPr/>
        <p:txBody>
          <a:bodyPr/>
          <a:lstStyle>
            <a:lvl1pPr>
              <a:lnSpc>
                <a:spcPct val="80000"/>
              </a:lnSpc>
              <a:defRPr sz="1800">
                <a:cs typeface="+mn-cs"/>
              </a:defRPr>
            </a:lvl1pPr>
          </a:lstStyle>
          <a:p>
            <a:pPr>
              <a:defRPr/>
            </a:pPr>
            <a:endParaRPr lang="en-AU"/>
          </a:p>
        </p:txBody>
      </p:sp>
      <p:sp>
        <p:nvSpPr>
          <p:cNvPr id="5" name="Rectangle 5"/>
          <p:cNvSpPr>
            <a:spLocks noGrp="1" noChangeArrowheads="1"/>
          </p:cNvSpPr>
          <p:nvPr>
            <p:ph type="ftr" sz="quarter" idx="11"/>
          </p:nvPr>
        </p:nvSpPr>
        <p:spPr/>
        <p:txBody>
          <a:bodyPr/>
          <a:lstStyle>
            <a:lvl1pPr algn="l">
              <a:lnSpc>
                <a:spcPct val="80000"/>
              </a:lnSpc>
              <a:defRPr sz="1800">
                <a:cs typeface="+mn-cs"/>
              </a:defRPr>
            </a:lvl1pPr>
          </a:lstStyle>
          <a:p>
            <a:pPr>
              <a:defRPr/>
            </a:pPr>
            <a:endParaRPr lang="en-AU"/>
          </a:p>
        </p:txBody>
      </p:sp>
      <p:sp>
        <p:nvSpPr>
          <p:cNvPr id="6" name="Rectangle 6"/>
          <p:cNvSpPr>
            <a:spLocks noGrp="1" noChangeArrowheads="1"/>
          </p:cNvSpPr>
          <p:nvPr>
            <p:ph type="sldNum" sz="quarter" idx="12"/>
          </p:nvPr>
        </p:nvSpPr>
        <p:spPr/>
        <p:txBody>
          <a:bodyPr/>
          <a:lstStyle>
            <a:lvl1pPr>
              <a:lnSpc>
                <a:spcPct val="80000"/>
              </a:lnSpc>
              <a:defRPr sz="1800"/>
            </a:lvl1pPr>
          </a:lstStyle>
          <a:p>
            <a:fld id="{9A49261E-EBC9-9E40-A1B9-ECBDCDAD1B64}" type="slidenum">
              <a:rPr lang="en-AU"/>
              <a:pPr/>
              <a:t>‹#›</a:t>
            </a:fld>
            <a:endParaRPr lang="en-AU"/>
          </a:p>
        </p:txBody>
      </p:sp>
    </p:spTree>
    <p:extLst>
      <p:ext uri="{BB962C8B-B14F-4D97-AF65-F5344CB8AC3E}">
        <p14:creationId xmlns:p14="http://schemas.microsoft.com/office/powerpoint/2010/main" val="18964549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p:nvSpPr>
        <p:spPr bwMode="auto">
          <a:xfrm>
            <a:off x="395291" y="1412875"/>
            <a:ext cx="8389937" cy="2305050"/>
          </a:xfrm>
          <a:prstGeom prst="rect">
            <a:avLst/>
          </a:prstGeom>
          <a:solidFill>
            <a:schemeClr val="bg2"/>
          </a:solidFill>
          <a:ln w="9525">
            <a:noFill/>
            <a:miter lim="800000"/>
            <a:headEnd/>
            <a:tailEnd/>
          </a:ln>
        </p:spPr>
        <p:txBody>
          <a:bodyPr wrap="none" lIns="91425" tIns="45713" rIns="91425" bIns="45713" anchor="ctr"/>
          <a:lstStyle/>
          <a:p>
            <a:pPr>
              <a:spcBef>
                <a:spcPct val="0"/>
              </a:spcBef>
              <a:defRPr/>
            </a:pPr>
            <a:r>
              <a:rPr lang="en-US">
                <a:ea typeface="Arial" charset="0"/>
                <a:cs typeface="Arial" charset="0"/>
              </a:rPr>
              <a:t>    </a:t>
            </a:r>
          </a:p>
        </p:txBody>
      </p:sp>
      <p:pic>
        <p:nvPicPr>
          <p:cNvPr id="5" name="Picture 14" descr="Monash_logo_rgb"/>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1188" y="368300"/>
            <a:ext cx="41767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37"/>
          <p:cNvGrpSpPr>
            <a:grpSpLocks/>
          </p:cNvGrpSpPr>
          <p:nvPr/>
        </p:nvGrpSpPr>
        <p:grpSpPr bwMode="auto">
          <a:xfrm>
            <a:off x="395291" y="944564"/>
            <a:ext cx="8389937" cy="541337"/>
            <a:chOff x="249" y="595"/>
            <a:chExt cx="5285" cy="341"/>
          </a:xfrm>
        </p:grpSpPr>
        <p:sp>
          <p:nvSpPr>
            <p:cNvPr id="7" name="Rectangle 31"/>
            <p:cNvSpPr>
              <a:spLocks noChangeArrowheads="1"/>
            </p:cNvSpPr>
            <p:nvPr/>
          </p:nvSpPr>
          <p:spPr bwMode="auto">
            <a:xfrm rot="2700000">
              <a:off x="691" y="698"/>
              <a:ext cx="273" cy="204"/>
            </a:xfrm>
            <a:prstGeom prst="rect">
              <a:avLst/>
            </a:prstGeom>
            <a:solidFill>
              <a:schemeClr val="accent1"/>
            </a:solidFill>
            <a:ln w="9525">
              <a:noFill/>
              <a:miter lim="800000"/>
              <a:headEnd/>
              <a:tailEnd/>
            </a:ln>
          </p:spPr>
          <p:txBody>
            <a:bodyPr anchor="ctr">
              <a:spAutoFit/>
            </a:bodyPr>
            <a:lstStyle/>
            <a:p>
              <a:pPr>
                <a:defRPr/>
              </a:pPr>
              <a:endParaRPr lang="en-US">
                <a:ea typeface="Arial" charset="0"/>
                <a:cs typeface="Arial" charset="0"/>
              </a:endParaRPr>
            </a:p>
          </p:txBody>
        </p:sp>
        <p:sp>
          <p:nvSpPr>
            <p:cNvPr id="8" name="Rectangle 32"/>
            <p:cNvSpPr>
              <a:spLocks noChangeArrowheads="1"/>
            </p:cNvSpPr>
            <p:nvPr/>
          </p:nvSpPr>
          <p:spPr bwMode="auto">
            <a:xfrm>
              <a:off x="249" y="595"/>
              <a:ext cx="5285" cy="306"/>
            </a:xfrm>
            <a:prstGeom prst="rect">
              <a:avLst/>
            </a:prstGeom>
            <a:solidFill>
              <a:schemeClr val="accent1"/>
            </a:solidFill>
            <a:ln w="9525">
              <a:noFill/>
              <a:miter lim="800000"/>
              <a:headEnd/>
              <a:tailEnd/>
            </a:ln>
          </p:spPr>
          <p:txBody>
            <a:bodyPr wrap="none" lIns="576000" tIns="46800" anchor="ctr"/>
            <a:lstStyle/>
            <a:p>
              <a:pPr>
                <a:spcBef>
                  <a:spcPct val="0"/>
                </a:spcBef>
                <a:defRPr/>
              </a:pPr>
              <a:r>
                <a:rPr lang="en-US" b="1">
                  <a:solidFill>
                    <a:schemeClr val="bg1"/>
                  </a:solidFill>
                  <a:ea typeface="Arial" charset="0"/>
                  <a:cs typeface="Arial" charset="0"/>
                </a:rPr>
                <a:t>Information Technology</a:t>
              </a:r>
            </a:p>
          </p:txBody>
        </p:sp>
      </p:grpSp>
      <p:sp>
        <p:nvSpPr>
          <p:cNvPr id="3075" name="Rectangle 3"/>
          <p:cNvSpPr>
            <a:spLocks noGrp="1" noChangeArrowheads="1"/>
          </p:cNvSpPr>
          <p:nvPr>
            <p:ph type="ctrTitle"/>
          </p:nvPr>
        </p:nvSpPr>
        <p:spPr>
          <a:xfrm>
            <a:off x="971551" y="1557338"/>
            <a:ext cx="7813675" cy="1223962"/>
          </a:xfrm>
        </p:spPr>
        <p:txBody>
          <a:bodyPr tIns="45713"/>
          <a:lstStyle>
            <a:lvl1pPr>
              <a:defRPr sz="4200" b="0">
                <a:solidFill>
                  <a:schemeClr val="bg1"/>
                </a:solidFill>
              </a:defRPr>
            </a:lvl1pPr>
          </a:lstStyle>
          <a:p>
            <a:r>
              <a:rPr lang="en-AU" smtClean="0"/>
              <a:t>Click to edit Master title style</a:t>
            </a:r>
            <a:endParaRPr lang="en-US"/>
          </a:p>
        </p:txBody>
      </p:sp>
      <p:sp>
        <p:nvSpPr>
          <p:cNvPr id="3076" name="Rectangle 4"/>
          <p:cNvSpPr>
            <a:spLocks noGrp="1" noChangeArrowheads="1"/>
          </p:cNvSpPr>
          <p:nvPr>
            <p:ph type="subTitle" idx="1"/>
          </p:nvPr>
        </p:nvSpPr>
        <p:spPr>
          <a:xfrm>
            <a:off x="971551" y="2924175"/>
            <a:ext cx="7813675" cy="647700"/>
          </a:xfrm>
        </p:spPr>
        <p:txBody>
          <a:bodyPr tIns="45713"/>
          <a:lstStyle>
            <a:lvl1pPr marL="0" indent="0">
              <a:spcAft>
                <a:spcPct val="0"/>
              </a:spcAft>
              <a:buFont typeface="Wingdings" charset="2"/>
              <a:buNone/>
              <a:defRPr sz="1400">
                <a:solidFill>
                  <a:schemeClr val="bg1"/>
                </a:solidFill>
              </a:defRPr>
            </a:lvl1pPr>
          </a:lstStyle>
          <a:p>
            <a:r>
              <a:rPr lang="en-AU" smtClean="0"/>
              <a:t>Click to edit Master subtitle style</a:t>
            </a:r>
            <a:endParaRPr lang="en-US"/>
          </a:p>
        </p:txBody>
      </p:sp>
    </p:spTree>
    <p:extLst>
      <p:ext uri="{BB962C8B-B14F-4D97-AF65-F5344CB8AC3E}">
        <p14:creationId xmlns:p14="http://schemas.microsoft.com/office/powerpoint/2010/main" val="11654933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C5C70424-0AA9-1E40-8FBF-B52581C0ED7C}" type="slidenum">
              <a:rPr lang="en-AU"/>
              <a:pPr/>
              <a:t>‹#›</a:t>
            </a:fld>
            <a:endParaRPr lang="en-AU"/>
          </a:p>
        </p:txBody>
      </p:sp>
    </p:spTree>
    <p:extLst>
      <p:ext uri="{BB962C8B-B14F-4D97-AF65-F5344CB8AC3E}">
        <p14:creationId xmlns:p14="http://schemas.microsoft.com/office/powerpoint/2010/main" val="239789059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AU"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F36282BD-C92B-0543-9897-156FC5FF8F72}" type="slidenum">
              <a:rPr lang="en-AU"/>
              <a:pPr/>
              <a:t>‹#›</a:t>
            </a:fld>
            <a:endParaRPr lang="en-AU"/>
          </a:p>
        </p:txBody>
      </p:sp>
    </p:spTree>
    <p:extLst>
      <p:ext uri="{BB962C8B-B14F-4D97-AF65-F5344CB8AC3E}">
        <p14:creationId xmlns:p14="http://schemas.microsoft.com/office/powerpoint/2010/main" val="169792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345363" y="6542088"/>
            <a:ext cx="1196975" cy="144462"/>
          </a:xfrm>
          <a:prstGeom prst="rect">
            <a:avLst/>
          </a:prstGeom>
          <a:ln/>
        </p:spPr>
        <p:txBody>
          <a:bodyPr lIns="91435" tIns="45718" rIns="91435" bIns="45718"/>
          <a:lstStyle>
            <a:lvl1pPr>
              <a:defRPr/>
            </a:lvl1pPr>
          </a:lstStyle>
          <a:p>
            <a:pPr>
              <a:defRPr/>
            </a:pPr>
            <a:endParaRPr lang="en-AU"/>
          </a:p>
        </p:txBody>
      </p:sp>
      <p:sp>
        <p:nvSpPr>
          <p:cNvPr id="3" name="Rectangle 5"/>
          <p:cNvSpPr>
            <a:spLocks noGrp="1" noChangeArrowheads="1"/>
          </p:cNvSpPr>
          <p:nvPr>
            <p:ph type="ftr" sz="quarter" idx="11"/>
          </p:nvPr>
        </p:nvSpPr>
        <p:spPr>
          <a:xfrm>
            <a:off x="2700341" y="6542088"/>
            <a:ext cx="4537075" cy="144462"/>
          </a:xfrm>
          <a:prstGeom prst="rect">
            <a:avLst/>
          </a:prstGeom>
          <a:ln/>
        </p:spPr>
        <p:txBody>
          <a:bodyPr lIns="91435" tIns="45718" rIns="91435" bIns="45718"/>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fld id="{C16CE2ED-F8EA-2A44-B0EE-98479BDDEDF6}" type="slidenum">
              <a:rPr lang="en-AU"/>
              <a:pPr/>
              <a:t>‹#›</a:t>
            </a:fld>
            <a:endParaRPr lang="en-AU"/>
          </a:p>
        </p:txBody>
      </p:sp>
    </p:spTree>
    <p:extLst>
      <p:ext uri="{BB962C8B-B14F-4D97-AF65-F5344CB8AC3E}">
        <p14:creationId xmlns:p14="http://schemas.microsoft.com/office/powerpoint/2010/main" val="211857728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395288" y="1663702"/>
            <a:ext cx="4144962"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92650" y="1663702"/>
            <a:ext cx="4144963"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7363F125-39D6-5D48-80EF-59581FC85C69}" type="slidenum">
              <a:rPr lang="en-AU"/>
              <a:pPr/>
              <a:t>‹#›</a:t>
            </a:fld>
            <a:endParaRPr lang="en-AU"/>
          </a:p>
        </p:txBody>
      </p:sp>
    </p:spTree>
    <p:extLst>
      <p:ext uri="{BB962C8B-B14F-4D97-AF65-F5344CB8AC3E}">
        <p14:creationId xmlns:p14="http://schemas.microsoft.com/office/powerpoint/2010/main" val="7067218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fld id="{A9785482-3AF3-9943-8CE0-5EC8AC4BE0F6}" type="slidenum">
              <a:rPr lang="en-AU"/>
              <a:pPr/>
              <a:t>‹#›</a:t>
            </a:fld>
            <a:endParaRPr lang="en-AU"/>
          </a:p>
        </p:txBody>
      </p:sp>
    </p:spTree>
    <p:extLst>
      <p:ext uri="{BB962C8B-B14F-4D97-AF65-F5344CB8AC3E}">
        <p14:creationId xmlns:p14="http://schemas.microsoft.com/office/powerpoint/2010/main" val="585890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fld id="{BCBABCDC-C7AD-384E-8A78-84D3B5EEBB3F}" type="slidenum">
              <a:rPr lang="en-AU"/>
              <a:pPr/>
              <a:t>‹#›</a:t>
            </a:fld>
            <a:endParaRPr lang="en-AU"/>
          </a:p>
        </p:txBody>
      </p:sp>
    </p:spTree>
    <p:extLst>
      <p:ext uri="{BB962C8B-B14F-4D97-AF65-F5344CB8AC3E}">
        <p14:creationId xmlns:p14="http://schemas.microsoft.com/office/powerpoint/2010/main" val="87778393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fld id="{6D923F4E-CB52-804E-8F30-2F789A38FB3A}" type="slidenum">
              <a:rPr lang="en-AU"/>
              <a:pPr/>
              <a:t>‹#›</a:t>
            </a:fld>
            <a:endParaRPr lang="en-AU"/>
          </a:p>
        </p:txBody>
      </p:sp>
    </p:spTree>
    <p:extLst>
      <p:ext uri="{BB962C8B-B14F-4D97-AF65-F5344CB8AC3E}">
        <p14:creationId xmlns:p14="http://schemas.microsoft.com/office/powerpoint/2010/main" val="1344272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D1AE22EE-2348-0F49-84AA-D9B1EC6407A4}" type="slidenum">
              <a:rPr lang="en-AU"/>
              <a:pPr/>
              <a:t>‹#›</a:t>
            </a:fld>
            <a:endParaRPr lang="en-AU"/>
          </a:p>
        </p:txBody>
      </p:sp>
    </p:spTree>
    <p:extLst>
      <p:ext uri="{BB962C8B-B14F-4D97-AF65-F5344CB8AC3E}">
        <p14:creationId xmlns:p14="http://schemas.microsoft.com/office/powerpoint/2010/main" val="36975379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0358FB91-9CD2-924E-953F-04901B3C44B6}" type="slidenum">
              <a:rPr lang="en-AU"/>
              <a:pPr/>
              <a:t>‹#›</a:t>
            </a:fld>
            <a:endParaRPr lang="en-AU"/>
          </a:p>
        </p:txBody>
      </p:sp>
    </p:spTree>
    <p:extLst>
      <p:ext uri="{BB962C8B-B14F-4D97-AF65-F5344CB8AC3E}">
        <p14:creationId xmlns:p14="http://schemas.microsoft.com/office/powerpoint/2010/main" val="20042445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A843D92B-36DC-2442-AA4F-FDBA506D84D8}" type="slidenum">
              <a:rPr lang="en-AU"/>
              <a:pPr/>
              <a:t>‹#›</a:t>
            </a:fld>
            <a:endParaRPr lang="en-AU"/>
          </a:p>
        </p:txBody>
      </p:sp>
    </p:spTree>
    <p:extLst>
      <p:ext uri="{BB962C8B-B14F-4D97-AF65-F5344CB8AC3E}">
        <p14:creationId xmlns:p14="http://schemas.microsoft.com/office/powerpoint/2010/main" val="3567242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3" y="944564"/>
            <a:ext cx="2124075" cy="5472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395288" y="944564"/>
            <a:ext cx="6221412" cy="5472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06F5F162-3284-2D41-AC42-4548BB490FE4}" type="slidenum">
              <a:rPr lang="en-AU"/>
              <a:pPr/>
              <a:t>‹#›</a:t>
            </a:fld>
            <a:endParaRPr lang="en-AU"/>
          </a:p>
        </p:txBody>
      </p:sp>
    </p:spTree>
    <p:extLst>
      <p:ext uri="{BB962C8B-B14F-4D97-AF65-F5344CB8AC3E}">
        <p14:creationId xmlns:p14="http://schemas.microsoft.com/office/powerpoint/2010/main" val="232419723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152401"/>
            <a:ext cx="8229600" cy="1230313"/>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381000" y="1844675"/>
            <a:ext cx="3727450" cy="3868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260850" y="1844675"/>
            <a:ext cx="3727450" cy="38687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4718665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5"/>
          <p:cNvSpPr>
            <a:spLocks noChangeArrowheads="1"/>
          </p:cNvSpPr>
          <p:nvPr/>
        </p:nvSpPr>
        <p:spPr bwMode="auto">
          <a:xfrm>
            <a:off x="395291" y="3681413"/>
            <a:ext cx="8389937" cy="2808287"/>
          </a:xfrm>
          <a:prstGeom prst="rect">
            <a:avLst/>
          </a:prstGeom>
          <a:solidFill>
            <a:schemeClr val="accent2"/>
          </a:solidFill>
          <a:ln w="9525">
            <a:noFill/>
            <a:miter lim="800000"/>
            <a:headEnd/>
            <a:tailEnd/>
          </a:ln>
        </p:spPr>
        <p:txBody>
          <a:bodyPr wrap="none" lIns="91425" tIns="45713" rIns="91425" bIns="45713" anchor="ctr"/>
          <a:lstStyle/>
          <a:p>
            <a:pPr>
              <a:defRPr/>
            </a:pPr>
            <a:endParaRPr lang="en-US">
              <a:ea typeface="Arial" charset="0"/>
              <a:cs typeface="Arial" charset="0"/>
            </a:endParaRPr>
          </a:p>
        </p:txBody>
      </p:sp>
      <p:sp>
        <p:nvSpPr>
          <p:cNvPr id="5" name="Rectangle 12"/>
          <p:cNvSpPr>
            <a:spLocks noChangeArrowheads="1"/>
          </p:cNvSpPr>
          <p:nvPr/>
        </p:nvSpPr>
        <p:spPr bwMode="auto">
          <a:xfrm>
            <a:off x="395291" y="1412875"/>
            <a:ext cx="8389937" cy="2305050"/>
          </a:xfrm>
          <a:prstGeom prst="rect">
            <a:avLst/>
          </a:prstGeom>
          <a:solidFill>
            <a:schemeClr val="bg2"/>
          </a:solidFill>
          <a:ln w="9525">
            <a:noFill/>
            <a:miter lim="800000"/>
            <a:headEnd/>
            <a:tailEnd/>
          </a:ln>
        </p:spPr>
        <p:txBody>
          <a:bodyPr wrap="none" lIns="91425" tIns="45713" rIns="91425" bIns="45713" anchor="ctr"/>
          <a:lstStyle/>
          <a:p>
            <a:pPr>
              <a:spcBef>
                <a:spcPct val="0"/>
              </a:spcBef>
              <a:defRPr/>
            </a:pPr>
            <a:r>
              <a:rPr lang="en-US">
                <a:ea typeface="Arial" charset="0"/>
                <a:cs typeface="Arial" charset="0"/>
              </a:rPr>
              <a:t>    </a:t>
            </a:r>
          </a:p>
        </p:txBody>
      </p:sp>
      <p:pic>
        <p:nvPicPr>
          <p:cNvPr id="6" name="Picture 27" descr="Monash_logo_rgb"/>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1188" y="368300"/>
            <a:ext cx="41767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32"/>
          <p:cNvGrpSpPr>
            <a:grpSpLocks/>
          </p:cNvGrpSpPr>
          <p:nvPr/>
        </p:nvGrpSpPr>
        <p:grpSpPr bwMode="auto">
          <a:xfrm>
            <a:off x="395291" y="944564"/>
            <a:ext cx="8389937" cy="541337"/>
            <a:chOff x="249" y="595"/>
            <a:chExt cx="5285" cy="341"/>
          </a:xfrm>
        </p:grpSpPr>
        <p:sp>
          <p:nvSpPr>
            <p:cNvPr id="8" name="Rectangle 30"/>
            <p:cNvSpPr>
              <a:spLocks noChangeArrowheads="1"/>
            </p:cNvSpPr>
            <p:nvPr userDrawn="1"/>
          </p:nvSpPr>
          <p:spPr bwMode="auto">
            <a:xfrm rot="2700000">
              <a:off x="691" y="698"/>
              <a:ext cx="273" cy="204"/>
            </a:xfrm>
            <a:prstGeom prst="rect">
              <a:avLst/>
            </a:prstGeom>
            <a:solidFill>
              <a:schemeClr val="accent1"/>
            </a:solidFill>
            <a:ln w="9525">
              <a:noFill/>
              <a:miter lim="800000"/>
              <a:headEnd/>
              <a:tailEnd/>
            </a:ln>
          </p:spPr>
          <p:txBody>
            <a:bodyPr anchor="ctr">
              <a:spAutoFit/>
            </a:bodyPr>
            <a:lstStyle/>
            <a:p>
              <a:pPr>
                <a:defRPr/>
              </a:pPr>
              <a:endParaRPr lang="en-US">
                <a:ea typeface="Arial" charset="0"/>
                <a:cs typeface="Arial" charset="0"/>
              </a:endParaRPr>
            </a:p>
          </p:txBody>
        </p:sp>
        <p:sp>
          <p:nvSpPr>
            <p:cNvPr id="9" name="Rectangle 24"/>
            <p:cNvSpPr>
              <a:spLocks noChangeArrowheads="1"/>
            </p:cNvSpPr>
            <p:nvPr/>
          </p:nvSpPr>
          <p:spPr bwMode="auto">
            <a:xfrm>
              <a:off x="249" y="595"/>
              <a:ext cx="5285" cy="306"/>
            </a:xfrm>
            <a:prstGeom prst="rect">
              <a:avLst/>
            </a:prstGeom>
            <a:solidFill>
              <a:schemeClr val="accent1"/>
            </a:solidFill>
            <a:ln w="9525">
              <a:noFill/>
              <a:miter lim="800000"/>
              <a:headEnd/>
              <a:tailEnd/>
            </a:ln>
          </p:spPr>
          <p:txBody>
            <a:bodyPr wrap="none" lIns="576000" tIns="46800" anchor="ctr"/>
            <a:lstStyle/>
            <a:p>
              <a:pPr>
                <a:spcBef>
                  <a:spcPct val="0"/>
                </a:spcBef>
                <a:defRPr/>
              </a:pPr>
              <a:r>
                <a:rPr lang="en-US" b="1">
                  <a:solidFill>
                    <a:schemeClr val="bg1"/>
                  </a:solidFill>
                  <a:ea typeface="Arial" charset="0"/>
                  <a:cs typeface="Arial" charset="0"/>
                </a:rPr>
                <a:t>Information Technology</a:t>
              </a:r>
            </a:p>
          </p:txBody>
        </p:sp>
      </p:grpSp>
      <p:sp>
        <p:nvSpPr>
          <p:cNvPr id="6146" name="Rectangle 2"/>
          <p:cNvSpPr>
            <a:spLocks noGrp="1" noChangeArrowheads="1"/>
          </p:cNvSpPr>
          <p:nvPr>
            <p:ph type="ctrTitle"/>
          </p:nvPr>
        </p:nvSpPr>
        <p:spPr>
          <a:xfrm>
            <a:off x="971553" y="1557340"/>
            <a:ext cx="7669213" cy="1470025"/>
          </a:xfrm>
        </p:spPr>
        <p:txBody>
          <a:bodyPr lIns="0" anchor="t"/>
          <a:lstStyle>
            <a:lvl1pPr algn="l">
              <a:defRPr sz="4200">
                <a:solidFill>
                  <a:schemeClr val="bg1"/>
                </a:solidFill>
              </a:defRPr>
            </a:lvl1pPr>
          </a:lstStyle>
          <a:p>
            <a:r>
              <a:rPr lang="en-AU" smtClean="0"/>
              <a:t>Click to edit Master title style</a:t>
            </a:r>
            <a:endParaRPr lang="en-US"/>
          </a:p>
        </p:txBody>
      </p:sp>
      <p:sp>
        <p:nvSpPr>
          <p:cNvPr id="6147" name="Rectangle 3"/>
          <p:cNvSpPr>
            <a:spLocks noGrp="1" noChangeArrowheads="1"/>
          </p:cNvSpPr>
          <p:nvPr>
            <p:ph type="subTitle" idx="1"/>
          </p:nvPr>
        </p:nvSpPr>
        <p:spPr>
          <a:xfrm>
            <a:off x="971551" y="4652963"/>
            <a:ext cx="7686675" cy="1752600"/>
          </a:xfrm>
        </p:spPr>
        <p:txBody>
          <a:bodyPr lIns="0" anchor="b"/>
          <a:lstStyle>
            <a:lvl1pPr marL="0" indent="0">
              <a:spcBef>
                <a:spcPct val="0"/>
              </a:spcBef>
              <a:buFontTx/>
              <a:buNone/>
              <a:defRPr sz="1400">
                <a:solidFill>
                  <a:schemeClr val="bg1"/>
                </a:solidFill>
              </a:defRPr>
            </a:lvl1pPr>
          </a:lstStyle>
          <a:p>
            <a:r>
              <a:rPr lang="en-AU" smtClean="0"/>
              <a:t>Click to edit Master subtitle style</a:t>
            </a:r>
            <a:endParaRPr lang="en-US"/>
          </a:p>
        </p:txBody>
      </p:sp>
    </p:spTree>
    <p:extLst>
      <p:ext uri="{BB962C8B-B14F-4D97-AF65-F5344CB8AC3E}">
        <p14:creationId xmlns:p14="http://schemas.microsoft.com/office/powerpoint/2010/main" val="10566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Date Placeholder 4"/>
          <p:cNvSpPr>
            <a:spLocks noGrp="1" noChangeArrowheads="1"/>
          </p:cNvSpPr>
          <p:nvPr>
            <p:ph type="dt" sz="half" idx="10"/>
          </p:nvPr>
        </p:nvSpPr>
        <p:spPr>
          <a:xfrm>
            <a:off x="7345363" y="6542088"/>
            <a:ext cx="1196975" cy="144462"/>
          </a:xfrm>
          <a:prstGeom prst="rect">
            <a:avLst/>
          </a:prstGeom>
          <a:ln/>
        </p:spPr>
        <p:txBody>
          <a:bodyPr lIns="91435" tIns="45718" rIns="91435" bIns="45718"/>
          <a:lstStyle>
            <a:lvl1pPr>
              <a:defRPr/>
            </a:lvl1pPr>
          </a:lstStyle>
          <a:p>
            <a:pPr>
              <a:defRPr/>
            </a:pPr>
            <a:endParaRPr lang="en-AU"/>
          </a:p>
        </p:txBody>
      </p:sp>
      <p:sp>
        <p:nvSpPr>
          <p:cNvPr id="6" name="Footer Placeholder 5"/>
          <p:cNvSpPr>
            <a:spLocks noGrp="1" noChangeArrowheads="1"/>
          </p:cNvSpPr>
          <p:nvPr>
            <p:ph type="ftr" sz="quarter" idx="11"/>
          </p:nvPr>
        </p:nvSpPr>
        <p:spPr>
          <a:xfrm>
            <a:off x="2700341" y="6542088"/>
            <a:ext cx="4537075" cy="144462"/>
          </a:xfrm>
          <a:prstGeom prst="rect">
            <a:avLst/>
          </a:prstGeom>
          <a:ln/>
        </p:spPr>
        <p:txBody>
          <a:bodyPr lIns="91435" tIns="45718" rIns="91435" bIns="45718"/>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44366553-F150-674D-ADCB-9D3F2C85ED59}" type="slidenum">
              <a:rPr lang="en-AU"/>
              <a:pPr/>
              <a:t>‹#›</a:t>
            </a:fld>
            <a:endParaRPr lang="en-AU"/>
          </a:p>
        </p:txBody>
      </p:sp>
    </p:spTree>
    <p:extLst>
      <p:ext uri="{BB962C8B-B14F-4D97-AF65-F5344CB8AC3E}">
        <p14:creationId xmlns:p14="http://schemas.microsoft.com/office/powerpoint/2010/main" val="348640787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DC76B708-0F95-B643-81AA-274E9443931E}" type="slidenum">
              <a:rPr lang="en-AU"/>
              <a:pPr/>
              <a:t>‹#›</a:t>
            </a:fld>
            <a:endParaRPr lang="en-AU"/>
          </a:p>
        </p:txBody>
      </p:sp>
    </p:spTree>
    <p:extLst>
      <p:ext uri="{BB962C8B-B14F-4D97-AF65-F5344CB8AC3E}">
        <p14:creationId xmlns:p14="http://schemas.microsoft.com/office/powerpoint/2010/main" val="379009492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AU"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D873CB26-9AD5-484F-AF0F-064EAC6ED66F}" type="slidenum">
              <a:rPr lang="en-AU"/>
              <a:pPr/>
              <a:t>‹#›</a:t>
            </a:fld>
            <a:endParaRPr lang="en-AU"/>
          </a:p>
        </p:txBody>
      </p:sp>
    </p:spTree>
    <p:extLst>
      <p:ext uri="{BB962C8B-B14F-4D97-AF65-F5344CB8AC3E}">
        <p14:creationId xmlns:p14="http://schemas.microsoft.com/office/powerpoint/2010/main" val="6572641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2E74ED3F-A957-7544-A4A8-F81A35659711}" type="slidenum">
              <a:rPr lang="en-AU"/>
              <a:pPr/>
              <a:t>‹#›</a:t>
            </a:fld>
            <a:endParaRPr lang="en-AU"/>
          </a:p>
        </p:txBody>
      </p:sp>
    </p:spTree>
    <p:extLst>
      <p:ext uri="{BB962C8B-B14F-4D97-AF65-F5344CB8AC3E}">
        <p14:creationId xmlns:p14="http://schemas.microsoft.com/office/powerpoint/2010/main" val="124808225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AU"/>
          </a:p>
        </p:txBody>
      </p:sp>
      <p:sp>
        <p:nvSpPr>
          <p:cNvPr id="8" name="Rectangle 5"/>
          <p:cNvSpPr>
            <a:spLocks noGrp="1" noChangeArrowheads="1"/>
          </p:cNvSpPr>
          <p:nvPr>
            <p:ph type="ftr" sz="quarter" idx="11"/>
          </p:nvPr>
        </p:nvSpPr>
        <p:spPr>
          <a:ln/>
        </p:spPr>
        <p:txBody>
          <a:bodyPr/>
          <a:lstStyle>
            <a:lvl1pPr>
              <a:defRPr/>
            </a:lvl1pPr>
          </a:lstStyle>
          <a:p>
            <a:pPr>
              <a:defRPr/>
            </a:pPr>
            <a:endParaRPr lang="en-AU"/>
          </a:p>
        </p:txBody>
      </p:sp>
      <p:sp>
        <p:nvSpPr>
          <p:cNvPr id="9" name="Rectangle 6"/>
          <p:cNvSpPr>
            <a:spLocks noGrp="1" noChangeArrowheads="1"/>
          </p:cNvSpPr>
          <p:nvPr>
            <p:ph type="sldNum" sz="quarter" idx="12"/>
          </p:nvPr>
        </p:nvSpPr>
        <p:spPr>
          <a:ln/>
        </p:spPr>
        <p:txBody>
          <a:bodyPr/>
          <a:lstStyle>
            <a:lvl1pPr>
              <a:defRPr/>
            </a:lvl1pPr>
          </a:lstStyle>
          <a:p>
            <a:fld id="{5F4B410D-EC7B-F94B-851C-90F363A3143C}" type="slidenum">
              <a:rPr lang="en-AU"/>
              <a:pPr/>
              <a:t>‹#›</a:t>
            </a:fld>
            <a:endParaRPr lang="en-AU"/>
          </a:p>
        </p:txBody>
      </p:sp>
    </p:spTree>
    <p:extLst>
      <p:ext uri="{BB962C8B-B14F-4D97-AF65-F5344CB8AC3E}">
        <p14:creationId xmlns:p14="http://schemas.microsoft.com/office/powerpoint/2010/main" val="205161698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AU"/>
          </a:p>
        </p:txBody>
      </p:sp>
      <p:sp>
        <p:nvSpPr>
          <p:cNvPr id="4" name="Rectangle 5"/>
          <p:cNvSpPr>
            <a:spLocks noGrp="1" noChangeArrowheads="1"/>
          </p:cNvSpPr>
          <p:nvPr>
            <p:ph type="ftr" sz="quarter" idx="11"/>
          </p:nvPr>
        </p:nvSpPr>
        <p:spPr>
          <a:ln/>
        </p:spPr>
        <p:txBody>
          <a:bodyPr/>
          <a:lstStyle>
            <a:lvl1pPr>
              <a:defRPr/>
            </a:lvl1pPr>
          </a:lstStyle>
          <a:p>
            <a:pPr>
              <a:defRPr/>
            </a:pPr>
            <a:endParaRPr lang="en-AU"/>
          </a:p>
        </p:txBody>
      </p:sp>
      <p:sp>
        <p:nvSpPr>
          <p:cNvPr id="5" name="Rectangle 6"/>
          <p:cNvSpPr>
            <a:spLocks noGrp="1" noChangeArrowheads="1"/>
          </p:cNvSpPr>
          <p:nvPr>
            <p:ph type="sldNum" sz="quarter" idx="12"/>
          </p:nvPr>
        </p:nvSpPr>
        <p:spPr>
          <a:ln/>
        </p:spPr>
        <p:txBody>
          <a:bodyPr/>
          <a:lstStyle>
            <a:lvl1pPr>
              <a:defRPr/>
            </a:lvl1pPr>
          </a:lstStyle>
          <a:p>
            <a:fld id="{D8FE0D01-3344-9D41-8FE2-3CFBDE511B0A}" type="slidenum">
              <a:rPr lang="en-AU"/>
              <a:pPr/>
              <a:t>‹#›</a:t>
            </a:fld>
            <a:endParaRPr lang="en-AU"/>
          </a:p>
        </p:txBody>
      </p:sp>
    </p:spTree>
    <p:extLst>
      <p:ext uri="{BB962C8B-B14F-4D97-AF65-F5344CB8AC3E}">
        <p14:creationId xmlns:p14="http://schemas.microsoft.com/office/powerpoint/2010/main" val="33510471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AU"/>
          </a:p>
        </p:txBody>
      </p:sp>
      <p:sp>
        <p:nvSpPr>
          <p:cNvPr id="3" name="Rectangle 5"/>
          <p:cNvSpPr>
            <a:spLocks noGrp="1" noChangeArrowheads="1"/>
          </p:cNvSpPr>
          <p:nvPr>
            <p:ph type="ftr" sz="quarter" idx="11"/>
          </p:nvPr>
        </p:nvSpPr>
        <p:spPr>
          <a:ln/>
        </p:spPr>
        <p:txBody>
          <a:bodyPr/>
          <a:lstStyle>
            <a:lvl1pPr>
              <a:defRPr/>
            </a:lvl1pPr>
          </a:lstStyle>
          <a:p>
            <a:pPr>
              <a:defRPr/>
            </a:pPr>
            <a:endParaRPr lang="en-AU"/>
          </a:p>
        </p:txBody>
      </p:sp>
      <p:sp>
        <p:nvSpPr>
          <p:cNvPr id="4" name="Rectangle 6"/>
          <p:cNvSpPr>
            <a:spLocks noGrp="1" noChangeArrowheads="1"/>
          </p:cNvSpPr>
          <p:nvPr>
            <p:ph type="sldNum" sz="quarter" idx="12"/>
          </p:nvPr>
        </p:nvSpPr>
        <p:spPr>
          <a:ln/>
        </p:spPr>
        <p:txBody>
          <a:bodyPr/>
          <a:lstStyle>
            <a:lvl1pPr>
              <a:defRPr/>
            </a:lvl1pPr>
          </a:lstStyle>
          <a:p>
            <a:fld id="{2B6DE91F-C487-0843-A0EC-DBE3EA47A866}" type="slidenum">
              <a:rPr lang="en-AU"/>
              <a:pPr/>
              <a:t>‹#›</a:t>
            </a:fld>
            <a:endParaRPr lang="en-AU"/>
          </a:p>
        </p:txBody>
      </p:sp>
    </p:spTree>
    <p:extLst>
      <p:ext uri="{BB962C8B-B14F-4D97-AF65-F5344CB8AC3E}">
        <p14:creationId xmlns:p14="http://schemas.microsoft.com/office/powerpoint/2010/main" val="38049152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25A04BA6-155B-F543-93C1-DC4A78D5CFD3}" type="slidenum">
              <a:rPr lang="en-AU"/>
              <a:pPr/>
              <a:t>‹#›</a:t>
            </a:fld>
            <a:endParaRPr lang="en-AU"/>
          </a:p>
        </p:txBody>
      </p:sp>
    </p:spTree>
    <p:extLst>
      <p:ext uri="{BB962C8B-B14F-4D97-AF65-F5344CB8AC3E}">
        <p14:creationId xmlns:p14="http://schemas.microsoft.com/office/powerpoint/2010/main" val="37907546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AU"/>
          </a:p>
        </p:txBody>
      </p:sp>
      <p:sp>
        <p:nvSpPr>
          <p:cNvPr id="6" name="Rectangle 5"/>
          <p:cNvSpPr>
            <a:spLocks noGrp="1" noChangeArrowheads="1"/>
          </p:cNvSpPr>
          <p:nvPr>
            <p:ph type="ftr" sz="quarter" idx="11"/>
          </p:nvPr>
        </p:nvSpPr>
        <p:spPr>
          <a:ln/>
        </p:spPr>
        <p:txBody>
          <a:bodyPr/>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A54A7C84-ACD2-664F-8C1B-9904C587BBAD}" type="slidenum">
              <a:rPr lang="en-AU"/>
              <a:pPr/>
              <a:t>‹#›</a:t>
            </a:fld>
            <a:endParaRPr lang="en-AU"/>
          </a:p>
        </p:txBody>
      </p:sp>
    </p:spTree>
    <p:extLst>
      <p:ext uri="{BB962C8B-B14F-4D97-AF65-F5344CB8AC3E}">
        <p14:creationId xmlns:p14="http://schemas.microsoft.com/office/powerpoint/2010/main" val="9492196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F6C83094-90BC-D945-B9D5-6E97DD641787}" type="slidenum">
              <a:rPr lang="en-AU"/>
              <a:pPr/>
              <a:t>‹#›</a:t>
            </a:fld>
            <a:endParaRPr lang="en-AU"/>
          </a:p>
        </p:txBody>
      </p:sp>
    </p:spTree>
    <p:extLst>
      <p:ext uri="{BB962C8B-B14F-4D97-AF65-F5344CB8AC3E}">
        <p14:creationId xmlns:p14="http://schemas.microsoft.com/office/powerpoint/2010/main" val="38371050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6066" y="333375"/>
            <a:ext cx="2090737" cy="5792788"/>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323850" y="333375"/>
            <a:ext cx="6119813" cy="5792788"/>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AU"/>
          </a:p>
        </p:txBody>
      </p:sp>
      <p:sp>
        <p:nvSpPr>
          <p:cNvPr id="5" name="Rectangle 5"/>
          <p:cNvSpPr>
            <a:spLocks noGrp="1" noChangeArrowheads="1"/>
          </p:cNvSpPr>
          <p:nvPr>
            <p:ph type="ftr" sz="quarter" idx="11"/>
          </p:nvPr>
        </p:nvSpPr>
        <p:spPr>
          <a:ln/>
        </p:spPr>
        <p:txBody>
          <a:bodyPr/>
          <a:lstStyle>
            <a:lvl1pPr>
              <a:defRPr/>
            </a:lvl1pPr>
          </a:lstStyle>
          <a:p>
            <a:pPr>
              <a:defRPr/>
            </a:pPr>
            <a:endParaRPr lang="en-AU"/>
          </a:p>
        </p:txBody>
      </p:sp>
      <p:sp>
        <p:nvSpPr>
          <p:cNvPr id="6" name="Rectangle 6"/>
          <p:cNvSpPr>
            <a:spLocks noGrp="1" noChangeArrowheads="1"/>
          </p:cNvSpPr>
          <p:nvPr>
            <p:ph type="sldNum" sz="quarter" idx="12"/>
          </p:nvPr>
        </p:nvSpPr>
        <p:spPr>
          <a:ln/>
        </p:spPr>
        <p:txBody>
          <a:bodyPr/>
          <a:lstStyle>
            <a:lvl1pPr>
              <a:defRPr/>
            </a:lvl1pPr>
          </a:lstStyle>
          <a:p>
            <a:fld id="{0BE6B06E-D5C0-F541-8431-38CB1BE2A62A}" type="slidenum">
              <a:rPr lang="en-AU"/>
              <a:pPr/>
              <a:t>‹#›</a:t>
            </a:fld>
            <a:endParaRPr lang="en-AU"/>
          </a:p>
        </p:txBody>
      </p:sp>
    </p:spTree>
    <p:extLst>
      <p:ext uri="{BB962C8B-B14F-4D97-AF65-F5344CB8AC3E}">
        <p14:creationId xmlns:p14="http://schemas.microsoft.com/office/powerpoint/2010/main" val="240238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Date Placeholder 4"/>
          <p:cNvSpPr>
            <a:spLocks noGrp="1" noChangeArrowheads="1"/>
          </p:cNvSpPr>
          <p:nvPr>
            <p:ph type="dt" sz="half" idx="10"/>
          </p:nvPr>
        </p:nvSpPr>
        <p:spPr>
          <a:xfrm>
            <a:off x="7345363" y="6542088"/>
            <a:ext cx="1196975" cy="144462"/>
          </a:xfrm>
          <a:prstGeom prst="rect">
            <a:avLst/>
          </a:prstGeom>
          <a:ln/>
        </p:spPr>
        <p:txBody>
          <a:bodyPr lIns="91435" tIns="45718" rIns="91435" bIns="45718"/>
          <a:lstStyle>
            <a:lvl1pPr>
              <a:defRPr/>
            </a:lvl1pPr>
          </a:lstStyle>
          <a:p>
            <a:pPr>
              <a:defRPr/>
            </a:pPr>
            <a:endParaRPr lang="en-AU"/>
          </a:p>
        </p:txBody>
      </p:sp>
      <p:sp>
        <p:nvSpPr>
          <p:cNvPr id="6" name="Footer Placeholder 5"/>
          <p:cNvSpPr>
            <a:spLocks noGrp="1" noChangeArrowheads="1"/>
          </p:cNvSpPr>
          <p:nvPr>
            <p:ph type="ftr" sz="quarter" idx="11"/>
          </p:nvPr>
        </p:nvSpPr>
        <p:spPr>
          <a:xfrm>
            <a:off x="2700341" y="6542088"/>
            <a:ext cx="4537075" cy="144462"/>
          </a:xfrm>
          <a:prstGeom prst="rect">
            <a:avLst/>
          </a:prstGeom>
          <a:ln/>
        </p:spPr>
        <p:txBody>
          <a:bodyPr lIns="91435" tIns="45718" rIns="91435" bIns="45718"/>
          <a:lstStyle>
            <a:lvl1pPr>
              <a:defRPr/>
            </a:lvl1pPr>
          </a:lstStyle>
          <a:p>
            <a:pPr>
              <a:defRPr/>
            </a:pPr>
            <a:endParaRPr lang="en-AU"/>
          </a:p>
        </p:txBody>
      </p:sp>
      <p:sp>
        <p:nvSpPr>
          <p:cNvPr id="7" name="Rectangle 6"/>
          <p:cNvSpPr>
            <a:spLocks noGrp="1" noChangeArrowheads="1"/>
          </p:cNvSpPr>
          <p:nvPr>
            <p:ph type="sldNum" sz="quarter" idx="12"/>
          </p:nvPr>
        </p:nvSpPr>
        <p:spPr>
          <a:ln/>
        </p:spPr>
        <p:txBody>
          <a:bodyPr/>
          <a:lstStyle>
            <a:lvl1pPr>
              <a:defRPr/>
            </a:lvl1pPr>
          </a:lstStyle>
          <a:p>
            <a:fld id="{CF98A0B0-6633-0E48-B35F-5DCE0413E9F4}" type="slidenum">
              <a:rPr lang="en-AU"/>
              <a:pPr/>
              <a:t>‹#›</a:t>
            </a:fld>
            <a:endParaRPr lang="en-AU"/>
          </a:p>
        </p:txBody>
      </p:sp>
    </p:spTree>
    <p:extLst>
      <p:ext uri="{BB962C8B-B14F-4D97-AF65-F5344CB8AC3E}">
        <p14:creationId xmlns:p14="http://schemas.microsoft.com/office/powerpoint/2010/main" val="26787397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lIns="91425" tIns="45713" rIns="91425" bIns="45713"/>
          <a:lstStyle>
            <a:lvl1pPr marL="0" indent="0" algn="ctr">
              <a:buNone/>
              <a:defRPr/>
            </a:lvl1pPr>
            <a:lvl2pPr marL="457130" indent="0" algn="ctr">
              <a:buNone/>
              <a:defRPr/>
            </a:lvl2pPr>
            <a:lvl3pPr marL="914259" indent="0" algn="ctr">
              <a:buNone/>
              <a:defRPr/>
            </a:lvl3pPr>
            <a:lvl4pPr marL="1371390" indent="0" algn="ctr">
              <a:buNone/>
              <a:defRPr/>
            </a:lvl4pPr>
            <a:lvl5pPr marL="1828519" indent="0" algn="ctr">
              <a:buNone/>
              <a:defRPr/>
            </a:lvl5pPr>
            <a:lvl6pPr marL="2285649" indent="0" algn="ctr">
              <a:buNone/>
              <a:defRPr/>
            </a:lvl6pPr>
            <a:lvl7pPr marL="2742780" indent="0" algn="ctr">
              <a:buNone/>
              <a:defRPr/>
            </a:lvl7pPr>
            <a:lvl8pPr marL="3199908" indent="0" algn="ctr">
              <a:buNone/>
              <a:defRPr/>
            </a:lvl8pPr>
            <a:lvl9pPr marL="3657039" indent="0" algn="ctr">
              <a:buNone/>
              <a:defRPr/>
            </a:lvl9pPr>
          </a:lstStyle>
          <a:p>
            <a:r>
              <a:rPr lang="en-AU" smtClean="0"/>
              <a:t>Click to edit Master subtitle style</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AU"/>
          </a:p>
        </p:txBody>
      </p:sp>
      <p:sp>
        <p:nvSpPr>
          <p:cNvPr id="5" name="Rectangle 18"/>
          <p:cNvSpPr>
            <a:spLocks noGrp="1" noChangeArrowheads="1"/>
          </p:cNvSpPr>
          <p:nvPr>
            <p:ph type="ftr" sz="quarter" idx="11"/>
          </p:nvPr>
        </p:nvSpPr>
        <p:spPr>
          <a:ln/>
        </p:spPr>
        <p:txBody>
          <a:bodyPr/>
          <a:lstStyle>
            <a:lvl1pPr>
              <a:defRPr/>
            </a:lvl1pPr>
          </a:lstStyle>
          <a:p>
            <a:pPr>
              <a:defRPr/>
            </a:pPr>
            <a:endParaRPr lang="en-AU"/>
          </a:p>
        </p:txBody>
      </p:sp>
      <p:sp>
        <p:nvSpPr>
          <p:cNvPr id="6" name="Rectangle 19"/>
          <p:cNvSpPr>
            <a:spLocks noGrp="1" noChangeArrowheads="1"/>
          </p:cNvSpPr>
          <p:nvPr>
            <p:ph type="sldNum" sz="quarter" idx="12"/>
          </p:nvPr>
        </p:nvSpPr>
        <p:spPr>
          <a:ln/>
        </p:spPr>
        <p:txBody>
          <a:bodyPr/>
          <a:lstStyle>
            <a:lvl1pPr>
              <a:defRPr/>
            </a:lvl1pPr>
          </a:lstStyle>
          <a:p>
            <a:fld id="{2CC9ED44-DCF1-F24A-BF1D-6EB6473BC48D}" type="slidenum">
              <a:rPr lang="en-AU"/>
              <a:pPr/>
              <a:t>‹#›</a:t>
            </a:fld>
            <a:endParaRPr lang="en-AU"/>
          </a:p>
        </p:txBody>
      </p:sp>
    </p:spTree>
    <p:extLst>
      <p:ext uri="{BB962C8B-B14F-4D97-AF65-F5344CB8AC3E}">
        <p14:creationId xmlns:p14="http://schemas.microsoft.com/office/powerpoint/2010/main" val="189521707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a:xfrm>
            <a:off x="457200" y="1600203"/>
            <a:ext cx="8229600" cy="4525963"/>
          </a:xfrm>
          <a:prstGeom prst="rect">
            <a:avLst/>
          </a:prstGeom>
        </p:spPr>
        <p:txBody>
          <a:bodyPr vert="horz" lIns="91425" tIns="45713" rIns="91425" bIns="45713"/>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AU"/>
          </a:p>
        </p:txBody>
      </p:sp>
      <p:sp>
        <p:nvSpPr>
          <p:cNvPr id="5" name="Rectangle 18"/>
          <p:cNvSpPr>
            <a:spLocks noGrp="1" noChangeArrowheads="1"/>
          </p:cNvSpPr>
          <p:nvPr>
            <p:ph type="ftr" sz="quarter" idx="11"/>
          </p:nvPr>
        </p:nvSpPr>
        <p:spPr>
          <a:ln/>
        </p:spPr>
        <p:txBody>
          <a:bodyPr/>
          <a:lstStyle>
            <a:lvl1pPr>
              <a:defRPr/>
            </a:lvl1pPr>
          </a:lstStyle>
          <a:p>
            <a:pPr>
              <a:defRPr/>
            </a:pPr>
            <a:endParaRPr lang="en-AU"/>
          </a:p>
        </p:txBody>
      </p:sp>
      <p:sp>
        <p:nvSpPr>
          <p:cNvPr id="6" name="Rectangle 19"/>
          <p:cNvSpPr>
            <a:spLocks noGrp="1" noChangeArrowheads="1"/>
          </p:cNvSpPr>
          <p:nvPr>
            <p:ph type="sldNum" sz="quarter" idx="12"/>
          </p:nvPr>
        </p:nvSpPr>
        <p:spPr>
          <a:ln/>
        </p:spPr>
        <p:txBody>
          <a:bodyPr/>
          <a:lstStyle>
            <a:lvl1pPr>
              <a:defRPr/>
            </a:lvl1pPr>
          </a:lstStyle>
          <a:p>
            <a:fld id="{0EE484EF-7515-3748-9D11-90F246045C13}" type="slidenum">
              <a:rPr lang="en-AU"/>
              <a:pPr/>
              <a:t>‹#›</a:t>
            </a:fld>
            <a:endParaRPr lang="en-AU"/>
          </a:p>
        </p:txBody>
      </p:sp>
    </p:spTree>
    <p:extLst>
      <p:ext uri="{BB962C8B-B14F-4D97-AF65-F5344CB8AC3E}">
        <p14:creationId xmlns:p14="http://schemas.microsoft.com/office/powerpoint/2010/main" val="290234374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6"/>
            <a:ext cx="7772400" cy="1500187"/>
          </a:xfrm>
          <a:prstGeom prst="rect">
            <a:avLst/>
          </a:prstGeom>
        </p:spPr>
        <p:txBody>
          <a:bodyPr vert="horz" lIns="91425" tIns="45713" rIns="91425" bIns="45713" anchor="b"/>
          <a:lstStyle>
            <a:lvl1pPr marL="0" indent="0">
              <a:buNone/>
              <a:defRPr sz="2000"/>
            </a:lvl1pPr>
            <a:lvl2pPr marL="457130" indent="0">
              <a:buNone/>
              <a:defRPr sz="1800"/>
            </a:lvl2pPr>
            <a:lvl3pPr marL="914259" indent="0">
              <a:buNone/>
              <a:defRPr sz="1600"/>
            </a:lvl3pPr>
            <a:lvl4pPr marL="1371390" indent="0">
              <a:buNone/>
              <a:defRPr sz="1400"/>
            </a:lvl4pPr>
            <a:lvl5pPr marL="1828519" indent="0">
              <a:buNone/>
              <a:defRPr sz="1400"/>
            </a:lvl5pPr>
            <a:lvl6pPr marL="2285649" indent="0">
              <a:buNone/>
              <a:defRPr sz="1400"/>
            </a:lvl6pPr>
            <a:lvl7pPr marL="2742780" indent="0">
              <a:buNone/>
              <a:defRPr sz="1400"/>
            </a:lvl7pPr>
            <a:lvl8pPr marL="3199908" indent="0">
              <a:buNone/>
              <a:defRPr sz="1400"/>
            </a:lvl8pPr>
            <a:lvl9pPr marL="3657039" indent="0">
              <a:buNone/>
              <a:defRPr sz="1400"/>
            </a:lvl9pPr>
          </a:lstStyle>
          <a:p>
            <a:pPr lvl="0"/>
            <a:r>
              <a:rPr lang="en-AU" smtClean="0"/>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AU"/>
          </a:p>
        </p:txBody>
      </p:sp>
      <p:sp>
        <p:nvSpPr>
          <p:cNvPr id="5" name="Rectangle 18"/>
          <p:cNvSpPr>
            <a:spLocks noGrp="1" noChangeArrowheads="1"/>
          </p:cNvSpPr>
          <p:nvPr>
            <p:ph type="ftr" sz="quarter" idx="11"/>
          </p:nvPr>
        </p:nvSpPr>
        <p:spPr>
          <a:ln/>
        </p:spPr>
        <p:txBody>
          <a:bodyPr/>
          <a:lstStyle>
            <a:lvl1pPr>
              <a:defRPr/>
            </a:lvl1pPr>
          </a:lstStyle>
          <a:p>
            <a:pPr>
              <a:defRPr/>
            </a:pPr>
            <a:endParaRPr lang="en-AU"/>
          </a:p>
        </p:txBody>
      </p:sp>
      <p:sp>
        <p:nvSpPr>
          <p:cNvPr id="6" name="Rectangle 19"/>
          <p:cNvSpPr>
            <a:spLocks noGrp="1" noChangeArrowheads="1"/>
          </p:cNvSpPr>
          <p:nvPr>
            <p:ph type="sldNum" sz="quarter" idx="12"/>
          </p:nvPr>
        </p:nvSpPr>
        <p:spPr>
          <a:ln/>
        </p:spPr>
        <p:txBody>
          <a:bodyPr/>
          <a:lstStyle>
            <a:lvl1pPr>
              <a:defRPr/>
            </a:lvl1pPr>
          </a:lstStyle>
          <a:p>
            <a:fld id="{DA3F8D27-7B65-DE42-895B-57CF4DDACC38}" type="slidenum">
              <a:rPr lang="en-AU"/>
              <a:pPr/>
              <a:t>‹#›</a:t>
            </a:fld>
            <a:endParaRPr lang="en-AU"/>
          </a:p>
        </p:txBody>
      </p:sp>
    </p:spTree>
    <p:extLst>
      <p:ext uri="{BB962C8B-B14F-4D97-AF65-F5344CB8AC3E}">
        <p14:creationId xmlns:p14="http://schemas.microsoft.com/office/powerpoint/2010/main" val="7800492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3"/>
            <a:ext cx="4038600" cy="4525963"/>
          </a:xfrm>
          <a:prstGeom prst="rect">
            <a:avLst/>
          </a:prstGeom>
        </p:spPr>
        <p:txBody>
          <a:bodyPr vert="horz" lIns="91425" tIns="45713" rIns="91425" bIns="45713"/>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3"/>
            <a:ext cx="4038600" cy="4525963"/>
          </a:xfrm>
          <a:prstGeom prst="rect">
            <a:avLst/>
          </a:prstGeom>
        </p:spPr>
        <p:txBody>
          <a:bodyPr vert="horz" lIns="91425" tIns="45713" rIns="91425" bIns="45713"/>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17"/>
          <p:cNvSpPr>
            <a:spLocks noGrp="1" noChangeArrowheads="1"/>
          </p:cNvSpPr>
          <p:nvPr>
            <p:ph type="dt" sz="half" idx="10"/>
          </p:nvPr>
        </p:nvSpPr>
        <p:spPr>
          <a:ln/>
        </p:spPr>
        <p:txBody>
          <a:bodyPr/>
          <a:lstStyle>
            <a:lvl1pPr>
              <a:defRPr/>
            </a:lvl1pPr>
          </a:lstStyle>
          <a:p>
            <a:pPr>
              <a:defRPr/>
            </a:pPr>
            <a:endParaRPr lang="en-AU"/>
          </a:p>
        </p:txBody>
      </p:sp>
      <p:sp>
        <p:nvSpPr>
          <p:cNvPr id="6" name="Rectangle 18"/>
          <p:cNvSpPr>
            <a:spLocks noGrp="1" noChangeArrowheads="1"/>
          </p:cNvSpPr>
          <p:nvPr>
            <p:ph type="ftr" sz="quarter" idx="11"/>
          </p:nvPr>
        </p:nvSpPr>
        <p:spPr>
          <a:ln/>
        </p:spPr>
        <p:txBody>
          <a:bodyPr/>
          <a:lstStyle>
            <a:lvl1pPr>
              <a:defRPr/>
            </a:lvl1pPr>
          </a:lstStyle>
          <a:p>
            <a:pPr>
              <a:defRPr/>
            </a:pPr>
            <a:endParaRPr lang="en-AU"/>
          </a:p>
        </p:txBody>
      </p:sp>
      <p:sp>
        <p:nvSpPr>
          <p:cNvPr id="7" name="Rectangle 19"/>
          <p:cNvSpPr>
            <a:spLocks noGrp="1" noChangeArrowheads="1"/>
          </p:cNvSpPr>
          <p:nvPr>
            <p:ph type="sldNum" sz="quarter" idx="12"/>
          </p:nvPr>
        </p:nvSpPr>
        <p:spPr>
          <a:ln/>
        </p:spPr>
        <p:txBody>
          <a:bodyPr/>
          <a:lstStyle>
            <a:lvl1pPr>
              <a:defRPr/>
            </a:lvl1pPr>
          </a:lstStyle>
          <a:p>
            <a:fld id="{F5B70850-1ED3-F14A-A572-5975A940787F}" type="slidenum">
              <a:rPr lang="en-AU"/>
              <a:pPr/>
              <a:t>‹#›</a:t>
            </a:fld>
            <a:endParaRPr lang="en-AU"/>
          </a:p>
        </p:txBody>
      </p:sp>
    </p:spTree>
    <p:extLst>
      <p:ext uri="{BB962C8B-B14F-4D97-AF65-F5344CB8AC3E}">
        <p14:creationId xmlns:p14="http://schemas.microsoft.com/office/powerpoint/2010/main" val="400368449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lIns="91425" tIns="45713" rIns="91425" bIns="45713"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lIns="91425" tIns="45713" rIns="91425" bIns="45713"/>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6" y="1535113"/>
            <a:ext cx="4041775" cy="639762"/>
          </a:xfrm>
          <a:prstGeom prst="rect">
            <a:avLst/>
          </a:prstGeom>
        </p:spPr>
        <p:txBody>
          <a:bodyPr vert="horz" lIns="91425" tIns="45713" rIns="91425" bIns="45713" anchor="b"/>
          <a:lstStyle>
            <a:lvl1pPr marL="0" indent="0">
              <a:buNone/>
              <a:defRPr sz="2400" b="1"/>
            </a:lvl1pPr>
            <a:lvl2pPr marL="457130" indent="0">
              <a:buNone/>
              <a:defRPr sz="2000" b="1"/>
            </a:lvl2pPr>
            <a:lvl3pPr marL="914259" indent="0">
              <a:buNone/>
              <a:defRPr sz="1800" b="1"/>
            </a:lvl3pPr>
            <a:lvl4pPr marL="1371390" indent="0">
              <a:buNone/>
              <a:defRPr sz="1600" b="1"/>
            </a:lvl4pPr>
            <a:lvl5pPr marL="1828519" indent="0">
              <a:buNone/>
              <a:defRPr sz="1600" b="1"/>
            </a:lvl5pPr>
            <a:lvl6pPr marL="2285649" indent="0">
              <a:buNone/>
              <a:defRPr sz="1600" b="1"/>
            </a:lvl6pPr>
            <a:lvl7pPr marL="2742780" indent="0">
              <a:buNone/>
              <a:defRPr sz="1600" b="1"/>
            </a:lvl7pPr>
            <a:lvl8pPr marL="3199908" indent="0">
              <a:buNone/>
              <a:defRPr sz="1600" b="1"/>
            </a:lvl8pPr>
            <a:lvl9pPr marL="3657039"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vert="horz" lIns="91425" tIns="45713" rIns="91425" bIns="45713"/>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17"/>
          <p:cNvSpPr>
            <a:spLocks noGrp="1" noChangeArrowheads="1"/>
          </p:cNvSpPr>
          <p:nvPr>
            <p:ph type="dt" sz="half" idx="10"/>
          </p:nvPr>
        </p:nvSpPr>
        <p:spPr>
          <a:ln/>
        </p:spPr>
        <p:txBody>
          <a:bodyPr/>
          <a:lstStyle>
            <a:lvl1pPr>
              <a:defRPr/>
            </a:lvl1pPr>
          </a:lstStyle>
          <a:p>
            <a:pPr>
              <a:defRPr/>
            </a:pPr>
            <a:endParaRPr lang="en-AU"/>
          </a:p>
        </p:txBody>
      </p:sp>
      <p:sp>
        <p:nvSpPr>
          <p:cNvPr id="8" name="Rectangle 18"/>
          <p:cNvSpPr>
            <a:spLocks noGrp="1" noChangeArrowheads="1"/>
          </p:cNvSpPr>
          <p:nvPr>
            <p:ph type="ftr" sz="quarter" idx="11"/>
          </p:nvPr>
        </p:nvSpPr>
        <p:spPr>
          <a:ln/>
        </p:spPr>
        <p:txBody>
          <a:bodyPr/>
          <a:lstStyle>
            <a:lvl1pPr>
              <a:defRPr/>
            </a:lvl1pPr>
          </a:lstStyle>
          <a:p>
            <a:pPr>
              <a:defRPr/>
            </a:pPr>
            <a:endParaRPr lang="en-AU"/>
          </a:p>
        </p:txBody>
      </p:sp>
      <p:sp>
        <p:nvSpPr>
          <p:cNvPr id="9" name="Rectangle 19"/>
          <p:cNvSpPr>
            <a:spLocks noGrp="1" noChangeArrowheads="1"/>
          </p:cNvSpPr>
          <p:nvPr>
            <p:ph type="sldNum" sz="quarter" idx="12"/>
          </p:nvPr>
        </p:nvSpPr>
        <p:spPr>
          <a:ln/>
        </p:spPr>
        <p:txBody>
          <a:bodyPr/>
          <a:lstStyle>
            <a:lvl1pPr>
              <a:defRPr/>
            </a:lvl1pPr>
          </a:lstStyle>
          <a:p>
            <a:fld id="{9E410D6B-25F2-FF4E-B3B8-F8F3EAED6937}" type="slidenum">
              <a:rPr lang="en-AU"/>
              <a:pPr/>
              <a:t>‹#›</a:t>
            </a:fld>
            <a:endParaRPr lang="en-AU"/>
          </a:p>
        </p:txBody>
      </p:sp>
    </p:spTree>
    <p:extLst>
      <p:ext uri="{BB962C8B-B14F-4D97-AF65-F5344CB8AC3E}">
        <p14:creationId xmlns:p14="http://schemas.microsoft.com/office/powerpoint/2010/main" val="3586958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17"/>
          <p:cNvSpPr>
            <a:spLocks noGrp="1" noChangeArrowheads="1"/>
          </p:cNvSpPr>
          <p:nvPr>
            <p:ph type="dt" sz="half" idx="10"/>
          </p:nvPr>
        </p:nvSpPr>
        <p:spPr>
          <a:ln/>
        </p:spPr>
        <p:txBody>
          <a:bodyPr/>
          <a:lstStyle>
            <a:lvl1pPr>
              <a:defRPr/>
            </a:lvl1pPr>
          </a:lstStyle>
          <a:p>
            <a:pPr>
              <a:defRPr/>
            </a:pPr>
            <a:endParaRPr lang="en-AU"/>
          </a:p>
        </p:txBody>
      </p:sp>
      <p:sp>
        <p:nvSpPr>
          <p:cNvPr id="4" name="Rectangle 18"/>
          <p:cNvSpPr>
            <a:spLocks noGrp="1" noChangeArrowheads="1"/>
          </p:cNvSpPr>
          <p:nvPr>
            <p:ph type="ftr" sz="quarter" idx="11"/>
          </p:nvPr>
        </p:nvSpPr>
        <p:spPr>
          <a:ln/>
        </p:spPr>
        <p:txBody>
          <a:bodyPr/>
          <a:lstStyle>
            <a:lvl1pPr>
              <a:defRPr/>
            </a:lvl1pPr>
          </a:lstStyle>
          <a:p>
            <a:pPr>
              <a:defRPr/>
            </a:pPr>
            <a:endParaRPr lang="en-AU"/>
          </a:p>
        </p:txBody>
      </p:sp>
      <p:sp>
        <p:nvSpPr>
          <p:cNvPr id="5" name="Rectangle 19"/>
          <p:cNvSpPr>
            <a:spLocks noGrp="1" noChangeArrowheads="1"/>
          </p:cNvSpPr>
          <p:nvPr>
            <p:ph type="sldNum" sz="quarter" idx="12"/>
          </p:nvPr>
        </p:nvSpPr>
        <p:spPr>
          <a:ln/>
        </p:spPr>
        <p:txBody>
          <a:bodyPr/>
          <a:lstStyle>
            <a:lvl1pPr>
              <a:defRPr/>
            </a:lvl1pPr>
          </a:lstStyle>
          <a:p>
            <a:fld id="{475C94B9-AF1C-7640-8978-DA140304ED46}" type="slidenum">
              <a:rPr lang="en-AU"/>
              <a:pPr/>
              <a:t>‹#›</a:t>
            </a:fld>
            <a:endParaRPr lang="en-AU"/>
          </a:p>
        </p:txBody>
      </p:sp>
    </p:spTree>
    <p:extLst>
      <p:ext uri="{BB962C8B-B14F-4D97-AF65-F5344CB8AC3E}">
        <p14:creationId xmlns:p14="http://schemas.microsoft.com/office/powerpoint/2010/main" val="47262714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AU"/>
          </a:p>
        </p:txBody>
      </p:sp>
      <p:sp>
        <p:nvSpPr>
          <p:cNvPr id="3" name="Rectangle 18"/>
          <p:cNvSpPr>
            <a:spLocks noGrp="1" noChangeArrowheads="1"/>
          </p:cNvSpPr>
          <p:nvPr>
            <p:ph type="ftr" sz="quarter" idx="11"/>
          </p:nvPr>
        </p:nvSpPr>
        <p:spPr>
          <a:ln/>
        </p:spPr>
        <p:txBody>
          <a:bodyPr/>
          <a:lstStyle>
            <a:lvl1pPr>
              <a:defRPr/>
            </a:lvl1pPr>
          </a:lstStyle>
          <a:p>
            <a:pPr>
              <a:defRPr/>
            </a:pPr>
            <a:endParaRPr lang="en-AU"/>
          </a:p>
        </p:txBody>
      </p:sp>
      <p:sp>
        <p:nvSpPr>
          <p:cNvPr id="4" name="Rectangle 19"/>
          <p:cNvSpPr>
            <a:spLocks noGrp="1" noChangeArrowheads="1"/>
          </p:cNvSpPr>
          <p:nvPr>
            <p:ph type="sldNum" sz="quarter" idx="12"/>
          </p:nvPr>
        </p:nvSpPr>
        <p:spPr>
          <a:ln/>
        </p:spPr>
        <p:txBody>
          <a:bodyPr/>
          <a:lstStyle>
            <a:lvl1pPr>
              <a:defRPr/>
            </a:lvl1pPr>
          </a:lstStyle>
          <a:p>
            <a:fld id="{7CC1384D-C6DA-144F-B755-96EFC09BB1B5}" type="slidenum">
              <a:rPr lang="en-AU"/>
              <a:pPr/>
              <a:t>‹#›</a:t>
            </a:fld>
            <a:endParaRPr lang="en-AU"/>
          </a:p>
        </p:txBody>
      </p:sp>
    </p:spTree>
    <p:extLst>
      <p:ext uri="{BB962C8B-B14F-4D97-AF65-F5344CB8AC3E}">
        <p14:creationId xmlns:p14="http://schemas.microsoft.com/office/powerpoint/2010/main" val="221402451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3"/>
            <a:ext cx="5111750" cy="5853113"/>
          </a:xfrm>
          <a:prstGeom prst="rect">
            <a:avLst/>
          </a:prstGeom>
        </p:spPr>
        <p:txBody>
          <a:bodyPr vert="horz" lIns="91425" tIns="45713" rIns="91425" bIns="45713"/>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2" y="1435101"/>
            <a:ext cx="3008313" cy="4691063"/>
          </a:xfrm>
          <a:prstGeom prst="rect">
            <a:avLst/>
          </a:prstGeom>
        </p:spPr>
        <p:txBody>
          <a:bodyPr vert="horz" lIns="91425" tIns="45713" rIns="91425" bIns="45713"/>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AU"/>
          </a:p>
        </p:txBody>
      </p:sp>
      <p:sp>
        <p:nvSpPr>
          <p:cNvPr id="6" name="Rectangle 18"/>
          <p:cNvSpPr>
            <a:spLocks noGrp="1" noChangeArrowheads="1"/>
          </p:cNvSpPr>
          <p:nvPr>
            <p:ph type="ftr" sz="quarter" idx="11"/>
          </p:nvPr>
        </p:nvSpPr>
        <p:spPr>
          <a:ln/>
        </p:spPr>
        <p:txBody>
          <a:bodyPr/>
          <a:lstStyle>
            <a:lvl1pPr>
              <a:defRPr/>
            </a:lvl1pPr>
          </a:lstStyle>
          <a:p>
            <a:pPr>
              <a:defRPr/>
            </a:pPr>
            <a:endParaRPr lang="en-AU"/>
          </a:p>
        </p:txBody>
      </p:sp>
      <p:sp>
        <p:nvSpPr>
          <p:cNvPr id="7" name="Rectangle 19"/>
          <p:cNvSpPr>
            <a:spLocks noGrp="1" noChangeArrowheads="1"/>
          </p:cNvSpPr>
          <p:nvPr>
            <p:ph type="sldNum" sz="quarter" idx="12"/>
          </p:nvPr>
        </p:nvSpPr>
        <p:spPr>
          <a:ln/>
        </p:spPr>
        <p:txBody>
          <a:bodyPr/>
          <a:lstStyle>
            <a:lvl1pPr>
              <a:defRPr/>
            </a:lvl1pPr>
          </a:lstStyle>
          <a:p>
            <a:fld id="{DD1895F8-2F37-054D-9FDB-65CCBF8208B9}" type="slidenum">
              <a:rPr lang="en-AU"/>
              <a:pPr/>
              <a:t>‹#›</a:t>
            </a:fld>
            <a:endParaRPr lang="en-AU"/>
          </a:p>
        </p:txBody>
      </p:sp>
    </p:spTree>
    <p:extLst>
      <p:ext uri="{BB962C8B-B14F-4D97-AF65-F5344CB8AC3E}">
        <p14:creationId xmlns:p14="http://schemas.microsoft.com/office/powerpoint/2010/main" val="253707782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lIns="91425" tIns="45713" rIns="91425" bIns="45713"/>
          <a:lstStyle>
            <a:lvl1pPr marL="0" indent="0">
              <a:buNone/>
              <a:defRPr sz="3200"/>
            </a:lvl1pPr>
            <a:lvl2pPr marL="457130" indent="0">
              <a:buNone/>
              <a:defRPr sz="2800"/>
            </a:lvl2pPr>
            <a:lvl3pPr marL="914259" indent="0">
              <a:buNone/>
              <a:defRPr sz="2400"/>
            </a:lvl3pPr>
            <a:lvl4pPr marL="1371390" indent="0">
              <a:buNone/>
              <a:defRPr sz="2000"/>
            </a:lvl4pPr>
            <a:lvl5pPr marL="1828519" indent="0">
              <a:buNone/>
              <a:defRPr sz="2000"/>
            </a:lvl5pPr>
            <a:lvl6pPr marL="2285649" indent="0">
              <a:buNone/>
              <a:defRPr sz="2000"/>
            </a:lvl6pPr>
            <a:lvl7pPr marL="2742780" indent="0">
              <a:buNone/>
              <a:defRPr sz="2000"/>
            </a:lvl7pPr>
            <a:lvl8pPr marL="3199908" indent="0">
              <a:buNone/>
              <a:defRPr sz="2000"/>
            </a:lvl8pPr>
            <a:lvl9pPr marL="3657039" indent="0">
              <a:buNone/>
              <a:defRPr sz="2000"/>
            </a:lvl9pPr>
          </a:lstStyle>
          <a:p>
            <a:pPr lvl="0"/>
            <a:r>
              <a:rPr lang="en-AU" noProof="0" smtClean="0"/>
              <a:t>Drag picture to placeholder or click icon to add</a:t>
            </a:r>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lIns="91425" tIns="45713" rIns="91425" bIns="45713"/>
          <a:lstStyle>
            <a:lvl1pPr marL="0" indent="0">
              <a:buNone/>
              <a:defRPr sz="1400"/>
            </a:lvl1pPr>
            <a:lvl2pPr marL="457130" indent="0">
              <a:buNone/>
              <a:defRPr sz="1200"/>
            </a:lvl2pPr>
            <a:lvl3pPr marL="914259" indent="0">
              <a:buNone/>
              <a:defRPr sz="1000"/>
            </a:lvl3pPr>
            <a:lvl4pPr marL="1371390" indent="0">
              <a:buNone/>
              <a:defRPr sz="900"/>
            </a:lvl4pPr>
            <a:lvl5pPr marL="1828519" indent="0">
              <a:buNone/>
              <a:defRPr sz="900"/>
            </a:lvl5pPr>
            <a:lvl6pPr marL="2285649" indent="0">
              <a:buNone/>
              <a:defRPr sz="900"/>
            </a:lvl6pPr>
            <a:lvl7pPr marL="2742780" indent="0">
              <a:buNone/>
              <a:defRPr sz="900"/>
            </a:lvl7pPr>
            <a:lvl8pPr marL="3199908" indent="0">
              <a:buNone/>
              <a:defRPr sz="900"/>
            </a:lvl8pPr>
            <a:lvl9pPr marL="3657039" indent="0">
              <a:buNone/>
              <a:defRPr sz="900"/>
            </a:lvl9pPr>
          </a:lstStyle>
          <a:p>
            <a:pPr lvl="0"/>
            <a:r>
              <a:rPr lang="en-AU" smtClean="0"/>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AU"/>
          </a:p>
        </p:txBody>
      </p:sp>
      <p:sp>
        <p:nvSpPr>
          <p:cNvPr id="6" name="Rectangle 18"/>
          <p:cNvSpPr>
            <a:spLocks noGrp="1" noChangeArrowheads="1"/>
          </p:cNvSpPr>
          <p:nvPr>
            <p:ph type="ftr" sz="quarter" idx="11"/>
          </p:nvPr>
        </p:nvSpPr>
        <p:spPr>
          <a:ln/>
        </p:spPr>
        <p:txBody>
          <a:bodyPr/>
          <a:lstStyle>
            <a:lvl1pPr>
              <a:defRPr/>
            </a:lvl1pPr>
          </a:lstStyle>
          <a:p>
            <a:pPr>
              <a:defRPr/>
            </a:pPr>
            <a:endParaRPr lang="en-AU"/>
          </a:p>
        </p:txBody>
      </p:sp>
      <p:sp>
        <p:nvSpPr>
          <p:cNvPr id="7" name="Rectangle 19"/>
          <p:cNvSpPr>
            <a:spLocks noGrp="1" noChangeArrowheads="1"/>
          </p:cNvSpPr>
          <p:nvPr>
            <p:ph type="sldNum" sz="quarter" idx="12"/>
          </p:nvPr>
        </p:nvSpPr>
        <p:spPr>
          <a:ln/>
        </p:spPr>
        <p:txBody>
          <a:bodyPr/>
          <a:lstStyle>
            <a:lvl1pPr>
              <a:defRPr/>
            </a:lvl1pPr>
          </a:lstStyle>
          <a:p>
            <a:fld id="{2A48DF19-E41E-CE47-8016-7177D0DF0F91}" type="slidenum">
              <a:rPr lang="en-AU"/>
              <a:pPr/>
              <a:t>‹#›</a:t>
            </a:fld>
            <a:endParaRPr lang="en-AU"/>
          </a:p>
        </p:txBody>
      </p:sp>
    </p:spTree>
    <p:extLst>
      <p:ext uri="{BB962C8B-B14F-4D97-AF65-F5344CB8AC3E}">
        <p14:creationId xmlns:p14="http://schemas.microsoft.com/office/powerpoint/2010/main" val="9169079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1600203"/>
            <a:ext cx="8229600" cy="4525963"/>
          </a:xfrm>
          <a:prstGeom prst="rect">
            <a:avLst/>
          </a:prstGeom>
        </p:spPr>
        <p:txBody>
          <a:bodyPr vert="eaVert" lIns="91425" tIns="45713" rIns="91425" bIns="45713"/>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7"/>
          <p:cNvSpPr>
            <a:spLocks noGrp="1" noChangeArrowheads="1"/>
          </p:cNvSpPr>
          <p:nvPr>
            <p:ph type="dt" sz="half" idx="10"/>
          </p:nvPr>
        </p:nvSpPr>
        <p:spPr>
          <a:ln/>
        </p:spPr>
        <p:txBody>
          <a:bodyPr/>
          <a:lstStyle>
            <a:lvl1pPr>
              <a:defRPr/>
            </a:lvl1pPr>
          </a:lstStyle>
          <a:p>
            <a:pPr>
              <a:defRPr/>
            </a:pPr>
            <a:endParaRPr lang="en-AU"/>
          </a:p>
        </p:txBody>
      </p:sp>
      <p:sp>
        <p:nvSpPr>
          <p:cNvPr id="5" name="Rectangle 18"/>
          <p:cNvSpPr>
            <a:spLocks noGrp="1" noChangeArrowheads="1"/>
          </p:cNvSpPr>
          <p:nvPr>
            <p:ph type="ftr" sz="quarter" idx="11"/>
          </p:nvPr>
        </p:nvSpPr>
        <p:spPr>
          <a:ln/>
        </p:spPr>
        <p:txBody>
          <a:bodyPr/>
          <a:lstStyle>
            <a:lvl1pPr>
              <a:defRPr/>
            </a:lvl1pPr>
          </a:lstStyle>
          <a:p>
            <a:pPr>
              <a:defRPr/>
            </a:pPr>
            <a:endParaRPr lang="en-AU"/>
          </a:p>
        </p:txBody>
      </p:sp>
      <p:sp>
        <p:nvSpPr>
          <p:cNvPr id="6" name="Rectangle 19"/>
          <p:cNvSpPr>
            <a:spLocks noGrp="1" noChangeArrowheads="1"/>
          </p:cNvSpPr>
          <p:nvPr>
            <p:ph type="sldNum" sz="quarter" idx="12"/>
          </p:nvPr>
        </p:nvSpPr>
        <p:spPr>
          <a:ln/>
        </p:spPr>
        <p:txBody>
          <a:bodyPr/>
          <a:lstStyle>
            <a:lvl1pPr>
              <a:defRPr/>
            </a:lvl1pPr>
          </a:lstStyle>
          <a:p>
            <a:fld id="{22C27D7F-0367-6A4C-BF49-3CC15FB3B9E7}" type="slidenum">
              <a:rPr lang="en-AU"/>
              <a:pPr/>
              <a:t>‹#›</a:t>
            </a:fld>
            <a:endParaRPr lang="en-AU"/>
          </a:p>
        </p:txBody>
      </p:sp>
    </p:spTree>
    <p:extLst>
      <p:ext uri="{BB962C8B-B14F-4D97-AF65-F5344CB8AC3E}">
        <p14:creationId xmlns:p14="http://schemas.microsoft.com/office/powerpoint/2010/main" val="140264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png"/><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theme" Target="../theme/theme12.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944563"/>
            <a:ext cx="820896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title style</a:t>
            </a:r>
          </a:p>
        </p:txBody>
      </p:sp>
      <p:sp>
        <p:nvSpPr>
          <p:cNvPr id="1027" name="Rectangle 3"/>
          <p:cNvSpPr>
            <a:spLocks noGrp="1" noChangeArrowheads="1"/>
          </p:cNvSpPr>
          <p:nvPr>
            <p:ph type="body" idx="1"/>
          </p:nvPr>
        </p:nvSpPr>
        <p:spPr bwMode="auto">
          <a:xfrm>
            <a:off x="395288" y="1663702"/>
            <a:ext cx="84423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
        <p:nvSpPr>
          <p:cNvPr id="1030" name="Rectangle 6"/>
          <p:cNvSpPr>
            <a:spLocks noGrp="1" noChangeArrowheads="1"/>
          </p:cNvSpPr>
          <p:nvPr>
            <p:ph type="sldNum" sz="quarter" idx="4"/>
          </p:nvPr>
        </p:nvSpPr>
        <p:spPr bwMode="auto">
          <a:xfrm>
            <a:off x="8675688" y="6542089"/>
            <a:ext cx="144462" cy="1222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spcBef>
                <a:spcPct val="0"/>
              </a:spcBef>
              <a:defRPr sz="900" b="1">
                <a:solidFill>
                  <a:schemeClr val="tx2"/>
                </a:solidFill>
                <a:cs typeface="Arial" charset="0"/>
              </a:defRPr>
            </a:lvl1pPr>
          </a:lstStyle>
          <a:p>
            <a:fld id="{BFE0FBAF-CC80-BF46-9B30-F17EB8FFA905}" type="slidenum">
              <a:rPr lang="en-AU"/>
              <a:pPr/>
              <a:t>‹#›</a:t>
            </a:fld>
            <a:endParaRPr lang="en-AU" dirty="0"/>
          </a:p>
        </p:txBody>
      </p:sp>
      <p:pic>
        <p:nvPicPr>
          <p:cNvPr id="1031" name="Picture 13" descr="Monash_logo_rgb"/>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57188" y="6489700"/>
            <a:ext cx="1800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18"/>
          <p:cNvSpPr>
            <a:spLocks noChangeShapeType="1"/>
          </p:cNvSpPr>
          <p:nvPr/>
        </p:nvSpPr>
        <p:spPr bwMode="auto">
          <a:xfrm>
            <a:off x="8624888" y="6546851"/>
            <a:ext cx="0" cy="107950"/>
          </a:xfrm>
          <a:prstGeom prst="line">
            <a:avLst/>
          </a:prstGeom>
          <a:noFill/>
          <a:ln w="9525">
            <a:solidFill>
              <a:schemeClr val="tx1"/>
            </a:solidFill>
            <a:round/>
            <a:headEnd/>
            <a:tailEnd/>
          </a:ln>
        </p:spPr>
        <p:txBody>
          <a:bodyPr wrap="none" lIns="91425" tIns="45713" rIns="91425" bIns="45713" anchor="ctr"/>
          <a:lstStyle/>
          <a:p>
            <a:pPr>
              <a:defRPr/>
            </a:pPr>
            <a:endParaRPr lang="en-US">
              <a:ea typeface="ＭＳ Ｐゴシック" charset="-128"/>
              <a:cs typeface="ＭＳ Ｐゴシック" charset="-128"/>
            </a:endParaRPr>
          </a:p>
        </p:txBody>
      </p:sp>
      <p:grpSp>
        <p:nvGrpSpPr>
          <p:cNvPr id="1033" name="Group 29"/>
          <p:cNvGrpSpPr>
            <a:grpSpLocks/>
          </p:cNvGrpSpPr>
          <p:nvPr/>
        </p:nvGrpSpPr>
        <p:grpSpPr bwMode="auto">
          <a:xfrm>
            <a:off x="395291" y="368301"/>
            <a:ext cx="8389937" cy="419100"/>
            <a:chOff x="249" y="232"/>
            <a:chExt cx="5285" cy="264"/>
          </a:xfrm>
        </p:grpSpPr>
        <p:sp>
          <p:nvSpPr>
            <p:cNvPr id="1034" name="Rectangle 16"/>
            <p:cNvSpPr>
              <a:spLocks noChangeArrowheads="1"/>
            </p:cNvSpPr>
            <p:nvPr/>
          </p:nvSpPr>
          <p:spPr bwMode="auto">
            <a:xfrm>
              <a:off x="249" y="232"/>
              <a:ext cx="5285" cy="205"/>
            </a:xfrm>
            <a:prstGeom prst="rect">
              <a:avLst/>
            </a:prstGeom>
            <a:solidFill>
              <a:schemeClr val="accent1"/>
            </a:solidFill>
            <a:ln w="9525">
              <a:noFill/>
              <a:miter lim="800000"/>
              <a:headEnd/>
              <a:tailEnd/>
            </a:ln>
          </p:spPr>
          <p:txBody>
            <a:bodyPr wrap="none" anchor="ctr"/>
            <a:lstStyle/>
            <a:p>
              <a:pPr>
                <a:defRPr/>
              </a:pPr>
              <a:endParaRPr lang="en-US">
                <a:ea typeface="Arial" charset="0"/>
                <a:cs typeface="Arial" charset="0"/>
              </a:endParaRPr>
            </a:p>
          </p:txBody>
        </p:sp>
        <p:sp>
          <p:nvSpPr>
            <p:cNvPr id="1035" name="Rectangle 28"/>
            <p:cNvSpPr>
              <a:spLocks noChangeArrowheads="1"/>
            </p:cNvSpPr>
            <p:nvPr userDrawn="1"/>
          </p:nvSpPr>
          <p:spPr bwMode="auto">
            <a:xfrm rot="2700000">
              <a:off x="407" y="303"/>
              <a:ext cx="182" cy="204"/>
            </a:xfrm>
            <a:prstGeom prst="rect">
              <a:avLst/>
            </a:prstGeom>
            <a:solidFill>
              <a:schemeClr val="accent1"/>
            </a:solidFill>
            <a:ln w="9525">
              <a:noFill/>
              <a:miter lim="800000"/>
              <a:headEnd/>
              <a:tailEnd/>
            </a:ln>
          </p:spPr>
          <p:txBody>
            <a:bodyPr anchor="ctr">
              <a:spAutoFit/>
            </a:bodyPr>
            <a:lstStyle/>
            <a:p>
              <a:pPr>
                <a:defRPr/>
              </a:pPr>
              <a:endParaRPr lang="en-US">
                <a:ea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4702" r:id="rId1"/>
    <p:sldLayoutId id="2147484596" r:id="rId2"/>
    <p:sldLayoutId id="2147484597" r:id="rId3"/>
    <p:sldLayoutId id="2147484598" r:id="rId4"/>
    <p:sldLayoutId id="2147484599" r:id="rId5"/>
    <p:sldLayoutId id="2147484600" r:id="rId6"/>
    <p:sldLayoutId id="2147484601" r:id="rId7"/>
    <p:sldLayoutId id="2147484602" r:id="rId8"/>
    <p:sldLayoutId id="2147484603" r:id="rId9"/>
    <p:sldLayoutId id="2147484604" r:id="rId10"/>
    <p:sldLayoutId id="214748460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tx2"/>
          </a:solidFill>
          <a:latin typeface="+mj-lt"/>
          <a:ea typeface="ＭＳ Ｐゴシック" charset="0"/>
          <a:cs typeface="+mj-cs"/>
        </a:defRPr>
      </a:lvl1pPr>
      <a:lvl2pPr algn="l" rtl="0" eaLnBrk="0" fontAlgn="base" hangingPunct="0">
        <a:spcBef>
          <a:spcPct val="0"/>
        </a:spcBef>
        <a:spcAft>
          <a:spcPct val="0"/>
        </a:spcAft>
        <a:defRPr sz="3200" b="1">
          <a:solidFill>
            <a:schemeClr val="tx2"/>
          </a:solidFill>
          <a:latin typeface="Arial" charset="0"/>
          <a:ea typeface="ＭＳ Ｐゴシック" charset="0"/>
          <a:cs typeface="Arial" charset="0"/>
        </a:defRPr>
      </a:lvl2pPr>
      <a:lvl3pPr algn="l" rtl="0" eaLnBrk="0" fontAlgn="base" hangingPunct="0">
        <a:spcBef>
          <a:spcPct val="0"/>
        </a:spcBef>
        <a:spcAft>
          <a:spcPct val="0"/>
        </a:spcAft>
        <a:defRPr sz="3200" b="1">
          <a:solidFill>
            <a:schemeClr val="tx2"/>
          </a:solidFill>
          <a:latin typeface="Arial" charset="0"/>
          <a:ea typeface="ＭＳ Ｐゴシック" charset="0"/>
          <a:cs typeface="Arial" charset="0"/>
        </a:defRPr>
      </a:lvl3pPr>
      <a:lvl4pPr algn="l" rtl="0" eaLnBrk="0" fontAlgn="base" hangingPunct="0">
        <a:spcBef>
          <a:spcPct val="0"/>
        </a:spcBef>
        <a:spcAft>
          <a:spcPct val="0"/>
        </a:spcAft>
        <a:defRPr sz="3200" b="1">
          <a:solidFill>
            <a:schemeClr val="tx2"/>
          </a:solidFill>
          <a:latin typeface="Arial" charset="0"/>
          <a:ea typeface="ＭＳ Ｐゴシック" charset="0"/>
          <a:cs typeface="Arial" charset="0"/>
        </a:defRPr>
      </a:lvl4pPr>
      <a:lvl5pPr algn="l" rtl="0" eaLnBrk="0" fontAlgn="base" hangingPunct="0">
        <a:spcBef>
          <a:spcPct val="0"/>
        </a:spcBef>
        <a:spcAft>
          <a:spcPct val="0"/>
        </a:spcAft>
        <a:defRPr sz="3200" b="1">
          <a:solidFill>
            <a:schemeClr val="tx2"/>
          </a:solidFill>
          <a:latin typeface="Arial" charset="0"/>
          <a:ea typeface="ＭＳ Ｐゴシック" charset="0"/>
          <a:cs typeface="Arial" charset="0"/>
        </a:defRPr>
      </a:lvl5pPr>
      <a:lvl6pPr marL="457130" algn="l" rtl="0" eaLnBrk="1" fontAlgn="base" hangingPunct="1">
        <a:spcBef>
          <a:spcPct val="0"/>
        </a:spcBef>
        <a:spcAft>
          <a:spcPct val="0"/>
        </a:spcAft>
        <a:defRPr sz="3200" b="1">
          <a:solidFill>
            <a:schemeClr val="tx2"/>
          </a:solidFill>
          <a:latin typeface="Arial" charset="0"/>
          <a:ea typeface="Arial" charset="0"/>
          <a:cs typeface="Arial" charset="0"/>
        </a:defRPr>
      </a:lvl6pPr>
      <a:lvl7pPr marL="914259" algn="l" rtl="0" eaLnBrk="1" fontAlgn="base" hangingPunct="1">
        <a:spcBef>
          <a:spcPct val="0"/>
        </a:spcBef>
        <a:spcAft>
          <a:spcPct val="0"/>
        </a:spcAft>
        <a:defRPr sz="3200" b="1">
          <a:solidFill>
            <a:schemeClr val="tx2"/>
          </a:solidFill>
          <a:latin typeface="Arial" charset="0"/>
          <a:ea typeface="Arial" charset="0"/>
          <a:cs typeface="Arial" charset="0"/>
        </a:defRPr>
      </a:lvl7pPr>
      <a:lvl8pPr marL="1371390" algn="l" rtl="0" eaLnBrk="1" fontAlgn="base" hangingPunct="1">
        <a:spcBef>
          <a:spcPct val="0"/>
        </a:spcBef>
        <a:spcAft>
          <a:spcPct val="0"/>
        </a:spcAft>
        <a:defRPr sz="3200" b="1">
          <a:solidFill>
            <a:schemeClr val="tx2"/>
          </a:solidFill>
          <a:latin typeface="Arial" charset="0"/>
          <a:ea typeface="Arial" charset="0"/>
          <a:cs typeface="Arial" charset="0"/>
        </a:defRPr>
      </a:lvl8pPr>
      <a:lvl9pPr marL="1828519" algn="l" rtl="0" eaLnBrk="1" fontAlgn="base" hangingPunct="1">
        <a:spcBef>
          <a:spcPct val="0"/>
        </a:spcBef>
        <a:spcAft>
          <a:spcPct val="0"/>
        </a:spcAft>
        <a:defRPr sz="3200" b="1">
          <a:solidFill>
            <a:schemeClr val="tx2"/>
          </a:solidFill>
          <a:latin typeface="Arial" charset="0"/>
          <a:ea typeface="Arial" charset="0"/>
          <a:cs typeface="Arial" charset="0"/>
        </a:defRPr>
      </a:lvl9pPr>
    </p:titleStyle>
    <p:bodyStyle>
      <a:lvl1pPr marL="265072" indent="-265072" algn="l" rtl="0" eaLnBrk="0" fontAlgn="base" hangingPunct="0">
        <a:spcBef>
          <a:spcPts val="300"/>
        </a:spcBef>
        <a:spcAft>
          <a:spcPts val="600"/>
        </a:spcAft>
        <a:buFont typeface="Wingdings" charset="0"/>
        <a:buChar char="§"/>
        <a:defRPr sz="2000" b="1">
          <a:solidFill>
            <a:srgbClr val="4F0277"/>
          </a:solidFill>
          <a:latin typeface="+mn-lt"/>
          <a:ea typeface="ＭＳ Ｐゴシック" charset="0"/>
          <a:cs typeface="+mn-cs"/>
        </a:defRPr>
      </a:lvl1pPr>
      <a:lvl2pPr marL="901562" indent="-309515" algn="l" rtl="0" eaLnBrk="0" fontAlgn="base" hangingPunct="0">
        <a:spcBef>
          <a:spcPct val="0"/>
        </a:spcBef>
        <a:spcAft>
          <a:spcPct val="0"/>
        </a:spcAft>
        <a:buChar char="–"/>
        <a:defRPr sz="2000">
          <a:solidFill>
            <a:schemeClr val="tx1"/>
          </a:solidFill>
          <a:latin typeface="+mn-lt"/>
          <a:ea typeface="+mn-ea"/>
          <a:cs typeface="+mn-cs"/>
        </a:defRPr>
      </a:lvl2pPr>
      <a:lvl3pPr marL="1436468" indent="-331737" algn="l" rtl="0" eaLnBrk="0" fontAlgn="base" hangingPunct="0">
        <a:spcBef>
          <a:spcPct val="20000"/>
        </a:spcBef>
        <a:spcAft>
          <a:spcPct val="0"/>
        </a:spcAft>
        <a:buChar char="•"/>
        <a:defRPr sz="2000">
          <a:solidFill>
            <a:schemeClr val="tx1"/>
          </a:solidFill>
          <a:latin typeface="+mn-lt"/>
          <a:ea typeface="+mn-ea"/>
          <a:cs typeface="+mn-cs"/>
        </a:defRPr>
      </a:lvl3pPr>
      <a:lvl4pPr marL="1933278" indent="-228564" algn="l" rtl="0" eaLnBrk="0" fontAlgn="base" hangingPunct="0">
        <a:spcBef>
          <a:spcPct val="20000"/>
        </a:spcBef>
        <a:spcAft>
          <a:spcPct val="0"/>
        </a:spcAft>
        <a:buChar char="–"/>
        <a:defRPr sz="2000">
          <a:solidFill>
            <a:schemeClr val="tx1"/>
          </a:solidFill>
          <a:latin typeface="+mn-lt"/>
          <a:ea typeface="+mn-ea"/>
          <a:cs typeface="+mn-cs"/>
        </a:defRPr>
      </a:lvl4pPr>
      <a:lvl5pPr marL="2341203" indent="-228564" algn="l" rtl="0" eaLnBrk="0" fontAlgn="base" hangingPunct="0">
        <a:spcBef>
          <a:spcPct val="20000"/>
        </a:spcBef>
        <a:spcAft>
          <a:spcPct val="0"/>
        </a:spcAft>
        <a:buChar char="»"/>
        <a:defRPr sz="2000">
          <a:solidFill>
            <a:schemeClr val="tx1"/>
          </a:solidFill>
          <a:latin typeface="Helvetica" charset="0"/>
          <a:ea typeface="+mn-ea"/>
          <a:cs typeface="+mn-cs"/>
        </a:defRPr>
      </a:lvl5pPr>
      <a:lvl6pPr marL="2798334" indent="-228564" algn="l" rtl="0" eaLnBrk="1" fontAlgn="base" hangingPunct="1">
        <a:spcBef>
          <a:spcPct val="20000"/>
        </a:spcBef>
        <a:spcAft>
          <a:spcPct val="0"/>
        </a:spcAft>
        <a:buChar char="»"/>
        <a:defRPr sz="2000">
          <a:solidFill>
            <a:schemeClr val="tx1"/>
          </a:solidFill>
          <a:latin typeface="Helvetica" charset="0"/>
          <a:ea typeface="+mn-ea"/>
          <a:cs typeface="+mn-cs"/>
        </a:defRPr>
      </a:lvl6pPr>
      <a:lvl7pPr marL="3255463" indent="-228564" algn="l" rtl="0" eaLnBrk="1" fontAlgn="base" hangingPunct="1">
        <a:spcBef>
          <a:spcPct val="20000"/>
        </a:spcBef>
        <a:spcAft>
          <a:spcPct val="0"/>
        </a:spcAft>
        <a:buChar char="»"/>
        <a:defRPr sz="2000">
          <a:solidFill>
            <a:schemeClr val="tx1"/>
          </a:solidFill>
          <a:latin typeface="Helvetica" charset="0"/>
          <a:ea typeface="+mn-ea"/>
          <a:cs typeface="+mn-cs"/>
        </a:defRPr>
      </a:lvl7pPr>
      <a:lvl8pPr marL="3712593" indent="-228564" algn="l" rtl="0" eaLnBrk="1" fontAlgn="base" hangingPunct="1">
        <a:spcBef>
          <a:spcPct val="20000"/>
        </a:spcBef>
        <a:spcAft>
          <a:spcPct val="0"/>
        </a:spcAft>
        <a:buChar char="»"/>
        <a:defRPr sz="2000">
          <a:solidFill>
            <a:schemeClr val="tx1"/>
          </a:solidFill>
          <a:latin typeface="Helvetica" charset="0"/>
          <a:ea typeface="+mn-ea"/>
          <a:cs typeface="+mn-cs"/>
        </a:defRPr>
      </a:lvl8pPr>
      <a:lvl9pPr marL="4169723" indent="-228564" algn="l" rtl="0" eaLnBrk="1" fontAlgn="base" hangingPunct="1">
        <a:spcBef>
          <a:spcPct val="20000"/>
        </a:spcBef>
        <a:spcAft>
          <a:spcPct val="0"/>
        </a:spcAft>
        <a:buChar char="»"/>
        <a:defRPr sz="2000">
          <a:solidFill>
            <a:schemeClr val="tx1"/>
          </a:solidFill>
          <a:latin typeface="Helvetica" charset="0"/>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1618" name="Rectangle 12"/>
          <p:cNvSpPr>
            <a:spLocks noChangeArrowheads="1"/>
          </p:cNvSpPr>
          <p:nvPr/>
        </p:nvSpPr>
        <p:spPr bwMode="auto">
          <a:xfrm>
            <a:off x="0" y="3011043"/>
            <a:ext cx="184636" cy="323151"/>
          </a:xfrm>
          <a:prstGeom prst="rect">
            <a:avLst/>
          </a:prstGeom>
          <a:solidFill>
            <a:schemeClr val="accent1"/>
          </a:solidFill>
          <a:ln w="9525">
            <a:noFill/>
            <a:miter lim="800000"/>
            <a:headEnd/>
            <a:tailEnd/>
          </a:ln>
        </p:spPr>
        <p:txBody>
          <a:bodyPr wrap="none" lIns="91425" tIns="45713" rIns="91425" bIns="45713" anchor="ctr">
            <a:spAutoFit/>
          </a:bodyPr>
          <a:lstStyle/>
          <a:p>
            <a:pPr>
              <a:defRPr/>
            </a:pPr>
            <a:endParaRPr lang="en-US">
              <a:ea typeface="Arial" charset="0"/>
              <a:cs typeface="Arial" charset="0"/>
            </a:endParaRPr>
          </a:p>
        </p:txBody>
      </p:sp>
      <p:sp>
        <p:nvSpPr>
          <p:cNvPr id="113667" name="Rectangle 2"/>
          <p:cNvSpPr>
            <a:spLocks noGrp="1" noChangeArrowheads="1"/>
          </p:cNvSpPr>
          <p:nvPr>
            <p:ph type="title"/>
          </p:nvPr>
        </p:nvSpPr>
        <p:spPr bwMode="auto">
          <a:xfrm>
            <a:off x="684213" y="944563"/>
            <a:ext cx="810101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title style</a:t>
            </a:r>
          </a:p>
        </p:txBody>
      </p:sp>
      <p:sp>
        <p:nvSpPr>
          <p:cNvPr id="113668" name="Rectangle 3"/>
          <p:cNvSpPr>
            <a:spLocks noGrp="1" noChangeArrowheads="1"/>
          </p:cNvSpPr>
          <p:nvPr>
            <p:ph type="body" idx="1"/>
          </p:nvPr>
        </p:nvSpPr>
        <p:spPr bwMode="auto">
          <a:xfrm>
            <a:off x="395291" y="1663700"/>
            <a:ext cx="8389937"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05476" name="Rectangle 4"/>
          <p:cNvSpPr>
            <a:spLocks noGrp="1" noChangeArrowheads="1"/>
          </p:cNvSpPr>
          <p:nvPr>
            <p:ph type="dt" sz="half" idx="2"/>
          </p:nvPr>
        </p:nvSpPr>
        <p:spPr bwMode="auto">
          <a:xfrm>
            <a:off x="7345363" y="6542088"/>
            <a:ext cx="1196975"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spcBef>
                <a:spcPct val="0"/>
              </a:spcBef>
              <a:defRPr sz="900">
                <a:ea typeface="ＭＳ Ｐゴシック" charset="0"/>
                <a:cs typeface="ＭＳ Ｐゴシック" charset="0"/>
              </a:defRPr>
            </a:lvl1pPr>
          </a:lstStyle>
          <a:p>
            <a:pPr>
              <a:defRPr/>
            </a:pPr>
            <a:endParaRPr lang="en-AU"/>
          </a:p>
        </p:txBody>
      </p:sp>
      <p:sp>
        <p:nvSpPr>
          <p:cNvPr id="105477" name="Rectangle 5"/>
          <p:cNvSpPr>
            <a:spLocks noGrp="1" noChangeArrowheads="1"/>
          </p:cNvSpPr>
          <p:nvPr>
            <p:ph type="ftr" sz="quarter" idx="3"/>
          </p:nvPr>
        </p:nvSpPr>
        <p:spPr bwMode="auto">
          <a:xfrm>
            <a:off x="2700341" y="6542088"/>
            <a:ext cx="4537075" cy="1444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r">
              <a:spcBef>
                <a:spcPct val="0"/>
              </a:spcBef>
              <a:defRPr sz="900" b="1">
                <a:ea typeface="ＭＳ Ｐゴシック" charset="0"/>
                <a:cs typeface="ＭＳ Ｐゴシック" charset="0"/>
              </a:defRPr>
            </a:lvl1pPr>
          </a:lstStyle>
          <a:p>
            <a:pPr>
              <a:defRPr/>
            </a:pPr>
            <a:endParaRPr lang="en-AU"/>
          </a:p>
        </p:txBody>
      </p:sp>
      <p:sp>
        <p:nvSpPr>
          <p:cNvPr id="105478" name="Rectangle 6"/>
          <p:cNvSpPr>
            <a:spLocks noGrp="1" noChangeArrowheads="1"/>
          </p:cNvSpPr>
          <p:nvPr>
            <p:ph type="sldNum" sz="quarter" idx="4"/>
          </p:nvPr>
        </p:nvSpPr>
        <p:spPr bwMode="auto">
          <a:xfrm>
            <a:off x="8675688" y="6542089"/>
            <a:ext cx="144462" cy="1222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spcBef>
                <a:spcPct val="0"/>
              </a:spcBef>
              <a:defRPr sz="900" b="1">
                <a:solidFill>
                  <a:schemeClr val="tx2"/>
                </a:solidFill>
              </a:defRPr>
            </a:lvl1pPr>
          </a:lstStyle>
          <a:p>
            <a:fld id="{C953D62E-2DC6-7044-AD37-707A3692E89E}" type="slidenum">
              <a:rPr lang="en-AU"/>
              <a:pPr/>
              <a:t>‹#›</a:t>
            </a:fld>
            <a:endParaRPr lang="en-AU"/>
          </a:p>
        </p:txBody>
      </p:sp>
      <p:pic>
        <p:nvPicPr>
          <p:cNvPr id="113672" name="Picture 7" descr="Monash_logo_rgb"/>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57188" y="6489700"/>
            <a:ext cx="1800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5" name="Line 8"/>
          <p:cNvSpPr>
            <a:spLocks noChangeShapeType="1"/>
          </p:cNvSpPr>
          <p:nvPr/>
        </p:nvSpPr>
        <p:spPr bwMode="auto">
          <a:xfrm>
            <a:off x="8624888" y="6546851"/>
            <a:ext cx="0" cy="107950"/>
          </a:xfrm>
          <a:prstGeom prst="line">
            <a:avLst/>
          </a:prstGeom>
          <a:noFill/>
          <a:ln w="9525">
            <a:solidFill>
              <a:schemeClr val="tx1"/>
            </a:solidFill>
            <a:round/>
            <a:headEnd/>
            <a:tailEnd/>
          </a:ln>
        </p:spPr>
        <p:txBody>
          <a:bodyPr wrap="none" lIns="91425" tIns="45713" rIns="91425" bIns="45713" anchor="ctr"/>
          <a:lstStyle/>
          <a:p>
            <a:pPr>
              <a:defRPr/>
            </a:pPr>
            <a:endParaRPr lang="en-US">
              <a:ea typeface="ＭＳ Ｐゴシック" charset="-128"/>
              <a:cs typeface="ＭＳ Ｐゴシック" charset="-128"/>
            </a:endParaRPr>
          </a:p>
        </p:txBody>
      </p:sp>
      <p:grpSp>
        <p:nvGrpSpPr>
          <p:cNvPr id="113674" name="Group 9"/>
          <p:cNvGrpSpPr>
            <a:grpSpLocks/>
          </p:cNvGrpSpPr>
          <p:nvPr/>
        </p:nvGrpSpPr>
        <p:grpSpPr bwMode="auto">
          <a:xfrm>
            <a:off x="395291" y="368301"/>
            <a:ext cx="8389937" cy="419100"/>
            <a:chOff x="249" y="232"/>
            <a:chExt cx="5285" cy="264"/>
          </a:xfrm>
        </p:grpSpPr>
        <p:sp>
          <p:nvSpPr>
            <p:cNvPr id="111627" name="Rectangle 10"/>
            <p:cNvSpPr>
              <a:spLocks noChangeArrowheads="1"/>
            </p:cNvSpPr>
            <p:nvPr/>
          </p:nvSpPr>
          <p:spPr bwMode="auto">
            <a:xfrm>
              <a:off x="249" y="232"/>
              <a:ext cx="5285" cy="205"/>
            </a:xfrm>
            <a:prstGeom prst="rect">
              <a:avLst/>
            </a:prstGeom>
            <a:solidFill>
              <a:schemeClr val="bg1"/>
            </a:solidFill>
            <a:ln w="9525">
              <a:noFill/>
              <a:miter lim="800000"/>
              <a:headEnd/>
              <a:tailEnd/>
            </a:ln>
          </p:spPr>
          <p:txBody>
            <a:bodyPr wrap="none" anchor="ctr"/>
            <a:lstStyle/>
            <a:p>
              <a:pPr>
                <a:defRPr/>
              </a:pPr>
              <a:endParaRPr lang="en-US">
                <a:ea typeface="Arial" charset="0"/>
                <a:cs typeface="Arial" charset="0"/>
              </a:endParaRPr>
            </a:p>
          </p:txBody>
        </p:sp>
        <p:sp>
          <p:nvSpPr>
            <p:cNvPr id="111628" name="Rectangle 11"/>
            <p:cNvSpPr>
              <a:spLocks noChangeArrowheads="1"/>
            </p:cNvSpPr>
            <p:nvPr userDrawn="1"/>
          </p:nvSpPr>
          <p:spPr bwMode="auto">
            <a:xfrm rot="2700000">
              <a:off x="407" y="303"/>
              <a:ext cx="182" cy="204"/>
            </a:xfrm>
            <a:prstGeom prst="rect">
              <a:avLst/>
            </a:prstGeom>
            <a:solidFill>
              <a:schemeClr val="bg1"/>
            </a:solidFill>
            <a:ln w="9525">
              <a:noFill/>
              <a:miter lim="800000"/>
              <a:headEnd/>
              <a:tailEnd/>
            </a:ln>
          </p:spPr>
          <p:txBody>
            <a:bodyPr anchor="ctr">
              <a:spAutoFit/>
            </a:bodyPr>
            <a:lstStyle/>
            <a:p>
              <a:pPr>
                <a:defRPr/>
              </a:pPr>
              <a:endParaRPr lang="en-US">
                <a:ea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4680" r:id="rId1"/>
    <p:sldLayoutId id="2147484681" r:id="rId2"/>
    <p:sldLayoutId id="2147484682" r:id="rId3"/>
    <p:sldLayoutId id="2147484683" r:id="rId4"/>
    <p:sldLayoutId id="2147484684" r:id="rId5"/>
    <p:sldLayoutId id="2147484685" r:id="rId6"/>
    <p:sldLayoutId id="2147484686" r:id="rId7"/>
    <p:sldLayoutId id="2147484687" r:id="rId8"/>
    <p:sldLayoutId id="2147484688" r:id="rId9"/>
    <p:sldLayoutId id="2147484689" r:id="rId10"/>
    <p:sldLayoutId id="2147484690" r:id="rId11"/>
  </p:sldLayoutIdLst>
  <p:hf hdr="0" ftr="0" dt="0"/>
  <p:txStyles>
    <p:titleStyle>
      <a:lvl1pPr algn="l" rtl="0" eaLnBrk="0" fontAlgn="base" hangingPunct="0">
        <a:spcBef>
          <a:spcPct val="0"/>
        </a:spcBef>
        <a:spcAft>
          <a:spcPct val="0"/>
        </a:spcAft>
        <a:defRPr sz="3200" b="1">
          <a:solidFill>
            <a:schemeClr val="bg1"/>
          </a:solidFill>
          <a:latin typeface="+mj-lt"/>
          <a:ea typeface="ＭＳ Ｐゴシック" charset="0"/>
          <a:cs typeface="+mj-cs"/>
        </a:defRPr>
      </a:lvl1pPr>
      <a:lvl2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2pPr>
      <a:lvl3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3pPr>
      <a:lvl4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4pPr>
      <a:lvl5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5pPr>
      <a:lvl6pPr marL="457130" algn="l" rtl="0" eaLnBrk="1" fontAlgn="base" hangingPunct="1">
        <a:spcBef>
          <a:spcPct val="0"/>
        </a:spcBef>
        <a:spcAft>
          <a:spcPct val="0"/>
        </a:spcAft>
        <a:defRPr sz="3200" b="1">
          <a:solidFill>
            <a:schemeClr val="bg1"/>
          </a:solidFill>
          <a:latin typeface="Arial" charset="0"/>
          <a:ea typeface="Arial" charset="0"/>
          <a:cs typeface="Arial" charset="0"/>
        </a:defRPr>
      </a:lvl6pPr>
      <a:lvl7pPr marL="914259" algn="l" rtl="0" eaLnBrk="1" fontAlgn="base" hangingPunct="1">
        <a:spcBef>
          <a:spcPct val="0"/>
        </a:spcBef>
        <a:spcAft>
          <a:spcPct val="0"/>
        </a:spcAft>
        <a:defRPr sz="3200" b="1">
          <a:solidFill>
            <a:schemeClr val="bg1"/>
          </a:solidFill>
          <a:latin typeface="Arial" charset="0"/>
          <a:ea typeface="Arial" charset="0"/>
          <a:cs typeface="Arial" charset="0"/>
        </a:defRPr>
      </a:lvl7pPr>
      <a:lvl8pPr marL="1371390" algn="l" rtl="0" eaLnBrk="1" fontAlgn="base" hangingPunct="1">
        <a:spcBef>
          <a:spcPct val="0"/>
        </a:spcBef>
        <a:spcAft>
          <a:spcPct val="0"/>
        </a:spcAft>
        <a:defRPr sz="3200" b="1">
          <a:solidFill>
            <a:schemeClr val="bg1"/>
          </a:solidFill>
          <a:latin typeface="Arial" charset="0"/>
          <a:ea typeface="Arial" charset="0"/>
          <a:cs typeface="Arial" charset="0"/>
        </a:defRPr>
      </a:lvl8pPr>
      <a:lvl9pPr marL="1828519" algn="l" rtl="0" eaLnBrk="1" fontAlgn="base" hangingPunct="1">
        <a:spcBef>
          <a:spcPct val="0"/>
        </a:spcBef>
        <a:spcAft>
          <a:spcPct val="0"/>
        </a:spcAft>
        <a:defRPr sz="3200" b="1">
          <a:solidFill>
            <a:schemeClr val="bg1"/>
          </a:solidFill>
          <a:latin typeface="Arial" charset="0"/>
          <a:ea typeface="Arial" charset="0"/>
          <a:cs typeface="Arial" charset="0"/>
        </a:defRPr>
      </a:lvl9pPr>
    </p:titleStyle>
    <p:bodyStyle>
      <a:lvl1pPr marL="265072" indent="-265072" algn="l" rtl="0" eaLnBrk="0" fontAlgn="base" hangingPunct="0">
        <a:spcBef>
          <a:spcPct val="0"/>
        </a:spcBef>
        <a:spcAft>
          <a:spcPts val="1200"/>
        </a:spcAft>
        <a:buFont typeface="Wingdings" charset="0"/>
        <a:buChar char="§"/>
        <a:defRPr sz="2000">
          <a:solidFill>
            <a:schemeClr val="bg1"/>
          </a:solidFill>
          <a:latin typeface="+mn-lt"/>
          <a:ea typeface="ＭＳ Ｐゴシック" charset="0"/>
          <a:cs typeface="+mn-cs"/>
        </a:defRPr>
      </a:lvl1pPr>
      <a:lvl2pPr marL="901562" indent="-309515" algn="l" rtl="0" eaLnBrk="0" fontAlgn="base" hangingPunct="0">
        <a:lnSpc>
          <a:spcPts val="2400"/>
        </a:lnSpc>
        <a:spcBef>
          <a:spcPct val="0"/>
        </a:spcBef>
        <a:spcAft>
          <a:spcPts val="1200"/>
        </a:spcAft>
        <a:buChar char="–"/>
        <a:defRPr sz="2000">
          <a:solidFill>
            <a:schemeClr val="bg1"/>
          </a:solidFill>
          <a:latin typeface="+mn-lt"/>
          <a:ea typeface="+mn-ea"/>
          <a:cs typeface="+mn-cs"/>
        </a:defRPr>
      </a:lvl2pPr>
      <a:lvl3pPr marL="1436468" indent="-331737" algn="l" rtl="0" eaLnBrk="0" fontAlgn="base" hangingPunct="0">
        <a:spcBef>
          <a:spcPct val="20000"/>
        </a:spcBef>
        <a:spcAft>
          <a:spcPct val="0"/>
        </a:spcAft>
        <a:buChar char="•"/>
        <a:defRPr sz="2000">
          <a:solidFill>
            <a:schemeClr val="bg1"/>
          </a:solidFill>
          <a:latin typeface="+mn-lt"/>
          <a:ea typeface="+mn-ea"/>
          <a:cs typeface="+mn-cs"/>
        </a:defRPr>
      </a:lvl3pPr>
      <a:lvl4pPr marL="1933278" indent="-228564" algn="l" rtl="0" eaLnBrk="0" fontAlgn="base" hangingPunct="0">
        <a:spcBef>
          <a:spcPct val="20000"/>
        </a:spcBef>
        <a:spcAft>
          <a:spcPct val="0"/>
        </a:spcAft>
        <a:buChar char="–"/>
        <a:defRPr sz="2000">
          <a:solidFill>
            <a:schemeClr val="bg1"/>
          </a:solidFill>
          <a:latin typeface="+mn-lt"/>
          <a:ea typeface="+mn-ea"/>
          <a:cs typeface="+mn-cs"/>
        </a:defRPr>
      </a:lvl4pPr>
      <a:lvl5pPr marL="2341203" indent="-228564" algn="l" rtl="0" eaLnBrk="0" fontAlgn="base" hangingPunct="0">
        <a:spcBef>
          <a:spcPct val="20000"/>
        </a:spcBef>
        <a:spcAft>
          <a:spcPct val="0"/>
        </a:spcAft>
        <a:buChar char="»"/>
        <a:defRPr sz="2000">
          <a:solidFill>
            <a:schemeClr val="tx1"/>
          </a:solidFill>
          <a:latin typeface="Helvetica" charset="0"/>
          <a:ea typeface="+mn-ea"/>
          <a:cs typeface="+mn-cs"/>
        </a:defRPr>
      </a:lvl5pPr>
      <a:lvl6pPr marL="2798334" indent="-228564" algn="l" rtl="0" eaLnBrk="1" fontAlgn="base" hangingPunct="1">
        <a:spcBef>
          <a:spcPct val="20000"/>
        </a:spcBef>
        <a:spcAft>
          <a:spcPct val="0"/>
        </a:spcAft>
        <a:buChar char="»"/>
        <a:defRPr sz="2000">
          <a:solidFill>
            <a:schemeClr val="tx1"/>
          </a:solidFill>
          <a:latin typeface="Helvetica" charset="0"/>
          <a:ea typeface="+mn-ea"/>
          <a:cs typeface="+mn-cs"/>
        </a:defRPr>
      </a:lvl6pPr>
      <a:lvl7pPr marL="3255463" indent="-228564" algn="l" rtl="0" eaLnBrk="1" fontAlgn="base" hangingPunct="1">
        <a:spcBef>
          <a:spcPct val="20000"/>
        </a:spcBef>
        <a:spcAft>
          <a:spcPct val="0"/>
        </a:spcAft>
        <a:buChar char="»"/>
        <a:defRPr sz="2000">
          <a:solidFill>
            <a:schemeClr val="tx1"/>
          </a:solidFill>
          <a:latin typeface="Helvetica" charset="0"/>
          <a:ea typeface="+mn-ea"/>
          <a:cs typeface="+mn-cs"/>
        </a:defRPr>
      </a:lvl7pPr>
      <a:lvl8pPr marL="3712593" indent="-228564" algn="l" rtl="0" eaLnBrk="1" fontAlgn="base" hangingPunct="1">
        <a:spcBef>
          <a:spcPct val="20000"/>
        </a:spcBef>
        <a:spcAft>
          <a:spcPct val="0"/>
        </a:spcAft>
        <a:buChar char="»"/>
        <a:defRPr sz="2000">
          <a:solidFill>
            <a:schemeClr val="tx1"/>
          </a:solidFill>
          <a:latin typeface="Helvetica" charset="0"/>
          <a:ea typeface="+mn-ea"/>
          <a:cs typeface="+mn-cs"/>
        </a:defRPr>
      </a:lvl8pPr>
      <a:lvl9pPr marL="4169723" indent="-228564" algn="l" rtl="0" eaLnBrk="1" fontAlgn="base" hangingPunct="1">
        <a:spcBef>
          <a:spcPct val="20000"/>
        </a:spcBef>
        <a:spcAft>
          <a:spcPct val="0"/>
        </a:spcAft>
        <a:buChar char="»"/>
        <a:defRPr sz="2000">
          <a:solidFill>
            <a:schemeClr val="tx1"/>
          </a:solidFill>
          <a:latin typeface="Helvetica" charset="0"/>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3906" name="Rectangle 14"/>
          <p:cNvSpPr>
            <a:spLocks noChangeArrowheads="1"/>
          </p:cNvSpPr>
          <p:nvPr/>
        </p:nvSpPr>
        <p:spPr bwMode="auto">
          <a:xfrm>
            <a:off x="0" y="3011043"/>
            <a:ext cx="184636" cy="323151"/>
          </a:xfrm>
          <a:prstGeom prst="rect">
            <a:avLst/>
          </a:prstGeom>
          <a:solidFill>
            <a:srgbClr val="000000"/>
          </a:solidFill>
          <a:ln w="9525">
            <a:noFill/>
            <a:miter lim="800000"/>
            <a:headEnd/>
            <a:tailEnd/>
          </a:ln>
        </p:spPr>
        <p:txBody>
          <a:bodyPr wrap="none" lIns="91425" tIns="45713" rIns="91425" bIns="45713" anchor="ctr">
            <a:spAutoFit/>
          </a:bodyPr>
          <a:lstStyle/>
          <a:p>
            <a:pPr>
              <a:defRPr/>
            </a:pPr>
            <a:endParaRPr lang="en-US">
              <a:ea typeface="Arial" charset="0"/>
              <a:cs typeface="Arial" charset="0"/>
            </a:endParaRPr>
          </a:p>
        </p:txBody>
      </p:sp>
      <p:sp>
        <p:nvSpPr>
          <p:cNvPr id="125955" name="Rectangle 3"/>
          <p:cNvSpPr>
            <a:spLocks noGrp="1" noChangeArrowheads="1"/>
          </p:cNvSpPr>
          <p:nvPr>
            <p:ph type="title"/>
          </p:nvPr>
        </p:nvSpPr>
        <p:spPr bwMode="auto">
          <a:xfrm>
            <a:off x="684213" y="944563"/>
            <a:ext cx="810101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title style</a:t>
            </a:r>
          </a:p>
        </p:txBody>
      </p:sp>
      <p:sp>
        <p:nvSpPr>
          <p:cNvPr id="125956" name="Rectangle 4"/>
          <p:cNvSpPr>
            <a:spLocks noGrp="1" noChangeArrowheads="1"/>
          </p:cNvSpPr>
          <p:nvPr>
            <p:ph type="body" idx="1"/>
          </p:nvPr>
        </p:nvSpPr>
        <p:spPr bwMode="auto">
          <a:xfrm>
            <a:off x="395291" y="1663702"/>
            <a:ext cx="8389937"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19813" name="Rectangle 5"/>
          <p:cNvSpPr>
            <a:spLocks noGrp="1" noChangeArrowheads="1"/>
          </p:cNvSpPr>
          <p:nvPr>
            <p:ph type="dt" sz="half" idx="2"/>
          </p:nvPr>
        </p:nvSpPr>
        <p:spPr bwMode="auto">
          <a:xfrm>
            <a:off x="7345363" y="6542088"/>
            <a:ext cx="1196975"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spcBef>
                <a:spcPct val="0"/>
              </a:spcBef>
              <a:defRPr sz="900">
                <a:ea typeface="ＭＳ Ｐゴシック" charset="0"/>
                <a:cs typeface="ＭＳ Ｐゴシック" charset="0"/>
              </a:defRPr>
            </a:lvl1pPr>
          </a:lstStyle>
          <a:p>
            <a:pPr>
              <a:defRPr/>
            </a:pPr>
            <a:endParaRPr lang="en-AU"/>
          </a:p>
        </p:txBody>
      </p:sp>
      <p:sp>
        <p:nvSpPr>
          <p:cNvPr id="119814" name="Rectangle 6"/>
          <p:cNvSpPr>
            <a:spLocks noGrp="1" noChangeArrowheads="1"/>
          </p:cNvSpPr>
          <p:nvPr>
            <p:ph type="ftr" sz="quarter" idx="3"/>
          </p:nvPr>
        </p:nvSpPr>
        <p:spPr bwMode="auto">
          <a:xfrm>
            <a:off x="2700341" y="6542088"/>
            <a:ext cx="4537075" cy="1444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r">
              <a:spcBef>
                <a:spcPct val="0"/>
              </a:spcBef>
              <a:defRPr sz="900" b="1">
                <a:ea typeface="ＭＳ Ｐゴシック" charset="0"/>
                <a:cs typeface="ＭＳ Ｐゴシック" charset="0"/>
              </a:defRPr>
            </a:lvl1pPr>
          </a:lstStyle>
          <a:p>
            <a:pPr>
              <a:defRPr/>
            </a:pPr>
            <a:endParaRPr lang="en-AU"/>
          </a:p>
        </p:txBody>
      </p:sp>
      <p:sp>
        <p:nvSpPr>
          <p:cNvPr id="119815" name="Rectangle 7"/>
          <p:cNvSpPr>
            <a:spLocks noGrp="1" noChangeArrowheads="1"/>
          </p:cNvSpPr>
          <p:nvPr>
            <p:ph type="sldNum" sz="quarter" idx="4"/>
          </p:nvPr>
        </p:nvSpPr>
        <p:spPr bwMode="auto">
          <a:xfrm>
            <a:off x="8675688" y="6542089"/>
            <a:ext cx="144462" cy="1222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spcBef>
                <a:spcPct val="0"/>
              </a:spcBef>
              <a:defRPr sz="900" b="1">
                <a:solidFill>
                  <a:schemeClr val="tx2"/>
                </a:solidFill>
              </a:defRPr>
            </a:lvl1pPr>
          </a:lstStyle>
          <a:p>
            <a:fld id="{1A11850F-EE68-B54E-B3FC-6C768C83DE84}" type="slidenum">
              <a:rPr lang="en-AU"/>
              <a:pPr/>
              <a:t>‹#›</a:t>
            </a:fld>
            <a:endParaRPr lang="en-AU"/>
          </a:p>
        </p:txBody>
      </p:sp>
      <p:pic>
        <p:nvPicPr>
          <p:cNvPr id="125960" name="Picture 8" descr="Monash_logo_rgb"/>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57188" y="6489700"/>
            <a:ext cx="1800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3" name="Line 9"/>
          <p:cNvSpPr>
            <a:spLocks noChangeShapeType="1"/>
          </p:cNvSpPr>
          <p:nvPr/>
        </p:nvSpPr>
        <p:spPr bwMode="auto">
          <a:xfrm>
            <a:off x="8624888" y="6546851"/>
            <a:ext cx="0" cy="107950"/>
          </a:xfrm>
          <a:prstGeom prst="line">
            <a:avLst/>
          </a:prstGeom>
          <a:noFill/>
          <a:ln w="9525">
            <a:solidFill>
              <a:schemeClr val="tx1"/>
            </a:solidFill>
            <a:round/>
            <a:headEnd/>
            <a:tailEnd/>
          </a:ln>
        </p:spPr>
        <p:txBody>
          <a:bodyPr wrap="none" lIns="91425" tIns="45713" rIns="91425" bIns="45713" anchor="ctr"/>
          <a:lstStyle/>
          <a:p>
            <a:pPr>
              <a:defRPr/>
            </a:pPr>
            <a:endParaRPr lang="en-US">
              <a:ea typeface="ＭＳ Ｐゴシック" charset="-128"/>
              <a:cs typeface="ＭＳ Ｐゴシック" charset="-128"/>
            </a:endParaRPr>
          </a:p>
        </p:txBody>
      </p:sp>
      <p:grpSp>
        <p:nvGrpSpPr>
          <p:cNvPr id="125962" name="Group 10"/>
          <p:cNvGrpSpPr>
            <a:grpSpLocks/>
          </p:cNvGrpSpPr>
          <p:nvPr/>
        </p:nvGrpSpPr>
        <p:grpSpPr bwMode="auto">
          <a:xfrm>
            <a:off x="395291" y="368301"/>
            <a:ext cx="8389937" cy="419100"/>
            <a:chOff x="249" y="232"/>
            <a:chExt cx="5285" cy="264"/>
          </a:xfrm>
        </p:grpSpPr>
        <p:sp>
          <p:nvSpPr>
            <p:cNvPr id="123915" name="Rectangle 11"/>
            <p:cNvSpPr>
              <a:spLocks noChangeArrowheads="1"/>
            </p:cNvSpPr>
            <p:nvPr/>
          </p:nvSpPr>
          <p:spPr bwMode="auto">
            <a:xfrm>
              <a:off x="249" y="232"/>
              <a:ext cx="5285" cy="205"/>
            </a:xfrm>
            <a:prstGeom prst="rect">
              <a:avLst/>
            </a:prstGeom>
            <a:solidFill>
              <a:schemeClr val="bg1"/>
            </a:solidFill>
            <a:ln w="9525">
              <a:noFill/>
              <a:miter lim="800000"/>
              <a:headEnd/>
              <a:tailEnd/>
            </a:ln>
          </p:spPr>
          <p:txBody>
            <a:bodyPr wrap="none" anchor="ctr"/>
            <a:lstStyle/>
            <a:p>
              <a:pPr>
                <a:defRPr/>
              </a:pPr>
              <a:endParaRPr lang="en-US">
                <a:ea typeface="Arial" charset="0"/>
                <a:cs typeface="Arial" charset="0"/>
              </a:endParaRPr>
            </a:p>
          </p:txBody>
        </p:sp>
        <p:sp>
          <p:nvSpPr>
            <p:cNvPr id="123916" name="Rectangle 12"/>
            <p:cNvSpPr>
              <a:spLocks noChangeArrowheads="1"/>
            </p:cNvSpPr>
            <p:nvPr userDrawn="1"/>
          </p:nvSpPr>
          <p:spPr bwMode="auto">
            <a:xfrm rot="2700000">
              <a:off x="407" y="303"/>
              <a:ext cx="182" cy="204"/>
            </a:xfrm>
            <a:prstGeom prst="rect">
              <a:avLst/>
            </a:prstGeom>
            <a:solidFill>
              <a:schemeClr val="bg1"/>
            </a:solidFill>
            <a:ln w="9525">
              <a:noFill/>
              <a:miter lim="800000"/>
              <a:headEnd/>
              <a:tailEnd/>
            </a:ln>
          </p:spPr>
          <p:txBody>
            <a:bodyPr anchor="ctr">
              <a:spAutoFit/>
            </a:bodyPr>
            <a:lstStyle/>
            <a:p>
              <a:pPr>
                <a:defRPr/>
              </a:pPr>
              <a:endParaRPr lang="en-US">
                <a:ea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4691" r:id="rId1"/>
    <p:sldLayoutId id="2147484692" r:id="rId2"/>
    <p:sldLayoutId id="2147484693" r:id="rId3"/>
    <p:sldLayoutId id="2147484694" r:id="rId4"/>
    <p:sldLayoutId id="2147484695" r:id="rId5"/>
    <p:sldLayoutId id="2147484696" r:id="rId6"/>
    <p:sldLayoutId id="2147484697" r:id="rId7"/>
    <p:sldLayoutId id="2147484698" r:id="rId8"/>
    <p:sldLayoutId id="2147484699" r:id="rId9"/>
    <p:sldLayoutId id="2147484700" r:id="rId10"/>
    <p:sldLayoutId id="2147484701" r:id="rId11"/>
  </p:sldLayoutIdLst>
  <p:hf hdr="0" ftr="0" dt="0"/>
  <p:txStyles>
    <p:titleStyle>
      <a:lvl1pPr algn="l" rtl="0" eaLnBrk="0" fontAlgn="base" hangingPunct="0">
        <a:spcBef>
          <a:spcPct val="0"/>
        </a:spcBef>
        <a:spcAft>
          <a:spcPct val="0"/>
        </a:spcAft>
        <a:defRPr sz="3200" b="1">
          <a:solidFill>
            <a:schemeClr val="bg1"/>
          </a:solidFill>
          <a:latin typeface="+mj-lt"/>
          <a:ea typeface="ＭＳ Ｐゴシック" charset="0"/>
          <a:cs typeface="+mj-cs"/>
        </a:defRPr>
      </a:lvl1pPr>
      <a:lvl2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2pPr>
      <a:lvl3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3pPr>
      <a:lvl4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4pPr>
      <a:lvl5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5pPr>
      <a:lvl6pPr marL="457130" algn="l" rtl="0" eaLnBrk="1" fontAlgn="base" hangingPunct="1">
        <a:spcBef>
          <a:spcPct val="0"/>
        </a:spcBef>
        <a:spcAft>
          <a:spcPct val="0"/>
        </a:spcAft>
        <a:defRPr sz="3200" b="1">
          <a:solidFill>
            <a:schemeClr val="bg1"/>
          </a:solidFill>
          <a:latin typeface="Arial" charset="0"/>
          <a:ea typeface="Arial" charset="0"/>
          <a:cs typeface="Arial" charset="0"/>
        </a:defRPr>
      </a:lvl6pPr>
      <a:lvl7pPr marL="914259" algn="l" rtl="0" eaLnBrk="1" fontAlgn="base" hangingPunct="1">
        <a:spcBef>
          <a:spcPct val="0"/>
        </a:spcBef>
        <a:spcAft>
          <a:spcPct val="0"/>
        </a:spcAft>
        <a:defRPr sz="3200" b="1">
          <a:solidFill>
            <a:schemeClr val="bg1"/>
          </a:solidFill>
          <a:latin typeface="Arial" charset="0"/>
          <a:ea typeface="Arial" charset="0"/>
          <a:cs typeface="Arial" charset="0"/>
        </a:defRPr>
      </a:lvl7pPr>
      <a:lvl8pPr marL="1371390" algn="l" rtl="0" eaLnBrk="1" fontAlgn="base" hangingPunct="1">
        <a:spcBef>
          <a:spcPct val="0"/>
        </a:spcBef>
        <a:spcAft>
          <a:spcPct val="0"/>
        </a:spcAft>
        <a:defRPr sz="3200" b="1">
          <a:solidFill>
            <a:schemeClr val="bg1"/>
          </a:solidFill>
          <a:latin typeface="Arial" charset="0"/>
          <a:ea typeface="Arial" charset="0"/>
          <a:cs typeface="Arial" charset="0"/>
        </a:defRPr>
      </a:lvl8pPr>
      <a:lvl9pPr marL="1828519" algn="l" rtl="0" eaLnBrk="1" fontAlgn="base" hangingPunct="1">
        <a:spcBef>
          <a:spcPct val="0"/>
        </a:spcBef>
        <a:spcAft>
          <a:spcPct val="0"/>
        </a:spcAft>
        <a:defRPr sz="3200" b="1">
          <a:solidFill>
            <a:schemeClr val="bg1"/>
          </a:solidFill>
          <a:latin typeface="Arial" charset="0"/>
          <a:ea typeface="Arial" charset="0"/>
          <a:cs typeface="Arial" charset="0"/>
        </a:defRPr>
      </a:lvl9pPr>
    </p:titleStyle>
    <p:bodyStyle>
      <a:lvl1pPr marL="265072" indent="-265072" algn="l" rtl="0" eaLnBrk="0" fontAlgn="base" hangingPunct="0">
        <a:lnSpc>
          <a:spcPts val="2400"/>
        </a:lnSpc>
        <a:spcBef>
          <a:spcPct val="0"/>
        </a:spcBef>
        <a:spcAft>
          <a:spcPts val="1200"/>
        </a:spcAft>
        <a:buFont typeface="Wingdings" charset="0"/>
        <a:buChar char="§"/>
        <a:defRPr sz="2000">
          <a:solidFill>
            <a:schemeClr val="bg1"/>
          </a:solidFill>
          <a:latin typeface="+mn-lt"/>
          <a:ea typeface="ＭＳ Ｐゴシック" charset="0"/>
          <a:cs typeface="+mn-cs"/>
        </a:defRPr>
      </a:lvl1pPr>
      <a:lvl2pPr marL="901562" indent="-309515" algn="l" rtl="0" eaLnBrk="0" fontAlgn="base" hangingPunct="0">
        <a:lnSpc>
          <a:spcPts val="2400"/>
        </a:lnSpc>
        <a:spcBef>
          <a:spcPct val="0"/>
        </a:spcBef>
        <a:spcAft>
          <a:spcPts val="1000"/>
        </a:spcAft>
        <a:buChar char="–"/>
        <a:defRPr sz="2000">
          <a:solidFill>
            <a:schemeClr val="bg1"/>
          </a:solidFill>
          <a:latin typeface="+mn-lt"/>
          <a:ea typeface="+mn-ea"/>
          <a:cs typeface="+mn-cs"/>
        </a:defRPr>
      </a:lvl2pPr>
      <a:lvl3pPr marL="1436468" indent="-331737" algn="l" rtl="0" eaLnBrk="0" fontAlgn="base" hangingPunct="0">
        <a:spcBef>
          <a:spcPct val="20000"/>
        </a:spcBef>
        <a:spcAft>
          <a:spcPct val="0"/>
        </a:spcAft>
        <a:buChar char="•"/>
        <a:defRPr sz="2000">
          <a:solidFill>
            <a:schemeClr val="bg1"/>
          </a:solidFill>
          <a:latin typeface="+mn-lt"/>
          <a:ea typeface="+mn-ea"/>
          <a:cs typeface="+mn-cs"/>
        </a:defRPr>
      </a:lvl3pPr>
      <a:lvl4pPr marL="1933278" indent="-228564" algn="l" rtl="0" eaLnBrk="0" fontAlgn="base" hangingPunct="0">
        <a:spcBef>
          <a:spcPct val="20000"/>
        </a:spcBef>
        <a:spcAft>
          <a:spcPct val="0"/>
        </a:spcAft>
        <a:buChar char="–"/>
        <a:defRPr sz="2000">
          <a:solidFill>
            <a:schemeClr val="bg1"/>
          </a:solidFill>
          <a:latin typeface="+mn-lt"/>
          <a:ea typeface="+mn-ea"/>
          <a:cs typeface="+mn-cs"/>
        </a:defRPr>
      </a:lvl4pPr>
      <a:lvl5pPr marL="2341203" indent="-228564" algn="l" rtl="0" eaLnBrk="0" fontAlgn="base" hangingPunct="0">
        <a:spcBef>
          <a:spcPct val="20000"/>
        </a:spcBef>
        <a:spcAft>
          <a:spcPct val="0"/>
        </a:spcAft>
        <a:buChar char="»"/>
        <a:defRPr sz="2000">
          <a:solidFill>
            <a:schemeClr val="tx1"/>
          </a:solidFill>
          <a:latin typeface="Helvetica" charset="0"/>
          <a:ea typeface="+mn-ea"/>
          <a:cs typeface="+mn-cs"/>
        </a:defRPr>
      </a:lvl5pPr>
      <a:lvl6pPr marL="2798334" indent="-228564" algn="l" rtl="0" eaLnBrk="1" fontAlgn="base" hangingPunct="1">
        <a:spcBef>
          <a:spcPct val="20000"/>
        </a:spcBef>
        <a:spcAft>
          <a:spcPct val="0"/>
        </a:spcAft>
        <a:buChar char="»"/>
        <a:defRPr sz="2000">
          <a:solidFill>
            <a:schemeClr val="tx1"/>
          </a:solidFill>
          <a:latin typeface="Helvetica" charset="0"/>
          <a:ea typeface="+mn-ea"/>
          <a:cs typeface="+mn-cs"/>
        </a:defRPr>
      </a:lvl6pPr>
      <a:lvl7pPr marL="3255463" indent="-228564" algn="l" rtl="0" eaLnBrk="1" fontAlgn="base" hangingPunct="1">
        <a:spcBef>
          <a:spcPct val="20000"/>
        </a:spcBef>
        <a:spcAft>
          <a:spcPct val="0"/>
        </a:spcAft>
        <a:buChar char="»"/>
        <a:defRPr sz="2000">
          <a:solidFill>
            <a:schemeClr val="tx1"/>
          </a:solidFill>
          <a:latin typeface="Helvetica" charset="0"/>
          <a:ea typeface="+mn-ea"/>
          <a:cs typeface="+mn-cs"/>
        </a:defRPr>
      </a:lvl7pPr>
      <a:lvl8pPr marL="3712593" indent="-228564" algn="l" rtl="0" eaLnBrk="1" fontAlgn="base" hangingPunct="1">
        <a:spcBef>
          <a:spcPct val="20000"/>
        </a:spcBef>
        <a:spcAft>
          <a:spcPct val="0"/>
        </a:spcAft>
        <a:buChar char="»"/>
        <a:defRPr sz="2000">
          <a:solidFill>
            <a:schemeClr val="tx1"/>
          </a:solidFill>
          <a:latin typeface="Helvetica" charset="0"/>
          <a:ea typeface="+mn-ea"/>
          <a:cs typeface="+mn-cs"/>
        </a:defRPr>
      </a:lvl8pPr>
      <a:lvl9pPr marL="4169723" indent="-228564" algn="l" rtl="0" eaLnBrk="1" fontAlgn="base" hangingPunct="1">
        <a:spcBef>
          <a:spcPct val="20000"/>
        </a:spcBef>
        <a:spcAft>
          <a:spcPct val="0"/>
        </a:spcAft>
        <a:buChar char="»"/>
        <a:defRPr sz="2000">
          <a:solidFill>
            <a:schemeClr val="tx1"/>
          </a:solidFill>
          <a:latin typeface="Helvetica" charset="0"/>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6"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a:p>
        </p:txBody>
      </p:sp>
      <p:sp>
        <p:nvSpPr>
          <p:cNvPr id="8" name="Oval 7"/>
          <p:cNvSpPr/>
          <p:nvPr/>
        </p:nvSpPr>
        <p:spPr>
          <a:xfrm>
            <a:off x="168818"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a:p>
        </p:txBody>
      </p:sp>
      <p:sp>
        <p:nvSpPr>
          <p:cNvPr id="11" name="Donut 10"/>
          <p:cNvSpPr/>
          <p:nvPr/>
        </p:nvSpPr>
        <p:spPr>
          <a:xfrm rot="2315675">
            <a:off x="182882"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a:p>
        </p:txBody>
      </p:sp>
      <p:sp>
        <p:nvSpPr>
          <p:cNvPr id="12" name="Rectangle 11"/>
          <p:cNvSpPr/>
          <p:nvPr/>
        </p:nvSpPr>
        <p:spPr>
          <a:xfrm>
            <a:off x="1012874"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lIns="91425" tIns="45713" rIns="91425" bIns="45713" anchor="ctr">
            <a:normAutofit/>
          </a:bodyPr>
          <a:lstStyle>
            <a:extLst/>
          </a:lstStyle>
          <a:p>
            <a:r>
              <a:rPr kumimoji="0" lang="en-AU"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lIns="91425" tIns="45713" rIns="91425" bIns="45713">
            <a:normAutofit/>
          </a:bodyPr>
          <a:lstStyle>
            <a:extLst/>
          </a:lstStyle>
          <a:p>
            <a:pPr lvl="0" eaLnBrk="1" latinLnBrk="0" hangingPunct="1"/>
            <a:r>
              <a:rPr kumimoji="0" lang="en-AU" smtClean="0"/>
              <a:t>Click to edit Master text styles</a:t>
            </a:r>
          </a:p>
          <a:p>
            <a:pPr lvl="1" eaLnBrk="1" latinLnBrk="0" hangingPunct="1"/>
            <a:r>
              <a:rPr kumimoji="0" lang="en-AU" smtClean="0"/>
              <a:t>Second level</a:t>
            </a:r>
          </a:p>
          <a:p>
            <a:pPr lvl="2" eaLnBrk="1" latinLnBrk="0" hangingPunct="1"/>
            <a:r>
              <a:rPr kumimoji="0" lang="en-AU" smtClean="0"/>
              <a:t>Third level</a:t>
            </a:r>
          </a:p>
          <a:p>
            <a:pPr lvl="3" eaLnBrk="1" latinLnBrk="0" hangingPunct="1"/>
            <a:r>
              <a:rPr kumimoji="0" lang="en-AU" smtClean="0"/>
              <a:t>Fourth level</a:t>
            </a:r>
          </a:p>
          <a:p>
            <a:pPr lvl="4" eaLnBrk="1" latinLnBrk="0" hangingPunct="1"/>
            <a:r>
              <a:rPr kumimoji="0" lang="en-AU" smtClean="0"/>
              <a:t>Fifth level</a:t>
            </a:r>
            <a:endParaRPr kumimoji="0" lang="en-US"/>
          </a:p>
        </p:txBody>
      </p:sp>
      <p:sp>
        <p:nvSpPr>
          <p:cNvPr id="24" name="Date Placeholder 23"/>
          <p:cNvSpPr>
            <a:spLocks noGrp="1"/>
          </p:cNvSpPr>
          <p:nvPr>
            <p:ph type="dt" sz="half" idx="2"/>
          </p:nvPr>
        </p:nvSpPr>
        <p:spPr>
          <a:xfrm>
            <a:off x="3581400" y="6305551"/>
            <a:ext cx="2133600" cy="476250"/>
          </a:xfrm>
          <a:prstGeom prst="rect">
            <a:avLst/>
          </a:prstGeom>
        </p:spPr>
        <p:txBody>
          <a:bodyPr lIns="91425" tIns="45713" rIns="91425" bIns="45713" anchor="b"/>
          <a:lstStyle>
            <a:lvl1pPr algn="r" eaLnBrk="1" latinLnBrk="0" hangingPunct="1">
              <a:defRPr kumimoji="0" sz="1200">
                <a:solidFill>
                  <a:schemeClr val="bg2">
                    <a:shade val="50000"/>
                    <a:satMod val="200000"/>
                  </a:schemeClr>
                </a:solidFill>
              </a:defRPr>
            </a:lvl1pPr>
            <a:extLst/>
          </a:lstStyle>
          <a:p>
            <a:pPr>
              <a:defRPr/>
            </a:pPr>
            <a:endParaRPr lang="en-AU"/>
          </a:p>
        </p:txBody>
      </p:sp>
      <p:sp>
        <p:nvSpPr>
          <p:cNvPr id="10" name="Footer Placeholder 9"/>
          <p:cNvSpPr>
            <a:spLocks noGrp="1"/>
          </p:cNvSpPr>
          <p:nvPr>
            <p:ph type="ftr" sz="quarter" idx="3"/>
          </p:nvPr>
        </p:nvSpPr>
        <p:spPr>
          <a:xfrm>
            <a:off x="5715000" y="6305551"/>
            <a:ext cx="2895600" cy="476250"/>
          </a:xfrm>
          <a:prstGeom prst="rect">
            <a:avLst/>
          </a:prstGeom>
        </p:spPr>
        <p:txBody>
          <a:bodyPr lIns="91425" tIns="45713" rIns="91425" bIns="45713" anchor="b"/>
          <a:lstStyle>
            <a:lvl1pPr eaLnBrk="1" latinLnBrk="0" hangingPunct="1">
              <a:defRPr kumimoji="0" sz="1200">
                <a:solidFill>
                  <a:schemeClr val="bg2">
                    <a:shade val="50000"/>
                    <a:satMod val="200000"/>
                  </a:schemeClr>
                </a:solidFill>
                <a:effectLst/>
              </a:defRPr>
            </a:lvl1pPr>
            <a:extLst/>
          </a:lstStyle>
          <a:p>
            <a:pPr>
              <a:defRPr/>
            </a:pPr>
            <a:endParaRPr lang="en-AU"/>
          </a:p>
        </p:txBody>
      </p:sp>
      <p:sp>
        <p:nvSpPr>
          <p:cNvPr id="22" name="Slide Number Placeholder 21"/>
          <p:cNvSpPr>
            <a:spLocks noGrp="1"/>
          </p:cNvSpPr>
          <p:nvPr>
            <p:ph type="sldNum" sz="quarter" idx="4"/>
          </p:nvPr>
        </p:nvSpPr>
        <p:spPr>
          <a:xfrm>
            <a:off x="8613648" y="6305551"/>
            <a:ext cx="457200" cy="476250"/>
          </a:xfrm>
          <a:prstGeom prst="rect">
            <a:avLst/>
          </a:prstGeom>
        </p:spPr>
        <p:txBody>
          <a:bodyPr lIns="91425" tIns="45713" rIns="91425" bIns="45713" anchor="b"/>
          <a:lstStyle>
            <a:lvl1pPr algn="ctr" eaLnBrk="1" latinLnBrk="0" hangingPunct="1">
              <a:defRPr kumimoji="0" sz="1200">
                <a:solidFill>
                  <a:schemeClr val="bg2">
                    <a:shade val="50000"/>
                    <a:satMod val="200000"/>
                  </a:schemeClr>
                </a:solidFill>
                <a:effectLst/>
              </a:defRPr>
            </a:lvl1pPr>
            <a:extLst/>
          </a:lstStyle>
          <a:p>
            <a:fld id="{BFE0FBAF-CC80-BF46-9B30-F17EB8FFA905}" type="slidenum">
              <a:rPr lang="en-AU" smtClean="0"/>
              <a:pPr/>
              <a:t>‹#›</a:t>
            </a:fld>
            <a:endParaRPr lang="en-AU"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91425" tIns="45713" rIns="91425" bIns="45713"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732" r:id="rId1"/>
    <p:sldLayoutId id="2147484733" r:id="rId2"/>
    <p:sldLayoutId id="2147484734" r:id="rId3"/>
    <p:sldLayoutId id="2147484735" r:id="rId4"/>
    <p:sldLayoutId id="2147484736" r:id="rId5"/>
    <p:sldLayoutId id="2147484737" r:id="rId6"/>
    <p:sldLayoutId id="2147484738" r:id="rId7"/>
    <p:sldLayoutId id="2147484739" r:id="rId8"/>
    <p:sldLayoutId id="2147484740" r:id="rId9"/>
    <p:sldLayoutId id="2147484741" r:id="rId10"/>
    <p:sldLayoutId id="2147484742" r:id="rId11"/>
    <p:sldLayoutId id="2147484743" r:id="rId12"/>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03" indent="-283422"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39981" indent="-237708"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833" indent="-228564"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112" indent="-17370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250" indent="-182852"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528" indent="-182852"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8808" indent="-182852"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19945" indent="-182852"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225" indent="-182852"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30"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90" algn="l" rtl="0" eaLnBrk="1" latinLnBrk="0" hangingPunct="1">
        <a:defRPr kumimoji="0" kern="1200">
          <a:solidFill>
            <a:schemeClr val="tx1"/>
          </a:solidFill>
          <a:latin typeface="+mn-lt"/>
          <a:ea typeface="+mn-ea"/>
          <a:cs typeface="+mn-cs"/>
        </a:defRPr>
      </a:lvl4pPr>
      <a:lvl5pPr marL="1828519" algn="l" rtl="0" eaLnBrk="1" latinLnBrk="0" hangingPunct="1">
        <a:defRPr kumimoji="0" kern="1200">
          <a:solidFill>
            <a:schemeClr val="tx1"/>
          </a:solidFill>
          <a:latin typeface="+mn-lt"/>
          <a:ea typeface="+mn-ea"/>
          <a:cs typeface="+mn-cs"/>
        </a:defRPr>
      </a:lvl5pPr>
      <a:lvl6pPr marL="2285649" algn="l" rtl="0" eaLnBrk="1" latinLnBrk="0" hangingPunct="1">
        <a:defRPr kumimoji="0" kern="1200">
          <a:solidFill>
            <a:schemeClr val="tx1"/>
          </a:solidFill>
          <a:latin typeface="+mn-lt"/>
          <a:ea typeface="+mn-ea"/>
          <a:cs typeface="+mn-cs"/>
        </a:defRPr>
      </a:lvl6pPr>
      <a:lvl7pPr marL="2742780" algn="l" rtl="0" eaLnBrk="1" latinLnBrk="0" hangingPunct="1">
        <a:defRPr kumimoji="0" kern="1200">
          <a:solidFill>
            <a:schemeClr val="tx1"/>
          </a:solidFill>
          <a:latin typeface="+mn-lt"/>
          <a:ea typeface="+mn-ea"/>
          <a:cs typeface="+mn-cs"/>
        </a:defRPr>
      </a:lvl7pPr>
      <a:lvl8pPr marL="3199908" algn="l" rtl="0" eaLnBrk="1" latinLnBrk="0" hangingPunct="1">
        <a:defRPr kumimoji="0" kern="1200">
          <a:solidFill>
            <a:schemeClr val="tx1"/>
          </a:solidFill>
          <a:latin typeface="+mn-lt"/>
          <a:ea typeface="+mn-ea"/>
          <a:cs typeface="+mn-cs"/>
        </a:defRPr>
      </a:lvl8pPr>
      <a:lvl9pPr marL="3657039"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323850" y="3333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ctr" anchorCtr="0" compatLnSpc="1">
            <a:prstTxWarp prst="textNoShape">
              <a:avLst/>
            </a:prstTxWarp>
          </a:bodyPr>
          <a:lstStyle/>
          <a:p>
            <a:pPr lvl="0"/>
            <a:r>
              <a:rPr lang="en-AU"/>
              <a:t>Click to edit Master title style</a:t>
            </a:r>
          </a:p>
        </p:txBody>
      </p:sp>
      <p:sp>
        <p:nvSpPr>
          <p:cNvPr id="14339" name="Rectangle 3"/>
          <p:cNvSpPr>
            <a:spLocks noGrp="1" noChangeArrowheads="1"/>
          </p:cNvSpPr>
          <p:nvPr>
            <p:ph type="body" idx="1"/>
          </p:nvPr>
        </p:nvSpPr>
        <p:spPr bwMode="auto">
          <a:xfrm>
            <a:off x="457200" y="16002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lgn="l">
              <a:spcBef>
                <a:spcPct val="0"/>
              </a:spcBef>
              <a:defRPr>
                <a:ea typeface="ＭＳ Ｐゴシック" charset="0"/>
                <a:cs typeface="+mn-cs"/>
              </a:defRPr>
            </a:lvl1pPr>
          </a:lstStyle>
          <a:p>
            <a:pPr>
              <a:defRPr/>
            </a:pPr>
            <a:endParaRPr lang="en-AU"/>
          </a:p>
        </p:txBody>
      </p:sp>
      <p:sp>
        <p:nvSpPr>
          <p:cNvPr id="5125" name="Rectangle 5"/>
          <p:cNvSpPr>
            <a:spLocks noGrp="1" noChangeArrowheads="1"/>
          </p:cNvSpPr>
          <p:nvPr>
            <p:ph type="ftr" sz="quarter" idx="3"/>
          </p:nvPr>
        </p:nvSpPr>
        <p:spPr bwMode="auto">
          <a:xfrm>
            <a:off x="3124201" y="6245225"/>
            <a:ext cx="2895600" cy="47625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spcBef>
                <a:spcPct val="0"/>
              </a:spcBef>
              <a:defRPr>
                <a:ea typeface="ＭＳ Ｐゴシック" charset="0"/>
                <a:cs typeface="+mn-cs"/>
              </a:defRPr>
            </a:lvl1pPr>
          </a:lstStyle>
          <a:p>
            <a:pPr>
              <a:defRPr/>
            </a:pPr>
            <a:endParaRPr lang="en-AU"/>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lgn="r">
              <a:spcBef>
                <a:spcPct val="0"/>
              </a:spcBef>
              <a:defRPr>
                <a:cs typeface="Arial" charset="0"/>
              </a:defRPr>
            </a:lvl1pPr>
          </a:lstStyle>
          <a:p>
            <a:fld id="{D64AD324-659C-1E4D-971C-CC606C457564}" type="slidenum">
              <a:rPr lang="en-AU"/>
              <a:pPr/>
              <a:t>‹#›</a:t>
            </a:fld>
            <a:endParaRPr lang="en-AU"/>
          </a:p>
        </p:txBody>
      </p:sp>
    </p:spTree>
  </p:cSld>
  <p:clrMap bg1="lt1" tx1="dk1" bg2="lt2" tx2="dk2" accent1="accent1" accent2="accent2" accent3="accent3" accent4="accent4" accent5="accent5" accent6="accent6" hlink="hlink" folHlink="folHlink"/>
  <p:sldLayoutIdLst>
    <p:sldLayoutId id="2147484704" r:id="rId1"/>
    <p:sldLayoutId id="2147484606" r:id="rId2"/>
    <p:sldLayoutId id="2147484607" r:id="rId3"/>
    <p:sldLayoutId id="2147484608" r:id="rId4"/>
    <p:sldLayoutId id="2147484609" r:id="rId5"/>
    <p:sldLayoutId id="2147484610" r:id="rId6"/>
    <p:sldLayoutId id="2147484611" r:id="rId7"/>
    <p:sldLayoutId id="2147484612" r:id="rId8"/>
    <p:sldLayoutId id="2147484613" r:id="rId9"/>
    <p:sldLayoutId id="2147484614" r:id="rId10"/>
    <p:sldLayoutId id="2147484615"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130" algn="ctr" rtl="0" eaLnBrk="1" fontAlgn="base" hangingPunct="1">
        <a:spcBef>
          <a:spcPct val="0"/>
        </a:spcBef>
        <a:spcAft>
          <a:spcPct val="0"/>
        </a:spcAft>
        <a:defRPr sz="4400">
          <a:solidFill>
            <a:schemeClr val="tx2"/>
          </a:solidFill>
          <a:latin typeface="Arial" charset="0"/>
          <a:ea typeface="Arial" charset="0"/>
          <a:cs typeface="Arial" charset="0"/>
        </a:defRPr>
      </a:lvl6pPr>
      <a:lvl7pPr marL="914259" algn="ctr" rtl="0" eaLnBrk="1" fontAlgn="base" hangingPunct="1">
        <a:spcBef>
          <a:spcPct val="0"/>
        </a:spcBef>
        <a:spcAft>
          <a:spcPct val="0"/>
        </a:spcAft>
        <a:defRPr sz="4400">
          <a:solidFill>
            <a:schemeClr val="tx2"/>
          </a:solidFill>
          <a:latin typeface="Arial" charset="0"/>
          <a:ea typeface="Arial" charset="0"/>
          <a:cs typeface="Arial" charset="0"/>
        </a:defRPr>
      </a:lvl7pPr>
      <a:lvl8pPr marL="1371390" algn="ctr" rtl="0" eaLnBrk="1" fontAlgn="base" hangingPunct="1">
        <a:spcBef>
          <a:spcPct val="0"/>
        </a:spcBef>
        <a:spcAft>
          <a:spcPct val="0"/>
        </a:spcAft>
        <a:defRPr sz="4400">
          <a:solidFill>
            <a:schemeClr val="tx2"/>
          </a:solidFill>
          <a:latin typeface="Arial" charset="0"/>
          <a:ea typeface="Arial" charset="0"/>
          <a:cs typeface="Arial" charset="0"/>
        </a:defRPr>
      </a:lvl8pPr>
      <a:lvl9pPr marL="1828519" algn="ctr" rtl="0" eaLnBrk="1" fontAlgn="base" hangingPunct="1">
        <a:spcBef>
          <a:spcPct val="0"/>
        </a:spcBef>
        <a:spcAft>
          <a:spcPct val="0"/>
        </a:spcAft>
        <a:defRPr sz="4400">
          <a:solidFill>
            <a:schemeClr val="tx2"/>
          </a:solidFill>
          <a:latin typeface="Arial" charset="0"/>
          <a:ea typeface="Arial" charset="0"/>
          <a:cs typeface="Arial" charset="0"/>
        </a:defRPr>
      </a:lvl9pPr>
    </p:titleStyle>
    <p:bodyStyle>
      <a:lvl1pPr marL="342848" indent="-342848"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836" indent="-285707" algn="l" rtl="0" eaLnBrk="0" fontAlgn="base" hangingPunct="0">
        <a:spcBef>
          <a:spcPct val="20000"/>
        </a:spcBef>
        <a:spcAft>
          <a:spcPct val="0"/>
        </a:spcAft>
        <a:buChar char="–"/>
        <a:defRPr sz="2800">
          <a:solidFill>
            <a:schemeClr val="tx1"/>
          </a:solidFill>
          <a:latin typeface="+mn-lt"/>
          <a:ea typeface="+mn-ea"/>
          <a:cs typeface="+mn-cs"/>
        </a:defRPr>
      </a:lvl2pPr>
      <a:lvl3pPr marL="1142824" indent="-228564" algn="l" rtl="0" eaLnBrk="0" fontAlgn="base" hangingPunct="0">
        <a:spcBef>
          <a:spcPct val="20000"/>
        </a:spcBef>
        <a:spcAft>
          <a:spcPct val="0"/>
        </a:spcAft>
        <a:buChar char="•"/>
        <a:defRPr sz="2400">
          <a:solidFill>
            <a:schemeClr val="tx1"/>
          </a:solidFill>
          <a:latin typeface="+mn-lt"/>
          <a:ea typeface="+mn-ea"/>
          <a:cs typeface="+mn-cs"/>
        </a:defRPr>
      </a:lvl3pPr>
      <a:lvl4pPr marL="1599954" indent="-228564" algn="l" rtl="0" eaLnBrk="0" fontAlgn="base" hangingPunct="0">
        <a:spcBef>
          <a:spcPct val="20000"/>
        </a:spcBef>
        <a:spcAft>
          <a:spcPct val="0"/>
        </a:spcAft>
        <a:buChar char="–"/>
        <a:defRPr sz="2000">
          <a:solidFill>
            <a:schemeClr val="tx1"/>
          </a:solidFill>
          <a:latin typeface="+mn-lt"/>
          <a:ea typeface="+mn-ea"/>
          <a:cs typeface="+mn-cs"/>
        </a:defRPr>
      </a:lvl4pPr>
      <a:lvl5pPr marL="2057085" indent="-228564" algn="l" rtl="0" eaLnBrk="0" fontAlgn="base" hangingPunct="0">
        <a:spcBef>
          <a:spcPct val="20000"/>
        </a:spcBef>
        <a:spcAft>
          <a:spcPct val="0"/>
        </a:spcAft>
        <a:buChar char="»"/>
        <a:defRPr sz="2000">
          <a:solidFill>
            <a:schemeClr val="tx1"/>
          </a:solidFill>
          <a:latin typeface="+mn-lt"/>
          <a:ea typeface="+mn-ea"/>
          <a:cs typeface="+mn-cs"/>
        </a:defRPr>
      </a:lvl5pPr>
      <a:lvl6pPr marL="2514215" indent="-228564" algn="l" rtl="0" eaLnBrk="1" fontAlgn="base" hangingPunct="1">
        <a:spcBef>
          <a:spcPct val="20000"/>
        </a:spcBef>
        <a:spcAft>
          <a:spcPct val="0"/>
        </a:spcAft>
        <a:buChar char="»"/>
        <a:defRPr sz="2000">
          <a:solidFill>
            <a:schemeClr val="tx1"/>
          </a:solidFill>
          <a:latin typeface="+mn-lt"/>
          <a:ea typeface="+mn-ea"/>
          <a:cs typeface="+mn-cs"/>
        </a:defRPr>
      </a:lvl6pPr>
      <a:lvl7pPr marL="2971344" indent="-228564" algn="l" rtl="0" eaLnBrk="1" fontAlgn="base" hangingPunct="1">
        <a:spcBef>
          <a:spcPct val="20000"/>
        </a:spcBef>
        <a:spcAft>
          <a:spcPct val="0"/>
        </a:spcAft>
        <a:buChar char="»"/>
        <a:defRPr sz="2000">
          <a:solidFill>
            <a:schemeClr val="tx1"/>
          </a:solidFill>
          <a:latin typeface="+mn-lt"/>
          <a:ea typeface="+mn-ea"/>
          <a:cs typeface="+mn-cs"/>
        </a:defRPr>
      </a:lvl7pPr>
      <a:lvl8pPr marL="3428475" indent="-228564" algn="l" rtl="0" eaLnBrk="1" fontAlgn="base" hangingPunct="1">
        <a:spcBef>
          <a:spcPct val="20000"/>
        </a:spcBef>
        <a:spcAft>
          <a:spcPct val="0"/>
        </a:spcAft>
        <a:buChar char="»"/>
        <a:defRPr sz="2000">
          <a:solidFill>
            <a:schemeClr val="tx1"/>
          </a:solidFill>
          <a:latin typeface="+mn-lt"/>
          <a:ea typeface="+mn-ea"/>
          <a:cs typeface="+mn-cs"/>
        </a:defRPr>
      </a:lvl8pPr>
      <a:lvl9pPr marL="3885603" indent="-228564"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5602" name="Rectangle 23"/>
          <p:cNvSpPr>
            <a:spLocks noChangeArrowheads="1"/>
          </p:cNvSpPr>
          <p:nvPr/>
        </p:nvSpPr>
        <p:spPr bwMode="auto">
          <a:xfrm>
            <a:off x="395289" y="3357118"/>
            <a:ext cx="184636" cy="323151"/>
          </a:xfrm>
          <a:prstGeom prst="rect">
            <a:avLst/>
          </a:prstGeom>
          <a:solidFill>
            <a:schemeClr val="accent2"/>
          </a:solidFill>
          <a:ln w="9525">
            <a:noFill/>
            <a:miter lim="800000"/>
            <a:headEnd/>
            <a:tailEnd/>
          </a:ln>
        </p:spPr>
        <p:txBody>
          <a:bodyPr wrap="none" lIns="91425" tIns="45713" rIns="91425" bIns="45713" anchor="ctr">
            <a:spAutoFit/>
          </a:bodyPr>
          <a:lstStyle/>
          <a:p>
            <a:pPr>
              <a:defRPr/>
            </a:pPr>
            <a:endParaRPr lang="en-US">
              <a:ea typeface="Arial" charset="0"/>
              <a:cs typeface="Arial" charset="0"/>
            </a:endParaRPr>
          </a:p>
        </p:txBody>
      </p:sp>
      <p:sp>
        <p:nvSpPr>
          <p:cNvPr id="26627" name="Rectangle 2"/>
          <p:cNvSpPr>
            <a:spLocks noGrp="1" noChangeArrowheads="1"/>
          </p:cNvSpPr>
          <p:nvPr>
            <p:ph type="title"/>
          </p:nvPr>
        </p:nvSpPr>
        <p:spPr bwMode="auto">
          <a:xfrm>
            <a:off x="684213" y="1592263"/>
            <a:ext cx="795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t" anchorCtr="0" compatLnSpc="1">
            <a:prstTxWarp prst="textNoShape">
              <a:avLst/>
            </a:prstTxWarp>
          </a:bodyPr>
          <a:lstStyle/>
          <a:p>
            <a:pPr lvl="0"/>
            <a:r>
              <a:rPr lang="en-AU"/>
              <a:t>Click to edit Master title style</a:t>
            </a:r>
          </a:p>
        </p:txBody>
      </p:sp>
      <p:grpSp>
        <p:nvGrpSpPr>
          <p:cNvPr id="26628" name="Group 7"/>
          <p:cNvGrpSpPr>
            <a:grpSpLocks/>
          </p:cNvGrpSpPr>
          <p:nvPr/>
        </p:nvGrpSpPr>
        <p:grpSpPr bwMode="auto">
          <a:xfrm>
            <a:off x="395291" y="368301"/>
            <a:ext cx="8389937" cy="419100"/>
            <a:chOff x="249" y="232"/>
            <a:chExt cx="5285" cy="264"/>
          </a:xfrm>
        </p:grpSpPr>
        <p:sp>
          <p:nvSpPr>
            <p:cNvPr id="25610" name="Rectangle 8"/>
            <p:cNvSpPr>
              <a:spLocks noChangeArrowheads="1"/>
            </p:cNvSpPr>
            <p:nvPr/>
          </p:nvSpPr>
          <p:spPr bwMode="auto">
            <a:xfrm>
              <a:off x="249" y="232"/>
              <a:ext cx="5285" cy="205"/>
            </a:xfrm>
            <a:prstGeom prst="rect">
              <a:avLst/>
            </a:prstGeom>
            <a:solidFill>
              <a:schemeClr val="accent1"/>
            </a:solidFill>
            <a:ln w="9525">
              <a:noFill/>
              <a:miter lim="800000"/>
              <a:headEnd/>
              <a:tailEnd/>
            </a:ln>
          </p:spPr>
          <p:txBody>
            <a:bodyPr wrap="none" anchor="ctr"/>
            <a:lstStyle/>
            <a:p>
              <a:pPr>
                <a:defRPr/>
              </a:pPr>
              <a:endParaRPr lang="en-US">
                <a:ea typeface="Arial" charset="0"/>
                <a:cs typeface="Arial" charset="0"/>
              </a:endParaRPr>
            </a:p>
          </p:txBody>
        </p:sp>
        <p:sp>
          <p:nvSpPr>
            <p:cNvPr id="25611" name="Rectangle 9"/>
            <p:cNvSpPr>
              <a:spLocks noChangeArrowheads="1"/>
            </p:cNvSpPr>
            <p:nvPr userDrawn="1"/>
          </p:nvSpPr>
          <p:spPr bwMode="auto">
            <a:xfrm rot="2700000">
              <a:off x="407" y="303"/>
              <a:ext cx="182" cy="204"/>
            </a:xfrm>
            <a:prstGeom prst="rect">
              <a:avLst/>
            </a:prstGeom>
            <a:solidFill>
              <a:schemeClr val="accent1"/>
            </a:solidFill>
            <a:ln w="9525">
              <a:noFill/>
              <a:miter lim="800000"/>
              <a:headEnd/>
              <a:tailEnd/>
            </a:ln>
          </p:spPr>
          <p:txBody>
            <a:bodyPr anchor="ctr">
              <a:spAutoFit/>
            </a:bodyPr>
            <a:lstStyle/>
            <a:p>
              <a:pPr>
                <a:defRPr/>
              </a:pPr>
              <a:endParaRPr lang="en-US">
                <a:ea typeface="Arial" charset="0"/>
                <a:cs typeface="Arial" charset="0"/>
              </a:endParaRPr>
            </a:p>
          </p:txBody>
        </p:sp>
      </p:grpSp>
      <p:sp>
        <p:nvSpPr>
          <p:cNvPr id="93201" name="Rectangle 17"/>
          <p:cNvSpPr>
            <a:spLocks noGrp="1" noChangeArrowheads="1"/>
          </p:cNvSpPr>
          <p:nvPr>
            <p:ph type="dt" sz="half" idx="2"/>
          </p:nvPr>
        </p:nvSpPr>
        <p:spPr bwMode="auto">
          <a:xfrm>
            <a:off x="7345363" y="6542088"/>
            <a:ext cx="1196975"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spcBef>
                <a:spcPct val="0"/>
              </a:spcBef>
              <a:defRPr sz="900">
                <a:ea typeface="ＭＳ Ｐゴシック" charset="0"/>
                <a:cs typeface="+mn-cs"/>
              </a:defRPr>
            </a:lvl1pPr>
          </a:lstStyle>
          <a:p>
            <a:pPr>
              <a:defRPr/>
            </a:pPr>
            <a:endParaRPr lang="en-AU"/>
          </a:p>
        </p:txBody>
      </p:sp>
      <p:sp>
        <p:nvSpPr>
          <p:cNvPr id="93202" name="Rectangle 18"/>
          <p:cNvSpPr>
            <a:spLocks noGrp="1" noChangeArrowheads="1"/>
          </p:cNvSpPr>
          <p:nvPr>
            <p:ph type="ftr" sz="quarter" idx="3"/>
          </p:nvPr>
        </p:nvSpPr>
        <p:spPr bwMode="auto">
          <a:xfrm>
            <a:off x="2700341" y="6542088"/>
            <a:ext cx="4537075" cy="1444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r">
              <a:spcBef>
                <a:spcPct val="0"/>
              </a:spcBef>
              <a:defRPr sz="900" b="1">
                <a:ea typeface="ＭＳ Ｐゴシック" charset="0"/>
                <a:cs typeface="+mn-cs"/>
              </a:defRPr>
            </a:lvl1pPr>
          </a:lstStyle>
          <a:p>
            <a:pPr>
              <a:defRPr/>
            </a:pPr>
            <a:endParaRPr lang="en-AU"/>
          </a:p>
        </p:txBody>
      </p:sp>
      <p:sp>
        <p:nvSpPr>
          <p:cNvPr id="93203" name="Rectangle 19"/>
          <p:cNvSpPr>
            <a:spLocks noGrp="1" noChangeArrowheads="1"/>
          </p:cNvSpPr>
          <p:nvPr>
            <p:ph type="sldNum" sz="quarter" idx="4"/>
          </p:nvPr>
        </p:nvSpPr>
        <p:spPr bwMode="auto">
          <a:xfrm>
            <a:off x="8675688" y="6542089"/>
            <a:ext cx="144462" cy="1222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spcBef>
                <a:spcPct val="0"/>
              </a:spcBef>
              <a:defRPr sz="900" b="1">
                <a:solidFill>
                  <a:schemeClr val="tx2"/>
                </a:solidFill>
                <a:cs typeface="Arial" charset="0"/>
              </a:defRPr>
            </a:lvl1pPr>
          </a:lstStyle>
          <a:p>
            <a:fld id="{0D41E35F-CAF9-EF48-9C85-C2AEE5B31FA0}" type="slidenum">
              <a:rPr lang="en-AU"/>
              <a:pPr/>
              <a:t>‹#›</a:t>
            </a:fld>
            <a:endParaRPr lang="en-AU"/>
          </a:p>
        </p:txBody>
      </p:sp>
      <p:pic>
        <p:nvPicPr>
          <p:cNvPr id="26632" name="Picture 20" descr="Monash_logo_rgb"/>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57188" y="6489700"/>
            <a:ext cx="1800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Line 21"/>
          <p:cNvSpPr>
            <a:spLocks noChangeShapeType="1"/>
          </p:cNvSpPr>
          <p:nvPr/>
        </p:nvSpPr>
        <p:spPr bwMode="auto">
          <a:xfrm>
            <a:off x="8624888" y="6546851"/>
            <a:ext cx="0" cy="107950"/>
          </a:xfrm>
          <a:prstGeom prst="line">
            <a:avLst/>
          </a:prstGeom>
          <a:noFill/>
          <a:ln w="9525">
            <a:solidFill>
              <a:schemeClr val="tx1"/>
            </a:solidFill>
            <a:round/>
            <a:headEnd/>
            <a:tailEnd/>
          </a:ln>
        </p:spPr>
        <p:txBody>
          <a:bodyPr wrap="none" lIns="91425" tIns="45713" rIns="91425" bIns="45713" anchor="ctr"/>
          <a:lstStyle/>
          <a:p>
            <a:pPr>
              <a:defRPr/>
            </a:pPr>
            <a:endParaRPr lang="en-US">
              <a:ea typeface="ＭＳ Ｐゴシック" charset="-128"/>
              <a:cs typeface="ＭＳ Ｐゴシック" charset="-128"/>
            </a:endParaRPr>
          </a:p>
        </p:txBody>
      </p:sp>
    </p:spTree>
  </p:cSld>
  <p:clrMap bg1="lt1" tx1="dk1" bg2="lt2" tx2="dk2" accent1="accent1" accent2="accent2" accent3="accent3" accent4="accent4" accent5="accent5" accent6="accent6" hlink="hlink" folHlink="folHlink"/>
  <p:sldLayoutIdLst>
    <p:sldLayoutId id="2147484616" r:id="rId1"/>
    <p:sldLayoutId id="2147484617" r:id="rId2"/>
    <p:sldLayoutId id="2147484618" r:id="rId3"/>
    <p:sldLayoutId id="2147484619" r:id="rId4"/>
    <p:sldLayoutId id="2147484620" r:id="rId5"/>
    <p:sldLayoutId id="2147484621" r:id="rId6"/>
    <p:sldLayoutId id="2147484622" r:id="rId7"/>
    <p:sldLayoutId id="2147484623" r:id="rId8"/>
    <p:sldLayoutId id="2147484624" r:id="rId9"/>
    <p:sldLayoutId id="2147484625" r:id="rId10"/>
    <p:sldLayoutId id="2147484626" r:id="rId11"/>
  </p:sldLayoutIdLst>
  <p:hf hdr="0" ftr="0" dt="0"/>
  <p:txStyles>
    <p:titleStyle>
      <a:lvl1pPr algn="l" rtl="0" eaLnBrk="0" fontAlgn="base" hangingPunct="0">
        <a:spcBef>
          <a:spcPct val="0"/>
        </a:spcBef>
        <a:spcAft>
          <a:spcPct val="0"/>
        </a:spcAft>
        <a:defRPr sz="4800">
          <a:solidFill>
            <a:schemeClr val="bg1"/>
          </a:solidFill>
          <a:latin typeface="+mj-lt"/>
          <a:ea typeface="ＭＳ Ｐゴシック" charset="0"/>
          <a:cs typeface="+mj-cs"/>
        </a:defRPr>
      </a:lvl1pPr>
      <a:lvl2pPr algn="l" rtl="0" eaLnBrk="0" fontAlgn="base" hangingPunct="0">
        <a:spcBef>
          <a:spcPct val="0"/>
        </a:spcBef>
        <a:spcAft>
          <a:spcPct val="0"/>
        </a:spcAft>
        <a:defRPr sz="4800">
          <a:solidFill>
            <a:schemeClr val="bg1"/>
          </a:solidFill>
          <a:latin typeface="Arial" charset="0"/>
          <a:ea typeface="ＭＳ Ｐゴシック" charset="0"/>
          <a:cs typeface="Arial" charset="0"/>
        </a:defRPr>
      </a:lvl2pPr>
      <a:lvl3pPr algn="l" rtl="0" eaLnBrk="0" fontAlgn="base" hangingPunct="0">
        <a:spcBef>
          <a:spcPct val="0"/>
        </a:spcBef>
        <a:spcAft>
          <a:spcPct val="0"/>
        </a:spcAft>
        <a:defRPr sz="4800">
          <a:solidFill>
            <a:schemeClr val="bg1"/>
          </a:solidFill>
          <a:latin typeface="Arial" charset="0"/>
          <a:ea typeface="ＭＳ Ｐゴシック" charset="0"/>
          <a:cs typeface="Arial" charset="0"/>
        </a:defRPr>
      </a:lvl3pPr>
      <a:lvl4pPr algn="l" rtl="0" eaLnBrk="0" fontAlgn="base" hangingPunct="0">
        <a:spcBef>
          <a:spcPct val="0"/>
        </a:spcBef>
        <a:spcAft>
          <a:spcPct val="0"/>
        </a:spcAft>
        <a:defRPr sz="4800">
          <a:solidFill>
            <a:schemeClr val="bg1"/>
          </a:solidFill>
          <a:latin typeface="Arial" charset="0"/>
          <a:ea typeface="ＭＳ Ｐゴシック" charset="0"/>
          <a:cs typeface="Arial" charset="0"/>
        </a:defRPr>
      </a:lvl4pPr>
      <a:lvl5pPr algn="l" rtl="0" eaLnBrk="0" fontAlgn="base" hangingPunct="0">
        <a:spcBef>
          <a:spcPct val="0"/>
        </a:spcBef>
        <a:spcAft>
          <a:spcPct val="0"/>
        </a:spcAft>
        <a:defRPr sz="4800">
          <a:solidFill>
            <a:schemeClr val="bg1"/>
          </a:solidFill>
          <a:latin typeface="Arial" charset="0"/>
          <a:ea typeface="ＭＳ Ｐゴシック" charset="0"/>
          <a:cs typeface="Arial" charset="0"/>
        </a:defRPr>
      </a:lvl5pPr>
      <a:lvl6pPr marL="457130" algn="l" rtl="0" eaLnBrk="1" fontAlgn="base" hangingPunct="1">
        <a:spcBef>
          <a:spcPct val="0"/>
        </a:spcBef>
        <a:spcAft>
          <a:spcPct val="0"/>
        </a:spcAft>
        <a:defRPr sz="4800">
          <a:solidFill>
            <a:schemeClr val="bg1"/>
          </a:solidFill>
          <a:latin typeface="Arial" charset="0"/>
          <a:ea typeface="Arial" charset="0"/>
          <a:cs typeface="Arial" charset="0"/>
        </a:defRPr>
      </a:lvl6pPr>
      <a:lvl7pPr marL="914259" algn="l" rtl="0" eaLnBrk="1" fontAlgn="base" hangingPunct="1">
        <a:spcBef>
          <a:spcPct val="0"/>
        </a:spcBef>
        <a:spcAft>
          <a:spcPct val="0"/>
        </a:spcAft>
        <a:defRPr sz="4800">
          <a:solidFill>
            <a:schemeClr val="bg1"/>
          </a:solidFill>
          <a:latin typeface="Arial" charset="0"/>
          <a:ea typeface="Arial" charset="0"/>
          <a:cs typeface="Arial" charset="0"/>
        </a:defRPr>
      </a:lvl7pPr>
      <a:lvl8pPr marL="1371390" algn="l" rtl="0" eaLnBrk="1" fontAlgn="base" hangingPunct="1">
        <a:spcBef>
          <a:spcPct val="0"/>
        </a:spcBef>
        <a:spcAft>
          <a:spcPct val="0"/>
        </a:spcAft>
        <a:defRPr sz="4800">
          <a:solidFill>
            <a:schemeClr val="bg1"/>
          </a:solidFill>
          <a:latin typeface="Arial" charset="0"/>
          <a:ea typeface="Arial" charset="0"/>
          <a:cs typeface="Arial" charset="0"/>
        </a:defRPr>
      </a:lvl8pPr>
      <a:lvl9pPr marL="1828519" algn="l" rtl="0" eaLnBrk="1" fontAlgn="base" hangingPunct="1">
        <a:spcBef>
          <a:spcPct val="0"/>
        </a:spcBef>
        <a:spcAft>
          <a:spcPct val="0"/>
        </a:spcAft>
        <a:defRPr sz="4800">
          <a:solidFill>
            <a:schemeClr val="bg1"/>
          </a:solidFill>
          <a:latin typeface="Arial" charset="0"/>
          <a:ea typeface="Arial" charset="0"/>
          <a:cs typeface="Arial" charset="0"/>
        </a:defRPr>
      </a:lvl9pPr>
    </p:titleStyle>
    <p:bodyStyle>
      <a:lvl1pPr marL="342848" indent="-342848"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836" indent="-285707" algn="l" rtl="0" eaLnBrk="0" fontAlgn="base" hangingPunct="0">
        <a:spcBef>
          <a:spcPct val="20000"/>
        </a:spcBef>
        <a:spcAft>
          <a:spcPct val="0"/>
        </a:spcAft>
        <a:buChar char="–"/>
        <a:defRPr sz="2800">
          <a:solidFill>
            <a:schemeClr val="tx1"/>
          </a:solidFill>
          <a:latin typeface="+mn-lt"/>
          <a:ea typeface="+mn-ea"/>
          <a:cs typeface="+mn-cs"/>
        </a:defRPr>
      </a:lvl2pPr>
      <a:lvl3pPr marL="1142824" indent="-228564" algn="l" rtl="0" eaLnBrk="0" fontAlgn="base" hangingPunct="0">
        <a:spcBef>
          <a:spcPct val="20000"/>
        </a:spcBef>
        <a:spcAft>
          <a:spcPct val="0"/>
        </a:spcAft>
        <a:buChar char="•"/>
        <a:defRPr sz="2400">
          <a:solidFill>
            <a:schemeClr val="tx1"/>
          </a:solidFill>
          <a:latin typeface="+mn-lt"/>
          <a:ea typeface="+mn-ea"/>
          <a:cs typeface="+mn-cs"/>
        </a:defRPr>
      </a:lvl3pPr>
      <a:lvl4pPr marL="1599954" indent="-228564" algn="l" rtl="0" eaLnBrk="0" fontAlgn="base" hangingPunct="0">
        <a:spcBef>
          <a:spcPct val="20000"/>
        </a:spcBef>
        <a:spcAft>
          <a:spcPct val="0"/>
        </a:spcAft>
        <a:buChar char="–"/>
        <a:defRPr sz="2000">
          <a:solidFill>
            <a:schemeClr val="tx1"/>
          </a:solidFill>
          <a:latin typeface="+mn-lt"/>
          <a:ea typeface="+mn-ea"/>
          <a:cs typeface="+mn-cs"/>
        </a:defRPr>
      </a:lvl4pPr>
      <a:lvl5pPr marL="2057085" indent="-228564" algn="l" rtl="0" eaLnBrk="0" fontAlgn="base" hangingPunct="0">
        <a:spcBef>
          <a:spcPct val="20000"/>
        </a:spcBef>
        <a:spcAft>
          <a:spcPct val="0"/>
        </a:spcAft>
        <a:buChar char="»"/>
        <a:defRPr sz="2000">
          <a:solidFill>
            <a:schemeClr val="tx1"/>
          </a:solidFill>
          <a:latin typeface="+mn-lt"/>
          <a:ea typeface="+mn-ea"/>
          <a:cs typeface="+mn-cs"/>
        </a:defRPr>
      </a:lvl5pPr>
      <a:lvl6pPr marL="2514215" indent="-228564" algn="l" rtl="0" eaLnBrk="1" fontAlgn="base" hangingPunct="1">
        <a:spcBef>
          <a:spcPct val="20000"/>
        </a:spcBef>
        <a:spcAft>
          <a:spcPct val="0"/>
        </a:spcAft>
        <a:buChar char="»"/>
        <a:defRPr sz="2000">
          <a:solidFill>
            <a:schemeClr val="tx1"/>
          </a:solidFill>
          <a:latin typeface="+mn-lt"/>
          <a:ea typeface="+mn-ea"/>
          <a:cs typeface="+mn-cs"/>
        </a:defRPr>
      </a:lvl6pPr>
      <a:lvl7pPr marL="2971344" indent="-228564" algn="l" rtl="0" eaLnBrk="1" fontAlgn="base" hangingPunct="1">
        <a:spcBef>
          <a:spcPct val="20000"/>
        </a:spcBef>
        <a:spcAft>
          <a:spcPct val="0"/>
        </a:spcAft>
        <a:buChar char="»"/>
        <a:defRPr sz="2000">
          <a:solidFill>
            <a:schemeClr val="tx1"/>
          </a:solidFill>
          <a:latin typeface="+mn-lt"/>
          <a:ea typeface="+mn-ea"/>
          <a:cs typeface="+mn-cs"/>
        </a:defRPr>
      </a:lvl7pPr>
      <a:lvl8pPr marL="3428475" indent="-228564" algn="l" rtl="0" eaLnBrk="1" fontAlgn="base" hangingPunct="1">
        <a:spcBef>
          <a:spcPct val="20000"/>
        </a:spcBef>
        <a:spcAft>
          <a:spcPct val="0"/>
        </a:spcAft>
        <a:buChar char="»"/>
        <a:defRPr sz="2000">
          <a:solidFill>
            <a:schemeClr val="tx1"/>
          </a:solidFill>
          <a:latin typeface="+mn-lt"/>
          <a:ea typeface="+mn-ea"/>
          <a:cs typeface="+mn-cs"/>
        </a:defRPr>
      </a:lvl8pPr>
      <a:lvl9pPr marL="3885603" indent="-228564"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890" name="Rectangle 12"/>
          <p:cNvSpPr>
            <a:spLocks noChangeArrowheads="1"/>
          </p:cNvSpPr>
          <p:nvPr/>
        </p:nvSpPr>
        <p:spPr bwMode="auto">
          <a:xfrm>
            <a:off x="0" y="3011043"/>
            <a:ext cx="184636" cy="323151"/>
          </a:xfrm>
          <a:prstGeom prst="rect">
            <a:avLst/>
          </a:prstGeom>
          <a:solidFill>
            <a:schemeClr val="accent1"/>
          </a:solidFill>
          <a:ln w="9525">
            <a:noFill/>
            <a:miter lim="800000"/>
            <a:headEnd/>
            <a:tailEnd/>
          </a:ln>
        </p:spPr>
        <p:txBody>
          <a:bodyPr wrap="none" lIns="91425" tIns="45713" rIns="91425" bIns="45713" anchor="ctr">
            <a:spAutoFit/>
          </a:bodyPr>
          <a:lstStyle/>
          <a:p>
            <a:pPr>
              <a:defRPr/>
            </a:pPr>
            <a:endParaRPr lang="en-US">
              <a:ea typeface="Arial" charset="0"/>
              <a:cs typeface="Arial" charset="0"/>
            </a:endParaRPr>
          </a:p>
        </p:txBody>
      </p:sp>
      <p:sp>
        <p:nvSpPr>
          <p:cNvPr id="38915" name="Rectangle 2"/>
          <p:cNvSpPr>
            <a:spLocks noGrp="1" noChangeArrowheads="1"/>
          </p:cNvSpPr>
          <p:nvPr>
            <p:ph type="title"/>
          </p:nvPr>
        </p:nvSpPr>
        <p:spPr bwMode="auto">
          <a:xfrm>
            <a:off x="684213" y="944563"/>
            <a:ext cx="810101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title style</a:t>
            </a:r>
          </a:p>
        </p:txBody>
      </p:sp>
      <p:sp>
        <p:nvSpPr>
          <p:cNvPr id="38916" name="Rectangle 3"/>
          <p:cNvSpPr>
            <a:spLocks noGrp="1" noChangeArrowheads="1"/>
          </p:cNvSpPr>
          <p:nvPr>
            <p:ph type="body" idx="1"/>
          </p:nvPr>
        </p:nvSpPr>
        <p:spPr bwMode="auto">
          <a:xfrm>
            <a:off x="395291" y="1663700"/>
            <a:ext cx="8389937"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05476" name="Rectangle 4"/>
          <p:cNvSpPr>
            <a:spLocks noGrp="1" noChangeArrowheads="1"/>
          </p:cNvSpPr>
          <p:nvPr>
            <p:ph type="dt" sz="half" idx="2"/>
          </p:nvPr>
        </p:nvSpPr>
        <p:spPr bwMode="auto">
          <a:xfrm>
            <a:off x="7345363" y="6542088"/>
            <a:ext cx="1196975"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spcBef>
                <a:spcPct val="0"/>
              </a:spcBef>
              <a:defRPr sz="900">
                <a:ea typeface="ＭＳ Ｐゴシック" charset="0"/>
                <a:cs typeface="+mn-cs"/>
              </a:defRPr>
            </a:lvl1pPr>
          </a:lstStyle>
          <a:p>
            <a:pPr>
              <a:defRPr/>
            </a:pPr>
            <a:endParaRPr lang="en-AU"/>
          </a:p>
        </p:txBody>
      </p:sp>
      <p:sp>
        <p:nvSpPr>
          <p:cNvPr id="105477" name="Rectangle 5"/>
          <p:cNvSpPr>
            <a:spLocks noGrp="1" noChangeArrowheads="1"/>
          </p:cNvSpPr>
          <p:nvPr>
            <p:ph type="ftr" sz="quarter" idx="3"/>
          </p:nvPr>
        </p:nvSpPr>
        <p:spPr bwMode="auto">
          <a:xfrm>
            <a:off x="2700341" y="6542088"/>
            <a:ext cx="4537075" cy="1444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r">
              <a:spcBef>
                <a:spcPct val="0"/>
              </a:spcBef>
              <a:defRPr sz="900" b="1">
                <a:ea typeface="ＭＳ Ｐゴシック" charset="0"/>
                <a:cs typeface="+mn-cs"/>
              </a:defRPr>
            </a:lvl1pPr>
          </a:lstStyle>
          <a:p>
            <a:pPr>
              <a:defRPr/>
            </a:pPr>
            <a:endParaRPr lang="en-AU"/>
          </a:p>
        </p:txBody>
      </p:sp>
      <p:sp>
        <p:nvSpPr>
          <p:cNvPr id="105478" name="Rectangle 6"/>
          <p:cNvSpPr>
            <a:spLocks noGrp="1" noChangeArrowheads="1"/>
          </p:cNvSpPr>
          <p:nvPr>
            <p:ph type="sldNum" sz="quarter" idx="4"/>
          </p:nvPr>
        </p:nvSpPr>
        <p:spPr bwMode="auto">
          <a:xfrm>
            <a:off x="8675688" y="6542089"/>
            <a:ext cx="144462" cy="1222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spcBef>
                <a:spcPct val="0"/>
              </a:spcBef>
              <a:defRPr sz="900" b="1">
                <a:solidFill>
                  <a:schemeClr val="tx2"/>
                </a:solidFill>
                <a:cs typeface="Arial" charset="0"/>
              </a:defRPr>
            </a:lvl1pPr>
          </a:lstStyle>
          <a:p>
            <a:fld id="{6020431A-2857-E945-A004-9A1C846B480A}" type="slidenum">
              <a:rPr lang="en-AU"/>
              <a:pPr/>
              <a:t>‹#›</a:t>
            </a:fld>
            <a:endParaRPr lang="en-AU"/>
          </a:p>
        </p:txBody>
      </p:sp>
      <p:pic>
        <p:nvPicPr>
          <p:cNvPr id="38920" name="Picture 7" descr="Monash_logo_rgb"/>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57188" y="6489700"/>
            <a:ext cx="1800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Line 8"/>
          <p:cNvSpPr>
            <a:spLocks noChangeShapeType="1"/>
          </p:cNvSpPr>
          <p:nvPr/>
        </p:nvSpPr>
        <p:spPr bwMode="auto">
          <a:xfrm>
            <a:off x="8624888" y="6546851"/>
            <a:ext cx="0" cy="107950"/>
          </a:xfrm>
          <a:prstGeom prst="line">
            <a:avLst/>
          </a:prstGeom>
          <a:noFill/>
          <a:ln w="9525">
            <a:solidFill>
              <a:schemeClr val="tx1"/>
            </a:solidFill>
            <a:round/>
            <a:headEnd/>
            <a:tailEnd/>
          </a:ln>
        </p:spPr>
        <p:txBody>
          <a:bodyPr wrap="none" lIns="91425" tIns="45713" rIns="91425" bIns="45713" anchor="ctr"/>
          <a:lstStyle/>
          <a:p>
            <a:pPr>
              <a:defRPr/>
            </a:pPr>
            <a:endParaRPr lang="en-US">
              <a:ea typeface="ＭＳ Ｐゴシック" charset="-128"/>
              <a:cs typeface="ＭＳ Ｐゴシック" charset="-128"/>
            </a:endParaRPr>
          </a:p>
        </p:txBody>
      </p:sp>
      <p:grpSp>
        <p:nvGrpSpPr>
          <p:cNvPr id="38922" name="Group 9"/>
          <p:cNvGrpSpPr>
            <a:grpSpLocks/>
          </p:cNvGrpSpPr>
          <p:nvPr/>
        </p:nvGrpSpPr>
        <p:grpSpPr bwMode="auto">
          <a:xfrm>
            <a:off x="395291" y="368301"/>
            <a:ext cx="8389937" cy="419100"/>
            <a:chOff x="249" y="232"/>
            <a:chExt cx="5285" cy="264"/>
          </a:xfrm>
        </p:grpSpPr>
        <p:sp>
          <p:nvSpPr>
            <p:cNvPr id="37899" name="Rectangle 10"/>
            <p:cNvSpPr>
              <a:spLocks noChangeArrowheads="1"/>
            </p:cNvSpPr>
            <p:nvPr/>
          </p:nvSpPr>
          <p:spPr bwMode="auto">
            <a:xfrm>
              <a:off x="249" y="232"/>
              <a:ext cx="5285" cy="205"/>
            </a:xfrm>
            <a:prstGeom prst="rect">
              <a:avLst/>
            </a:prstGeom>
            <a:solidFill>
              <a:schemeClr val="bg1"/>
            </a:solidFill>
            <a:ln w="9525">
              <a:noFill/>
              <a:miter lim="800000"/>
              <a:headEnd/>
              <a:tailEnd/>
            </a:ln>
          </p:spPr>
          <p:txBody>
            <a:bodyPr wrap="none" anchor="ctr"/>
            <a:lstStyle/>
            <a:p>
              <a:pPr>
                <a:defRPr/>
              </a:pPr>
              <a:endParaRPr lang="en-US">
                <a:ea typeface="Arial" charset="0"/>
                <a:cs typeface="Arial" charset="0"/>
              </a:endParaRPr>
            </a:p>
          </p:txBody>
        </p:sp>
        <p:sp>
          <p:nvSpPr>
            <p:cNvPr id="37900" name="Rectangle 11"/>
            <p:cNvSpPr>
              <a:spLocks noChangeArrowheads="1"/>
            </p:cNvSpPr>
            <p:nvPr userDrawn="1"/>
          </p:nvSpPr>
          <p:spPr bwMode="auto">
            <a:xfrm rot="2700000">
              <a:off x="407" y="303"/>
              <a:ext cx="182" cy="204"/>
            </a:xfrm>
            <a:prstGeom prst="rect">
              <a:avLst/>
            </a:prstGeom>
            <a:solidFill>
              <a:schemeClr val="bg1"/>
            </a:solidFill>
            <a:ln w="9525">
              <a:noFill/>
              <a:miter lim="800000"/>
              <a:headEnd/>
              <a:tailEnd/>
            </a:ln>
          </p:spPr>
          <p:txBody>
            <a:bodyPr anchor="ctr">
              <a:spAutoFit/>
            </a:bodyPr>
            <a:lstStyle/>
            <a:p>
              <a:pPr>
                <a:defRPr/>
              </a:pPr>
              <a:endParaRPr lang="en-US">
                <a:ea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4627" r:id="rId1"/>
    <p:sldLayoutId id="2147484628" r:id="rId2"/>
    <p:sldLayoutId id="2147484629" r:id="rId3"/>
    <p:sldLayoutId id="2147484630" r:id="rId4"/>
    <p:sldLayoutId id="2147484631" r:id="rId5"/>
    <p:sldLayoutId id="2147484632" r:id="rId6"/>
    <p:sldLayoutId id="2147484633" r:id="rId7"/>
    <p:sldLayoutId id="2147484634" r:id="rId8"/>
    <p:sldLayoutId id="2147484635" r:id="rId9"/>
    <p:sldLayoutId id="2147484636" r:id="rId10"/>
    <p:sldLayoutId id="2147484637" r:id="rId11"/>
  </p:sldLayoutIdLst>
  <p:hf hdr="0" ftr="0" dt="0"/>
  <p:txStyles>
    <p:titleStyle>
      <a:lvl1pPr algn="l" rtl="0" eaLnBrk="0" fontAlgn="base" hangingPunct="0">
        <a:spcBef>
          <a:spcPct val="0"/>
        </a:spcBef>
        <a:spcAft>
          <a:spcPct val="0"/>
        </a:spcAft>
        <a:defRPr sz="3200" b="1">
          <a:solidFill>
            <a:schemeClr val="bg1"/>
          </a:solidFill>
          <a:latin typeface="+mj-lt"/>
          <a:ea typeface="ＭＳ Ｐゴシック" charset="0"/>
          <a:cs typeface="+mj-cs"/>
        </a:defRPr>
      </a:lvl1pPr>
      <a:lvl2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2pPr>
      <a:lvl3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3pPr>
      <a:lvl4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4pPr>
      <a:lvl5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5pPr>
      <a:lvl6pPr marL="457130" algn="l" rtl="0" eaLnBrk="1" fontAlgn="base" hangingPunct="1">
        <a:spcBef>
          <a:spcPct val="0"/>
        </a:spcBef>
        <a:spcAft>
          <a:spcPct val="0"/>
        </a:spcAft>
        <a:defRPr sz="3200" b="1">
          <a:solidFill>
            <a:schemeClr val="bg1"/>
          </a:solidFill>
          <a:latin typeface="Arial" charset="0"/>
          <a:ea typeface="Arial" charset="0"/>
          <a:cs typeface="Arial" charset="0"/>
        </a:defRPr>
      </a:lvl6pPr>
      <a:lvl7pPr marL="914259" algn="l" rtl="0" eaLnBrk="1" fontAlgn="base" hangingPunct="1">
        <a:spcBef>
          <a:spcPct val="0"/>
        </a:spcBef>
        <a:spcAft>
          <a:spcPct val="0"/>
        </a:spcAft>
        <a:defRPr sz="3200" b="1">
          <a:solidFill>
            <a:schemeClr val="bg1"/>
          </a:solidFill>
          <a:latin typeface="Arial" charset="0"/>
          <a:ea typeface="Arial" charset="0"/>
          <a:cs typeface="Arial" charset="0"/>
        </a:defRPr>
      </a:lvl7pPr>
      <a:lvl8pPr marL="1371390" algn="l" rtl="0" eaLnBrk="1" fontAlgn="base" hangingPunct="1">
        <a:spcBef>
          <a:spcPct val="0"/>
        </a:spcBef>
        <a:spcAft>
          <a:spcPct val="0"/>
        </a:spcAft>
        <a:defRPr sz="3200" b="1">
          <a:solidFill>
            <a:schemeClr val="bg1"/>
          </a:solidFill>
          <a:latin typeface="Arial" charset="0"/>
          <a:ea typeface="Arial" charset="0"/>
          <a:cs typeface="Arial" charset="0"/>
        </a:defRPr>
      </a:lvl8pPr>
      <a:lvl9pPr marL="1828519" algn="l" rtl="0" eaLnBrk="1" fontAlgn="base" hangingPunct="1">
        <a:spcBef>
          <a:spcPct val="0"/>
        </a:spcBef>
        <a:spcAft>
          <a:spcPct val="0"/>
        </a:spcAft>
        <a:defRPr sz="3200" b="1">
          <a:solidFill>
            <a:schemeClr val="bg1"/>
          </a:solidFill>
          <a:latin typeface="Arial" charset="0"/>
          <a:ea typeface="Arial" charset="0"/>
          <a:cs typeface="Arial" charset="0"/>
        </a:defRPr>
      </a:lvl9pPr>
    </p:titleStyle>
    <p:bodyStyle>
      <a:lvl1pPr marL="265072" indent="-265072" algn="l" rtl="0" eaLnBrk="0" fontAlgn="base" hangingPunct="0">
        <a:spcBef>
          <a:spcPct val="0"/>
        </a:spcBef>
        <a:spcAft>
          <a:spcPts val="1200"/>
        </a:spcAft>
        <a:buFont typeface="Wingdings" charset="0"/>
        <a:buChar char="§"/>
        <a:defRPr sz="2000">
          <a:solidFill>
            <a:schemeClr val="bg1"/>
          </a:solidFill>
          <a:latin typeface="+mn-lt"/>
          <a:ea typeface="ＭＳ Ｐゴシック" charset="0"/>
          <a:cs typeface="+mn-cs"/>
        </a:defRPr>
      </a:lvl1pPr>
      <a:lvl2pPr marL="901562" indent="-309515" algn="l" rtl="0" eaLnBrk="0" fontAlgn="base" hangingPunct="0">
        <a:lnSpc>
          <a:spcPts val="2400"/>
        </a:lnSpc>
        <a:spcBef>
          <a:spcPct val="0"/>
        </a:spcBef>
        <a:spcAft>
          <a:spcPts val="1200"/>
        </a:spcAft>
        <a:buChar char="–"/>
        <a:defRPr sz="2000">
          <a:solidFill>
            <a:schemeClr val="bg1"/>
          </a:solidFill>
          <a:latin typeface="+mn-lt"/>
          <a:ea typeface="+mn-ea"/>
          <a:cs typeface="+mn-cs"/>
        </a:defRPr>
      </a:lvl2pPr>
      <a:lvl3pPr marL="1436468" indent="-331737" algn="l" rtl="0" eaLnBrk="0" fontAlgn="base" hangingPunct="0">
        <a:spcBef>
          <a:spcPct val="20000"/>
        </a:spcBef>
        <a:spcAft>
          <a:spcPct val="0"/>
        </a:spcAft>
        <a:buChar char="•"/>
        <a:defRPr sz="2000">
          <a:solidFill>
            <a:schemeClr val="bg1"/>
          </a:solidFill>
          <a:latin typeface="+mn-lt"/>
          <a:ea typeface="+mn-ea"/>
          <a:cs typeface="+mn-cs"/>
        </a:defRPr>
      </a:lvl3pPr>
      <a:lvl4pPr marL="1933278" indent="-228564" algn="l" rtl="0" eaLnBrk="0" fontAlgn="base" hangingPunct="0">
        <a:spcBef>
          <a:spcPct val="20000"/>
        </a:spcBef>
        <a:spcAft>
          <a:spcPct val="0"/>
        </a:spcAft>
        <a:buChar char="–"/>
        <a:defRPr sz="2000">
          <a:solidFill>
            <a:schemeClr val="bg1"/>
          </a:solidFill>
          <a:latin typeface="+mn-lt"/>
          <a:ea typeface="+mn-ea"/>
          <a:cs typeface="+mn-cs"/>
        </a:defRPr>
      </a:lvl4pPr>
      <a:lvl5pPr marL="2341203" indent="-228564" algn="l" rtl="0" eaLnBrk="0" fontAlgn="base" hangingPunct="0">
        <a:spcBef>
          <a:spcPct val="20000"/>
        </a:spcBef>
        <a:spcAft>
          <a:spcPct val="0"/>
        </a:spcAft>
        <a:buChar char="»"/>
        <a:defRPr sz="2000">
          <a:solidFill>
            <a:schemeClr val="tx1"/>
          </a:solidFill>
          <a:latin typeface="Helvetica" charset="0"/>
          <a:ea typeface="+mn-ea"/>
          <a:cs typeface="+mn-cs"/>
        </a:defRPr>
      </a:lvl5pPr>
      <a:lvl6pPr marL="2798334" indent="-228564" algn="l" rtl="0" eaLnBrk="1" fontAlgn="base" hangingPunct="1">
        <a:spcBef>
          <a:spcPct val="20000"/>
        </a:spcBef>
        <a:spcAft>
          <a:spcPct val="0"/>
        </a:spcAft>
        <a:buChar char="»"/>
        <a:defRPr sz="2000">
          <a:solidFill>
            <a:schemeClr val="tx1"/>
          </a:solidFill>
          <a:latin typeface="Helvetica" charset="0"/>
          <a:ea typeface="+mn-ea"/>
          <a:cs typeface="+mn-cs"/>
        </a:defRPr>
      </a:lvl6pPr>
      <a:lvl7pPr marL="3255463" indent="-228564" algn="l" rtl="0" eaLnBrk="1" fontAlgn="base" hangingPunct="1">
        <a:spcBef>
          <a:spcPct val="20000"/>
        </a:spcBef>
        <a:spcAft>
          <a:spcPct val="0"/>
        </a:spcAft>
        <a:buChar char="»"/>
        <a:defRPr sz="2000">
          <a:solidFill>
            <a:schemeClr val="tx1"/>
          </a:solidFill>
          <a:latin typeface="Helvetica" charset="0"/>
          <a:ea typeface="+mn-ea"/>
          <a:cs typeface="+mn-cs"/>
        </a:defRPr>
      </a:lvl7pPr>
      <a:lvl8pPr marL="3712593" indent="-228564" algn="l" rtl="0" eaLnBrk="1" fontAlgn="base" hangingPunct="1">
        <a:spcBef>
          <a:spcPct val="20000"/>
        </a:spcBef>
        <a:spcAft>
          <a:spcPct val="0"/>
        </a:spcAft>
        <a:buChar char="»"/>
        <a:defRPr sz="2000">
          <a:solidFill>
            <a:schemeClr val="tx1"/>
          </a:solidFill>
          <a:latin typeface="Helvetica" charset="0"/>
          <a:ea typeface="+mn-ea"/>
          <a:cs typeface="+mn-cs"/>
        </a:defRPr>
      </a:lvl8pPr>
      <a:lvl9pPr marL="4169723" indent="-228564" algn="l" rtl="0" eaLnBrk="1" fontAlgn="base" hangingPunct="1">
        <a:spcBef>
          <a:spcPct val="20000"/>
        </a:spcBef>
        <a:spcAft>
          <a:spcPct val="0"/>
        </a:spcAft>
        <a:buChar char="»"/>
        <a:defRPr sz="2000">
          <a:solidFill>
            <a:schemeClr val="tx1"/>
          </a:solidFill>
          <a:latin typeface="Helvetica" charset="0"/>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178" name="Rectangle 14"/>
          <p:cNvSpPr>
            <a:spLocks noChangeArrowheads="1"/>
          </p:cNvSpPr>
          <p:nvPr/>
        </p:nvSpPr>
        <p:spPr bwMode="auto">
          <a:xfrm>
            <a:off x="0" y="3011043"/>
            <a:ext cx="184636" cy="323151"/>
          </a:xfrm>
          <a:prstGeom prst="rect">
            <a:avLst/>
          </a:prstGeom>
          <a:solidFill>
            <a:srgbClr val="000000"/>
          </a:solidFill>
          <a:ln w="9525">
            <a:noFill/>
            <a:miter lim="800000"/>
            <a:headEnd/>
            <a:tailEnd/>
          </a:ln>
        </p:spPr>
        <p:txBody>
          <a:bodyPr wrap="none" lIns="91425" tIns="45713" rIns="91425" bIns="45713" anchor="ctr">
            <a:spAutoFit/>
          </a:bodyPr>
          <a:lstStyle/>
          <a:p>
            <a:pPr>
              <a:defRPr/>
            </a:pPr>
            <a:endParaRPr lang="en-US">
              <a:ea typeface="Arial" charset="0"/>
              <a:cs typeface="Arial" charset="0"/>
            </a:endParaRPr>
          </a:p>
        </p:txBody>
      </p:sp>
      <p:sp>
        <p:nvSpPr>
          <p:cNvPr id="51203" name="Rectangle 3"/>
          <p:cNvSpPr>
            <a:spLocks noGrp="1" noChangeArrowheads="1"/>
          </p:cNvSpPr>
          <p:nvPr>
            <p:ph type="title"/>
          </p:nvPr>
        </p:nvSpPr>
        <p:spPr bwMode="auto">
          <a:xfrm>
            <a:off x="684213" y="944563"/>
            <a:ext cx="810101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title style</a:t>
            </a:r>
          </a:p>
        </p:txBody>
      </p:sp>
      <p:sp>
        <p:nvSpPr>
          <p:cNvPr id="51204" name="Rectangle 4"/>
          <p:cNvSpPr>
            <a:spLocks noGrp="1" noChangeArrowheads="1"/>
          </p:cNvSpPr>
          <p:nvPr>
            <p:ph type="body" idx="1"/>
          </p:nvPr>
        </p:nvSpPr>
        <p:spPr bwMode="auto">
          <a:xfrm>
            <a:off x="395291" y="1663702"/>
            <a:ext cx="8389937"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19813" name="Rectangle 5"/>
          <p:cNvSpPr>
            <a:spLocks noGrp="1" noChangeArrowheads="1"/>
          </p:cNvSpPr>
          <p:nvPr>
            <p:ph type="dt" sz="half" idx="2"/>
          </p:nvPr>
        </p:nvSpPr>
        <p:spPr bwMode="auto">
          <a:xfrm>
            <a:off x="7345363" y="6542088"/>
            <a:ext cx="1196975"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spcBef>
                <a:spcPct val="0"/>
              </a:spcBef>
              <a:defRPr sz="900">
                <a:ea typeface="ＭＳ Ｐゴシック" charset="0"/>
                <a:cs typeface="+mn-cs"/>
              </a:defRPr>
            </a:lvl1pPr>
          </a:lstStyle>
          <a:p>
            <a:pPr>
              <a:defRPr/>
            </a:pPr>
            <a:endParaRPr lang="en-AU"/>
          </a:p>
        </p:txBody>
      </p:sp>
      <p:sp>
        <p:nvSpPr>
          <p:cNvPr id="119814" name="Rectangle 6"/>
          <p:cNvSpPr>
            <a:spLocks noGrp="1" noChangeArrowheads="1"/>
          </p:cNvSpPr>
          <p:nvPr>
            <p:ph type="ftr" sz="quarter" idx="3"/>
          </p:nvPr>
        </p:nvSpPr>
        <p:spPr bwMode="auto">
          <a:xfrm>
            <a:off x="2700341" y="6542088"/>
            <a:ext cx="4537075" cy="1444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r">
              <a:spcBef>
                <a:spcPct val="0"/>
              </a:spcBef>
              <a:defRPr sz="900" b="1">
                <a:ea typeface="ＭＳ Ｐゴシック" charset="0"/>
                <a:cs typeface="+mn-cs"/>
              </a:defRPr>
            </a:lvl1pPr>
          </a:lstStyle>
          <a:p>
            <a:pPr>
              <a:defRPr/>
            </a:pPr>
            <a:endParaRPr lang="en-AU"/>
          </a:p>
        </p:txBody>
      </p:sp>
      <p:sp>
        <p:nvSpPr>
          <p:cNvPr id="119815" name="Rectangle 7"/>
          <p:cNvSpPr>
            <a:spLocks noGrp="1" noChangeArrowheads="1"/>
          </p:cNvSpPr>
          <p:nvPr>
            <p:ph type="sldNum" sz="quarter" idx="4"/>
          </p:nvPr>
        </p:nvSpPr>
        <p:spPr bwMode="auto">
          <a:xfrm>
            <a:off x="8675688" y="6542089"/>
            <a:ext cx="144462" cy="1222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spcBef>
                <a:spcPct val="0"/>
              </a:spcBef>
              <a:defRPr sz="900" b="1">
                <a:solidFill>
                  <a:schemeClr val="tx2"/>
                </a:solidFill>
                <a:cs typeface="Arial" charset="0"/>
              </a:defRPr>
            </a:lvl1pPr>
          </a:lstStyle>
          <a:p>
            <a:fld id="{6BDA83BD-58BE-B94B-93E3-0B550C24F1C4}" type="slidenum">
              <a:rPr lang="en-AU"/>
              <a:pPr/>
              <a:t>‹#›</a:t>
            </a:fld>
            <a:endParaRPr lang="en-AU"/>
          </a:p>
        </p:txBody>
      </p:sp>
      <p:pic>
        <p:nvPicPr>
          <p:cNvPr id="51208" name="Picture 8" descr="Monash_logo_rgb"/>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57188" y="6489700"/>
            <a:ext cx="1800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Line 9"/>
          <p:cNvSpPr>
            <a:spLocks noChangeShapeType="1"/>
          </p:cNvSpPr>
          <p:nvPr/>
        </p:nvSpPr>
        <p:spPr bwMode="auto">
          <a:xfrm>
            <a:off x="8624888" y="6546851"/>
            <a:ext cx="0" cy="107950"/>
          </a:xfrm>
          <a:prstGeom prst="line">
            <a:avLst/>
          </a:prstGeom>
          <a:noFill/>
          <a:ln w="9525">
            <a:solidFill>
              <a:schemeClr val="tx1"/>
            </a:solidFill>
            <a:round/>
            <a:headEnd/>
            <a:tailEnd/>
          </a:ln>
        </p:spPr>
        <p:txBody>
          <a:bodyPr wrap="none" lIns="91425" tIns="45713" rIns="91425" bIns="45713" anchor="ctr"/>
          <a:lstStyle/>
          <a:p>
            <a:pPr>
              <a:defRPr/>
            </a:pPr>
            <a:endParaRPr lang="en-US">
              <a:ea typeface="ＭＳ Ｐゴシック" charset="-128"/>
              <a:cs typeface="ＭＳ Ｐゴシック" charset="-128"/>
            </a:endParaRPr>
          </a:p>
        </p:txBody>
      </p:sp>
      <p:grpSp>
        <p:nvGrpSpPr>
          <p:cNvPr id="51210" name="Group 10"/>
          <p:cNvGrpSpPr>
            <a:grpSpLocks/>
          </p:cNvGrpSpPr>
          <p:nvPr/>
        </p:nvGrpSpPr>
        <p:grpSpPr bwMode="auto">
          <a:xfrm>
            <a:off x="395291" y="368301"/>
            <a:ext cx="8389937" cy="419100"/>
            <a:chOff x="249" y="232"/>
            <a:chExt cx="5285" cy="264"/>
          </a:xfrm>
        </p:grpSpPr>
        <p:sp>
          <p:nvSpPr>
            <p:cNvPr id="50187" name="Rectangle 11"/>
            <p:cNvSpPr>
              <a:spLocks noChangeArrowheads="1"/>
            </p:cNvSpPr>
            <p:nvPr/>
          </p:nvSpPr>
          <p:spPr bwMode="auto">
            <a:xfrm>
              <a:off x="249" y="232"/>
              <a:ext cx="5285" cy="205"/>
            </a:xfrm>
            <a:prstGeom prst="rect">
              <a:avLst/>
            </a:prstGeom>
            <a:solidFill>
              <a:schemeClr val="bg1"/>
            </a:solidFill>
            <a:ln w="9525">
              <a:noFill/>
              <a:miter lim="800000"/>
              <a:headEnd/>
              <a:tailEnd/>
            </a:ln>
          </p:spPr>
          <p:txBody>
            <a:bodyPr wrap="none" anchor="ctr"/>
            <a:lstStyle/>
            <a:p>
              <a:pPr>
                <a:defRPr/>
              </a:pPr>
              <a:endParaRPr lang="en-US">
                <a:ea typeface="Arial" charset="0"/>
                <a:cs typeface="Arial" charset="0"/>
              </a:endParaRPr>
            </a:p>
          </p:txBody>
        </p:sp>
        <p:sp>
          <p:nvSpPr>
            <p:cNvPr id="50188" name="Rectangle 12"/>
            <p:cNvSpPr>
              <a:spLocks noChangeArrowheads="1"/>
            </p:cNvSpPr>
            <p:nvPr userDrawn="1"/>
          </p:nvSpPr>
          <p:spPr bwMode="auto">
            <a:xfrm rot="2700000">
              <a:off x="407" y="303"/>
              <a:ext cx="182" cy="204"/>
            </a:xfrm>
            <a:prstGeom prst="rect">
              <a:avLst/>
            </a:prstGeom>
            <a:solidFill>
              <a:schemeClr val="bg1"/>
            </a:solidFill>
            <a:ln w="9525">
              <a:noFill/>
              <a:miter lim="800000"/>
              <a:headEnd/>
              <a:tailEnd/>
            </a:ln>
          </p:spPr>
          <p:txBody>
            <a:bodyPr anchor="ctr">
              <a:spAutoFit/>
            </a:bodyPr>
            <a:lstStyle/>
            <a:p>
              <a:pPr>
                <a:defRPr/>
              </a:pPr>
              <a:endParaRPr lang="en-US">
                <a:ea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4638" r:id="rId1"/>
    <p:sldLayoutId id="2147484639" r:id="rId2"/>
    <p:sldLayoutId id="2147484640" r:id="rId3"/>
    <p:sldLayoutId id="2147484641" r:id="rId4"/>
    <p:sldLayoutId id="2147484642" r:id="rId5"/>
    <p:sldLayoutId id="2147484643" r:id="rId6"/>
    <p:sldLayoutId id="2147484644" r:id="rId7"/>
    <p:sldLayoutId id="2147484645" r:id="rId8"/>
    <p:sldLayoutId id="2147484646" r:id="rId9"/>
    <p:sldLayoutId id="2147484647" r:id="rId10"/>
    <p:sldLayoutId id="2147484648" r:id="rId11"/>
  </p:sldLayoutIdLst>
  <p:hf hdr="0" ftr="0" dt="0"/>
  <p:txStyles>
    <p:titleStyle>
      <a:lvl1pPr algn="l" rtl="0" eaLnBrk="0" fontAlgn="base" hangingPunct="0">
        <a:spcBef>
          <a:spcPct val="0"/>
        </a:spcBef>
        <a:spcAft>
          <a:spcPct val="0"/>
        </a:spcAft>
        <a:defRPr sz="3200" b="1">
          <a:solidFill>
            <a:schemeClr val="bg1"/>
          </a:solidFill>
          <a:latin typeface="+mj-lt"/>
          <a:ea typeface="ＭＳ Ｐゴシック" charset="0"/>
          <a:cs typeface="+mj-cs"/>
        </a:defRPr>
      </a:lvl1pPr>
      <a:lvl2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2pPr>
      <a:lvl3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3pPr>
      <a:lvl4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4pPr>
      <a:lvl5pPr algn="l" rtl="0" eaLnBrk="0" fontAlgn="base" hangingPunct="0">
        <a:spcBef>
          <a:spcPct val="0"/>
        </a:spcBef>
        <a:spcAft>
          <a:spcPct val="0"/>
        </a:spcAft>
        <a:defRPr sz="3200" b="1">
          <a:solidFill>
            <a:schemeClr val="bg1"/>
          </a:solidFill>
          <a:latin typeface="Arial" charset="0"/>
          <a:ea typeface="ＭＳ Ｐゴシック" charset="0"/>
          <a:cs typeface="Arial" charset="0"/>
        </a:defRPr>
      </a:lvl5pPr>
      <a:lvl6pPr marL="457130" algn="l" rtl="0" eaLnBrk="1" fontAlgn="base" hangingPunct="1">
        <a:spcBef>
          <a:spcPct val="0"/>
        </a:spcBef>
        <a:spcAft>
          <a:spcPct val="0"/>
        </a:spcAft>
        <a:defRPr sz="3200" b="1">
          <a:solidFill>
            <a:schemeClr val="bg1"/>
          </a:solidFill>
          <a:latin typeface="Arial" charset="0"/>
          <a:ea typeface="Arial" charset="0"/>
          <a:cs typeface="Arial" charset="0"/>
        </a:defRPr>
      </a:lvl6pPr>
      <a:lvl7pPr marL="914259" algn="l" rtl="0" eaLnBrk="1" fontAlgn="base" hangingPunct="1">
        <a:spcBef>
          <a:spcPct val="0"/>
        </a:spcBef>
        <a:spcAft>
          <a:spcPct val="0"/>
        </a:spcAft>
        <a:defRPr sz="3200" b="1">
          <a:solidFill>
            <a:schemeClr val="bg1"/>
          </a:solidFill>
          <a:latin typeface="Arial" charset="0"/>
          <a:ea typeface="Arial" charset="0"/>
          <a:cs typeface="Arial" charset="0"/>
        </a:defRPr>
      </a:lvl7pPr>
      <a:lvl8pPr marL="1371390" algn="l" rtl="0" eaLnBrk="1" fontAlgn="base" hangingPunct="1">
        <a:spcBef>
          <a:spcPct val="0"/>
        </a:spcBef>
        <a:spcAft>
          <a:spcPct val="0"/>
        </a:spcAft>
        <a:defRPr sz="3200" b="1">
          <a:solidFill>
            <a:schemeClr val="bg1"/>
          </a:solidFill>
          <a:latin typeface="Arial" charset="0"/>
          <a:ea typeface="Arial" charset="0"/>
          <a:cs typeface="Arial" charset="0"/>
        </a:defRPr>
      </a:lvl8pPr>
      <a:lvl9pPr marL="1828519" algn="l" rtl="0" eaLnBrk="1" fontAlgn="base" hangingPunct="1">
        <a:spcBef>
          <a:spcPct val="0"/>
        </a:spcBef>
        <a:spcAft>
          <a:spcPct val="0"/>
        </a:spcAft>
        <a:defRPr sz="3200" b="1">
          <a:solidFill>
            <a:schemeClr val="bg1"/>
          </a:solidFill>
          <a:latin typeface="Arial" charset="0"/>
          <a:ea typeface="Arial" charset="0"/>
          <a:cs typeface="Arial" charset="0"/>
        </a:defRPr>
      </a:lvl9pPr>
    </p:titleStyle>
    <p:bodyStyle>
      <a:lvl1pPr marL="265072" indent="-265072" algn="l" rtl="0" eaLnBrk="0" fontAlgn="base" hangingPunct="0">
        <a:lnSpc>
          <a:spcPts val="2400"/>
        </a:lnSpc>
        <a:spcBef>
          <a:spcPct val="0"/>
        </a:spcBef>
        <a:spcAft>
          <a:spcPts val="1200"/>
        </a:spcAft>
        <a:buFont typeface="Wingdings" charset="0"/>
        <a:buChar char="§"/>
        <a:defRPr sz="2000">
          <a:solidFill>
            <a:schemeClr val="bg1"/>
          </a:solidFill>
          <a:latin typeface="+mn-lt"/>
          <a:ea typeface="ＭＳ Ｐゴシック" charset="0"/>
          <a:cs typeface="+mn-cs"/>
        </a:defRPr>
      </a:lvl1pPr>
      <a:lvl2pPr marL="901562" indent="-309515" algn="l" rtl="0" eaLnBrk="0" fontAlgn="base" hangingPunct="0">
        <a:lnSpc>
          <a:spcPts val="2400"/>
        </a:lnSpc>
        <a:spcBef>
          <a:spcPct val="0"/>
        </a:spcBef>
        <a:spcAft>
          <a:spcPts val="1000"/>
        </a:spcAft>
        <a:buChar char="–"/>
        <a:defRPr sz="2000">
          <a:solidFill>
            <a:schemeClr val="bg1"/>
          </a:solidFill>
          <a:latin typeface="+mn-lt"/>
          <a:ea typeface="+mn-ea"/>
          <a:cs typeface="+mn-cs"/>
        </a:defRPr>
      </a:lvl2pPr>
      <a:lvl3pPr marL="1436468" indent="-331737" algn="l" rtl="0" eaLnBrk="0" fontAlgn="base" hangingPunct="0">
        <a:spcBef>
          <a:spcPct val="20000"/>
        </a:spcBef>
        <a:spcAft>
          <a:spcPct val="0"/>
        </a:spcAft>
        <a:buChar char="•"/>
        <a:defRPr sz="2000">
          <a:solidFill>
            <a:schemeClr val="bg1"/>
          </a:solidFill>
          <a:latin typeface="+mn-lt"/>
          <a:ea typeface="+mn-ea"/>
          <a:cs typeface="+mn-cs"/>
        </a:defRPr>
      </a:lvl3pPr>
      <a:lvl4pPr marL="1933278" indent="-228564" algn="l" rtl="0" eaLnBrk="0" fontAlgn="base" hangingPunct="0">
        <a:spcBef>
          <a:spcPct val="20000"/>
        </a:spcBef>
        <a:spcAft>
          <a:spcPct val="0"/>
        </a:spcAft>
        <a:buChar char="–"/>
        <a:defRPr sz="2000">
          <a:solidFill>
            <a:schemeClr val="bg1"/>
          </a:solidFill>
          <a:latin typeface="+mn-lt"/>
          <a:ea typeface="+mn-ea"/>
          <a:cs typeface="+mn-cs"/>
        </a:defRPr>
      </a:lvl4pPr>
      <a:lvl5pPr marL="2341203" indent="-228564" algn="l" rtl="0" eaLnBrk="0" fontAlgn="base" hangingPunct="0">
        <a:spcBef>
          <a:spcPct val="20000"/>
        </a:spcBef>
        <a:spcAft>
          <a:spcPct val="0"/>
        </a:spcAft>
        <a:buChar char="»"/>
        <a:defRPr sz="2000">
          <a:solidFill>
            <a:schemeClr val="tx1"/>
          </a:solidFill>
          <a:latin typeface="Helvetica" charset="0"/>
          <a:ea typeface="+mn-ea"/>
          <a:cs typeface="+mn-cs"/>
        </a:defRPr>
      </a:lvl5pPr>
      <a:lvl6pPr marL="2798334" indent="-228564" algn="l" rtl="0" eaLnBrk="1" fontAlgn="base" hangingPunct="1">
        <a:spcBef>
          <a:spcPct val="20000"/>
        </a:spcBef>
        <a:spcAft>
          <a:spcPct val="0"/>
        </a:spcAft>
        <a:buChar char="»"/>
        <a:defRPr sz="2000">
          <a:solidFill>
            <a:schemeClr val="tx1"/>
          </a:solidFill>
          <a:latin typeface="Helvetica" charset="0"/>
          <a:ea typeface="+mn-ea"/>
          <a:cs typeface="+mn-cs"/>
        </a:defRPr>
      </a:lvl6pPr>
      <a:lvl7pPr marL="3255463" indent="-228564" algn="l" rtl="0" eaLnBrk="1" fontAlgn="base" hangingPunct="1">
        <a:spcBef>
          <a:spcPct val="20000"/>
        </a:spcBef>
        <a:spcAft>
          <a:spcPct val="0"/>
        </a:spcAft>
        <a:buChar char="»"/>
        <a:defRPr sz="2000">
          <a:solidFill>
            <a:schemeClr val="tx1"/>
          </a:solidFill>
          <a:latin typeface="Helvetica" charset="0"/>
          <a:ea typeface="+mn-ea"/>
          <a:cs typeface="+mn-cs"/>
        </a:defRPr>
      </a:lvl7pPr>
      <a:lvl8pPr marL="3712593" indent="-228564" algn="l" rtl="0" eaLnBrk="1" fontAlgn="base" hangingPunct="1">
        <a:spcBef>
          <a:spcPct val="20000"/>
        </a:spcBef>
        <a:spcAft>
          <a:spcPct val="0"/>
        </a:spcAft>
        <a:buChar char="»"/>
        <a:defRPr sz="2000">
          <a:solidFill>
            <a:schemeClr val="tx1"/>
          </a:solidFill>
          <a:latin typeface="Helvetica" charset="0"/>
          <a:ea typeface="+mn-ea"/>
          <a:cs typeface="+mn-cs"/>
        </a:defRPr>
      </a:lvl8pPr>
      <a:lvl9pPr marL="4169723" indent="-228564" algn="l" rtl="0" eaLnBrk="1" fontAlgn="base" hangingPunct="1">
        <a:spcBef>
          <a:spcPct val="20000"/>
        </a:spcBef>
        <a:spcAft>
          <a:spcPct val="0"/>
        </a:spcAft>
        <a:buChar char="»"/>
        <a:defRPr sz="2000">
          <a:solidFill>
            <a:schemeClr val="tx1"/>
          </a:solidFill>
          <a:latin typeface="Helvetica" charset="0"/>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323850" y="3333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ctr" anchorCtr="0" compatLnSpc="1">
            <a:prstTxWarp prst="textNoShape">
              <a:avLst/>
            </a:prstTxWarp>
          </a:bodyPr>
          <a:lstStyle/>
          <a:p>
            <a:pPr lvl="0"/>
            <a:r>
              <a:rPr lang="en-AU"/>
              <a:t>Click to edit Master title style</a:t>
            </a:r>
          </a:p>
        </p:txBody>
      </p:sp>
      <p:sp>
        <p:nvSpPr>
          <p:cNvPr id="63491" name="Rectangle 3"/>
          <p:cNvSpPr>
            <a:spLocks noGrp="1" noChangeArrowheads="1"/>
          </p:cNvSpPr>
          <p:nvPr>
            <p:ph type="body" idx="1"/>
          </p:nvPr>
        </p:nvSpPr>
        <p:spPr bwMode="auto">
          <a:xfrm>
            <a:off x="457200" y="16002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lgn="l">
              <a:lnSpc>
                <a:spcPct val="100000"/>
              </a:lnSpc>
              <a:spcBef>
                <a:spcPct val="0"/>
              </a:spcBef>
              <a:defRPr sz="1400">
                <a:solidFill>
                  <a:srgbClr val="393938"/>
                </a:solidFill>
                <a:ea typeface="ＭＳ Ｐゴシック" charset="0"/>
                <a:cs typeface="Arial" charset="0"/>
              </a:defRPr>
            </a:lvl1pPr>
          </a:lstStyle>
          <a:p>
            <a:pPr>
              <a:defRPr/>
            </a:pPr>
            <a:endParaRPr lang="en-AU"/>
          </a:p>
        </p:txBody>
      </p:sp>
      <p:sp>
        <p:nvSpPr>
          <p:cNvPr id="5125" name="Rectangle 5"/>
          <p:cNvSpPr>
            <a:spLocks noGrp="1" noChangeArrowheads="1"/>
          </p:cNvSpPr>
          <p:nvPr>
            <p:ph type="ftr" sz="quarter" idx="3"/>
          </p:nvPr>
        </p:nvSpPr>
        <p:spPr bwMode="auto">
          <a:xfrm>
            <a:off x="3124201" y="6245225"/>
            <a:ext cx="2895600" cy="47625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lgn="ctr">
              <a:lnSpc>
                <a:spcPct val="100000"/>
              </a:lnSpc>
              <a:spcBef>
                <a:spcPct val="0"/>
              </a:spcBef>
              <a:defRPr sz="1400">
                <a:solidFill>
                  <a:srgbClr val="393938"/>
                </a:solidFill>
                <a:ea typeface="ＭＳ Ｐゴシック" charset="0"/>
                <a:cs typeface="Arial" charset="0"/>
              </a:defRPr>
            </a:lvl1pPr>
          </a:lstStyle>
          <a:p>
            <a:pPr>
              <a:defRPr/>
            </a:pPr>
            <a:endParaRPr lang="en-AU"/>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lgn="r">
              <a:lnSpc>
                <a:spcPct val="100000"/>
              </a:lnSpc>
              <a:spcBef>
                <a:spcPct val="0"/>
              </a:spcBef>
              <a:defRPr sz="1400">
                <a:solidFill>
                  <a:srgbClr val="393938"/>
                </a:solidFill>
                <a:cs typeface="Arial" charset="0"/>
              </a:defRPr>
            </a:lvl1pPr>
          </a:lstStyle>
          <a:p>
            <a:fld id="{DC1E9891-F0B4-354C-AD5D-027C213C8196}" type="slidenum">
              <a:rPr lang="en-AU"/>
              <a:pPr/>
              <a:t>‹#›</a:t>
            </a:fld>
            <a:endParaRPr lang="en-AU"/>
          </a:p>
        </p:txBody>
      </p:sp>
    </p:spTree>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130" algn="ctr" rtl="0" fontAlgn="base">
        <a:spcBef>
          <a:spcPct val="0"/>
        </a:spcBef>
        <a:spcAft>
          <a:spcPct val="0"/>
        </a:spcAft>
        <a:defRPr sz="4400">
          <a:solidFill>
            <a:schemeClr val="tx2"/>
          </a:solidFill>
          <a:latin typeface="Arial" charset="0"/>
          <a:ea typeface="Arial" charset="0"/>
          <a:cs typeface="Arial" charset="0"/>
        </a:defRPr>
      </a:lvl6pPr>
      <a:lvl7pPr marL="914259" algn="ctr" rtl="0" fontAlgn="base">
        <a:spcBef>
          <a:spcPct val="0"/>
        </a:spcBef>
        <a:spcAft>
          <a:spcPct val="0"/>
        </a:spcAft>
        <a:defRPr sz="4400">
          <a:solidFill>
            <a:schemeClr val="tx2"/>
          </a:solidFill>
          <a:latin typeface="Arial" charset="0"/>
          <a:ea typeface="Arial" charset="0"/>
          <a:cs typeface="Arial" charset="0"/>
        </a:defRPr>
      </a:lvl7pPr>
      <a:lvl8pPr marL="1371390" algn="ctr" rtl="0" fontAlgn="base">
        <a:spcBef>
          <a:spcPct val="0"/>
        </a:spcBef>
        <a:spcAft>
          <a:spcPct val="0"/>
        </a:spcAft>
        <a:defRPr sz="4400">
          <a:solidFill>
            <a:schemeClr val="tx2"/>
          </a:solidFill>
          <a:latin typeface="Arial" charset="0"/>
          <a:ea typeface="Arial" charset="0"/>
          <a:cs typeface="Arial" charset="0"/>
        </a:defRPr>
      </a:lvl8pPr>
      <a:lvl9pPr marL="1828519" algn="ctr" rtl="0" fontAlgn="base">
        <a:spcBef>
          <a:spcPct val="0"/>
        </a:spcBef>
        <a:spcAft>
          <a:spcPct val="0"/>
        </a:spcAft>
        <a:defRPr sz="4400">
          <a:solidFill>
            <a:schemeClr val="tx2"/>
          </a:solidFill>
          <a:latin typeface="Arial" charset="0"/>
          <a:ea typeface="Arial" charset="0"/>
          <a:cs typeface="Arial" charset="0"/>
        </a:defRPr>
      </a:lvl9pPr>
    </p:titleStyle>
    <p:bodyStyle>
      <a:lvl1pPr marL="342848" indent="-342848"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836" indent="-285707" algn="l" rtl="0" eaLnBrk="0" fontAlgn="base" hangingPunct="0">
        <a:spcBef>
          <a:spcPct val="20000"/>
        </a:spcBef>
        <a:spcAft>
          <a:spcPct val="0"/>
        </a:spcAft>
        <a:buChar char="–"/>
        <a:defRPr sz="2800">
          <a:solidFill>
            <a:schemeClr val="tx1"/>
          </a:solidFill>
          <a:latin typeface="+mn-lt"/>
          <a:ea typeface="+mn-ea"/>
          <a:cs typeface="+mn-cs"/>
        </a:defRPr>
      </a:lvl2pPr>
      <a:lvl3pPr marL="1142824" indent="-228564" algn="l" rtl="0" eaLnBrk="0" fontAlgn="base" hangingPunct="0">
        <a:spcBef>
          <a:spcPct val="20000"/>
        </a:spcBef>
        <a:spcAft>
          <a:spcPct val="0"/>
        </a:spcAft>
        <a:buChar char="•"/>
        <a:defRPr sz="2400">
          <a:solidFill>
            <a:schemeClr val="tx1"/>
          </a:solidFill>
          <a:latin typeface="+mn-lt"/>
          <a:ea typeface="+mn-ea"/>
          <a:cs typeface="+mn-cs"/>
        </a:defRPr>
      </a:lvl3pPr>
      <a:lvl4pPr marL="1599954" indent="-228564" algn="l" rtl="0" eaLnBrk="0" fontAlgn="base" hangingPunct="0">
        <a:spcBef>
          <a:spcPct val="20000"/>
        </a:spcBef>
        <a:spcAft>
          <a:spcPct val="0"/>
        </a:spcAft>
        <a:buChar char="–"/>
        <a:defRPr sz="2000">
          <a:solidFill>
            <a:schemeClr val="tx1"/>
          </a:solidFill>
          <a:latin typeface="+mn-lt"/>
          <a:ea typeface="+mn-ea"/>
          <a:cs typeface="+mn-cs"/>
        </a:defRPr>
      </a:lvl4pPr>
      <a:lvl5pPr marL="2057085" indent="-228564" algn="l" rtl="0" eaLnBrk="0" fontAlgn="base" hangingPunct="0">
        <a:spcBef>
          <a:spcPct val="20000"/>
        </a:spcBef>
        <a:spcAft>
          <a:spcPct val="0"/>
        </a:spcAft>
        <a:buChar char="»"/>
        <a:defRPr sz="2000">
          <a:solidFill>
            <a:schemeClr val="tx1"/>
          </a:solidFill>
          <a:latin typeface="+mn-lt"/>
          <a:ea typeface="+mn-ea"/>
          <a:cs typeface="+mn-cs"/>
        </a:defRPr>
      </a:lvl5pPr>
      <a:lvl6pPr marL="2514215" indent="-228564" algn="l" rtl="0" fontAlgn="base">
        <a:spcBef>
          <a:spcPct val="20000"/>
        </a:spcBef>
        <a:spcAft>
          <a:spcPct val="0"/>
        </a:spcAft>
        <a:buChar char="»"/>
        <a:defRPr sz="2000">
          <a:solidFill>
            <a:schemeClr val="tx1"/>
          </a:solidFill>
          <a:latin typeface="+mn-lt"/>
          <a:ea typeface="+mn-ea"/>
          <a:cs typeface="+mn-cs"/>
        </a:defRPr>
      </a:lvl6pPr>
      <a:lvl7pPr marL="2971344" indent="-228564" algn="l" rtl="0" fontAlgn="base">
        <a:spcBef>
          <a:spcPct val="20000"/>
        </a:spcBef>
        <a:spcAft>
          <a:spcPct val="0"/>
        </a:spcAft>
        <a:buChar char="»"/>
        <a:defRPr sz="2000">
          <a:solidFill>
            <a:schemeClr val="tx1"/>
          </a:solidFill>
          <a:latin typeface="+mn-lt"/>
          <a:ea typeface="+mn-ea"/>
          <a:cs typeface="+mn-cs"/>
        </a:defRPr>
      </a:lvl7pPr>
      <a:lvl8pPr marL="3428475" indent="-228564" algn="l" rtl="0" fontAlgn="base">
        <a:spcBef>
          <a:spcPct val="20000"/>
        </a:spcBef>
        <a:spcAft>
          <a:spcPct val="0"/>
        </a:spcAft>
        <a:buChar char="»"/>
        <a:defRPr sz="2000">
          <a:solidFill>
            <a:schemeClr val="tx1"/>
          </a:solidFill>
          <a:latin typeface="+mn-lt"/>
          <a:ea typeface="+mn-ea"/>
          <a:cs typeface="+mn-cs"/>
        </a:defRPr>
      </a:lvl8pPr>
      <a:lvl9pPr marL="3885603" indent="-228564"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684213" y="944563"/>
            <a:ext cx="8208962"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title style</a:t>
            </a:r>
          </a:p>
        </p:txBody>
      </p:sp>
      <p:sp>
        <p:nvSpPr>
          <p:cNvPr id="1027" name="Rectangle 3"/>
          <p:cNvSpPr>
            <a:spLocks noGrp="1" noChangeArrowheads="1"/>
          </p:cNvSpPr>
          <p:nvPr>
            <p:ph type="body" idx="1"/>
          </p:nvPr>
        </p:nvSpPr>
        <p:spPr bwMode="auto">
          <a:xfrm>
            <a:off x="395288" y="1663702"/>
            <a:ext cx="844232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91425" bIns="4571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028" name="Rectangle 4"/>
          <p:cNvSpPr>
            <a:spLocks noGrp="1" noChangeArrowheads="1"/>
          </p:cNvSpPr>
          <p:nvPr>
            <p:ph type="dt" sz="half" idx="2"/>
          </p:nvPr>
        </p:nvSpPr>
        <p:spPr bwMode="auto">
          <a:xfrm>
            <a:off x="7345363" y="6542088"/>
            <a:ext cx="1196975"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spcBef>
                <a:spcPct val="0"/>
              </a:spcBef>
              <a:defRPr sz="900">
                <a:ea typeface="ＭＳ Ｐゴシック" charset="0"/>
                <a:cs typeface="ＭＳ Ｐゴシック" charset="0"/>
              </a:defRPr>
            </a:lvl1pPr>
          </a:lstStyle>
          <a:p>
            <a:pPr>
              <a:defRPr/>
            </a:pPr>
            <a:endParaRPr lang="en-AU"/>
          </a:p>
        </p:txBody>
      </p:sp>
      <p:sp>
        <p:nvSpPr>
          <p:cNvPr id="1029" name="Rectangle 5"/>
          <p:cNvSpPr>
            <a:spLocks noGrp="1" noChangeArrowheads="1"/>
          </p:cNvSpPr>
          <p:nvPr>
            <p:ph type="ftr" sz="quarter" idx="3"/>
          </p:nvPr>
        </p:nvSpPr>
        <p:spPr bwMode="auto">
          <a:xfrm>
            <a:off x="2700341" y="6542088"/>
            <a:ext cx="4537075" cy="1444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r">
              <a:spcBef>
                <a:spcPct val="0"/>
              </a:spcBef>
              <a:defRPr sz="900" b="1">
                <a:ea typeface="ＭＳ Ｐゴシック" charset="0"/>
                <a:cs typeface="ＭＳ Ｐゴシック" charset="0"/>
              </a:defRPr>
            </a:lvl1pPr>
          </a:lstStyle>
          <a:p>
            <a:pPr>
              <a:defRPr/>
            </a:pPr>
            <a:endParaRPr lang="en-AU"/>
          </a:p>
        </p:txBody>
      </p:sp>
      <p:sp>
        <p:nvSpPr>
          <p:cNvPr id="1030" name="Rectangle 6"/>
          <p:cNvSpPr>
            <a:spLocks noGrp="1" noChangeArrowheads="1"/>
          </p:cNvSpPr>
          <p:nvPr>
            <p:ph type="sldNum" sz="quarter" idx="4"/>
          </p:nvPr>
        </p:nvSpPr>
        <p:spPr bwMode="auto">
          <a:xfrm>
            <a:off x="8675688" y="6542089"/>
            <a:ext cx="144462" cy="1222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spcBef>
                <a:spcPct val="0"/>
              </a:spcBef>
              <a:defRPr sz="900" b="1">
                <a:solidFill>
                  <a:schemeClr val="tx2"/>
                </a:solidFill>
              </a:defRPr>
            </a:lvl1pPr>
          </a:lstStyle>
          <a:p>
            <a:fld id="{A28F7E1E-2A5B-0A41-8D93-47652056E0CE}" type="slidenum">
              <a:rPr lang="en-AU"/>
              <a:pPr/>
              <a:t>‹#›</a:t>
            </a:fld>
            <a:endParaRPr lang="en-AU"/>
          </a:p>
        </p:txBody>
      </p:sp>
      <p:pic>
        <p:nvPicPr>
          <p:cNvPr id="75783" name="Picture 13" descr="Monash_logo_rgb"/>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357188" y="6489700"/>
            <a:ext cx="1800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0" name="Line 18"/>
          <p:cNvSpPr>
            <a:spLocks noChangeShapeType="1"/>
          </p:cNvSpPr>
          <p:nvPr/>
        </p:nvSpPr>
        <p:spPr bwMode="auto">
          <a:xfrm>
            <a:off x="8624888" y="6546851"/>
            <a:ext cx="0" cy="107950"/>
          </a:xfrm>
          <a:prstGeom prst="line">
            <a:avLst/>
          </a:prstGeom>
          <a:noFill/>
          <a:ln w="9525">
            <a:solidFill>
              <a:schemeClr val="tx1"/>
            </a:solidFill>
            <a:round/>
            <a:headEnd/>
            <a:tailEnd/>
          </a:ln>
        </p:spPr>
        <p:txBody>
          <a:bodyPr wrap="none" lIns="91425" tIns="45713" rIns="91425" bIns="45713" anchor="ctr"/>
          <a:lstStyle/>
          <a:p>
            <a:pPr>
              <a:defRPr/>
            </a:pPr>
            <a:endParaRPr lang="en-US">
              <a:ea typeface="ＭＳ Ｐゴシック" charset="-128"/>
              <a:cs typeface="ＭＳ Ｐゴシック" charset="-128"/>
            </a:endParaRPr>
          </a:p>
        </p:txBody>
      </p:sp>
      <p:grpSp>
        <p:nvGrpSpPr>
          <p:cNvPr id="75785" name="Group 29"/>
          <p:cNvGrpSpPr>
            <a:grpSpLocks/>
          </p:cNvGrpSpPr>
          <p:nvPr/>
        </p:nvGrpSpPr>
        <p:grpSpPr bwMode="auto">
          <a:xfrm>
            <a:off x="395291" y="368301"/>
            <a:ext cx="8389937" cy="419100"/>
            <a:chOff x="249" y="232"/>
            <a:chExt cx="5285" cy="264"/>
          </a:xfrm>
        </p:grpSpPr>
        <p:sp>
          <p:nvSpPr>
            <p:cNvPr id="74762" name="Rectangle 16"/>
            <p:cNvSpPr>
              <a:spLocks noChangeArrowheads="1"/>
            </p:cNvSpPr>
            <p:nvPr/>
          </p:nvSpPr>
          <p:spPr bwMode="auto">
            <a:xfrm>
              <a:off x="249" y="232"/>
              <a:ext cx="5285" cy="205"/>
            </a:xfrm>
            <a:prstGeom prst="rect">
              <a:avLst/>
            </a:prstGeom>
            <a:solidFill>
              <a:schemeClr val="accent1"/>
            </a:solidFill>
            <a:ln w="9525">
              <a:noFill/>
              <a:miter lim="800000"/>
              <a:headEnd/>
              <a:tailEnd/>
            </a:ln>
          </p:spPr>
          <p:txBody>
            <a:bodyPr wrap="none" anchor="ctr"/>
            <a:lstStyle/>
            <a:p>
              <a:pPr>
                <a:defRPr/>
              </a:pPr>
              <a:endParaRPr lang="en-US">
                <a:ea typeface="Arial" charset="0"/>
                <a:cs typeface="Arial" charset="0"/>
              </a:endParaRPr>
            </a:p>
          </p:txBody>
        </p:sp>
        <p:sp>
          <p:nvSpPr>
            <p:cNvPr id="74763" name="Rectangle 28"/>
            <p:cNvSpPr>
              <a:spLocks noChangeArrowheads="1"/>
            </p:cNvSpPr>
            <p:nvPr userDrawn="1"/>
          </p:nvSpPr>
          <p:spPr bwMode="auto">
            <a:xfrm rot="2700000">
              <a:off x="407" y="303"/>
              <a:ext cx="182" cy="204"/>
            </a:xfrm>
            <a:prstGeom prst="rect">
              <a:avLst/>
            </a:prstGeom>
            <a:solidFill>
              <a:schemeClr val="accent1"/>
            </a:solidFill>
            <a:ln w="9525">
              <a:noFill/>
              <a:miter lim="800000"/>
              <a:headEnd/>
              <a:tailEnd/>
            </a:ln>
          </p:spPr>
          <p:txBody>
            <a:bodyPr anchor="ctr">
              <a:spAutoFit/>
            </a:bodyPr>
            <a:lstStyle/>
            <a:p>
              <a:pPr>
                <a:defRPr/>
              </a:pPr>
              <a:endParaRPr lang="en-US">
                <a:ea typeface="Arial" charset="0"/>
                <a:cs typeface="Arial" charset="0"/>
              </a:endParaRPr>
            </a:p>
          </p:txBody>
        </p:sp>
      </p:grpSp>
    </p:spTree>
  </p:cSld>
  <p:clrMap bg1="lt1" tx1="dk1" bg2="lt2" tx2="dk2" accent1="accent1" accent2="accent2" accent3="accent3" accent4="accent4" accent5="accent5" accent6="accent6" hlink="hlink" folHlink="folHlink"/>
  <p:sldLayoutIdLst>
    <p:sldLayoutId id="2147484716"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717"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bldLvl="3">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ftr="0" dt="0"/>
  <p:txStyles>
    <p:titleStyle>
      <a:lvl1pPr algn="l" rtl="0" eaLnBrk="0" fontAlgn="base" hangingPunct="0">
        <a:spcBef>
          <a:spcPct val="0"/>
        </a:spcBef>
        <a:spcAft>
          <a:spcPct val="0"/>
        </a:spcAft>
        <a:defRPr sz="3200" b="1">
          <a:solidFill>
            <a:schemeClr val="tx2"/>
          </a:solidFill>
          <a:latin typeface="+mj-lt"/>
          <a:ea typeface="ＭＳ Ｐゴシック" charset="0"/>
          <a:cs typeface="+mj-cs"/>
        </a:defRPr>
      </a:lvl1pPr>
      <a:lvl2pPr algn="l" rtl="0" eaLnBrk="0" fontAlgn="base" hangingPunct="0">
        <a:spcBef>
          <a:spcPct val="0"/>
        </a:spcBef>
        <a:spcAft>
          <a:spcPct val="0"/>
        </a:spcAft>
        <a:defRPr sz="3200" b="1">
          <a:solidFill>
            <a:schemeClr val="tx2"/>
          </a:solidFill>
          <a:latin typeface="Arial" charset="0"/>
          <a:ea typeface="ＭＳ Ｐゴシック" charset="0"/>
          <a:cs typeface="Arial" charset="0"/>
        </a:defRPr>
      </a:lvl2pPr>
      <a:lvl3pPr algn="l" rtl="0" eaLnBrk="0" fontAlgn="base" hangingPunct="0">
        <a:spcBef>
          <a:spcPct val="0"/>
        </a:spcBef>
        <a:spcAft>
          <a:spcPct val="0"/>
        </a:spcAft>
        <a:defRPr sz="3200" b="1">
          <a:solidFill>
            <a:schemeClr val="tx2"/>
          </a:solidFill>
          <a:latin typeface="Arial" charset="0"/>
          <a:ea typeface="ＭＳ Ｐゴシック" charset="0"/>
          <a:cs typeface="Arial" charset="0"/>
        </a:defRPr>
      </a:lvl3pPr>
      <a:lvl4pPr algn="l" rtl="0" eaLnBrk="0" fontAlgn="base" hangingPunct="0">
        <a:spcBef>
          <a:spcPct val="0"/>
        </a:spcBef>
        <a:spcAft>
          <a:spcPct val="0"/>
        </a:spcAft>
        <a:defRPr sz="3200" b="1">
          <a:solidFill>
            <a:schemeClr val="tx2"/>
          </a:solidFill>
          <a:latin typeface="Arial" charset="0"/>
          <a:ea typeface="ＭＳ Ｐゴシック" charset="0"/>
          <a:cs typeface="Arial" charset="0"/>
        </a:defRPr>
      </a:lvl4pPr>
      <a:lvl5pPr algn="l" rtl="0" eaLnBrk="0" fontAlgn="base" hangingPunct="0">
        <a:spcBef>
          <a:spcPct val="0"/>
        </a:spcBef>
        <a:spcAft>
          <a:spcPct val="0"/>
        </a:spcAft>
        <a:defRPr sz="3200" b="1">
          <a:solidFill>
            <a:schemeClr val="tx2"/>
          </a:solidFill>
          <a:latin typeface="Arial" charset="0"/>
          <a:ea typeface="ＭＳ Ｐゴシック" charset="0"/>
          <a:cs typeface="Arial" charset="0"/>
        </a:defRPr>
      </a:lvl5pPr>
      <a:lvl6pPr marL="457130" algn="l" rtl="0" eaLnBrk="1" fontAlgn="base" hangingPunct="1">
        <a:spcBef>
          <a:spcPct val="0"/>
        </a:spcBef>
        <a:spcAft>
          <a:spcPct val="0"/>
        </a:spcAft>
        <a:defRPr sz="3200" b="1">
          <a:solidFill>
            <a:schemeClr val="tx2"/>
          </a:solidFill>
          <a:latin typeface="Arial" charset="0"/>
          <a:ea typeface="Arial" charset="0"/>
          <a:cs typeface="Arial" charset="0"/>
        </a:defRPr>
      </a:lvl6pPr>
      <a:lvl7pPr marL="914259" algn="l" rtl="0" eaLnBrk="1" fontAlgn="base" hangingPunct="1">
        <a:spcBef>
          <a:spcPct val="0"/>
        </a:spcBef>
        <a:spcAft>
          <a:spcPct val="0"/>
        </a:spcAft>
        <a:defRPr sz="3200" b="1">
          <a:solidFill>
            <a:schemeClr val="tx2"/>
          </a:solidFill>
          <a:latin typeface="Arial" charset="0"/>
          <a:ea typeface="Arial" charset="0"/>
          <a:cs typeface="Arial" charset="0"/>
        </a:defRPr>
      </a:lvl7pPr>
      <a:lvl8pPr marL="1371390" algn="l" rtl="0" eaLnBrk="1" fontAlgn="base" hangingPunct="1">
        <a:spcBef>
          <a:spcPct val="0"/>
        </a:spcBef>
        <a:spcAft>
          <a:spcPct val="0"/>
        </a:spcAft>
        <a:defRPr sz="3200" b="1">
          <a:solidFill>
            <a:schemeClr val="tx2"/>
          </a:solidFill>
          <a:latin typeface="Arial" charset="0"/>
          <a:ea typeface="Arial" charset="0"/>
          <a:cs typeface="Arial" charset="0"/>
        </a:defRPr>
      </a:lvl8pPr>
      <a:lvl9pPr marL="1828519" algn="l" rtl="0" eaLnBrk="1" fontAlgn="base" hangingPunct="1">
        <a:spcBef>
          <a:spcPct val="0"/>
        </a:spcBef>
        <a:spcAft>
          <a:spcPct val="0"/>
        </a:spcAft>
        <a:defRPr sz="3200" b="1">
          <a:solidFill>
            <a:schemeClr val="tx2"/>
          </a:solidFill>
          <a:latin typeface="Arial" charset="0"/>
          <a:ea typeface="Arial" charset="0"/>
          <a:cs typeface="Arial" charset="0"/>
        </a:defRPr>
      </a:lvl9pPr>
    </p:titleStyle>
    <p:bodyStyle>
      <a:lvl1pPr marL="265072" indent="-265072" algn="l" rtl="0" eaLnBrk="0" fontAlgn="base" hangingPunct="0">
        <a:spcBef>
          <a:spcPct val="0"/>
        </a:spcBef>
        <a:spcAft>
          <a:spcPts val="1200"/>
        </a:spcAft>
        <a:buFont typeface="Wingdings" charset="0"/>
        <a:buChar char="§"/>
        <a:defRPr sz="2000" b="1">
          <a:solidFill>
            <a:srgbClr val="520060"/>
          </a:solidFill>
          <a:latin typeface="+mn-lt"/>
          <a:ea typeface="ＭＳ Ｐゴシック" charset="0"/>
          <a:cs typeface="+mn-cs"/>
        </a:defRPr>
      </a:lvl1pPr>
      <a:lvl2pPr marL="901562" indent="-309515" algn="l" rtl="0" eaLnBrk="0" fontAlgn="base" hangingPunct="0">
        <a:spcBef>
          <a:spcPct val="0"/>
        </a:spcBef>
        <a:spcAft>
          <a:spcPct val="0"/>
        </a:spcAft>
        <a:buChar char="–"/>
        <a:defRPr sz="2000">
          <a:solidFill>
            <a:schemeClr val="tx1"/>
          </a:solidFill>
          <a:latin typeface="+mn-lt"/>
          <a:ea typeface="+mn-ea"/>
          <a:cs typeface="+mn-cs"/>
        </a:defRPr>
      </a:lvl2pPr>
      <a:lvl3pPr marL="1436468" indent="-331737" algn="l" rtl="0" eaLnBrk="0" fontAlgn="base" hangingPunct="0">
        <a:spcBef>
          <a:spcPct val="20000"/>
        </a:spcBef>
        <a:spcAft>
          <a:spcPct val="0"/>
        </a:spcAft>
        <a:buChar char="•"/>
        <a:defRPr sz="2000">
          <a:solidFill>
            <a:schemeClr val="tx1"/>
          </a:solidFill>
          <a:latin typeface="+mn-lt"/>
          <a:ea typeface="+mn-ea"/>
          <a:cs typeface="+mn-cs"/>
        </a:defRPr>
      </a:lvl3pPr>
      <a:lvl4pPr marL="1933278" indent="-228564" algn="l" rtl="0" eaLnBrk="0" fontAlgn="base" hangingPunct="0">
        <a:spcBef>
          <a:spcPct val="20000"/>
        </a:spcBef>
        <a:spcAft>
          <a:spcPct val="0"/>
        </a:spcAft>
        <a:buChar char="–"/>
        <a:defRPr sz="2000">
          <a:solidFill>
            <a:schemeClr val="tx1"/>
          </a:solidFill>
          <a:latin typeface="+mn-lt"/>
          <a:ea typeface="+mn-ea"/>
          <a:cs typeface="+mn-cs"/>
        </a:defRPr>
      </a:lvl4pPr>
      <a:lvl5pPr marL="2341203" indent="-228564" algn="l" rtl="0" eaLnBrk="0" fontAlgn="base" hangingPunct="0">
        <a:spcBef>
          <a:spcPct val="20000"/>
        </a:spcBef>
        <a:spcAft>
          <a:spcPct val="0"/>
        </a:spcAft>
        <a:buChar char="»"/>
        <a:defRPr sz="2000">
          <a:solidFill>
            <a:schemeClr val="tx1"/>
          </a:solidFill>
          <a:latin typeface="Helvetica" charset="0"/>
          <a:ea typeface="+mn-ea"/>
          <a:cs typeface="+mn-cs"/>
        </a:defRPr>
      </a:lvl5pPr>
      <a:lvl6pPr marL="2798334" indent="-228564" algn="l" rtl="0" eaLnBrk="1" fontAlgn="base" hangingPunct="1">
        <a:spcBef>
          <a:spcPct val="20000"/>
        </a:spcBef>
        <a:spcAft>
          <a:spcPct val="0"/>
        </a:spcAft>
        <a:buChar char="»"/>
        <a:defRPr sz="2000">
          <a:solidFill>
            <a:schemeClr val="tx1"/>
          </a:solidFill>
          <a:latin typeface="Helvetica" charset="0"/>
          <a:ea typeface="+mn-ea"/>
          <a:cs typeface="+mn-cs"/>
        </a:defRPr>
      </a:lvl6pPr>
      <a:lvl7pPr marL="3255463" indent="-228564" algn="l" rtl="0" eaLnBrk="1" fontAlgn="base" hangingPunct="1">
        <a:spcBef>
          <a:spcPct val="20000"/>
        </a:spcBef>
        <a:spcAft>
          <a:spcPct val="0"/>
        </a:spcAft>
        <a:buChar char="»"/>
        <a:defRPr sz="2000">
          <a:solidFill>
            <a:schemeClr val="tx1"/>
          </a:solidFill>
          <a:latin typeface="Helvetica" charset="0"/>
          <a:ea typeface="+mn-ea"/>
          <a:cs typeface="+mn-cs"/>
        </a:defRPr>
      </a:lvl7pPr>
      <a:lvl8pPr marL="3712593" indent="-228564" algn="l" rtl="0" eaLnBrk="1" fontAlgn="base" hangingPunct="1">
        <a:spcBef>
          <a:spcPct val="20000"/>
        </a:spcBef>
        <a:spcAft>
          <a:spcPct val="0"/>
        </a:spcAft>
        <a:buChar char="»"/>
        <a:defRPr sz="2000">
          <a:solidFill>
            <a:schemeClr val="tx1"/>
          </a:solidFill>
          <a:latin typeface="Helvetica" charset="0"/>
          <a:ea typeface="+mn-ea"/>
          <a:cs typeface="+mn-cs"/>
        </a:defRPr>
      </a:lvl8pPr>
      <a:lvl9pPr marL="4169723" indent="-228564" algn="l" rtl="0" eaLnBrk="1" fontAlgn="base" hangingPunct="1">
        <a:spcBef>
          <a:spcPct val="20000"/>
        </a:spcBef>
        <a:spcAft>
          <a:spcPct val="0"/>
        </a:spcAft>
        <a:buChar char="»"/>
        <a:defRPr sz="2000">
          <a:solidFill>
            <a:schemeClr val="tx1"/>
          </a:solidFill>
          <a:latin typeface="Helvetica" charset="0"/>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bwMode="auto">
          <a:xfrm>
            <a:off x="323850" y="3333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ctr" anchorCtr="0" compatLnSpc="1">
            <a:prstTxWarp prst="textNoShape">
              <a:avLst/>
            </a:prstTxWarp>
          </a:bodyPr>
          <a:lstStyle/>
          <a:p>
            <a:pPr lvl="0"/>
            <a:r>
              <a:rPr lang="en-AU"/>
              <a:t>Click to edit Master title style</a:t>
            </a:r>
          </a:p>
        </p:txBody>
      </p:sp>
      <p:sp>
        <p:nvSpPr>
          <p:cNvPr id="89091" name="Rectangle 3"/>
          <p:cNvSpPr>
            <a:spLocks noGrp="1" noChangeArrowheads="1"/>
          </p:cNvSpPr>
          <p:nvPr>
            <p:ph type="body" idx="1"/>
          </p:nvPr>
        </p:nvSpPr>
        <p:spPr bwMode="auto">
          <a:xfrm>
            <a:off x="457200" y="1600203"/>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lgn="l">
              <a:spcBef>
                <a:spcPct val="0"/>
              </a:spcBef>
              <a:defRPr>
                <a:ea typeface="ＭＳ Ｐゴシック" charset="0"/>
                <a:cs typeface="ＭＳ Ｐゴシック" charset="0"/>
              </a:defRPr>
            </a:lvl1pPr>
          </a:lstStyle>
          <a:p>
            <a:pPr>
              <a:defRPr/>
            </a:pPr>
            <a:endParaRPr lang="en-AU"/>
          </a:p>
        </p:txBody>
      </p:sp>
      <p:sp>
        <p:nvSpPr>
          <p:cNvPr id="5125" name="Rectangle 5"/>
          <p:cNvSpPr>
            <a:spLocks noGrp="1" noChangeArrowheads="1"/>
          </p:cNvSpPr>
          <p:nvPr>
            <p:ph type="ftr" sz="quarter" idx="3"/>
          </p:nvPr>
        </p:nvSpPr>
        <p:spPr bwMode="auto">
          <a:xfrm>
            <a:off x="3124201" y="6245225"/>
            <a:ext cx="2895600" cy="47625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spcBef>
                <a:spcPct val="0"/>
              </a:spcBef>
              <a:defRPr>
                <a:ea typeface="ＭＳ Ｐゴシック" charset="0"/>
                <a:cs typeface="ＭＳ Ｐゴシック" charset="0"/>
              </a:defRPr>
            </a:lvl1pPr>
          </a:lstStyle>
          <a:p>
            <a:pPr>
              <a:defRPr/>
            </a:pPr>
            <a:endParaRPr lang="en-AU"/>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25" tIns="45713" rIns="91425" bIns="45713" numCol="1" anchor="t" anchorCtr="0" compatLnSpc="1">
            <a:prstTxWarp prst="textNoShape">
              <a:avLst/>
            </a:prstTxWarp>
          </a:bodyPr>
          <a:lstStyle>
            <a:lvl1pPr algn="r">
              <a:spcBef>
                <a:spcPct val="0"/>
              </a:spcBef>
              <a:defRPr/>
            </a:lvl1pPr>
          </a:lstStyle>
          <a:p>
            <a:fld id="{DCFDA0E4-51CC-644C-A047-69EE5D4ACB8A}" type="slidenum">
              <a:rPr lang="en-AU"/>
              <a:pPr/>
              <a:t>‹#›</a:t>
            </a:fld>
            <a:endParaRPr lang="en-AU"/>
          </a:p>
        </p:txBody>
      </p:sp>
    </p:spTree>
  </p:cSld>
  <p:clrMap bg1="lt1" tx1="dk1" bg2="lt2" tx2="dk2" accent1="accent1" accent2="accent2" accent3="accent3" accent4="accent4" accent5="accent5" accent6="accent6" hlink="hlink" folHlink="folHlink"/>
  <p:sldLayoutIdLst>
    <p:sldLayoutId id="2147484718" r:id="rId1"/>
    <p:sldLayoutId id="2147484659" r:id="rId2"/>
    <p:sldLayoutId id="2147484660" r:id="rId3"/>
    <p:sldLayoutId id="2147484661" r:id="rId4"/>
    <p:sldLayoutId id="2147484662" r:id="rId5"/>
    <p:sldLayoutId id="2147484663" r:id="rId6"/>
    <p:sldLayoutId id="2147484664" r:id="rId7"/>
    <p:sldLayoutId id="2147484665" r:id="rId8"/>
    <p:sldLayoutId id="2147484666" r:id="rId9"/>
    <p:sldLayoutId id="2147484667" r:id="rId10"/>
    <p:sldLayoutId id="2147484668" r:id="rId11"/>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130" algn="ctr" rtl="0" eaLnBrk="1" fontAlgn="base" hangingPunct="1">
        <a:spcBef>
          <a:spcPct val="0"/>
        </a:spcBef>
        <a:spcAft>
          <a:spcPct val="0"/>
        </a:spcAft>
        <a:defRPr sz="4400">
          <a:solidFill>
            <a:schemeClr val="tx2"/>
          </a:solidFill>
          <a:latin typeface="Arial" charset="0"/>
          <a:ea typeface="Arial" charset="0"/>
          <a:cs typeface="Arial" charset="0"/>
        </a:defRPr>
      </a:lvl6pPr>
      <a:lvl7pPr marL="914259" algn="ctr" rtl="0" eaLnBrk="1" fontAlgn="base" hangingPunct="1">
        <a:spcBef>
          <a:spcPct val="0"/>
        </a:spcBef>
        <a:spcAft>
          <a:spcPct val="0"/>
        </a:spcAft>
        <a:defRPr sz="4400">
          <a:solidFill>
            <a:schemeClr val="tx2"/>
          </a:solidFill>
          <a:latin typeface="Arial" charset="0"/>
          <a:ea typeface="Arial" charset="0"/>
          <a:cs typeface="Arial" charset="0"/>
        </a:defRPr>
      </a:lvl7pPr>
      <a:lvl8pPr marL="1371390" algn="ctr" rtl="0" eaLnBrk="1" fontAlgn="base" hangingPunct="1">
        <a:spcBef>
          <a:spcPct val="0"/>
        </a:spcBef>
        <a:spcAft>
          <a:spcPct val="0"/>
        </a:spcAft>
        <a:defRPr sz="4400">
          <a:solidFill>
            <a:schemeClr val="tx2"/>
          </a:solidFill>
          <a:latin typeface="Arial" charset="0"/>
          <a:ea typeface="Arial" charset="0"/>
          <a:cs typeface="Arial" charset="0"/>
        </a:defRPr>
      </a:lvl8pPr>
      <a:lvl9pPr marL="1828519" algn="ctr" rtl="0" eaLnBrk="1" fontAlgn="base" hangingPunct="1">
        <a:spcBef>
          <a:spcPct val="0"/>
        </a:spcBef>
        <a:spcAft>
          <a:spcPct val="0"/>
        </a:spcAft>
        <a:defRPr sz="4400">
          <a:solidFill>
            <a:schemeClr val="tx2"/>
          </a:solidFill>
          <a:latin typeface="Arial" charset="0"/>
          <a:ea typeface="Arial" charset="0"/>
          <a:cs typeface="Arial" charset="0"/>
        </a:defRPr>
      </a:lvl9pPr>
    </p:titleStyle>
    <p:bodyStyle>
      <a:lvl1pPr marL="342848" indent="-342848"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836" indent="-285707" algn="l" rtl="0" eaLnBrk="0" fontAlgn="base" hangingPunct="0">
        <a:spcBef>
          <a:spcPct val="20000"/>
        </a:spcBef>
        <a:spcAft>
          <a:spcPct val="0"/>
        </a:spcAft>
        <a:buChar char="–"/>
        <a:defRPr sz="2800">
          <a:solidFill>
            <a:schemeClr val="tx1"/>
          </a:solidFill>
          <a:latin typeface="+mn-lt"/>
          <a:ea typeface="+mn-ea"/>
          <a:cs typeface="+mn-cs"/>
        </a:defRPr>
      </a:lvl2pPr>
      <a:lvl3pPr marL="1142824" indent="-228564" algn="l" rtl="0" eaLnBrk="0" fontAlgn="base" hangingPunct="0">
        <a:spcBef>
          <a:spcPct val="20000"/>
        </a:spcBef>
        <a:spcAft>
          <a:spcPct val="0"/>
        </a:spcAft>
        <a:buChar char="•"/>
        <a:defRPr sz="2400">
          <a:solidFill>
            <a:schemeClr val="tx1"/>
          </a:solidFill>
          <a:latin typeface="+mn-lt"/>
          <a:ea typeface="+mn-ea"/>
          <a:cs typeface="+mn-cs"/>
        </a:defRPr>
      </a:lvl3pPr>
      <a:lvl4pPr marL="1599954" indent="-228564" algn="l" rtl="0" eaLnBrk="0" fontAlgn="base" hangingPunct="0">
        <a:spcBef>
          <a:spcPct val="20000"/>
        </a:spcBef>
        <a:spcAft>
          <a:spcPct val="0"/>
        </a:spcAft>
        <a:buChar char="–"/>
        <a:defRPr sz="2000">
          <a:solidFill>
            <a:schemeClr val="tx1"/>
          </a:solidFill>
          <a:latin typeface="+mn-lt"/>
          <a:ea typeface="+mn-ea"/>
          <a:cs typeface="+mn-cs"/>
        </a:defRPr>
      </a:lvl4pPr>
      <a:lvl5pPr marL="2057085" indent="-228564" algn="l" rtl="0" eaLnBrk="0" fontAlgn="base" hangingPunct="0">
        <a:spcBef>
          <a:spcPct val="20000"/>
        </a:spcBef>
        <a:spcAft>
          <a:spcPct val="0"/>
        </a:spcAft>
        <a:buChar char="»"/>
        <a:defRPr sz="2000">
          <a:solidFill>
            <a:schemeClr val="tx1"/>
          </a:solidFill>
          <a:latin typeface="+mn-lt"/>
          <a:ea typeface="+mn-ea"/>
          <a:cs typeface="+mn-cs"/>
        </a:defRPr>
      </a:lvl5pPr>
      <a:lvl6pPr marL="2514215" indent="-228564" algn="l" rtl="0" eaLnBrk="1" fontAlgn="base" hangingPunct="1">
        <a:spcBef>
          <a:spcPct val="20000"/>
        </a:spcBef>
        <a:spcAft>
          <a:spcPct val="0"/>
        </a:spcAft>
        <a:buChar char="»"/>
        <a:defRPr sz="2000">
          <a:solidFill>
            <a:schemeClr val="tx1"/>
          </a:solidFill>
          <a:latin typeface="+mn-lt"/>
          <a:ea typeface="+mn-ea"/>
          <a:cs typeface="+mn-cs"/>
        </a:defRPr>
      </a:lvl6pPr>
      <a:lvl7pPr marL="2971344" indent="-228564" algn="l" rtl="0" eaLnBrk="1" fontAlgn="base" hangingPunct="1">
        <a:spcBef>
          <a:spcPct val="20000"/>
        </a:spcBef>
        <a:spcAft>
          <a:spcPct val="0"/>
        </a:spcAft>
        <a:buChar char="»"/>
        <a:defRPr sz="2000">
          <a:solidFill>
            <a:schemeClr val="tx1"/>
          </a:solidFill>
          <a:latin typeface="+mn-lt"/>
          <a:ea typeface="+mn-ea"/>
          <a:cs typeface="+mn-cs"/>
        </a:defRPr>
      </a:lvl7pPr>
      <a:lvl8pPr marL="3428475" indent="-228564" algn="l" rtl="0" eaLnBrk="1" fontAlgn="base" hangingPunct="1">
        <a:spcBef>
          <a:spcPct val="20000"/>
        </a:spcBef>
        <a:spcAft>
          <a:spcPct val="0"/>
        </a:spcAft>
        <a:buChar char="»"/>
        <a:defRPr sz="2000">
          <a:solidFill>
            <a:schemeClr val="tx1"/>
          </a:solidFill>
          <a:latin typeface="+mn-lt"/>
          <a:ea typeface="+mn-ea"/>
          <a:cs typeface="+mn-cs"/>
        </a:defRPr>
      </a:lvl8pPr>
      <a:lvl9pPr marL="3885603" indent="-228564"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9330" name="Rectangle 23"/>
          <p:cNvSpPr>
            <a:spLocks noChangeArrowheads="1"/>
          </p:cNvSpPr>
          <p:nvPr/>
        </p:nvSpPr>
        <p:spPr bwMode="auto">
          <a:xfrm>
            <a:off x="395289" y="3357118"/>
            <a:ext cx="184636" cy="323151"/>
          </a:xfrm>
          <a:prstGeom prst="rect">
            <a:avLst/>
          </a:prstGeom>
          <a:solidFill>
            <a:schemeClr val="accent2"/>
          </a:solidFill>
          <a:ln w="9525">
            <a:noFill/>
            <a:miter lim="800000"/>
            <a:headEnd/>
            <a:tailEnd/>
          </a:ln>
        </p:spPr>
        <p:txBody>
          <a:bodyPr wrap="none" lIns="91425" tIns="45713" rIns="91425" bIns="45713" anchor="ctr">
            <a:spAutoFit/>
          </a:bodyPr>
          <a:lstStyle/>
          <a:p>
            <a:pPr>
              <a:defRPr/>
            </a:pPr>
            <a:endParaRPr lang="en-US">
              <a:ea typeface="Arial" charset="0"/>
              <a:cs typeface="Arial" charset="0"/>
            </a:endParaRPr>
          </a:p>
        </p:txBody>
      </p:sp>
      <p:sp>
        <p:nvSpPr>
          <p:cNvPr id="101379" name="Rectangle 2"/>
          <p:cNvSpPr>
            <a:spLocks noGrp="1" noChangeArrowheads="1"/>
          </p:cNvSpPr>
          <p:nvPr>
            <p:ph type="title"/>
          </p:nvPr>
        </p:nvSpPr>
        <p:spPr bwMode="auto">
          <a:xfrm>
            <a:off x="684213" y="1592263"/>
            <a:ext cx="7956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5" tIns="45713" rIns="91425" bIns="45713" numCol="1" anchor="t" anchorCtr="0" compatLnSpc="1">
            <a:prstTxWarp prst="textNoShape">
              <a:avLst/>
            </a:prstTxWarp>
          </a:bodyPr>
          <a:lstStyle/>
          <a:p>
            <a:pPr lvl="0"/>
            <a:r>
              <a:rPr lang="en-AU"/>
              <a:t>Click to edit Master title style</a:t>
            </a:r>
          </a:p>
        </p:txBody>
      </p:sp>
      <p:grpSp>
        <p:nvGrpSpPr>
          <p:cNvPr id="101380" name="Group 7"/>
          <p:cNvGrpSpPr>
            <a:grpSpLocks/>
          </p:cNvGrpSpPr>
          <p:nvPr/>
        </p:nvGrpSpPr>
        <p:grpSpPr bwMode="auto">
          <a:xfrm>
            <a:off x="395291" y="368301"/>
            <a:ext cx="8389937" cy="419100"/>
            <a:chOff x="249" y="232"/>
            <a:chExt cx="5285" cy="264"/>
          </a:xfrm>
        </p:grpSpPr>
        <p:sp>
          <p:nvSpPr>
            <p:cNvPr id="99338" name="Rectangle 8"/>
            <p:cNvSpPr>
              <a:spLocks noChangeArrowheads="1"/>
            </p:cNvSpPr>
            <p:nvPr/>
          </p:nvSpPr>
          <p:spPr bwMode="auto">
            <a:xfrm>
              <a:off x="249" y="232"/>
              <a:ext cx="5285" cy="205"/>
            </a:xfrm>
            <a:prstGeom prst="rect">
              <a:avLst/>
            </a:prstGeom>
            <a:solidFill>
              <a:schemeClr val="accent1"/>
            </a:solidFill>
            <a:ln w="9525">
              <a:noFill/>
              <a:miter lim="800000"/>
              <a:headEnd/>
              <a:tailEnd/>
            </a:ln>
          </p:spPr>
          <p:txBody>
            <a:bodyPr wrap="none" anchor="ctr"/>
            <a:lstStyle/>
            <a:p>
              <a:pPr>
                <a:defRPr/>
              </a:pPr>
              <a:endParaRPr lang="en-US">
                <a:ea typeface="Arial" charset="0"/>
                <a:cs typeface="Arial" charset="0"/>
              </a:endParaRPr>
            </a:p>
          </p:txBody>
        </p:sp>
        <p:sp>
          <p:nvSpPr>
            <p:cNvPr id="99339" name="Rectangle 9"/>
            <p:cNvSpPr>
              <a:spLocks noChangeArrowheads="1"/>
            </p:cNvSpPr>
            <p:nvPr userDrawn="1"/>
          </p:nvSpPr>
          <p:spPr bwMode="auto">
            <a:xfrm rot="2700000">
              <a:off x="407" y="303"/>
              <a:ext cx="182" cy="204"/>
            </a:xfrm>
            <a:prstGeom prst="rect">
              <a:avLst/>
            </a:prstGeom>
            <a:solidFill>
              <a:schemeClr val="accent1"/>
            </a:solidFill>
            <a:ln w="9525">
              <a:noFill/>
              <a:miter lim="800000"/>
              <a:headEnd/>
              <a:tailEnd/>
            </a:ln>
          </p:spPr>
          <p:txBody>
            <a:bodyPr anchor="ctr">
              <a:spAutoFit/>
            </a:bodyPr>
            <a:lstStyle/>
            <a:p>
              <a:pPr>
                <a:defRPr/>
              </a:pPr>
              <a:endParaRPr lang="en-US">
                <a:ea typeface="Arial" charset="0"/>
                <a:cs typeface="Arial" charset="0"/>
              </a:endParaRPr>
            </a:p>
          </p:txBody>
        </p:sp>
      </p:grpSp>
      <p:sp>
        <p:nvSpPr>
          <p:cNvPr id="93201" name="Rectangle 17"/>
          <p:cNvSpPr>
            <a:spLocks noGrp="1" noChangeArrowheads="1"/>
          </p:cNvSpPr>
          <p:nvPr>
            <p:ph type="dt" sz="half" idx="2"/>
          </p:nvPr>
        </p:nvSpPr>
        <p:spPr bwMode="auto">
          <a:xfrm>
            <a:off x="7345363" y="6542088"/>
            <a:ext cx="1196975" cy="1444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spcBef>
                <a:spcPct val="0"/>
              </a:spcBef>
              <a:defRPr sz="900">
                <a:ea typeface="ＭＳ Ｐゴシック" charset="0"/>
                <a:cs typeface="ＭＳ Ｐゴシック" charset="0"/>
              </a:defRPr>
            </a:lvl1pPr>
          </a:lstStyle>
          <a:p>
            <a:pPr>
              <a:defRPr/>
            </a:pPr>
            <a:endParaRPr lang="en-AU"/>
          </a:p>
        </p:txBody>
      </p:sp>
      <p:sp>
        <p:nvSpPr>
          <p:cNvPr id="93202" name="Rectangle 18"/>
          <p:cNvSpPr>
            <a:spLocks noGrp="1" noChangeArrowheads="1"/>
          </p:cNvSpPr>
          <p:nvPr>
            <p:ph type="ftr" sz="quarter" idx="3"/>
          </p:nvPr>
        </p:nvSpPr>
        <p:spPr bwMode="auto">
          <a:xfrm>
            <a:off x="2700341" y="6542088"/>
            <a:ext cx="4537075" cy="144462"/>
          </a:xfrm>
          <a:prstGeom prst="rect">
            <a:avLst/>
          </a:prstGeom>
          <a:noFill/>
          <a:ln w="9525">
            <a:noFill/>
            <a:miter lim="800000"/>
            <a:headEnd/>
            <a:tailEnd/>
          </a:ln>
          <a:effectLst/>
        </p:spPr>
        <p:txBody>
          <a:bodyPr vert="horz" wrap="none" lIns="0" tIns="0" rIns="0" bIns="0" numCol="1" anchor="t" anchorCtr="0" compatLnSpc="1">
            <a:prstTxWarp prst="textNoShape">
              <a:avLst/>
            </a:prstTxWarp>
          </a:bodyPr>
          <a:lstStyle>
            <a:lvl1pPr algn="r">
              <a:spcBef>
                <a:spcPct val="0"/>
              </a:spcBef>
              <a:defRPr sz="900" b="1">
                <a:ea typeface="ＭＳ Ｐゴシック" charset="0"/>
                <a:cs typeface="ＭＳ Ｐゴシック" charset="0"/>
              </a:defRPr>
            </a:lvl1pPr>
          </a:lstStyle>
          <a:p>
            <a:pPr>
              <a:defRPr/>
            </a:pPr>
            <a:endParaRPr lang="en-AU"/>
          </a:p>
        </p:txBody>
      </p:sp>
      <p:sp>
        <p:nvSpPr>
          <p:cNvPr id="93203" name="Rectangle 19"/>
          <p:cNvSpPr>
            <a:spLocks noGrp="1" noChangeArrowheads="1"/>
          </p:cNvSpPr>
          <p:nvPr>
            <p:ph type="sldNum" sz="quarter" idx="4"/>
          </p:nvPr>
        </p:nvSpPr>
        <p:spPr bwMode="auto">
          <a:xfrm>
            <a:off x="8675688" y="6542089"/>
            <a:ext cx="144462" cy="1222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spcBef>
                <a:spcPct val="0"/>
              </a:spcBef>
              <a:defRPr sz="900" b="1">
                <a:solidFill>
                  <a:schemeClr val="tx2"/>
                </a:solidFill>
              </a:defRPr>
            </a:lvl1pPr>
          </a:lstStyle>
          <a:p>
            <a:fld id="{BE064EAB-7DE5-FA4D-B126-1896DA02B448}" type="slidenum">
              <a:rPr lang="en-AU"/>
              <a:pPr/>
              <a:t>‹#›</a:t>
            </a:fld>
            <a:endParaRPr lang="en-AU"/>
          </a:p>
        </p:txBody>
      </p:sp>
      <p:pic>
        <p:nvPicPr>
          <p:cNvPr id="101384" name="Picture 20" descr="Monash_logo_rgb"/>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357188" y="6489700"/>
            <a:ext cx="18002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7" name="Line 21"/>
          <p:cNvSpPr>
            <a:spLocks noChangeShapeType="1"/>
          </p:cNvSpPr>
          <p:nvPr/>
        </p:nvSpPr>
        <p:spPr bwMode="auto">
          <a:xfrm>
            <a:off x="8624888" y="6546851"/>
            <a:ext cx="0" cy="107950"/>
          </a:xfrm>
          <a:prstGeom prst="line">
            <a:avLst/>
          </a:prstGeom>
          <a:noFill/>
          <a:ln w="9525">
            <a:solidFill>
              <a:schemeClr val="tx1"/>
            </a:solidFill>
            <a:round/>
            <a:headEnd/>
            <a:tailEnd/>
          </a:ln>
        </p:spPr>
        <p:txBody>
          <a:bodyPr wrap="none" lIns="91425" tIns="45713" rIns="91425" bIns="45713" anchor="ctr"/>
          <a:lstStyle/>
          <a:p>
            <a:pPr>
              <a:defRPr/>
            </a:pPr>
            <a:endParaRPr lang="en-US">
              <a:ea typeface="ＭＳ Ｐゴシック" charset="-128"/>
              <a:cs typeface="ＭＳ Ｐゴシック" charset="-128"/>
            </a:endParaRPr>
          </a:p>
        </p:txBody>
      </p:sp>
    </p:spTree>
  </p:cSld>
  <p:clrMap bg1="lt1" tx1="dk1" bg2="lt2" tx2="dk2" accent1="accent1" accent2="accent2" accent3="accent3" accent4="accent4" accent5="accent5" accent6="accent6" hlink="hlink" folHlink="folHlink"/>
  <p:sldLayoutIdLst>
    <p:sldLayoutId id="2147484669" r:id="rId1"/>
    <p:sldLayoutId id="2147484670" r:id="rId2"/>
    <p:sldLayoutId id="2147484671" r:id="rId3"/>
    <p:sldLayoutId id="2147484672" r:id="rId4"/>
    <p:sldLayoutId id="2147484673" r:id="rId5"/>
    <p:sldLayoutId id="2147484674" r:id="rId6"/>
    <p:sldLayoutId id="2147484675" r:id="rId7"/>
    <p:sldLayoutId id="2147484676" r:id="rId8"/>
    <p:sldLayoutId id="2147484677" r:id="rId9"/>
    <p:sldLayoutId id="2147484678" r:id="rId10"/>
    <p:sldLayoutId id="2147484679" r:id="rId11"/>
  </p:sldLayoutIdLst>
  <p:hf hdr="0" ftr="0" dt="0"/>
  <p:txStyles>
    <p:titleStyle>
      <a:lvl1pPr algn="l" rtl="0" eaLnBrk="0" fontAlgn="base" hangingPunct="0">
        <a:spcBef>
          <a:spcPct val="0"/>
        </a:spcBef>
        <a:spcAft>
          <a:spcPct val="0"/>
        </a:spcAft>
        <a:defRPr sz="4800">
          <a:solidFill>
            <a:schemeClr val="bg1"/>
          </a:solidFill>
          <a:latin typeface="+mj-lt"/>
          <a:ea typeface="ＭＳ Ｐゴシック" charset="0"/>
          <a:cs typeface="+mj-cs"/>
        </a:defRPr>
      </a:lvl1pPr>
      <a:lvl2pPr algn="l" rtl="0" eaLnBrk="0" fontAlgn="base" hangingPunct="0">
        <a:spcBef>
          <a:spcPct val="0"/>
        </a:spcBef>
        <a:spcAft>
          <a:spcPct val="0"/>
        </a:spcAft>
        <a:defRPr sz="4800">
          <a:solidFill>
            <a:schemeClr val="bg1"/>
          </a:solidFill>
          <a:latin typeface="Arial" charset="0"/>
          <a:ea typeface="ＭＳ Ｐゴシック" charset="0"/>
          <a:cs typeface="Arial" charset="0"/>
        </a:defRPr>
      </a:lvl2pPr>
      <a:lvl3pPr algn="l" rtl="0" eaLnBrk="0" fontAlgn="base" hangingPunct="0">
        <a:spcBef>
          <a:spcPct val="0"/>
        </a:spcBef>
        <a:spcAft>
          <a:spcPct val="0"/>
        </a:spcAft>
        <a:defRPr sz="4800">
          <a:solidFill>
            <a:schemeClr val="bg1"/>
          </a:solidFill>
          <a:latin typeface="Arial" charset="0"/>
          <a:ea typeface="ＭＳ Ｐゴシック" charset="0"/>
          <a:cs typeface="Arial" charset="0"/>
        </a:defRPr>
      </a:lvl3pPr>
      <a:lvl4pPr algn="l" rtl="0" eaLnBrk="0" fontAlgn="base" hangingPunct="0">
        <a:spcBef>
          <a:spcPct val="0"/>
        </a:spcBef>
        <a:spcAft>
          <a:spcPct val="0"/>
        </a:spcAft>
        <a:defRPr sz="4800">
          <a:solidFill>
            <a:schemeClr val="bg1"/>
          </a:solidFill>
          <a:latin typeface="Arial" charset="0"/>
          <a:ea typeface="ＭＳ Ｐゴシック" charset="0"/>
          <a:cs typeface="Arial" charset="0"/>
        </a:defRPr>
      </a:lvl4pPr>
      <a:lvl5pPr algn="l" rtl="0" eaLnBrk="0" fontAlgn="base" hangingPunct="0">
        <a:spcBef>
          <a:spcPct val="0"/>
        </a:spcBef>
        <a:spcAft>
          <a:spcPct val="0"/>
        </a:spcAft>
        <a:defRPr sz="4800">
          <a:solidFill>
            <a:schemeClr val="bg1"/>
          </a:solidFill>
          <a:latin typeface="Arial" charset="0"/>
          <a:ea typeface="ＭＳ Ｐゴシック" charset="0"/>
          <a:cs typeface="Arial" charset="0"/>
        </a:defRPr>
      </a:lvl5pPr>
      <a:lvl6pPr marL="457130" algn="l" rtl="0" eaLnBrk="1" fontAlgn="base" hangingPunct="1">
        <a:spcBef>
          <a:spcPct val="0"/>
        </a:spcBef>
        <a:spcAft>
          <a:spcPct val="0"/>
        </a:spcAft>
        <a:defRPr sz="4800">
          <a:solidFill>
            <a:schemeClr val="bg1"/>
          </a:solidFill>
          <a:latin typeface="Arial" charset="0"/>
          <a:ea typeface="Arial" charset="0"/>
          <a:cs typeface="Arial" charset="0"/>
        </a:defRPr>
      </a:lvl6pPr>
      <a:lvl7pPr marL="914259" algn="l" rtl="0" eaLnBrk="1" fontAlgn="base" hangingPunct="1">
        <a:spcBef>
          <a:spcPct val="0"/>
        </a:spcBef>
        <a:spcAft>
          <a:spcPct val="0"/>
        </a:spcAft>
        <a:defRPr sz="4800">
          <a:solidFill>
            <a:schemeClr val="bg1"/>
          </a:solidFill>
          <a:latin typeface="Arial" charset="0"/>
          <a:ea typeface="Arial" charset="0"/>
          <a:cs typeface="Arial" charset="0"/>
        </a:defRPr>
      </a:lvl7pPr>
      <a:lvl8pPr marL="1371390" algn="l" rtl="0" eaLnBrk="1" fontAlgn="base" hangingPunct="1">
        <a:spcBef>
          <a:spcPct val="0"/>
        </a:spcBef>
        <a:spcAft>
          <a:spcPct val="0"/>
        </a:spcAft>
        <a:defRPr sz="4800">
          <a:solidFill>
            <a:schemeClr val="bg1"/>
          </a:solidFill>
          <a:latin typeface="Arial" charset="0"/>
          <a:ea typeface="Arial" charset="0"/>
          <a:cs typeface="Arial" charset="0"/>
        </a:defRPr>
      </a:lvl8pPr>
      <a:lvl9pPr marL="1828519" algn="l" rtl="0" eaLnBrk="1" fontAlgn="base" hangingPunct="1">
        <a:spcBef>
          <a:spcPct val="0"/>
        </a:spcBef>
        <a:spcAft>
          <a:spcPct val="0"/>
        </a:spcAft>
        <a:defRPr sz="4800">
          <a:solidFill>
            <a:schemeClr val="bg1"/>
          </a:solidFill>
          <a:latin typeface="Arial" charset="0"/>
          <a:ea typeface="Arial" charset="0"/>
          <a:cs typeface="Arial" charset="0"/>
        </a:defRPr>
      </a:lvl9pPr>
    </p:titleStyle>
    <p:bodyStyle>
      <a:lvl1pPr marL="342848" indent="-342848"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836" indent="-285707" algn="l" rtl="0" eaLnBrk="0" fontAlgn="base" hangingPunct="0">
        <a:spcBef>
          <a:spcPct val="20000"/>
        </a:spcBef>
        <a:spcAft>
          <a:spcPct val="0"/>
        </a:spcAft>
        <a:buChar char="–"/>
        <a:defRPr sz="2800">
          <a:solidFill>
            <a:schemeClr val="tx1"/>
          </a:solidFill>
          <a:latin typeface="+mn-lt"/>
          <a:ea typeface="+mn-ea"/>
          <a:cs typeface="+mn-cs"/>
        </a:defRPr>
      </a:lvl2pPr>
      <a:lvl3pPr marL="1142824" indent="-228564" algn="l" rtl="0" eaLnBrk="0" fontAlgn="base" hangingPunct="0">
        <a:spcBef>
          <a:spcPct val="20000"/>
        </a:spcBef>
        <a:spcAft>
          <a:spcPct val="0"/>
        </a:spcAft>
        <a:buChar char="•"/>
        <a:defRPr sz="2400">
          <a:solidFill>
            <a:schemeClr val="tx1"/>
          </a:solidFill>
          <a:latin typeface="+mn-lt"/>
          <a:ea typeface="+mn-ea"/>
          <a:cs typeface="+mn-cs"/>
        </a:defRPr>
      </a:lvl3pPr>
      <a:lvl4pPr marL="1599954" indent="-228564" algn="l" rtl="0" eaLnBrk="0" fontAlgn="base" hangingPunct="0">
        <a:spcBef>
          <a:spcPct val="20000"/>
        </a:spcBef>
        <a:spcAft>
          <a:spcPct val="0"/>
        </a:spcAft>
        <a:buChar char="–"/>
        <a:defRPr sz="2000">
          <a:solidFill>
            <a:schemeClr val="tx1"/>
          </a:solidFill>
          <a:latin typeface="+mn-lt"/>
          <a:ea typeface="+mn-ea"/>
          <a:cs typeface="+mn-cs"/>
        </a:defRPr>
      </a:lvl4pPr>
      <a:lvl5pPr marL="2057085" indent="-228564" algn="l" rtl="0" eaLnBrk="0" fontAlgn="base" hangingPunct="0">
        <a:spcBef>
          <a:spcPct val="20000"/>
        </a:spcBef>
        <a:spcAft>
          <a:spcPct val="0"/>
        </a:spcAft>
        <a:buChar char="»"/>
        <a:defRPr sz="2000">
          <a:solidFill>
            <a:schemeClr val="tx1"/>
          </a:solidFill>
          <a:latin typeface="+mn-lt"/>
          <a:ea typeface="+mn-ea"/>
          <a:cs typeface="+mn-cs"/>
        </a:defRPr>
      </a:lvl5pPr>
      <a:lvl6pPr marL="2514215" indent="-228564" algn="l" rtl="0" eaLnBrk="1" fontAlgn="base" hangingPunct="1">
        <a:spcBef>
          <a:spcPct val="20000"/>
        </a:spcBef>
        <a:spcAft>
          <a:spcPct val="0"/>
        </a:spcAft>
        <a:buChar char="»"/>
        <a:defRPr sz="2000">
          <a:solidFill>
            <a:schemeClr val="tx1"/>
          </a:solidFill>
          <a:latin typeface="+mn-lt"/>
          <a:ea typeface="+mn-ea"/>
          <a:cs typeface="+mn-cs"/>
        </a:defRPr>
      </a:lvl6pPr>
      <a:lvl7pPr marL="2971344" indent="-228564" algn="l" rtl="0" eaLnBrk="1" fontAlgn="base" hangingPunct="1">
        <a:spcBef>
          <a:spcPct val="20000"/>
        </a:spcBef>
        <a:spcAft>
          <a:spcPct val="0"/>
        </a:spcAft>
        <a:buChar char="»"/>
        <a:defRPr sz="2000">
          <a:solidFill>
            <a:schemeClr val="tx1"/>
          </a:solidFill>
          <a:latin typeface="+mn-lt"/>
          <a:ea typeface="+mn-ea"/>
          <a:cs typeface="+mn-cs"/>
        </a:defRPr>
      </a:lvl7pPr>
      <a:lvl8pPr marL="3428475" indent="-228564" algn="l" rtl="0" eaLnBrk="1" fontAlgn="base" hangingPunct="1">
        <a:spcBef>
          <a:spcPct val="20000"/>
        </a:spcBef>
        <a:spcAft>
          <a:spcPct val="0"/>
        </a:spcAft>
        <a:buChar char="»"/>
        <a:defRPr sz="2000">
          <a:solidFill>
            <a:schemeClr val="tx1"/>
          </a:solidFill>
          <a:latin typeface="+mn-lt"/>
          <a:ea typeface="+mn-ea"/>
          <a:cs typeface="+mn-cs"/>
        </a:defRPr>
      </a:lvl8pPr>
      <a:lvl9pPr marL="3885603" indent="-228564"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130" rtl="0" eaLnBrk="1" latinLnBrk="0" hangingPunct="1">
        <a:defRPr sz="1800" kern="1200">
          <a:solidFill>
            <a:schemeClr val="tx1"/>
          </a:solidFill>
          <a:latin typeface="+mn-lt"/>
          <a:ea typeface="+mn-ea"/>
          <a:cs typeface="+mn-cs"/>
        </a:defRPr>
      </a:lvl1pPr>
      <a:lvl2pPr marL="457130" algn="l" defTabSz="457130" rtl="0" eaLnBrk="1" latinLnBrk="0" hangingPunct="1">
        <a:defRPr sz="1800" kern="1200">
          <a:solidFill>
            <a:schemeClr val="tx1"/>
          </a:solidFill>
          <a:latin typeface="+mn-lt"/>
          <a:ea typeface="+mn-ea"/>
          <a:cs typeface="+mn-cs"/>
        </a:defRPr>
      </a:lvl2pPr>
      <a:lvl3pPr marL="914259" algn="l" defTabSz="457130" rtl="0" eaLnBrk="1" latinLnBrk="0" hangingPunct="1">
        <a:defRPr sz="1800" kern="1200">
          <a:solidFill>
            <a:schemeClr val="tx1"/>
          </a:solidFill>
          <a:latin typeface="+mn-lt"/>
          <a:ea typeface="+mn-ea"/>
          <a:cs typeface="+mn-cs"/>
        </a:defRPr>
      </a:lvl3pPr>
      <a:lvl4pPr marL="1371390" algn="l" defTabSz="457130" rtl="0" eaLnBrk="1" latinLnBrk="0" hangingPunct="1">
        <a:defRPr sz="1800" kern="1200">
          <a:solidFill>
            <a:schemeClr val="tx1"/>
          </a:solidFill>
          <a:latin typeface="+mn-lt"/>
          <a:ea typeface="+mn-ea"/>
          <a:cs typeface="+mn-cs"/>
        </a:defRPr>
      </a:lvl4pPr>
      <a:lvl5pPr marL="1828519" algn="l" defTabSz="457130" rtl="0" eaLnBrk="1" latinLnBrk="0" hangingPunct="1">
        <a:defRPr sz="1800" kern="1200">
          <a:solidFill>
            <a:schemeClr val="tx1"/>
          </a:solidFill>
          <a:latin typeface="+mn-lt"/>
          <a:ea typeface="+mn-ea"/>
          <a:cs typeface="+mn-cs"/>
        </a:defRPr>
      </a:lvl5pPr>
      <a:lvl6pPr marL="2285649" algn="l" defTabSz="457130" rtl="0" eaLnBrk="1" latinLnBrk="0" hangingPunct="1">
        <a:defRPr sz="1800" kern="1200">
          <a:solidFill>
            <a:schemeClr val="tx1"/>
          </a:solidFill>
          <a:latin typeface="+mn-lt"/>
          <a:ea typeface="+mn-ea"/>
          <a:cs typeface="+mn-cs"/>
        </a:defRPr>
      </a:lvl6pPr>
      <a:lvl7pPr marL="2742780" algn="l" defTabSz="457130" rtl="0" eaLnBrk="1" latinLnBrk="0" hangingPunct="1">
        <a:defRPr sz="1800" kern="1200">
          <a:solidFill>
            <a:schemeClr val="tx1"/>
          </a:solidFill>
          <a:latin typeface="+mn-lt"/>
          <a:ea typeface="+mn-ea"/>
          <a:cs typeface="+mn-cs"/>
        </a:defRPr>
      </a:lvl7pPr>
      <a:lvl8pPr marL="3199908" algn="l" defTabSz="457130" rtl="0" eaLnBrk="1" latinLnBrk="0" hangingPunct="1">
        <a:defRPr sz="1800" kern="1200">
          <a:solidFill>
            <a:schemeClr val="tx1"/>
          </a:solidFill>
          <a:latin typeface="+mn-lt"/>
          <a:ea typeface="+mn-ea"/>
          <a:cs typeface="+mn-cs"/>
        </a:defRPr>
      </a:lvl8pPr>
      <a:lvl9pPr marL="3657039" algn="l" defTabSz="4571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tags" Target="../tags/tag3.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9.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tags" Target="../tags/tag5.xml"/><Relationship Id="rId1" Type="http://schemas.openxmlformats.org/officeDocument/2006/relationships/tags" Target="../tags/tag4.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tags" Target="../tags/tag7.xml"/><Relationship Id="rId1" Type="http://schemas.openxmlformats.org/officeDocument/2006/relationships/tags" Target="../tags/tag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ctrTitle"/>
          </p:nvPr>
        </p:nvSpPr>
        <p:spPr>
          <a:xfrm>
            <a:off x="1483532" y="4087199"/>
            <a:ext cx="7406640" cy="1472184"/>
          </a:xfrm>
        </p:spPr>
        <p:txBody>
          <a:bodyPr lIns="35715" tIns="35715" rIns="35715" bIns="35715">
            <a:normAutofit fontScale="90000"/>
          </a:bodyPr>
          <a:lstStyle/>
          <a:p>
            <a:pPr algn="ctr" eaLnBrk="1" hangingPunct="1">
              <a:defRPr/>
            </a:pPr>
            <a:r>
              <a:rPr lang="en-US" sz="3900" dirty="0">
                <a:effectLst>
                  <a:outerShdw blurRad="38100" dist="38100" dir="2700000" algn="tl">
                    <a:srgbClr val="C0C0C0"/>
                  </a:outerShdw>
                </a:effectLst>
              </a:rPr>
              <a:t>FIT1045</a:t>
            </a:r>
            <a:br>
              <a:rPr lang="en-US" sz="3900" dirty="0">
                <a:effectLst>
                  <a:outerShdw blurRad="38100" dist="38100" dir="2700000" algn="tl">
                    <a:srgbClr val="C0C0C0"/>
                  </a:outerShdw>
                </a:effectLst>
              </a:rPr>
            </a:br>
            <a:r>
              <a:rPr lang="en-US" sz="3900" dirty="0">
                <a:effectLst>
                  <a:outerShdw blurRad="38100" dist="38100" dir="2700000" algn="tl">
                    <a:srgbClr val="C0C0C0"/>
                  </a:outerShdw>
                </a:effectLst>
              </a:rPr>
              <a:t>Introduction to Algorithms and Programming</a:t>
            </a:r>
            <a:br>
              <a:rPr lang="en-US" sz="3900" dirty="0">
                <a:effectLst>
                  <a:outerShdw blurRad="38100" dist="38100" dir="2700000" algn="tl">
                    <a:srgbClr val="C0C0C0"/>
                  </a:outerShdw>
                </a:effectLst>
              </a:rPr>
            </a:br>
            <a:r>
              <a:rPr lang="en-US" sz="3900" dirty="0">
                <a:effectLst>
                  <a:outerShdw blurRad="38100" dist="38100" dir="2700000" algn="tl">
                    <a:srgbClr val="C0C0C0"/>
                  </a:outerShdw>
                </a:effectLst>
              </a:rPr>
              <a:t/>
            </a:r>
            <a:br>
              <a:rPr lang="en-US" sz="3900" dirty="0">
                <a:effectLst>
                  <a:outerShdw blurRad="38100" dist="38100" dir="2700000" algn="tl">
                    <a:srgbClr val="C0C0C0"/>
                  </a:outerShdw>
                </a:effectLst>
              </a:rPr>
            </a:br>
            <a:r>
              <a:rPr lang="en-US" sz="3900" dirty="0">
                <a:effectLst>
                  <a:outerShdw blurRad="38100" dist="38100" dir="2700000" algn="tl">
                    <a:srgbClr val="C0C0C0"/>
                  </a:outerShdw>
                </a:effectLst>
              </a:rPr>
              <a:t>Lecture 15</a:t>
            </a:r>
            <a:br>
              <a:rPr lang="en-US" sz="3900" dirty="0">
                <a:effectLst>
                  <a:outerShdw blurRad="38100" dist="38100" dir="2700000" algn="tl">
                    <a:srgbClr val="C0C0C0"/>
                  </a:outerShdw>
                </a:effectLst>
              </a:rPr>
            </a:br>
            <a:r>
              <a:rPr lang="en-US" sz="3900" dirty="0">
                <a:effectLst>
                  <a:outerShdw blurRad="38100" dist="38100" dir="2700000" algn="tl">
                    <a:srgbClr val="C0C0C0"/>
                  </a:outerShdw>
                </a:effectLst>
              </a:rPr>
              <a:t/>
            </a:r>
            <a:br>
              <a:rPr lang="en-US" sz="3900" dirty="0">
                <a:effectLst>
                  <a:outerShdw blurRad="38100" dist="38100" dir="2700000" algn="tl">
                    <a:srgbClr val="C0C0C0"/>
                  </a:outerShdw>
                </a:effectLst>
              </a:rPr>
            </a:br>
            <a:r>
              <a:rPr lang="en-US" sz="3900" dirty="0">
                <a:effectLst>
                  <a:outerShdw blurRad="38100" dist="38100" dir="2700000" algn="tl">
                    <a:srgbClr val="C0C0C0"/>
                  </a:outerShdw>
                </a:effectLst>
              </a:rPr>
              <a:t>Recursive </a:t>
            </a:r>
            <a:r>
              <a:rPr lang="en-US" sz="3900" dirty="0" smtClean="0">
                <a:effectLst>
                  <a:outerShdw blurRad="38100" dist="38100" dir="2700000" algn="tl">
                    <a:srgbClr val="C0C0C0"/>
                  </a:outerShdw>
                </a:effectLst>
              </a:rPr>
              <a:t>Sorting</a:t>
            </a:r>
            <a:endParaRPr lang="en-US" sz="3900" dirty="0">
              <a:effectLst>
                <a:outerShdw blurRad="38100" dist="38100" dir="2700000" algn="tl">
                  <a:srgbClr val="C0C0C0"/>
                </a:outerShdw>
              </a:effectLst>
            </a:endParaRPr>
          </a:p>
        </p:txBody>
      </p:sp>
      <p:sp>
        <p:nvSpPr>
          <p:cNvPr id="6147" name="Rectangle 2"/>
          <p:cNvSpPr>
            <a:spLocks/>
          </p:cNvSpPr>
          <p:nvPr/>
        </p:nvSpPr>
        <p:spPr bwMode="auto">
          <a:xfrm>
            <a:off x="1113979" y="6232922"/>
            <a:ext cx="7241977" cy="60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pPr algn="ctr"/>
            <a:r>
              <a:rPr lang="en-US" sz="600">
                <a:cs typeface="Arial" pitchFamily="34" charset="0"/>
                <a:sym typeface="Arial" pitchFamily="34" charset="0"/>
              </a:rPr>
              <a:t>COMMONWEALTH OF AUSTRALIA</a:t>
            </a:r>
          </a:p>
          <a:p>
            <a:pPr algn="ctr"/>
            <a:r>
              <a:rPr lang="en-US" sz="600">
                <a:cs typeface="Arial" pitchFamily="34" charset="0"/>
                <a:sym typeface="Arial" pitchFamily="34" charset="0"/>
              </a:rPr>
              <a:t>Copyright Regulations 1969</a:t>
            </a:r>
          </a:p>
          <a:p>
            <a:pPr algn="ctr"/>
            <a:r>
              <a:rPr lang="en-US" sz="600">
                <a:cs typeface="Arial" pitchFamily="34" charset="0"/>
                <a:sym typeface="Arial" pitchFamily="34" charset="0"/>
              </a:rPr>
              <a:t>WARNING</a:t>
            </a:r>
          </a:p>
          <a:p>
            <a:pPr algn="ctr"/>
            <a:r>
              <a:rPr lang="en-US" sz="600">
                <a:cs typeface="Arial" pitchFamily="34" charset="0"/>
                <a:sym typeface="Arial" pitchFamily="34" charset="0"/>
              </a:rPr>
              <a:t>This material has been reproduced and communicated to you by or on behalf of Monash University pursuant to Part VB of the Copyright Act 1968 (the Act).The material in this communication may be subject to copyright under the Act.Any further reproduction or communication of this material by you may be the subject of copyright protection under the Act.</a:t>
            </a:r>
          </a:p>
          <a:p>
            <a:pPr algn="ctr"/>
            <a:r>
              <a:rPr lang="en-US" sz="600">
                <a:cs typeface="Arial" pitchFamily="34" charset="0"/>
                <a:sym typeface="Arial" pitchFamily="34" charset="0"/>
              </a:rPr>
              <a:t>Do not remove this notice.</a:t>
            </a:r>
          </a:p>
        </p:txBody>
      </p:sp>
    </p:spTree>
    <p:extLst>
      <p:ext uri="{BB962C8B-B14F-4D97-AF65-F5344CB8AC3E}">
        <p14:creationId xmlns:p14="http://schemas.microsoft.com/office/powerpoint/2010/main" val="66405218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1"/>
          <p:cNvSpPr>
            <a:spLocks noChangeArrowheads="1"/>
          </p:cNvSpPr>
          <p:nvPr/>
        </p:nvSpPr>
        <p:spPr bwMode="auto">
          <a:xfrm>
            <a:off x="4648201" y="2286000"/>
            <a:ext cx="21336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498" name="Rectangle 20"/>
          <p:cNvSpPr>
            <a:spLocks noChangeArrowheads="1"/>
          </p:cNvSpPr>
          <p:nvPr/>
        </p:nvSpPr>
        <p:spPr bwMode="auto">
          <a:xfrm>
            <a:off x="2590800" y="2286000"/>
            <a:ext cx="20574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499" name="Rectangle 8"/>
          <p:cNvSpPr>
            <a:spLocks noChangeArrowheads="1"/>
          </p:cNvSpPr>
          <p:nvPr/>
        </p:nvSpPr>
        <p:spPr bwMode="auto">
          <a:xfrm>
            <a:off x="2597150" y="2292350"/>
            <a:ext cx="4178300" cy="673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106500" name="Line 9"/>
          <p:cNvSpPr>
            <a:spLocks noChangeShapeType="1"/>
          </p:cNvSpPr>
          <p:nvPr/>
        </p:nvSpPr>
        <p:spPr bwMode="auto">
          <a:xfrm>
            <a:off x="4648200" y="2286000"/>
            <a:ext cx="0" cy="6858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06501" name="Line 22"/>
          <p:cNvSpPr>
            <a:spLocks noChangeShapeType="1"/>
          </p:cNvSpPr>
          <p:nvPr/>
        </p:nvSpPr>
        <p:spPr bwMode="auto">
          <a:xfrm>
            <a:off x="4648200" y="3124201"/>
            <a:ext cx="0" cy="609600"/>
          </a:xfrm>
          <a:prstGeom prst="line">
            <a:avLst/>
          </a:prstGeom>
          <a:noFill/>
          <a:ln w="5715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91435" tIns="45718" rIns="91435" bIns="0" anchor="ctr"/>
          <a:lstStyle/>
          <a:p>
            <a:endParaRPr lang="en-US"/>
          </a:p>
        </p:txBody>
      </p:sp>
      <p:sp>
        <p:nvSpPr>
          <p:cNvPr id="95255" name="Rectangle 23"/>
          <p:cNvSpPr>
            <a:spLocks noChangeArrowheads="1"/>
          </p:cNvSpPr>
          <p:nvPr/>
        </p:nvSpPr>
        <p:spPr bwMode="auto">
          <a:xfrm>
            <a:off x="3276600" y="3886200"/>
            <a:ext cx="2667000" cy="452048"/>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dirty="0" err="1">
                <a:solidFill>
                  <a:srgbClr val="333399"/>
                </a:solidFill>
                <a:effectLst>
                  <a:outerShdw blurRad="38100" dist="38100" dir="2700000" algn="tl">
                    <a:srgbClr val="DDDDDD"/>
                  </a:outerShdw>
                </a:effectLst>
                <a:latin typeface="Courier New" charset="0"/>
              </a:rPr>
              <a:t>merge_sort</a:t>
            </a:r>
            <a:endParaRPr lang="en-US" sz="2800" b="1" dirty="0">
              <a:solidFill>
                <a:srgbClr val="333399"/>
              </a:solidFill>
              <a:effectLst>
                <a:outerShdw blurRad="38100" dist="38100" dir="2700000" algn="tl">
                  <a:srgbClr val="DDDDDD"/>
                </a:outerShdw>
              </a:effectLst>
              <a:latin typeface="Courier New" charset="0"/>
            </a:endParaRPr>
          </a:p>
        </p:txBody>
      </p:sp>
      <p:sp>
        <p:nvSpPr>
          <p:cNvPr id="106503" name="Line 24"/>
          <p:cNvSpPr>
            <a:spLocks noChangeShapeType="1"/>
          </p:cNvSpPr>
          <p:nvPr/>
        </p:nvSpPr>
        <p:spPr bwMode="auto">
          <a:xfrm>
            <a:off x="4648200" y="4419600"/>
            <a:ext cx="0" cy="609600"/>
          </a:xfrm>
          <a:prstGeom prst="line">
            <a:avLst/>
          </a:prstGeom>
          <a:noFill/>
          <a:ln w="5715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91435" tIns="45718" rIns="91435" bIns="0" anchor="ctr"/>
          <a:lstStyle/>
          <a:p>
            <a:endParaRPr lang="en-US"/>
          </a:p>
        </p:txBody>
      </p:sp>
      <p:sp>
        <p:nvSpPr>
          <p:cNvPr id="106504" name="Rectangle 27"/>
          <p:cNvSpPr>
            <a:spLocks noChangeArrowheads="1"/>
          </p:cNvSpPr>
          <p:nvPr/>
        </p:nvSpPr>
        <p:spPr bwMode="auto">
          <a:xfrm>
            <a:off x="2949575"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05" name="Rectangle 26"/>
          <p:cNvSpPr>
            <a:spLocks noChangeArrowheads="1"/>
          </p:cNvSpPr>
          <p:nvPr/>
        </p:nvSpPr>
        <p:spPr bwMode="auto">
          <a:xfrm>
            <a:off x="2568575" y="5270500"/>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06" name="Rectangle 28"/>
          <p:cNvSpPr>
            <a:spLocks noChangeArrowheads="1"/>
          </p:cNvSpPr>
          <p:nvPr/>
        </p:nvSpPr>
        <p:spPr bwMode="auto">
          <a:xfrm>
            <a:off x="3330576" y="5270500"/>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07" name="Rectangle 29"/>
          <p:cNvSpPr>
            <a:spLocks noChangeArrowheads="1"/>
          </p:cNvSpPr>
          <p:nvPr/>
        </p:nvSpPr>
        <p:spPr bwMode="auto">
          <a:xfrm>
            <a:off x="3711575" y="5270500"/>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08" name="Rectangle 30"/>
          <p:cNvSpPr>
            <a:spLocks noChangeArrowheads="1"/>
          </p:cNvSpPr>
          <p:nvPr/>
        </p:nvSpPr>
        <p:spPr bwMode="auto">
          <a:xfrm>
            <a:off x="4092575"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09" name="Rectangle 31"/>
          <p:cNvSpPr>
            <a:spLocks noChangeArrowheads="1"/>
          </p:cNvSpPr>
          <p:nvPr/>
        </p:nvSpPr>
        <p:spPr bwMode="auto">
          <a:xfrm>
            <a:off x="4473576"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10" name="Rectangle 32"/>
          <p:cNvSpPr>
            <a:spLocks noChangeArrowheads="1"/>
          </p:cNvSpPr>
          <p:nvPr/>
        </p:nvSpPr>
        <p:spPr bwMode="auto">
          <a:xfrm>
            <a:off x="4854575"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11" name="Rectangle 33"/>
          <p:cNvSpPr>
            <a:spLocks noChangeArrowheads="1"/>
          </p:cNvSpPr>
          <p:nvPr/>
        </p:nvSpPr>
        <p:spPr bwMode="auto">
          <a:xfrm>
            <a:off x="5235575" y="5270500"/>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12" name="Rectangle 34"/>
          <p:cNvSpPr>
            <a:spLocks noChangeArrowheads="1"/>
          </p:cNvSpPr>
          <p:nvPr/>
        </p:nvSpPr>
        <p:spPr bwMode="auto">
          <a:xfrm>
            <a:off x="5616576"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13" name="Rectangle 35"/>
          <p:cNvSpPr>
            <a:spLocks noChangeArrowheads="1"/>
          </p:cNvSpPr>
          <p:nvPr/>
        </p:nvSpPr>
        <p:spPr bwMode="auto">
          <a:xfrm>
            <a:off x="5997575"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14" name="Rectangle 36"/>
          <p:cNvSpPr>
            <a:spLocks noChangeArrowheads="1"/>
          </p:cNvSpPr>
          <p:nvPr/>
        </p:nvSpPr>
        <p:spPr bwMode="auto">
          <a:xfrm>
            <a:off x="6378575" y="5270500"/>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6515" name="Rectangle 25"/>
          <p:cNvSpPr>
            <a:spLocks noChangeArrowheads="1"/>
          </p:cNvSpPr>
          <p:nvPr/>
        </p:nvSpPr>
        <p:spPr bwMode="auto">
          <a:xfrm>
            <a:off x="2574926" y="5276850"/>
            <a:ext cx="4178300" cy="673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95273" name="Rectangle 41"/>
          <p:cNvSpPr>
            <a:spLocks noChangeArrowheads="1"/>
          </p:cNvSpPr>
          <p:nvPr/>
        </p:nvSpPr>
        <p:spPr bwMode="auto">
          <a:xfrm>
            <a:off x="447675" y="5257801"/>
            <a:ext cx="1981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95275" name="Rectangle 43"/>
          <p:cNvSpPr>
            <a:spLocks noChangeArrowheads="1"/>
          </p:cNvSpPr>
          <p:nvPr/>
        </p:nvSpPr>
        <p:spPr bwMode="auto">
          <a:xfrm>
            <a:off x="685800" y="2286001"/>
            <a:ext cx="17526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
        <p:nvSpPr>
          <p:cNvPr id="106518" name="Title 1"/>
          <p:cNvSpPr>
            <a:spLocks noGrp="1"/>
          </p:cNvSpPr>
          <p:nvPr>
            <p:ph type="title"/>
          </p:nvPr>
        </p:nvSpPr>
        <p:spPr/>
        <p:txBody>
          <a:bodyPr/>
          <a:lstStyle/>
          <a:p>
            <a:pPr eaLnBrk="1" hangingPunct="1"/>
            <a:r>
              <a:rPr lang="en-US">
                <a:latin typeface="Arial" charset="0"/>
              </a:rPr>
              <a:t>Merge Sort</a:t>
            </a:r>
          </a:p>
        </p:txBody>
      </p:sp>
    </p:spTree>
    <p:extLst>
      <p:ext uri="{BB962C8B-B14F-4D97-AF65-F5344CB8AC3E}">
        <p14:creationId xmlns:p14="http://schemas.microsoft.com/office/powerpoint/2010/main" val="293526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5255"/>
                                        </p:tgtEl>
                                        <p:attrNameLst>
                                          <p:attrName>style.visibility</p:attrName>
                                        </p:attrNameLst>
                                      </p:cBhvr>
                                      <p:to>
                                        <p:strVal val="visible"/>
                                      </p:to>
                                    </p:set>
                                    <p:animEffect transition="in" filter="slide(fromLeft)">
                                      <p:cBhvr>
                                        <p:cTn id="7" dur="500"/>
                                        <p:tgtEl>
                                          <p:spTgt spid="95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Line 8"/>
          <p:cNvSpPr>
            <a:spLocks noChangeShapeType="1"/>
          </p:cNvSpPr>
          <p:nvPr/>
        </p:nvSpPr>
        <p:spPr bwMode="auto">
          <a:xfrm>
            <a:off x="4648200" y="3124200"/>
            <a:ext cx="0" cy="1828800"/>
          </a:xfrm>
          <a:prstGeom prst="line">
            <a:avLst/>
          </a:prstGeom>
          <a:noFill/>
          <a:ln w="57150">
            <a:solidFill>
              <a:schemeClr val="tx1"/>
            </a:solidFill>
            <a:round/>
            <a:headEnd type="arrow" w="med" len="med"/>
            <a:tailEnd/>
          </a:ln>
          <a:extLst>
            <a:ext uri="{909E8E84-426E-40DD-AFC4-6F175D3DCCD1}">
              <a14:hiddenFill xmlns:a14="http://schemas.microsoft.com/office/drawing/2010/main">
                <a:noFill/>
              </a14:hiddenFill>
            </a:ext>
          </a:extLst>
        </p:spPr>
        <p:txBody>
          <a:bodyPr wrap="none" lIns="91435" tIns="45718" rIns="91435" bIns="0" anchor="ctr"/>
          <a:lstStyle/>
          <a:p>
            <a:endParaRPr lang="en-US"/>
          </a:p>
        </p:txBody>
      </p:sp>
      <p:sp>
        <p:nvSpPr>
          <p:cNvPr id="97304" name="Rectangle 24"/>
          <p:cNvSpPr>
            <a:spLocks noChangeArrowheads="1"/>
          </p:cNvSpPr>
          <p:nvPr/>
        </p:nvSpPr>
        <p:spPr bwMode="auto">
          <a:xfrm>
            <a:off x="522288" y="5245101"/>
            <a:ext cx="1981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97305" name="Rectangle 25"/>
          <p:cNvSpPr>
            <a:spLocks noChangeArrowheads="1"/>
          </p:cNvSpPr>
          <p:nvPr/>
        </p:nvSpPr>
        <p:spPr bwMode="auto">
          <a:xfrm>
            <a:off x="762000" y="2286001"/>
            <a:ext cx="17526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
        <p:nvSpPr>
          <p:cNvPr id="108548" name="Title 1"/>
          <p:cNvSpPr>
            <a:spLocks noGrp="1"/>
          </p:cNvSpPr>
          <p:nvPr>
            <p:ph type="title"/>
          </p:nvPr>
        </p:nvSpPr>
        <p:spPr/>
        <p:txBody>
          <a:bodyPr/>
          <a:lstStyle/>
          <a:p>
            <a:pPr eaLnBrk="1" hangingPunct="1"/>
            <a:r>
              <a:rPr lang="en-US">
                <a:latin typeface="Arial" charset="0"/>
              </a:rPr>
              <a:t>Merge Sort</a:t>
            </a:r>
          </a:p>
        </p:txBody>
      </p:sp>
      <p:sp>
        <p:nvSpPr>
          <p:cNvPr id="108549" name="Rectangle 27"/>
          <p:cNvSpPr>
            <a:spLocks noChangeArrowheads="1"/>
          </p:cNvSpPr>
          <p:nvPr/>
        </p:nvSpPr>
        <p:spPr bwMode="auto">
          <a:xfrm>
            <a:off x="2949575"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50" name="Rectangle 26"/>
          <p:cNvSpPr>
            <a:spLocks noChangeArrowheads="1"/>
          </p:cNvSpPr>
          <p:nvPr/>
        </p:nvSpPr>
        <p:spPr bwMode="auto">
          <a:xfrm>
            <a:off x="2568575" y="5270500"/>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51" name="Rectangle 28"/>
          <p:cNvSpPr>
            <a:spLocks noChangeArrowheads="1"/>
          </p:cNvSpPr>
          <p:nvPr/>
        </p:nvSpPr>
        <p:spPr bwMode="auto">
          <a:xfrm>
            <a:off x="3330576" y="5270500"/>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52" name="Rectangle 29"/>
          <p:cNvSpPr>
            <a:spLocks noChangeArrowheads="1"/>
          </p:cNvSpPr>
          <p:nvPr/>
        </p:nvSpPr>
        <p:spPr bwMode="auto">
          <a:xfrm>
            <a:off x="3711575" y="5270500"/>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53" name="Rectangle 30"/>
          <p:cNvSpPr>
            <a:spLocks noChangeArrowheads="1"/>
          </p:cNvSpPr>
          <p:nvPr/>
        </p:nvSpPr>
        <p:spPr bwMode="auto">
          <a:xfrm>
            <a:off x="4092575"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54" name="Rectangle 31"/>
          <p:cNvSpPr>
            <a:spLocks noChangeArrowheads="1"/>
          </p:cNvSpPr>
          <p:nvPr/>
        </p:nvSpPr>
        <p:spPr bwMode="auto">
          <a:xfrm>
            <a:off x="4473576"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55" name="Rectangle 32"/>
          <p:cNvSpPr>
            <a:spLocks noChangeArrowheads="1"/>
          </p:cNvSpPr>
          <p:nvPr/>
        </p:nvSpPr>
        <p:spPr bwMode="auto">
          <a:xfrm>
            <a:off x="4854575"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56" name="Rectangle 33"/>
          <p:cNvSpPr>
            <a:spLocks noChangeArrowheads="1"/>
          </p:cNvSpPr>
          <p:nvPr/>
        </p:nvSpPr>
        <p:spPr bwMode="auto">
          <a:xfrm>
            <a:off x="5235575" y="5270500"/>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57" name="Rectangle 34"/>
          <p:cNvSpPr>
            <a:spLocks noChangeArrowheads="1"/>
          </p:cNvSpPr>
          <p:nvPr/>
        </p:nvSpPr>
        <p:spPr bwMode="auto">
          <a:xfrm>
            <a:off x="5616576"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58" name="Rectangle 35"/>
          <p:cNvSpPr>
            <a:spLocks noChangeArrowheads="1"/>
          </p:cNvSpPr>
          <p:nvPr/>
        </p:nvSpPr>
        <p:spPr bwMode="auto">
          <a:xfrm>
            <a:off x="5997575" y="5270500"/>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59" name="Rectangle 36"/>
          <p:cNvSpPr>
            <a:spLocks noChangeArrowheads="1"/>
          </p:cNvSpPr>
          <p:nvPr/>
        </p:nvSpPr>
        <p:spPr bwMode="auto">
          <a:xfrm>
            <a:off x="6378575" y="5270500"/>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60" name="Rectangle 25"/>
          <p:cNvSpPr>
            <a:spLocks noChangeArrowheads="1"/>
          </p:cNvSpPr>
          <p:nvPr/>
        </p:nvSpPr>
        <p:spPr bwMode="auto">
          <a:xfrm>
            <a:off x="2574926" y="5276850"/>
            <a:ext cx="4178300" cy="673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108561" name="Rectangle 27"/>
          <p:cNvSpPr>
            <a:spLocks noChangeArrowheads="1"/>
          </p:cNvSpPr>
          <p:nvPr/>
        </p:nvSpPr>
        <p:spPr bwMode="auto">
          <a:xfrm>
            <a:off x="2944813"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62" name="Rectangle 26"/>
          <p:cNvSpPr>
            <a:spLocks noChangeArrowheads="1"/>
          </p:cNvSpPr>
          <p:nvPr/>
        </p:nvSpPr>
        <p:spPr bwMode="auto">
          <a:xfrm>
            <a:off x="2563814" y="2301875"/>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63" name="Rectangle 28"/>
          <p:cNvSpPr>
            <a:spLocks noChangeArrowheads="1"/>
          </p:cNvSpPr>
          <p:nvPr/>
        </p:nvSpPr>
        <p:spPr bwMode="auto">
          <a:xfrm>
            <a:off x="3325813" y="2301875"/>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64" name="Rectangle 29"/>
          <p:cNvSpPr>
            <a:spLocks noChangeArrowheads="1"/>
          </p:cNvSpPr>
          <p:nvPr/>
        </p:nvSpPr>
        <p:spPr bwMode="auto">
          <a:xfrm>
            <a:off x="3706814" y="2301875"/>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65" name="Rectangle 30"/>
          <p:cNvSpPr>
            <a:spLocks noChangeArrowheads="1"/>
          </p:cNvSpPr>
          <p:nvPr/>
        </p:nvSpPr>
        <p:spPr bwMode="auto">
          <a:xfrm>
            <a:off x="4087813"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66" name="Rectangle 31"/>
          <p:cNvSpPr>
            <a:spLocks noChangeArrowheads="1"/>
          </p:cNvSpPr>
          <p:nvPr/>
        </p:nvSpPr>
        <p:spPr bwMode="auto">
          <a:xfrm>
            <a:off x="4468813"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67" name="Rectangle 32"/>
          <p:cNvSpPr>
            <a:spLocks noChangeArrowheads="1"/>
          </p:cNvSpPr>
          <p:nvPr/>
        </p:nvSpPr>
        <p:spPr bwMode="auto">
          <a:xfrm>
            <a:off x="4849814"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68" name="Rectangle 33"/>
          <p:cNvSpPr>
            <a:spLocks noChangeArrowheads="1"/>
          </p:cNvSpPr>
          <p:nvPr/>
        </p:nvSpPr>
        <p:spPr bwMode="auto">
          <a:xfrm>
            <a:off x="5230813" y="2301875"/>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69" name="Rectangle 34"/>
          <p:cNvSpPr>
            <a:spLocks noChangeArrowheads="1"/>
          </p:cNvSpPr>
          <p:nvPr/>
        </p:nvSpPr>
        <p:spPr bwMode="auto">
          <a:xfrm>
            <a:off x="5611813"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70" name="Rectangle 35"/>
          <p:cNvSpPr>
            <a:spLocks noChangeArrowheads="1"/>
          </p:cNvSpPr>
          <p:nvPr/>
        </p:nvSpPr>
        <p:spPr bwMode="auto">
          <a:xfrm>
            <a:off x="5992814"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71" name="Rectangle 36"/>
          <p:cNvSpPr>
            <a:spLocks noChangeArrowheads="1"/>
          </p:cNvSpPr>
          <p:nvPr/>
        </p:nvSpPr>
        <p:spPr bwMode="auto">
          <a:xfrm>
            <a:off x="6373813" y="2301875"/>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08572" name="Rectangle 25"/>
          <p:cNvSpPr>
            <a:spLocks noChangeArrowheads="1"/>
          </p:cNvSpPr>
          <p:nvPr/>
        </p:nvSpPr>
        <p:spPr bwMode="auto">
          <a:xfrm>
            <a:off x="2570163" y="2308225"/>
            <a:ext cx="4178300" cy="673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Tree>
    <p:extLst>
      <p:ext uri="{BB962C8B-B14F-4D97-AF65-F5344CB8AC3E}">
        <p14:creationId xmlns:p14="http://schemas.microsoft.com/office/powerpoint/2010/main" val="72894294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07" name="Rectangle 31"/>
          <p:cNvSpPr>
            <a:spLocks noChangeArrowheads="1"/>
          </p:cNvSpPr>
          <p:nvPr/>
        </p:nvSpPr>
        <p:spPr bwMode="auto">
          <a:xfrm>
            <a:off x="762000" y="2286001"/>
            <a:ext cx="17526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
        <p:nvSpPr>
          <p:cNvPr id="110594" name="Title 1"/>
          <p:cNvSpPr>
            <a:spLocks noGrp="1"/>
          </p:cNvSpPr>
          <p:nvPr>
            <p:ph type="title"/>
          </p:nvPr>
        </p:nvSpPr>
        <p:spPr/>
        <p:txBody>
          <a:bodyPr/>
          <a:lstStyle/>
          <a:p>
            <a:pPr eaLnBrk="1" hangingPunct="1"/>
            <a:r>
              <a:rPr lang="en-US">
                <a:latin typeface="Arial" charset="0"/>
              </a:rPr>
              <a:t>Merge Sort</a:t>
            </a:r>
          </a:p>
        </p:txBody>
      </p:sp>
      <p:sp>
        <p:nvSpPr>
          <p:cNvPr id="110595" name="Rectangle 27"/>
          <p:cNvSpPr>
            <a:spLocks noChangeArrowheads="1"/>
          </p:cNvSpPr>
          <p:nvPr/>
        </p:nvSpPr>
        <p:spPr bwMode="auto">
          <a:xfrm>
            <a:off x="2944813"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596" name="Rectangle 26"/>
          <p:cNvSpPr>
            <a:spLocks noChangeArrowheads="1"/>
          </p:cNvSpPr>
          <p:nvPr/>
        </p:nvSpPr>
        <p:spPr bwMode="auto">
          <a:xfrm>
            <a:off x="2563814" y="2301875"/>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597" name="Rectangle 28"/>
          <p:cNvSpPr>
            <a:spLocks noChangeArrowheads="1"/>
          </p:cNvSpPr>
          <p:nvPr/>
        </p:nvSpPr>
        <p:spPr bwMode="auto">
          <a:xfrm>
            <a:off x="3325813" y="2301875"/>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598" name="Rectangle 29"/>
          <p:cNvSpPr>
            <a:spLocks noChangeArrowheads="1"/>
          </p:cNvSpPr>
          <p:nvPr/>
        </p:nvSpPr>
        <p:spPr bwMode="auto">
          <a:xfrm>
            <a:off x="3706814" y="2301875"/>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599" name="Rectangle 30"/>
          <p:cNvSpPr>
            <a:spLocks noChangeArrowheads="1"/>
          </p:cNvSpPr>
          <p:nvPr/>
        </p:nvSpPr>
        <p:spPr bwMode="auto">
          <a:xfrm>
            <a:off x="4087813"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600" name="Rectangle 31"/>
          <p:cNvSpPr>
            <a:spLocks noChangeArrowheads="1"/>
          </p:cNvSpPr>
          <p:nvPr/>
        </p:nvSpPr>
        <p:spPr bwMode="auto">
          <a:xfrm>
            <a:off x="4468813"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601" name="Rectangle 32"/>
          <p:cNvSpPr>
            <a:spLocks noChangeArrowheads="1"/>
          </p:cNvSpPr>
          <p:nvPr/>
        </p:nvSpPr>
        <p:spPr bwMode="auto">
          <a:xfrm>
            <a:off x="4849814"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602" name="Rectangle 33"/>
          <p:cNvSpPr>
            <a:spLocks noChangeArrowheads="1"/>
          </p:cNvSpPr>
          <p:nvPr/>
        </p:nvSpPr>
        <p:spPr bwMode="auto">
          <a:xfrm>
            <a:off x="5230813" y="2301875"/>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603" name="Rectangle 34"/>
          <p:cNvSpPr>
            <a:spLocks noChangeArrowheads="1"/>
          </p:cNvSpPr>
          <p:nvPr/>
        </p:nvSpPr>
        <p:spPr bwMode="auto">
          <a:xfrm>
            <a:off x="5611813"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604" name="Rectangle 35"/>
          <p:cNvSpPr>
            <a:spLocks noChangeArrowheads="1"/>
          </p:cNvSpPr>
          <p:nvPr/>
        </p:nvSpPr>
        <p:spPr bwMode="auto">
          <a:xfrm>
            <a:off x="5992814" y="2301875"/>
            <a:ext cx="381000" cy="685800"/>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605" name="Rectangle 36"/>
          <p:cNvSpPr>
            <a:spLocks noChangeArrowheads="1"/>
          </p:cNvSpPr>
          <p:nvPr/>
        </p:nvSpPr>
        <p:spPr bwMode="auto">
          <a:xfrm>
            <a:off x="6373813" y="2301875"/>
            <a:ext cx="381000" cy="685800"/>
          </a:xfrm>
          <a:prstGeom prst="rect">
            <a:avLst/>
          </a:prstGeom>
          <a:solidFill>
            <a:srgbClr val="FF0000"/>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endParaRPr lang="en-AU"/>
          </a:p>
        </p:txBody>
      </p:sp>
      <p:sp>
        <p:nvSpPr>
          <p:cNvPr id="110606" name="Rectangle 25"/>
          <p:cNvSpPr>
            <a:spLocks noChangeArrowheads="1"/>
          </p:cNvSpPr>
          <p:nvPr/>
        </p:nvSpPr>
        <p:spPr bwMode="auto">
          <a:xfrm>
            <a:off x="2570163" y="2308225"/>
            <a:ext cx="4178300" cy="673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Tree>
    <p:extLst>
      <p:ext uri="{BB962C8B-B14F-4D97-AF65-F5344CB8AC3E}">
        <p14:creationId xmlns:p14="http://schemas.microsoft.com/office/powerpoint/2010/main" val="3335108163"/>
      </p:ext>
    </p:extLst>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p:cNvSpPr>
            <a:spLocks noChangeArrowheads="1"/>
          </p:cNvSpPr>
          <p:nvPr/>
        </p:nvSpPr>
        <p:spPr bwMode="auto">
          <a:xfrm>
            <a:off x="7043738" y="3090864"/>
            <a:ext cx="1625600" cy="452437"/>
          </a:xfrm>
          <a:prstGeom prst="wedgeRoundRectCallout">
            <a:avLst>
              <a:gd name="adj1" fmla="val -185472"/>
              <a:gd name="adj2" fmla="val 82329"/>
              <a:gd name="adj3" fmla="val 16667"/>
            </a:avLst>
          </a:prstGeom>
          <a:solidFill>
            <a:srgbClr val="F9EFFE"/>
          </a:solidFill>
          <a:ln w="25400">
            <a:solidFill>
              <a:schemeClr val="tx1"/>
            </a:solidFill>
            <a:miter lim="800000"/>
            <a:headEnd type="none" w="sm" len="sm"/>
            <a:tailEnd type="none" w="sm" len="sm"/>
          </a:ln>
        </p:spPr>
        <p:txBody>
          <a:bodyPr lIns="91435" tIns="45718" rIns="91435" bIns="0"/>
          <a:lstStyle/>
          <a:p>
            <a:pPr algn="ctr"/>
            <a:endParaRPr lang="en-AU"/>
          </a:p>
        </p:txBody>
      </p:sp>
      <p:sp>
        <p:nvSpPr>
          <p:cNvPr id="230402" name="Rectangle 2"/>
          <p:cNvSpPr>
            <a:spLocks noChangeArrowheads="1"/>
          </p:cNvSpPr>
          <p:nvPr/>
        </p:nvSpPr>
        <p:spPr bwMode="auto">
          <a:xfrm>
            <a:off x="1187624" y="1628776"/>
            <a:ext cx="7416626"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0" tIns="46035" rIns="92070" bIns="46035">
            <a:spAutoFit/>
          </a:bodyPr>
          <a:lstStyle/>
          <a:p>
            <a:pPr eaLnBrk="0" hangingPunct="0"/>
            <a:r>
              <a:rPr lang="en-US" sz="2000" b="1" dirty="0" err="1">
                <a:solidFill>
                  <a:srgbClr val="000000"/>
                </a:solidFill>
                <a:latin typeface="Courier New" charset="0"/>
              </a:rPr>
              <a:t>def</a:t>
            </a:r>
            <a:r>
              <a:rPr lang="en-US" sz="2000" b="1" dirty="0">
                <a:solidFill>
                  <a:srgbClr val="000000"/>
                </a:solidFill>
                <a:latin typeface="Courier New" charset="0"/>
              </a:rPr>
              <a:t> </a:t>
            </a:r>
            <a:r>
              <a:rPr lang="en-US" sz="2000" b="1" dirty="0" err="1">
                <a:solidFill>
                  <a:srgbClr val="000000"/>
                </a:solidFill>
                <a:latin typeface="Courier New" charset="0"/>
              </a:rPr>
              <a:t>merge_sort</a:t>
            </a:r>
            <a:r>
              <a:rPr lang="en-US" sz="2000" b="1" dirty="0">
                <a:solidFill>
                  <a:srgbClr val="000000"/>
                </a:solidFill>
                <a:latin typeface="Courier New" charset="0"/>
              </a:rPr>
              <a:t>(array):</a:t>
            </a:r>
          </a:p>
          <a:p>
            <a:pPr eaLnBrk="0" hangingPunct="0"/>
            <a:r>
              <a:rPr lang="en-US" sz="2000" b="1" dirty="0">
                <a:solidFill>
                  <a:srgbClr val="000000"/>
                </a:solidFill>
                <a:latin typeface="Courier New" charset="0"/>
              </a:rPr>
              <a:t>    </a:t>
            </a:r>
          </a:p>
          <a:p>
            <a:pPr eaLnBrk="0" hangingPunct="0"/>
            <a:r>
              <a:rPr lang="en-US" sz="2000" b="1" dirty="0">
                <a:solidFill>
                  <a:srgbClr val="000000"/>
                </a:solidFill>
                <a:latin typeface="Courier New" charset="0"/>
              </a:rPr>
              <a:t>    </a:t>
            </a:r>
            <a:r>
              <a:rPr lang="en-US" sz="2000" b="1" dirty="0" err="1">
                <a:solidFill>
                  <a:srgbClr val="000000"/>
                </a:solidFill>
                <a:latin typeface="Courier New" charset="0"/>
              </a:rPr>
              <a:t>tmp</a:t>
            </a:r>
            <a:r>
              <a:rPr lang="en-US" sz="2000" b="1" dirty="0">
                <a:solidFill>
                  <a:srgbClr val="000000"/>
                </a:solidFill>
                <a:latin typeface="Courier New" charset="0"/>
              </a:rPr>
              <a:t> = [None] * </a:t>
            </a:r>
            <a:r>
              <a:rPr lang="en-US" sz="2000" b="1" dirty="0" err="1">
                <a:solidFill>
                  <a:srgbClr val="000000"/>
                </a:solidFill>
                <a:latin typeface="Courier New" charset="0"/>
              </a:rPr>
              <a:t>len</a:t>
            </a:r>
            <a:r>
              <a:rPr lang="en-US" sz="2000" b="1" dirty="0">
                <a:solidFill>
                  <a:srgbClr val="000000"/>
                </a:solidFill>
                <a:latin typeface="Courier New" charset="0"/>
              </a:rPr>
              <a:t>(array)</a:t>
            </a:r>
          </a:p>
          <a:p>
            <a:pPr eaLnBrk="0" hangingPunct="0"/>
            <a:r>
              <a:rPr lang="en-US" sz="2000" b="1" dirty="0">
                <a:solidFill>
                  <a:srgbClr val="000000"/>
                </a:solidFill>
                <a:latin typeface="Courier New" charset="0"/>
              </a:rPr>
              <a:t>     </a:t>
            </a:r>
          </a:p>
          <a:p>
            <a:pPr eaLnBrk="0" hangingPunct="0"/>
            <a:r>
              <a:rPr lang="en-US" sz="2000" b="1" dirty="0">
                <a:solidFill>
                  <a:srgbClr val="000000"/>
                </a:solidFill>
                <a:latin typeface="Courier New" charset="0"/>
              </a:rPr>
              <a:t>    start = 0</a:t>
            </a:r>
          </a:p>
          <a:p>
            <a:pPr eaLnBrk="0" hangingPunct="0"/>
            <a:r>
              <a:rPr lang="en-US" sz="2000" b="1" dirty="0">
                <a:solidFill>
                  <a:srgbClr val="000000"/>
                </a:solidFill>
                <a:latin typeface="Courier New" charset="0"/>
              </a:rPr>
              <a:t>    </a:t>
            </a:r>
          </a:p>
          <a:p>
            <a:pPr eaLnBrk="0" hangingPunct="0"/>
            <a:r>
              <a:rPr lang="en-US" sz="2000" b="1" dirty="0">
                <a:solidFill>
                  <a:srgbClr val="000000"/>
                </a:solidFill>
                <a:latin typeface="Courier New" charset="0"/>
              </a:rPr>
              <a:t>    end = </a:t>
            </a:r>
            <a:r>
              <a:rPr lang="en-US" sz="2000" b="1" dirty="0" err="1">
                <a:solidFill>
                  <a:srgbClr val="000000"/>
                </a:solidFill>
                <a:latin typeface="Courier New" charset="0"/>
              </a:rPr>
              <a:t>len</a:t>
            </a:r>
            <a:r>
              <a:rPr lang="en-US" sz="2000" b="1" dirty="0">
                <a:solidFill>
                  <a:srgbClr val="000000"/>
                </a:solidFill>
                <a:latin typeface="Courier New" charset="0"/>
              </a:rPr>
              <a:t>(array)-1</a:t>
            </a:r>
          </a:p>
          <a:p>
            <a:pPr eaLnBrk="0" hangingPunct="0"/>
            <a:r>
              <a:rPr lang="en-US" sz="2000" b="1" dirty="0">
                <a:solidFill>
                  <a:srgbClr val="000000"/>
                </a:solidFill>
                <a:latin typeface="Courier New" charset="0"/>
              </a:rPr>
              <a:t>    </a:t>
            </a:r>
          </a:p>
          <a:p>
            <a:pPr eaLnBrk="0" hangingPunct="0"/>
            <a:r>
              <a:rPr lang="en-US" sz="2000" b="1" dirty="0">
                <a:solidFill>
                  <a:srgbClr val="000000"/>
                </a:solidFill>
                <a:latin typeface="Courier New" charset="0"/>
              </a:rPr>
              <a:t>    </a:t>
            </a:r>
            <a:r>
              <a:rPr lang="en-US" sz="2000" b="1" dirty="0" err="1">
                <a:solidFill>
                  <a:srgbClr val="000000"/>
                </a:solidFill>
                <a:latin typeface="Courier New" charset="0"/>
              </a:rPr>
              <a:t>merge_sort_aux</a:t>
            </a:r>
            <a:r>
              <a:rPr lang="en-US" sz="2000" b="1" dirty="0">
                <a:solidFill>
                  <a:srgbClr val="000000"/>
                </a:solidFill>
                <a:latin typeface="Courier New" charset="0"/>
              </a:rPr>
              <a:t>(array, start, end, </a:t>
            </a:r>
            <a:r>
              <a:rPr lang="en-US" sz="2000" b="1" dirty="0" err="1">
                <a:solidFill>
                  <a:srgbClr val="000000"/>
                </a:solidFill>
                <a:latin typeface="Courier New" charset="0"/>
              </a:rPr>
              <a:t>tmp</a:t>
            </a:r>
            <a:r>
              <a:rPr lang="en-US" sz="2000" b="1" dirty="0">
                <a:solidFill>
                  <a:srgbClr val="000000"/>
                </a:solidFill>
                <a:latin typeface="Courier New" charset="0"/>
              </a:rPr>
              <a:t>)</a:t>
            </a:r>
          </a:p>
          <a:p>
            <a:pPr eaLnBrk="0" hangingPunct="0"/>
            <a:r>
              <a:rPr lang="en-US" sz="2000" b="1" dirty="0">
                <a:solidFill>
                  <a:srgbClr val="000000"/>
                </a:solidFill>
                <a:latin typeface="Courier New" charset="0"/>
              </a:rPr>
              <a:t>  </a:t>
            </a:r>
          </a:p>
          <a:p>
            <a:pPr eaLnBrk="0" hangingPunct="0"/>
            <a:endParaRPr lang="en-US" sz="2000" b="1" dirty="0">
              <a:solidFill>
                <a:srgbClr val="000000"/>
              </a:solidFill>
              <a:latin typeface="Courier New" charset="0"/>
            </a:endParaRPr>
          </a:p>
        </p:txBody>
      </p:sp>
      <p:sp>
        <p:nvSpPr>
          <p:cNvPr id="112643" name="Title 1"/>
          <p:cNvSpPr txBox="1">
            <a:spLocks/>
          </p:cNvSpPr>
          <p:nvPr/>
        </p:nvSpPr>
        <p:spPr bwMode="auto">
          <a:xfrm>
            <a:off x="1187625" y="260649"/>
            <a:ext cx="691276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b="1" dirty="0">
                <a:solidFill>
                  <a:schemeClr val="tx2"/>
                </a:solidFill>
              </a:rPr>
              <a:t>Merge Sort method</a:t>
            </a:r>
          </a:p>
        </p:txBody>
      </p:sp>
      <p:sp>
        <p:nvSpPr>
          <p:cNvPr id="6" name="AutoShape 4"/>
          <p:cNvSpPr>
            <a:spLocks noChangeArrowheads="1"/>
          </p:cNvSpPr>
          <p:nvPr/>
        </p:nvSpPr>
        <p:spPr bwMode="auto">
          <a:xfrm>
            <a:off x="6546851" y="2740025"/>
            <a:ext cx="2481263" cy="1060450"/>
          </a:xfrm>
          <a:prstGeom prst="wedgeRoundRectCallout">
            <a:avLst>
              <a:gd name="adj1" fmla="val -182685"/>
              <a:gd name="adj2" fmla="val -16944"/>
              <a:gd name="adj3" fmla="val 16667"/>
            </a:avLst>
          </a:prstGeom>
          <a:solidFill>
            <a:srgbClr val="F9EFFE"/>
          </a:solidFill>
          <a:ln w="25400">
            <a:solidFill>
              <a:schemeClr val="tx1"/>
            </a:solidFill>
            <a:miter lim="800000"/>
            <a:headEnd type="none" w="sm" len="sm"/>
            <a:tailEnd type="none" w="sm" len="sm"/>
          </a:ln>
        </p:spPr>
        <p:txBody>
          <a:bodyPr lIns="91435" tIns="45718" rIns="91435" bIns="0"/>
          <a:lstStyle/>
          <a:p>
            <a:pPr algn="ctr"/>
            <a:r>
              <a:rPr lang="en-AU" dirty="0"/>
              <a:t>Frontiers to the part of the array I am currently looking at</a:t>
            </a:r>
          </a:p>
        </p:txBody>
      </p:sp>
      <p:sp>
        <p:nvSpPr>
          <p:cNvPr id="8" name="AutoShape 4"/>
          <p:cNvSpPr>
            <a:spLocks noChangeArrowheads="1"/>
          </p:cNvSpPr>
          <p:nvPr/>
        </p:nvSpPr>
        <p:spPr bwMode="auto">
          <a:xfrm>
            <a:off x="7170738" y="1103313"/>
            <a:ext cx="1855787" cy="796925"/>
          </a:xfrm>
          <a:prstGeom prst="wedgeRoundRectCallout">
            <a:avLst>
              <a:gd name="adj1" fmla="val -92847"/>
              <a:gd name="adj2" fmla="val 113245"/>
              <a:gd name="adj3" fmla="val 16667"/>
            </a:avLst>
          </a:prstGeom>
          <a:solidFill>
            <a:srgbClr val="F9EFFE"/>
          </a:solidFill>
          <a:ln w="25400">
            <a:solidFill>
              <a:schemeClr val="tx1"/>
            </a:solidFill>
            <a:miter lim="800000"/>
            <a:headEnd type="none" w="sm" len="sm"/>
            <a:tailEnd type="none" w="sm" len="sm"/>
          </a:ln>
        </p:spPr>
        <p:txBody>
          <a:bodyPr lIns="91435" tIns="45718" rIns="91435" bIns="0"/>
          <a:lstStyle/>
          <a:p>
            <a:pPr algn="ctr"/>
            <a:r>
              <a:rPr lang="en-AU"/>
              <a:t>The temporary array I need</a:t>
            </a:r>
          </a:p>
        </p:txBody>
      </p:sp>
      <p:sp>
        <p:nvSpPr>
          <p:cNvPr id="9" name="AutoShape 4"/>
          <p:cNvSpPr>
            <a:spLocks noChangeArrowheads="1"/>
          </p:cNvSpPr>
          <p:nvPr/>
        </p:nvSpPr>
        <p:spPr bwMode="auto">
          <a:xfrm>
            <a:off x="6660233" y="5124451"/>
            <a:ext cx="2483768" cy="680814"/>
          </a:xfrm>
          <a:prstGeom prst="wedgeRoundRectCallout">
            <a:avLst>
              <a:gd name="adj1" fmla="val -108729"/>
              <a:gd name="adj2" fmla="val -137674"/>
              <a:gd name="adj3" fmla="val 16667"/>
            </a:avLst>
          </a:prstGeom>
          <a:solidFill>
            <a:srgbClr val="F9EFFE"/>
          </a:solidFill>
          <a:ln w="25400">
            <a:solidFill>
              <a:schemeClr val="tx1"/>
            </a:solidFill>
            <a:miter lim="800000"/>
            <a:headEnd type="none" w="sm" len="sm"/>
            <a:tailEnd type="none" w="sm" len="sm"/>
          </a:ln>
        </p:spPr>
        <p:txBody>
          <a:bodyPr lIns="91435" tIns="45718" rIns="91435" bIns="0"/>
          <a:lstStyle/>
          <a:p>
            <a:pPr algn="ctr"/>
            <a:r>
              <a:rPr lang="en-AU" dirty="0"/>
              <a:t>Auxiliary method with all arguments I </a:t>
            </a:r>
            <a:r>
              <a:rPr lang="en-AU" dirty="0" smtClean="0"/>
              <a:t>need</a:t>
            </a:r>
            <a:endParaRPr lang="en-AU" dirty="0"/>
          </a:p>
        </p:txBody>
      </p:sp>
    </p:spTree>
    <p:extLst>
      <p:ext uri="{BB962C8B-B14F-4D97-AF65-F5344CB8AC3E}">
        <p14:creationId xmlns:p14="http://schemas.microsoft.com/office/powerpoint/2010/main" val="3798637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04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040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040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30402">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ChangeArrowheads="1"/>
          </p:cNvSpPr>
          <p:nvPr/>
        </p:nvSpPr>
        <p:spPr bwMode="auto">
          <a:xfrm>
            <a:off x="1115616" y="1557338"/>
            <a:ext cx="8028384" cy="4658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0" tIns="46035" rIns="92070" bIns="46035">
            <a:spAutoFit/>
          </a:bodyPr>
          <a:lstStyle/>
          <a:p>
            <a:pPr eaLnBrk="0" hangingPunct="0"/>
            <a:r>
              <a:rPr lang="en-US" sz="2000" b="1" dirty="0" err="1">
                <a:solidFill>
                  <a:srgbClr val="000000"/>
                </a:solidFill>
                <a:latin typeface="Courier New" charset="0"/>
              </a:rPr>
              <a:t>def</a:t>
            </a:r>
            <a:r>
              <a:rPr lang="en-US" sz="2000" b="1" dirty="0">
                <a:solidFill>
                  <a:srgbClr val="000000"/>
                </a:solidFill>
                <a:latin typeface="Courier New" charset="0"/>
              </a:rPr>
              <a:t> </a:t>
            </a:r>
            <a:r>
              <a:rPr lang="en-US" sz="2000" b="1" dirty="0" err="1">
                <a:solidFill>
                  <a:srgbClr val="000000"/>
                </a:solidFill>
                <a:latin typeface="Courier New" charset="0"/>
              </a:rPr>
              <a:t>merge_sort_aux</a:t>
            </a:r>
            <a:r>
              <a:rPr lang="en-US" sz="2000" b="1" dirty="0">
                <a:solidFill>
                  <a:srgbClr val="000000"/>
                </a:solidFill>
                <a:latin typeface="Courier New" charset="0"/>
              </a:rPr>
              <a:t>(array, start, end, </a:t>
            </a:r>
            <a:r>
              <a:rPr lang="en-US" sz="2000" b="1" dirty="0" err="1">
                <a:solidFill>
                  <a:srgbClr val="000000"/>
                </a:solidFill>
                <a:latin typeface="Courier New" charset="0"/>
              </a:rPr>
              <a:t>tmp</a:t>
            </a:r>
            <a:r>
              <a:rPr lang="en-US" sz="2000" b="1" dirty="0">
                <a:solidFill>
                  <a:srgbClr val="000000"/>
                </a:solidFill>
                <a:latin typeface="Courier New" charset="0"/>
              </a:rPr>
              <a:t>):</a:t>
            </a:r>
          </a:p>
          <a:p>
            <a:pPr eaLnBrk="0" hangingPunct="0"/>
            <a:r>
              <a:rPr lang="en-US" sz="2000" b="1" dirty="0">
                <a:solidFill>
                  <a:srgbClr val="000000"/>
                </a:solidFill>
                <a:latin typeface="Courier New" charset="0"/>
              </a:rPr>
              <a:t>    if start &lt; end: </a:t>
            </a:r>
            <a:r>
              <a:rPr lang="en-US" sz="2000" b="1" dirty="0">
                <a:solidFill>
                  <a:srgbClr val="009900"/>
                </a:solidFill>
                <a:latin typeface="Courier New" charset="0"/>
              </a:rPr>
              <a:t># 2 or more still to sort</a:t>
            </a:r>
          </a:p>
          <a:p>
            <a:pPr eaLnBrk="0" hangingPunct="0"/>
            <a:r>
              <a:rPr lang="en-US" sz="2000" b="1" dirty="0">
                <a:solidFill>
                  <a:srgbClr val="000000"/>
                </a:solidFill>
                <a:latin typeface="Courier New" charset="0"/>
              </a:rPr>
              <a:t>        mid = (start + end)//2</a:t>
            </a:r>
          </a:p>
          <a:p>
            <a:pPr eaLnBrk="0" hangingPunct="0"/>
            <a:endParaRPr lang="en-US" sz="2000" b="1" dirty="0">
              <a:solidFill>
                <a:srgbClr val="000000"/>
              </a:solidFill>
              <a:latin typeface="Courier New" charset="0"/>
            </a:endParaRPr>
          </a:p>
          <a:p>
            <a:r>
              <a:rPr lang="en-US" sz="2000" b="1" dirty="0">
                <a:solidFill>
                  <a:srgbClr val="000000"/>
                </a:solidFill>
                <a:latin typeface="Courier New" charset="0"/>
              </a:rPr>
              <a:t>        </a:t>
            </a:r>
            <a:r>
              <a:rPr lang="en-US" sz="2000" b="1" dirty="0">
                <a:solidFill>
                  <a:srgbClr val="009900"/>
                </a:solidFill>
                <a:latin typeface="Courier New" charset="0"/>
              </a:rPr>
              <a:t># split into two halves </a:t>
            </a:r>
          </a:p>
          <a:p>
            <a:pPr eaLnBrk="0" hangingPunct="0"/>
            <a:r>
              <a:rPr lang="en-US" sz="2000" b="1" dirty="0">
                <a:solidFill>
                  <a:srgbClr val="000000"/>
                </a:solidFill>
                <a:latin typeface="Courier New" charset="0"/>
              </a:rPr>
              <a:t>        </a:t>
            </a:r>
            <a:r>
              <a:rPr lang="en-US" sz="2000" b="1" dirty="0" err="1">
                <a:solidFill>
                  <a:srgbClr val="000000"/>
                </a:solidFill>
                <a:latin typeface="Courier New" charset="0"/>
              </a:rPr>
              <a:t>merge_sort_aux</a:t>
            </a:r>
            <a:r>
              <a:rPr lang="en-US" sz="2000" b="1" dirty="0">
                <a:solidFill>
                  <a:srgbClr val="000000"/>
                </a:solidFill>
                <a:latin typeface="Courier New" charset="0"/>
              </a:rPr>
              <a:t>(array, start, mid, </a:t>
            </a:r>
            <a:r>
              <a:rPr lang="en-US" sz="2000" b="1" dirty="0" err="1">
                <a:solidFill>
                  <a:srgbClr val="000000"/>
                </a:solidFill>
                <a:latin typeface="Courier New" charset="0"/>
              </a:rPr>
              <a:t>tmp</a:t>
            </a:r>
            <a:r>
              <a:rPr lang="en-US" sz="2000" b="1" dirty="0">
                <a:solidFill>
                  <a:srgbClr val="000000"/>
                </a:solidFill>
                <a:latin typeface="Courier New" charset="0"/>
              </a:rPr>
              <a:t>)</a:t>
            </a:r>
          </a:p>
          <a:p>
            <a:pPr eaLnBrk="0" hangingPunct="0"/>
            <a:r>
              <a:rPr lang="en-US" sz="2000" b="1" dirty="0">
                <a:solidFill>
                  <a:srgbClr val="000000"/>
                </a:solidFill>
                <a:latin typeface="Courier New" charset="0"/>
              </a:rPr>
              <a:t>        </a:t>
            </a:r>
            <a:r>
              <a:rPr lang="en-US" sz="2000" b="1" dirty="0" err="1">
                <a:solidFill>
                  <a:srgbClr val="000000"/>
                </a:solidFill>
                <a:latin typeface="Courier New" charset="0"/>
              </a:rPr>
              <a:t>merge_sort_aux</a:t>
            </a:r>
            <a:r>
              <a:rPr lang="en-US" sz="2000" b="1" dirty="0">
                <a:solidFill>
                  <a:srgbClr val="000000"/>
                </a:solidFill>
                <a:latin typeface="Courier New" charset="0"/>
              </a:rPr>
              <a:t>(array, mid+1, end, </a:t>
            </a:r>
            <a:r>
              <a:rPr lang="en-US" sz="2000" b="1" dirty="0" err="1">
                <a:solidFill>
                  <a:srgbClr val="000000"/>
                </a:solidFill>
                <a:latin typeface="Courier New" charset="0"/>
              </a:rPr>
              <a:t>tmp</a:t>
            </a:r>
            <a:r>
              <a:rPr lang="en-US" sz="2000" b="1" dirty="0">
                <a:solidFill>
                  <a:srgbClr val="000000"/>
                </a:solidFill>
                <a:latin typeface="Courier New" charset="0"/>
              </a:rPr>
              <a:t>)</a:t>
            </a:r>
          </a:p>
          <a:p>
            <a:pPr eaLnBrk="0" hangingPunct="0"/>
            <a:endParaRPr lang="en-US" sz="2000" b="1" dirty="0">
              <a:solidFill>
                <a:srgbClr val="000000"/>
              </a:solidFill>
              <a:latin typeface="Courier New" charset="0"/>
            </a:endParaRPr>
          </a:p>
          <a:p>
            <a:pPr eaLnBrk="0" hangingPunct="0"/>
            <a:r>
              <a:rPr lang="en-US" sz="2000" b="1" dirty="0">
                <a:solidFill>
                  <a:srgbClr val="000000"/>
                </a:solidFill>
                <a:latin typeface="Courier New" charset="0"/>
              </a:rPr>
              <a:t>        </a:t>
            </a:r>
            <a:r>
              <a:rPr lang="en-US" sz="2000" b="1" dirty="0">
                <a:solidFill>
                  <a:srgbClr val="009900"/>
                </a:solidFill>
                <a:latin typeface="Courier New" charset="0"/>
              </a:rPr>
              <a:t># merge </a:t>
            </a:r>
          </a:p>
          <a:p>
            <a:pPr eaLnBrk="0" hangingPunct="0"/>
            <a:r>
              <a:rPr lang="en-US" sz="2000" b="1" dirty="0">
                <a:solidFill>
                  <a:srgbClr val="000000"/>
                </a:solidFill>
                <a:latin typeface="Courier New" charset="0"/>
              </a:rPr>
              <a:t>        </a:t>
            </a:r>
            <a:r>
              <a:rPr lang="en-US" sz="2000" b="1" dirty="0" err="1">
                <a:solidFill>
                  <a:srgbClr val="000000"/>
                </a:solidFill>
                <a:latin typeface="Courier New" charset="0"/>
              </a:rPr>
              <a:t>merge_arrays</a:t>
            </a:r>
            <a:r>
              <a:rPr lang="en-US" sz="2000" b="1" dirty="0">
                <a:solidFill>
                  <a:srgbClr val="000000"/>
                </a:solidFill>
                <a:latin typeface="Courier New" charset="0"/>
              </a:rPr>
              <a:t>(array, start, mid, end, </a:t>
            </a:r>
            <a:r>
              <a:rPr lang="en-US" sz="2000" b="1" dirty="0" err="1">
                <a:solidFill>
                  <a:srgbClr val="000000"/>
                </a:solidFill>
                <a:latin typeface="Courier New" charset="0"/>
              </a:rPr>
              <a:t>tmp</a:t>
            </a:r>
            <a:r>
              <a:rPr lang="en-US" sz="2000" b="1" dirty="0">
                <a:solidFill>
                  <a:srgbClr val="000000"/>
                </a:solidFill>
                <a:latin typeface="Courier New" charset="0"/>
              </a:rPr>
              <a:t>)</a:t>
            </a:r>
          </a:p>
          <a:p>
            <a:pPr eaLnBrk="0" hangingPunct="0"/>
            <a:endParaRPr lang="en-US" sz="2000" b="1" dirty="0">
              <a:solidFill>
                <a:srgbClr val="000000"/>
              </a:solidFill>
              <a:latin typeface="Courier New" charset="0"/>
            </a:endParaRPr>
          </a:p>
          <a:p>
            <a:pPr eaLnBrk="0" hangingPunct="0"/>
            <a:r>
              <a:rPr lang="en-US" sz="2000" b="1" dirty="0">
                <a:solidFill>
                  <a:srgbClr val="000000"/>
                </a:solidFill>
                <a:latin typeface="Courier New" charset="0"/>
              </a:rPr>
              <a:t>        </a:t>
            </a:r>
            <a:r>
              <a:rPr lang="en-US" sz="2000" b="1" dirty="0">
                <a:solidFill>
                  <a:srgbClr val="009900"/>
                </a:solidFill>
                <a:latin typeface="Courier New" charset="0"/>
              </a:rPr>
              <a:t># copy </a:t>
            </a:r>
            <a:r>
              <a:rPr lang="en-US" sz="2000" b="1" dirty="0" err="1">
                <a:solidFill>
                  <a:srgbClr val="009900"/>
                </a:solidFill>
                <a:latin typeface="Courier New" charset="0"/>
              </a:rPr>
              <a:t>tmp</a:t>
            </a:r>
            <a:r>
              <a:rPr lang="en-US" sz="2000" b="1" dirty="0">
                <a:solidFill>
                  <a:srgbClr val="009900"/>
                </a:solidFill>
                <a:latin typeface="Courier New" charset="0"/>
              </a:rPr>
              <a:t> back into the original</a:t>
            </a:r>
          </a:p>
          <a:p>
            <a:pPr eaLnBrk="0" hangingPunct="0"/>
            <a:r>
              <a:rPr lang="en-US" sz="2000" b="1" dirty="0">
                <a:solidFill>
                  <a:srgbClr val="000000"/>
                </a:solidFill>
                <a:latin typeface="Courier New" charset="0"/>
              </a:rPr>
              <a:t>        for i in range(start,end+1):</a:t>
            </a:r>
          </a:p>
          <a:p>
            <a:pPr eaLnBrk="0" hangingPunct="0"/>
            <a:r>
              <a:rPr lang="en-US" sz="2000" b="1" dirty="0">
                <a:solidFill>
                  <a:srgbClr val="000000"/>
                </a:solidFill>
                <a:latin typeface="Courier New" charset="0"/>
              </a:rPr>
              <a:t>            array[</a:t>
            </a:r>
            <a:r>
              <a:rPr lang="en-US" sz="2000" b="1" dirty="0" err="1">
                <a:solidFill>
                  <a:srgbClr val="000000"/>
                </a:solidFill>
                <a:latin typeface="Courier New" charset="0"/>
              </a:rPr>
              <a:t>i</a:t>
            </a:r>
            <a:r>
              <a:rPr lang="en-US" sz="2000" b="1" dirty="0">
                <a:solidFill>
                  <a:srgbClr val="000000"/>
                </a:solidFill>
                <a:latin typeface="Courier New" charset="0"/>
              </a:rPr>
              <a:t>] = </a:t>
            </a:r>
            <a:r>
              <a:rPr lang="en-US" sz="2000" b="1" dirty="0" err="1">
                <a:solidFill>
                  <a:srgbClr val="000000"/>
                </a:solidFill>
                <a:latin typeface="Courier New" charset="0"/>
              </a:rPr>
              <a:t>tmp</a:t>
            </a:r>
            <a:r>
              <a:rPr lang="en-US" sz="2000" b="1" dirty="0">
                <a:solidFill>
                  <a:srgbClr val="000000"/>
                </a:solidFill>
                <a:latin typeface="Courier New" charset="0"/>
              </a:rPr>
              <a:t>[</a:t>
            </a:r>
            <a:r>
              <a:rPr lang="en-US" sz="2000" b="1" dirty="0" err="1">
                <a:solidFill>
                  <a:srgbClr val="000000"/>
                </a:solidFill>
                <a:latin typeface="Courier New" charset="0"/>
              </a:rPr>
              <a:t>i</a:t>
            </a:r>
            <a:r>
              <a:rPr lang="en-US" sz="2000" b="1" dirty="0">
                <a:solidFill>
                  <a:srgbClr val="000000"/>
                </a:solidFill>
                <a:latin typeface="Courier New" charset="0"/>
              </a:rPr>
              <a:t>]</a:t>
            </a:r>
          </a:p>
          <a:p>
            <a:pPr eaLnBrk="0" hangingPunct="0"/>
            <a:r>
              <a:rPr lang="en-US" sz="2000" b="1" dirty="0">
                <a:solidFill>
                  <a:srgbClr val="000000"/>
                </a:solidFill>
                <a:latin typeface="Courier New" charset="0"/>
              </a:rPr>
              <a:t>        </a:t>
            </a:r>
          </a:p>
        </p:txBody>
      </p:sp>
      <p:sp>
        <p:nvSpPr>
          <p:cNvPr id="114690" name="Title 1"/>
          <p:cNvSpPr txBox="1">
            <a:spLocks/>
          </p:cNvSpPr>
          <p:nvPr/>
        </p:nvSpPr>
        <p:spPr bwMode="auto">
          <a:xfrm>
            <a:off x="1115617" y="548680"/>
            <a:ext cx="5615979" cy="61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b="1" dirty="0" err="1">
                <a:solidFill>
                  <a:schemeClr val="tx2"/>
                </a:solidFill>
              </a:rPr>
              <a:t>merge_sort_aux</a:t>
            </a:r>
            <a:r>
              <a:rPr lang="en-US" sz="3200" b="1" dirty="0">
                <a:solidFill>
                  <a:schemeClr val="tx2"/>
                </a:solidFill>
              </a:rPr>
              <a:t> method</a:t>
            </a:r>
          </a:p>
        </p:txBody>
      </p:sp>
    </p:spTree>
    <p:extLst>
      <p:ext uri="{BB962C8B-B14F-4D97-AF65-F5344CB8AC3E}">
        <p14:creationId xmlns:p14="http://schemas.microsoft.com/office/powerpoint/2010/main" val="2870392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245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245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245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245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2450">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245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2450">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32450">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2450">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2450">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245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115616" y="274638"/>
            <a:ext cx="6839664" cy="1143000"/>
          </a:xfrm>
        </p:spPr>
        <p:txBody>
          <a:bodyPr>
            <a:noAutofit/>
          </a:bodyPr>
          <a:lstStyle/>
          <a:p>
            <a:r>
              <a:rPr lang="en-AU" sz="4400" dirty="0" smtClean="0"/>
              <a:t>The base case for Merge sort is a list of size?</a:t>
            </a:r>
            <a:endParaRPr lang="en-AU" sz="4400" dirty="0"/>
          </a:p>
        </p:txBody>
      </p:sp>
      <p:sp>
        <p:nvSpPr>
          <p:cNvPr id="3" name="TPAnswers"/>
          <p:cNvSpPr>
            <a:spLocks noGrp="1"/>
          </p:cNvSpPr>
          <p:nvPr>
            <p:ph type="body" idx="1"/>
            <p:custDataLst>
              <p:tags r:id="rId2"/>
            </p:custDataLst>
          </p:nvPr>
        </p:nvSpPr>
        <p:spPr>
          <a:xfrm>
            <a:off x="1115616" y="2708920"/>
            <a:ext cx="3240360" cy="2764904"/>
          </a:xfrm>
        </p:spPr>
        <p:txBody>
          <a:bodyPr/>
          <a:lstStyle/>
          <a:p>
            <a:pPr marL="596631" indent="-514350">
              <a:spcBef>
                <a:spcPct val="20000"/>
              </a:spcBef>
              <a:buFont typeface="Wingdings 2"/>
              <a:buAutoNum type="alphaUcPeriod"/>
            </a:pPr>
            <a:r>
              <a:rPr lang="en-AU" dirty="0" smtClean="0"/>
              <a:t>0</a:t>
            </a:r>
          </a:p>
          <a:p>
            <a:pPr marL="596631" indent="-514350">
              <a:spcBef>
                <a:spcPct val="20000"/>
              </a:spcBef>
              <a:buFont typeface="Wingdings 2"/>
              <a:buAutoNum type="alphaUcPeriod"/>
            </a:pPr>
            <a:r>
              <a:rPr lang="en-AU" dirty="0" smtClean="0"/>
              <a:t>1</a:t>
            </a:r>
          </a:p>
          <a:p>
            <a:pPr marL="596631" indent="-514350">
              <a:spcBef>
                <a:spcPct val="20000"/>
              </a:spcBef>
              <a:buFont typeface="Wingdings 2"/>
              <a:buAutoNum type="alphaUcPeriod"/>
            </a:pPr>
            <a:r>
              <a:rPr lang="en-AU" dirty="0" smtClean="0"/>
              <a:t>Both 0 and 1</a:t>
            </a:r>
          </a:p>
          <a:p>
            <a:pPr marL="596631" indent="-514350">
              <a:spcBef>
                <a:spcPct val="20000"/>
              </a:spcBef>
              <a:buFont typeface="Wingdings 2"/>
              <a:buAutoNum type="alphaUcPeriod"/>
            </a:pPr>
            <a:r>
              <a:rPr lang="en-AU" dirty="0" smtClean="0"/>
              <a:t>None of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31037038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ext Box 3"/>
          <p:cNvSpPr txBox="1">
            <a:spLocks noChangeArrowheads="1"/>
          </p:cNvSpPr>
          <p:nvPr/>
        </p:nvSpPr>
        <p:spPr bwMode="auto">
          <a:xfrm>
            <a:off x="8382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a:t>
            </a:r>
          </a:p>
        </p:txBody>
      </p:sp>
      <p:sp>
        <p:nvSpPr>
          <p:cNvPr id="116738" name="Text Box 4"/>
          <p:cNvSpPr txBox="1">
            <a:spLocks noChangeArrowheads="1"/>
          </p:cNvSpPr>
          <p:nvPr/>
        </p:nvSpPr>
        <p:spPr bwMode="auto">
          <a:xfrm>
            <a:off x="14478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16739" name="Text Box 5"/>
          <p:cNvSpPr txBox="1">
            <a:spLocks noChangeArrowheads="1"/>
          </p:cNvSpPr>
          <p:nvPr/>
        </p:nvSpPr>
        <p:spPr bwMode="auto">
          <a:xfrm>
            <a:off x="20574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15</a:t>
            </a:r>
          </a:p>
        </p:txBody>
      </p:sp>
      <p:sp>
        <p:nvSpPr>
          <p:cNvPr id="116740" name="Text Box 6"/>
          <p:cNvSpPr txBox="1">
            <a:spLocks noChangeArrowheads="1"/>
          </p:cNvSpPr>
          <p:nvPr/>
        </p:nvSpPr>
        <p:spPr bwMode="auto">
          <a:xfrm>
            <a:off x="26670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28</a:t>
            </a:r>
          </a:p>
        </p:txBody>
      </p:sp>
      <p:sp>
        <p:nvSpPr>
          <p:cNvPr id="116741" name="Text Box 7"/>
          <p:cNvSpPr txBox="1">
            <a:spLocks noChangeArrowheads="1"/>
          </p:cNvSpPr>
          <p:nvPr/>
        </p:nvSpPr>
        <p:spPr bwMode="auto">
          <a:xfrm>
            <a:off x="32766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30</a:t>
            </a:r>
          </a:p>
        </p:txBody>
      </p:sp>
      <p:sp>
        <p:nvSpPr>
          <p:cNvPr id="116742" name="Text Box 10"/>
          <p:cNvSpPr txBox="1">
            <a:spLocks noChangeArrowheads="1"/>
          </p:cNvSpPr>
          <p:nvPr/>
        </p:nvSpPr>
        <p:spPr bwMode="auto">
          <a:xfrm>
            <a:off x="57150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10</a:t>
            </a:r>
          </a:p>
        </p:txBody>
      </p:sp>
      <p:sp>
        <p:nvSpPr>
          <p:cNvPr id="116743" name="Text Box 11"/>
          <p:cNvSpPr txBox="1">
            <a:spLocks noChangeArrowheads="1"/>
          </p:cNvSpPr>
          <p:nvPr/>
        </p:nvSpPr>
        <p:spPr bwMode="auto">
          <a:xfrm>
            <a:off x="63246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16744" name="Text Box 12"/>
          <p:cNvSpPr txBox="1">
            <a:spLocks noChangeArrowheads="1"/>
          </p:cNvSpPr>
          <p:nvPr/>
        </p:nvSpPr>
        <p:spPr bwMode="auto">
          <a:xfrm>
            <a:off x="69342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22</a:t>
            </a:r>
          </a:p>
        </p:txBody>
      </p:sp>
      <p:sp>
        <p:nvSpPr>
          <p:cNvPr id="116745" name="Text Box 13"/>
          <p:cNvSpPr txBox="1">
            <a:spLocks noChangeArrowheads="1"/>
          </p:cNvSpPr>
          <p:nvPr/>
        </p:nvSpPr>
        <p:spPr bwMode="auto">
          <a:xfrm>
            <a:off x="75438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43</a:t>
            </a:r>
          </a:p>
        </p:txBody>
      </p:sp>
      <p:sp>
        <p:nvSpPr>
          <p:cNvPr id="116746" name="Text Box 14"/>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107535" name="Rectangle 15"/>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07536" name="Rectangle 16"/>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
        <p:nvSpPr>
          <p:cNvPr id="107539" name="Rectangle 19"/>
          <p:cNvSpPr>
            <a:spLocks noChangeArrowheads="1"/>
          </p:cNvSpPr>
          <p:nvPr/>
        </p:nvSpPr>
        <p:spPr bwMode="auto">
          <a:xfrm>
            <a:off x="1447801" y="3048000"/>
            <a:ext cx="1806575" cy="399548"/>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endParaRPr lang="en-AU" sz="2400" b="1">
              <a:solidFill>
                <a:srgbClr val="333399"/>
              </a:solidFill>
              <a:effectLst>
                <a:outerShdw blurRad="38100" dist="38100" dir="2700000" algn="tl">
                  <a:srgbClr val="C0C0C0"/>
                </a:outerShdw>
              </a:effectLst>
              <a:latin typeface="Courier New" pitchFamily="49" charset="0"/>
              <a:ea typeface="+mn-ea"/>
              <a:cs typeface="+mn-cs"/>
            </a:endParaRPr>
          </a:p>
        </p:txBody>
      </p:sp>
      <p:sp>
        <p:nvSpPr>
          <p:cNvPr id="107543" name="Rectangle 23"/>
          <p:cNvSpPr>
            <a:spLocks noChangeArrowheads="1"/>
          </p:cNvSpPr>
          <p:nvPr/>
        </p:nvSpPr>
        <p:spPr bwMode="auto">
          <a:xfrm>
            <a:off x="5821364" y="3048000"/>
            <a:ext cx="2122487" cy="400752"/>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400" b="1" dirty="0">
                <a:solidFill>
                  <a:srgbClr val="333399"/>
                </a:solidFill>
                <a:effectLst>
                  <a:outerShdw blurRad="38100" dist="38100" dir="2700000" algn="tl">
                    <a:srgbClr val="DDDDDD"/>
                  </a:outerShdw>
                </a:effectLst>
                <a:latin typeface="Courier New" charset="0"/>
              </a:rPr>
              <a:t>end: 10</a:t>
            </a:r>
          </a:p>
        </p:txBody>
      </p:sp>
      <p:grpSp>
        <p:nvGrpSpPr>
          <p:cNvPr id="2" name="Group 40"/>
          <p:cNvGrpSpPr>
            <a:grpSpLocks/>
          </p:cNvGrpSpPr>
          <p:nvPr/>
        </p:nvGrpSpPr>
        <p:grpSpPr bwMode="auto">
          <a:xfrm>
            <a:off x="0" y="5084767"/>
            <a:ext cx="8610600" cy="452438"/>
            <a:chOff x="96" y="3216"/>
            <a:chExt cx="5424" cy="285"/>
          </a:xfrm>
        </p:grpSpPr>
        <p:sp>
          <p:nvSpPr>
            <p:cNvPr id="116756" name="Text Box 25"/>
            <p:cNvSpPr txBox="1">
              <a:spLocks noChangeArrowheads="1"/>
            </p:cNvSpPr>
            <p:nvPr/>
          </p:nvSpPr>
          <p:spPr bwMode="auto">
            <a:xfrm>
              <a:off x="1296"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16757" name="Text Box 26"/>
            <p:cNvSpPr txBox="1">
              <a:spLocks noChangeArrowheads="1"/>
            </p:cNvSpPr>
            <p:nvPr/>
          </p:nvSpPr>
          <p:spPr bwMode="auto">
            <a:xfrm>
              <a:off x="1680"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16758" name="Text Box 27"/>
            <p:cNvSpPr txBox="1">
              <a:spLocks noChangeArrowheads="1"/>
            </p:cNvSpPr>
            <p:nvPr/>
          </p:nvSpPr>
          <p:spPr bwMode="auto">
            <a:xfrm>
              <a:off x="2064"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16759" name="Text Box 28"/>
            <p:cNvSpPr txBox="1">
              <a:spLocks noChangeArrowheads="1"/>
            </p:cNvSpPr>
            <p:nvPr/>
          </p:nvSpPr>
          <p:spPr bwMode="auto">
            <a:xfrm>
              <a:off x="2448"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16760" name="Text Box 29"/>
            <p:cNvSpPr txBox="1">
              <a:spLocks noChangeArrowheads="1"/>
            </p:cNvSpPr>
            <p:nvPr/>
          </p:nvSpPr>
          <p:spPr bwMode="auto">
            <a:xfrm>
              <a:off x="2832"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16761" name="Text Box 30"/>
            <p:cNvSpPr txBox="1">
              <a:spLocks noChangeArrowheads="1"/>
            </p:cNvSpPr>
            <p:nvPr/>
          </p:nvSpPr>
          <p:spPr bwMode="auto">
            <a:xfrm>
              <a:off x="3216"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16762" name="Text Box 31"/>
            <p:cNvSpPr txBox="1">
              <a:spLocks noChangeArrowheads="1"/>
            </p:cNvSpPr>
            <p:nvPr/>
          </p:nvSpPr>
          <p:spPr bwMode="auto">
            <a:xfrm>
              <a:off x="3600"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16763" name="Text Box 32"/>
            <p:cNvSpPr txBox="1">
              <a:spLocks noChangeArrowheads="1"/>
            </p:cNvSpPr>
            <p:nvPr/>
          </p:nvSpPr>
          <p:spPr bwMode="auto">
            <a:xfrm>
              <a:off x="3984"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16764" name="Text Box 33"/>
            <p:cNvSpPr txBox="1">
              <a:spLocks noChangeArrowheads="1"/>
            </p:cNvSpPr>
            <p:nvPr/>
          </p:nvSpPr>
          <p:spPr bwMode="auto">
            <a:xfrm>
              <a:off x="4368"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16765" name="Text Box 34"/>
            <p:cNvSpPr txBox="1">
              <a:spLocks noChangeArrowheads="1"/>
            </p:cNvSpPr>
            <p:nvPr/>
          </p:nvSpPr>
          <p:spPr bwMode="auto">
            <a:xfrm>
              <a:off x="4752"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16766" name="Text Box 35"/>
            <p:cNvSpPr txBox="1">
              <a:spLocks noChangeArrowheads="1"/>
            </p:cNvSpPr>
            <p:nvPr/>
          </p:nvSpPr>
          <p:spPr bwMode="auto">
            <a:xfrm>
              <a:off x="5136" y="3264"/>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rgbClr val="333399"/>
                </a:solidFill>
              </a:endParaRPr>
            </a:p>
          </p:txBody>
        </p:sp>
        <p:sp>
          <p:nvSpPr>
            <p:cNvPr id="107556" name="Rectangle 36"/>
            <p:cNvSpPr>
              <a:spLocks noChangeArrowheads="1"/>
            </p:cNvSpPr>
            <p:nvPr/>
          </p:nvSpPr>
          <p:spPr bwMode="auto">
            <a:xfrm>
              <a:off x="96" y="3216"/>
              <a:ext cx="1200" cy="285"/>
            </a:xfrm>
            <a:prstGeom prst="rect">
              <a:avLst/>
            </a:prstGeom>
            <a:noFill/>
            <a:ln w="25400">
              <a:noFill/>
              <a:miter lim="800000"/>
              <a:headEnd/>
              <a:tailEnd/>
            </a:ln>
            <a:effectLst/>
          </p:spPr>
          <p:txBody>
            <a:bodyPr lIns="92075" tIns="46038" rIns="92075" bIns="46038">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grpSp>
      <p:sp>
        <p:nvSpPr>
          <p:cNvPr id="116752" name="Rectangle 41"/>
          <p:cNvSpPr>
            <a:spLocks noGrp="1" noChangeArrowheads="1"/>
          </p:cNvSpPr>
          <p:nvPr>
            <p:ph type="title"/>
          </p:nvPr>
        </p:nvSpPr>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07562" name="Rectangle 42"/>
          <p:cNvSpPr>
            <a:spLocks noChangeArrowheads="1"/>
          </p:cNvSpPr>
          <p:nvPr/>
        </p:nvSpPr>
        <p:spPr bwMode="auto">
          <a:xfrm>
            <a:off x="827089" y="3068638"/>
            <a:ext cx="2122487" cy="400752"/>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400" b="1" dirty="0">
                <a:solidFill>
                  <a:srgbClr val="333399"/>
                </a:solidFill>
                <a:effectLst>
                  <a:outerShdw blurRad="38100" dist="38100" dir="2700000" algn="tl">
                    <a:srgbClr val="DDDDDD"/>
                  </a:outerShdw>
                </a:effectLst>
                <a:latin typeface="Courier New" charset="0"/>
              </a:rPr>
              <a:t>start: 0</a:t>
            </a:r>
          </a:p>
        </p:txBody>
      </p:sp>
      <p:sp>
        <p:nvSpPr>
          <p:cNvPr id="107563" name="Rectangle 43"/>
          <p:cNvSpPr>
            <a:spLocks noChangeArrowheads="1"/>
          </p:cNvSpPr>
          <p:nvPr/>
        </p:nvSpPr>
        <p:spPr bwMode="auto">
          <a:xfrm>
            <a:off x="3348039" y="3068638"/>
            <a:ext cx="2122487" cy="399548"/>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400" b="1">
                <a:solidFill>
                  <a:srgbClr val="333399"/>
                </a:solidFill>
                <a:effectLst>
                  <a:outerShdw blurRad="38100" dist="38100" dir="2700000" algn="tl">
                    <a:srgbClr val="DDDDDD"/>
                  </a:outerShdw>
                </a:effectLst>
                <a:latin typeface="Courier New" charset="0"/>
              </a:rPr>
              <a:t>mid: 5</a:t>
            </a:r>
          </a:p>
        </p:txBody>
      </p:sp>
      <p:sp>
        <p:nvSpPr>
          <p:cNvPr id="116755" name="Text Box 46"/>
          <p:cNvSpPr txBox="1">
            <a:spLocks noChangeArrowheads="1"/>
          </p:cNvSpPr>
          <p:nvPr/>
        </p:nvSpPr>
        <p:spPr bwMode="auto">
          <a:xfrm>
            <a:off x="3884614" y="1978026"/>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32</a:t>
            </a:r>
          </a:p>
        </p:txBody>
      </p:sp>
    </p:spTree>
    <p:extLst>
      <p:ext uri="{BB962C8B-B14F-4D97-AF65-F5344CB8AC3E}">
        <p14:creationId xmlns:p14="http://schemas.microsoft.com/office/powerpoint/2010/main" val="180235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ext Box 4"/>
          <p:cNvSpPr txBox="1">
            <a:spLocks noChangeArrowheads="1"/>
          </p:cNvSpPr>
          <p:nvPr/>
        </p:nvSpPr>
        <p:spPr bwMode="auto">
          <a:xfrm>
            <a:off x="14478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18786" name="Text Box 5"/>
          <p:cNvSpPr txBox="1">
            <a:spLocks noChangeArrowheads="1"/>
          </p:cNvSpPr>
          <p:nvPr/>
        </p:nvSpPr>
        <p:spPr bwMode="auto">
          <a:xfrm>
            <a:off x="20574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15</a:t>
            </a:r>
          </a:p>
        </p:txBody>
      </p:sp>
      <p:sp>
        <p:nvSpPr>
          <p:cNvPr id="118787" name="Text Box 6"/>
          <p:cNvSpPr txBox="1">
            <a:spLocks noChangeArrowheads="1"/>
          </p:cNvSpPr>
          <p:nvPr/>
        </p:nvSpPr>
        <p:spPr bwMode="auto">
          <a:xfrm>
            <a:off x="26670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28</a:t>
            </a:r>
          </a:p>
        </p:txBody>
      </p:sp>
      <p:sp>
        <p:nvSpPr>
          <p:cNvPr id="118788" name="Text Box 7"/>
          <p:cNvSpPr txBox="1">
            <a:spLocks noChangeArrowheads="1"/>
          </p:cNvSpPr>
          <p:nvPr/>
        </p:nvSpPr>
        <p:spPr bwMode="auto">
          <a:xfrm>
            <a:off x="32766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30</a:t>
            </a:r>
          </a:p>
        </p:txBody>
      </p:sp>
      <p:sp>
        <p:nvSpPr>
          <p:cNvPr id="118789" name="Text Box 10"/>
          <p:cNvSpPr txBox="1">
            <a:spLocks noChangeArrowheads="1"/>
          </p:cNvSpPr>
          <p:nvPr/>
        </p:nvSpPr>
        <p:spPr bwMode="auto">
          <a:xfrm>
            <a:off x="63246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18790" name="Text Box 11"/>
          <p:cNvSpPr txBox="1">
            <a:spLocks noChangeArrowheads="1"/>
          </p:cNvSpPr>
          <p:nvPr/>
        </p:nvSpPr>
        <p:spPr bwMode="auto">
          <a:xfrm>
            <a:off x="69342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22</a:t>
            </a:r>
          </a:p>
        </p:txBody>
      </p:sp>
      <p:sp>
        <p:nvSpPr>
          <p:cNvPr id="118791" name="Text Box 12"/>
          <p:cNvSpPr txBox="1">
            <a:spLocks noChangeArrowheads="1"/>
          </p:cNvSpPr>
          <p:nvPr/>
        </p:nvSpPr>
        <p:spPr bwMode="auto">
          <a:xfrm>
            <a:off x="75438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43</a:t>
            </a:r>
          </a:p>
        </p:txBody>
      </p:sp>
      <p:sp>
        <p:nvSpPr>
          <p:cNvPr id="118792" name="Text Box 13"/>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119822" name="Rectangle 14"/>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18794" name="Text Box 18"/>
          <p:cNvSpPr txBox="1">
            <a:spLocks noChangeArrowheads="1"/>
          </p:cNvSpPr>
          <p:nvPr/>
        </p:nvSpPr>
        <p:spPr bwMode="auto">
          <a:xfrm>
            <a:off x="2057400"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8795" name="Text Box 19"/>
          <p:cNvSpPr txBox="1">
            <a:spLocks noChangeArrowheads="1"/>
          </p:cNvSpPr>
          <p:nvPr/>
        </p:nvSpPr>
        <p:spPr bwMode="auto">
          <a:xfrm>
            <a:off x="26670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8796" name="Text Box 20"/>
          <p:cNvSpPr txBox="1">
            <a:spLocks noChangeArrowheads="1"/>
          </p:cNvSpPr>
          <p:nvPr/>
        </p:nvSpPr>
        <p:spPr bwMode="auto">
          <a:xfrm>
            <a:off x="32766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8797" name="Text Box 21"/>
          <p:cNvSpPr txBox="1">
            <a:spLocks noChangeArrowheads="1"/>
          </p:cNvSpPr>
          <p:nvPr/>
        </p:nvSpPr>
        <p:spPr bwMode="auto">
          <a:xfrm>
            <a:off x="3886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8798" name="Text Box 22"/>
          <p:cNvSpPr txBox="1">
            <a:spLocks noChangeArrowheads="1"/>
          </p:cNvSpPr>
          <p:nvPr/>
        </p:nvSpPr>
        <p:spPr bwMode="auto">
          <a:xfrm>
            <a:off x="44958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8799" name="Text Box 23"/>
          <p:cNvSpPr txBox="1">
            <a:spLocks noChangeArrowheads="1"/>
          </p:cNvSpPr>
          <p:nvPr/>
        </p:nvSpPr>
        <p:spPr bwMode="auto">
          <a:xfrm>
            <a:off x="51054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8800" name="Text Box 24"/>
          <p:cNvSpPr txBox="1">
            <a:spLocks noChangeArrowheads="1"/>
          </p:cNvSpPr>
          <p:nvPr/>
        </p:nvSpPr>
        <p:spPr bwMode="auto">
          <a:xfrm>
            <a:off x="57150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8801" name="Text Box 25"/>
          <p:cNvSpPr txBox="1">
            <a:spLocks noChangeArrowheads="1"/>
          </p:cNvSpPr>
          <p:nvPr/>
        </p:nvSpPr>
        <p:spPr bwMode="auto">
          <a:xfrm>
            <a:off x="63246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8802" name="Text Box 26"/>
          <p:cNvSpPr txBox="1">
            <a:spLocks noChangeArrowheads="1"/>
          </p:cNvSpPr>
          <p:nvPr/>
        </p:nvSpPr>
        <p:spPr bwMode="auto">
          <a:xfrm>
            <a:off x="6934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8803" name="Text Box 27"/>
          <p:cNvSpPr txBox="1">
            <a:spLocks noChangeArrowheads="1"/>
          </p:cNvSpPr>
          <p:nvPr/>
        </p:nvSpPr>
        <p:spPr bwMode="auto">
          <a:xfrm>
            <a:off x="75438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8804" name="Text Box 28"/>
          <p:cNvSpPr txBox="1">
            <a:spLocks noChangeArrowheads="1"/>
          </p:cNvSpPr>
          <p:nvPr/>
        </p:nvSpPr>
        <p:spPr bwMode="auto">
          <a:xfrm>
            <a:off x="81534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19837" name="Rectangle 29"/>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119838" name="Rectangle 30"/>
          <p:cNvSpPr>
            <a:spLocks noChangeArrowheads="1"/>
          </p:cNvSpPr>
          <p:nvPr/>
        </p:nvSpPr>
        <p:spPr bwMode="auto">
          <a:xfrm>
            <a:off x="2057400" y="3200401"/>
            <a:ext cx="1524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endParaRPr lang="en-AU" sz="2800" b="1">
              <a:solidFill>
                <a:schemeClr val="bg1"/>
              </a:solidFill>
              <a:effectLst>
                <a:outerShdw blurRad="38100" dist="38100" dir="2700000" algn="tl">
                  <a:srgbClr val="C0C0C0"/>
                </a:outerShdw>
              </a:effectLst>
              <a:latin typeface="Courier New" pitchFamily="49" charset="0"/>
              <a:ea typeface="+mn-ea"/>
              <a:cs typeface="+mn-cs"/>
            </a:endParaRPr>
          </a:p>
        </p:txBody>
      </p:sp>
      <p:sp>
        <p:nvSpPr>
          <p:cNvPr id="119839" name="Rectangle 31"/>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ia=0</a:t>
            </a:r>
          </a:p>
        </p:txBody>
      </p:sp>
      <p:sp>
        <p:nvSpPr>
          <p:cNvPr id="119841" name="Rectangle 33"/>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k=0</a:t>
            </a:r>
          </a:p>
        </p:txBody>
      </p:sp>
      <p:sp>
        <p:nvSpPr>
          <p:cNvPr id="119842" name="Text Box 34"/>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19843" name="Rectangle 35"/>
          <p:cNvSpPr>
            <a:spLocks noChangeArrowheads="1"/>
          </p:cNvSpPr>
          <p:nvPr/>
        </p:nvSpPr>
        <p:spPr bwMode="auto">
          <a:xfrm>
            <a:off x="48006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ib=6</a:t>
            </a:r>
          </a:p>
        </p:txBody>
      </p:sp>
      <p:sp>
        <p:nvSpPr>
          <p:cNvPr id="118811" name="Text Box 3"/>
          <p:cNvSpPr txBox="1">
            <a:spLocks noChangeArrowheads="1"/>
          </p:cNvSpPr>
          <p:nvPr/>
        </p:nvSpPr>
        <p:spPr bwMode="auto">
          <a:xfrm>
            <a:off x="838201" y="1981201"/>
            <a:ext cx="609600" cy="353941"/>
          </a:xfrm>
          <a:prstGeom prst="rect">
            <a:avLst/>
          </a:prstGeom>
          <a:solidFill>
            <a:srgbClr val="0066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18812" name="Rectangle 37"/>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18813" name="Text Box 38"/>
          <p:cNvSpPr txBox="1">
            <a:spLocks noChangeArrowheads="1"/>
          </p:cNvSpPr>
          <p:nvPr/>
        </p:nvSpPr>
        <p:spPr bwMode="auto">
          <a:xfrm>
            <a:off x="3884614" y="1978026"/>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32</a:t>
            </a:r>
          </a:p>
        </p:txBody>
      </p:sp>
      <p:sp>
        <p:nvSpPr>
          <p:cNvPr id="119847" name="Rectangle 39"/>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
        <p:nvSpPr>
          <p:cNvPr id="118815" name="Text Box 9"/>
          <p:cNvSpPr txBox="1">
            <a:spLocks noChangeArrowheads="1"/>
          </p:cNvSpPr>
          <p:nvPr/>
        </p:nvSpPr>
        <p:spPr bwMode="auto">
          <a:xfrm>
            <a:off x="5715000" y="1981201"/>
            <a:ext cx="609600" cy="353941"/>
          </a:xfrm>
          <a:prstGeom prst="rect">
            <a:avLst/>
          </a:prstGeom>
          <a:solidFill>
            <a:srgbClr val="9900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Tree>
    <p:extLst>
      <p:ext uri="{BB962C8B-B14F-4D97-AF65-F5344CB8AC3E}">
        <p14:creationId xmlns:p14="http://schemas.microsoft.com/office/powerpoint/2010/main" val="2320862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4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ext Box 3"/>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20834" name="Text Box 5"/>
          <p:cNvSpPr txBox="1">
            <a:spLocks noChangeArrowheads="1"/>
          </p:cNvSpPr>
          <p:nvPr/>
        </p:nvSpPr>
        <p:spPr bwMode="auto">
          <a:xfrm>
            <a:off x="20574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15</a:t>
            </a:r>
          </a:p>
        </p:txBody>
      </p:sp>
      <p:sp>
        <p:nvSpPr>
          <p:cNvPr id="120835" name="Text Box 6"/>
          <p:cNvSpPr txBox="1">
            <a:spLocks noChangeArrowheads="1"/>
          </p:cNvSpPr>
          <p:nvPr/>
        </p:nvSpPr>
        <p:spPr bwMode="auto">
          <a:xfrm>
            <a:off x="26670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28</a:t>
            </a:r>
          </a:p>
        </p:txBody>
      </p:sp>
      <p:sp>
        <p:nvSpPr>
          <p:cNvPr id="120836" name="Text Box 7"/>
          <p:cNvSpPr txBox="1">
            <a:spLocks noChangeArrowheads="1"/>
          </p:cNvSpPr>
          <p:nvPr/>
        </p:nvSpPr>
        <p:spPr bwMode="auto">
          <a:xfrm>
            <a:off x="32766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30</a:t>
            </a:r>
          </a:p>
        </p:txBody>
      </p:sp>
      <p:sp>
        <p:nvSpPr>
          <p:cNvPr id="120837" name="Text Box 10"/>
          <p:cNvSpPr txBox="1">
            <a:spLocks noChangeArrowheads="1"/>
          </p:cNvSpPr>
          <p:nvPr/>
        </p:nvSpPr>
        <p:spPr bwMode="auto">
          <a:xfrm>
            <a:off x="63246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20838" name="Text Box 11"/>
          <p:cNvSpPr txBox="1">
            <a:spLocks noChangeArrowheads="1"/>
          </p:cNvSpPr>
          <p:nvPr/>
        </p:nvSpPr>
        <p:spPr bwMode="auto">
          <a:xfrm>
            <a:off x="69342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22</a:t>
            </a:r>
          </a:p>
        </p:txBody>
      </p:sp>
      <p:sp>
        <p:nvSpPr>
          <p:cNvPr id="120839" name="Text Box 12"/>
          <p:cNvSpPr txBox="1">
            <a:spLocks noChangeArrowheads="1"/>
          </p:cNvSpPr>
          <p:nvPr/>
        </p:nvSpPr>
        <p:spPr bwMode="auto">
          <a:xfrm>
            <a:off x="75438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43</a:t>
            </a:r>
          </a:p>
        </p:txBody>
      </p:sp>
      <p:sp>
        <p:nvSpPr>
          <p:cNvPr id="120840" name="Text Box 13"/>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123918" name="Rectangle 14"/>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20842" name="Text Box 18"/>
          <p:cNvSpPr txBox="1">
            <a:spLocks noChangeArrowheads="1"/>
          </p:cNvSpPr>
          <p:nvPr/>
        </p:nvSpPr>
        <p:spPr bwMode="auto">
          <a:xfrm>
            <a:off x="2667001"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0843" name="Text Box 19"/>
          <p:cNvSpPr txBox="1">
            <a:spLocks noChangeArrowheads="1"/>
          </p:cNvSpPr>
          <p:nvPr/>
        </p:nvSpPr>
        <p:spPr bwMode="auto">
          <a:xfrm>
            <a:off x="32766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0844" name="Text Box 20"/>
          <p:cNvSpPr txBox="1">
            <a:spLocks noChangeArrowheads="1"/>
          </p:cNvSpPr>
          <p:nvPr/>
        </p:nvSpPr>
        <p:spPr bwMode="auto">
          <a:xfrm>
            <a:off x="3886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0845" name="Text Box 21"/>
          <p:cNvSpPr txBox="1">
            <a:spLocks noChangeArrowheads="1"/>
          </p:cNvSpPr>
          <p:nvPr/>
        </p:nvSpPr>
        <p:spPr bwMode="auto">
          <a:xfrm>
            <a:off x="44958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0846" name="Text Box 22"/>
          <p:cNvSpPr txBox="1">
            <a:spLocks noChangeArrowheads="1"/>
          </p:cNvSpPr>
          <p:nvPr/>
        </p:nvSpPr>
        <p:spPr bwMode="auto">
          <a:xfrm>
            <a:off x="51054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0847" name="Text Box 23"/>
          <p:cNvSpPr txBox="1">
            <a:spLocks noChangeArrowheads="1"/>
          </p:cNvSpPr>
          <p:nvPr/>
        </p:nvSpPr>
        <p:spPr bwMode="auto">
          <a:xfrm>
            <a:off x="57150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0848" name="Text Box 24"/>
          <p:cNvSpPr txBox="1">
            <a:spLocks noChangeArrowheads="1"/>
          </p:cNvSpPr>
          <p:nvPr/>
        </p:nvSpPr>
        <p:spPr bwMode="auto">
          <a:xfrm>
            <a:off x="63246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0849" name="Text Box 25"/>
          <p:cNvSpPr txBox="1">
            <a:spLocks noChangeArrowheads="1"/>
          </p:cNvSpPr>
          <p:nvPr/>
        </p:nvSpPr>
        <p:spPr bwMode="auto">
          <a:xfrm>
            <a:off x="6934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0850" name="Text Box 26"/>
          <p:cNvSpPr txBox="1">
            <a:spLocks noChangeArrowheads="1"/>
          </p:cNvSpPr>
          <p:nvPr/>
        </p:nvSpPr>
        <p:spPr bwMode="auto">
          <a:xfrm>
            <a:off x="75438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0851" name="Text Box 27"/>
          <p:cNvSpPr txBox="1">
            <a:spLocks noChangeArrowheads="1"/>
          </p:cNvSpPr>
          <p:nvPr/>
        </p:nvSpPr>
        <p:spPr bwMode="auto">
          <a:xfrm>
            <a:off x="81534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3932" name="Rectangle 28"/>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123933" name="Rectangle 29"/>
          <p:cNvSpPr>
            <a:spLocks noChangeArrowheads="1"/>
          </p:cNvSpPr>
          <p:nvPr/>
        </p:nvSpPr>
        <p:spPr bwMode="auto">
          <a:xfrm>
            <a:off x="2057400" y="3200401"/>
            <a:ext cx="1524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endParaRPr lang="en-AU" sz="2800" b="1">
              <a:solidFill>
                <a:schemeClr val="bg1"/>
              </a:solidFill>
              <a:effectLst>
                <a:outerShdw blurRad="38100" dist="38100" dir="2700000" algn="tl">
                  <a:srgbClr val="C0C0C0"/>
                </a:outerShdw>
              </a:effectLst>
              <a:latin typeface="Courier New" pitchFamily="49" charset="0"/>
              <a:ea typeface="+mn-ea"/>
              <a:cs typeface="+mn-cs"/>
            </a:endParaRPr>
          </a:p>
        </p:txBody>
      </p:sp>
      <p:sp>
        <p:nvSpPr>
          <p:cNvPr id="123934" name="Rectangle 30"/>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ia=1</a:t>
            </a:r>
          </a:p>
        </p:txBody>
      </p:sp>
      <p:sp>
        <p:nvSpPr>
          <p:cNvPr id="123935" name="Rectangle 31"/>
          <p:cNvSpPr>
            <a:spLocks noChangeArrowheads="1"/>
          </p:cNvSpPr>
          <p:nvPr/>
        </p:nvSpPr>
        <p:spPr bwMode="auto">
          <a:xfrm>
            <a:off x="48006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ib=6</a:t>
            </a:r>
          </a:p>
        </p:txBody>
      </p:sp>
      <p:sp>
        <p:nvSpPr>
          <p:cNvPr id="123936" name="Rectangle 32"/>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k=1</a:t>
            </a:r>
          </a:p>
        </p:txBody>
      </p:sp>
      <p:sp>
        <p:nvSpPr>
          <p:cNvPr id="120857" name="Text Box 33"/>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23938" name="Text Box 34"/>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20859" name="Text Box 4"/>
          <p:cNvSpPr txBox="1">
            <a:spLocks noChangeArrowheads="1"/>
          </p:cNvSpPr>
          <p:nvPr/>
        </p:nvSpPr>
        <p:spPr bwMode="auto">
          <a:xfrm>
            <a:off x="1447800" y="1981201"/>
            <a:ext cx="609600" cy="353941"/>
          </a:xfrm>
          <a:prstGeom prst="rect">
            <a:avLst/>
          </a:prstGeom>
          <a:solidFill>
            <a:srgbClr val="0066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20860" name="Rectangle 36"/>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20861" name="Text Box 37"/>
          <p:cNvSpPr txBox="1">
            <a:spLocks noChangeArrowheads="1"/>
          </p:cNvSpPr>
          <p:nvPr/>
        </p:nvSpPr>
        <p:spPr bwMode="auto">
          <a:xfrm>
            <a:off x="3884614" y="1978026"/>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32</a:t>
            </a:r>
          </a:p>
        </p:txBody>
      </p:sp>
      <p:sp>
        <p:nvSpPr>
          <p:cNvPr id="123942" name="Rectangle 38"/>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
        <p:nvSpPr>
          <p:cNvPr id="120863" name="Text Box 9"/>
          <p:cNvSpPr txBox="1">
            <a:spLocks noChangeArrowheads="1"/>
          </p:cNvSpPr>
          <p:nvPr/>
        </p:nvSpPr>
        <p:spPr bwMode="auto">
          <a:xfrm>
            <a:off x="5715000" y="1981201"/>
            <a:ext cx="609600" cy="353941"/>
          </a:xfrm>
          <a:prstGeom prst="rect">
            <a:avLst/>
          </a:prstGeom>
          <a:solidFill>
            <a:srgbClr val="9900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Tree>
    <p:extLst>
      <p:ext uri="{BB962C8B-B14F-4D97-AF65-F5344CB8AC3E}">
        <p14:creationId xmlns:p14="http://schemas.microsoft.com/office/powerpoint/2010/main" val="42666699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ext Box 3"/>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22882" name="Text Box 4"/>
          <p:cNvSpPr txBox="1">
            <a:spLocks noChangeArrowheads="1"/>
          </p:cNvSpPr>
          <p:nvPr/>
        </p:nvSpPr>
        <p:spPr bwMode="auto">
          <a:xfrm>
            <a:off x="14478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22883" name="Text Box 6"/>
          <p:cNvSpPr txBox="1">
            <a:spLocks noChangeArrowheads="1"/>
          </p:cNvSpPr>
          <p:nvPr/>
        </p:nvSpPr>
        <p:spPr bwMode="auto">
          <a:xfrm>
            <a:off x="26670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28</a:t>
            </a:r>
          </a:p>
        </p:txBody>
      </p:sp>
      <p:sp>
        <p:nvSpPr>
          <p:cNvPr id="122884" name="Text Box 7"/>
          <p:cNvSpPr txBox="1">
            <a:spLocks noChangeArrowheads="1"/>
          </p:cNvSpPr>
          <p:nvPr/>
        </p:nvSpPr>
        <p:spPr bwMode="auto">
          <a:xfrm>
            <a:off x="32766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30</a:t>
            </a:r>
          </a:p>
        </p:txBody>
      </p:sp>
      <p:sp>
        <p:nvSpPr>
          <p:cNvPr id="122885" name="Text Box 10"/>
          <p:cNvSpPr txBox="1">
            <a:spLocks noChangeArrowheads="1"/>
          </p:cNvSpPr>
          <p:nvPr/>
        </p:nvSpPr>
        <p:spPr bwMode="auto">
          <a:xfrm>
            <a:off x="63246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22886" name="Text Box 11"/>
          <p:cNvSpPr txBox="1">
            <a:spLocks noChangeArrowheads="1"/>
          </p:cNvSpPr>
          <p:nvPr/>
        </p:nvSpPr>
        <p:spPr bwMode="auto">
          <a:xfrm>
            <a:off x="69342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22</a:t>
            </a:r>
          </a:p>
        </p:txBody>
      </p:sp>
      <p:sp>
        <p:nvSpPr>
          <p:cNvPr id="122887" name="Text Box 12"/>
          <p:cNvSpPr txBox="1">
            <a:spLocks noChangeArrowheads="1"/>
          </p:cNvSpPr>
          <p:nvPr/>
        </p:nvSpPr>
        <p:spPr bwMode="auto">
          <a:xfrm>
            <a:off x="75438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43</a:t>
            </a:r>
          </a:p>
        </p:txBody>
      </p:sp>
      <p:sp>
        <p:nvSpPr>
          <p:cNvPr id="122888" name="Text Box 13"/>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130062" name="Rectangle 14"/>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22890" name="Text Box 17"/>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22891" name="Text Box 18"/>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22892" name="Text Box 19"/>
          <p:cNvSpPr txBox="1">
            <a:spLocks noChangeArrowheads="1"/>
          </p:cNvSpPr>
          <p:nvPr/>
        </p:nvSpPr>
        <p:spPr bwMode="auto">
          <a:xfrm>
            <a:off x="3276600"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2893" name="Text Box 20"/>
          <p:cNvSpPr txBox="1">
            <a:spLocks noChangeArrowheads="1"/>
          </p:cNvSpPr>
          <p:nvPr/>
        </p:nvSpPr>
        <p:spPr bwMode="auto">
          <a:xfrm>
            <a:off x="3886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2894" name="Text Box 21"/>
          <p:cNvSpPr txBox="1">
            <a:spLocks noChangeArrowheads="1"/>
          </p:cNvSpPr>
          <p:nvPr/>
        </p:nvSpPr>
        <p:spPr bwMode="auto">
          <a:xfrm>
            <a:off x="44958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2895" name="Text Box 22"/>
          <p:cNvSpPr txBox="1">
            <a:spLocks noChangeArrowheads="1"/>
          </p:cNvSpPr>
          <p:nvPr/>
        </p:nvSpPr>
        <p:spPr bwMode="auto">
          <a:xfrm>
            <a:off x="51054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2896" name="Text Box 23"/>
          <p:cNvSpPr txBox="1">
            <a:spLocks noChangeArrowheads="1"/>
          </p:cNvSpPr>
          <p:nvPr/>
        </p:nvSpPr>
        <p:spPr bwMode="auto">
          <a:xfrm>
            <a:off x="57150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2897" name="Text Box 24"/>
          <p:cNvSpPr txBox="1">
            <a:spLocks noChangeArrowheads="1"/>
          </p:cNvSpPr>
          <p:nvPr/>
        </p:nvSpPr>
        <p:spPr bwMode="auto">
          <a:xfrm>
            <a:off x="63246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2898" name="Text Box 25"/>
          <p:cNvSpPr txBox="1">
            <a:spLocks noChangeArrowheads="1"/>
          </p:cNvSpPr>
          <p:nvPr/>
        </p:nvSpPr>
        <p:spPr bwMode="auto">
          <a:xfrm>
            <a:off x="6934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2899" name="Text Box 26"/>
          <p:cNvSpPr txBox="1">
            <a:spLocks noChangeArrowheads="1"/>
          </p:cNvSpPr>
          <p:nvPr/>
        </p:nvSpPr>
        <p:spPr bwMode="auto">
          <a:xfrm>
            <a:off x="75438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2900" name="Text Box 27"/>
          <p:cNvSpPr txBox="1">
            <a:spLocks noChangeArrowheads="1"/>
          </p:cNvSpPr>
          <p:nvPr/>
        </p:nvSpPr>
        <p:spPr bwMode="auto">
          <a:xfrm>
            <a:off x="81534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0076" name="Rectangle 28"/>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130077" name="Rectangle 29"/>
          <p:cNvSpPr>
            <a:spLocks noChangeArrowheads="1"/>
          </p:cNvSpPr>
          <p:nvPr/>
        </p:nvSpPr>
        <p:spPr bwMode="auto">
          <a:xfrm>
            <a:off x="2057400" y="3200401"/>
            <a:ext cx="1524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endParaRPr lang="en-AU" sz="2800" b="1">
              <a:solidFill>
                <a:schemeClr val="bg1"/>
              </a:solidFill>
              <a:effectLst>
                <a:outerShdw blurRad="38100" dist="38100" dir="2700000" algn="tl">
                  <a:srgbClr val="C0C0C0"/>
                </a:outerShdw>
              </a:effectLst>
              <a:latin typeface="Courier New" pitchFamily="49" charset="0"/>
              <a:ea typeface="+mn-ea"/>
              <a:cs typeface="+mn-cs"/>
            </a:endParaRPr>
          </a:p>
        </p:txBody>
      </p:sp>
      <p:sp>
        <p:nvSpPr>
          <p:cNvPr id="130078" name="Rectangle 30"/>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ia=2</a:t>
            </a:r>
          </a:p>
        </p:txBody>
      </p:sp>
      <p:sp>
        <p:nvSpPr>
          <p:cNvPr id="130079" name="Rectangle 31"/>
          <p:cNvSpPr>
            <a:spLocks noChangeArrowheads="1"/>
          </p:cNvSpPr>
          <p:nvPr/>
        </p:nvSpPr>
        <p:spPr bwMode="auto">
          <a:xfrm>
            <a:off x="4800600" y="2514601"/>
            <a:ext cx="1284288"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ib=6</a:t>
            </a:r>
          </a:p>
        </p:txBody>
      </p:sp>
      <p:sp>
        <p:nvSpPr>
          <p:cNvPr id="130080" name="Rectangle 32"/>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k=2</a:t>
            </a:r>
          </a:p>
        </p:txBody>
      </p:sp>
      <p:sp>
        <p:nvSpPr>
          <p:cNvPr id="130081" name="Text Box 33"/>
          <p:cNvSpPr txBox="1">
            <a:spLocks noChangeArrowheads="1"/>
          </p:cNvSpPr>
          <p:nvPr/>
        </p:nvSpPr>
        <p:spPr bwMode="auto">
          <a:xfrm>
            <a:off x="32766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22907" name="Text Box 5"/>
          <p:cNvSpPr txBox="1">
            <a:spLocks noChangeArrowheads="1"/>
          </p:cNvSpPr>
          <p:nvPr/>
        </p:nvSpPr>
        <p:spPr bwMode="auto">
          <a:xfrm>
            <a:off x="2057400" y="1981201"/>
            <a:ext cx="609600" cy="353941"/>
          </a:xfrm>
          <a:prstGeom prst="rect">
            <a:avLst/>
          </a:prstGeom>
          <a:solidFill>
            <a:srgbClr val="0066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22908" name="Rectangle 35"/>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22909" name="Text Box 36"/>
          <p:cNvSpPr txBox="1">
            <a:spLocks noChangeArrowheads="1"/>
          </p:cNvSpPr>
          <p:nvPr/>
        </p:nvSpPr>
        <p:spPr bwMode="auto">
          <a:xfrm>
            <a:off x="3884614" y="1978026"/>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32</a:t>
            </a:r>
          </a:p>
        </p:txBody>
      </p:sp>
      <p:sp>
        <p:nvSpPr>
          <p:cNvPr id="122910" name="Text Box 9"/>
          <p:cNvSpPr txBox="1">
            <a:spLocks noChangeArrowheads="1"/>
          </p:cNvSpPr>
          <p:nvPr/>
        </p:nvSpPr>
        <p:spPr bwMode="auto">
          <a:xfrm>
            <a:off x="5715000" y="1981201"/>
            <a:ext cx="609600" cy="353941"/>
          </a:xfrm>
          <a:prstGeom prst="rect">
            <a:avLst/>
          </a:prstGeom>
          <a:solidFill>
            <a:srgbClr val="9900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0085" name="Rectangle 37"/>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Tree>
    <p:extLst>
      <p:ext uri="{BB962C8B-B14F-4D97-AF65-F5344CB8AC3E}">
        <p14:creationId xmlns:p14="http://schemas.microsoft.com/office/powerpoint/2010/main" val="746312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noFill/>
        </p:spPr>
        <p:txBody>
          <a:bodyPr lIns="92070" tIns="46035" rIns="92070" bIns="46035"/>
          <a:lstStyle/>
          <a:p>
            <a:pPr eaLnBrk="1" hangingPunct="1"/>
            <a:r>
              <a:rPr lang="en-US">
                <a:latin typeface="Arial" charset="0"/>
              </a:rPr>
              <a:t>Overview</a:t>
            </a:r>
          </a:p>
        </p:txBody>
      </p:sp>
      <p:sp>
        <p:nvSpPr>
          <p:cNvPr id="90114" name="Rectangle 3"/>
          <p:cNvSpPr>
            <a:spLocks noGrp="1" noChangeArrowheads="1"/>
          </p:cNvSpPr>
          <p:nvPr>
            <p:ph idx="1"/>
          </p:nvPr>
        </p:nvSpPr>
        <p:spPr>
          <a:xfrm>
            <a:off x="1043608" y="1447800"/>
            <a:ext cx="7890080" cy="4800600"/>
          </a:xfrm>
        </p:spPr>
        <p:txBody>
          <a:bodyPr lIns="92070" tIns="46035" rIns="92070" bIns="46035">
            <a:normAutofit/>
          </a:bodyPr>
          <a:lstStyle/>
          <a:p>
            <a:pPr eaLnBrk="1" hangingPunct="1">
              <a:lnSpc>
                <a:spcPct val="90000"/>
              </a:lnSpc>
            </a:pPr>
            <a:r>
              <a:rPr lang="en-US" dirty="0">
                <a:latin typeface="Arial" charset="0"/>
              </a:rPr>
              <a:t>To review what a </a:t>
            </a:r>
            <a:r>
              <a:rPr lang="en-AU" dirty="0" smtClean="0">
                <a:latin typeface="Arial" charset="0"/>
              </a:rPr>
              <a:t>“</a:t>
            </a:r>
            <a:r>
              <a:rPr lang="en-US" altLang="ja-JP" dirty="0" smtClean="0">
                <a:latin typeface="Arial" charset="0"/>
              </a:rPr>
              <a:t>divide </a:t>
            </a:r>
            <a:r>
              <a:rPr lang="en-US" altLang="ja-JP" dirty="0">
                <a:latin typeface="Arial" charset="0"/>
              </a:rPr>
              <a:t>and </a:t>
            </a:r>
            <a:r>
              <a:rPr lang="en-US" altLang="ja-JP" dirty="0" smtClean="0">
                <a:latin typeface="Arial" charset="0"/>
              </a:rPr>
              <a:t>conquer</a:t>
            </a:r>
            <a:r>
              <a:rPr lang="en-AU" altLang="ja-JP" dirty="0" smtClean="0">
                <a:latin typeface="Arial" charset="0"/>
              </a:rPr>
              <a:t>” </a:t>
            </a:r>
            <a:r>
              <a:rPr lang="en-US" altLang="ja-JP" dirty="0" smtClean="0">
                <a:latin typeface="Arial" charset="0"/>
              </a:rPr>
              <a:t>algorithm is.</a:t>
            </a:r>
            <a:endParaRPr lang="en-US" altLang="ja-JP" dirty="0">
              <a:latin typeface="Arial" charset="0"/>
            </a:endParaRPr>
          </a:p>
          <a:p>
            <a:pPr eaLnBrk="1" hangingPunct="1">
              <a:lnSpc>
                <a:spcPct val="90000"/>
              </a:lnSpc>
            </a:pPr>
            <a:r>
              <a:rPr lang="en-US" dirty="0">
                <a:latin typeface="Arial" charset="0"/>
              </a:rPr>
              <a:t>To review in more depth two </a:t>
            </a:r>
            <a:r>
              <a:rPr lang="en-US" dirty="0" smtClean="0">
                <a:latin typeface="Arial" charset="0"/>
              </a:rPr>
              <a:t>different</a:t>
            </a:r>
            <a:r>
              <a:rPr lang="en-US" dirty="0">
                <a:latin typeface="Arial" charset="0"/>
              </a:rPr>
              <a:t> </a:t>
            </a:r>
            <a:r>
              <a:rPr lang="en-US" dirty="0" smtClean="0">
                <a:latin typeface="Arial" charset="0"/>
              </a:rPr>
              <a:t>“</a:t>
            </a:r>
            <a:r>
              <a:rPr lang="en-US" altLang="ja-JP" dirty="0" smtClean="0">
                <a:latin typeface="Arial" charset="0"/>
              </a:rPr>
              <a:t>divide </a:t>
            </a:r>
            <a:r>
              <a:rPr lang="en-US" altLang="ja-JP" dirty="0">
                <a:latin typeface="Arial" charset="0"/>
              </a:rPr>
              <a:t>and </a:t>
            </a:r>
            <a:r>
              <a:rPr lang="en-US" altLang="ja-JP" dirty="0" smtClean="0">
                <a:latin typeface="Arial" charset="0"/>
              </a:rPr>
              <a:t>conquer</a:t>
            </a:r>
            <a:r>
              <a:rPr lang="en-AU" altLang="ja-JP" dirty="0" smtClean="0">
                <a:latin typeface="Arial" charset="0"/>
              </a:rPr>
              <a:t>” </a:t>
            </a:r>
            <a:r>
              <a:rPr lang="en-US" altLang="ja-JP" dirty="0" smtClean="0">
                <a:latin typeface="Arial" charset="0"/>
              </a:rPr>
              <a:t>sorting algorithms</a:t>
            </a:r>
            <a:r>
              <a:rPr lang="en-US" altLang="ja-JP" dirty="0">
                <a:latin typeface="Arial" charset="0"/>
              </a:rPr>
              <a:t>:</a:t>
            </a:r>
          </a:p>
          <a:p>
            <a:pPr lvl="1">
              <a:lnSpc>
                <a:spcPct val="90000"/>
              </a:lnSpc>
            </a:pPr>
            <a:r>
              <a:rPr lang="en-US" dirty="0">
                <a:latin typeface="Arial" charset="0"/>
                <a:ea typeface="Arial" charset="0"/>
                <a:cs typeface="Arial" charset="0"/>
              </a:rPr>
              <a:t>Merge Sort</a:t>
            </a:r>
          </a:p>
          <a:p>
            <a:pPr lvl="1">
              <a:lnSpc>
                <a:spcPct val="90000"/>
              </a:lnSpc>
            </a:pPr>
            <a:r>
              <a:rPr lang="en-US" dirty="0">
                <a:latin typeface="Arial" charset="0"/>
                <a:ea typeface="Arial" charset="0"/>
                <a:cs typeface="Arial" charset="0"/>
              </a:rPr>
              <a:t>Quick Sort</a:t>
            </a:r>
          </a:p>
          <a:p>
            <a:pPr lvl="1" eaLnBrk="1" hangingPunct="1">
              <a:lnSpc>
                <a:spcPct val="90000"/>
              </a:lnSpc>
            </a:pPr>
            <a:endParaRPr lang="en-US" dirty="0">
              <a:latin typeface="Arial" charset="0"/>
              <a:ea typeface="Arial" charset="0"/>
              <a:cs typeface="Arial" charset="0"/>
            </a:endParaRPr>
          </a:p>
          <a:p>
            <a:pPr eaLnBrk="1" hangingPunct="1">
              <a:lnSpc>
                <a:spcPct val="90000"/>
              </a:lnSpc>
            </a:pPr>
            <a:r>
              <a:rPr lang="en-US" dirty="0">
                <a:latin typeface="Arial" charset="0"/>
              </a:rPr>
              <a:t>To be able to implement them and compare their efficiency for different classes of inputs </a:t>
            </a:r>
          </a:p>
        </p:txBody>
      </p:sp>
    </p:spTree>
    <p:extLst>
      <p:ext uri="{BB962C8B-B14F-4D97-AF65-F5344CB8AC3E}">
        <p14:creationId xmlns:p14="http://schemas.microsoft.com/office/powerpoint/2010/main" val="372770841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ext Box 3"/>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24930" name="Text Box 4"/>
          <p:cNvSpPr txBox="1">
            <a:spLocks noChangeArrowheads="1"/>
          </p:cNvSpPr>
          <p:nvPr/>
        </p:nvSpPr>
        <p:spPr bwMode="auto">
          <a:xfrm>
            <a:off x="14478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24931" name="Text Box 6"/>
          <p:cNvSpPr txBox="1">
            <a:spLocks noChangeArrowheads="1"/>
          </p:cNvSpPr>
          <p:nvPr/>
        </p:nvSpPr>
        <p:spPr bwMode="auto">
          <a:xfrm>
            <a:off x="26670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28</a:t>
            </a:r>
          </a:p>
        </p:txBody>
      </p:sp>
      <p:sp>
        <p:nvSpPr>
          <p:cNvPr id="124932" name="Text Box 7"/>
          <p:cNvSpPr txBox="1">
            <a:spLocks noChangeArrowheads="1"/>
          </p:cNvSpPr>
          <p:nvPr/>
        </p:nvSpPr>
        <p:spPr bwMode="auto">
          <a:xfrm>
            <a:off x="32766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30</a:t>
            </a:r>
          </a:p>
        </p:txBody>
      </p:sp>
      <p:sp>
        <p:nvSpPr>
          <p:cNvPr id="124933" name="Text Box 11"/>
          <p:cNvSpPr txBox="1">
            <a:spLocks noChangeArrowheads="1"/>
          </p:cNvSpPr>
          <p:nvPr/>
        </p:nvSpPr>
        <p:spPr bwMode="auto">
          <a:xfrm>
            <a:off x="69342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22</a:t>
            </a:r>
          </a:p>
        </p:txBody>
      </p:sp>
      <p:sp>
        <p:nvSpPr>
          <p:cNvPr id="124934" name="Text Box 12"/>
          <p:cNvSpPr txBox="1">
            <a:spLocks noChangeArrowheads="1"/>
          </p:cNvSpPr>
          <p:nvPr/>
        </p:nvSpPr>
        <p:spPr bwMode="auto">
          <a:xfrm>
            <a:off x="75438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43</a:t>
            </a:r>
          </a:p>
        </p:txBody>
      </p:sp>
      <p:sp>
        <p:nvSpPr>
          <p:cNvPr id="124935" name="Text Box 13"/>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125966" name="Rectangle 14"/>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24937" name="Text Box 17"/>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24938" name="Text Box 18"/>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24939" name="Text Box 19"/>
          <p:cNvSpPr txBox="1">
            <a:spLocks noChangeArrowheads="1"/>
          </p:cNvSpPr>
          <p:nvPr/>
        </p:nvSpPr>
        <p:spPr bwMode="auto">
          <a:xfrm>
            <a:off x="32766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24940" name="Text Box 20"/>
          <p:cNvSpPr txBox="1">
            <a:spLocks noChangeArrowheads="1"/>
          </p:cNvSpPr>
          <p:nvPr/>
        </p:nvSpPr>
        <p:spPr bwMode="auto">
          <a:xfrm>
            <a:off x="3886200"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4941" name="Text Box 21"/>
          <p:cNvSpPr txBox="1">
            <a:spLocks noChangeArrowheads="1"/>
          </p:cNvSpPr>
          <p:nvPr/>
        </p:nvSpPr>
        <p:spPr bwMode="auto">
          <a:xfrm>
            <a:off x="44958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4942" name="Text Box 22"/>
          <p:cNvSpPr txBox="1">
            <a:spLocks noChangeArrowheads="1"/>
          </p:cNvSpPr>
          <p:nvPr/>
        </p:nvSpPr>
        <p:spPr bwMode="auto">
          <a:xfrm>
            <a:off x="51054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4943" name="Text Box 23"/>
          <p:cNvSpPr txBox="1">
            <a:spLocks noChangeArrowheads="1"/>
          </p:cNvSpPr>
          <p:nvPr/>
        </p:nvSpPr>
        <p:spPr bwMode="auto">
          <a:xfrm>
            <a:off x="57150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4944" name="Text Box 24"/>
          <p:cNvSpPr txBox="1">
            <a:spLocks noChangeArrowheads="1"/>
          </p:cNvSpPr>
          <p:nvPr/>
        </p:nvSpPr>
        <p:spPr bwMode="auto">
          <a:xfrm>
            <a:off x="63246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4945" name="Text Box 25"/>
          <p:cNvSpPr txBox="1">
            <a:spLocks noChangeArrowheads="1"/>
          </p:cNvSpPr>
          <p:nvPr/>
        </p:nvSpPr>
        <p:spPr bwMode="auto">
          <a:xfrm>
            <a:off x="6934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4946" name="Text Box 26"/>
          <p:cNvSpPr txBox="1">
            <a:spLocks noChangeArrowheads="1"/>
          </p:cNvSpPr>
          <p:nvPr/>
        </p:nvSpPr>
        <p:spPr bwMode="auto">
          <a:xfrm>
            <a:off x="75438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4947" name="Text Box 27"/>
          <p:cNvSpPr txBox="1">
            <a:spLocks noChangeArrowheads="1"/>
          </p:cNvSpPr>
          <p:nvPr/>
        </p:nvSpPr>
        <p:spPr bwMode="auto">
          <a:xfrm>
            <a:off x="81534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5980" name="Rectangle 28"/>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125981" name="Rectangle 29"/>
          <p:cNvSpPr>
            <a:spLocks noChangeArrowheads="1"/>
          </p:cNvSpPr>
          <p:nvPr/>
        </p:nvSpPr>
        <p:spPr bwMode="auto">
          <a:xfrm>
            <a:off x="2057400" y="3200401"/>
            <a:ext cx="1524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endParaRPr lang="en-AU" sz="2800" b="1">
              <a:solidFill>
                <a:schemeClr val="bg1"/>
              </a:solidFill>
              <a:effectLst>
                <a:outerShdw blurRad="38100" dist="38100" dir="2700000" algn="tl">
                  <a:srgbClr val="C0C0C0"/>
                </a:outerShdw>
              </a:effectLst>
              <a:latin typeface="Courier New" pitchFamily="49" charset="0"/>
              <a:ea typeface="+mn-ea"/>
              <a:cs typeface="+mn-cs"/>
            </a:endParaRPr>
          </a:p>
        </p:txBody>
      </p:sp>
      <p:sp>
        <p:nvSpPr>
          <p:cNvPr id="125982" name="Rectangle 30"/>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ia=2</a:t>
            </a:r>
          </a:p>
        </p:txBody>
      </p:sp>
      <p:sp>
        <p:nvSpPr>
          <p:cNvPr id="125983" name="Rectangle 31"/>
          <p:cNvSpPr>
            <a:spLocks noChangeArrowheads="1"/>
          </p:cNvSpPr>
          <p:nvPr/>
        </p:nvSpPr>
        <p:spPr bwMode="auto">
          <a:xfrm>
            <a:off x="48006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ib=7</a:t>
            </a:r>
          </a:p>
        </p:txBody>
      </p:sp>
      <p:sp>
        <p:nvSpPr>
          <p:cNvPr id="125984" name="Rectangle 32"/>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k=3</a:t>
            </a:r>
          </a:p>
        </p:txBody>
      </p:sp>
      <p:sp>
        <p:nvSpPr>
          <p:cNvPr id="124953" name="Text Box 5"/>
          <p:cNvSpPr txBox="1">
            <a:spLocks noChangeArrowheads="1"/>
          </p:cNvSpPr>
          <p:nvPr/>
        </p:nvSpPr>
        <p:spPr bwMode="auto">
          <a:xfrm>
            <a:off x="2057400" y="1981201"/>
            <a:ext cx="609600" cy="353941"/>
          </a:xfrm>
          <a:prstGeom prst="rect">
            <a:avLst/>
          </a:prstGeom>
          <a:solidFill>
            <a:srgbClr val="0066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24954" name="Text Box 9"/>
          <p:cNvSpPr txBox="1">
            <a:spLocks noChangeArrowheads="1"/>
          </p:cNvSpPr>
          <p:nvPr/>
        </p:nvSpPr>
        <p:spPr bwMode="auto">
          <a:xfrm>
            <a:off x="57150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25986" name="Text Box 34"/>
          <p:cNvSpPr txBox="1">
            <a:spLocks noChangeArrowheads="1"/>
          </p:cNvSpPr>
          <p:nvPr/>
        </p:nvSpPr>
        <p:spPr bwMode="auto">
          <a:xfrm>
            <a:off x="38862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24956" name="Rectangle 36"/>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24957" name="Text Box 37"/>
          <p:cNvSpPr txBox="1">
            <a:spLocks noChangeArrowheads="1"/>
          </p:cNvSpPr>
          <p:nvPr/>
        </p:nvSpPr>
        <p:spPr bwMode="auto">
          <a:xfrm>
            <a:off x="3884614" y="1978026"/>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32</a:t>
            </a:r>
          </a:p>
        </p:txBody>
      </p:sp>
      <p:sp>
        <p:nvSpPr>
          <p:cNvPr id="124958" name="Text Box 10"/>
          <p:cNvSpPr txBox="1">
            <a:spLocks noChangeArrowheads="1"/>
          </p:cNvSpPr>
          <p:nvPr/>
        </p:nvSpPr>
        <p:spPr bwMode="auto">
          <a:xfrm>
            <a:off x="6324601" y="1981201"/>
            <a:ext cx="609600" cy="353941"/>
          </a:xfrm>
          <a:prstGeom prst="rect">
            <a:avLst/>
          </a:prstGeom>
          <a:solidFill>
            <a:srgbClr val="9900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25990" name="Rectangle 38"/>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Tree>
    <p:extLst>
      <p:ext uri="{BB962C8B-B14F-4D97-AF65-F5344CB8AC3E}">
        <p14:creationId xmlns:p14="http://schemas.microsoft.com/office/powerpoint/2010/main" val="907396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ext Box 33"/>
          <p:cNvSpPr txBox="1">
            <a:spLocks noChangeArrowheads="1"/>
          </p:cNvSpPr>
          <p:nvPr/>
        </p:nvSpPr>
        <p:spPr bwMode="auto">
          <a:xfrm>
            <a:off x="38862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26978" name="Text Box 3"/>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26979" name="Text Box 4"/>
          <p:cNvSpPr txBox="1">
            <a:spLocks noChangeArrowheads="1"/>
          </p:cNvSpPr>
          <p:nvPr/>
        </p:nvSpPr>
        <p:spPr bwMode="auto">
          <a:xfrm>
            <a:off x="14478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26980" name="Text Box 5"/>
          <p:cNvSpPr txBox="1">
            <a:spLocks noChangeArrowheads="1"/>
          </p:cNvSpPr>
          <p:nvPr/>
        </p:nvSpPr>
        <p:spPr bwMode="auto">
          <a:xfrm>
            <a:off x="26670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28</a:t>
            </a:r>
          </a:p>
        </p:txBody>
      </p:sp>
      <p:sp>
        <p:nvSpPr>
          <p:cNvPr id="126981" name="Text Box 6"/>
          <p:cNvSpPr txBox="1">
            <a:spLocks noChangeArrowheads="1"/>
          </p:cNvSpPr>
          <p:nvPr/>
        </p:nvSpPr>
        <p:spPr bwMode="auto">
          <a:xfrm>
            <a:off x="32766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30</a:t>
            </a:r>
          </a:p>
        </p:txBody>
      </p:sp>
      <p:sp>
        <p:nvSpPr>
          <p:cNvPr id="126982" name="Text Box 10"/>
          <p:cNvSpPr txBox="1">
            <a:spLocks noChangeArrowheads="1"/>
          </p:cNvSpPr>
          <p:nvPr/>
        </p:nvSpPr>
        <p:spPr bwMode="auto">
          <a:xfrm>
            <a:off x="75438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43</a:t>
            </a:r>
          </a:p>
        </p:txBody>
      </p:sp>
      <p:sp>
        <p:nvSpPr>
          <p:cNvPr id="126983" name="Text Box 11"/>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138252" name="Rectangle 12"/>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26985" name="Text Box 15"/>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26986" name="Text Box 16"/>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26987" name="Text Box 17"/>
          <p:cNvSpPr txBox="1">
            <a:spLocks noChangeArrowheads="1"/>
          </p:cNvSpPr>
          <p:nvPr/>
        </p:nvSpPr>
        <p:spPr bwMode="auto">
          <a:xfrm>
            <a:off x="32766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26988" name="Text Box 19"/>
          <p:cNvSpPr txBox="1">
            <a:spLocks noChangeArrowheads="1"/>
          </p:cNvSpPr>
          <p:nvPr/>
        </p:nvSpPr>
        <p:spPr bwMode="auto">
          <a:xfrm>
            <a:off x="4495801"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6989" name="Text Box 20"/>
          <p:cNvSpPr txBox="1">
            <a:spLocks noChangeArrowheads="1"/>
          </p:cNvSpPr>
          <p:nvPr/>
        </p:nvSpPr>
        <p:spPr bwMode="auto">
          <a:xfrm>
            <a:off x="51054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6990" name="Text Box 21"/>
          <p:cNvSpPr txBox="1">
            <a:spLocks noChangeArrowheads="1"/>
          </p:cNvSpPr>
          <p:nvPr/>
        </p:nvSpPr>
        <p:spPr bwMode="auto">
          <a:xfrm>
            <a:off x="57150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6991" name="Text Box 22"/>
          <p:cNvSpPr txBox="1">
            <a:spLocks noChangeArrowheads="1"/>
          </p:cNvSpPr>
          <p:nvPr/>
        </p:nvSpPr>
        <p:spPr bwMode="auto">
          <a:xfrm>
            <a:off x="63246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6992" name="Text Box 23"/>
          <p:cNvSpPr txBox="1">
            <a:spLocks noChangeArrowheads="1"/>
          </p:cNvSpPr>
          <p:nvPr/>
        </p:nvSpPr>
        <p:spPr bwMode="auto">
          <a:xfrm>
            <a:off x="6934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6993" name="Text Box 24"/>
          <p:cNvSpPr txBox="1">
            <a:spLocks noChangeArrowheads="1"/>
          </p:cNvSpPr>
          <p:nvPr/>
        </p:nvSpPr>
        <p:spPr bwMode="auto">
          <a:xfrm>
            <a:off x="75438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6994" name="Text Box 25"/>
          <p:cNvSpPr txBox="1">
            <a:spLocks noChangeArrowheads="1"/>
          </p:cNvSpPr>
          <p:nvPr/>
        </p:nvSpPr>
        <p:spPr bwMode="auto">
          <a:xfrm>
            <a:off x="81534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8266" name="Rectangle 26"/>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138267" name="Rectangle 27"/>
          <p:cNvSpPr>
            <a:spLocks noChangeArrowheads="1"/>
          </p:cNvSpPr>
          <p:nvPr/>
        </p:nvSpPr>
        <p:spPr bwMode="auto">
          <a:xfrm>
            <a:off x="2057400" y="3200401"/>
            <a:ext cx="1524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endParaRPr lang="en-AU" sz="2800" b="1">
              <a:solidFill>
                <a:schemeClr val="bg1"/>
              </a:solidFill>
              <a:effectLst>
                <a:outerShdw blurRad="38100" dist="38100" dir="2700000" algn="tl">
                  <a:srgbClr val="C0C0C0"/>
                </a:outerShdw>
              </a:effectLst>
              <a:latin typeface="Courier New" pitchFamily="49" charset="0"/>
              <a:ea typeface="+mn-ea"/>
              <a:cs typeface="+mn-cs"/>
            </a:endParaRPr>
          </a:p>
        </p:txBody>
      </p:sp>
      <p:sp>
        <p:nvSpPr>
          <p:cNvPr id="138268" name="Rectangle 28"/>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ia=2</a:t>
            </a:r>
          </a:p>
        </p:txBody>
      </p:sp>
      <p:sp>
        <p:nvSpPr>
          <p:cNvPr id="138269" name="Rectangle 29"/>
          <p:cNvSpPr>
            <a:spLocks noChangeArrowheads="1"/>
          </p:cNvSpPr>
          <p:nvPr/>
        </p:nvSpPr>
        <p:spPr bwMode="auto">
          <a:xfrm>
            <a:off x="48006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ib=8</a:t>
            </a:r>
          </a:p>
        </p:txBody>
      </p:sp>
      <p:sp>
        <p:nvSpPr>
          <p:cNvPr id="138270" name="Rectangle 30"/>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k=4</a:t>
            </a:r>
          </a:p>
        </p:txBody>
      </p:sp>
      <p:sp>
        <p:nvSpPr>
          <p:cNvPr id="127000" name="Text Box 31"/>
          <p:cNvSpPr txBox="1">
            <a:spLocks noChangeArrowheads="1"/>
          </p:cNvSpPr>
          <p:nvPr/>
        </p:nvSpPr>
        <p:spPr bwMode="auto">
          <a:xfrm>
            <a:off x="2057400" y="1981201"/>
            <a:ext cx="609600" cy="353941"/>
          </a:xfrm>
          <a:prstGeom prst="rect">
            <a:avLst/>
          </a:prstGeom>
          <a:solidFill>
            <a:srgbClr val="0066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27001" name="Text Box 32"/>
          <p:cNvSpPr txBox="1">
            <a:spLocks noChangeArrowheads="1"/>
          </p:cNvSpPr>
          <p:nvPr/>
        </p:nvSpPr>
        <p:spPr bwMode="auto">
          <a:xfrm>
            <a:off x="57150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27002" name="Text Box 8"/>
          <p:cNvSpPr txBox="1">
            <a:spLocks noChangeArrowheads="1"/>
          </p:cNvSpPr>
          <p:nvPr/>
        </p:nvSpPr>
        <p:spPr bwMode="auto">
          <a:xfrm>
            <a:off x="6324601"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8274" name="Text Box 34"/>
          <p:cNvSpPr txBox="1">
            <a:spLocks noChangeArrowheads="1"/>
          </p:cNvSpPr>
          <p:nvPr/>
        </p:nvSpPr>
        <p:spPr bwMode="auto">
          <a:xfrm>
            <a:off x="44958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27004" name="Rectangle 36"/>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27005" name="Text Box 37"/>
          <p:cNvSpPr txBox="1">
            <a:spLocks noChangeArrowheads="1"/>
          </p:cNvSpPr>
          <p:nvPr/>
        </p:nvSpPr>
        <p:spPr bwMode="auto">
          <a:xfrm>
            <a:off x="3884614" y="1978026"/>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32</a:t>
            </a:r>
          </a:p>
        </p:txBody>
      </p:sp>
      <p:sp>
        <p:nvSpPr>
          <p:cNvPr id="127006" name="Text Box 9"/>
          <p:cNvSpPr txBox="1">
            <a:spLocks noChangeArrowheads="1"/>
          </p:cNvSpPr>
          <p:nvPr/>
        </p:nvSpPr>
        <p:spPr bwMode="auto">
          <a:xfrm>
            <a:off x="6934200" y="1981201"/>
            <a:ext cx="609600" cy="353941"/>
          </a:xfrm>
          <a:prstGeom prst="rect">
            <a:avLst/>
          </a:prstGeom>
          <a:solidFill>
            <a:srgbClr val="9900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38278" name="Rectangle 38"/>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Tree>
    <p:extLst>
      <p:ext uri="{BB962C8B-B14F-4D97-AF65-F5344CB8AC3E}">
        <p14:creationId xmlns:p14="http://schemas.microsoft.com/office/powerpoint/2010/main" val="1473715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4"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ext Box 39"/>
          <p:cNvSpPr txBox="1">
            <a:spLocks noChangeArrowheads="1"/>
          </p:cNvSpPr>
          <p:nvPr/>
        </p:nvSpPr>
        <p:spPr bwMode="auto">
          <a:xfrm>
            <a:off x="5108576" y="5180014"/>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40322" name="Text Box 34"/>
          <p:cNvSpPr txBox="1">
            <a:spLocks noChangeArrowheads="1"/>
          </p:cNvSpPr>
          <p:nvPr/>
        </p:nvSpPr>
        <p:spPr bwMode="auto">
          <a:xfrm>
            <a:off x="51054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29027" name="Text Box 33"/>
          <p:cNvSpPr txBox="1">
            <a:spLocks noChangeArrowheads="1"/>
          </p:cNvSpPr>
          <p:nvPr/>
        </p:nvSpPr>
        <p:spPr bwMode="auto">
          <a:xfrm>
            <a:off x="44958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29028" name="Text Box 2"/>
          <p:cNvSpPr txBox="1">
            <a:spLocks noChangeArrowheads="1"/>
          </p:cNvSpPr>
          <p:nvPr/>
        </p:nvSpPr>
        <p:spPr bwMode="auto">
          <a:xfrm>
            <a:off x="38862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29029" name="Text Box 4"/>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29030" name="Text Box 5"/>
          <p:cNvSpPr txBox="1">
            <a:spLocks noChangeArrowheads="1"/>
          </p:cNvSpPr>
          <p:nvPr/>
        </p:nvSpPr>
        <p:spPr bwMode="auto">
          <a:xfrm>
            <a:off x="14478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29031" name="Text Box 7"/>
          <p:cNvSpPr txBox="1">
            <a:spLocks noChangeArrowheads="1"/>
          </p:cNvSpPr>
          <p:nvPr/>
        </p:nvSpPr>
        <p:spPr bwMode="auto">
          <a:xfrm>
            <a:off x="32766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30</a:t>
            </a:r>
          </a:p>
        </p:txBody>
      </p:sp>
      <p:sp>
        <p:nvSpPr>
          <p:cNvPr id="129032" name="Text Box 9"/>
          <p:cNvSpPr txBox="1">
            <a:spLocks noChangeArrowheads="1"/>
          </p:cNvSpPr>
          <p:nvPr/>
        </p:nvSpPr>
        <p:spPr bwMode="auto">
          <a:xfrm>
            <a:off x="6324601"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29033" name="Text Box 10"/>
          <p:cNvSpPr txBox="1">
            <a:spLocks noChangeArrowheads="1"/>
          </p:cNvSpPr>
          <p:nvPr/>
        </p:nvSpPr>
        <p:spPr bwMode="auto">
          <a:xfrm>
            <a:off x="75438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43</a:t>
            </a:r>
          </a:p>
        </p:txBody>
      </p:sp>
      <p:sp>
        <p:nvSpPr>
          <p:cNvPr id="129034" name="Text Box 11"/>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140300" name="Rectangle 12"/>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29036" name="Text Box 15"/>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29037" name="Text Box 16"/>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29038" name="Text Box 17"/>
          <p:cNvSpPr txBox="1">
            <a:spLocks noChangeArrowheads="1"/>
          </p:cNvSpPr>
          <p:nvPr/>
        </p:nvSpPr>
        <p:spPr bwMode="auto">
          <a:xfrm>
            <a:off x="32766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29039" name="Text Box 19"/>
          <p:cNvSpPr txBox="1">
            <a:spLocks noChangeArrowheads="1"/>
          </p:cNvSpPr>
          <p:nvPr/>
        </p:nvSpPr>
        <p:spPr bwMode="auto">
          <a:xfrm>
            <a:off x="51054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9040" name="Text Box 20"/>
          <p:cNvSpPr txBox="1">
            <a:spLocks noChangeArrowheads="1"/>
          </p:cNvSpPr>
          <p:nvPr/>
        </p:nvSpPr>
        <p:spPr bwMode="auto">
          <a:xfrm>
            <a:off x="57150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9041" name="Text Box 21"/>
          <p:cNvSpPr txBox="1">
            <a:spLocks noChangeArrowheads="1"/>
          </p:cNvSpPr>
          <p:nvPr/>
        </p:nvSpPr>
        <p:spPr bwMode="auto">
          <a:xfrm>
            <a:off x="63246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9042" name="Text Box 22"/>
          <p:cNvSpPr txBox="1">
            <a:spLocks noChangeArrowheads="1"/>
          </p:cNvSpPr>
          <p:nvPr/>
        </p:nvSpPr>
        <p:spPr bwMode="auto">
          <a:xfrm>
            <a:off x="6934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9043" name="Text Box 23"/>
          <p:cNvSpPr txBox="1">
            <a:spLocks noChangeArrowheads="1"/>
          </p:cNvSpPr>
          <p:nvPr/>
        </p:nvSpPr>
        <p:spPr bwMode="auto">
          <a:xfrm>
            <a:off x="75438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29044" name="Text Box 24"/>
          <p:cNvSpPr txBox="1">
            <a:spLocks noChangeArrowheads="1"/>
          </p:cNvSpPr>
          <p:nvPr/>
        </p:nvSpPr>
        <p:spPr bwMode="auto">
          <a:xfrm>
            <a:off x="81534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40313" name="Rectangle 25"/>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140314" name="Rectangle 26"/>
          <p:cNvSpPr>
            <a:spLocks noChangeArrowheads="1"/>
          </p:cNvSpPr>
          <p:nvPr/>
        </p:nvSpPr>
        <p:spPr bwMode="auto">
          <a:xfrm>
            <a:off x="2057400" y="3200401"/>
            <a:ext cx="1524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endParaRPr lang="en-AU" sz="2800" b="1">
              <a:solidFill>
                <a:schemeClr val="bg1"/>
              </a:solidFill>
              <a:effectLst>
                <a:outerShdw blurRad="38100" dist="38100" dir="2700000" algn="tl">
                  <a:srgbClr val="C0C0C0"/>
                </a:outerShdw>
              </a:effectLst>
              <a:latin typeface="Courier New" pitchFamily="49" charset="0"/>
              <a:ea typeface="+mn-ea"/>
              <a:cs typeface="+mn-cs"/>
            </a:endParaRPr>
          </a:p>
        </p:txBody>
      </p:sp>
      <p:sp>
        <p:nvSpPr>
          <p:cNvPr id="140315" name="Rectangle 27"/>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ia=3</a:t>
            </a:r>
          </a:p>
        </p:txBody>
      </p:sp>
      <p:sp>
        <p:nvSpPr>
          <p:cNvPr id="140316" name="Rectangle 28"/>
          <p:cNvSpPr>
            <a:spLocks noChangeArrowheads="1"/>
          </p:cNvSpPr>
          <p:nvPr/>
        </p:nvSpPr>
        <p:spPr bwMode="auto">
          <a:xfrm>
            <a:off x="48006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ib=8</a:t>
            </a:r>
          </a:p>
        </p:txBody>
      </p:sp>
      <p:sp>
        <p:nvSpPr>
          <p:cNvPr id="140317" name="Rectangle 29"/>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k=5</a:t>
            </a:r>
          </a:p>
        </p:txBody>
      </p:sp>
      <p:sp>
        <p:nvSpPr>
          <p:cNvPr id="129050" name="Text Box 30"/>
          <p:cNvSpPr txBox="1">
            <a:spLocks noChangeArrowheads="1"/>
          </p:cNvSpPr>
          <p:nvPr/>
        </p:nvSpPr>
        <p:spPr bwMode="auto">
          <a:xfrm>
            <a:off x="20574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29051" name="Text Box 31"/>
          <p:cNvSpPr txBox="1">
            <a:spLocks noChangeArrowheads="1"/>
          </p:cNvSpPr>
          <p:nvPr/>
        </p:nvSpPr>
        <p:spPr bwMode="auto">
          <a:xfrm>
            <a:off x="57150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29052" name="Text Box 32"/>
          <p:cNvSpPr txBox="1">
            <a:spLocks noChangeArrowheads="1"/>
          </p:cNvSpPr>
          <p:nvPr/>
        </p:nvSpPr>
        <p:spPr bwMode="auto">
          <a:xfrm>
            <a:off x="6934200" y="1981201"/>
            <a:ext cx="609600" cy="353941"/>
          </a:xfrm>
          <a:prstGeom prst="rect">
            <a:avLst/>
          </a:prstGeom>
          <a:solidFill>
            <a:srgbClr val="9900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29053" name="Rectangle 36"/>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29054" name="Text Box 37"/>
          <p:cNvSpPr txBox="1">
            <a:spLocks noChangeArrowheads="1"/>
          </p:cNvSpPr>
          <p:nvPr/>
        </p:nvSpPr>
        <p:spPr bwMode="auto">
          <a:xfrm>
            <a:off x="3884614" y="1978026"/>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32</a:t>
            </a:r>
          </a:p>
        </p:txBody>
      </p:sp>
      <p:sp>
        <p:nvSpPr>
          <p:cNvPr id="129055" name="Text Box 6"/>
          <p:cNvSpPr txBox="1">
            <a:spLocks noChangeArrowheads="1"/>
          </p:cNvSpPr>
          <p:nvPr/>
        </p:nvSpPr>
        <p:spPr bwMode="auto">
          <a:xfrm>
            <a:off x="2667001" y="1981201"/>
            <a:ext cx="609600" cy="353941"/>
          </a:xfrm>
          <a:prstGeom prst="rect">
            <a:avLst/>
          </a:prstGeom>
          <a:solidFill>
            <a:srgbClr val="0066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40326" name="Rectangle 38"/>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Tree>
    <p:extLst>
      <p:ext uri="{BB962C8B-B14F-4D97-AF65-F5344CB8AC3E}">
        <p14:creationId xmlns:p14="http://schemas.microsoft.com/office/powerpoint/2010/main" val="4218815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ext Box 2"/>
          <p:cNvSpPr txBox="1">
            <a:spLocks noChangeArrowheads="1"/>
          </p:cNvSpPr>
          <p:nvPr/>
        </p:nvSpPr>
        <p:spPr bwMode="auto">
          <a:xfrm>
            <a:off x="44958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31074" name="Text Box 3"/>
          <p:cNvSpPr txBox="1">
            <a:spLocks noChangeArrowheads="1"/>
          </p:cNvSpPr>
          <p:nvPr/>
        </p:nvSpPr>
        <p:spPr bwMode="auto">
          <a:xfrm>
            <a:off x="38862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1075" name="Text Box 5"/>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31076" name="Text Box 6"/>
          <p:cNvSpPr txBox="1">
            <a:spLocks noChangeArrowheads="1"/>
          </p:cNvSpPr>
          <p:nvPr/>
        </p:nvSpPr>
        <p:spPr bwMode="auto">
          <a:xfrm>
            <a:off x="14478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31077" name="Text Box 8"/>
          <p:cNvSpPr txBox="1">
            <a:spLocks noChangeArrowheads="1"/>
          </p:cNvSpPr>
          <p:nvPr/>
        </p:nvSpPr>
        <p:spPr bwMode="auto">
          <a:xfrm>
            <a:off x="3276600"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30</a:t>
            </a:r>
          </a:p>
        </p:txBody>
      </p:sp>
      <p:sp>
        <p:nvSpPr>
          <p:cNvPr id="131078" name="Text Box 10"/>
          <p:cNvSpPr txBox="1">
            <a:spLocks noChangeArrowheads="1"/>
          </p:cNvSpPr>
          <p:nvPr/>
        </p:nvSpPr>
        <p:spPr bwMode="auto">
          <a:xfrm>
            <a:off x="6324601"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1079" name="Text Box 12"/>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142349" name="Rectangle 13"/>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31081" name="Text Box 16"/>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31082" name="Text Box 17"/>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31083" name="Text Box 18"/>
          <p:cNvSpPr txBox="1">
            <a:spLocks noChangeArrowheads="1"/>
          </p:cNvSpPr>
          <p:nvPr/>
        </p:nvSpPr>
        <p:spPr bwMode="auto">
          <a:xfrm>
            <a:off x="32766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1084" name="Text Box 19"/>
          <p:cNvSpPr txBox="1">
            <a:spLocks noChangeArrowheads="1"/>
          </p:cNvSpPr>
          <p:nvPr/>
        </p:nvSpPr>
        <p:spPr bwMode="auto">
          <a:xfrm>
            <a:off x="5715000"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1085" name="Text Box 21"/>
          <p:cNvSpPr txBox="1">
            <a:spLocks noChangeArrowheads="1"/>
          </p:cNvSpPr>
          <p:nvPr/>
        </p:nvSpPr>
        <p:spPr bwMode="auto">
          <a:xfrm>
            <a:off x="63246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1086" name="Text Box 22"/>
          <p:cNvSpPr txBox="1">
            <a:spLocks noChangeArrowheads="1"/>
          </p:cNvSpPr>
          <p:nvPr/>
        </p:nvSpPr>
        <p:spPr bwMode="auto">
          <a:xfrm>
            <a:off x="6934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1087" name="Text Box 23"/>
          <p:cNvSpPr txBox="1">
            <a:spLocks noChangeArrowheads="1"/>
          </p:cNvSpPr>
          <p:nvPr/>
        </p:nvSpPr>
        <p:spPr bwMode="auto">
          <a:xfrm>
            <a:off x="75438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1088" name="Text Box 24"/>
          <p:cNvSpPr txBox="1">
            <a:spLocks noChangeArrowheads="1"/>
          </p:cNvSpPr>
          <p:nvPr/>
        </p:nvSpPr>
        <p:spPr bwMode="auto">
          <a:xfrm>
            <a:off x="81534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42361" name="Rectangle 25"/>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142363" name="Rectangle 27"/>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ia=3</a:t>
            </a:r>
          </a:p>
        </p:txBody>
      </p:sp>
      <p:sp>
        <p:nvSpPr>
          <p:cNvPr id="142364" name="Rectangle 28"/>
          <p:cNvSpPr>
            <a:spLocks noChangeArrowheads="1"/>
          </p:cNvSpPr>
          <p:nvPr/>
        </p:nvSpPr>
        <p:spPr bwMode="auto">
          <a:xfrm>
            <a:off x="4800601" y="2514601"/>
            <a:ext cx="1382713"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ib=9</a:t>
            </a:r>
          </a:p>
        </p:txBody>
      </p:sp>
      <p:sp>
        <p:nvSpPr>
          <p:cNvPr id="142365" name="Rectangle 29"/>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k=6</a:t>
            </a:r>
          </a:p>
        </p:txBody>
      </p:sp>
      <p:sp>
        <p:nvSpPr>
          <p:cNvPr id="131093" name="Text Box 30"/>
          <p:cNvSpPr txBox="1">
            <a:spLocks noChangeArrowheads="1"/>
          </p:cNvSpPr>
          <p:nvPr/>
        </p:nvSpPr>
        <p:spPr bwMode="auto">
          <a:xfrm>
            <a:off x="20574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31094" name="Text Box 31"/>
          <p:cNvSpPr txBox="1">
            <a:spLocks noChangeArrowheads="1"/>
          </p:cNvSpPr>
          <p:nvPr/>
        </p:nvSpPr>
        <p:spPr bwMode="auto">
          <a:xfrm>
            <a:off x="57150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1095" name="Text Box 32"/>
          <p:cNvSpPr txBox="1">
            <a:spLocks noChangeArrowheads="1"/>
          </p:cNvSpPr>
          <p:nvPr/>
        </p:nvSpPr>
        <p:spPr bwMode="auto">
          <a:xfrm>
            <a:off x="69342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42369" name="Text Box 33"/>
          <p:cNvSpPr txBox="1">
            <a:spLocks noChangeArrowheads="1"/>
          </p:cNvSpPr>
          <p:nvPr/>
        </p:nvSpPr>
        <p:spPr bwMode="auto">
          <a:xfrm>
            <a:off x="57150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31097" name="Text Box 34"/>
          <p:cNvSpPr txBox="1">
            <a:spLocks noChangeArrowheads="1"/>
          </p:cNvSpPr>
          <p:nvPr/>
        </p:nvSpPr>
        <p:spPr bwMode="auto">
          <a:xfrm>
            <a:off x="51054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31098" name="Text Box 7"/>
          <p:cNvSpPr txBox="1">
            <a:spLocks noChangeArrowheads="1"/>
          </p:cNvSpPr>
          <p:nvPr/>
        </p:nvSpPr>
        <p:spPr bwMode="auto">
          <a:xfrm>
            <a:off x="2667001" y="1981201"/>
            <a:ext cx="609600" cy="353941"/>
          </a:xfrm>
          <a:prstGeom prst="rect">
            <a:avLst/>
          </a:prstGeom>
          <a:solidFill>
            <a:srgbClr val="0066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31099" name="Rectangle 36"/>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31100" name="Text Box 37"/>
          <p:cNvSpPr txBox="1">
            <a:spLocks noChangeArrowheads="1"/>
          </p:cNvSpPr>
          <p:nvPr/>
        </p:nvSpPr>
        <p:spPr bwMode="auto">
          <a:xfrm>
            <a:off x="3884614" y="1978026"/>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32</a:t>
            </a:r>
          </a:p>
        </p:txBody>
      </p:sp>
      <p:sp>
        <p:nvSpPr>
          <p:cNvPr id="131101" name="Text Box 11"/>
          <p:cNvSpPr txBox="1">
            <a:spLocks noChangeArrowheads="1"/>
          </p:cNvSpPr>
          <p:nvPr/>
        </p:nvSpPr>
        <p:spPr bwMode="auto">
          <a:xfrm>
            <a:off x="7543800" y="1981201"/>
            <a:ext cx="609600" cy="353941"/>
          </a:xfrm>
          <a:prstGeom prst="rect">
            <a:avLst/>
          </a:prstGeom>
          <a:solidFill>
            <a:srgbClr val="9900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43</a:t>
            </a:r>
          </a:p>
        </p:txBody>
      </p:sp>
      <p:sp>
        <p:nvSpPr>
          <p:cNvPr id="142374" name="Rectangle 38"/>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Tree>
    <p:extLst>
      <p:ext uri="{BB962C8B-B14F-4D97-AF65-F5344CB8AC3E}">
        <p14:creationId xmlns:p14="http://schemas.microsoft.com/office/powerpoint/2010/main" val="72620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6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Box 2"/>
          <p:cNvSpPr txBox="1">
            <a:spLocks noChangeArrowheads="1"/>
          </p:cNvSpPr>
          <p:nvPr/>
        </p:nvSpPr>
        <p:spPr bwMode="auto">
          <a:xfrm>
            <a:off x="44958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33122" name="Text Box 3"/>
          <p:cNvSpPr txBox="1">
            <a:spLocks noChangeArrowheads="1"/>
          </p:cNvSpPr>
          <p:nvPr/>
        </p:nvSpPr>
        <p:spPr bwMode="auto">
          <a:xfrm>
            <a:off x="38862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3123" name="Text Box 5"/>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33124" name="Text Box 6"/>
          <p:cNvSpPr txBox="1">
            <a:spLocks noChangeArrowheads="1"/>
          </p:cNvSpPr>
          <p:nvPr/>
        </p:nvSpPr>
        <p:spPr bwMode="auto">
          <a:xfrm>
            <a:off x="14478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33125" name="Text Box 9"/>
          <p:cNvSpPr txBox="1">
            <a:spLocks noChangeArrowheads="1"/>
          </p:cNvSpPr>
          <p:nvPr/>
        </p:nvSpPr>
        <p:spPr bwMode="auto">
          <a:xfrm>
            <a:off x="6324601"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3126" name="Text Box 11"/>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144396" name="Rectangle 12"/>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33128" name="Text Box 15"/>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33129" name="Text Box 16"/>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33130" name="Text Box 17"/>
          <p:cNvSpPr txBox="1">
            <a:spLocks noChangeArrowheads="1"/>
          </p:cNvSpPr>
          <p:nvPr/>
        </p:nvSpPr>
        <p:spPr bwMode="auto">
          <a:xfrm>
            <a:off x="32766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3131" name="Text Box 18"/>
          <p:cNvSpPr txBox="1">
            <a:spLocks noChangeArrowheads="1"/>
          </p:cNvSpPr>
          <p:nvPr/>
        </p:nvSpPr>
        <p:spPr bwMode="auto">
          <a:xfrm>
            <a:off x="6324601"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3132" name="Text Box 20"/>
          <p:cNvSpPr txBox="1">
            <a:spLocks noChangeArrowheads="1"/>
          </p:cNvSpPr>
          <p:nvPr/>
        </p:nvSpPr>
        <p:spPr bwMode="auto">
          <a:xfrm>
            <a:off x="69342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3133" name="Text Box 21"/>
          <p:cNvSpPr txBox="1">
            <a:spLocks noChangeArrowheads="1"/>
          </p:cNvSpPr>
          <p:nvPr/>
        </p:nvSpPr>
        <p:spPr bwMode="auto">
          <a:xfrm>
            <a:off x="75438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3134" name="Text Box 22"/>
          <p:cNvSpPr txBox="1">
            <a:spLocks noChangeArrowheads="1"/>
          </p:cNvSpPr>
          <p:nvPr/>
        </p:nvSpPr>
        <p:spPr bwMode="auto">
          <a:xfrm>
            <a:off x="81534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44407" name="Rectangle 23"/>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144408" name="Rectangle 24"/>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ia=4</a:t>
            </a:r>
          </a:p>
        </p:txBody>
      </p:sp>
      <p:sp>
        <p:nvSpPr>
          <p:cNvPr id="144409" name="Rectangle 25"/>
          <p:cNvSpPr>
            <a:spLocks noChangeArrowheads="1"/>
          </p:cNvSpPr>
          <p:nvPr/>
        </p:nvSpPr>
        <p:spPr bwMode="auto">
          <a:xfrm>
            <a:off x="4800600" y="2514601"/>
            <a:ext cx="156845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ib=9</a:t>
            </a:r>
          </a:p>
        </p:txBody>
      </p:sp>
      <p:sp>
        <p:nvSpPr>
          <p:cNvPr id="144410" name="Rectangle 26"/>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k=7</a:t>
            </a:r>
          </a:p>
        </p:txBody>
      </p:sp>
      <p:sp>
        <p:nvSpPr>
          <p:cNvPr id="133139" name="Text Box 27"/>
          <p:cNvSpPr txBox="1">
            <a:spLocks noChangeArrowheads="1"/>
          </p:cNvSpPr>
          <p:nvPr/>
        </p:nvSpPr>
        <p:spPr bwMode="auto">
          <a:xfrm>
            <a:off x="20574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33140" name="Text Box 28"/>
          <p:cNvSpPr txBox="1">
            <a:spLocks noChangeArrowheads="1"/>
          </p:cNvSpPr>
          <p:nvPr/>
        </p:nvSpPr>
        <p:spPr bwMode="auto">
          <a:xfrm>
            <a:off x="57150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3141" name="Text Box 29"/>
          <p:cNvSpPr txBox="1">
            <a:spLocks noChangeArrowheads="1"/>
          </p:cNvSpPr>
          <p:nvPr/>
        </p:nvSpPr>
        <p:spPr bwMode="auto">
          <a:xfrm>
            <a:off x="69342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44414" name="Text Box 30"/>
          <p:cNvSpPr txBox="1">
            <a:spLocks noChangeArrowheads="1"/>
          </p:cNvSpPr>
          <p:nvPr/>
        </p:nvSpPr>
        <p:spPr bwMode="auto">
          <a:xfrm>
            <a:off x="63246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30</a:t>
            </a:r>
          </a:p>
        </p:txBody>
      </p:sp>
      <p:sp>
        <p:nvSpPr>
          <p:cNvPr id="133143" name="Text Box 31"/>
          <p:cNvSpPr txBox="1">
            <a:spLocks noChangeArrowheads="1"/>
          </p:cNvSpPr>
          <p:nvPr/>
        </p:nvSpPr>
        <p:spPr bwMode="auto">
          <a:xfrm>
            <a:off x="51054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33144" name="Text Box 32"/>
          <p:cNvSpPr txBox="1">
            <a:spLocks noChangeArrowheads="1"/>
          </p:cNvSpPr>
          <p:nvPr/>
        </p:nvSpPr>
        <p:spPr bwMode="auto">
          <a:xfrm>
            <a:off x="26670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33145" name="Text Box 10"/>
          <p:cNvSpPr txBox="1">
            <a:spLocks noChangeArrowheads="1"/>
          </p:cNvSpPr>
          <p:nvPr/>
        </p:nvSpPr>
        <p:spPr bwMode="auto">
          <a:xfrm>
            <a:off x="7543800" y="1981201"/>
            <a:ext cx="609600" cy="353941"/>
          </a:xfrm>
          <a:prstGeom prst="rect">
            <a:avLst/>
          </a:prstGeom>
          <a:solidFill>
            <a:srgbClr val="9900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43</a:t>
            </a:r>
          </a:p>
        </p:txBody>
      </p:sp>
      <p:sp>
        <p:nvSpPr>
          <p:cNvPr id="133146" name="Text Box 33"/>
          <p:cNvSpPr txBox="1">
            <a:spLocks noChangeArrowheads="1"/>
          </p:cNvSpPr>
          <p:nvPr/>
        </p:nvSpPr>
        <p:spPr bwMode="auto">
          <a:xfrm>
            <a:off x="57150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33147" name="Rectangle 35"/>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33148" name="Text Box 36"/>
          <p:cNvSpPr txBox="1">
            <a:spLocks noChangeArrowheads="1"/>
          </p:cNvSpPr>
          <p:nvPr/>
        </p:nvSpPr>
        <p:spPr bwMode="auto">
          <a:xfrm>
            <a:off x="3884614" y="1978026"/>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32</a:t>
            </a:r>
          </a:p>
        </p:txBody>
      </p:sp>
      <p:sp>
        <p:nvSpPr>
          <p:cNvPr id="133149" name="Text Box 7"/>
          <p:cNvSpPr txBox="1">
            <a:spLocks noChangeArrowheads="1"/>
          </p:cNvSpPr>
          <p:nvPr/>
        </p:nvSpPr>
        <p:spPr bwMode="auto">
          <a:xfrm>
            <a:off x="3276600" y="1981201"/>
            <a:ext cx="609600" cy="353941"/>
          </a:xfrm>
          <a:prstGeom prst="rect">
            <a:avLst/>
          </a:prstGeom>
          <a:solidFill>
            <a:srgbClr val="0066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30</a:t>
            </a:r>
          </a:p>
        </p:txBody>
      </p:sp>
      <p:sp>
        <p:nvSpPr>
          <p:cNvPr id="144421" name="Rectangle 37"/>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Tree>
    <p:extLst>
      <p:ext uri="{BB962C8B-B14F-4D97-AF65-F5344CB8AC3E}">
        <p14:creationId xmlns:p14="http://schemas.microsoft.com/office/powerpoint/2010/main" val="2855136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1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ext Box 2"/>
          <p:cNvSpPr txBox="1">
            <a:spLocks noChangeArrowheads="1"/>
          </p:cNvSpPr>
          <p:nvPr/>
        </p:nvSpPr>
        <p:spPr bwMode="auto">
          <a:xfrm>
            <a:off x="44958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35170" name="Text Box 3"/>
          <p:cNvSpPr txBox="1">
            <a:spLocks noChangeArrowheads="1"/>
          </p:cNvSpPr>
          <p:nvPr/>
        </p:nvSpPr>
        <p:spPr bwMode="auto">
          <a:xfrm>
            <a:off x="38862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5171" name="Text Box 5"/>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35172" name="Text Box 6"/>
          <p:cNvSpPr txBox="1">
            <a:spLocks noChangeArrowheads="1"/>
          </p:cNvSpPr>
          <p:nvPr/>
        </p:nvSpPr>
        <p:spPr bwMode="auto">
          <a:xfrm>
            <a:off x="14478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35173" name="Text Box 9"/>
          <p:cNvSpPr txBox="1">
            <a:spLocks noChangeArrowheads="1"/>
          </p:cNvSpPr>
          <p:nvPr/>
        </p:nvSpPr>
        <p:spPr bwMode="auto">
          <a:xfrm>
            <a:off x="6324601"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5174" name="Text Box 10"/>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146443" name="Rectangle 11"/>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35176" name="Text Box 14"/>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35177" name="Text Box 15"/>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35178" name="Text Box 16"/>
          <p:cNvSpPr txBox="1">
            <a:spLocks noChangeArrowheads="1"/>
          </p:cNvSpPr>
          <p:nvPr/>
        </p:nvSpPr>
        <p:spPr bwMode="auto">
          <a:xfrm>
            <a:off x="32766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5179" name="Text Box 17"/>
          <p:cNvSpPr txBox="1">
            <a:spLocks noChangeArrowheads="1"/>
          </p:cNvSpPr>
          <p:nvPr/>
        </p:nvSpPr>
        <p:spPr bwMode="auto">
          <a:xfrm>
            <a:off x="6934200"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5180" name="Text Box 19"/>
          <p:cNvSpPr txBox="1">
            <a:spLocks noChangeArrowheads="1"/>
          </p:cNvSpPr>
          <p:nvPr/>
        </p:nvSpPr>
        <p:spPr bwMode="auto">
          <a:xfrm>
            <a:off x="7543800"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5181" name="Text Box 20"/>
          <p:cNvSpPr txBox="1">
            <a:spLocks noChangeArrowheads="1"/>
          </p:cNvSpPr>
          <p:nvPr/>
        </p:nvSpPr>
        <p:spPr bwMode="auto">
          <a:xfrm>
            <a:off x="81534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46453" name="Rectangle 21"/>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146454" name="Rectangle 22"/>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ia=5</a:t>
            </a:r>
          </a:p>
        </p:txBody>
      </p:sp>
      <p:sp>
        <p:nvSpPr>
          <p:cNvPr id="146455" name="Rectangle 23"/>
          <p:cNvSpPr>
            <a:spLocks noChangeArrowheads="1"/>
          </p:cNvSpPr>
          <p:nvPr/>
        </p:nvSpPr>
        <p:spPr bwMode="auto">
          <a:xfrm>
            <a:off x="4800601" y="2514601"/>
            <a:ext cx="1611313"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ib=9</a:t>
            </a:r>
          </a:p>
        </p:txBody>
      </p:sp>
      <p:sp>
        <p:nvSpPr>
          <p:cNvPr id="146456" name="Rectangle 24"/>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k=8</a:t>
            </a:r>
          </a:p>
        </p:txBody>
      </p:sp>
      <p:sp>
        <p:nvSpPr>
          <p:cNvPr id="135186" name="Text Box 25"/>
          <p:cNvSpPr txBox="1">
            <a:spLocks noChangeArrowheads="1"/>
          </p:cNvSpPr>
          <p:nvPr/>
        </p:nvSpPr>
        <p:spPr bwMode="auto">
          <a:xfrm>
            <a:off x="20574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35187" name="Text Box 26"/>
          <p:cNvSpPr txBox="1">
            <a:spLocks noChangeArrowheads="1"/>
          </p:cNvSpPr>
          <p:nvPr/>
        </p:nvSpPr>
        <p:spPr bwMode="auto">
          <a:xfrm>
            <a:off x="57150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5188" name="Text Box 27"/>
          <p:cNvSpPr txBox="1">
            <a:spLocks noChangeArrowheads="1"/>
          </p:cNvSpPr>
          <p:nvPr/>
        </p:nvSpPr>
        <p:spPr bwMode="auto">
          <a:xfrm>
            <a:off x="69342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46460" name="Text Box 28"/>
          <p:cNvSpPr txBox="1">
            <a:spLocks noChangeArrowheads="1"/>
          </p:cNvSpPr>
          <p:nvPr/>
        </p:nvSpPr>
        <p:spPr bwMode="auto">
          <a:xfrm>
            <a:off x="69342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32</a:t>
            </a:r>
          </a:p>
        </p:txBody>
      </p:sp>
      <p:sp>
        <p:nvSpPr>
          <p:cNvPr id="135190" name="Text Box 29"/>
          <p:cNvSpPr txBox="1">
            <a:spLocks noChangeArrowheads="1"/>
          </p:cNvSpPr>
          <p:nvPr/>
        </p:nvSpPr>
        <p:spPr bwMode="auto">
          <a:xfrm>
            <a:off x="51054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35191" name="Text Box 30"/>
          <p:cNvSpPr txBox="1">
            <a:spLocks noChangeArrowheads="1"/>
          </p:cNvSpPr>
          <p:nvPr/>
        </p:nvSpPr>
        <p:spPr bwMode="auto">
          <a:xfrm>
            <a:off x="26670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35192" name="Text Box 31"/>
          <p:cNvSpPr txBox="1">
            <a:spLocks noChangeArrowheads="1"/>
          </p:cNvSpPr>
          <p:nvPr/>
        </p:nvSpPr>
        <p:spPr bwMode="auto">
          <a:xfrm>
            <a:off x="7543800" y="1981201"/>
            <a:ext cx="609600" cy="353941"/>
          </a:xfrm>
          <a:prstGeom prst="rect">
            <a:avLst/>
          </a:prstGeom>
          <a:solidFill>
            <a:srgbClr val="9900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43</a:t>
            </a:r>
          </a:p>
        </p:txBody>
      </p:sp>
      <p:sp>
        <p:nvSpPr>
          <p:cNvPr id="135193" name="Text Box 32"/>
          <p:cNvSpPr txBox="1">
            <a:spLocks noChangeArrowheads="1"/>
          </p:cNvSpPr>
          <p:nvPr/>
        </p:nvSpPr>
        <p:spPr bwMode="auto">
          <a:xfrm>
            <a:off x="57150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35194" name="Text Box 7"/>
          <p:cNvSpPr txBox="1">
            <a:spLocks noChangeArrowheads="1"/>
          </p:cNvSpPr>
          <p:nvPr/>
        </p:nvSpPr>
        <p:spPr bwMode="auto">
          <a:xfrm>
            <a:off x="32766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30</a:t>
            </a:r>
          </a:p>
        </p:txBody>
      </p:sp>
      <p:sp>
        <p:nvSpPr>
          <p:cNvPr id="135195" name="Text Box 33"/>
          <p:cNvSpPr txBox="1">
            <a:spLocks noChangeArrowheads="1"/>
          </p:cNvSpPr>
          <p:nvPr/>
        </p:nvSpPr>
        <p:spPr bwMode="auto">
          <a:xfrm>
            <a:off x="63246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30</a:t>
            </a:r>
          </a:p>
        </p:txBody>
      </p:sp>
      <p:sp>
        <p:nvSpPr>
          <p:cNvPr id="135196" name="Rectangle 35"/>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35197" name="Text Box 36"/>
          <p:cNvSpPr txBox="1">
            <a:spLocks noChangeArrowheads="1"/>
          </p:cNvSpPr>
          <p:nvPr/>
        </p:nvSpPr>
        <p:spPr bwMode="auto">
          <a:xfrm>
            <a:off x="3884614" y="1978026"/>
            <a:ext cx="609600" cy="353941"/>
          </a:xfrm>
          <a:prstGeom prst="rect">
            <a:avLst/>
          </a:prstGeom>
          <a:solidFill>
            <a:srgbClr val="0066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32</a:t>
            </a:r>
          </a:p>
        </p:txBody>
      </p:sp>
      <p:sp>
        <p:nvSpPr>
          <p:cNvPr id="146469" name="Rectangle 37"/>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Tree>
    <p:extLst>
      <p:ext uri="{BB962C8B-B14F-4D97-AF65-F5344CB8AC3E}">
        <p14:creationId xmlns:p14="http://schemas.microsoft.com/office/powerpoint/2010/main" val="1834192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60"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ext Box 2"/>
          <p:cNvSpPr txBox="1">
            <a:spLocks noChangeArrowheads="1"/>
          </p:cNvSpPr>
          <p:nvPr/>
        </p:nvSpPr>
        <p:spPr bwMode="auto">
          <a:xfrm>
            <a:off x="44958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37218" name="Text Box 3"/>
          <p:cNvSpPr txBox="1">
            <a:spLocks noChangeArrowheads="1"/>
          </p:cNvSpPr>
          <p:nvPr/>
        </p:nvSpPr>
        <p:spPr bwMode="auto">
          <a:xfrm>
            <a:off x="38862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7219" name="Text Box 4"/>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37220" name="Text Box 5"/>
          <p:cNvSpPr txBox="1">
            <a:spLocks noChangeArrowheads="1"/>
          </p:cNvSpPr>
          <p:nvPr/>
        </p:nvSpPr>
        <p:spPr bwMode="auto">
          <a:xfrm>
            <a:off x="14478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37221" name="Text Box 6"/>
          <p:cNvSpPr txBox="1">
            <a:spLocks noChangeArrowheads="1"/>
          </p:cNvSpPr>
          <p:nvPr/>
        </p:nvSpPr>
        <p:spPr bwMode="auto">
          <a:xfrm>
            <a:off x="6324601"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7222" name="Text Box 7"/>
          <p:cNvSpPr txBox="1">
            <a:spLocks noChangeArrowheads="1"/>
          </p:cNvSpPr>
          <p:nvPr/>
        </p:nvSpPr>
        <p:spPr bwMode="auto">
          <a:xfrm>
            <a:off x="8153401" y="19812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50</a:t>
            </a:r>
          </a:p>
        </p:txBody>
      </p:sp>
      <p:sp>
        <p:nvSpPr>
          <p:cNvPr id="256008" name="Rectangle 8"/>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37224" name="Text Box 9"/>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37225" name="Text Box 10"/>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37226" name="Text Box 11"/>
          <p:cNvSpPr txBox="1">
            <a:spLocks noChangeArrowheads="1"/>
          </p:cNvSpPr>
          <p:nvPr/>
        </p:nvSpPr>
        <p:spPr bwMode="auto">
          <a:xfrm>
            <a:off x="32766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7227" name="Text Box 12"/>
          <p:cNvSpPr txBox="1">
            <a:spLocks noChangeArrowheads="1"/>
          </p:cNvSpPr>
          <p:nvPr/>
        </p:nvSpPr>
        <p:spPr bwMode="auto">
          <a:xfrm>
            <a:off x="6934200"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7228" name="Text Box 13"/>
          <p:cNvSpPr txBox="1">
            <a:spLocks noChangeArrowheads="1"/>
          </p:cNvSpPr>
          <p:nvPr/>
        </p:nvSpPr>
        <p:spPr bwMode="auto">
          <a:xfrm>
            <a:off x="7543800" y="5181601"/>
            <a:ext cx="609600" cy="353941"/>
          </a:xfrm>
          <a:prstGeom prst="rect">
            <a:avLst/>
          </a:prstGeom>
          <a:solidFill>
            <a:srgbClr val="5F5F5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7229" name="Text Box 14"/>
          <p:cNvSpPr txBox="1">
            <a:spLocks noChangeArrowheads="1"/>
          </p:cNvSpPr>
          <p:nvPr/>
        </p:nvSpPr>
        <p:spPr bwMode="auto">
          <a:xfrm>
            <a:off x="8153401" y="5181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256015" name="Rectangle 15"/>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256016" name="Rectangle 16"/>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ia=6</a:t>
            </a:r>
          </a:p>
        </p:txBody>
      </p:sp>
      <p:sp>
        <p:nvSpPr>
          <p:cNvPr id="256017" name="Rectangle 17"/>
          <p:cNvSpPr>
            <a:spLocks noChangeArrowheads="1"/>
          </p:cNvSpPr>
          <p:nvPr/>
        </p:nvSpPr>
        <p:spPr bwMode="auto">
          <a:xfrm>
            <a:off x="4800601" y="2514601"/>
            <a:ext cx="1611313"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ib=9</a:t>
            </a:r>
          </a:p>
        </p:txBody>
      </p:sp>
      <p:sp>
        <p:nvSpPr>
          <p:cNvPr id="256018" name="Rectangle 18"/>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k=9</a:t>
            </a:r>
          </a:p>
        </p:txBody>
      </p:sp>
      <p:sp>
        <p:nvSpPr>
          <p:cNvPr id="137234" name="Text Box 19"/>
          <p:cNvSpPr txBox="1">
            <a:spLocks noChangeArrowheads="1"/>
          </p:cNvSpPr>
          <p:nvPr/>
        </p:nvSpPr>
        <p:spPr bwMode="auto">
          <a:xfrm>
            <a:off x="20574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37235" name="Text Box 20"/>
          <p:cNvSpPr txBox="1">
            <a:spLocks noChangeArrowheads="1"/>
          </p:cNvSpPr>
          <p:nvPr/>
        </p:nvSpPr>
        <p:spPr bwMode="auto">
          <a:xfrm>
            <a:off x="57150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7236" name="Text Box 21"/>
          <p:cNvSpPr txBox="1">
            <a:spLocks noChangeArrowheads="1"/>
          </p:cNvSpPr>
          <p:nvPr/>
        </p:nvSpPr>
        <p:spPr bwMode="auto">
          <a:xfrm>
            <a:off x="69342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37237" name="Text Box 22"/>
          <p:cNvSpPr txBox="1">
            <a:spLocks noChangeArrowheads="1"/>
          </p:cNvSpPr>
          <p:nvPr/>
        </p:nvSpPr>
        <p:spPr bwMode="auto">
          <a:xfrm>
            <a:off x="69342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32</a:t>
            </a:r>
          </a:p>
        </p:txBody>
      </p:sp>
      <p:sp>
        <p:nvSpPr>
          <p:cNvPr id="137238" name="Text Box 23"/>
          <p:cNvSpPr txBox="1">
            <a:spLocks noChangeArrowheads="1"/>
          </p:cNvSpPr>
          <p:nvPr/>
        </p:nvSpPr>
        <p:spPr bwMode="auto">
          <a:xfrm>
            <a:off x="51054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37239" name="Text Box 24"/>
          <p:cNvSpPr txBox="1">
            <a:spLocks noChangeArrowheads="1"/>
          </p:cNvSpPr>
          <p:nvPr/>
        </p:nvSpPr>
        <p:spPr bwMode="auto">
          <a:xfrm>
            <a:off x="26670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37240" name="Text Box 25"/>
          <p:cNvSpPr txBox="1">
            <a:spLocks noChangeArrowheads="1"/>
          </p:cNvSpPr>
          <p:nvPr/>
        </p:nvSpPr>
        <p:spPr bwMode="auto">
          <a:xfrm>
            <a:off x="7543800" y="1981201"/>
            <a:ext cx="609600" cy="353941"/>
          </a:xfrm>
          <a:prstGeom prst="rect">
            <a:avLst/>
          </a:prstGeom>
          <a:solidFill>
            <a:srgbClr val="990000"/>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43</a:t>
            </a:r>
          </a:p>
        </p:txBody>
      </p:sp>
      <p:sp>
        <p:nvSpPr>
          <p:cNvPr id="137241" name="Text Box 26"/>
          <p:cNvSpPr txBox="1">
            <a:spLocks noChangeArrowheads="1"/>
          </p:cNvSpPr>
          <p:nvPr/>
        </p:nvSpPr>
        <p:spPr bwMode="auto">
          <a:xfrm>
            <a:off x="57150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37242" name="Text Box 27"/>
          <p:cNvSpPr txBox="1">
            <a:spLocks noChangeArrowheads="1"/>
          </p:cNvSpPr>
          <p:nvPr/>
        </p:nvSpPr>
        <p:spPr bwMode="auto">
          <a:xfrm>
            <a:off x="32766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30</a:t>
            </a:r>
          </a:p>
        </p:txBody>
      </p:sp>
      <p:sp>
        <p:nvSpPr>
          <p:cNvPr id="137243" name="Text Box 28"/>
          <p:cNvSpPr txBox="1">
            <a:spLocks noChangeArrowheads="1"/>
          </p:cNvSpPr>
          <p:nvPr/>
        </p:nvSpPr>
        <p:spPr bwMode="auto">
          <a:xfrm>
            <a:off x="63246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30</a:t>
            </a:r>
          </a:p>
        </p:txBody>
      </p:sp>
      <p:sp>
        <p:nvSpPr>
          <p:cNvPr id="137244" name="Rectangle 29"/>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37245" name="Text Box 30"/>
          <p:cNvSpPr txBox="1">
            <a:spLocks noChangeArrowheads="1"/>
          </p:cNvSpPr>
          <p:nvPr/>
        </p:nvSpPr>
        <p:spPr bwMode="auto">
          <a:xfrm>
            <a:off x="3884614" y="1978026"/>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32</a:t>
            </a:r>
          </a:p>
        </p:txBody>
      </p:sp>
      <p:sp>
        <p:nvSpPr>
          <p:cNvPr id="256031" name="Rectangle 31"/>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
        <p:nvSpPr>
          <p:cNvPr id="256032" name="Text Box 32"/>
          <p:cNvSpPr txBox="1">
            <a:spLocks noChangeArrowheads="1"/>
          </p:cNvSpPr>
          <p:nvPr/>
        </p:nvSpPr>
        <p:spPr bwMode="auto">
          <a:xfrm>
            <a:off x="7553326" y="5180014"/>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43</a:t>
            </a:r>
          </a:p>
        </p:txBody>
      </p:sp>
    </p:spTree>
    <p:extLst>
      <p:ext uri="{BB962C8B-B14F-4D97-AF65-F5344CB8AC3E}">
        <p14:creationId xmlns:p14="http://schemas.microsoft.com/office/powerpoint/2010/main" val="1794120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ext Box 2"/>
          <p:cNvSpPr txBox="1">
            <a:spLocks noChangeArrowheads="1"/>
          </p:cNvSpPr>
          <p:nvPr/>
        </p:nvSpPr>
        <p:spPr bwMode="auto">
          <a:xfrm>
            <a:off x="44958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39266" name="Text Box 3"/>
          <p:cNvSpPr txBox="1">
            <a:spLocks noChangeArrowheads="1"/>
          </p:cNvSpPr>
          <p:nvPr/>
        </p:nvSpPr>
        <p:spPr bwMode="auto">
          <a:xfrm>
            <a:off x="38862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9267" name="Text Box 4"/>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39268" name="Text Box 5"/>
          <p:cNvSpPr txBox="1">
            <a:spLocks noChangeArrowheads="1"/>
          </p:cNvSpPr>
          <p:nvPr/>
        </p:nvSpPr>
        <p:spPr bwMode="auto">
          <a:xfrm>
            <a:off x="14478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39269" name="Text Box 6"/>
          <p:cNvSpPr txBox="1">
            <a:spLocks noChangeArrowheads="1"/>
          </p:cNvSpPr>
          <p:nvPr/>
        </p:nvSpPr>
        <p:spPr bwMode="auto">
          <a:xfrm>
            <a:off x="6324601"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39270" name="Text Box 7"/>
          <p:cNvSpPr txBox="1">
            <a:spLocks noChangeArrowheads="1"/>
          </p:cNvSpPr>
          <p:nvPr/>
        </p:nvSpPr>
        <p:spPr bwMode="auto">
          <a:xfrm>
            <a:off x="8153401" y="1981201"/>
            <a:ext cx="609600" cy="353941"/>
          </a:xfrm>
          <a:prstGeom prst="rect">
            <a:avLst/>
          </a:prstGeom>
          <a:solidFill>
            <a:srgbClr val="A50021"/>
          </a:solidFill>
          <a:ln w="25400">
            <a:solidFill>
              <a:srgbClr val="FFFF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50</a:t>
            </a:r>
          </a:p>
        </p:txBody>
      </p:sp>
      <p:sp>
        <p:nvSpPr>
          <p:cNvPr id="258056" name="Rectangle 8"/>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39272" name="Text Box 9"/>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39273" name="Text Box 10"/>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39274" name="Text Box 11"/>
          <p:cNvSpPr txBox="1">
            <a:spLocks noChangeArrowheads="1"/>
          </p:cNvSpPr>
          <p:nvPr/>
        </p:nvSpPr>
        <p:spPr bwMode="auto">
          <a:xfrm>
            <a:off x="32766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9275" name="Text Box 12"/>
          <p:cNvSpPr txBox="1">
            <a:spLocks noChangeArrowheads="1"/>
          </p:cNvSpPr>
          <p:nvPr/>
        </p:nvSpPr>
        <p:spPr bwMode="auto">
          <a:xfrm>
            <a:off x="6934200"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9276" name="Text Box 13"/>
          <p:cNvSpPr txBox="1">
            <a:spLocks noChangeArrowheads="1"/>
          </p:cNvSpPr>
          <p:nvPr/>
        </p:nvSpPr>
        <p:spPr bwMode="auto">
          <a:xfrm>
            <a:off x="7543800" y="5181601"/>
            <a:ext cx="609600" cy="353941"/>
          </a:xfrm>
          <a:prstGeom prst="rect">
            <a:avLst/>
          </a:prstGeom>
          <a:solidFill>
            <a:srgbClr val="5F5F5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39277" name="Text Box 14"/>
          <p:cNvSpPr txBox="1">
            <a:spLocks noChangeArrowheads="1"/>
          </p:cNvSpPr>
          <p:nvPr/>
        </p:nvSpPr>
        <p:spPr bwMode="auto">
          <a:xfrm>
            <a:off x="8153401" y="5181601"/>
            <a:ext cx="609600" cy="353941"/>
          </a:xfrm>
          <a:prstGeom prst="rect">
            <a:avLst/>
          </a:prstGeom>
          <a:solidFill>
            <a:srgbClr val="5F5F5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258063" name="Rectangle 15"/>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258064" name="Rectangle 16"/>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ia=6</a:t>
            </a:r>
          </a:p>
        </p:txBody>
      </p:sp>
      <p:sp>
        <p:nvSpPr>
          <p:cNvPr id="258065" name="Rectangle 17"/>
          <p:cNvSpPr>
            <a:spLocks noChangeArrowheads="1"/>
          </p:cNvSpPr>
          <p:nvPr/>
        </p:nvSpPr>
        <p:spPr bwMode="auto">
          <a:xfrm>
            <a:off x="4800601" y="2514601"/>
            <a:ext cx="1611313"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ib=10</a:t>
            </a:r>
          </a:p>
        </p:txBody>
      </p:sp>
      <p:sp>
        <p:nvSpPr>
          <p:cNvPr id="258066" name="Rectangle 18"/>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k=10</a:t>
            </a:r>
          </a:p>
        </p:txBody>
      </p:sp>
      <p:sp>
        <p:nvSpPr>
          <p:cNvPr id="139282" name="Text Box 19"/>
          <p:cNvSpPr txBox="1">
            <a:spLocks noChangeArrowheads="1"/>
          </p:cNvSpPr>
          <p:nvPr/>
        </p:nvSpPr>
        <p:spPr bwMode="auto">
          <a:xfrm>
            <a:off x="20574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39283" name="Text Box 20"/>
          <p:cNvSpPr txBox="1">
            <a:spLocks noChangeArrowheads="1"/>
          </p:cNvSpPr>
          <p:nvPr/>
        </p:nvSpPr>
        <p:spPr bwMode="auto">
          <a:xfrm>
            <a:off x="57150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39284" name="Text Box 21"/>
          <p:cNvSpPr txBox="1">
            <a:spLocks noChangeArrowheads="1"/>
          </p:cNvSpPr>
          <p:nvPr/>
        </p:nvSpPr>
        <p:spPr bwMode="auto">
          <a:xfrm>
            <a:off x="69342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39285" name="Text Box 22"/>
          <p:cNvSpPr txBox="1">
            <a:spLocks noChangeArrowheads="1"/>
          </p:cNvSpPr>
          <p:nvPr/>
        </p:nvSpPr>
        <p:spPr bwMode="auto">
          <a:xfrm>
            <a:off x="69342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32</a:t>
            </a:r>
          </a:p>
        </p:txBody>
      </p:sp>
      <p:sp>
        <p:nvSpPr>
          <p:cNvPr id="139286" name="Text Box 23"/>
          <p:cNvSpPr txBox="1">
            <a:spLocks noChangeArrowheads="1"/>
          </p:cNvSpPr>
          <p:nvPr/>
        </p:nvSpPr>
        <p:spPr bwMode="auto">
          <a:xfrm>
            <a:off x="51054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39287" name="Text Box 24"/>
          <p:cNvSpPr txBox="1">
            <a:spLocks noChangeArrowheads="1"/>
          </p:cNvSpPr>
          <p:nvPr/>
        </p:nvSpPr>
        <p:spPr bwMode="auto">
          <a:xfrm>
            <a:off x="26670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39288" name="Text Box 25"/>
          <p:cNvSpPr txBox="1">
            <a:spLocks noChangeArrowheads="1"/>
          </p:cNvSpPr>
          <p:nvPr/>
        </p:nvSpPr>
        <p:spPr bwMode="auto">
          <a:xfrm>
            <a:off x="7543800" y="1981201"/>
            <a:ext cx="609600" cy="353941"/>
          </a:xfrm>
          <a:prstGeom prst="rect">
            <a:avLst/>
          </a:prstGeom>
          <a:solidFill>
            <a:srgbClr val="990000"/>
          </a:solidFill>
          <a:ln w="25400">
            <a:solidFill>
              <a:srgbClr val="A100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43</a:t>
            </a:r>
          </a:p>
        </p:txBody>
      </p:sp>
      <p:sp>
        <p:nvSpPr>
          <p:cNvPr id="139289" name="Text Box 26"/>
          <p:cNvSpPr txBox="1">
            <a:spLocks noChangeArrowheads="1"/>
          </p:cNvSpPr>
          <p:nvPr/>
        </p:nvSpPr>
        <p:spPr bwMode="auto">
          <a:xfrm>
            <a:off x="57150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39290" name="Text Box 27"/>
          <p:cNvSpPr txBox="1">
            <a:spLocks noChangeArrowheads="1"/>
          </p:cNvSpPr>
          <p:nvPr/>
        </p:nvSpPr>
        <p:spPr bwMode="auto">
          <a:xfrm>
            <a:off x="32766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30</a:t>
            </a:r>
          </a:p>
        </p:txBody>
      </p:sp>
      <p:sp>
        <p:nvSpPr>
          <p:cNvPr id="139291" name="Text Box 28"/>
          <p:cNvSpPr txBox="1">
            <a:spLocks noChangeArrowheads="1"/>
          </p:cNvSpPr>
          <p:nvPr/>
        </p:nvSpPr>
        <p:spPr bwMode="auto">
          <a:xfrm>
            <a:off x="63246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30</a:t>
            </a:r>
          </a:p>
        </p:txBody>
      </p:sp>
      <p:sp>
        <p:nvSpPr>
          <p:cNvPr id="139292" name="Rectangle 29"/>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39293" name="Text Box 30"/>
          <p:cNvSpPr txBox="1">
            <a:spLocks noChangeArrowheads="1"/>
          </p:cNvSpPr>
          <p:nvPr/>
        </p:nvSpPr>
        <p:spPr bwMode="auto">
          <a:xfrm>
            <a:off x="3884614" y="1978026"/>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32</a:t>
            </a:r>
          </a:p>
        </p:txBody>
      </p:sp>
      <p:sp>
        <p:nvSpPr>
          <p:cNvPr id="258079" name="Rectangle 31"/>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
        <p:nvSpPr>
          <p:cNvPr id="139295" name="Text Box 32"/>
          <p:cNvSpPr txBox="1">
            <a:spLocks noChangeArrowheads="1"/>
          </p:cNvSpPr>
          <p:nvPr/>
        </p:nvSpPr>
        <p:spPr bwMode="auto">
          <a:xfrm>
            <a:off x="7553326" y="5180014"/>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43</a:t>
            </a:r>
          </a:p>
        </p:txBody>
      </p:sp>
      <p:sp>
        <p:nvSpPr>
          <p:cNvPr id="258081" name="Text Box 33"/>
          <p:cNvSpPr txBox="1">
            <a:spLocks noChangeArrowheads="1"/>
          </p:cNvSpPr>
          <p:nvPr/>
        </p:nvSpPr>
        <p:spPr bwMode="auto">
          <a:xfrm>
            <a:off x="8150225" y="5178426"/>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50</a:t>
            </a:r>
          </a:p>
        </p:txBody>
      </p:sp>
    </p:spTree>
    <p:extLst>
      <p:ext uri="{BB962C8B-B14F-4D97-AF65-F5344CB8AC3E}">
        <p14:creationId xmlns:p14="http://schemas.microsoft.com/office/powerpoint/2010/main" val="3762685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8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ext Box 2"/>
          <p:cNvSpPr txBox="1">
            <a:spLocks noChangeArrowheads="1"/>
          </p:cNvSpPr>
          <p:nvPr/>
        </p:nvSpPr>
        <p:spPr bwMode="auto">
          <a:xfrm>
            <a:off x="44958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41314" name="Text Box 3"/>
          <p:cNvSpPr txBox="1">
            <a:spLocks noChangeArrowheads="1"/>
          </p:cNvSpPr>
          <p:nvPr/>
        </p:nvSpPr>
        <p:spPr bwMode="auto">
          <a:xfrm>
            <a:off x="38862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41315" name="Text Box 4"/>
          <p:cNvSpPr txBox="1">
            <a:spLocks noChangeArrowheads="1"/>
          </p:cNvSpPr>
          <p:nvPr/>
        </p:nvSpPr>
        <p:spPr bwMode="auto">
          <a:xfrm>
            <a:off x="8382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41316" name="Text Box 5"/>
          <p:cNvSpPr txBox="1">
            <a:spLocks noChangeArrowheads="1"/>
          </p:cNvSpPr>
          <p:nvPr/>
        </p:nvSpPr>
        <p:spPr bwMode="auto">
          <a:xfrm>
            <a:off x="14478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41317" name="Text Box 6"/>
          <p:cNvSpPr txBox="1">
            <a:spLocks noChangeArrowheads="1"/>
          </p:cNvSpPr>
          <p:nvPr/>
        </p:nvSpPr>
        <p:spPr bwMode="auto">
          <a:xfrm>
            <a:off x="6324601"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41318" name="Text Box 7"/>
          <p:cNvSpPr txBox="1">
            <a:spLocks noChangeArrowheads="1"/>
          </p:cNvSpPr>
          <p:nvPr/>
        </p:nvSpPr>
        <p:spPr bwMode="auto">
          <a:xfrm>
            <a:off x="8153401" y="1981201"/>
            <a:ext cx="609600" cy="353941"/>
          </a:xfrm>
          <a:prstGeom prst="rect">
            <a:avLst/>
          </a:prstGeom>
          <a:solidFill>
            <a:srgbClr val="A50021"/>
          </a:solidFill>
          <a:ln w="25400">
            <a:solidFill>
              <a:srgbClr val="A100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50</a:t>
            </a:r>
          </a:p>
        </p:txBody>
      </p:sp>
      <p:sp>
        <p:nvSpPr>
          <p:cNvPr id="258056" name="Rectangle 8"/>
          <p:cNvSpPr>
            <a:spLocks noChangeArrowheads="1"/>
          </p:cNvSpPr>
          <p:nvPr/>
        </p:nvSpPr>
        <p:spPr bwMode="auto">
          <a:xfrm>
            <a:off x="152400" y="1905001"/>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a:t>
            </a:r>
          </a:p>
        </p:txBody>
      </p:sp>
      <p:sp>
        <p:nvSpPr>
          <p:cNvPr id="141320" name="Text Box 9"/>
          <p:cNvSpPr txBox="1">
            <a:spLocks noChangeArrowheads="1"/>
          </p:cNvSpPr>
          <p:nvPr/>
        </p:nvSpPr>
        <p:spPr bwMode="auto">
          <a:xfrm>
            <a:off x="20574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a:t>
            </a:r>
          </a:p>
        </p:txBody>
      </p:sp>
      <p:sp>
        <p:nvSpPr>
          <p:cNvPr id="141321" name="Text Box 10"/>
          <p:cNvSpPr txBox="1">
            <a:spLocks noChangeArrowheads="1"/>
          </p:cNvSpPr>
          <p:nvPr/>
        </p:nvSpPr>
        <p:spPr bwMode="auto">
          <a:xfrm>
            <a:off x="26670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41322" name="Text Box 11"/>
          <p:cNvSpPr txBox="1">
            <a:spLocks noChangeArrowheads="1"/>
          </p:cNvSpPr>
          <p:nvPr/>
        </p:nvSpPr>
        <p:spPr bwMode="auto">
          <a:xfrm>
            <a:off x="32766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41323" name="Text Box 12"/>
          <p:cNvSpPr txBox="1">
            <a:spLocks noChangeArrowheads="1"/>
          </p:cNvSpPr>
          <p:nvPr/>
        </p:nvSpPr>
        <p:spPr bwMode="auto">
          <a:xfrm>
            <a:off x="6934200" y="5181601"/>
            <a:ext cx="609600" cy="353941"/>
          </a:xfrm>
          <a:prstGeom prst="rect">
            <a:avLst/>
          </a:prstGeom>
          <a:solidFill>
            <a:srgbClr val="4D4D4D"/>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41324" name="Text Box 13"/>
          <p:cNvSpPr txBox="1">
            <a:spLocks noChangeArrowheads="1"/>
          </p:cNvSpPr>
          <p:nvPr/>
        </p:nvSpPr>
        <p:spPr bwMode="auto">
          <a:xfrm>
            <a:off x="7543800" y="5181601"/>
            <a:ext cx="609600" cy="353941"/>
          </a:xfrm>
          <a:prstGeom prst="rect">
            <a:avLst/>
          </a:prstGeom>
          <a:solidFill>
            <a:srgbClr val="5F5F5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141325" name="Text Box 14"/>
          <p:cNvSpPr txBox="1">
            <a:spLocks noChangeArrowheads="1"/>
          </p:cNvSpPr>
          <p:nvPr/>
        </p:nvSpPr>
        <p:spPr bwMode="auto">
          <a:xfrm>
            <a:off x="8153401" y="5181601"/>
            <a:ext cx="609600" cy="353941"/>
          </a:xfrm>
          <a:prstGeom prst="rect">
            <a:avLst/>
          </a:prstGeom>
          <a:solidFill>
            <a:srgbClr val="5F5F5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endParaRPr lang="en-AU">
              <a:solidFill>
                <a:schemeClr val="bg1"/>
              </a:solidFill>
            </a:endParaRPr>
          </a:p>
        </p:txBody>
      </p:sp>
      <p:sp>
        <p:nvSpPr>
          <p:cNvPr id="258063" name="Rectangle 15"/>
          <p:cNvSpPr>
            <a:spLocks noChangeArrowheads="1"/>
          </p:cNvSpPr>
          <p:nvPr/>
        </p:nvSpPr>
        <p:spPr bwMode="auto">
          <a:xfrm>
            <a:off x="152400" y="5105401"/>
            <a:ext cx="1905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sp>
        <p:nvSpPr>
          <p:cNvPr id="258064" name="Rectangle 16"/>
          <p:cNvSpPr>
            <a:spLocks noChangeArrowheads="1"/>
          </p:cNvSpPr>
          <p:nvPr/>
        </p:nvSpPr>
        <p:spPr bwMode="auto">
          <a:xfrm>
            <a:off x="533400" y="25146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ia=6</a:t>
            </a:r>
          </a:p>
        </p:txBody>
      </p:sp>
      <p:sp>
        <p:nvSpPr>
          <p:cNvPr id="258065" name="Rectangle 17"/>
          <p:cNvSpPr>
            <a:spLocks noChangeArrowheads="1"/>
          </p:cNvSpPr>
          <p:nvPr/>
        </p:nvSpPr>
        <p:spPr bwMode="auto">
          <a:xfrm>
            <a:off x="4800601" y="2514601"/>
            <a:ext cx="1611313"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ib=11</a:t>
            </a:r>
          </a:p>
        </p:txBody>
      </p:sp>
      <p:sp>
        <p:nvSpPr>
          <p:cNvPr id="258066" name="Rectangle 18"/>
          <p:cNvSpPr>
            <a:spLocks noChangeArrowheads="1"/>
          </p:cNvSpPr>
          <p:nvPr/>
        </p:nvSpPr>
        <p:spPr bwMode="auto">
          <a:xfrm>
            <a:off x="1828800" y="5715001"/>
            <a:ext cx="11430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k=11</a:t>
            </a:r>
          </a:p>
        </p:txBody>
      </p:sp>
      <p:sp>
        <p:nvSpPr>
          <p:cNvPr id="141330" name="Text Box 19"/>
          <p:cNvSpPr txBox="1">
            <a:spLocks noChangeArrowheads="1"/>
          </p:cNvSpPr>
          <p:nvPr/>
        </p:nvSpPr>
        <p:spPr bwMode="auto">
          <a:xfrm>
            <a:off x="20574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41331" name="Text Box 20"/>
          <p:cNvSpPr txBox="1">
            <a:spLocks noChangeArrowheads="1"/>
          </p:cNvSpPr>
          <p:nvPr/>
        </p:nvSpPr>
        <p:spPr bwMode="auto">
          <a:xfrm>
            <a:off x="57150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10</a:t>
            </a:r>
          </a:p>
        </p:txBody>
      </p:sp>
      <p:sp>
        <p:nvSpPr>
          <p:cNvPr id="141332" name="Text Box 21"/>
          <p:cNvSpPr txBox="1">
            <a:spLocks noChangeArrowheads="1"/>
          </p:cNvSpPr>
          <p:nvPr/>
        </p:nvSpPr>
        <p:spPr bwMode="auto">
          <a:xfrm>
            <a:off x="6934200" y="19812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41333" name="Text Box 22"/>
          <p:cNvSpPr txBox="1">
            <a:spLocks noChangeArrowheads="1"/>
          </p:cNvSpPr>
          <p:nvPr/>
        </p:nvSpPr>
        <p:spPr bwMode="auto">
          <a:xfrm>
            <a:off x="69342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32</a:t>
            </a:r>
          </a:p>
        </p:txBody>
      </p:sp>
      <p:sp>
        <p:nvSpPr>
          <p:cNvPr id="141334" name="Text Box 23"/>
          <p:cNvSpPr txBox="1">
            <a:spLocks noChangeArrowheads="1"/>
          </p:cNvSpPr>
          <p:nvPr/>
        </p:nvSpPr>
        <p:spPr bwMode="auto">
          <a:xfrm>
            <a:off x="5105400" y="5181601"/>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22</a:t>
            </a:r>
          </a:p>
        </p:txBody>
      </p:sp>
      <p:sp>
        <p:nvSpPr>
          <p:cNvPr id="141335" name="Text Box 24"/>
          <p:cNvSpPr txBox="1">
            <a:spLocks noChangeArrowheads="1"/>
          </p:cNvSpPr>
          <p:nvPr/>
        </p:nvSpPr>
        <p:spPr bwMode="auto">
          <a:xfrm>
            <a:off x="2667001"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41336" name="Text Box 25"/>
          <p:cNvSpPr txBox="1">
            <a:spLocks noChangeArrowheads="1"/>
          </p:cNvSpPr>
          <p:nvPr/>
        </p:nvSpPr>
        <p:spPr bwMode="auto">
          <a:xfrm>
            <a:off x="7543800" y="1981201"/>
            <a:ext cx="609600" cy="353941"/>
          </a:xfrm>
          <a:prstGeom prst="rect">
            <a:avLst/>
          </a:prstGeom>
          <a:solidFill>
            <a:srgbClr val="990000"/>
          </a:solidFill>
          <a:ln w="25400">
            <a:solidFill>
              <a:srgbClr val="A10000"/>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43</a:t>
            </a:r>
          </a:p>
        </p:txBody>
      </p:sp>
      <p:sp>
        <p:nvSpPr>
          <p:cNvPr id="141337" name="Text Box 26"/>
          <p:cNvSpPr txBox="1">
            <a:spLocks noChangeArrowheads="1"/>
          </p:cNvSpPr>
          <p:nvPr/>
        </p:nvSpPr>
        <p:spPr bwMode="auto">
          <a:xfrm>
            <a:off x="5715000"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28</a:t>
            </a:r>
          </a:p>
        </p:txBody>
      </p:sp>
      <p:sp>
        <p:nvSpPr>
          <p:cNvPr id="141338" name="Text Box 27"/>
          <p:cNvSpPr txBox="1">
            <a:spLocks noChangeArrowheads="1"/>
          </p:cNvSpPr>
          <p:nvPr/>
        </p:nvSpPr>
        <p:spPr bwMode="auto">
          <a:xfrm>
            <a:off x="3276600" y="19812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30</a:t>
            </a:r>
          </a:p>
        </p:txBody>
      </p:sp>
      <p:sp>
        <p:nvSpPr>
          <p:cNvPr id="141339" name="Text Box 28"/>
          <p:cNvSpPr txBox="1">
            <a:spLocks noChangeArrowheads="1"/>
          </p:cNvSpPr>
          <p:nvPr/>
        </p:nvSpPr>
        <p:spPr bwMode="auto">
          <a:xfrm>
            <a:off x="6324601" y="5181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30</a:t>
            </a:r>
          </a:p>
        </p:txBody>
      </p:sp>
      <p:sp>
        <p:nvSpPr>
          <p:cNvPr id="141340" name="Rectangle 29"/>
          <p:cNvSpPr>
            <a:spLocks noGrp="1" noChangeArrowheads="1"/>
          </p:cNvSpPr>
          <p:nvPr>
            <p:ph type="title"/>
          </p:nvPr>
        </p:nvSpPr>
        <p:spPr>
          <a:noFill/>
        </p:spPr>
        <p:txBody>
          <a:bodyPr/>
          <a:lstStyle/>
          <a:p>
            <a:pPr eaLnBrk="1" hangingPunct="1"/>
            <a:r>
              <a:rPr lang="en-US" dirty="0">
                <a:latin typeface="Arial" charset="0"/>
              </a:rPr>
              <a:t>Example: </a:t>
            </a:r>
            <a:r>
              <a:rPr lang="en-US" dirty="0" err="1" smtClean="0">
                <a:latin typeface="Arial" charset="0"/>
              </a:rPr>
              <a:t>merge_arrays</a:t>
            </a:r>
            <a:endParaRPr lang="en-US" dirty="0">
              <a:latin typeface="Arial" charset="0"/>
            </a:endParaRPr>
          </a:p>
        </p:txBody>
      </p:sp>
      <p:sp>
        <p:nvSpPr>
          <p:cNvPr id="141341" name="Text Box 30"/>
          <p:cNvSpPr txBox="1">
            <a:spLocks noChangeArrowheads="1"/>
          </p:cNvSpPr>
          <p:nvPr/>
        </p:nvSpPr>
        <p:spPr bwMode="auto">
          <a:xfrm>
            <a:off x="3884614" y="1978026"/>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32</a:t>
            </a:r>
          </a:p>
        </p:txBody>
      </p:sp>
      <p:sp>
        <p:nvSpPr>
          <p:cNvPr id="258079" name="Rectangle 31"/>
          <p:cNvSpPr>
            <a:spLocks noChangeArrowheads="1"/>
          </p:cNvSpPr>
          <p:nvPr/>
        </p:nvSpPr>
        <p:spPr bwMode="auto">
          <a:xfrm>
            <a:off x="4932363" y="1916113"/>
            <a:ext cx="6858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b:</a:t>
            </a:r>
          </a:p>
        </p:txBody>
      </p:sp>
      <p:sp>
        <p:nvSpPr>
          <p:cNvPr id="141343" name="Text Box 32"/>
          <p:cNvSpPr txBox="1">
            <a:spLocks noChangeArrowheads="1"/>
          </p:cNvSpPr>
          <p:nvPr/>
        </p:nvSpPr>
        <p:spPr bwMode="auto">
          <a:xfrm>
            <a:off x="7553326" y="5180014"/>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43</a:t>
            </a:r>
          </a:p>
        </p:txBody>
      </p:sp>
      <p:sp>
        <p:nvSpPr>
          <p:cNvPr id="141344" name="Text Box 33"/>
          <p:cNvSpPr txBox="1">
            <a:spLocks noChangeArrowheads="1"/>
          </p:cNvSpPr>
          <p:nvPr/>
        </p:nvSpPr>
        <p:spPr bwMode="auto">
          <a:xfrm>
            <a:off x="8150225" y="5178426"/>
            <a:ext cx="609600" cy="353941"/>
          </a:xfrm>
          <a:prstGeom prst="rect">
            <a:avLst/>
          </a:prstGeom>
          <a:solidFill>
            <a:srgbClr val="99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50</a:t>
            </a:r>
          </a:p>
        </p:txBody>
      </p:sp>
      <p:sp>
        <p:nvSpPr>
          <p:cNvPr id="34" name="AutoShape 35"/>
          <p:cNvSpPr>
            <a:spLocks noChangeArrowheads="1"/>
          </p:cNvSpPr>
          <p:nvPr/>
        </p:nvSpPr>
        <p:spPr bwMode="auto">
          <a:xfrm>
            <a:off x="2362200" y="3048000"/>
            <a:ext cx="1828800" cy="1066800"/>
          </a:xfrm>
          <a:prstGeom prst="wedgeRectCallout">
            <a:avLst>
              <a:gd name="adj1" fmla="val -13801"/>
              <a:gd name="adj2" fmla="val -6102"/>
            </a:avLst>
          </a:prstGeom>
          <a:solidFill>
            <a:srgbClr val="F9EFFE"/>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nchor="ctr"/>
          <a:lstStyle/>
          <a:p>
            <a:pPr algn="ctr" eaLnBrk="0" hangingPunct="0"/>
            <a:r>
              <a:rPr lang="en-AU" sz="3200" b="1"/>
              <a:t>Done!</a:t>
            </a:r>
            <a:endParaRPr lang="en-AU" sz="2400"/>
          </a:p>
        </p:txBody>
      </p:sp>
    </p:spTree>
    <p:extLst>
      <p:ext uri="{BB962C8B-B14F-4D97-AF65-F5344CB8AC3E}">
        <p14:creationId xmlns:p14="http://schemas.microsoft.com/office/powerpoint/2010/main" val="2866665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1026"/>
          <p:cNvSpPr txBox="1">
            <a:spLocks noChangeArrowheads="1"/>
          </p:cNvSpPr>
          <p:nvPr/>
        </p:nvSpPr>
        <p:spPr bwMode="auto">
          <a:xfrm>
            <a:off x="1043609" y="1323976"/>
            <a:ext cx="7920879" cy="528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square"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b="1" dirty="0" err="1">
                <a:solidFill>
                  <a:srgbClr val="000000"/>
                </a:solidFill>
                <a:latin typeface="Courier New" charset="0"/>
              </a:rPr>
              <a:t>def</a:t>
            </a:r>
            <a:r>
              <a:rPr lang="en-US" sz="1800" b="1" dirty="0">
                <a:solidFill>
                  <a:srgbClr val="000000"/>
                </a:solidFill>
                <a:latin typeface="Courier New" charset="0"/>
              </a:rPr>
              <a:t> </a:t>
            </a:r>
            <a:r>
              <a:rPr lang="en-US" sz="1800" b="1" dirty="0" err="1" smtClean="0">
                <a:solidFill>
                  <a:srgbClr val="000000"/>
                </a:solidFill>
                <a:latin typeface="Courier New" charset="0"/>
              </a:rPr>
              <a:t>merge_arrays</a:t>
            </a:r>
            <a:r>
              <a:rPr lang="en-US" sz="1800" b="1" dirty="0" smtClean="0">
                <a:solidFill>
                  <a:srgbClr val="000000"/>
                </a:solidFill>
                <a:latin typeface="Courier New" charset="0"/>
              </a:rPr>
              <a:t>(array, </a:t>
            </a:r>
            <a:r>
              <a:rPr lang="en-US" sz="1800" b="1" dirty="0">
                <a:solidFill>
                  <a:srgbClr val="000000"/>
                </a:solidFill>
                <a:latin typeface="Courier New" charset="0"/>
              </a:rPr>
              <a:t>start, mid, end, </a:t>
            </a:r>
            <a:r>
              <a:rPr lang="en-US" sz="1800" b="1" dirty="0" err="1">
                <a:solidFill>
                  <a:srgbClr val="000000"/>
                </a:solidFill>
                <a:latin typeface="Courier New" charset="0"/>
              </a:rPr>
              <a:t>tmp</a:t>
            </a:r>
            <a:r>
              <a:rPr lang="en-US" sz="1800" b="1" dirty="0">
                <a:solidFill>
                  <a:srgbClr val="000000"/>
                </a:solidFill>
                <a:latin typeface="Courier New" charset="0"/>
              </a:rPr>
              <a:t>):</a:t>
            </a:r>
          </a:p>
          <a:p>
            <a:r>
              <a:rPr lang="en-US" sz="1800" b="1" dirty="0">
                <a:solidFill>
                  <a:srgbClr val="000000"/>
                </a:solidFill>
                <a:latin typeface="Courier New" charset="0"/>
              </a:rPr>
              <a:t>    </a:t>
            </a:r>
            <a:r>
              <a:rPr lang="en-US" sz="1800" b="1" dirty="0" err="1">
                <a:solidFill>
                  <a:srgbClr val="000000"/>
                </a:solidFill>
                <a:latin typeface="Courier New" charset="0"/>
              </a:rPr>
              <a:t>ia</a:t>
            </a:r>
            <a:r>
              <a:rPr lang="en-US" sz="1800" b="1" dirty="0">
                <a:solidFill>
                  <a:srgbClr val="000000"/>
                </a:solidFill>
                <a:latin typeface="Courier New" charset="0"/>
              </a:rPr>
              <a:t> = start</a:t>
            </a:r>
          </a:p>
          <a:p>
            <a:r>
              <a:rPr lang="en-US" sz="1800" b="1" dirty="0">
                <a:solidFill>
                  <a:srgbClr val="000000"/>
                </a:solidFill>
                <a:latin typeface="Courier New" charset="0"/>
              </a:rPr>
              <a:t>    </a:t>
            </a:r>
            <a:r>
              <a:rPr lang="en-US" sz="1800" b="1" dirty="0" err="1">
                <a:solidFill>
                  <a:srgbClr val="000000"/>
                </a:solidFill>
                <a:latin typeface="Courier New" charset="0"/>
              </a:rPr>
              <a:t>ib</a:t>
            </a:r>
            <a:r>
              <a:rPr lang="en-US" sz="1800" b="1" dirty="0">
                <a:solidFill>
                  <a:srgbClr val="000000"/>
                </a:solidFill>
                <a:latin typeface="Courier New" charset="0"/>
              </a:rPr>
              <a:t> = mid+1      </a:t>
            </a:r>
          </a:p>
          <a:p>
            <a:r>
              <a:rPr lang="en-US" sz="1800" b="1" dirty="0">
                <a:solidFill>
                  <a:srgbClr val="000000"/>
                </a:solidFill>
                <a:latin typeface="Courier New" charset="0"/>
              </a:rPr>
              <a:t>    for k in range(start, end+1):</a:t>
            </a:r>
          </a:p>
          <a:p>
            <a:r>
              <a:rPr lang="en-US" sz="1800" b="1" dirty="0">
                <a:solidFill>
                  <a:srgbClr val="000000"/>
                </a:solidFill>
                <a:latin typeface="Courier New" charset="0"/>
              </a:rPr>
              <a:t>        if </a:t>
            </a:r>
            <a:r>
              <a:rPr lang="en-US" sz="1800" b="1" dirty="0" err="1">
                <a:solidFill>
                  <a:srgbClr val="000000"/>
                </a:solidFill>
                <a:latin typeface="Courier New" charset="0"/>
              </a:rPr>
              <a:t>ia</a:t>
            </a:r>
            <a:r>
              <a:rPr lang="en-US" sz="1800" b="1" dirty="0">
                <a:solidFill>
                  <a:srgbClr val="000000"/>
                </a:solidFill>
                <a:latin typeface="Courier New" charset="0"/>
              </a:rPr>
              <a:t> &gt; mid: </a:t>
            </a:r>
            <a:r>
              <a:rPr lang="en-US" sz="1800" b="1" dirty="0">
                <a:solidFill>
                  <a:srgbClr val="009900"/>
                </a:solidFill>
                <a:latin typeface="Courier New" charset="0"/>
              </a:rPr>
              <a:t># </a:t>
            </a:r>
            <a:r>
              <a:rPr lang="en-US" sz="1800" b="1" dirty="0" smtClean="0">
                <a:solidFill>
                  <a:srgbClr val="009900"/>
                </a:solidFill>
                <a:latin typeface="Courier New" charset="0"/>
              </a:rPr>
              <a:t>a </a:t>
            </a:r>
            <a:r>
              <a:rPr lang="en-US" sz="1800" b="1" dirty="0">
                <a:solidFill>
                  <a:srgbClr val="009900"/>
                </a:solidFill>
                <a:latin typeface="Courier New" charset="0"/>
              </a:rPr>
              <a:t>finished, copy </a:t>
            </a:r>
            <a:r>
              <a:rPr lang="en-US" sz="1800" b="1" dirty="0" smtClean="0">
                <a:solidFill>
                  <a:srgbClr val="009900"/>
                </a:solidFill>
                <a:latin typeface="Courier New" charset="0"/>
              </a:rPr>
              <a:t>b</a:t>
            </a:r>
            <a:endParaRPr lang="en-US" sz="1800" b="1" dirty="0">
              <a:solidFill>
                <a:srgbClr val="009900"/>
              </a:solidFill>
              <a:latin typeface="Courier New" charset="0"/>
            </a:endParaRPr>
          </a:p>
          <a:p>
            <a:r>
              <a:rPr lang="en-US" sz="1800" b="1" dirty="0">
                <a:solidFill>
                  <a:srgbClr val="000000"/>
                </a:solidFill>
                <a:latin typeface="Courier New" charset="0"/>
              </a:rPr>
              <a:t>           </a:t>
            </a:r>
            <a:r>
              <a:rPr lang="en-US" sz="1800" b="1" dirty="0" err="1">
                <a:solidFill>
                  <a:srgbClr val="000000"/>
                </a:solidFill>
                <a:latin typeface="Courier New" charset="0"/>
              </a:rPr>
              <a:t>tmp</a:t>
            </a:r>
            <a:r>
              <a:rPr lang="en-US" sz="1800" b="1" dirty="0">
                <a:solidFill>
                  <a:srgbClr val="000000"/>
                </a:solidFill>
                <a:latin typeface="Courier New" charset="0"/>
              </a:rPr>
              <a:t>[k] = </a:t>
            </a:r>
            <a:r>
              <a:rPr lang="en-US" sz="1800" b="1" dirty="0" smtClean="0">
                <a:solidFill>
                  <a:srgbClr val="000000"/>
                </a:solidFill>
                <a:latin typeface="Courier New" charset="0"/>
              </a:rPr>
              <a:t>array[</a:t>
            </a:r>
            <a:r>
              <a:rPr lang="en-US" sz="1800" b="1" dirty="0" err="1" smtClean="0">
                <a:solidFill>
                  <a:srgbClr val="000000"/>
                </a:solidFill>
                <a:latin typeface="Courier New" charset="0"/>
              </a:rPr>
              <a:t>ib</a:t>
            </a:r>
            <a:r>
              <a:rPr lang="en-US" sz="1800" b="1" dirty="0">
                <a:solidFill>
                  <a:srgbClr val="000000"/>
                </a:solidFill>
                <a:latin typeface="Courier New" charset="0"/>
              </a:rPr>
              <a:t>] </a:t>
            </a:r>
          </a:p>
          <a:p>
            <a:r>
              <a:rPr lang="en-US" sz="1800" b="1" dirty="0">
                <a:solidFill>
                  <a:srgbClr val="000000"/>
                </a:solidFill>
                <a:latin typeface="Courier New" charset="0"/>
              </a:rPr>
              <a:t>           </a:t>
            </a:r>
            <a:r>
              <a:rPr lang="en-US" sz="1800" b="1" dirty="0" err="1">
                <a:solidFill>
                  <a:srgbClr val="000000"/>
                </a:solidFill>
                <a:latin typeface="Courier New" charset="0"/>
              </a:rPr>
              <a:t>ib</a:t>
            </a:r>
            <a:r>
              <a:rPr lang="en-US" sz="1800" b="1" dirty="0">
                <a:solidFill>
                  <a:srgbClr val="000000"/>
                </a:solidFill>
                <a:latin typeface="Courier New" charset="0"/>
              </a:rPr>
              <a:t> += 1</a:t>
            </a:r>
          </a:p>
          <a:p>
            <a:r>
              <a:rPr lang="en-US" sz="1800" b="1" dirty="0">
                <a:solidFill>
                  <a:srgbClr val="000000"/>
                </a:solidFill>
                <a:latin typeface="Courier New" charset="0"/>
              </a:rPr>
              <a:t>        </a:t>
            </a:r>
            <a:r>
              <a:rPr lang="en-US" sz="1800" b="1" dirty="0" err="1">
                <a:solidFill>
                  <a:srgbClr val="000000"/>
                </a:solidFill>
                <a:latin typeface="Courier New" charset="0"/>
              </a:rPr>
              <a:t>elif</a:t>
            </a:r>
            <a:r>
              <a:rPr lang="en-US" sz="1800" b="1" dirty="0">
                <a:solidFill>
                  <a:srgbClr val="000000"/>
                </a:solidFill>
                <a:latin typeface="Courier New" charset="0"/>
              </a:rPr>
              <a:t> </a:t>
            </a:r>
            <a:r>
              <a:rPr lang="en-US" sz="1800" b="1" dirty="0" err="1">
                <a:solidFill>
                  <a:srgbClr val="000000"/>
                </a:solidFill>
                <a:latin typeface="Courier New" charset="0"/>
              </a:rPr>
              <a:t>ib</a:t>
            </a:r>
            <a:r>
              <a:rPr lang="en-US" sz="1800" b="1" dirty="0">
                <a:solidFill>
                  <a:srgbClr val="000000"/>
                </a:solidFill>
                <a:latin typeface="Courier New" charset="0"/>
              </a:rPr>
              <a:t> &gt; end: </a:t>
            </a:r>
            <a:r>
              <a:rPr lang="en-US" sz="1800" b="1" dirty="0">
                <a:solidFill>
                  <a:srgbClr val="009900"/>
                </a:solidFill>
                <a:latin typeface="Courier New" charset="0"/>
              </a:rPr>
              <a:t># b finished, copy a</a:t>
            </a:r>
          </a:p>
          <a:p>
            <a:r>
              <a:rPr lang="en-US" sz="1800" b="1" dirty="0">
                <a:solidFill>
                  <a:srgbClr val="000000"/>
                </a:solidFill>
                <a:latin typeface="Courier New" charset="0"/>
              </a:rPr>
              <a:t>           </a:t>
            </a:r>
            <a:r>
              <a:rPr lang="en-US" sz="1800" b="1" dirty="0" err="1">
                <a:solidFill>
                  <a:srgbClr val="000000"/>
                </a:solidFill>
                <a:latin typeface="Courier New" charset="0"/>
              </a:rPr>
              <a:t>tmp</a:t>
            </a:r>
            <a:r>
              <a:rPr lang="en-US" sz="1800" b="1" dirty="0">
                <a:solidFill>
                  <a:srgbClr val="000000"/>
                </a:solidFill>
                <a:latin typeface="Courier New" charset="0"/>
              </a:rPr>
              <a:t>[k] = </a:t>
            </a:r>
            <a:r>
              <a:rPr lang="en-US" sz="1800" b="1" dirty="0" smtClean="0">
                <a:solidFill>
                  <a:srgbClr val="000000"/>
                </a:solidFill>
                <a:latin typeface="Courier New" charset="0"/>
              </a:rPr>
              <a:t>array[</a:t>
            </a:r>
            <a:r>
              <a:rPr lang="en-US" sz="1800" b="1" dirty="0" err="1" smtClean="0">
                <a:solidFill>
                  <a:srgbClr val="000000"/>
                </a:solidFill>
                <a:latin typeface="Courier New" charset="0"/>
              </a:rPr>
              <a:t>ia</a:t>
            </a:r>
            <a:r>
              <a:rPr lang="en-US" sz="1800" b="1" dirty="0">
                <a:solidFill>
                  <a:srgbClr val="000000"/>
                </a:solidFill>
                <a:latin typeface="Courier New" charset="0"/>
              </a:rPr>
              <a:t>]</a:t>
            </a:r>
          </a:p>
          <a:p>
            <a:r>
              <a:rPr lang="en-US" sz="1800" b="1" dirty="0">
                <a:solidFill>
                  <a:srgbClr val="000000"/>
                </a:solidFill>
                <a:latin typeface="Courier New" charset="0"/>
              </a:rPr>
              <a:t>           </a:t>
            </a:r>
            <a:r>
              <a:rPr lang="en-US" sz="1800" b="1" dirty="0" err="1">
                <a:solidFill>
                  <a:srgbClr val="000000"/>
                </a:solidFill>
                <a:latin typeface="Courier New" charset="0"/>
              </a:rPr>
              <a:t>ia</a:t>
            </a:r>
            <a:r>
              <a:rPr lang="en-US" sz="1800" b="1" dirty="0">
                <a:solidFill>
                  <a:srgbClr val="000000"/>
                </a:solidFill>
                <a:latin typeface="Courier New" charset="0"/>
              </a:rPr>
              <a:t> += 1</a:t>
            </a:r>
          </a:p>
          <a:p>
            <a:r>
              <a:rPr lang="en-US" sz="1800" b="1" dirty="0">
                <a:solidFill>
                  <a:srgbClr val="000000"/>
                </a:solidFill>
                <a:latin typeface="Courier New" charset="0"/>
              </a:rPr>
              <a:t>        </a:t>
            </a:r>
            <a:r>
              <a:rPr lang="en-US" sz="1800" b="1" dirty="0" err="1">
                <a:solidFill>
                  <a:srgbClr val="000000"/>
                </a:solidFill>
                <a:latin typeface="Courier New" charset="0"/>
              </a:rPr>
              <a:t>elif</a:t>
            </a:r>
            <a:r>
              <a:rPr lang="en-US" sz="1800" b="1" dirty="0">
                <a:solidFill>
                  <a:srgbClr val="000000"/>
                </a:solidFill>
                <a:latin typeface="Courier New" charset="0"/>
              </a:rPr>
              <a:t> </a:t>
            </a:r>
            <a:r>
              <a:rPr lang="en-US" sz="1800" b="1" dirty="0" smtClean="0">
                <a:solidFill>
                  <a:srgbClr val="000000"/>
                </a:solidFill>
                <a:latin typeface="Courier New" charset="0"/>
              </a:rPr>
              <a:t>array[</a:t>
            </a:r>
            <a:r>
              <a:rPr lang="en-US" sz="1800" b="1" dirty="0" err="1" smtClean="0">
                <a:solidFill>
                  <a:srgbClr val="000000"/>
                </a:solidFill>
                <a:latin typeface="Courier New" charset="0"/>
              </a:rPr>
              <a:t>ia</a:t>
            </a:r>
            <a:r>
              <a:rPr lang="en-US" sz="1800" b="1" dirty="0">
                <a:solidFill>
                  <a:srgbClr val="000000"/>
                </a:solidFill>
                <a:latin typeface="Courier New" charset="0"/>
              </a:rPr>
              <a:t>] &lt;= </a:t>
            </a:r>
            <a:r>
              <a:rPr lang="en-US" sz="1800" b="1" dirty="0" smtClean="0">
                <a:solidFill>
                  <a:srgbClr val="000000"/>
                </a:solidFill>
                <a:latin typeface="Courier New" charset="0"/>
              </a:rPr>
              <a:t>array[</a:t>
            </a:r>
            <a:r>
              <a:rPr lang="en-US" sz="1800" b="1" dirty="0" err="1" smtClean="0">
                <a:solidFill>
                  <a:srgbClr val="000000"/>
                </a:solidFill>
                <a:latin typeface="Courier New" charset="0"/>
              </a:rPr>
              <a:t>ib</a:t>
            </a:r>
            <a:r>
              <a:rPr lang="en-US" sz="1800" b="1" dirty="0">
                <a:solidFill>
                  <a:srgbClr val="000000"/>
                </a:solidFill>
                <a:latin typeface="Courier New" charset="0"/>
              </a:rPr>
              <a:t>]: </a:t>
            </a:r>
            <a:r>
              <a:rPr lang="en-US" sz="1800" b="1" dirty="0" smtClean="0">
                <a:solidFill>
                  <a:srgbClr val="009900"/>
                </a:solidFill>
                <a:latin typeface="Courier New" charset="0"/>
              </a:rPr>
              <a:t># copy array[</a:t>
            </a:r>
            <a:r>
              <a:rPr lang="en-US" sz="1800" b="1" dirty="0" err="1" smtClean="0">
                <a:solidFill>
                  <a:srgbClr val="009900"/>
                </a:solidFill>
                <a:latin typeface="Courier New" charset="0"/>
              </a:rPr>
              <a:t>ia</a:t>
            </a:r>
            <a:r>
              <a:rPr lang="en-US" sz="1800" b="1" dirty="0" smtClean="0">
                <a:solidFill>
                  <a:srgbClr val="009900"/>
                </a:solidFill>
                <a:latin typeface="Courier New" charset="0"/>
              </a:rPr>
              <a:t>]</a:t>
            </a:r>
            <a:endParaRPr lang="en-US" sz="1800" b="1" dirty="0">
              <a:solidFill>
                <a:srgbClr val="009900"/>
              </a:solidFill>
              <a:latin typeface="Courier New" charset="0"/>
            </a:endParaRPr>
          </a:p>
          <a:p>
            <a:r>
              <a:rPr lang="en-US" sz="1800" b="1" dirty="0">
                <a:solidFill>
                  <a:srgbClr val="000000"/>
                </a:solidFill>
                <a:latin typeface="Courier New" charset="0"/>
              </a:rPr>
              <a:t>           </a:t>
            </a:r>
            <a:r>
              <a:rPr lang="en-US" sz="1800" b="1" dirty="0" err="1">
                <a:solidFill>
                  <a:srgbClr val="000000"/>
                </a:solidFill>
                <a:latin typeface="Courier New" charset="0"/>
              </a:rPr>
              <a:t>tmp</a:t>
            </a:r>
            <a:r>
              <a:rPr lang="en-US" sz="1800" b="1" dirty="0">
                <a:solidFill>
                  <a:srgbClr val="000000"/>
                </a:solidFill>
                <a:latin typeface="Courier New" charset="0"/>
              </a:rPr>
              <a:t>[k] = </a:t>
            </a:r>
            <a:r>
              <a:rPr lang="en-US" sz="1800" b="1" dirty="0" smtClean="0">
                <a:solidFill>
                  <a:srgbClr val="000000"/>
                </a:solidFill>
                <a:latin typeface="Courier New" charset="0"/>
              </a:rPr>
              <a:t>array[</a:t>
            </a:r>
            <a:r>
              <a:rPr lang="en-US" sz="1800" b="1" dirty="0" err="1" smtClean="0">
                <a:solidFill>
                  <a:srgbClr val="000000"/>
                </a:solidFill>
                <a:latin typeface="Courier New" charset="0"/>
              </a:rPr>
              <a:t>ia</a:t>
            </a:r>
            <a:r>
              <a:rPr lang="en-US" sz="1800" b="1" dirty="0">
                <a:solidFill>
                  <a:srgbClr val="000000"/>
                </a:solidFill>
                <a:latin typeface="Courier New" charset="0"/>
              </a:rPr>
              <a:t>] </a:t>
            </a:r>
          </a:p>
          <a:p>
            <a:r>
              <a:rPr lang="en-US" sz="1800" b="1" dirty="0">
                <a:solidFill>
                  <a:srgbClr val="000000"/>
                </a:solidFill>
                <a:latin typeface="Courier New" charset="0"/>
              </a:rPr>
              <a:t>           </a:t>
            </a:r>
            <a:r>
              <a:rPr lang="en-US" sz="1800" b="1" dirty="0" err="1">
                <a:solidFill>
                  <a:srgbClr val="000000"/>
                </a:solidFill>
                <a:latin typeface="Courier New" charset="0"/>
              </a:rPr>
              <a:t>ia</a:t>
            </a:r>
            <a:r>
              <a:rPr lang="en-US" sz="1800" b="1" dirty="0">
                <a:solidFill>
                  <a:srgbClr val="000000"/>
                </a:solidFill>
                <a:latin typeface="Courier New" charset="0"/>
              </a:rPr>
              <a:t> += 1</a:t>
            </a:r>
          </a:p>
          <a:p>
            <a:r>
              <a:rPr lang="en-US" sz="1800" b="1" dirty="0">
                <a:solidFill>
                  <a:srgbClr val="000000"/>
                </a:solidFill>
                <a:latin typeface="Courier New" charset="0"/>
              </a:rPr>
              <a:t>        else</a:t>
            </a:r>
            <a:r>
              <a:rPr lang="en-US" sz="1800" b="1" dirty="0" smtClean="0">
                <a:solidFill>
                  <a:srgbClr val="000000"/>
                </a:solidFill>
                <a:latin typeface="Courier New" charset="0"/>
              </a:rPr>
              <a:t>: </a:t>
            </a:r>
            <a:r>
              <a:rPr lang="en-US" sz="1800" b="1" dirty="0">
                <a:solidFill>
                  <a:srgbClr val="009900"/>
                </a:solidFill>
                <a:latin typeface="Courier New" charset="0"/>
              </a:rPr>
              <a:t># copy </a:t>
            </a:r>
            <a:r>
              <a:rPr lang="en-US" sz="1800" b="1" dirty="0" smtClean="0">
                <a:solidFill>
                  <a:srgbClr val="009900"/>
                </a:solidFill>
                <a:latin typeface="Courier New" charset="0"/>
              </a:rPr>
              <a:t>array[</a:t>
            </a:r>
            <a:r>
              <a:rPr lang="en-US" sz="1800" b="1" dirty="0" err="1" smtClean="0">
                <a:solidFill>
                  <a:srgbClr val="009900"/>
                </a:solidFill>
                <a:latin typeface="Courier New" charset="0"/>
              </a:rPr>
              <a:t>ib</a:t>
            </a:r>
            <a:r>
              <a:rPr lang="en-US" sz="1800" b="1" dirty="0" smtClean="0">
                <a:solidFill>
                  <a:srgbClr val="009900"/>
                </a:solidFill>
                <a:latin typeface="Courier New" charset="0"/>
              </a:rPr>
              <a:t>]</a:t>
            </a:r>
            <a:endParaRPr lang="en-US" sz="1800" b="1" dirty="0">
              <a:solidFill>
                <a:srgbClr val="000000"/>
              </a:solidFill>
              <a:latin typeface="Courier New" charset="0"/>
            </a:endParaRPr>
          </a:p>
          <a:p>
            <a:r>
              <a:rPr lang="en-US" sz="1800" b="1" dirty="0">
                <a:solidFill>
                  <a:srgbClr val="000000"/>
                </a:solidFill>
                <a:latin typeface="Courier New" charset="0"/>
              </a:rPr>
              <a:t>           </a:t>
            </a:r>
            <a:r>
              <a:rPr lang="en-US" sz="1800" b="1" dirty="0" err="1">
                <a:solidFill>
                  <a:srgbClr val="000000"/>
                </a:solidFill>
                <a:latin typeface="Courier New" charset="0"/>
              </a:rPr>
              <a:t>tmp</a:t>
            </a:r>
            <a:r>
              <a:rPr lang="en-US" sz="1800" b="1" dirty="0">
                <a:solidFill>
                  <a:srgbClr val="000000"/>
                </a:solidFill>
                <a:latin typeface="Courier New" charset="0"/>
              </a:rPr>
              <a:t>[k] = </a:t>
            </a:r>
            <a:r>
              <a:rPr lang="en-US" sz="1800" b="1" dirty="0" smtClean="0">
                <a:solidFill>
                  <a:srgbClr val="000000"/>
                </a:solidFill>
                <a:latin typeface="Courier New" charset="0"/>
              </a:rPr>
              <a:t>array[</a:t>
            </a:r>
            <a:r>
              <a:rPr lang="en-US" sz="1800" b="1" dirty="0" err="1" smtClean="0">
                <a:solidFill>
                  <a:srgbClr val="000000"/>
                </a:solidFill>
                <a:latin typeface="Courier New" charset="0"/>
              </a:rPr>
              <a:t>ib</a:t>
            </a:r>
            <a:r>
              <a:rPr lang="en-US" sz="1800" b="1" dirty="0">
                <a:solidFill>
                  <a:srgbClr val="000000"/>
                </a:solidFill>
                <a:latin typeface="Courier New" charset="0"/>
              </a:rPr>
              <a:t>] </a:t>
            </a:r>
            <a:endParaRPr lang="en-US" sz="1800" b="1" dirty="0">
              <a:solidFill>
                <a:srgbClr val="009900"/>
              </a:solidFill>
              <a:latin typeface="Courier New" charset="0"/>
            </a:endParaRPr>
          </a:p>
          <a:p>
            <a:r>
              <a:rPr lang="en-US" sz="1800" b="1" dirty="0">
                <a:solidFill>
                  <a:srgbClr val="000000"/>
                </a:solidFill>
                <a:latin typeface="Courier New" charset="0"/>
              </a:rPr>
              <a:t>           </a:t>
            </a:r>
            <a:r>
              <a:rPr lang="en-US" sz="1800" b="1" dirty="0" err="1">
                <a:solidFill>
                  <a:srgbClr val="000000"/>
                </a:solidFill>
                <a:latin typeface="Courier New" charset="0"/>
              </a:rPr>
              <a:t>ib</a:t>
            </a:r>
            <a:r>
              <a:rPr lang="en-US" sz="1800" b="1" dirty="0">
                <a:solidFill>
                  <a:srgbClr val="000000"/>
                </a:solidFill>
                <a:latin typeface="Courier New" charset="0"/>
              </a:rPr>
              <a:t> += 1</a:t>
            </a:r>
          </a:p>
          <a:p>
            <a:r>
              <a:rPr lang="en-US" sz="1800" b="1" dirty="0">
                <a:solidFill>
                  <a:srgbClr val="000000"/>
                </a:solidFill>
                <a:latin typeface="Courier New" charset="0"/>
              </a:rPr>
              <a:t>        </a:t>
            </a:r>
          </a:p>
          <a:p>
            <a:r>
              <a:rPr lang="en-US" sz="1800" b="1" dirty="0">
                <a:solidFill>
                  <a:srgbClr val="000000"/>
                </a:solidFill>
                <a:latin typeface="Courier New" charset="0"/>
              </a:rPr>
              <a:t>   </a:t>
            </a:r>
          </a:p>
          <a:p>
            <a:endParaRPr lang="en-US" sz="2000" b="1" dirty="0">
              <a:solidFill>
                <a:srgbClr val="000000"/>
              </a:solidFill>
              <a:latin typeface="Courier New" charset="0"/>
            </a:endParaRPr>
          </a:p>
        </p:txBody>
      </p:sp>
      <p:sp>
        <p:nvSpPr>
          <p:cNvPr id="143362" name="Text Box 1027"/>
          <p:cNvSpPr txBox="1">
            <a:spLocks noChangeArrowheads="1"/>
          </p:cNvSpPr>
          <p:nvPr/>
        </p:nvSpPr>
        <p:spPr bwMode="auto">
          <a:xfrm>
            <a:off x="8077200" y="6248401"/>
            <a:ext cx="365001" cy="27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E785D2E5-6F1E-B94A-9C33-43BFFE98758E}" type="slidenum">
              <a:rPr lang="en-US" sz="1400" b="1">
                <a:solidFill>
                  <a:srgbClr val="000000"/>
                </a:solidFill>
                <a:latin typeface="Times New Roman" charset="0"/>
              </a:rPr>
              <a:pPr/>
              <a:t>29</a:t>
            </a:fld>
            <a:endParaRPr lang="en-US" sz="1400" b="1">
              <a:solidFill>
                <a:srgbClr val="000000"/>
              </a:solidFill>
              <a:latin typeface="Times New Roman" charset="0"/>
            </a:endParaRPr>
          </a:p>
        </p:txBody>
      </p:sp>
      <p:sp>
        <p:nvSpPr>
          <p:cNvPr id="30724" name="Rectangle 1028"/>
          <p:cNvSpPr>
            <a:spLocks noChangeArrowheads="1"/>
          </p:cNvSpPr>
          <p:nvPr/>
        </p:nvSpPr>
        <p:spPr bwMode="auto">
          <a:xfrm>
            <a:off x="1115616" y="260648"/>
            <a:ext cx="5976664" cy="864096"/>
          </a:xfrm>
          <a:prstGeom prst="rect">
            <a:avLst/>
          </a:prstGeom>
          <a:noFill/>
          <a:ln w="9525">
            <a:noFill/>
            <a:miter lim="800000"/>
            <a:headEnd/>
            <a:tailEnd/>
          </a:ln>
        </p:spPr>
        <p:txBody>
          <a:bodyPr lIns="91435" tIns="45718" rIns="91435" bIns="45718" anchor="ctr"/>
          <a:lstStyle/>
          <a:p>
            <a:pPr marL="80959" eaLnBrk="0" hangingPunct="0">
              <a:defRPr/>
            </a:pPr>
            <a:r>
              <a:rPr lang="en-US" sz="3200" b="1" dirty="0" err="1">
                <a:solidFill>
                  <a:srgbClr val="000000"/>
                </a:solidFill>
                <a:latin typeface="Arial"/>
                <a:ea typeface="+mn-ea"/>
                <a:cs typeface="+mn-cs"/>
              </a:rPr>
              <a:t>merge_arrays</a:t>
            </a:r>
            <a:r>
              <a:rPr lang="en-US" sz="3200" b="1" dirty="0">
                <a:solidFill>
                  <a:srgbClr val="000000"/>
                </a:solidFill>
                <a:latin typeface="Arial"/>
                <a:ea typeface="+mn-ea"/>
                <a:cs typeface="+mn-cs"/>
              </a:rPr>
              <a:t> method</a:t>
            </a:r>
          </a:p>
        </p:txBody>
      </p:sp>
    </p:spTree>
    <p:extLst>
      <p:ext uri="{BB962C8B-B14F-4D97-AF65-F5344CB8AC3E}">
        <p14:creationId xmlns:p14="http://schemas.microsoft.com/office/powerpoint/2010/main" val="3557285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44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4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449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449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449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449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449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449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4498">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3449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4498">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4498">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34498">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4498">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4498">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4498">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449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noFill/>
        </p:spPr>
        <p:txBody>
          <a:bodyPr lIns="92070" tIns="46035" rIns="92070" bIns="46035">
            <a:normAutofit fontScale="90000"/>
          </a:bodyPr>
          <a:lstStyle/>
          <a:p>
            <a:pPr eaLnBrk="1" hangingPunct="1"/>
            <a:r>
              <a:rPr lang="en-US" dirty="0">
                <a:latin typeface="Arial" charset="0"/>
              </a:rPr>
              <a:t>D</a:t>
            </a:r>
            <a:r>
              <a:rPr lang="en-US" dirty="0" smtClean="0">
                <a:latin typeface="Arial" charset="0"/>
              </a:rPr>
              <a:t>ivide</a:t>
            </a:r>
            <a:r>
              <a:rPr lang="en-US" dirty="0">
                <a:latin typeface="Arial" charset="0"/>
              </a:rPr>
              <a:t>-and-conquer algorithms</a:t>
            </a:r>
          </a:p>
        </p:txBody>
      </p:sp>
      <p:sp>
        <p:nvSpPr>
          <p:cNvPr id="253955" name="Rectangle 3"/>
          <p:cNvSpPr>
            <a:spLocks noGrp="1" noChangeArrowheads="1"/>
          </p:cNvSpPr>
          <p:nvPr>
            <p:ph idx="1"/>
          </p:nvPr>
        </p:nvSpPr>
        <p:spPr>
          <a:xfrm>
            <a:off x="1043609" y="1604963"/>
            <a:ext cx="7401892" cy="4292600"/>
          </a:xfrm>
        </p:spPr>
        <p:txBody>
          <a:bodyPr lIns="92070" tIns="46035" rIns="92070" bIns="46035">
            <a:normAutofit fontScale="92500" lnSpcReduction="20000"/>
          </a:bodyPr>
          <a:lstStyle/>
          <a:p>
            <a:pPr eaLnBrk="1" hangingPunct="1"/>
            <a:r>
              <a:rPr lang="en-US" dirty="0">
                <a:latin typeface="Arial" charset="0"/>
              </a:rPr>
              <a:t>One common recursive strategy: divide-and-conquer</a:t>
            </a:r>
          </a:p>
          <a:p>
            <a:pPr lvl="1" eaLnBrk="1" hangingPunct="1"/>
            <a:r>
              <a:rPr lang="en-US" dirty="0">
                <a:latin typeface="Arial" charset="0"/>
                <a:ea typeface="Arial" charset="0"/>
                <a:cs typeface="Arial" charset="0"/>
              </a:rPr>
              <a:t>Split the original problem into </a:t>
            </a:r>
            <a:r>
              <a:rPr lang="en-US" dirty="0" err="1">
                <a:latin typeface="Arial" charset="0"/>
                <a:ea typeface="Arial" charset="0"/>
                <a:cs typeface="Arial" charset="0"/>
              </a:rPr>
              <a:t>subproblems</a:t>
            </a:r>
            <a:endParaRPr lang="en-US" dirty="0">
              <a:latin typeface="Arial" charset="0"/>
              <a:ea typeface="Arial" charset="0"/>
              <a:cs typeface="Arial" charset="0"/>
            </a:endParaRPr>
          </a:p>
          <a:p>
            <a:pPr lvl="1" eaLnBrk="1" hangingPunct="1"/>
            <a:r>
              <a:rPr lang="en-US" dirty="0">
                <a:latin typeface="Arial" charset="0"/>
                <a:ea typeface="Arial" charset="0"/>
                <a:cs typeface="Arial" charset="0"/>
              </a:rPr>
              <a:t>Solve each </a:t>
            </a:r>
            <a:r>
              <a:rPr lang="en-US" dirty="0" err="1">
                <a:latin typeface="Arial" charset="0"/>
                <a:ea typeface="Arial" charset="0"/>
                <a:cs typeface="Arial" charset="0"/>
              </a:rPr>
              <a:t>subproblem</a:t>
            </a:r>
            <a:r>
              <a:rPr lang="en-US" dirty="0">
                <a:latin typeface="Arial" charset="0"/>
                <a:ea typeface="Arial" charset="0"/>
                <a:cs typeface="Arial" charset="0"/>
              </a:rPr>
              <a:t> independently</a:t>
            </a:r>
          </a:p>
          <a:p>
            <a:pPr lvl="1" eaLnBrk="1" hangingPunct="1"/>
            <a:r>
              <a:rPr lang="en-US" dirty="0">
                <a:latin typeface="Arial" charset="0"/>
                <a:ea typeface="Arial" charset="0"/>
                <a:cs typeface="Arial" charset="0"/>
              </a:rPr>
              <a:t>Combine their solutions to yield the final solution </a:t>
            </a:r>
          </a:p>
          <a:p>
            <a:pPr lvl="1" eaLnBrk="1" hangingPunct="1"/>
            <a:endParaRPr lang="en-US" dirty="0">
              <a:latin typeface="Arial" charset="0"/>
              <a:ea typeface="Arial" charset="0"/>
              <a:cs typeface="Arial" charset="0"/>
            </a:endParaRPr>
          </a:p>
          <a:p>
            <a:pPr eaLnBrk="1" hangingPunct="1"/>
            <a:r>
              <a:rPr lang="en-US" dirty="0">
                <a:latin typeface="Arial" charset="0"/>
              </a:rPr>
              <a:t>Such algorithms can be very efficient, especially when the </a:t>
            </a:r>
            <a:r>
              <a:rPr lang="en-US" dirty="0" err="1">
                <a:latin typeface="Arial" charset="0"/>
              </a:rPr>
              <a:t>subproblems</a:t>
            </a:r>
            <a:r>
              <a:rPr lang="en-US" dirty="0">
                <a:latin typeface="Arial" charset="0"/>
              </a:rPr>
              <a:t> have roughly the </a:t>
            </a:r>
            <a:r>
              <a:rPr lang="en-US" dirty="0">
                <a:solidFill>
                  <a:srgbClr val="0000FF"/>
                </a:solidFill>
                <a:latin typeface="Arial" charset="0"/>
              </a:rPr>
              <a:t>same size</a:t>
            </a:r>
          </a:p>
        </p:txBody>
      </p:sp>
    </p:spTree>
    <p:extLst>
      <p:ext uri="{BB962C8B-B14F-4D97-AF65-F5344CB8AC3E}">
        <p14:creationId xmlns:p14="http://schemas.microsoft.com/office/powerpoint/2010/main" val="30815285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3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a:noFill/>
        </p:spPr>
        <p:txBody>
          <a:bodyPr lIns="92070" tIns="46035" rIns="92070" bIns="46035"/>
          <a:lstStyle/>
          <a:p>
            <a:pPr eaLnBrk="1" hangingPunct="1"/>
            <a:r>
              <a:rPr lang="en-US">
                <a:latin typeface="Arial" charset="0"/>
              </a:rPr>
              <a:t>Merge Sort Analysis</a:t>
            </a:r>
          </a:p>
        </p:txBody>
      </p:sp>
      <p:sp>
        <p:nvSpPr>
          <p:cNvPr id="16387" name="Rectangle 3"/>
          <p:cNvSpPr>
            <a:spLocks noGrp="1" noChangeArrowheads="1"/>
          </p:cNvSpPr>
          <p:nvPr>
            <p:ph idx="1"/>
          </p:nvPr>
        </p:nvSpPr>
        <p:spPr/>
        <p:txBody>
          <a:bodyPr lIns="92070" tIns="46035" rIns="92070" bIns="46035">
            <a:normAutofit/>
          </a:bodyPr>
          <a:lstStyle/>
          <a:p>
            <a:pPr eaLnBrk="1" hangingPunct="1"/>
            <a:r>
              <a:rPr lang="en-US" dirty="0">
                <a:latin typeface="Arial" charset="0"/>
              </a:rPr>
              <a:t>This is typically the method that you would naturally use when sorting a pile of books, CDs cards, etc.</a:t>
            </a:r>
          </a:p>
          <a:p>
            <a:pPr eaLnBrk="1" hangingPunct="1"/>
            <a:r>
              <a:rPr lang="en-US" dirty="0">
                <a:latin typeface="Arial" charset="0"/>
              </a:rPr>
              <a:t>Most of the work is in the merging</a:t>
            </a:r>
          </a:p>
          <a:p>
            <a:pPr eaLnBrk="1" hangingPunct="1"/>
            <a:r>
              <a:rPr lang="en-US" dirty="0" smtClean="0">
                <a:latin typeface="Arial" charset="0"/>
              </a:rPr>
              <a:t>Uses </a:t>
            </a:r>
            <a:r>
              <a:rPr lang="en-US" dirty="0">
                <a:latin typeface="Arial" charset="0"/>
              </a:rPr>
              <a:t>more space than other sorts</a:t>
            </a:r>
          </a:p>
          <a:p>
            <a:pPr eaLnBrk="1" hangingPunct="1"/>
            <a:r>
              <a:rPr lang="en-US" dirty="0">
                <a:latin typeface="Arial" charset="0"/>
              </a:rPr>
              <a:t>Close to optimal in number of comparisons </a:t>
            </a:r>
          </a:p>
          <a:p>
            <a:pPr lvl="1" eaLnBrk="1" hangingPunct="1"/>
            <a:r>
              <a:rPr lang="en-US" dirty="0">
                <a:latin typeface="Arial" charset="0"/>
                <a:ea typeface="Arial" charset="0"/>
                <a:cs typeface="Arial" charset="0"/>
              </a:rPr>
              <a:t>Good for </a:t>
            </a:r>
            <a:r>
              <a:rPr lang="en-US" dirty="0" smtClean="0">
                <a:latin typeface="Arial" charset="0"/>
                <a:ea typeface="Arial" charset="0"/>
                <a:cs typeface="Arial" charset="0"/>
              </a:rPr>
              <a:t>cases where </a:t>
            </a:r>
            <a:r>
              <a:rPr lang="en-US" dirty="0">
                <a:latin typeface="Arial" charset="0"/>
                <a:ea typeface="Arial" charset="0"/>
                <a:cs typeface="Arial" charset="0"/>
              </a:rPr>
              <a:t>comparison is expensive</a:t>
            </a:r>
          </a:p>
        </p:txBody>
      </p:sp>
    </p:spTree>
    <p:extLst>
      <p:ext uri="{BB962C8B-B14F-4D97-AF65-F5344CB8AC3E}">
        <p14:creationId xmlns:p14="http://schemas.microsoft.com/office/powerpoint/2010/main" val="15216296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ChangeArrowheads="1"/>
          </p:cNvSpPr>
          <p:nvPr/>
        </p:nvSpPr>
        <p:spPr bwMode="auto">
          <a:xfrm>
            <a:off x="1037057" y="476672"/>
            <a:ext cx="8028384" cy="305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0" tIns="46035" rIns="92070" bIns="46035">
            <a:spAutoFit/>
          </a:bodyPr>
          <a:lstStyle/>
          <a:p>
            <a:pPr eaLnBrk="0" hangingPunct="0"/>
            <a:r>
              <a:rPr lang="en-US" sz="1600" b="1" dirty="0" err="1">
                <a:solidFill>
                  <a:srgbClr val="000000"/>
                </a:solidFill>
                <a:latin typeface="Courier New" charset="0"/>
              </a:rPr>
              <a:t>def</a:t>
            </a:r>
            <a:r>
              <a:rPr lang="en-US" sz="1600" b="1" dirty="0">
                <a:solidFill>
                  <a:srgbClr val="000000"/>
                </a:solidFill>
                <a:latin typeface="Courier New" charset="0"/>
              </a:rPr>
              <a:t> </a:t>
            </a:r>
            <a:r>
              <a:rPr lang="en-US" sz="1600" b="1" dirty="0" err="1">
                <a:solidFill>
                  <a:srgbClr val="000000"/>
                </a:solidFill>
                <a:latin typeface="Courier New" charset="0"/>
              </a:rPr>
              <a:t>merge_sort_aux</a:t>
            </a:r>
            <a:r>
              <a:rPr lang="en-US" sz="1600" b="1" dirty="0">
                <a:solidFill>
                  <a:srgbClr val="000000"/>
                </a:solidFill>
                <a:latin typeface="Courier New" charset="0"/>
              </a:rPr>
              <a:t>(array, start, end, </a:t>
            </a:r>
            <a:r>
              <a:rPr lang="en-US" sz="1600" b="1" dirty="0" err="1">
                <a:solidFill>
                  <a:srgbClr val="000000"/>
                </a:solidFill>
                <a:latin typeface="Courier New" charset="0"/>
              </a:rPr>
              <a:t>tmp</a:t>
            </a:r>
            <a:r>
              <a:rPr lang="en-US" sz="1600" b="1" dirty="0">
                <a:solidFill>
                  <a:srgbClr val="000000"/>
                </a:solidFill>
                <a:latin typeface="Courier New" charset="0"/>
              </a:rPr>
              <a:t>):</a:t>
            </a:r>
          </a:p>
          <a:p>
            <a:pPr eaLnBrk="0" hangingPunct="0"/>
            <a:r>
              <a:rPr lang="en-US" sz="1600" b="1" dirty="0">
                <a:solidFill>
                  <a:srgbClr val="000000"/>
                </a:solidFill>
                <a:latin typeface="Courier New" charset="0"/>
              </a:rPr>
              <a:t>    if start &lt; end: </a:t>
            </a:r>
            <a:r>
              <a:rPr lang="en-US" sz="1600" b="1" dirty="0">
                <a:solidFill>
                  <a:srgbClr val="009900"/>
                </a:solidFill>
                <a:latin typeface="Courier New" charset="0"/>
              </a:rPr>
              <a:t># 2 or more still to sort</a:t>
            </a:r>
          </a:p>
          <a:p>
            <a:pPr eaLnBrk="0" hangingPunct="0"/>
            <a:r>
              <a:rPr lang="en-US" sz="1600" b="1" dirty="0">
                <a:solidFill>
                  <a:srgbClr val="000000"/>
                </a:solidFill>
                <a:latin typeface="Courier New" charset="0"/>
              </a:rPr>
              <a:t>        mid = (start + end)//2</a:t>
            </a:r>
          </a:p>
          <a:p>
            <a:r>
              <a:rPr lang="en-US" sz="1600" b="1" dirty="0" smtClean="0">
                <a:solidFill>
                  <a:srgbClr val="000000"/>
                </a:solidFill>
                <a:latin typeface="Courier New" charset="0"/>
              </a:rPr>
              <a:t>        </a:t>
            </a:r>
            <a:r>
              <a:rPr lang="en-US" sz="1600" b="1" dirty="0">
                <a:solidFill>
                  <a:srgbClr val="009900"/>
                </a:solidFill>
                <a:latin typeface="Courier New" charset="0"/>
              </a:rPr>
              <a:t># split into two halves </a:t>
            </a:r>
          </a:p>
          <a:p>
            <a:pPr eaLnBrk="0" hangingPunct="0"/>
            <a:r>
              <a:rPr lang="en-US" sz="1600" b="1" dirty="0">
                <a:solidFill>
                  <a:srgbClr val="000000"/>
                </a:solidFill>
                <a:latin typeface="Courier New" charset="0"/>
              </a:rPr>
              <a:t>        </a:t>
            </a:r>
            <a:r>
              <a:rPr lang="en-US" sz="1600" b="1" dirty="0" err="1">
                <a:solidFill>
                  <a:srgbClr val="000000"/>
                </a:solidFill>
                <a:latin typeface="Courier New" charset="0"/>
              </a:rPr>
              <a:t>merge_sort_aux</a:t>
            </a:r>
            <a:r>
              <a:rPr lang="en-US" sz="1600" b="1" dirty="0">
                <a:solidFill>
                  <a:srgbClr val="000000"/>
                </a:solidFill>
                <a:latin typeface="Courier New" charset="0"/>
              </a:rPr>
              <a:t>(array, start, mid, </a:t>
            </a:r>
            <a:r>
              <a:rPr lang="en-US" sz="1600" b="1" dirty="0" err="1">
                <a:solidFill>
                  <a:srgbClr val="000000"/>
                </a:solidFill>
                <a:latin typeface="Courier New" charset="0"/>
              </a:rPr>
              <a:t>tmp</a:t>
            </a:r>
            <a:r>
              <a:rPr lang="en-US" sz="1600" b="1" dirty="0">
                <a:solidFill>
                  <a:srgbClr val="000000"/>
                </a:solidFill>
                <a:latin typeface="Courier New" charset="0"/>
              </a:rPr>
              <a:t>)</a:t>
            </a:r>
          </a:p>
          <a:p>
            <a:pPr eaLnBrk="0" hangingPunct="0"/>
            <a:r>
              <a:rPr lang="en-US" sz="1600" b="1" dirty="0">
                <a:solidFill>
                  <a:srgbClr val="000000"/>
                </a:solidFill>
                <a:latin typeface="Courier New" charset="0"/>
              </a:rPr>
              <a:t>        </a:t>
            </a:r>
            <a:r>
              <a:rPr lang="en-US" sz="1600" b="1" dirty="0" err="1">
                <a:solidFill>
                  <a:srgbClr val="000000"/>
                </a:solidFill>
                <a:latin typeface="Courier New" charset="0"/>
              </a:rPr>
              <a:t>merge_sort_aux</a:t>
            </a:r>
            <a:r>
              <a:rPr lang="en-US" sz="1600" b="1" dirty="0">
                <a:solidFill>
                  <a:srgbClr val="000000"/>
                </a:solidFill>
                <a:latin typeface="Courier New" charset="0"/>
              </a:rPr>
              <a:t>(array, mid+1, end, </a:t>
            </a:r>
            <a:r>
              <a:rPr lang="en-US" sz="1600" b="1" dirty="0" err="1">
                <a:solidFill>
                  <a:srgbClr val="000000"/>
                </a:solidFill>
                <a:latin typeface="Courier New" charset="0"/>
              </a:rPr>
              <a:t>tmp</a:t>
            </a:r>
            <a:r>
              <a:rPr lang="en-US" sz="1600" b="1" dirty="0">
                <a:solidFill>
                  <a:srgbClr val="000000"/>
                </a:solidFill>
                <a:latin typeface="Courier New" charset="0"/>
              </a:rPr>
              <a:t>)</a:t>
            </a:r>
          </a:p>
          <a:p>
            <a:pPr eaLnBrk="0" hangingPunct="0"/>
            <a:r>
              <a:rPr lang="en-US" sz="1600" b="1" dirty="0" smtClean="0">
                <a:solidFill>
                  <a:srgbClr val="000000"/>
                </a:solidFill>
                <a:latin typeface="Courier New" charset="0"/>
              </a:rPr>
              <a:t>        </a:t>
            </a:r>
            <a:r>
              <a:rPr lang="en-US" sz="1600" b="1" dirty="0">
                <a:solidFill>
                  <a:srgbClr val="009900"/>
                </a:solidFill>
                <a:latin typeface="Courier New" charset="0"/>
              </a:rPr>
              <a:t># merge </a:t>
            </a:r>
          </a:p>
          <a:p>
            <a:pPr eaLnBrk="0" hangingPunct="0"/>
            <a:r>
              <a:rPr lang="en-US" sz="1600" b="1" dirty="0">
                <a:solidFill>
                  <a:srgbClr val="000000"/>
                </a:solidFill>
                <a:latin typeface="Courier New" charset="0"/>
              </a:rPr>
              <a:t>        </a:t>
            </a:r>
            <a:r>
              <a:rPr lang="en-US" sz="1600" b="1" dirty="0" err="1">
                <a:solidFill>
                  <a:srgbClr val="000000"/>
                </a:solidFill>
                <a:latin typeface="Courier New" charset="0"/>
              </a:rPr>
              <a:t>merge_arrays</a:t>
            </a:r>
            <a:r>
              <a:rPr lang="en-US" sz="1600" b="1" dirty="0">
                <a:solidFill>
                  <a:srgbClr val="000000"/>
                </a:solidFill>
                <a:latin typeface="Courier New" charset="0"/>
              </a:rPr>
              <a:t>(array, start, mid, end, </a:t>
            </a:r>
            <a:r>
              <a:rPr lang="en-US" sz="1600" b="1" dirty="0" err="1">
                <a:solidFill>
                  <a:srgbClr val="000000"/>
                </a:solidFill>
                <a:latin typeface="Courier New" charset="0"/>
              </a:rPr>
              <a:t>tmp</a:t>
            </a:r>
            <a:r>
              <a:rPr lang="en-US" sz="1600" b="1" dirty="0">
                <a:solidFill>
                  <a:srgbClr val="000000"/>
                </a:solidFill>
                <a:latin typeface="Courier New" charset="0"/>
              </a:rPr>
              <a:t>)</a:t>
            </a:r>
          </a:p>
          <a:p>
            <a:pPr eaLnBrk="0" hangingPunct="0"/>
            <a:r>
              <a:rPr lang="en-US" sz="1600" b="1" dirty="0" smtClean="0">
                <a:solidFill>
                  <a:srgbClr val="000000"/>
                </a:solidFill>
                <a:latin typeface="Courier New" charset="0"/>
              </a:rPr>
              <a:t>        </a:t>
            </a:r>
            <a:r>
              <a:rPr lang="en-US" sz="1600" b="1" dirty="0">
                <a:solidFill>
                  <a:srgbClr val="009900"/>
                </a:solidFill>
                <a:latin typeface="Courier New" charset="0"/>
              </a:rPr>
              <a:t># copy </a:t>
            </a:r>
            <a:r>
              <a:rPr lang="en-US" sz="1600" b="1" dirty="0" err="1">
                <a:solidFill>
                  <a:srgbClr val="009900"/>
                </a:solidFill>
                <a:latin typeface="Courier New" charset="0"/>
              </a:rPr>
              <a:t>tmp</a:t>
            </a:r>
            <a:r>
              <a:rPr lang="en-US" sz="1600" b="1" dirty="0">
                <a:solidFill>
                  <a:srgbClr val="009900"/>
                </a:solidFill>
                <a:latin typeface="Courier New" charset="0"/>
              </a:rPr>
              <a:t> back into the original</a:t>
            </a:r>
          </a:p>
          <a:p>
            <a:pPr eaLnBrk="0" hangingPunct="0"/>
            <a:r>
              <a:rPr lang="en-US" sz="1600" b="1" dirty="0">
                <a:solidFill>
                  <a:srgbClr val="000000"/>
                </a:solidFill>
                <a:latin typeface="Courier New" charset="0"/>
              </a:rPr>
              <a:t>        for i in range(start,end+1):</a:t>
            </a:r>
          </a:p>
          <a:p>
            <a:pPr eaLnBrk="0" hangingPunct="0"/>
            <a:r>
              <a:rPr lang="en-US" sz="1600" b="1" dirty="0">
                <a:solidFill>
                  <a:srgbClr val="000000"/>
                </a:solidFill>
                <a:latin typeface="Courier New" charset="0"/>
              </a:rPr>
              <a:t>            array[</a:t>
            </a:r>
            <a:r>
              <a:rPr lang="en-US" sz="1600" b="1" dirty="0" err="1">
                <a:solidFill>
                  <a:srgbClr val="000000"/>
                </a:solidFill>
                <a:latin typeface="Courier New" charset="0"/>
              </a:rPr>
              <a:t>i</a:t>
            </a:r>
            <a:r>
              <a:rPr lang="en-US" sz="1600" b="1" dirty="0">
                <a:solidFill>
                  <a:srgbClr val="000000"/>
                </a:solidFill>
                <a:latin typeface="Courier New" charset="0"/>
              </a:rPr>
              <a:t>] = </a:t>
            </a:r>
            <a:r>
              <a:rPr lang="en-US" sz="1600" b="1" dirty="0" err="1">
                <a:solidFill>
                  <a:srgbClr val="000000"/>
                </a:solidFill>
                <a:latin typeface="Courier New" charset="0"/>
              </a:rPr>
              <a:t>tmp</a:t>
            </a:r>
            <a:r>
              <a:rPr lang="en-US" sz="1600" b="1" dirty="0">
                <a:solidFill>
                  <a:srgbClr val="000000"/>
                </a:solidFill>
                <a:latin typeface="Courier New" charset="0"/>
              </a:rPr>
              <a:t>[</a:t>
            </a:r>
            <a:r>
              <a:rPr lang="en-US" sz="1600" b="1" dirty="0" err="1">
                <a:solidFill>
                  <a:srgbClr val="000000"/>
                </a:solidFill>
                <a:latin typeface="Courier New" charset="0"/>
              </a:rPr>
              <a:t>i</a:t>
            </a:r>
            <a:r>
              <a:rPr lang="en-US" sz="1600" b="1" dirty="0">
                <a:solidFill>
                  <a:srgbClr val="000000"/>
                </a:solidFill>
                <a:latin typeface="Courier New" charset="0"/>
              </a:rPr>
              <a:t>]</a:t>
            </a:r>
          </a:p>
          <a:p>
            <a:pPr eaLnBrk="0" hangingPunct="0"/>
            <a:r>
              <a:rPr lang="en-US" sz="2000" b="1" dirty="0">
                <a:solidFill>
                  <a:srgbClr val="000000"/>
                </a:solidFill>
                <a:latin typeface="Courier New" charset="0"/>
              </a:rPr>
              <a:t>        </a:t>
            </a:r>
          </a:p>
        </p:txBody>
      </p:sp>
      <p:sp>
        <p:nvSpPr>
          <p:cNvPr id="114690" name="Title 1"/>
          <p:cNvSpPr txBox="1">
            <a:spLocks/>
          </p:cNvSpPr>
          <p:nvPr/>
        </p:nvSpPr>
        <p:spPr bwMode="auto">
          <a:xfrm>
            <a:off x="1042283" y="51139"/>
            <a:ext cx="8101717" cy="612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b="1" dirty="0" smtClean="0">
                <a:solidFill>
                  <a:schemeClr val="tx2"/>
                </a:solidFill>
              </a:rPr>
              <a:t>Merge Sort in action (shown in lecture)</a:t>
            </a:r>
            <a:endParaRPr lang="en-US" sz="3200" b="1" dirty="0">
              <a:solidFill>
                <a:schemeClr val="tx2"/>
              </a:solidFill>
            </a:endParaRPr>
          </a:p>
        </p:txBody>
      </p:sp>
    </p:spTree>
    <p:extLst>
      <p:ext uri="{BB962C8B-B14F-4D97-AF65-F5344CB8AC3E}">
        <p14:creationId xmlns:p14="http://schemas.microsoft.com/office/powerpoint/2010/main" val="1917302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 name="Straight Arrow Connector 106"/>
          <p:cNvCxnSpPr>
            <a:cxnSpLocks noChangeShapeType="1"/>
          </p:cNvCxnSpPr>
          <p:nvPr/>
        </p:nvCxnSpPr>
        <p:spPr bwMode="auto">
          <a:xfrm>
            <a:off x="6723064" y="1443039"/>
            <a:ext cx="292100" cy="692150"/>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104" name="Straight Arrow Connector 103"/>
          <p:cNvCxnSpPr>
            <a:cxnSpLocks noChangeShapeType="1"/>
          </p:cNvCxnSpPr>
          <p:nvPr/>
        </p:nvCxnSpPr>
        <p:spPr bwMode="auto">
          <a:xfrm flipH="1">
            <a:off x="6446839" y="1443039"/>
            <a:ext cx="276225" cy="703262"/>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98" name="Straight Arrow Connector 97"/>
          <p:cNvCxnSpPr>
            <a:cxnSpLocks noChangeShapeType="1"/>
          </p:cNvCxnSpPr>
          <p:nvPr/>
        </p:nvCxnSpPr>
        <p:spPr bwMode="auto">
          <a:xfrm flipH="1">
            <a:off x="5162550" y="1466850"/>
            <a:ext cx="347663" cy="690563"/>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101" name="Straight Arrow Connector 100"/>
          <p:cNvCxnSpPr>
            <a:cxnSpLocks noChangeShapeType="1"/>
          </p:cNvCxnSpPr>
          <p:nvPr/>
        </p:nvCxnSpPr>
        <p:spPr bwMode="auto">
          <a:xfrm>
            <a:off x="5510213" y="1466851"/>
            <a:ext cx="309562" cy="679450"/>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92" name="Straight Arrow Connector 91"/>
          <p:cNvCxnSpPr>
            <a:cxnSpLocks noChangeShapeType="1"/>
          </p:cNvCxnSpPr>
          <p:nvPr/>
        </p:nvCxnSpPr>
        <p:spPr bwMode="auto">
          <a:xfrm flipH="1">
            <a:off x="3313113" y="1398588"/>
            <a:ext cx="311150" cy="703262"/>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95" name="Straight Arrow Connector 94"/>
          <p:cNvCxnSpPr>
            <a:cxnSpLocks noChangeShapeType="1"/>
          </p:cNvCxnSpPr>
          <p:nvPr/>
        </p:nvCxnSpPr>
        <p:spPr bwMode="auto">
          <a:xfrm>
            <a:off x="3624263" y="1398589"/>
            <a:ext cx="322262" cy="690562"/>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89" name="Straight Arrow Connector 88"/>
          <p:cNvCxnSpPr>
            <a:cxnSpLocks noChangeShapeType="1"/>
          </p:cNvCxnSpPr>
          <p:nvPr/>
        </p:nvCxnSpPr>
        <p:spPr bwMode="auto">
          <a:xfrm>
            <a:off x="2897189" y="798514"/>
            <a:ext cx="727075" cy="60007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84" name="Straight Arrow Connector 83"/>
          <p:cNvCxnSpPr>
            <a:cxnSpLocks noChangeShapeType="1"/>
          </p:cNvCxnSpPr>
          <p:nvPr/>
        </p:nvCxnSpPr>
        <p:spPr bwMode="auto">
          <a:xfrm>
            <a:off x="933451" y="2085975"/>
            <a:ext cx="398463" cy="750888"/>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79" name="Straight Arrow Connector 78"/>
          <p:cNvCxnSpPr>
            <a:cxnSpLocks noChangeShapeType="1"/>
          </p:cNvCxnSpPr>
          <p:nvPr/>
        </p:nvCxnSpPr>
        <p:spPr bwMode="auto">
          <a:xfrm flipH="1">
            <a:off x="520700" y="2085975"/>
            <a:ext cx="412750" cy="750888"/>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76" name="Straight Arrow Connector 75"/>
          <p:cNvCxnSpPr>
            <a:cxnSpLocks noChangeShapeType="1"/>
          </p:cNvCxnSpPr>
          <p:nvPr/>
        </p:nvCxnSpPr>
        <p:spPr bwMode="auto">
          <a:xfrm>
            <a:off x="6049963" y="798514"/>
            <a:ext cx="673100" cy="64452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73" name="Straight Arrow Connector 72"/>
          <p:cNvCxnSpPr>
            <a:cxnSpLocks noChangeShapeType="1"/>
          </p:cNvCxnSpPr>
          <p:nvPr/>
        </p:nvCxnSpPr>
        <p:spPr bwMode="auto">
          <a:xfrm flipH="1">
            <a:off x="5510213" y="798514"/>
            <a:ext cx="539750" cy="668337"/>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70" name="Straight Arrow Connector 69"/>
          <p:cNvCxnSpPr>
            <a:cxnSpLocks noChangeShapeType="1"/>
          </p:cNvCxnSpPr>
          <p:nvPr/>
        </p:nvCxnSpPr>
        <p:spPr bwMode="auto">
          <a:xfrm>
            <a:off x="1728788" y="1382714"/>
            <a:ext cx="608012" cy="72707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52" name="Straight Arrow Connector 51"/>
          <p:cNvCxnSpPr>
            <a:cxnSpLocks noChangeShapeType="1"/>
          </p:cNvCxnSpPr>
          <p:nvPr/>
        </p:nvCxnSpPr>
        <p:spPr bwMode="auto">
          <a:xfrm flipH="1">
            <a:off x="933451" y="1382713"/>
            <a:ext cx="795338" cy="703262"/>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49" name="Straight Arrow Connector 48"/>
          <p:cNvCxnSpPr>
            <a:cxnSpLocks noChangeShapeType="1"/>
          </p:cNvCxnSpPr>
          <p:nvPr/>
        </p:nvCxnSpPr>
        <p:spPr bwMode="auto">
          <a:xfrm flipH="1">
            <a:off x="1728788" y="798513"/>
            <a:ext cx="1168400" cy="584200"/>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4" name="Straight Arrow Connector 3"/>
          <p:cNvCxnSpPr>
            <a:cxnSpLocks noChangeShapeType="1"/>
          </p:cNvCxnSpPr>
          <p:nvPr/>
        </p:nvCxnSpPr>
        <p:spPr bwMode="auto">
          <a:xfrm flipH="1">
            <a:off x="2897188" y="58738"/>
            <a:ext cx="1579562" cy="73977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graphicFrame>
        <p:nvGraphicFramePr>
          <p:cNvPr id="18" name="Table 17"/>
          <p:cNvGraphicFramePr>
            <a:graphicFrameLocks noGrp="1"/>
          </p:cNvGraphicFramePr>
          <p:nvPr/>
        </p:nvGraphicFramePr>
        <p:xfrm>
          <a:off x="5414964" y="798513"/>
          <a:ext cx="1271588" cy="741362"/>
        </p:xfrm>
        <a:graphic>
          <a:graphicData uri="http://schemas.openxmlformats.org/drawingml/2006/table">
            <a:tbl>
              <a:tblPr firstRow="1" bandRow="1">
                <a:tableStyleId>{5C22544A-7EE6-4342-B048-85BDC9FD1C3A}</a:tableStyleId>
              </a:tblPr>
              <a:tblGrid>
                <a:gridCol w="317897"/>
                <a:gridCol w="317897"/>
                <a:gridCol w="317897"/>
                <a:gridCol w="317897"/>
              </a:tblGrid>
              <a:tr h="370681">
                <a:tc>
                  <a:txBody>
                    <a:bodyPr/>
                    <a:lstStyle/>
                    <a:p>
                      <a:pPr algn="ctr"/>
                      <a:r>
                        <a:rPr lang="en-AU" sz="1800" dirty="0" smtClean="0">
                          <a:solidFill>
                            <a:schemeClr val="tx1"/>
                          </a:solidFill>
                        </a:rPr>
                        <a:t>e</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g</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c</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5</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2" name="Table 21"/>
          <p:cNvGraphicFramePr>
            <a:graphicFrameLocks noGrp="1"/>
          </p:cNvGraphicFramePr>
          <p:nvPr/>
        </p:nvGraphicFramePr>
        <p:xfrm>
          <a:off x="6405563" y="1443038"/>
          <a:ext cx="636588" cy="741362"/>
        </p:xfrm>
        <a:graphic>
          <a:graphicData uri="http://schemas.openxmlformats.org/drawingml/2006/table">
            <a:tbl>
              <a:tblPr firstRow="1" bandRow="1">
                <a:tableStyleId>{5C22544A-7EE6-4342-B048-85BDC9FD1C3A}</a:tableStyleId>
              </a:tblPr>
              <a:tblGrid>
                <a:gridCol w="318294"/>
                <a:gridCol w="318294"/>
              </a:tblGrid>
              <a:tr h="370681">
                <a:tc>
                  <a:txBody>
                    <a:bodyPr/>
                    <a:lstStyle/>
                    <a:p>
                      <a:pPr algn="ctr"/>
                      <a:r>
                        <a:rPr lang="en-AU" sz="1800" dirty="0" smtClean="0">
                          <a:solidFill>
                            <a:schemeClr val="tx1"/>
                          </a:solidFill>
                        </a:rPr>
                        <a:t>c</a:t>
                      </a:r>
                      <a:endParaRPr lang="en-AU" sz="1800" dirty="0">
                        <a:solidFill>
                          <a:schemeClr val="tx1"/>
                        </a:solidFill>
                      </a:endParaRPr>
                    </a:p>
                  </a:txBody>
                  <a:tcPr marL="91575" marR="915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575" marR="915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7</a:t>
                      </a:r>
                      <a:endParaRPr lang="en-AU" sz="1200" dirty="0">
                        <a:solidFill>
                          <a:schemeClr val="tx1"/>
                        </a:solidFill>
                      </a:endParaRPr>
                    </a:p>
                  </a:txBody>
                  <a:tcPr marL="91575" marR="91575"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575" marR="91575"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3" name="Table 22"/>
          <p:cNvGraphicFramePr>
            <a:graphicFrameLocks noGrp="1"/>
          </p:cNvGraphicFramePr>
          <p:nvPr/>
        </p:nvGraphicFramePr>
        <p:xfrm>
          <a:off x="5191125" y="1466850"/>
          <a:ext cx="636588" cy="741364"/>
        </p:xfrm>
        <a:graphic>
          <a:graphicData uri="http://schemas.openxmlformats.org/drawingml/2006/table">
            <a:tbl>
              <a:tblPr firstRow="1" bandRow="1">
                <a:tableStyleId>{5C22544A-7EE6-4342-B048-85BDC9FD1C3A}</a:tableStyleId>
              </a:tblPr>
              <a:tblGrid>
                <a:gridCol w="318294"/>
                <a:gridCol w="318294"/>
              </a:tblGrid>
              <a:tr h="370682">
                <a:tc>
                  <a:txBody>
                    <a:bodyPr/>
                    <a:lstStyle/>
                    <a:p>
                      <a:pPr algn="ctr"/>
                      <a:r>
                        <a:rPr lang="en-AU" sz="1800" dirty="0" smtClean="0">
                          <a:solidFill>
                            <a:schemeClr val="tx1"/>
                          </a:solidFill>
                        </a:rPr>
                        <a:t>e</a:t>
                      </a:r>
                      <a:endParaRPr lang="en-AU" sz="1800" dirty="0">
                        <a:solidFill>
                          <a:schemeClr val="tx1"/>
                        </a:solidFill>
                      </a:endParaRPr>
                    </a:p>
                  </a:txBody>
                  <a:tcPr marL="91575" marR="915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g</a:t>
                      </a:r>
                      <a:endParaRPr lang="en-AU" sz="1800" dirty="0">
                        <a:solidFill>
                          <a:schemeClr val="tx1"/>
                        </a:solidFill>
                      </a:endParaRPr>
                    </a:p>
                  </a:txBody>
                  <a:tcPr marL="91575" marR="915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2">
                <a:tc>
                  <a:txBody>
                    <a:bodyPr/>
                    <a:lstStyle/>
                    <a:p>
                      <a:pPr algn="ctr"/>
                      <a:r>
                        <a:rPr lang="en-AU" sz="1200" dirty="0" smtClean="0">
                          <a:solidFill>
                            <a:schemeClr val="tx1"/>
                          </a:solidFill>
                        </a:rPr>
                        <a:t>5</a:t>
                      </a:r>
                      <a:endParaRPr lang="en-AU" sz="1200" dirty="0">
                        <a:solidFill>
                          <a:schemeClr val="tx1"/>
                        </a:solidFill>
                      </a:endParaRPr>
                    </a:p>
                  </a:txBody>
                  <a:tcPr marL="91575" marR="91575"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575" marR="91575"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0" name="Table 29"/>
          <p:cNvGraphicFramePr>
            <a:graphicFrameLocks noGrp="1"/>
          </p:cNvGraphicFramePr>
          <p:nvPr/>
        </p:nvGraphicFramePr>
        <p:xfrm>
          <a:off x="5003800" y="2157413"/>
          <a:ext cx="319088" cy="742950"/>
        </p:xfrm>
        <a:graphic>
          <a:graphicData uri="http://schemas.openxmlformats.org/drawingml/2006/table">
            <a:tbl>
              <a:tblPr firstRow="1" bandRow="1">
                <a:tableStyleId>{5C22544A-7EE6-4342-B048-85BDC9FD1C3A}</a:tableStyleId>
              </a:tblPr>
              <a:tblGrid>
                <a:gridCol w="319088"/>
              </a:tblGrid>
              <a:tr h="371475">
                <a:tc>
                  <a:txBody>
                    <a:bodyPr/>
                    <a:lstStyle/>
                    <a:p>
                      <a:pPr algn="ctr"/>
                      <a:r>
                        <a:rPr lang="en-AU" sz="1800" dirty="0" smtClean="0">
                          <a:solidFill>
                            <a:schemeClr val="tx1"/>
                          </a:solidFill>
                        </a:rPr>
                        <a:t>e</a:t>
                      </a:r>
                      <a:endParaRPr lang="en-AU" sz="1800" dirty="0">
                        <a:solidFill>
                          <a:schemeClr val="tx1"/>
                        </a:solidFill>
                      </a:endParaRPr>
                    </a:p>
                  </a:txBody>
                  <a:tcPr marL="91803" marR="91803"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1475">
                <a:tc>
                  <a:txBody>
                    <a:bodyPr/>
                    <a:lstStyle/>
                    <a:p>
                      <a:pPr algn="ctr"/>
                      <a:r>
                        <a:rPr lang="en-AU" sz="1200" dirty="0" smtClean="0">
                          <a:solidFill>
                            <a:schemeClr val="tx1"/>
                          </a:solidFill>
                        </a:rPr>
                        <a:t>5</a:t>
                      </a:r>
                      <a:endParaRPr lang="en-AU" sz="1200" dirty="0">
                        <a:solidFill>
                          <a:schemeClr val="tx1"/>
                        </a:solidFill>
                      </a:endParaRPr>
                    </a:p>
                  </a:txBody>
                  <a:tcPr marL="91803" marR="91803"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1" name="Table 30"/>
          <p:cNvGraphicFramePr>
            <a:graphicFrameLocks noGrp="1"/>
          </p:cNvGraphicFramePr>
          <p:nvPr/>
        </p:nvGraphicFramePr>
        <p:xfrm>
          <a:off x="5661025" y="2146300"/>
          <a:ext cx="317500" cy="741364"/>
        </p:xfrm>
        <a:graphic>
          <a:graphicData uri="http://schemas.openxmlformats.org/drawingml/2006/table">
            <a:tbl>
              <a:tblPr firstRow="1" bandRow="1">
                <a:tableStyleId>{5C22544A-7EE6-4342-B048-85BDC9FD1C3A}</a:tableStyleId>
              </a:tblPr>
              <a:tblGrid>
                <a:gridCol w="317500"/>
              </a:tblGrid>
              <a:tr h="370682">
                <a:tc>
                  <a:txBody>
                    <a:bodyPr/>
                    <a:lstStyle/>
                    <a:p>
                      <a:pPr algn="ctr"/>
                      <a:r>
                        <a:rPr lang="en-AU" sz="1800" dirty="0" smtClean="0">
                          <a:solidFill>
                            <a:schemeClr val="tx1"/>
                          </a:solidFill>
                        </a:rPr>
                        <a:t>g</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2">
                <a:tc>
                  <a:txBody>
                    <a:bodyPr/>
                    <a:lstStyle/>
                    <a:p>
                      <a:pPr algn="ctr"/>
                      <a:r>
                        <a:rPr lang="en-AU" sz="1200" dirty="0" smtClean="0">
                          <a:solidFill>
                            <a:schemeClr val="tx1"/>
                          </a:solidFill>
                        </a:rPr>
                        <a:t>6</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3" name="Table 32"/>
          <p:cNvGraphicFramePr>
            <a:graphicFrameLocks noGrp="1"/>
          </p:cNvGraphicFramePr>
          <p:nvPr/>
        </p:nvGraphicFramePr>
        <p:xfrm>
          <a:off x="6856413" y="2135188"/>
          <a:ext cx="317500" cy="741362"/>
        </p:xfrm>
        <a:graphic>
          <a:graphicData uri="http://schemas.openxmlformats.org/drawingml/2006/table">
            <a:tbl>
              <a:tblPr firstRow="1" bandRow="1">
                <a:tableStyleId>{5C22544A-7EE6-4342-B048-85BDC9FD1C3A}</a:tableStyleId>
              </a:tblPr>
              <a:tblGrid>
                <a:gridCol w="317500"/>
              </a:tblGrid>
              <a:tr h="370681">
                <a:tc>
                  <a:txBody>
                    <a:bodyPr/>
                    <a:lstStyle/>
                    <a:p>
                      <a:pPr algn="ctr"/>
                      <a:r>
                        <a:rPr lang="en-AU" sz="1800" dirty="0" smtClean="0">
                          <a:solidFill>
                            <a:schemeClr val="tx1"/>
                          </a:solidFill>
                        </a:rPr>
                        <a:t>i</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8</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4" name="Table 33"/>
          <p:cNvGraphicFramePr>
            <a:graphicFrameLocks noGrp="1"/>
          </p:cNvGraphicFramePr>
          <p:nvPr/>
        </p:nvGraphicFramePr>
        <p:xfrm>
          <a:off x="6288089" y="2146300"/>
          <a:ext cx="319087" cy="741364"/>
        </p:xfrm>
        <a:graphic>
          <a:graphicData uri="http://schemas.openxmlformats.org/drawingml/2006/table">
            <a:tbl>
              <a:tblPr firstRow="1" bandRow="1">
                <a:tableStyleId>{5C22544A-7EE6-4342-B048-85BDC9FD1C3A}</a:tableStyleId>
              </a:tblPr>
              <a:tblGrid>
                <a:gridCol w="319087"/>
              </a:tblGrid>
              <a:tr h="370682">
                <a:tc>
                  <a:txBody>
                    <a:bodyPr/>
                    <a:lstStyle/>
                    <a:p>
                      <a:pPr algn="ctr"/>
                      <a:r>
                        <a:rPr lang="en-AU" sz="1800" dirty="0" smtClean="0">
                          <a:solidFill>
                            <a:schemeClr val="tx1"/>
                          </a:solidFill>
                        </a:rPr>
                        <a:t>c</a:t>
                      </a:r>
                      <a:endParaRPr lang="en-AU" sz="1800" dirty="0">
                        <a:solidFill>
                          <a:schemeClr val="tx1"/>
                        </a:solidFill>
                      </a:endParaRPr>
                    </a:p>
                  </a:txBody>
                  <a:tcPr marL="91803" marR="9180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2">
                <a:tc>
                  <a:txBody>
                    <a:bodyPr/>
                    <a:lstStyle/>
                    <a:p>
                      <a:pPr algn="ctr"/>
                      <a:r>
                        <a:rPr lang="en-AU" sz="1200" dirty="0" smtClean="0">
                          <a:solidFill>
                            <a:schemeClr val="tx1"/>
                          </a:solidFill>
                        </a:rPr>
                        <a:t>7</a:t>
                      </a:r>
                      <a:endParaRPr lang="en-AU" sz="1200" dirty="0">
                        <a:solidFill>
                          <a:schemeClr val="tx1"/>
                        </a:solidFill>
                      </a:endParaRPr>
                    </a:p>
                  </a:txBody>
                  <a:tcPr marL="91803" marR="91803"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9" name="Table 38"/>
          <p:cNvGraphicFramePr>
            <a:graphicFrameLocks noGrp="1"/>
          </p:cNvGraphicFramePr>
          <p:nvPr/>
        </p:nvGraphicFramePr>
        <p:xfrm>
          <a:off x="5180014" y="2873375"/>
          <a:ext cx="635000" cy="741364"/>
        </p:xfrm>
        <a:graphic>
          <a:graphicData uri="http://schemas.openxmlformats.org/drawingml/2006/table">
            <a:tbl>
              <a:tblPr firstRow="1" bandRow="1">
                <a:tableStyleId>{5C22544A-7EE6-4342-B048-85BDC9FD1C3A}</a:tableStyleId>
              </a:tblPr>
              <a:tblGrid>
                <a:gridCol w="317500"/>
                <a:gridCol w="317500"/>
              </a:tblGrid>
              <a:tr h="370682">
                <a:tc>
                  <a:txBody>
                    <a:bodyPr/>
                    <a:lstStyle/>
                    <a:p>
                      <a:pPr algn="ctr"/>
                      <a:r>
                        <a:rPr lang="en-AU" sz="1800" dirty="0" smtClean="0">
                          <a:solidFill>
                            <a:schemeClr val="tx1"/>
                          </a:solidFill>
                        </a:rPr>
                        <a:t>e</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g</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0682">
                <a:tc>
                  <a:txBody>
                    <a:bodyPr/>
                    <a:lstStyle/>
                    <a:p>
                      <a:pPr algn="ctr"/>
                      <a:r>
                        <a:rPr lang="en-AU" sz="1200" dirty="0" smtClean="0">
                          <a:solidFill>
                            <a:schemeClr val="tx1"/>
                          </a:solidFill>
                        </a:rPr>
                        <a:t>5</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0" name="Table 39"/>
          <p:cNvGraphicFramePr>
            <a:graphicFrameLocks noGrp="1"/>
          </p:cNvGraphicFramePr>
          <p:nvPr/>
        </p:nvGraphicFramePr>
        <p:xfrm>
          <a:off x="6394450" y="2884488"/>
          <a:ext cx="635000" cy="741362"/>
        </p:xfrm>
        <a:graphic>
          <a:graphicData uri="http://schemas.openxmlformats.org/drawingml/2006/table">
            <a:tbl>
              <a:tblPr firstRow="1" bandRow="1">
                <a:tableStyleId>{5C22544A-7EE6-4342-B048-85BDC9FD1C3A}</a:tableStyleId>
              </a:tblPr>
              <a:tblGrid>
                <a:gridCol w="317500"/>
                <a:gridCol w="317500"/>
              </a:tblGrid>
              <a:tr h="370681">
                <a:tc>
                  <a:txBody>
                    <a:bodyPr/>
                    <a:lstStyle/>
                    <a:p>
                      <a:pPr algn="ctr"/>
                      <a:r>
                        <a:rPr lang="en-AU" sz="1800" dirty="0" smtClean="0">
                          <a:solidFill>
                            <a:schemeClr val="tx1"/>
                          </a:solidFill>
                        </a:rPr>
                        <a:t>c</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i</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0681">
                <a:tc>
                  <a:txBody>
                    <a:bodyPr/>
                    <a:lstStyle/>
                    <a:p>
                      <a:pPr algn="ctr"/>
                      <a:r>
                        <a:rPr lang="en-AU" sz="1200" dirty="0" smtClean="0">
                          <a:solidFill>
                            <a:schemeClr val="tx1"/>
                          </a:solidFill>
                        </a:rPr>
                        <a:t>7</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1" name="Table 40"/>
          <p:cNvGraphicFramePr>
            <a:graphicFrameLocks noGrp="1"/>
          </p:cNvGraphicFramePr>
          <p:nvPr/>
        </p:nvGraphicFramePr>
        <p:xfrm>
          <a:off x="5508626" y="3694113"/>
          <a:ext cx="1271588" cy="741362"/>
        </p:xfrm>
        <a:graphic>
          <a:graphicData uri="http://schemas.openxmlformats.org/drawingml/2006/table">
            <a:tbl>
              <a:tblPr firstRow="1" bandRow="1">
                <a:tableStyleId>{5C22544A-7EE6-4342-B048-85BDC9FD1C3A}</a:tableStyleId>
              </a:tblPr>
              <a:tblGrid>
                <a:gridCol w="317897"/>
                <a:gridCol w="317897"/>
                <a:gridCol w="317897"/>
                <a:gridCol w="317897"/>
              </a:tblGrid>
              <a:tr h="370681">
                <a:tc>
                  <a:txBody>
                    <a:bodyPr/>
                    <a:lstStyle/>
                    <a:p>
                      <a:pPr algn="ctr"/>
                      <a:r>
                        <a:rPr lang="en-AU" sz="1800" dirty="0" smtClean="0">
                          <a:solidFill>
                            <a:schemeClr val="tx1"/>
                          </a:solidFill>
                        </a:rPr>
                        <a:t>c</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e</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g</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i</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0681">
                <a:tc>
                  <a:txBody>
                    <a:bodyPr/>
                    <a:lstStyle/>
                    <a:p>
                      <a:pPr algn="ctr"/>
                      <a:r>
                        <a:rPr lang="en-AU" sz="1200" dirty="0" smtClean="0">
                          <a:solidFill>
                            <a:schemeClr val="tx1"/>
                          </a:solidFill>
                        </a:rPr>
                        <a:t>5</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46" name="Straight Arrow Connector 45"/>
          <p:cNvCxnSpPr>
            <a:cxnSpLocks noChangeShapeType="1"/>
          </p:cNvCxnSpPr>
          <p:nvPr/>
        </p:nvCxnSpPr>
        <p:spPr bwMode="auto">
          <a:xfrm>
            <a:off x="4476750" y="58738"/>
            <a:ext cx="1573213" cy="73977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sp>
        <p:nvSpPr>
          <p:cNvPr id="147573" name="Text Box 1027"/>
          <p:cNvSpPr txBox="1">
            <a:spLocks noChangeArrowheads="1"/>
          </p:cNvSpPr>
          <p:nvPr/>
        </p:nvSpPr>
        <p:spPr bwMode="auto">
          <a:xfrm>
            <a:off x="8077200" y="6248401"/>
            <a:ext cx="365001" cy="30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100000"/>
              </a:lnSpc>
              <a:spcBef>
                <a:spcPct val="0"/>
              </a:spcBef>
            </a:pPr>
            <a:fld id="{EFAC026E-7208-414E-B142-1B0708FC95DE}" type="slidenum">
              <a:rPr lang="en-US" sz="1400" b="1">
                <a:solidFill>
                  <a:srgbClr val="000000"/>
                </a:solidFill>
                <a:latin typeface="Times New Roman" charset="0"/>
              </a:rPr>
              <a:pPr>
                <a:lnSpc>
                  <a:spcPct val="100000"/>
                </a:lnSpc>
                <a:spcBef>
                  <a:spcPct val="0"/>
                </a:spcBef>
              </a:pPr>
              <a:t>32</a:t>
            </a:fld>
            <a:endParaRPr lang="en-US" sz="1400" b="1">
              <a:solidFill>
                <a:srgbClr val="000000"/>
              </a:solidFill>
              <a:latin typeface="Times New Roman" charset="0"/>
            </a:endParaRPr>
          </a:p>
        </p:txBody>
      </p:sp>
      <p:graphicFrame>
        <p:nvGraphicFramePr>
          <p:cNvPr id="2" name="Table 1"/>
          <p:cNvGraphicFramePr>
            <a:graphicFrameLocks noGrp="1"/>
          </p:cNvGraphicFramePr>
          <p:nvPr/>
        </p:nvGraphicFramePr>
        <p:xfrm>
          <a:off x="3046413" y="58738"/>
          <a:ext cx="2860677" cy="741362"/>
        </p:xfrm>
        <a:graphic>
          <a:graphicData uri="http://schemas.openxmlformats.org/drawingml/2006/table">
            <a:tbl>
              <a:tblPr firstRow="1" bandRow="1">
                <a:tableStyleId>{5C22544A-7EE6-4342-B048-85BDC9FD1C3A}</a:tableStyleId>
              </a:tblPr>
              <a:tblGrid>
                <a:gridCol w="317853"/>
                <a:gridCol w="317853"/>
                <a:gridCol w="317853"/>
                <a:gridCol w="317853"/>
                <a:gridCol w="317853"/>
                <a:gridCol w="317853"/>
                <a:gridCol w="317853"/>
                <a:gridCol w="317853"/>
                <a:gridCol w="317853"/>
              </a:tblGrid>
              <a:tr h="370681">
                <a:tc>
                  <a:txBody>
                    <a:bodyPr/>
                    <a:lstStyle/>
                    <a:p>
                      <a:pPr algn="ctr"/>
                      <a:r>
                        <a:rPr lang="en-AU" sz="1800" dirty="0" smtClean="0">
                          <a:solidFill>
                            <a:schemeClr val="tx1"/>
                          </a:solidFill>
                        </a:rPr>
                        <a:t>b</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f</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d</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a</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h</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e</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g</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c</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0</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1</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2</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3</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4</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5</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9" name="Table 18"/>
          <p:cNvGraphicFramePr>
            <a:graphicFrameLocks noGrp="1"/>
          </p:cNvGraphicFramePr>
          <p:nvPr/>
        </p:nvGraphicFramePr>
        <p:xfrm>
          <a:off x="2101850" y="798513"/>
          <a:ext cx="1589090" cy="741362"/>
        </p:xfrm>
        <a:graphic>
          <a:graphicData uri="http://schemas.openxmlformats.org/drawingml/2006/table">
            <a:tbl>
              <a:tblPr firstRow="1" bandRow="1">
                <a:tableStyleId>{5C22544A-7EE6-4342-B048-85BDC9FD1C3A}</a:tableStyleId>
              </a:tblPr>
              <a:tblGrid>
                <a:gridCol w="317818"/>
                <a:gridCol w="317818"/>
                <a:gridCol w="317818"/>
                <a:gridCol w="317818"/>
                <a:gridCol w="317818"/>
              </a:tblGrid>
              <a:tr h="370681">
                <a:tc>
                  <a:txBody>
                    <a:bodyPr/>
                    <a:lstStyle/>
                    <a:p>
                      <a:pPr algn="ctr"/>
                      <a:r>
                        <a:rPr lang="en-AU" sz="1800" dirty="0" smtClean="0">
                          <a:solidFill>
                            <a:schemeClr val="tx1"/>
                          </a:solidFill>
                        </a:rPr>
                        <a:t>b</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f</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d</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a</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h</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0</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1</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2</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3</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4</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0" name="Table 19"/>
          <p:cNvGraphicFramePr>
            <a:graphicFrameLocks noGrp="1"/>
          </p:cNvGraphicFramePr>
          <p:nvPr/>
        </p:nvGraphicFramePr>
        <p:xfrm>
          <a:off x="3306763" y="1398588"/>
          <a:ext cx="636588" cy="741362"/>
        </p:xfrm>
        <a:graphic>
          <a:graphicData uri="http://schemas.openxmlformats.org/drawingml/2006/table">
            <a:tbl>
              <a:tblPr firstRow="1" bandRow="1">
                <a:tableStyleId>{5C22544A-7EE6-4342-B048-85BDC9FD1C3A}</a:tableStyleId>
              </a:tblPr>
              <a:tblGrid>
                <a:gridCol w="318294"/>
                <a:gridCol w="318294"/>
              </a:tblGrid>
              <a:tr h="370681">
                <a:tc>
                  <a:txBody>
                    <a:bodyPr/>
                    <a:lstStyle/>
                    <a:p>
                      <a:pPr algn="ctr"/>
                      <a:r>
                        <a:rPr lang="en-AU" sz="1800" dirty="0" smtClean="0">
                          <a:solidFill>
                            <a:schemeClr val="tx1"/>
                          </a:solidFill>
                        </a:rPr>
                        <a:t>a</a:t>
                      </a:r>
                      <a:endParaRPr lang="en-AU" sz="1800" dirty="0">
                        <a:solidFill>
                          <a:schemeClr val="tx1"/>
                        </a:solidFill>
                      </a:endParaRPr>
                    </a:p>
                  </a:txBody>
                  <a:tcPr marL="91575" marR="915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h</a:t>
                      </a:r>
                      <a:endParaRPr lang="en-AU" sz="1800" dirty="0">
                        <a:solidFill>
                          <a:schemeClr val="tx1"/>
                        </a:solidFill>
                      </a:endParaRPr>
                    </a:p>
                  </a:txBody>
                  <a:tcPr marL="91575" marR="915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3</a:t>
                      </a:r>
                      <a:endParaRPr lang="en-AU" sz="1200" dirty="0">
                        <a:solidFill>
                          <a:schemeClr val="tx1"/>
                        </a:solidFill>
                      </a:endParaRPr>
                    </a:p>
                  </a:txBody>
                  <a:tcPr marL="91575" marR="91575"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4</a:t>
                      </a:r>
                      <a:endParaRPr lang="en-AU" sz="1200" dirty="0">
                        <a:solidFill>
                          <a:schemeClr val="tx1"/>
                        </a:solidFill>
                      </a:endParaRPr>
                    </a:p>
                  </a:txBody>
                  <a:tcPr marL="91575" marR="91575"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1" name="Table 20"/>
          <p:cNvGraphicFramePr>
            <a:graphicFrameLocks noGrp="1"/>
          </p:cNvGraphicFramePr>
          <p:nvPr/>
        </p:nvGraphicFramePr>
        <p:xfrm>
          <a:off x="1252538" y="1382713"/>
          <a:ext cx="952500" cy="742950"/>
        </p:xfrm>
        <a:graphic>
          <a:graphicData uri="http://schemas.openxmlformats.org/drawingml/2006/table">
            <a:tbl>
              <a:tblPr firstRow="1" bandRow="1">
                <a:tableStyleId>{5C22544A-7EE6-4342-B048-85BDC9FD1C3A}</a:tableStyleId>
              </a:tblPr>
              <a:tblGrid>
                <a:gridCol w="317500"/>
                <a:gridCol w="317500"/>
                <a:gridCol w="317500"/>
              </a:tblGrid>
              <a:tr h="371475">
                <a:tc>
                  <a:txBody>
                    <a:bodyPr/>
                    <a:lstStyle/>
                    <a:p>
                      <a:pPr algn="ctr"/>
                      <a:r>
                        <a:rPr lang="en-AU" sz="1800" dirty="0" smtClean="0">
                          <a:solidFill>
                            <a:schemeClr val="tx1"/>
                          </a:solidFill>
                        </a:rPr>
                        <a:t>b</a:t>
                      </a:r>
                      <a:endParaRPr lang="en-AU" sz="1800" dirty="0">
                        <a:solidFill>
                          <a:schemeClr val="tx1"/>
                        </a:solidFill>
                      </a:endParaRPr>
                    </a:p>
                  </a:txBody>
                  <a:tcPr marL="91346" marR="9134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f</a:t>
                      </a:r>
                      <a:endParaRPr lang="en-AU" sz="1800" dirty="0">
                        <a:solidFill>
                          <a:schemeClr val="tx1"/>
                        </a:solidFill>
                      </a:endParaRPr>
                    </a:p>
                  </a:txBody>
                  <a:tcPr marL="91346" marR="9134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d</a:t>
                      </a:r>
                      <a:endParaRPr lang="en-AU" sz="1800" dirty="0">
                        <a:solidFill>
                          <a:schemeClr val="tx1"/>
                        </a:solidFill>
                      </a:endParaRPr>
                    </a:p>
                  </a:txBody>
                  <a:tcPr marL="91346" marR="9134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1475">
                <a:tc>
                  <a:txBody>
                    <a:bodyPr/>
                    <a:lstStyle/>
                    <a:p>
                      <a:pPr algn="ctr"/>
                      <a:r>
                        <a:rPr lang="en-AU" sz="1200" dirty="0" smtClean="0">
                          <a:solidFill>
                            <a:schemeClr val="tx1"/>
                          </a:solidFill>
                        </a:rPr>
                        <a:t>0</a:t>
                      </a:r>
                      <a:endParaRPr lang="en-AU" sz="1200" dirty="0">
                        <a:solidFill>
                          <a:schemeClr val="tx1"/>
                        </a:solidFill>
                      </a:endParaRPr>
                    </a:p>
                  </a:txBody>
                  <a:tcPr marL="91346" marR="91346"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1</a:t>
                      </a:r>
                      <a:endParaRPr lang="en-AU" sz="1200" dirty="0">
                        <a:solidFill>
                          <a:schemeClr val="tx1"/>
                        </a:solidFill>
                      </a:endParaRPr>
                    </a:p>
                  </a:txBody>
                  <a:tcPr marL="91346" marR="91346"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2</a:t>
                      </a:r>
                      <a:endParaRPr lang="en-AU" sz="1200" dirty="0">
                        <a:solidFill>
                          <a:schemeClr val="tx1"/>
                        </a:solidFill>
                      </a:endParaRPr>
                    </a:p>
                  </a:txBody>
                  <a:tcPr marL="91346" marR="91346"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4" name="Table 23"/>
          <p:cNvGraphicFramePr>
            <a:graphicFrameLocks noGrp="1"/>
          </p:cNvGraphicFramePr>
          <p:nvPr/>
        </p:nvGraphicFramePr>
        <p:xfrm>
          <a:off x="615950" y="2085975"/>
          <a:ext cx="636588" cy="742950"/>
        </p:xfrm>
        <a:graphic>
          <a:graphicData uri="http://schemas.openxmlformats.org/drawingml/2006/table">
            <a:tbl>
              <a:tblPr firstRow="1" bandRow="1">
                <a:tableStyleId>{5C22544A-7EE6-4342-B048-85BDC9FD1C3A}</a:tableStyleId>
              </a:tblPr>
              <a:tblGrid>
                <a:gridCol w="318294"/>
                <a:gridCol w="318294"/>
              </a:tblGrid>
              <a:tr h="371475">
                <a:tc>
                  <a:txBody>
                    <a:bodyPr/>
                    <a:lstStyle/>
                    <a:p>
                      <a:pPr algn="ctr"/>
                      <a:r>
                        <a:rPr lang="en-AU" sz="1800" dirty="0" smtClean="0">
                          <a:solidFill>
                            <a:schemeClr val="tx1"/>
                          </a:solidFill>
                        </a:rPr>
                        <a:t>b</a:t>
                      </a:r>
                      <a:endParaRPr lang="en-AU" sz="1800" dirty="0">
                        <a:solidFill>
                          <a:schemeClr val="tx1"/>
                        </a:solidFill>
                      </a:endParaRPr>
                    </a:p>
                  </a:txBody>
                  <a:tcPr marL="91575" marR="91575"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f</a:t>
                      </a:r>
                      <a:endParaRPr lang="en-AU" sz="1800" dirty="0">
                        <a:solidFill>
                          <a:schemeClr val="tx1"/>
                        </a:solidFill>
                      </a:endParaRPr>
                    </a:p>
                  </a:txBody>
                  <a:tcPr marL="91575" marR="91575"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1475">
                <a:tc>
                  <a:txBody>
                    <a:bodyPr/>
                    <a:lstStyle/>
                    <a:p>
                      <a:pPr algn="ctr"/>
                      <a:r>
                        <a:rPr lang="en-AU" sz="1200" dirty="0" smtClean="0">
                          <a:solidFill>
                            <a:schemeClr val="tx1"/>
                          </a:solidFill>
                        </a:rPr>
                        <a:t>0</a:t>
                      </a:r>
                      <a:endParaRPr lang="en-AU" sz="1200" dirty="0">
                        <a:solidFill>
                          <a:schemeClr val="tx1"/>
                        </a:solidFill>
                      </a:endParaRPr>
                    </a:p>
                  </a:txBody>
                  <a:tcPr marL="91575" marR="91575"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1</a:t>
                      </a:r>
                      <a:endParaRPr lang="en-AU" sz="1200" dirty="0">
                        <a:solidFill>
                          <a:schemeClr val="tx1"/>
                        </a:solidFill>
                      </a:endParaRPr>
                    </a:p>
                  </a:txBody>
                  <a:tcPr marL="91575" marR="91575"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5" name="Table 24"/>
          <p:cNvGraphicFramePr>
            <a:graphicFrameLocks noGrp="1"/>
          </p:cNvGraphicFramePr>
          <p:nvPr/>
        </p:nvGraphicFramePr>
        <p:xfrm>
          <a:off x="2178050" y="2109788"/>
          <a:ext cx="317500" cy="741362"/>
        </p:xfrm>
        <a:graphic>
          <a:graphicData uri="http://schemas.openxmlformats.org/drawingml/2006/table">
            <a:tbl>
              <a:tblPr firstRow="1" bandRow="1">
                <a:tableStyleId>{5C22544A-7EE6-4342-B048-85BDC9FD1C3A}</a:tableStyleId>
              </a:tblPr>
              <a:tblGrid>
                <a:gridCol w="317500"/>
              </a:tblGrid>
              <a:tr h="370681">
                <a:tc>
                  <a:txBody>
                    <a:bodyPr/>
                    <a:lstStyle/>
                    <a:p>
                      <a:pPr algn="ctr"/>
                      <a:r>
                        <a:rPr lang="en-AU" sz="1800" dirty="0" smtClean="0">
                          <a:solidFill>
                            <a:schemeClr val="tx1"/>
                          </a:solidFill>
                        </a:rPr>
                        <a:t>d</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2</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6" name="Table 25"/>
          <p:cNvGraphicFramePr>
            <a:graphicFrameLocks noGrp="1"/>
          </p:cNvGraphicFramePr>
          <p:nvPr/>
        </p:nvGraphicFramePr>
        <p:xfrm>
          <a:off x="1171575" y="2836863"/>
          <a:ext cx="319088" cy="741362"/>
        </p:xfrm>
        <a:graphic>
          <a:graphicData uri="http://schemas.openxmlformats.org/drawingml/2006/table">
            <a:tbl>
              <a:tblPr firstRow="1" bandRow="1">
                <a:tableStyleId>{5C22544A-7EE6-4342-B048-85BDC9FD1C3A}</a:tableStyleId>
              </a:tblPr>
              <a:tblGrid>
                <a:gridCol w="319088"/>
              </a:tblGrid>
              <a:tr h="370681">
                <a:tc>
                  <a:txBody>
                    <a:bodyPr/>
                    <a:lstStyle/>
                    <a:p>
                      <a:pPr algn="ctr"/>
                      <a:r>
                        <a:rPr lang="en-AU" sz="1800" dirty="0" smtClean="0">
                          <a:solidFill>
                            <a:schemeClr val="tx1"/>
                          </a:solidFill>
                        </a:rPr>
                        <a:t>f</a:t>
                      </a:r>
                      <a:endParaRPr lang="en-AU" sz="1800" dirty="0">
                        <a:solidFill>
                          <a:schemeClr val="tx1"/>
                        </a:solidFill>
                      </a:endParaRPr>
                    </a:p>
                  </a:txBody>
                  <a:tcPr marL="91803" marR="91803"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1</a:t>
                      </a:r>
                      <a:endParaRPr lang="en-AU" sz="1200" dirty="0">
                        <a:solidFill>
                          <a:schemeClr val="tx1"/>
                        </a:solidFill>
                      </a:endParaRPr>
                    </a:p>
                  </a:txBody>
                  <a:tcPr marL="91803" marR="91803"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p:cNvGraphicFramePr>
            <a:graphicFrameLocks noGrp="1"/>
          </p:cNvGraphicFramePr>
          <p:nvPr/>
        </p:nvGraphicFramePr>
        <p:xfrm>
          <a:off x="361950" y="2836863"/>
          <a:ext cx="317500" cy="741362"/>
        </p:xfrm>
        <a:graphic>
          <a:graphicData uri="http://schemas.openxmlformats.org/drawingml/2006/table">
            <a:tbl>
              <a:tblPr firstRow="1" bandRow="1">
                <a:tableStyleId>{5C22544A-7EE6-4342-B048-85BDC9FD1C3A}</a:tableStyleId>
              </a:tblPr>
              <a:tblGrid>
                <a:gridCol w="317500"/>
              </a:tblGrid>
              <a:tr h="370681">
                <a:tc>
                  <a:txBody>
                    <a:bodyPr/>
                    <a:lstStyle/>
                    <a:p>
                      <a:pPr algn="ctr"/>
                      <a:r>
                        <a:rPr lang="en-AU" sz="1800" dirty="0" smtClean="0">
                          <a:solidFill>
                            <a:schemeClr val="tx1"/>
                          </a:solidFill>
                        </a:rPr>
                        <a:t>b</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0</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8" name="Table 27"/>
          <p:cNvGraphicFramePr>
            <a:graphicFrameLocks noGrp="1"/>
          </p:cNvGraphicFramePr>
          <p:nvPr/>
        </p:nvGraphicFramePr>
        <p:xfrm>
          <a:off x="3787775" y="2089150"/>
          <a:ext cx="317500" cy="742950"/>
        </p:xfrm>
        <a:graphic>
          <a:graphicData uri="http://schemas.openxmlformats.org/drawingml/2006/table">
            <a:tbl>
              <a:tblPr firstRow="1" bandRow="1">
                <a:tableStyleId>{5C22544A-7EE6-4342-B048-85BDC9FD1C3A}</a:tableStyleId>
              </a:tblPr>
              <a:tblGrid>
                <a:gridCol w="317500"/>
              </a:tblGrid>
              <a:tr h="371475">
                <a:tc>
                  <a:txBody>
                    <a:bodyPr/>
                    <a:lstStyle/>
                    <a:p>
                      <a:pPr algn="ctr"/>
                      <a:r>
                        <a:rPr lang="en-AU" sz="1800" dirty="0" smtClean="0">
                          <a:solidFill>
                            <a:schemeClr val="tx1"/>
                          </a:solidFill>
                        </a:rPr>
                        <a:t>h</a:t>
                      </a:r>
                      <a:endParaRPr lang="en-AU" sz="1800" dirty="0">
                        <a:solidFill>
                          <a:schemeClr val="tx1"/>
                        </a:solidFill>
                      </a:endParaRPr>
                    </a:p>
                  </a:txBody>
                  <a:tcPr marL="91346" marR="91346"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1475">
                <a:tc>
                  <a:txBody>
                    <a:bodyPr/>
                    <a:lstStyle/>
                    <a:p>
                      <a:pPr algn="ctr"/>
                      <a:r>
                        <a:rPr lang="en-AU" sz="1200" dirty="0" smtClean="0">
                          <a:solidFill>
                            <a:schemeClr val="tx1"/>
                          </a:solidFill>
                        </a:rPr>
                        <a:t>4</a:t>
                      </a:r>
                      <a:endParaRPr lang="en-AU" sz="1200" dirty="0">
                        <a:solidFill>
                          <a:schemeClr val="tx1"/>
                        </a:solidFill>
                      </a:endParaRPr>
                    </a:p>
                  </a:txBody>
                  <a:tcPr marL="91346" marR="91346"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9" name="Table 28"/>
          <p:cNvGraphicFramePr>
            <a:graphicFrameLocks noGrp="1"/>
          </p:cNvGraphicFramePr>
          <p:nvPr/>
        </p:nvGraphicFramePr>
        <p:xfrm>
          <a:off x="3154363" y="2101850"/>
          <a:ext cx="317500" cy="741364"/>
        </p:xfrm>
        <a:graphic>
          <a:graphicData uri="http://schemas.openxmlformats.org/drawingml/2006/table">
            <a:tbl>
              <a:tblPr firstRow="1" bandRow="1">
                <a:tableStyleId>{5C22544A-7EE6-4342-B048-85BDC9FD1C3A}</a:tableStyleId>
              </a:tblPr>
              <a:tblGrid>
                <a:gridCol w="317500"/>
              </a:tblGrid>
              <a:tr h="370682">
                <a:tc>
                  <a:txBody>
                    <a:bodyPr/>
                    <a:lstStyle/>
                    <a:p>
                      <a:pPr algn="ctr"/>
                      <a:r>
                        <a:rPr lang="en-AU" sz="1800" dirty="0" smtClean="0">
                          <a:solidFill>
                            <a:schemeClr val="tx1"/>
                          </a:solidFill>
                        </a:rPr>
                        <a:t>a</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2">
                <a:tc>
                  <a:txBody>
                    <a:bodyPr/>
                    <a:lstStyle/>
                    <a:p>
                      <a:pPr algn="ctr"/>
                      <a:r>
                        <a:rPr lang="en-AU" sz="1200" dirty="0" smtClean="0">
                          <a:solidFill>
                            <a:schemeClr val="tx1"/>
                          </a:solidFill>
                        </a:rPr>
                        <a:t>3</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nvGraphicFramePr>
        <p:xfrm>
          <a:off x="595313" y="3695700"/>
          <a:ext cx="635000" cy="741364"/>
        </p:xfrm>
        <a:graphic>
          <a:graphicData uri="http://schemas.openxmlformats.org/drawingml/2006/table">
            <a:tbl>
              <a:tblPr firstRow="1" bandRow="1">
                <a:tableStyleId>{5C22544A-7EE6-4342-B048-85BDC9FD1C3A}</a:tableStyleId>
              </a:tblPr>
              <a:tblGrid>
                <a:gridCol w="317500"/>
                <a:gridCol w="317500"/>
              </a:tblGrid>
              <a:tr h="370682">
                <a:tc>
                  <a:txBody>
                    <a:bodyPr/>
                    <a:lstStyle/>
                    <a:p>
                      <a:pPr algn="ctr"/>
                      <a:r>
                        <a:rPr lang="en-AU" sz="1800" dirty="0" smtClean="0">
                          <a:solidFill>
                            <a:schemeClr val="tx1"/>
                          </a:solidFill>
                        </a:rPr>
                        <a:t>b</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f</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0682">
                <a:tc>
                  <a:txBody>
                    <a:bodyPr/>
                    <a:lstStyle/>
                    <a:p>
                      <a:pPr algn="ctr"/>
                      <a:r>
                        <a:rPr lang="en-AU" sz="1200" dirty="0" smtClean="0">
                          <a:solidFill>
                            <a:schemeClr val="tx1"/>
                          </a:solidFill>
                        </a:rPr>
                        <a:t>0</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1</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6" name="Table 35"/>
          <p:cNvGraphicFramePr>
            <a:graphicFrameLocks noGrp="1"/>
          </p:cNvGraphicFramePr>
          <p:nvPr/>
        </p:nvGraphicFramePr>
        <p:xfrm>
          <a:off x="950913" y="4387850"/>
          <a:ext cx="954087" cy="741364"/>
        </p:xfrm>
        <a:graphic>
          <a:graphicData uri="http://schemas.openxmlformats.org/drawingml/2006/table">
            <a:tbl>
              <a:tblPr firstRow="1" bandRow="1">
                <a:tableStyleId>{5C22544A-7EE6-4342-B048-85BDC9FD1C3A}</a:tableStyleId>
              </a:tblPr>
              <a:tblGrid>
                <a:gridCol w="318029"/>
                <a:gridCol w="318029"/>
                <a:gridCol w="318029"/>
              </a:tblGrid>
              <a:tr h="370682">
                <a:tc>
                  <a:txBody>
                    <a:bodyPr/>
                    <a:lstStyle/>
                    <a:p>
                      <a:pPr algn="ctr"/>
                      <a:r>
                        <a:rPr lang="en-AU" sz="1800" dirty="0" smtClean="0">
                          <a:solidFill>
                            <a:schemeClr val="tx1"/>
                          </a:solidFill>
                        </a:rPr>
                        <a:t>b</a:t>
                      </a:r>
                      <a:endParaRPr lang="en-AU" sz="1800" dirty="0">
                        <a:solidFill>
                          <a:schemeClr val="tx1"/>
                        </a:solidFill>
                      </a:endParaRPr>
                    </a:p>
                  </a:txBody>
                  <a:tcPr marL="91498" marR="9149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d</a:t>
                      </a:r>
                      <a:endParaRPr lang="en-AU" sz="1800" dirty="0">
                        <a:solidFill>
                          <a:schemeClr val="tx1"/>
                        </a:solidFill>
                      </a:endParaRPr>
                    </a:p>
                  </a:txBody>
                  <a:tcPr marL="91498" marR="9149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f</a:t>
                      </a:r>
                      <a:endParaRPr lang="en-AU" sz="1800" dirty="0">
                        <a:solidFill>
                          <a:schemeClr val="tx1"/>
                        </a:solidFill>
                      </a:endParaRPr>
                    </a:p>
                  </a:txBody>
                  <a:tcPr marL="91498" marR="9149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0682">
                <a:tc>
                  <a:txBody>
                    <a:bodyPr/>
                    <a:lstStyle/>
                    <a:p>
                      <a:pPr algn="ctr"/>
                      <a:r>
                        <a:rPr lang="en-AU" sz="1200" dirty="0" smtClean="0">
                          <a:solidFill>
                            <a:schemeClr val="tx1"/>
                          </a:solidFill>
                        </a:rPr>
                        <a:t>0</a:t>
                      </a:r>
                      <a:endParaRPr lang="en-AU" sz="1200" dirty="0">
                        <a:solidFill>
                          <a:schemeClr val="tx1"/>
                        </a:solidFill>
                      </a:endParaRPr>
                    </a:p>
                  </a:txBody>
                  <a:tcPr marL="91498" marR="9149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1</a:t>
                      </a:r>
                      <a:endParaRPr lang="en-AU" sz="1200" dirty="0">
                        <a:solidFill>
                          <a:schemeClr val="tx1"/>
                        </a:solidFill>
                      </a:endParaRPr>
                    </a:p>
                  </a:txBody>
                  <a:tcPr marL="91498" marR="9149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2</a:t>
                      </a:r>
                      <a:endParaRPr lang="en-AU" sz="1200" dirty="0">
                        <a:solidFill>
                          <a:schemeClr val="tx1"/>
                        </a:solidFill>
                      </a:endParaRPr>
                    </a:p>
                  </a:txBody>
                  <a:tcPr marL="91498" marR="9149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7" name="Table 36"/>
          <p:cNvGraphicFramePr>
            <a:graphicFrameLocks noGrp="1"/>
          </p:cNvGraphicFramePr>
          <p:nvPr/>
        </p:nvGraphicFramePr>
        <p:xfrm>
          <a:off x="3295651" y="2840038"/>
          <a:ext cx="635000" cy="741362"/>
        </p:xfrm>
        <a:graphic>
          <a:graphicData uri="http://schemas.openxmlformats.org/drawingml/2006/table">
            <a:tbl>
              <a:tblPr firstRow="1" bandRow="1">
                <a:tableStyleId>{5C22544A-7EE6-4342-B048-85BDC9FD1C3A}</a:tableStyleId>
              </a:tblPr>
              <a:tblGrid>
                <a:gridCol w="317500"/>
                <a:gridCol w="317500"/>
              </a:tblGrid>
              <a:tr h="370681">
                <a:tc>
                  <a:txBody>
                    <a:bodyPr/>
                    <a:lstStyle/>
                    <a:p>
                      <a:pPr algn="ctr"/>
                      <a:r>
                        <a:rPr lang="en-AU" sz="1800" dirty="0" smtClean="0">
                          <a:solidFill>
                            <a:schemeClr val="tx1"/>
                          </a:solidFill>
                        </a:rPr>
                        <a:t>a</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h</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0681">
                <a:tc>
                  <a:txBody>
                    <a:bodyPr/>
                    <a:lstStyle/>
                    <a:p>
                      <a:pPr algn="ctr"/>
                      <a:r>
                        <a:rPr lang="en-AU" sz="1200" dirty="0" smtClean="0">
                          <a:solidFill>
                            <a:schemeClr val="tx1"/>
                          </a:solidFill>
                        </a:rPr>
                        <a:t>3</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4</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8" name="Table 37"/>
          <p:cNvGraphicFramePr>
            <a:graphicFrameLocks noGrp="1"/>
          </p:cNvGraphicFramePr>
          <p:nvPr/>
        </p:nvGraphicFramePr>
        <p:xfrm>
          <a:off x="1643063" y="5119688"/>
          <a:ext cx="1589085" cy="741362"/>
        </p:xfrm>
        <a:graphic>
          <a:graphicData uri="http://schemas.openxmlformats.org/drawingml/2006/table">
            <a:tbl>
              <a:tblPr firstRow="1" bandRow="1">
                <a:tableStyleId>{5C22544A-7EE6-4342-B048-85BDC9FD1C3A}</a:tableStyleId>
              </a:tblPr>
              <a:tblGrid>
                <a:gridCol w="317817"/>
                <a:gridCol w="317817"/>
                <a:gridCol w="317817"/>
                <a:gridCol w="317817"/>
                <a:gridCol w="317817"/>
              </a:tblGrid>
              <a:tr h="370681">
                <a:tc>
                  <a:txBody>
                    <a:bodyPr/>
                    <a:lstStyle/>
                    <a:p>
                      <a:pPr algn="ctr"/>
                      <a:r>
                        <a:rPr lang="en-AU" sz="1800" dirty="0" smtClean="0">
                          <a:solidFill>
                            <a:schemeClr val="tx1"/>
                          </a:solidFill>
                        </a:rPr>
                        <a:t>a</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b</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d</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f</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h</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0681">
                <a:tc>
                  <a:txBody>
                    <a:bodyPr/>
                    <a:lstStyle/>
                    <a:p>
                      <a:pPr algn="ctr"/>
                      <a:r>
                        <a:rPr lang="en-AU" sz="1200" dirty="0" smtClean="0">
                          <a:solidFill>
                            <a:schemeClr val="tx1"/>
                          </a:solidFill>
                        </a:rPr>
                        <a:t>0</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1</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2</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3</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4</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42" name="Table 41"/>
          <p:cNvGraphicFramePr>
            <a:graphicFrameLocks noGrp="1"/>
          </p:cNvGraphicFramePr>
          <p:nvPr/>
        </p:nvGraphicFramePr>
        <p:xfrm>
          <a:off x="2859088" y="5876925"/>
          <a:ext cx="2860677" cy="742950"/>
        </p:xfrm>
        <a:graphic>
          <a:graphicData uri="http://schemas.openxmlformats.org/drawingml/2006/table">
            <a:tbl>
              <a:tblPr firstRow="1" bandRow="1">
                <a:tableStyleId>{5C22544A-7EE6-4342-B048-85BDC9FD1C3A}</a:tableStyleId>
              </a:tblPr>
              <a:tblGrid>
                <a:gridCol w="317853"/>
                <a:gridCol w="317853"/>
                <a:gridCol w="317853"/>
                <a:gridCol w="317853"/>
                <a:gridCol w="317853"/>
                <a:gridCol w="317853"/>
                <a:gridCol w="317853"/>
                <a:gridCol w="317853"/>
                <a:gridCol w="317853"/>
              </a:tblGrid>
              <a:tr h="371475">
                <a:tc>
                  <a:txBody>
                    <a:bodyPr/>
                    <a:lstStyle/>
                    <a:p>
                      <a:pPr algn="ctr"/>
                      <a:r>
                        <a:rPr lang="en-AU" sz="1800" dirty="0" smtClean="0">
                          <a:solidFill>
                            <a:schemeClr val="tx1"/>
                          </a:solidFill>
                        </a:rPr>
                        <a:t>a</a:t>
                      </a:r>
                      <a:endParaRPr lang="en-AU" sz="1800" dirty="0">
                        <a:solidFill>
                          <a:schemeClr val="tx1"/>
                        </a:solidFill>
                      </a:endParaRPr>
                    </a:p>
                  </a:txBody>
                  <a:tcPr marL="91448" marR="9144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b</a:t>
                      </a:r>
                      <a:endParaRPr lang="en-AU" sz="1800" dirty="0">
                        <a:solidFill>
                          <a:schemeClr val="tx1"/>
                        </a:solidFill>
                      </a:endParaRPr>
                    </a:p>
                  </a:txBody>
                  <a:tcPr marL="91448" marR="9144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c</a:t>
                      </a:r>
                      <a:endParaRPr lang="en-AU" sz="1800" dirty="0">
                        <a:solidFill>
                          <a:schemeClr val="tx1"/>
                        </a:solidFill>
                      </a:endParaRPr>
                    </a:p>
                  </a:txBody>
                  <a:tcPr marL="91448" marR="9144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d</a:t>
                      </a:r>
                      <a:endParaRPr lang="en-AU" sz="1800" dirty="0">
                        <a:solidFill>
                          <a:schemeClr val="tx1"/>
                        </a:solidFill>
                      </a:endParaRPr>
                    </a:p>
                  </a:txBody>
                  <a:tcPr marL="91448" marR="9144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e</a:t>
                      </a:r>
                      <a:endParaRPr lang="en-AU" sz="1800" dirty="0">
                        <a:solidFill>
                          <a:schemeClr val="tx1"/>
                        </a:solidFill>
                      </a:endParaRPr>
                    </a:p>
                  </a:txBody>
                  <a:tcPr marL="91448" marR="9144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f</a:t>
                      </a:r>
                      <a:endParaRPr lang="en-AU" sz="1800" dirty="0">
                        <a:solidFill>
                          <a:schemeClr val="tx1"/>
                        </a:solidFill>
                      </a:endParaRPr>
                    </a:p>
                  </a:txBody>
                  <a:tcPr marL="91448" marR="9144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g</a:t>
                      </a:r>
                      <a:endParaRPr lang="en-AU" sz="1800" dirty="0">
                        <a:solidFill>
                          <a:schemeClr val="tx1"/>
                        </a:solidFill>
                      </a:endParaRPr>
                    </a:p>
                  </a:txBody>
                  <a:tcPr marL="91448" marR="9144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h</a:t>
                      </a:r>
                      <a:endParaRPr lang="en-AU" sz="1800" dirty="0">
                        <a:solidFill>
                          <a:schemeClr val="tx1"/>
                        </a:solidFill>
                      </a:endParaRPr>
                    </a:p>
                  </a:txBody>
                  <a:tcPr marL="91448" marR="9144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AU" sz="1800" dirty="0" smtClean="0">
                          <a:solidFill>
                            <a:schemeClr val="tx1"/>
                          </a:solidFill>
                        </a:rPr>
                        <a:t>i</a:t>
                      </a:r>
                      <a:endParaRPr lang="en-AU" sz="1800" dirty="0">
                        <a:solidFill>
                          <a:schemeClr val="tx1"/>
                        </a:solidFill>
                      </a:endParaRPr>
                    </a:p>
                  </a:txBody>
                  <a:tcPr marL="91448" marR="91448"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1475">
                <a:tc>
                  <a:txBody>
                    <a:bodyPr/>
                    <a:lstStyle/>
                    <a:p>
                      <a:pPr algn="ctr"/>
                      <a:r>
                        <a:rPr lang="en-AU" sz="1200" dirty="0" smtClean="0">
                          <a:solidFill>
                            <a:schemeClr val="tx1"/>
                          </a:solidFill>
                        </a:rPr>
                        <a:t>0</a:t>
                      </a:r>
                      <a:endParaRPr lang="en-AU" sz="1200" dirty="0">
                        <a:solidFill>
                          <a:schemeClr val="tx1"/>
                        </a:solidFill>
                      </a:endParaRPr>
                    </a:p>
                  </a:txBody>
                  <a:tcPr marL="91448" marR="91448"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1</a:t>
                      </a:r>
                      <a:endParaRPr lang="en-AU" sz="1200" dirty="0">
                        <a:solidFill>
                          <a:schemeClr val="tx1"/>
                        </a:solidFill>
                      </a:endParaRPr>
                    </a:p>
                  </a:txBody>
                  <a:tcPr marL="91448" marR="91448"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2</a:t>
                      </a:r>
                      <a:endParaRPr lang="en-AU" sz="1200" dirty="0">
                        <a:solidFill>
                          <a:schemeClr val="tx1"/>
                        </a:solidFill>
                      </a:endParaRPr>
                    </a:p>
                  </a:txBody>
                  <a:tcPr marL="91448" marR="91448"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3</a:t>
                      </a:r>
                      <a:endParaRPr lang="en-AU" sz="1200" dirty="0">
                        <a:solidFill>
                          <a:schemeClr val="tx1"/>
                        </a:solidFill>
                      </a:endParaRPr>
                    </a:p>
                  </a:txBody>
                  <a:tcPr marL="91448" marR="91448"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4</a:t>
                      </a:r>
                      <a:endParaRPr lang="en-AU" sz="1200" dirty="0">
                        <a:solidFill>
                          <a:schemeClr val="tx1"/>
                        </a:solidFill>
                      </a:endParaRPr>
                    </a:p>
                  </a:txBody>
                  <a:tcPr marL="91448" marR="91448"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5</a:t>
                      </a:r>
                      <a:endParaRPr lang="en-AU" sz="1200" dirty="0">
                        <a:solidFill>
                          <a:schemeClr val="tx1"/>
                        </a:solidFill>
                      </a:endParaRPr>
                    </a:p>
                  </a:txBody>
                  <a:tcPr marL="91448" marR="91448"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448" marR="91448"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48" marR="91448"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48" marR="91448"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0739" name="Straight Arrow Connector 30738"/>
          <p:cNvCxnSpPr>
            <a:cxnSpLocks noChangeShapeType="1"/>
          </p:cNvCxnSpPr>
          <p:nvPr/>
        </p:nvCxnSpPr>
        <p:spPr bwMode="auto">
          <a:xfrm>
            <a:off x="679451" y="3208339"/>
            <a:ext cx="233363" cy="487362"/>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13" name="Straight Arrow Connector 112"/>
          <p:cNvCxnSpPr>
            <a:cxnSpLocks noChangeShapeType="1"/>
          </p:cNvCxnSpPr>
          <p:nvPr/>
        </p:nvCxnSpPr>
        <p:spPr bwMode="auto">
          <a:xfrm flipH="1">
            <a:off x="912813" y="3208339"/>
            <a:ext cx="258762" cy="487362"/>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18" name="Straight Arrow Connector 117"/>
          <p:cNvCxnSpPr>
            <a:cxnSpLocks noChangeShapeType="1"/>
          </p:cNvCxnSpPr>
          <p:nvPr/>
        </p:nvCxnSpPr>
        <p:spPr bwMode="auto">
          <a:xfrm>
            <a:off x="1230313" y="4067176"/>
            <a:ext cx="196850" cy="320675"/>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21" name="Straight Arrow Connector 120"/>
          <p:cNvCxnSpPr>
            <a:cxnSpLocks noChangeShapeType="1"/>
          </p:cNvCxnSpPr>
          <p:nvPr/>
        </p:nvCxnSpPr>
        <p:spPr bwMode="auto">
          <a:xfrm flipH="1">
            <a:off x="1427164" y="2481263"/>
            <a:ext cx="750887" cy="1906587"/>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24" name="Straight Arrow Connector 123"/>
          <p:cNvCxnSpPr>
            <a:cxnSpLocks noChangeShapeType="1"/>
          </p:cNvCxnSpPr>
          <p:nvPr/>
        </p:nvCxnSpPr>
        <p:spPr bwMode="auto">
          <a:xfrm>
            <a:off x="3471863" y="2471738"/>
            <a:ext cx="141287" cy="368300"/>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27" name="Straight Arrow Connector 126"/>
          <p:cNvCxnSpPr>
            <a:cxnSpLocks noChangeShapeType="1"/>
          </p:cNvCxnSpPr>
          <p:nvPr/>
        </p:nvCxnSpPr>
        <p:spPr bwMode="auto">
          <a:xfrm flipH="1">
            <a:off x="3613151" y="2460625"/>
            <a:ext cx="174625" cy="379413"/>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31" name="Straight Arrow Connector 130"/>
          <p:cNvCxnSpPr>
            <a:cxnSpLocks noChangeShapeType="1"/>
          </p:cNvCxnSpPr>
          <p:nvPr/>
        </p:nvCxnSpPr>
        <p:spPr bwMode="auto">
          <a:xfrm>
            <a:off x="1905000" y="4757738"/>
            <a:ext cx="531813" cy="361950"/>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34" name="Straight Arrow Connector 133"/>
          <p:cNvCxnSpPr>
            <a:cxnSpLocks noChangeShapeType="1"/>
          </p:cNvCxnSpPr>
          <p:nvPr/>
        </p:nvCxnSpPr>
        <p:spPr bwMode="auto">
          <a:xfrm flipH="1">
            <a:off x="2436814" y="3211514"/>
            <a:ext cx="858837" cy="1908175"/>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37" name="Straight Arrow Connector 136"/>
          <p:cNvCxnSpPr>
            <a:cxnSpLocks noChangeShapeType="1"/>
          </p:cNvCxnSpPr>
          <p:nvPr/>
        </p:nvCxnSpPr>
        <p:spPr bwMode="auto">
          <a:xfrm>
            <a:off x="5815013" y="3243264"/>
            <a:ext cx="328612" cy="450850"/>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40" name="Straight Arrow Connector 139"/>
          <p:cNvCxnSpPr>
            <a:cxnSpLocks noChangeShapeType="1"/>
          </p:cNvCxnSpPr>
          <p:nvPr/>
        </p:nvCxnSpPr>
        <p:spPr bwMode="auto">
          <a:xfrm flipH="1">
            <a:off x="6143626" y="3255964"/>
            <a:ext cx="250825" cy="438150"/>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43" name="Straight Arrow Connector 142"/>
          <p:cNvCxnSpPr>
            <a:cxnSpLocks noChangeShapeType="1"/>
          </p:cNvCxnSpPr>
          <p:nvPr/>
        </p:nvCxnSpPr>
        <p:spPr bwMode="auto">
          <a:xfrm>
            <a:off x="3232150" y="5491163"/>
            <a:ext cx="1057275" cy="385762"/>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46" name="Straight Arrow Connector 145"/>
          <p:cNvCxnSpPr>
            <a:cxnSpLocks noChangeShapeType="1"/>
          </p:cNvCxnSpPr>
          <p:nvPr/>
        </p:nvCxnSpPr>
        <p:spPr bwMode="auto">
          <a:xfrm flipH="1">
            <a:off x="4289426" y="4064001"/>
            <a:ext cx="1219200" cy="1812925"/>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49" name="Straight Arrow Connector 148"/>
          <p:cNvCxnSpPr>
            <a:cxnSpLocks noChangeShapeType="1"/>
          </p:cNvCxnSpPr>
          <p:nvPr/>
        </p:nvCxnSpPr>
        <p:spPr bwMode="auto">
          <a:xfrm>
            <a:off x="5322888" y="2528889"/>
            <a:ext cx="174625" cy="344487"/>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52" name="Straight Arrow Connector 151"/>
          <p:cNvCxnSpPr>
            <a:cxnSpLocks noChangeShapeType="1"/>
          </p:cNvCxnSpPr>
          <p:nvPr/>
        </p:nvCxnSpPr>
        <p:spPr bwMode="auto">
          <a:xfrm flipH="1">
            <a:off x="5497513" y="2517775"/>
            <a:ext cx="163512" cy="355600"/>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55" name="Straight Arrow Connector 154"/>
          <p:cNvCxnSpPr>
            <a:cxnSpLocks noChangeShapeType="1"/>
          </p:cNvCxnSpPr>
          <p:nvPr/>
        </p:nvCxnSpPr>
        <p:spPr bwMode="auto">
          <a:xfrm>
            <a:off x="6607176" y="2517776"/>
            <a:ext cx="104775" cy="366713"/>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cxnSp>
        <p:nvCxnSpPr>
          <p:cNvPr id="158" name="Straight Arrow Connector 157"/>
          <p:cNvCxnSpPr>
            <a:cxnSpLocks noChangeShapeType="1"/>
          </p:cNvCxnSpPr>
          <p:nvPr/>
        </p:nvCxnSpPr>
        <p:spPr bwMode="auto">
          <a:xfrm flipH="1">
            <a:off x="6711950" y="2505076"/>
            <a:ext cx="144463" cy="379413"/>
          </a:xfrm>
          <a:prstGeom prst="straightConnector1">
            <a:avLst/>
          </a:prstGeom>
          <a:noFill/>
          <a:ln w="25400">
            <a:solidFill>
              <a:srgbClr val="FF9900"/>
            </a:solidFill>
            <a:round/>
            <a:headEnd type="none" w="sm" len="sm"/>
            <a:tailEnd type="arrow" w="med" len="med"/>
          </a:ln>
          <a:extLst>
            <a:ext uri="{909E8E84-426E-40DD-AFC4-6F175D3DCCD1}">
              <a14:hiddenFill xmlns:a14="http://schemas.microsoft.com/office/drawing/2010/main">
                <a:noFill/>
              </a14:hiddenFill>
            </a:ext>
          </a:extLst>
        </p:spPr>
      </p:cxnSp>
      <p:sp>
        <p:nvSpPr>
          <p:cNvPr id="147791" name="TextBox 67"/>
          <p:cNvSpPr txBox="1">
            <a:spLocks noChangeArrowheads="1"/>
          </p:cNvSpPr>
          <p:nvPr/>
        </p:nvSpPr>
        <p:spPr bwMode="auto">
          <a:xfrm>
            <a:off x="257176" y="242888"/>
            <a:ext cx="1647825" cy="373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00000"/>
              </a:lnSpc>
              <a:spcBef>
                <a:spcPct val="0"/>
              </a:spcBef>
            </a:pPr>
            <a:r>
              <a:rPr lang="en-AU" sz="1800" b="1" dirty="0" err="1">
                <a:solidFill>
                  <a:srgbClr val="003399"/>
                </a:solidFill>
                <a:latin typeface="Courier New"/>
                <a:cs typeface="Courier New"/>
              </a:rPr>
              <a:t>merge_sort</a:t>
            </a:r>
            <a:endParaRPr lang="en-AU" sz="1800" b="1" dirty="0">
              <a:solidFill>
                <a:srgbClr val="003399"/>
              </a:solidFill>
              <a:latin typeface="Courier New"/>
              <a:cs typeface="Courier New"/>
            </a:endParaRPr>
          </a:p>
        </p:txBody>
      </p:sp>
      <p:sp>
        <p:nvSpPr>
          <p:cNvPr id="162" name="AutoShape 24"/>
          <p:cNvSpPr>
            <a:spLocks noChangeArrowheads="1"/>
          </p:cNvSpPr>
          <p:nvPr/>
        </p:nvSpPr>
        <p:spPr bwMode="auto">
          <a:xfrm>
            <a:off x="6407151" y="4567238"/>
            <a:ext cx="2570163" cy="1563687"/>
          </a:xfrm>
          <a:prstGeom prst="wedgeRectCallout">
            <a:avLst>
              <a:gd name="adj1" fmla="val -13741"/>
              <a:gd name="adj2" fmla="val 11255"/>
            </a:avLst>
          </a:prstGeom>
          <a:solidFill>
            <a:srgbClr val="F9EFFE"/>
          </a:solidFill>
          <a:ln w="12700">
            <a:solidFill>
              <a:schemeClr val="tx1"/>
            </a:solidFill>
            <a:miter lim="800000"/>
            <a:headEnd type="none" w="sm" len="sm"/>
            <a:tailEnd type="none" w="sm" len="sm"/>
          </a:ln>
        </p:spPr>
        <p:txBody>
          <a:bodyPr lIns="91435" tIns="45718" rIns="91435" bIns="0" anchor="ctr"/>
          <a:lstStyle/>
          <a:p>
            <a:pPr algn="ctr" eaLnBrk="0" hangingPunct="0">
              <a:lnSpc>
                <a:spcPct val="100000"/>
              </a:lnSpc>
              <a:spcBef>
                <a:spcPct val="0"/>
              </a:spcBef>
            </a:pPr>
            <a:r>
              <a:rPr lang="en-AU" sz="2400">
                <a:solidFill>
                  <a:srgbClr val="000000"/>
                </a:solidFill>
              </a:rPr>
              <a:t>Depth is log(N), and at each level we do N constant operations</a:t>
            </a:r>
          </a:p>
        </p:txBody>
      </p:sp>
    </p:spTree>
    <p:extLst>
      <p:ext uri="{BB962C8B-B14F-4D97-AF65-F5344CB8AC3E}">
        <p14:creationId xmlns:p14="http://schemas.microsoft.com/office/powerpoint/2010/main" val="2333113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307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9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12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13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9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0"/>
                                          </p:stCondLst>
                                        </p:cTn>
                                        <p:tgtEl>
                                          <p:spTgt spid="10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1"/>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14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39"/>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nodeType="clickEffect">
                                  <p:stCondLst>
                                    <p:cond delay="0"/>
                                  </p:stCondLst>
                                  <p:childTnLst>
                                    <p:set>
                                      <p:cBhvr>
                                        <p:cTn id="128" dur="1" fill="hold">
                                          <p:stCondLst>
                                            <p:cond delay="0"/>
                                          </p:stCondLst>
                                        </p:cTn>
                                        <p:tgtEl>
                                          <p:spTgt spid="7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0"/>
                                          </p:stCondLst>
                                        </p:cTn>
                                        <p:tgtEl>
                                          <p:spTgt spid="10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0"/>
                                          </p:stCondLst>
                                        </p:cTn>
                                        <p:tgtEl>
                                          <p:spTgt spid="107"/>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33"/>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0"/>
                                          </p:stCondLst>
                                        </p:cTn>
                                        <p:tgtEl>
                                          <p:spTgt spid="15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5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40"/>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0"/>
                                          </p:stCondLst>
                                        </p:cTn>
                                        <p:tgtEl>
                                          <p:spTgt spid="4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3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40"/>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nodeType="clickEffect">
                                  <p:stCondLst>
                                    <p:cond delay="0"/>
                                  </p:stCondLst>
                                  <p:childTnLst>
                                    <p:set>
                                      <p:cBhvr>
                                        <p:cTn id="162" dur="1" fill="hold">
                                          <p:stCondLst>
                                            <p:cond delay="0"/>
                                          </p:stCondLst>
                                        </p:cTn>
                                        <p:tgtEl>
                                          <p:spTgt spid="14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46"/>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42"/>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noChangeArrowheads="1"/>
          </p:cNvSpPr>
          <p:nvPr>
            <p:ph type="title"/>
          </p:nvPr>
        </p:nvSpPr>
        <p:spPr>
          <a:noFill/>
        </p:spPr>
        <p:txBody>
          <a:bodyPr lIns="92070" tIns="46035" rIns="92070" bIns="46035"/>
          <a:lstStyle/>
          <a:p>
            <a:pPr eaLnBrk="1" hangingPunct="1"/>
            <a:r>
              <a:rPr lang="en-US">
                <a:latin typeface="Arial" charset="0"/>
              </a:rPr>
              <a:t>Quick Sort</a:t>
            </a:r>
          </a:p>
        </p:txBody>
      </p:sp>
      <p:grpSp>
        <p:nvGrpSpPr>
          <p:cNvPr id="2" name="Group 31"/>
          <p:cNvGrpSpPr>
            <a:grpSpLocks/>
          </p:cNvGrpSpPr>
          <p:nvPr/>
        </p:nvGrpSpPr>
        <p:grpSpPr bwMode="auto">
          <a:xfrm>
            <a:off x="833438" y="3724425"/>
            <a:ext cx="7847012" cy="2728912"/>
            <a:chOff x="525" y="2069"/>
            <a:chExt cx="4943" cy="1719"/>
          </a:xfrm>
        </p:grpSpPr>
        <p:sp>
          <p:nvSpPr>
            <p:cNvPr id="149508" name="Rectangle 3"/>
            <p:cNvSpPr>
              <a:spLocks noChangeArrowheads="1"/>
            </p:cNvSpPr>
            <p:nvPr/>
          </p:nvSpPr>
          <p:spPr bwMode="auto">
            <a:xfrm>
              <a:off x="1198" y="2069"/>
              <a:ext cx="3549" cy="3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bIns="0" anchor="ctr"/>
            <a:lstStyle/>
            <a:p>
              <a:endParaRPr lang="en-AU"/>
            </a:p>
          </p:txBody>
        </p:sp>
        <p:sp>
          <p:nvSpPr>
            <p:cNvPr id="149509" name="Rectangle 5"/>
            <p:cNvSpPr>
              <a:spLocks noChangeArrowheads="1"/>
            </p:cNvSpPr>
            <p:nvPr/>
          </p:nvSpPr>
          <p:spPr bwMode="auto">
            <a:xfrm>
              <a:off x="1194" y="2815"/>
              <a:ext cx="1442" cy="325"/>
            </a:xfrm>
            <a:prstGeom prst="rect">
              <a:avLst/>
            </a:prstGeom>
            <a:solidFill>
              <a:schemeClr val="accent1"/>
            </a:solidFill>
            <a:ln w="25400">
              <a:solidFill>
                <a:schemeClr val="tx1"/>
              </a:solidFill>
              <a:miter lim="800000"/>
              <a:headEnd type="none" w="sm" len="sm"/>
              <a:tailEnd type="none" w="sm" len="sm"/>
            </a:ln>
          </p:spPr>
          <p:txBody>
            <a:bodyPr wrap="none" bIns="0" anchor="ctr"/>
            <a:lstStyle/>
            <a:p>
              <a:endParaRPr lang="en-AU"/>
            </a:p>
          </p:txBody>
        </p:sp>
        <p:sp>
          <p:nvSpPr>
            <p:cNvPr id="149510" name="Rectangle 6"/>
            <p:cNvSpPr>
              <a:spLocks noChangeArrowheads="1"/>
            </p:cNvSpPr>
            <p:nvPr/>
          </p:nvSpPr>
          <p:spPr bwMode="auto">
            <a:xfrm>
              <a:off x="1579" y="2775"/>
              <a:ext cx="8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0">
              <a:spAutoFit/>
            </a:bodyPr>
            <a:lstStyle/>
            <a:p>
              <a:pPr eaLnBrk="0" hangingPunct="0">
                <a:spcBef>
                  <a:spcPct val="50000"/>
                </a:spcBef>
              </a:pPr>
              <a:r>
                <a:rPr lang="en-US" sz="3200">
                  <a:solidFill>
                    <a:srgbClr val="003399"/>
                  </a:solidFill>
                </a:rPr>
                <a:t> x &lt; p</a:t>
              </a:r>
            </a:p>
          </p:txBody>
        </p:sp>
        <p:sp>
          <p:nvSpPr>
            <p:cNvPr id="149511" name="Line 8"/>
            <p:cNvSpPr>
              <a:spLocks noChangeShapeType="1"/>
            </p:cNvSpPr>
            <p:nvPr/>
          </p:nvSpPr>
          <p:spPr bwMode="auto">
            <a:xfrm>
              <a:off x="2636" y="2815"/>
              <a:ext cx="0" cy="3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bIns="0" anchor="ctr"/>
            <a:lstStyle/>
            <a:p>
              <a:endParaRPr lang="en-US"/>
            </a:p>
          </p:txBody>
        </p:sp>
        <p:sp>
          <p:nvSpPr>
            <p:cNvPr id="149512" name="Line 9"/>
            <p:cNvSpPr>
              <a:spLocks noChangeShapeType="1"/>
            </p:cNvSpPr>
            <p:nvPr/>
          </p:nvSpPr>
          <p:spPr bwMode="auto">
            <a:xfrm>
              <a:off x="2972" y="2815"/>
              <a:ext cx="0" cy="3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bIns="0" anchor="ctr"/>
            <a:lstStyle/>
            <a:p>
              <a:endParaRPr lang="en-US"/>
            </a:p>
          </p:txBody>
        </p:sp>
        <p:sp>
          <p:nvSpPr>
            <p:cNvPr id="149513" name="Rectangle 10"/>
            <p:cNvSpPr>
              <a:spLocks noChangeArrowheads="1"/>
            </p:cNvSpPr>
            <p:nvPr/>
          </p:nvSpPr>
          <p:spPr bwMode="auto">
            <a:xfrm>
              <a:off x="2685" y="277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0">
              <a:spAutoFit/>
            </a:bodyPr>
            <a:lstStyle/>
            <a:p>
              <a:pPr eaLnBrk="0" hangingPunct="0">
                <a:spcBef>
                  <a:spcPct val="50000"/>
                </a:spcBef>
              </a:pPr>
              <a:r>
                <a:rPr lang="en-US" sz="3200">
                  <a:solidFill>
                    <a:srgbClr val="003399"/>
                  </a:solidFill>
                </a:rPr>
                <a:t>p</a:t>
              </a:r>
            </a:p>
          </p:txBody>
        </p:sp>
        <p:sp>
          <p:nvSpPr>
            <p:cNvPr id="149514" name="Rectangle 12"/>
            <p:cNvSpPr>
              <a:spLocks noChangeArrowheads="1"/>
            </p:cNvSpPr>
            <p:nvPr/>
          </p:nvSpPr>
          <p:spPr bwMode="auto">
            <a:xfrm>
              <a:off x="2972" y="2815"/>
              <a:ext cx="1779" cy="325"/>
            </a:xfrm>
            <a:prstGeom prst="rect">
              <a:avLst/>
            </a:prstGeom>
            <a:solidFill>
              <a:srgbClr val="FF0000"/>
            </a:solidFill>
            <a:ln w="25400">
              <a:solidFill>
                <a:schemeClr val="tx1"/>
              </a:solidFill>
              <a:miter lim="800000"/>
              <a:headEnd type="none" w="sm" len="sm"/>
              <a:tailEnd type="none" w="sm" len="sm"/>
            </a:ln>
          </p:spPr>
          <p:txBody>
            <a:bodyPr wrap="none" bIns="0" anchor="ctr"/>
            <a:lstStyle/>
            <a:p>
              <a:endParaRPr lang="en-AU"/>
            </a:p>
          </p:txBody>
        </p:sp>
        <p:sp>
          <p:nvSpPr>
            <p:cNvPr id="149515" name="Rectangle 13"/>
            <p:cNvSpPr>
              <a:spLocks noChangeArrowheads="1"/>
            </p:cNvSpPr>
            <p:nvPr/>
          </p:nvSpPr>
          <p:spPr bwMode="auto">
            <a:xfrm>
              <a:off x="3405" y="2775"/>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0">
              <a:spAutoFit/>
            </a:bodyPr>
            <a:lstStyle/>
            <a:p>
              <a:pPr eaLnBrk="0" hangingPunct="0">
                <a:spcBef>
                  <a:spcPct val="50000"/>
                </a:spcBef>
              </a:pPr>
              <a:r>
                <a:rPr lang="en-US" sz="3200" b="1" dirty="0">
                  <a:solidFill>
                    <a:srgbClr val="003399"/>
                  </a:solidFill>
                </a:rPr>
                <a:t>x</a:t>
              </a:r>
              <a:r>
                <a:rPr lang="en-US" sz="3200" b="1" dirty="0" smtClean="0">
                  <a:solidFill>
                    <a:srgbClr val="003399"/>
                  </a:solidFill>
                </a:rPr>
                <a:t> ≥ </a:t>
              </a:r>
              <a:r>
                <a:rPr lang="en-US" sz="3200" b="1" dirty="0">
                  <a:solidFill>
                    <a:srgbClr val="003399"/>
                  </a:solidFill>
                </a:rPr>
                <a:t>p</a:t>
              </a:r>
            </a:p>
          </p:txBody>
        </p:sp>
        <p:sp>
          <p:nvSpPr>
            <p:cNvPr id="149516" name="Rectangle 15"/>
            <p:cNvSpPr>
              <a:spLocks noChangeArrowheads="1"/>
            </p:cNvSpPr>
            <p:nvPr/>
          </p:nvSpPr>
          <p:spPr bwMode="auto">
            <a:xfrm>
              <a:off x="1194" y="2815"/>
              <a:ext cx="3549" cy="3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bIns="0" anchor="ctr"/>
            <a:lstStyle/>
            <a:p>
              <a:endParaRPr lang="en-AU"/>
            </a:p>
          </p:txBody>
        </p:sp>
        <p:sp>
          <p:nvSpPr>
            <p:cNvPr id="149517" name="Line 17"/>
            <p:cNvSpPr>
              <a:spLocks noChangeShapeType="1"/>
            </p:cNvSpPr>
            <p:nvPr/>
          </p:nvSpPr>
          <p:spPr bwMode="auto">
            <a:xfrm>
              <a:off x="2828" y="2424"/>
              <a:ext cx="0" cy="35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bIns="0" anchor="ctr"/>
            <a:lstStyle/>
            <a:p>
              <a:endParaRPr lang="en-US"/>
            </a:p>
          </p:txBody>
        </p:sp>
        <p:sp>
          <p:nvSpPr>
            <p:cNvPr id="149518" name="Rectangle 18"/>
            <p:cNvSpPr>
              <a:spLocks noChangeArrowheads="1"/>
            </p:cNvSpPr>
            <p:nvPr/>
          </p:nvSpPr>
          <p:spPr bwMode="auto">
            <a:xfrm>
              <a:off x="2916" y="2436"/>
              <a:ext cx="21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0">
              <a:spAutoFit/>
            </a:bodyPr>
            <a:lstStyle/>
            <a:p>
              <a:pPr eaLnBrk="0" hangingPunct="0">
                <a:spcBef>
                  <a:spcPct val="50000"/>
                </a:spcBef>
              </a:pPr>
              <a:r>
                <a:rPr lang="en-US" sz="3200" dirty="0">
                  <a:solidFill>
                    <a:srgbClr val="003399"/>
                  </a:solidFill>
                </a:rPr>
                <a:t>Partition</a:t>
              </a:r>
            </a:p>
          </p:txBody>
        </p:sp>
        <p:sp>
          <p:nvSpPr>
            <p:cNvPr id="149519" name="Rectangle 20"/>
            <p:cNvSpPr>
              <a:spLocks noChangeArrowheads="1"/>
            </p:cNvSpPr>
            <p:nvPr/>
          </p:nvSpPr>
          <p:spPr bwMode="auto">
            <a:xfrm>
              <a:off x="525" y="3468"/>
              <a:ext cx="1434" cy="320"/>
            </a:xfrm>
            <a:prstGeom prst="rect">
              <a:avLst/>
            </a:prstGeom>
            <a:solidFill>
              <a:schemeClr val="accent1"/>
            </a:solidFill>
            <a:ln w="25400">
              <a:solidFill>
                <a:schemeClr val="tx1"/>
              </a:solidFill>
              <a:miter lim="800000"/>
              <a:headEnd/>
              <a:tailEnd/>
            </a:ln>
          </p:spPr>
          <p:txBody>
            <a:bodyPr wrap="none" bIns="0" anchor="ctr"/>
            <a:lstStyle/>
            <a:p>
              <a:endParaRPr lang="en-AU"/>
            </a:p>
          </p:txBody>
        </p:sp>
        <p:sp>
          <p:nvSpPr>
            <p:cNvPr id="149520" name="Line 21"/>
            <p:cNvSpPr>
              <a:spLocks noChangeShapeType="1"/>
            </p:cNvSpPr>
            <p:nvPr/>
          </p:nvSpPr>
          <p:spPr bwMode="auto">
            <a:xfrm flipH="1">
              <a:off x="1194" y="3173"/>
              <a:ext cx="769" cy="26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bIns="0" anchor="ctr"/>
            <a:lstStyle/>
            <a:p>
              <a:endParaRPr lang="en-US"/>
            </a:p>
          </p:txBody>
        </p:sp>
        <p:sp>
          <p:nvSpPr>
            <p:cNvPr id="149521" name="Rectangle 22"/>
            <p:cNvSpPr>
              <a:spLocks noChangeArrowheads="1"/>
            </p:cNvSpPr>
            <p:nvPr/>
          </p:nvSpPr>
          <p:spPr bwMode="auto">
            <a:xfrm>
              <a:off x="707" y="3095"/>
              <a:ext cx="7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0">
              <a:spAutoFit/>
            </a:bodyPr>
            <a:lstStyle/>
            <a:p>
              <a:pPr eaLnBrk="0" hangingPunct="0">
                <a:spcBef>
                  <a:spcPct val="50000"/>
                </a:spcBef>
              </a:pPr>
              <a:r>
                <a:rPr lang="en-US" sz="3200">
                  <a:solidFill>
                    <a:srgbClr val="003399"/>
                  </a:solidFill>
                </a:rPr>
                <a:t>Sort</a:t>
              </a:r>
            </a:p>
          </p:txBody>
        </p:sp>
        <p:sp>
          <p:nvSpPr>
            <p:cNvPr id="149522" name="Rectangle 24"/>
            <p:cNvSpPr>
              <a:spLocks noChangeArrowheads="1"/>
            </p:cNvSpPr>
            <p:nvPr/>
          </p:nvSpPr>
          <p:spPr bwMode="auto">
            <a:xfrm>
              <a:off x="3697" y="3468"/>
              <a:ext cx="1771" cy="320"/>
            </a:xfrm>
            <a:prstGeom prst="rect">
              <a:avLst/>
            </a:prstGeom>
            <a:solidFill>
              <a:srgbClr val="FF0000"/>
            </a:solidFill>
            <a:ln w="25400">
              <a:solidFill>
                <a:schemeClr val="tx1"/>
              </a:solidFill>
              <a:miter lim="800000"/>
              <a:headEnd/>
              <a:tailEnd/>
            </a:ln>
          </p:spPr>
          <p:txBody>
            <a:bodyPr wrap="none" bIns="0" anchor="ctr"/>
            <a:lstStyle/>
            <a:p>
              <a:endParaRPr lang="en-AU"/>
            </a:p>
          </p:txBody>
        </p:sp>
        <p:sp>
          <p:nvSpPr>
            <p:cNvPr id="149523" name="Line 25"/>
            <p:cNvSpPr>
              <a:spLocks noChangeShapeType="1"/>
            </p:cNvSpPr>
            <p:nvPr/>
          </p:nvSpPr>
          <p:spPr bwMode="auto">
            <a:xfrm>
              <a:off x="3886" y="3173"/>
              <a:ext cx="577" cy="26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bIns="0" anchor="ctr"/>
            <a:lstStyle/>
            <a:p>
              <a:endParaRPr lang="en-US"/>
            </a:p>
          </p:txBody>
        </p:sp>
        <p:sp>
          <p:nvSpPr>
            <p:cNvPr id="149524" name="Rectangle 26"/>
            <p:cNvSpPr>
              <a:spLocks noChangeArrowheads="1"/>
            </p:cNvSpPr>
            <p:nvPr/>
          </p:nvSpPr>
          <p:spPr bwMode="auto">
            <a:xfrm>
              <a:off x="4360" y="3128"/>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0">
              <a:spAutoFit/>
            </a:bodyPr>
            <a:lstStyle/>
            <a:p>
              <a:pPr eaLnBrk="0" hangingPunct="0">
                <a:spcBef>
                  <a:spcPct val="50000"/>
                </a:spcBef>
              </a:pPr>
              <a:r>
                <a:rPr lang="en-US" sz="3200">
                  <a:solidFill>
                    <a:srgbClr val="003399"/>
                  </a:solidFill>
                </a:rPr>
                <a:t>Sort</a:t>
              </a:r>
            </a:p>
          </p:txBody>
        </p:sp>
      </p:grpSp>
      <p:sp>
        <p:nvSpPr>
          <p:cNvPr id="22" name="Rectangle 3"/>
          <p:cNvSpPr txBox="1">
            <a:spLocks noChangeArrowheads="1"/>
          </p:cNvSpPr>
          <p:nvPr/>
        </p:nvSpPr>
        <p:spPr bwMode="auto">
          <a:xfrm>
            <a:off x="899592" y="1268760"/>
            <a:ext cx="8352928"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0" tIns="46035" rIns="92070" bIns="46035"/>
          <a:lstStyle>
            <a:lvl1pPr marL="265113" indent="-265113" eaLnBrk="0" hangingPunct="0">
              <a:defRPr sz="2400">
                <a:solidFill>
                  <a:schemeClr val="tx1"/>
                </a:solidFill>
                <a:latin typeface="Arial" charset="0"/>
                <a:ea typeface="ＭＳ Ｐゴシック" charset="0"/>
                <a:cs typeface="ＭＳ Ｐゴシック" charset="0"/>
              </a:defRPr>
            </a:lvl1pPr>
            <a:lvl2pPr marL="901700" indent="-309563"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90000"/>
              </a:lnSpc>
              <a:spcAft>
                <a:spcPts val="1200"/>
              </a:spcAft>
              <a:buFont typeface="Wingdings" charset="0"/>
              <a:buChar char="§"/>
            </a:pPr>
            <a:r>
              <a:rPr lang="en-US" b="1" dirty="0">
                <a:solidFill>
                  <a:srgbClr val="520060"/>
                </a:solidFill>
              </a:rPr>
              <a:t>The split is non-trivial: partitions the array into two:</a:t>
            </a:r>
          </a:p>
          <a:p>
            <a:pPr lvl="1" eaLnBrk="1" hangingPunct="1">
              <a:lnSpc>
                <a:spcPct val="90000"/>
              </a:lnSpc>
              <a:buFontTx/>
              <a:buChar char="–"/>
            </a:pPr>
            <a:r>
              <a:rPr lang="en-US" sz="2200" dirty="0"/>
              <a:t>One with all elements </a:t>
            </a:r>
            <a:r>
              <a:rPr lang="en-US" sz="2200" dirty="0">
                <a:solidFill>
                  <a:srgbClr val="0000FF"/>
                </a:solidFill>
              </a:rPr>
              <a:t>smaller</a:t>
            </a:r>
            <a:r>
              <a:rPr lang="en-US" sz="2200" dirty="0"/>
              <a:t> than the </a:t>
            </a:r>
            <a:r>
              <a:rPr lang="en-US" sz="2200" dirty="0">
                <a:solidFill>
                  <a:srgbClr val="0000FF"/>
                </a:solidFill>
              </a:rPr>
              <a:t>pivot</a:t>
            </a:r>
            <a:r>
              <a:rPr lang="en-US" sz="2200" dirty="0"/>
              <a:t>  p</a:t>
            </a:r>
          </a:p>
          <a:p>
            <a:pPr lvl="1" eaLnBrk="1" hangingPunct="1">
              <a:lnSpc>
                <a:spcPct val="90000"/>
              </a:lnSpc>
              <a:buFontTx/>
              <a:buChar char="–"/>
            </a:pPr>
            <a:r>
              <a:rPr lang="en-US" sz="2200" dirty="0"/>
              <a:t>Another with all elements </a:t>
            </a:r>
            <a:r>
              <a:rPr lang="en-US" sz="2200" dirty="0">
                <a:solidFill>
                  <a:srgbClr val="0000FF"/>
                </a:solidFill>
              </a:rPr>
              <a:t>greater</a:t>
            </a:r>
            <a:r>
              <a:rPr lang="en-US" sz="2200" dirty="0"/>
              <a:t> </a:t>
            </a:r>
            <a:r>
              <a:rPr lang="en-US" sz="2200" dirty="0" smtClean="0"/>
              <a:t>than or equal to </a:t>
            </a:r>
            <a:r>
              <a:rPr lang="en-US" sz="2200" dirty="0" smtClean="0">
                <a:solidFill>
                  <a:srgbClr val="0000FF"/>
                </a:solidFill>
              </a:rPr>
              <a:t>pivot</a:t>
            </a:r>
            <a:endParaRPr lang="en-US" sz="2200" dirty="0">
              <a:solidFill>
                <a:srgbClr val="0000FF"/>
              </a:solidFill>
            </a:endParaRPr>
          </a:p>
          <a:p>
            <a:pPr eaLnBrk="1" hangingPunct="1">
              <a:lnSpc>
                <a:spcPct val="90000"/>
              </a:lnSpc>
              <a:spcAft>
                <a:spcPts val="1200"/>
              </a:spcAft>
              <a:buFont typeface="Wingdings" charset="0"/>
              <a:buChar char="§"/>
            </a:pPr>
            <a:r>
              <a:rPr lang="en-US" b="1" dirty="0">
                <a:solidFill>
                  <a:srgbClr val="520060"/>
                </a:solidFill>
              </a:rPr>
              <a:t>Combination is trivial: append with pivot in the middle</a:t>
            </a:r>
          </a:p>
        </p:txBody>
      </p:sp>
    </p:spTree>
    <p:extLst>
      <p:ext uri="{BB962C8B-B14F-4D97-AF65-F5344CB8AC3E}">
        <p14:creationId xmlns:p14="http://schemas.microsoft.com/office/powerpoint/2010/main" val="39551199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26" name="Rectangle 18"/>
          <p:cNvSpPr>
            <a:spLocks noChangeArrowheads="1"/>
          </p:cNvSpPr>
          <p:nvPr/>
        </p:nvSpPr>
        <p:spPr bwMode="auto">
          <a:xfrm>
            <a:off x="1711325" y="2547938"/>
            <a:ext cx="1512888" cy="400752"/>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400" b="1" dirty="0">
                <a:solidFill>
                  <a:srgbClr val="003399"/>
                </a:solidFill>
                <a:effectLst>
                  <a:outerShdw blurRad="38100" dist="38100" dir="2700000" algn="tl">
                    <a:srgbClr val="DDDDDD"/>
                  </a:outerShdw>
                </a:effectLst>
                <a:latin typeface="Courier New" charset="0"/>
              </a:rPr>
              <a:t>start:0</a:t>
            </a:r>
          </a:p>
        </p:txBody>
      </p:sp>
      <p:sp>
        <p:nvSpPr>
          <p:cNvPr id="153602" name="Rectangle 20"/>
          <p:cNvSpPr>
            <a:spLocks noGrp="1" noChangeArrowheads="1"/>
          </p:cNvSpPr>
          <p:nvPr>
            <p:ph type="title"/>
          </p:nvPr>
        </p:nvSpPr>
        <p:spPr>
          <a:noFill/>
        </p:spPr>
        <p:txBody>
          <a:bodyPr lIns="92070" tIns="46035" rIns="92070" bIns="46035"/>
          <a:lstStyle/>
          <a:p>
            <a:pPr eaLnBrk="1" hangingPunct="1"/>
            <a:r>
              <a:rPr lang="en-US">
                <a:latin typeface="Arial" charset="0"/>
              </a:rPr>
              <a:t>Example: Quick Sort</a:t>
            </a:r>
          </a:p>
        </p:txBody>
      </p:sp>
      <p:sp>
        <p:nvSpPr>
          <p:cNvPr id="171029" name="Rectangle 21"/>
          <p:cNvSpPr>
            <a:spLocks noChangeArrowheads="1"/>
          </p:cNvSpPr>
          <p:nvPr/>
        </p:nvSpPr>
        <p:spPr bwMode="auto">
          <a:xfrm>
            <a:off x="6869114" y="2590800"/>
            <a:ext cx="1512887" cy="400752"/>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400" b="1" dirty="0">
                <a:solidFill>
                  <a:srgbClr val="003399"/>
                </a:solidFill>
                <a:effectLst>
                  <a:outerShdw blurRad="38100" dist="38100" dir="2700000" algn="tl">
                    <a:srgbClr val="DDDDDD"/>
                  </a:outerShdw>
                </a:effectLst>
                <a:latin typeface="Courier New" charset="0"/>
              </a:rPr>
              <a:t>end:10</a:t>
            </a:r>
          </a:p>
        </p:txBody>
      </p:sp>
      <p:sp>
        <p:nvSpPr>
          <p:cNvPr id="153604" name="Text Box 4"/>
          <p:cNvSpPr txBox="1">
            <a:spLocks noChangeArrowheads="1"/>
          </p:cNvSpPr>
          <p:nvPr/>
        </p:nvSpPr>
        <p:spPr bwMode="auto">
          <a:xfrm>
            <a:off x="1752601"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53605" name="Text Box 5"/>
          <p:cNvSpPr txBox="1">
            <a:spLocks noChangeArrowheads="1"/>
          </p:cNvSpPr>
          <p:nvPr/>
        </p:nvSpPr>
        <p:spPr bwMode="auto">
          <a:xfrm>
            <a:off x="23622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89</a:t>
            </a:r>
          </a:p>
        </p:txBody>
      </p:sp>
      <p:sp>
        <p:nvSpPr>
          <p:cNvPr id="153606" name="Text Box 6"/>
          <p:cNvSpPr txBox="1">
            <a:spLocks noChangeArrowheads="1"/>
          </p:cNvSpPr>
          <p:nvPr/>
        </p:nvSpPr>
        <p:spPr bwMode="auto">
          <a:xfrm>
            <a:off x="29718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35</a:t>
            </a:r>
          </a:p>
        </p:txBody>
      </p:sp>
      <p:sp>
        <p:nvSpPr>
          <p:cNvPr id="153607" name="Text Box 7"/>
          <p:cNvSpPr txBox="1">
            <a:spLocks noChangeArrowheads="1"/>
          </p:cNvSpPr>
          <p:nvPr/>
        </p:nvSpPr>
        <p:spPr bwMode="auto">
          <a:xfrm>
            <a:off x="3581401"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53608" name="Text Box 8"/>
          <p:cNvSpPr txBox="1">
            <a:spLocks noChangeArrowheads="1"/>
          </p:cNvSpPr>
          <p:nvPr/>
        </p:nvSpPr>
        <p:spPr bwMode="auto">
          <a:xfrm>
            <a:off x="41910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24</a:t>
            </a:r>
          </a:p>
        </p:txBody>
      </p:sp>
      <p:sp>
        <p:nvSpPr>
          <p:cNvPr id="153609" name="Text Box 9"/>
          <p:cNvSpPr txBox="1">
            <a:spLocks noChangeArrowheads="1"/>
          </p:cNvSpPr>
          <p:nvPr/>
        </p:nvSpPr>
        <p:spPr bwMode="auto">
          <a:xfrm>
            <a:off x="4810126" y="1914526"/>
            <a:ext cx="593725"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15</a:t>
            </a:r>
          </a:p>
        </p:txBody>
      </p:sp>
      <p:sp>
        <p:nvSpPr>
          <p:cNvPr id="153610" name="Text Box 10"/>
          <p:cNvSpPr txBox="1">
            <a:spLocks noChangeArrowheads="1"/>
          </p:cNvSpPr>
          <p:nvPr/>
        </p:nvSpPr>
        <p:spPr bwMode="auto">
          <a:xfrm>
            <a:off x="5410201"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37</a:t>
            </a:r>
          </a:p>
        </p:txBody>
      </p:sp>
      <p:sp>
        <p:nvSpPr>
          <p:cNvPr id="153611" name="Text Box 11"/>
          <p:cNvSpPr txBox="1">
            <a:spLocks noChangeArrowheads="1"/>
          </p:cNvSpPr>
          <p:nvPr/>
        </p:nvSpPr>
        <p:spPr bwMode="auto">
          <a:xfrm>
            <a:off x="60198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13</a:t>
            </a:r>
          </a:p>
        </p:txBody>
      </p:sp>
      <p:sp>
        <p:nvSpPr>
          <p:cNvPr id="153612" name="Text Box 12"/>
          <p:cNvSpPr txBox="1">
            <a:spLocks noChangeArrowheads="1"/>
          </p:cNvSpPr>
          <p:nvPr/>
        </p:nvSpPr>
        <p:spPr bwMode="auto">
          <a:xfrm>
            <a:off x="66294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20</a:t>
            </a:r>
          </a:p>
        </p:txBody>
      </p:sp>
      <p:sp>
        <p:nvSpPr>
          <p:cNvPr id="153613" name="Text Box 13"/>
          <p:cNvSpPr txBox="1">
            <a:spLocks noChangeArrowheads="1"/>
          </p:cNvSpPr>
          <p:nvPr/>
        </p:nvSpPr>
        <p:spPr bwMode="auto">
          <a:xfrm>
            <a:off x="7239001"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a:t>
            </a:r>
          </a:p>
        </p:txBody>
      </p:sp>
      <p:sp>
        <p:nvSpPr>
          <p:cNvPr id="153614" name="Text Box 14"/>
          <p:cNvSpPr txBox="1">
            <a:spLocks noChangeArrowheads="1"/>
          </p:cNvSpPr>
          <p:nvPr/>
        </p:nvSpPr>
        <p:spPr bwMode="auto">
          <a:xfrm>
            <a:off x="78486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70</a:t>
            </a:r>
          </a:p>
        </p:txBody>
      </p:sp>
      <p:sp>
        <p:nvSpPr>
          <p:cNvPr id="28" name="Rectangle 15"/>
          <p:cNvSpPr>
            <a:spLocks noChangeArrowheads="1"/>
          </p:cNvSpPr>
          <p:nvPr/>
        </p:nvSpPr>
        <p:spPr bwMode="auto">
          <a:xfrm>
            <a:off x="152401" y="1828801"/>
            <a:ext cx="1524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Tree>
    <p:extLst>
      <p:ext uri="{BB962C8B-B14F-4D97-AF65-F5344CB8AC3E}">
        <p14:creationId xmlns:p14="http://schemas.microsoft.com/office/powerpoint/2010/main" val="14102553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71026"/>
                                        </p:tgtEl>
                                        <p:attrNameLst>
                                          <p:attrName>style.visibility</p:attrName>
                                        </p:attrNameLst>
                                      </p:cBhvr>
                                      <p:to>
                                        <p:strVal val="visible"/>
                                      </p:to>
                                    </p:set>
                                    <p:animEffect transition="in" filter="slide(fromTop)">
                                      <p:cBhvr>
                                        <p:cTn id="7" dur="500"/>
                                        <p:tgtEl>
                                          <p:spTgt spid="17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71029"/>
                                        </p:tgtEl>
                                        <p:attrNameLst>
                                          <p:attrName>style.visibility</p:attrName>
                                        </p:attrNameLst>
                                      </p:cBhvr>
                                      <p:to>
                                        <p:strVal val="visible"/>
                                      </p:to>
                                    </p:set>
                                    <p:animEffect transition="in" filter="slide(fromTop)">
                                      <p:cBhvr>
                                        <p:cTn id="12" dur="500"/>
                                        <p:tgtEl>
                                          <p:spTgt spid="17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6" grpId="0" autoUpdateAnimBg="0"/>
      <p:bldP spid="17102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ext Box 4"/>
          <p:cNvSpPr txBox="1">
            <a:spLocks noChangeArrowheads="1"/>
          </p:cNvSpPr>
          <p:nvPr/>
        </p:nvSpPr>
        <p:spPr bwMode="auto">
          <a:xfrm>
            <a:off x="4788024"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55650" name="Text Box 5"/>
          <p:cNvSpPr txBox="1">
            <a:spLocks noChangeArrowheads="1"/>
          </p:cNvSpPr>
          <p:nvPr/>
        </p:nvSpPr>
        <p:spPr bwMode="auto">
          <a:xfrm>
            <a:off x="23622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89</a:t>
            </a:r>
          </a:p>
        </p:txBody>
      </p:sp>
      <p:sp>
        <p:nvSpPr>
          <p:cNvPr id="155651" name="Text Box 6"/>
          <p:cNvSpPr txBox="1">
            <a:spLocks noChangeArrowheads="1"/>
          </p:cNvSpPr>
          <p:nvPr/>
        </p:nvSpPr>
        <p:spPr bwMode="auto">
          <a:xfrm>
            <a:off x="29718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35</a:t>
            </a:r>
          </a:p>
        </p:txBody>
      </p:sp>
      <p:sp>
        <p:nvSpPr>
          <p:cNvPr id="155652" name="Text Box 7"/>
          <p:cNvSpPr txBox="1">
            <a:spLocks noChangeArrowheads="1"/>
          </p:cNvSpPr>
          <p:nvPr/>
        </p:nvSpPr>
        <p:spPr bwMode="auto">
          <a:xfrm>
            <a:off x="3581401"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55653" name="Text Box 8"/>
          <p:cNvSpPr txBox="1">
            <a:spLocks noChangeArrowheads="1"/>
          </p:cNvSpPr>
          <p:nvPr/>
        </p:nvSpPr>
        <p:spPr bwMode="auto">
          <a:xfrm>
            <a:off x="41910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24</a:t>
            </a:r>
          </a:p>
        </p:txBody>
      </p:sp>
      <p:sp>
        <p:nvSpPr>
          <p:cNvPr id="155655" name="Text Box 10"/>
          <p:cNvSpPr txBox="1">
            <a:spLocks noChangeArrowheads="1"/>
          </p:cNvSpPr>
          <p:nvPr/>
        </p:nvSpPr>
        <p:spPr bwMode="auto">
          <a:xfrm>
            <a:off x="5410201"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37</a:t>
            </a:r>
          </a:p>
        </p:txBody>
      </p:sp>
      <p:sp>
        <p:nvSpPr>
          <p:cNvPr id="155656" name="Text Box 11"/>
          <p:cNvSpPr txBox="1">
            <a:spLocks noChangeArrowheads="1"/>
          </p:cNvSpPr>
          <p:nvPr/>
        </p:nvSpPr>
        <p:spPr bwMode="auto">
          <a:xfrm>
            <a:off x="60198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13</a:t>
            </a:r>
          </a:p>
        </p:txBody>
      </p:sp>
      <p:sp>
        <p:nvSpPr>
          <p:cNvPr id="155657" name="Text Box 12"/>
          <p:cNvSpPr txBox="1">
            <a:spLocks noChangeArrowheads="1"/>
          </p:cNvSpPr>
          <p:nvPr/>
        </p:nvSpPr>
        <p:spPr bwMode="auto">
          <a:xfrm>
            <a:off x="66294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20</a:t>
            </a:r>
          </a:p>
        </p:txBody>
      </p:sp>
      <p:sp>
        <p:nvSpPr>
          <p:cNvPr id="155658" name="Text Box 13"/>
          <p:cNvSpPr txBox="1">
            <a:spLocks noChangeArrowheads="1"/>
          </p:cNvSpPr>
          <p:nvPr/>
        </p:nvSpPr>
        <p:spPr bwMode="auto">
          <a:xfrm>
            <a:off x="7239001"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a:t>
            </a:r>
          </a:p>
        </p:txBody>
      </p:sp>
      <p:sp>
        <p:nvSpPr>
          <p:cNvPr id="155659" name="Text Box 14"/>
          <p:cNvSpPr txBox="1">
            <a:spLocks noChangeArrowheads="1"/>
          </p:cNvSpPr>
          <p:nvPr/>
        </p:nvSpPr>
        <p:spPr bwMode="auto">
          <a:xfrm>
            <a:off x="7848600" y="19050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70</a:t>
            </a:r>
          </a:p>
        </p:txBody>
      </p:sp>
      <p:sp>
        <p:nvSpPr>
          <p:cNvPr id="173071" name="Rectangle 15"/>
          <p:cNvSpPr>
            <a:spLocks noChangeArrowheads="1"/>
          </p:cNvSpPr>
          <p:nvPr/>
        </p:nvSpPr>
        <p:spPr bwMode="auto">
          <a:xfrm>
            <a:off x="152401" y="1828801"/>
            <a:ext cx="1524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
        <p:nvSpPr>
          <p:cNvPr id="155661" name="AutoShape 16"/>
          <p:cNvSpPr>
            <a:spLocks noChangeArrowheads="1"/>
          </p:cNvSpPr>
          <p:nvPr/>
        </p:nvSpPr>
        <p:spPr bwMode="auto">
          <a:xfrm>
            <a:off x="1907704" y="3068960"/>
            <a:ext cx="5435600" cy="1224136"/>
          </a:xfrm>
          <a:prstGeom prst="wedgeRectCallout">
            <a:avLst>
              <a:gd name="adj1" fmla="val -46493"/>
              <a:gd name="adj2" fmla="val -112179"/>
            </a:avLst>
          </a:prstGeom>
          <a:solidFill>
            <a:srgbClr val="F9EFFE"/>
          </a:solidFill>
          <a:ln w="25400">
            <a:solidFill>
              <a:schemeClr val="tx1"/>
            </a:solidFill>
            <a:miter lim="800000"/>
            <a:headEnd type="none" w="sm" len="sm"/>
            <a:tailEnd type="none" w="sm" len="sm"/>
          </a:ln>
        </p:spPr>
        <p:txBody>
          <a:bodyPr lIns="91435" tIns="45718" rIns="91435" bIns="0" anchor="ctr"/>
          <a:lstStyle/>
          <a:p>
            <a:pPr eaLnBrk="0" hangingPunct="0"/>
            <a:r>
              <a:rPr lang="en-AU" sz="2800" dirty="0">
                <a:solidFill>
                  <a:srgbClr val="393938"/>
                </a:solidFill>
              </a:rPr>
              <a:t>Say we randomly choose the first item as the pivot.</a:t>
            </a:r>
          </a:p>
        </p:txBody>
      </p:sp>
      <p:sp>
        <p:nvSpPr>
          <p:cNvPr id="155662" name="Text Box 17"/>
          <p:cNvSpPr txBox="1">
            <a:spLocks noChangeArrowheads="1"/>
          </p:cNvSpPr>
          <p:nvPr/>
        </p:nvSpPr>
        <p:spPr bwMode="auto">
          <a:xfrm>
            <a:off x="1763688" y="19050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55663" name="Rectangle 19"/>
          <p:cNvSpPr>
            <a:spLocks noGrp="1" noChangeArrowheads="1"/>
          </p:cNvSpPr>
          <p:nvPr>
            <p:ph type="title"/>
          </p:nvPr>
        </p:nvSpPr>
        <p:spPr>
          <a:noFill/>
        </p:spPr>
        <p:txBody>
          <a:bodyPr lIns="92070" tIns="46035" rIns="92070" bIns="46035"/>
          <a:lstStyle/>
          <a:p>
            <a:pPr eaLnBrk="1" hangingPunct="1"/>
            <a:r>
              <a:rPr lang="en-US">
                <a:latin typeface="Arial" charset="0"/>
              </a:rPr>
              <a:t>Example: Quick Sort</a:t>
            </a:r>
          </a:p>
        </p:txBody>
      </p:sp>
    </p:spTree>
    <p:extLst>
      <p:ext uri="{BB962C8B-B14F-4D97-AF65-F5344CB8AC3E}">
        <p14:creationId xmlns:p14="http://schemas.microsoft.com/office/powerpoint/2010/main" val="409735615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3"/>
          <p:cNvSpPr>
            <a:spLocks noChangeArrowheads="1"/>
          </p:cNvSpPr>
          <p:nvPr/>
        </p:nvSpPr>
        <p:spPr bwMode="auto">
          <a:xfrm>
            <a:off x="1524000" y="3048000"/>
            <a:ext cx="7162800" cy="1828800"/>
          </a:xfrm>
          <a:prstGeom prst="rect">
            <a:avLst/>
          </a:prstGeom>
          <a:solidFill>
            <a:schemeClr val="tx1"/>
          </a:solidFill>
          <a:ln w="25400">
            <a:solidFill>
              <a:schemeClr val="bg1"/>
            </a:solidFill>
            <a:miter lim="800000"/>
            <a:headEnd/>
            <a:tailEnd/>
          </a:ln>
        </p:spPr>
        <p:txBody>
          <a:bodyPr wrap="none" lIns="91435" tIns="45718" rIns="91435" bIns="0" anchor="ctr"/>
          <a:lstStyle/>
          <a:p>
            <a:endParaRPr lang="en-AU"/>
          </a:p>
        </p:txBody>
      </p:sp>
      <p:sp>
        <p:nvSpPr>
          <p:cNvPr id="175108" name="Rectangle 4"/>
          <p:cNvSpPr>
            <a:spLocks noChangeArrowheads="1"/>
          </p:cNvSpPr>
          <p:nvPr/>
        </p:nvSpPr>
        <p:spPr bwMode="auto">
          <a:xfrm>
            <a:off x="228600" y="2590801"/>
            <a:ext cx="24384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partition:</a:t>
            </a:r>
          </a:p>
        </p:txBody>
      </p:sp>
      <p:sp>
        <p:nvSpPr>
          <p:cNvPr id="157699" name="Text Box 7"/>
          <p:cNvSpPr txBox="1">
            <a:spLocks noChangeArrowheads="1"/>
          </p:cNvSpPr>
          <p:nvPr/>
        </p:nvSpPr>
        <p:spPr bwMode="auto">
          <a:xfrm>
            <a:off x="4788024" y="1916833"/>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57700" name="Text Box 8"/>
          <p:cNvSpPr txBox="1">
            <a:spLocks noChangeArrowheads="1"/>
          </p:cNvSpPr>
          <p:nvPr/>
        </p:nvSpPr>
        <p:spPr bwMode="auto">
          <a:xfrm>
            <a:off x="2362200" y="1916833"/>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89</a:t>
            </a:r>
          </a:p>
        </p:txBody>
      </p:sp>
      <p:sp>
        <p:nvSpPr>
          <p:cNvPr id="157701" name="Text Box 9"/>
          <p:cNvSpPr txBox="1">
            <a:spLocks noChangeArrowheads="1"/>
          </p:cNvSpPr>
          <p:nvPr/>
        </p:nvSpPr>
        <p:spPr bwMode="auto">
          <a:xfrm>
            <a:off x="2971800" y="1916833"/>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35</a:t>
            </a:r>
          </a:p>
        </p:txBody>
      </p:sp>
      <p:sp>
        <p:nvSpPr>
          <p:cNvPr id="157702" name="Text Box 10"/>
          <p:cNvSpPr txBox="1">
            <a:spLocks noChangeArrowheads="1"/>
          </p:cNvSpPr>
          <p:nvPr/>
        </p:nvSpPr>
        <p:spPr bwMode="auto">
          <a:xfrm>
            <a:off x="3581401" y="1916833"/>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57703" name="Text Box 11"/>
          <p:cNvSpPr txBox="1">
            <a:spLocks noChangeArrowheads="1"/>
          </p:cNvSpPr>
          <p:nvPr/>
        </p:nvSpPr>
        <p:spPr bwMode="auto">
          <a:xfrm>
            <a:off x="4191000" y="1916833"/>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24</a:t>
            </a:r>
          </a:p>
        </p:txBody>
      </p:sp>
      <p:sp>
        <p:nvSpPr>
          <p:cNvPr id="157704" name="Text Box 12"/>
          <p:cNvSpPr txBox="1">
            <a:spLocks noChangeArrowheads="1"/>
          </p:cNvSpPr>
          <p:nvPr/>
        </p:nvSpPr>
        <p:spPr bwMode="auto">
          <a:xfrm>
            <a:off x="5410201" y="1916833"/>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37</a:t>
            </a:r>
          </a:p>
        </p:txBody>
      </p:sp>
      <p:sp>
        <p:nvSpPr>
          <p:cNvPr id="157705" name="Text Box 13"/>
          <p:cNvSpPr txBox="1">
            <a:spLocks noChangeArrowheads="1"/>
          </p:cNvSpPr>
          <p:nvPr/>
        </p:nvSpPr>
        <p:spPr bwMode="auto">
          <a:xfrm>
            <a:off x="6019800" y="1916833"/>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13</a:t>
            </a:r>
          </a:p>
        </p:txBody>
      </p:sp>
      <p:sp>
        <p:nvSpPr>
          <p:cNvPr id="157706" name="Text Box 14"/>
          <p:cNvSpPr txBox="1">
            <a:spLocks noChangeArrowheads="1"/>
          </p:cNvSpPr>
          <p:nvPr/>
        </p:nvSpPr>
        <p:spPr bwMode="auto">
          <a:xfrm>
            <a:off x="6629400" y="1916833"/>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20</a:t>
            </a:r>
          </a:p>
        </p:txBody>
      </p:sp>
      <p:sp>
        <p:nvSpPr>
          <p:cNvPr id="157707" name="Text Box 15"/>
          <p:cNvSpPr txBox="1">
            <a:spLocks noChangeArrowheads="1"/>
          </p:cNvSpPr>
          <p:nvPr/>
        </p:nvSpPr>
        <p:spPr bwMode="auto">
          <a:xfrm>
            <a:off x="7239001" y="1916833"/>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a:t>
            </a:r>
          </a:p>
        </p:txBody>
      </p:sp>
      <p:sp>
        <p:nvSpPr>
          <p:cNvPr id="157708" name="Text Box 16"/>
          <p:cNvSpPr txBox="1">
            <a:spLocks noChangeArrowheads="1"/>
          </p:cNvSpPr>
          <p:nvPr/>
        </p:nvSpPr>
        <p:spPr bwMode="auto">
          <a:xfrm>
            <a:off x="7848600" y="1916833"/>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70</a:t>
            </a:r>
          </a:p>
        </p:txBody>
      </p:sp>
      <p:sp>
        <p:nvSpPr>
          <p:cNvPr id="175121" name="Rectangle 17"/>
          <p:cNvSpPr>
            <a:spLocks noChangeArrowheads="1"/>
          </p:cNvSpPr>
          <p:nvPr/>
        </p:nvSpPr>
        <p:spPr bwMode="auto">
          <a:xfrm>
            <a:off x="152401" y="1828801"/>
            <a:ext cx="15240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003399"/>
                </a:solidFill>
                <a:effectLst>
                  <a:outerShdw blurRad="38100" dist="38100" dir="2700000" algn="tl">
                    <a:srgbClr val="DDDDDD"/>
                  </a:outerShdw>
                </a:effectLst>
                <a:latin typeface="Courier New" charset="0"/>
              </a:rPr>
              <a:t>array:</a:t>
            </a:r>
          </a:p>
        </p:txBody>
      </p:sp>
      <p:sp>
        <p:nvSpPr>
          <p:cNvPr id="157710" name="Text Box 18"/>
          <p:cNvSpPr txBox="1">
            <a:spLocks noChangeArrowheads="1"/>
          </p:cNvSpPr>
          <p:nvPr/>
        </p:nvSpPr>
        <p:spPr bwMode="auto">
          <a:xfrm>
            <a:off x="1763688" y="1916833"/>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dirty="0">
                <a:solidFill>
                  <a:srgbClr val="FFFF00"/>
                </a:solidFill>
              </a:rPr>
              <a:t>15</a:t>
            </a:r>
          </a:p>
        </p:txBody>
      </p:sp>
      <p:grpSp>
        <p:nvGrpSpPr>
          <p:cNvPr id="2" name="Group 19"/>
          <p:cNvGrpSpPr>
            <a:grpSpLocks/>
          </p:cNvGrpSpPr>
          <p:nvPr/>
        </p:nvGrpSpPr>
        <p:grpSpPr bwMode="auto">
          <a:xfrm>
            <a:off x="2362200" y="2607497"/>
            <a:ext cx="6096000" cy="887413"/>
            <a:chOff x="1488" y="1632"/>
            <a:chExt cx="3840" cy="559"/>
          </a:xfrm>
        </p:grpSpPr>
        <p:sp>
          <p:nvSpPr>
            <p:cNvPr id="157729" name="Line 20"/>
            <p:cNvSpPr>
              <a:spLocks noChangeShapeType="1"/>
            </p:cNvSpPr>
            <p:nvPr/>
          </p:nvSpPr>
          <p:spPr bwMode="auto">
            <a:xfrm>
              <a:off x="2928" y="1632"/>
              <a:ext cx="0" cy="240"/>
            </a:xfrm>
            <a:prstGeom prst="line">
              <a:avLst/>
            </a:prstGeom>
            <a:noFill/>
            <a:ln w="254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bIns="0" anchor="ctr"/>
            <a:lstStyle/>
            <a:p>
              <a:endParaRPr lang="en-US"/>
            </a:p>
          </p:txBody>
        </p:sp>
        <p:grpSp>
          <p:nvGrpSpPr>
            <p:cNvPr id="157730" name="Group 21"/>
            <p:cNvGrpSpPr>
              <a:grpSpLocks/>
            </p:cNvGrpSpPr>
            <p:nvPr/>
          </p:nvGrpSpPr>
          <p:grpSpPr bwMode="auto">
            <a:xfrm>
              <a:off x="1488" y="1968"/>
              <a:ext cx="3840" cy="223"/>
              <a:chOff x="1488" y="1968"/>
              <a:chExt cx="3840" cy="223"/>
            </a:xfrm>
          </p:grpSpPr>
          <p:sp>
            <p:nvSpPr>
              <p:cNvPr id="157732" name="Text Box 23"/>
              <p:cNvSpPr txBox="1">
                <a:spLocks noChangeArrowheads="1"/>
              </p:cNvSpPr>
              <p:nvPr/>
            </p:nvSpPr>
            <p:spPr bwMode="auto">
              <a:xfrm>
                <a:off x="1488" y="1968"/>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57733" name="Text Box 24"/>
              <p:cNvSpPr txBox="1">
                <a:spLocks noChangeArrowheads="1"/>
              </p:cNvSpPr>
              <p:nvPr/>
            </p:nvSpPr>
            <p:spPr bwMode="auto">
              <a:xfrm>
                <a:off x="1872" y="1968"/>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57734" name="Text Box 25"/>
              <p:cNvSpPr txBox="1">
                <a:spLocks noChangeArrowheads="1"/>
              </p:cNvSpPr>
              <p:nvPr/>
            </p:nvSpPr>
            <p:spPr bwMode="auto">
              <a:xfrm>
                <a:off x="2256" y="1968"/>
                <a:ext cx="384" cy="223"/>
              </a:xfrm>
              <a:prstGeom prst="rect">
                <a:avLst/>
              </a:prstGeom>
              <a:solidFill>
                <a:srgbClr val="0066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57735" name="Text Box 26"/>
              <p:cNvSpPr txBox="1">
                <a:spLocks noChangeArrowheads="1"/>
              </p:cNvSpPr>
              <p:nvPr/>
            </p:nvSpPr>
            <p:spPr bwMode="auto">
              <a:xfrm>
                <a:off x="2640" y="1968"/>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57736" name="Text Box 27"/>
              <p:cNvSpPr txBox="1">
                <a:spLocks noChangeArrowheads="1"/>
              </p:cNvSpPr>
              <p:nvPr/>
            </p:nvSpPr>
            <p:spPr bwMode="auto">
              <a:xfrm>
                <a:off x="3408" y="1968"/>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37</a:t>
                </a:r>
              </a:p>
            </p:txBody>
          </p:sp>
          <p:sp>
            <p:nvSpPr>
              <p:cNvPr id="157737" name="Text Box 28"/>
              <p:cNvSpPr txBox="1">
                <a:spLocks noChangeArrowheads="1"/>
              </p:cNvSpPr>
              <p:nvPr/>
            </p:nvSpPr>
            <p:spPr bwMode="auto">
              <a:xfrm>
                <a:off x="3792" y="1968"/>
                <a:ext cx="384" cy="223"/>
              </a:xfrm>
              <a:prstGeom prst="rect">
                <a:avLst/>
              </a:prstGeom>
              <a:solidFill>
                <a:srgbClr val="0066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13</a:t>
                </a:r>
              </a:p>
            </p:txBody>
          </p:sp>
          <p:sp>
            <p:nvSpPr>
              <p:cNvPr id="157738" name="Text Box 29"/>
              <p:cNvSpPr txBox="1">
                <a:spLocks noChangeArrowheads="1"/>
              </p:cNvSpPr>
              <p:nvPr/>
            </p:nvSpPr>
            <p:spPr bwMode="auto">
              <a:xfrm>
                <a:off x="4176" y="1968"/>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20</a:t>
                </a:r>
              </a:p>
            </p:txBody>
          </p:sp>
          <p:sp>
            <p:nvSpPr>
              <p:cNvPr id="157739" name="Text Box 30"/>
              <p:cNvSpPr txBox="1">
                <a:spLocks noChangeArrowheads="1"/>
              </p:cNvSpPr>
              <p:nvPr/>
            </p:nvSpPr>
            <p:spPr bwMode="auto">
              <a:xfrm>
                <a:off x="4560" y="1968"/>
                <a:ext cx="384" cy="223"/>
              </a:xfrm>
              <a:prstGeom prst="rect">
                <a:avLst/>
              </a:prstGeom>
              <a:solidFill>
                <a:srgbClr val="0066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7</a:t>
                </a:r>
              </a:p>
            </p:txBody>
          </p:sp>
          <p:sp>
            <p:nvSpPr>
              <p:cNvPr id="157740" name="Text Box 31"/>
              <p:cNvSpPr txBox="1">
                <a:spLocks noChangeArrowheads="1"/>
              </p:cNvSpPr>
              <p:nvPr/>
            </p:nvSpPr>
            <p:spPr bwMode="auto">
              <a:xfrm>
                <a:off x="4944" y="1968"/>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70</a:t>
                </a:r>
              </a:p>
            </p:txBody>
          </p:sp>
        </p:grpSp>
      </p:grpSp>
      <p:grpSp>
        <p:nvGrpSpPr>
          <p:cNvPr id="4" name="Group 51"/>
          <p:cNvGrpSpPr>
            <a:grpSpLocks/>
          </p:cNvGrpSpPr>
          <p:nvPr/>
        </p:nvGrpSpPr>
        <p:grpSpPr bwMode="auto">
          <a:xfrm>
            <a:off x="1752600" y="3810001"/>
            <a:ext cx="6705600" cy="887413"/>
            <a:chOff x="1104" y="2400"/>
            <a:chExt cx="4224" cy="559"/>
          </a:xfrm>
        </p:grpSpPr>
        <p:grpSp>
          <p:nvGrpSpPr>
            <p:cNvPr id="157716" name="Group 50"/>
            <p:cNvGrpSpPr>
              <a:grpSpLocks/>
            </p:cNvGrpSpPr>
            <p:nvPr/>
          </p:nvGrpSpPr>
          <p:grpSpPr bwMode="auto">
            <a:xfrm>
              <a:off x="1104" y="2736"/>
              <a:ext cx="4224" cy="223"/>
              <a:chOff x="1104" y="2736"/>
              <a:chExt cx="4224" cy="223"/>
            </a:xfrm>
          </p:grpSpPr>
          <p:sp>
            <p:nvSpPr>
              <p:cNvPr id="157718" name="Text Box 35"/>
              <p:cNvSpPr txBox="1">
                <a:spLocks noChangeArrowheads="1"/>
              </p:cNvSpPr>
              <p:nvPr/>
            </p:nvSpPr>
            <p:spPr bwMode="auto">
              <a:xfrm>
                <a:off x="1104" y="2736"/>
                <a:ext cx="384" cy="223"/>
              </a:xfrm>
              <a:prstGeom prst="rect">
                <a:avLst/>
              </a:prstGeom>
              <a:solidFill>
                <a:srgbClr val="0066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7</a:t>
                </a:r>
              </a:p>
            </p:txBody>
          </p:sp>
          <p:sp>
            <p:nvSpPr>
              <p:cNvPr id="157719" name="Text Box 36"/>
              <p:cNvSpPr txBox="1">
                <a:spLocks noChangeArrowheads="1"/>
              </p:cNvSpPr>
              <p:nvPr/>
            </p:nvSpPr>
            <p:spPr bwMode="auto">
              <a:xfrm>
                <a:off x="1488" y="2736"/>
                <a:ext cx="384" cy="223"/>
              </a:xfrm>
              <a:prstGeom prst="rect">
                <a:avLst/>
              </a:prstGeom>
              <a:solidFill>
                <a:srgbClr val="0066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14</a:t>
                </a:r>
              </a:p>
            </p:txBody>
          </p:sp>
          <p:sp>
            <p:nvSpPr>
              <p:cNvPr id="157720" name="Text Box 37"/>
              <p:cNvSpPr txBox="1">
                <a:spLocks noChangeArrowheads="1"/>
              </p:cNvSpPr>
              <p:nvPr/>
            </p:nvSpPr>
            <p:spPr bwMode="auto">
              <a:xfrm>
                <a:off x="1872" y="2736"/>
                <a:ext cx="384" cy="223"/>
              </a:xfrm>
              <a:prstGeom prst="rect">
                <a:avLst/>
              </a:prstGeom>
              <a:solidFill>
                <a:srgbClr val="0066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157721" name="Text Box 38"/>
              <p:cNvSpPr txBox="1">
                <a:spLocks noChangeArrowheads="1"/>
              </p:cNvSpPr>
              <p:nvPr/>
            </p:nvSpPr>
            <p:spPr bwMode="auto">
              <a:xfrm>
                <a:off x="2256" y="2736"/>
                <a:ext cx="384" cy="223"/>
              </a:xfrm>
              <a:prstGeom prst="rect">
                <a:avLst/>
              </a:prstGeom>
              <a:solidFill>
                <a:srgbClr val="0066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13</a:t>
                </a:r>
              </a:p>
            </p:txBody>
          </p:sp>
          <p:sp>
            <p:nvSpPr>
              <p:cNvPr id="157722" name="Text Box 39"/>
              <p:cNvSpPr txBox="1">
                <a:spLocks noChangeArrowheads="1"/>
              </p:cNvSpPr>
              <p:nvPr/>
            </p:nvSpPr>
            <p:spPr bwMode="auto">
              <a:xfrm>
                <a:off x="2640" y="2736"/>
                <a:ext cx="384" cy="223"/>
              </a:xfrm>
              <a:prstGeom prst="rect">
                <a:avLst/>
              </a:prstGeom>
              <a:solidFill>
                <a:srgbClr val="000066"/>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57723" name="Text Box 40"/>
              <p:cNvSpPr txBox="1">
                <a:spLocks noChangeArrowheads="1"/>
              </p:cNvSpPr>
              <p:nvPr/>
            </p:nvSpPr>
            <p:spPr bwMode="auto">
              <a:xfrm>
                <a:off x="3024" y="2736"/>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57724" name="Text Box 41"/>
              <p:cNvSpPr txBox="1">
                <a:spLocks noChangeArrowheads="1"/>
              </p:cNvSpPr>
              <p:nvPr/>
            </p:nvSpPr>
            <p:spPr bwMode="auto">
              <a:xfrm>
                <a:off x="3408" y="2736"/>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37</a:t>
                </a:r>
              </a:p>
            </p:txBody>
          </p:sp>
          <p:sp>
            <p:nvSpPr>
              <p:cNvPr id="157725" name="Text Box 42"/>
              <p:cNvSpPr txBox="1">
                <a:spLocks noChangeArrowheads="1"/>
              </p:cNvSpPr>
              <p:nvPr/>
            </p:nvSpPr>
            <p:spPr bwMode="auto">
              <a:xfrm>
                <a:off x="3792" y="2736"/>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57726" name="Text Box 43"/>
              <p:cNvSpPr txBox="1">
                <a:spLocks noChangeArrowheads="1"/>
              </p:cNvSpPr>
              <p:nvPr/>
            </p:nvSpPr>
            <p:spPr bwMode="auto">
              <a:xfrm>
                <a:off x="4176" y="2736"/>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20</a:t>
                </a:r>
              </a:p>
            </p:txBody>
          </p:sp>
          <p:sp>
            <p:nvSpPr>
              <p:cNvPr id="157727" name="Text Box 44"/>
              <p:cNvSpPr txBox="1">
                <a:spLocks noChangeArrowheads="1"/>
              </p:cNvSpPr>
              <p:nvPr/>
            </p:nvSpPr>
            <p:spPr bwMode="auto">
              <a:xfrm>
                <a:off x="4560" y="2736"/>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57728" name="Text Box 45"/>
              <p:cNvSpPr txBox="1">
                <a:spLocks noChangeArrowheads="1"/>
              </p:cNvSpPr>
              <p:nvPr/>
            </p:nvSpPr>
            <p:spPr bwMode="auto">
              <a:xfrm>
                <a:off x="4944" y="2736"/>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70</a:t>
                </a:r>
              </a:p>
            </p:txBody>
          </p:sp>
        </p:grpSp>
        <p:sp>
          <p:nvSpPr>
            <p:cNvPr id="157717" name="Line 46"/>
            <p:cNvSpPr>
              <a:spLocks noChangeShapeType="1"/>
            </p:cNvSpPr>
            <p:nvPr/>
          </p:nvSpPr>
          <p:spPr bwMode="auto">
            <a:xfrm>
              <a:off x="2928" y="2400"/>
              <a:ext cx="0" cy="240"/>
            </a:xfrm>
            <a:prstGeom prst="line">
              <a:avLst/>
            </a:prstGeom>
            <a:noFill/>
            <a:ln w="25400">
              <a:solidFill>
                <a:schemeClr val="bg1"/>
              </a:solidFill>
              <a:round/>
              <a:headEnd type="none" w="sm" len="sm"/>
              <a:tailEnd type="stealth" w="med" len="lg"/>
            </a:ln>
            <a:extLst>
              <a:ext uri="{909E8E84-426E-40DD-AFC4-6F175D3DCCD1}">
                <a14:hiddenFill xmlns:a14="http://schemas.microsoft.com/office/drawing/2010/main">
                  <a:noFill/>
                </a14:hiddenFill>
              </a:ext>
            </a:extLst>
          </p:spPr>
          <p:txBody>
            <a:bodyPr wrap="none" bIns="0" anchor="ctr"/>
            <a:lstStyle/>
            <a:p>
              <a:endParaRPr lang="en-US"/>
            </a:p>
          </p:txBody>
        </p:sp>
      </p:grpSp>
      <p:sp>
        <p:nvSpPr>
          <p:cNvPr id="96273" name="AutoShape 48"/>
          <p:cNvSpPr>
            <a:spLocks noChangeArrowheads="1"/>
          </p:cNvSpPr>
          <p:nvPr/>
        </p:nvSpPr>
        <p:spPr bwMode="auto">
          <a:xfrm flipV="1">
            <a:off x="4343400" y="4800600"/>
            <a:ext cx="368300" cy="596900"/>
          </a:xfrm>
          <a:prstGeom prst="downArrow">
            <a:avLst>
              <a:gd name="adj1" fmla="val 50000"/>
              <a:gd name="adj2" fmla="val 81042"/>
            </a:avLst>
          </a:prstGeom>
          <a:solidFill>
            <a:srgbClr val="FF0000"/>
          </a:solidFill>
          <a:ln w="12700">
            <a:solidFill>
              <a:schemeClr val="tx1"/>
            </a:solidFill>
            <a:miter lim="800000"/>
            <a:headEnd/>
            <a:tailEnd/>
          </a:ln>
        </p:spPr>
        <p:txBody>
          <a:bodyPr wrap="none" lIns="91435" tIns="45718" rIns="91435" bIns="45718" anchor="ctr"/>
          <a:lstStyle/>
          <a:p>
            <a:endParaRPr lang="en-AU"/>
          </a:p>
        </p:txBody>
      </p:sp>
      <p:sp>
        <p:nvSpPr>
          <p:cNvPr id="175153" name="Rectangle 49"/>
          <p:cNvSpPr>
            <a:spLocks noChangeArrowheads="1"/>
          </p:cNvSpPr>
          <p:nvPr/>
        </p:nvSpPr>
        <p:spPr bwMode="auto">
          <a:xfrm>
            <a:off x="3276600" y="5410200"/>
            <a:ext cx="29718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chemeClr val="accent2"/>
                </a:solidFill>
                <a:effectLst>
                  <a:outerShdw blurRad="38100" dist="38100" dir="2700000" algn="tl">
                    <a:srgbClr val="DDDDDD"/>
                  </a:outerShdw>
                </a:effectLst>
                <a:latin typeface="Courier New" charset="0"/>
              </a:rPr>
              <a:t>boundary: 4</a:t>
            </a:r>
          </a:p>
        </p:txBody>
      </p:sp>
      <p:sp>
        <p:nvSpPr>
          <p:cNvPr id="157715" name="Rectangle 53"/>
          <p:cNvSpPr>
            <a:spLocks noGrp="1" noChangeArrowheads="1"/>
          </p:cNvSpPr>
          <p:nvPr>
            <p:ph type="title"/>
          </p:nvPr>
        </p:nvSpPr>
        <p:spPr>
          <a:noFill/>
        </p:spPr>
        <p:txBody>
          <a:bodyPr lIns="92070" tIns="46035" rIns="92070" bIns="46035"/>
          <a:lstStyle/>
          <a:p>
            <a:pPr eaLnBrk="1" hangingPunct="1"/>
            <a:r>
              <a:rPr lang="en-US">
                <a:latin typeface="Arial" charset="0"/>
              </a:rPr>
              <a:t>Example: Quick Sort</a:t>
            </a:r>
          </a:p>
        </p:txBody>
      </p:sp>
      <p:sp>
        <p:nvSpPr>
          <p:cNvPr id="47" name="Text Box 22"/>
          <p:cNvSpPr txBox="1">
            <a:spLocks noChangeArrowheads="1"/>
          </p:cNvSpPr>
          <p:nvPr/>
        </p:nvSpPr>
        <p:spPr bwMode="auto">
          <a:xfrm>
            <a:off x="4788024" y="3140969"/>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5</a:t>
            </a:r>
          </a:p>
        </p:txBody>
      </p:sp>
      <p:sp>
        <p:nvSpPr>
          <p:cNvPr id="48" name="Text Box 18"/>
          <p:cNvSpPr txBox="1">
            <a:spLocks noChangeArrowheads="1"/>
          </p:cNvSpPr>
          <p:nvPr/>
        </p:nvSpPr>
        <p:spPr bwMode="auto">
          <a:xfrm>
            <a:off x="1763688" y="3140969"/>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Tree>
    <p:extLst>
      <p:ext uri="{BB962C8B-B14F-4D97-AF65-F5344CB8AC3E}">
        <p14:creationId xmlns:p14="http://schemas.microsoft.com/office/powerpoint/2010/main" val="18635072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1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73" grpId="0" animBg="1"/>
      <p:bldP spid="1751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ChangeArrowheads="1"/>
          </p:cNvSpPr>
          <p:nvPr/>
        </p:nvSpPr>
        <p:spPr bwMode="auto">
          <a:xfrm>
            <a:off x="1187624" y="1628775"/>
            <a:ext cx="7776864" cy="373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0" tIns="46035" rIns="92070" bIns="46035">
            <a:spAutoFit/>
          </a:bodyPr>
          <a:lstStyle/>
          <a:p>
            <a:pPr eaLnBrk="0" hangingPunct="0"/>
            <a:r>
              <a:rPr lang="en-US" sz="2000" b="1" dirty="0" err="1">
                <a:latin typeface="Courier New" charset="0"/>
              </a:rPr>
              <a:t>def</a:t>
            </a:r>
            <a:r>
              <a:rPr lang="en-US" sz="2000" b="1" dirty="0">
                <a:latin typeface="Courier New" charset="0"/>
              </a:rPr>
              <a:t> </a:t>
            </a:r>
            <a:r>
              <a:rPr lang="en-US" sz="2000" b="1" dirty="0" err="1">
                <a:latin typeface="Courier New" charset="0"/>
              </a:rPr>
              <a:t>quick_sort</a:t>
            </a:r>
            <a:r>
              <a:rPr lang="en-US" sz="2000" b="1" dirty="0">
                <a:latin typeface="Courier New" charset="0"/>
              </a:rPr>
              <a:t>(array):</a:t>
            </a:r>
          </a:p>
          <a:p>
            <a:pPr eaLnBrk="0" hangingPunct="0"/>
            <a:r>
              <a:rPr lang="en-US" sz="2000" b="1" dirty="0">
                <a:latin typeface="Courier New" charset="0"/>
              </a:rPr>
              <a:t>    start = 0</a:t>
            </a:r>
          </a:p>
          <a:p>
            <a:pPr eaLnBrk="0" hangingPunct="0"/>
            <a:r>
              <a:rPr lang="en-US" sz="2000" b="1" dirty="0">
                <a:latin typeface="Courier New" charset="0"/>
              </a:rPr>
              <a:t>    end = </a:t>
            </a:r>
            <a:r>
              <a:rPr lang="en-US" sz="2000" b="1" dirty="0" err="1">
                <a:latin typeface="Courier New" charset="0"/>
              </a:rPr>
              <a:t>len</a:t>
            </a:r>
            <a:r>
              <a:rPr lang="en-US" sz="2000" b="1" dirty="0">
                <a:latin typeface="Courier New" charset="0"/>
              </a:rPr>
              <a:t>(array)-1</a:t>
            </a:r>
          </a:p>
          <a:p>
            <a:pPr eaLnBrk="0" hangingPunct="0"/>
            <a:r>
              <a:rPr lang="en-US" sz="2000" b="1" dirty="0">
                <a:latin typeface="Courier New" charset="0"/>
              </a:rPr>
              <a:t>    </a:t>
            </a:r>
            <a:r>
              <a:rPr lang="en-US" sz="2000" b="1" dirty="0" err="1">
                <a:latin typeface="Courier New" charset="0"/>
              </a:rPr>
              <a:t>quick_sort_aux</a:t>
            </a:r>
            <a:r>
              <a:rPr lang="en-US" sz="2000" b="1" dirty="0">
                <a:latin typeface="Courier New" charset="0"/>
              </a:rPr>
              <a:t>(array, start, end) </a:t>
            </a:r>
          </a:p>
          <a:p>
            <a:pPr eaLnBrk="0" hangingPunct="0"/>
            <a:endParaRPr lang="en-US" sz="2000" b="1" dirty="0">
              <a:latin typeface="Courier New" charset="0"/>
            </a:endParaRPr>
          </a:p>
          <a:p>
            <a:pPr eaLnBrk="0" hangingPunct="0"/>
            <a:r>
              <a:rPr lang="en-US" sz="2000" b="1" dirty="0" err="1">
                <a:latin typeface="Courier New" charset="0"/>
              </a:rPr>
              <a:t>def</a:t>
            </a:r>
            <a:r>
              <a:rPr lang="en-US" sz="2000" b="1" dirty="0">
                <a:latin typeface="Courier New" charset="0"/>
              </a:rPr>
              <a:t> </a:t>
            </a:r>
            <a:r>
              <a:rPr lang="en-US" sz="2000" b="1" dirty="0" err="1">
                <a:latin typeface="Courier New" charset="0"/>
              </a:rPr>
              <a:t>quick_sort_aux</a:t>
            </a:r>
            <a:r>
              <a:rPr lang="en-US" sz="2000" b="1" dirty="0">
                <a:latin typeface="Courier New" charset="0"/>
              </a:rPr>
              <a:t>(array, start, end):</a:t>
            </a:r>
          </a:p>
          <a:p>
            <a:pPr eaLnBrk="0" hangingPunct="0"/>
            <a:r>
              <a:rPr lang="en-US" sz="2000" b="1" dirty="0">
                <a:latin typeface="Courier New" charset="0"/>
              </a:rPr>
              <a:t>    if start &lt; end:</a:t>
            </a:r>
          </a:p>
          <a:p>
            <a:pPr eaLnBrk="0" hangingPunct="0"/>
            <a:r>
              <a:rPr lang="en-US" sz="2000" b="1" dirty="0">
                <a:latin typeface="Courier New" charset="0"/>
              </a:rPr>
              <a:t>        boundary = partition(array, start, end)</a:t>
            </a:r>
          </a:p>
          <a:p>
            <a:pPr eaLnBrk="0" hangingPunct="0"/>
            <a:r>
              <a:rPr lang="en-US" sz="2000" b="1" dirty="0">
                <a:latin typeface="Courier New" charset="0"/>
              </a:rPr>
              <a:t>        </a:t>
            </a:r>
            <a:r>
              <a:rPr lang="en-US" sz="2000" b="1" dirty="0" err="1">
                <a:latin typeface="Courier New" charset="0"/>
              </a:rPr>
              <a:t>quick_sort_aux</a:t>
            </a:r>
            <a:r>
              <a:rPr lang="en-US" sz="2000" b="1" dirty="0">
                <a:latin typeface="Courier New" charset="0"/>
              </a:rPr>
              <a:t>(array, start, boundary-1)</a:t>
            </a:r>
          </a:p>
          <a:p>
            <a:pPr eaLnBrk="0" hangingPunct="0"/>
            <a:r>
              <a:rPr lang="en-US" sz="2000" b="1" dirty="0">
                <a:latin typeface="Courier New" charset="0"/>
              </a:rPr>
              <a:t>        </a:t>
            </a:r>
            <a:r>
              <a:rPr lang="en-US" sz="2000" b="1" dirty="0" err="1">
                <a:latin typeface="Courier New" charset="0"/>
              </a:rPr>
              <a:t>quick_sort_aux</a:t>
            </a:r>
            <a:r>
              <a:rPr lang="en-US" sz="2000" b="1" dirty="0">
                <a:latin typeface="Courier New" charset="0"/>
              </a:rPr>
              <a:t>(array, boundary+1, end)</a:t>
            </a:r>
          </a:p>
          <a:p>
            <a:pPr eaLnBrk="0" hangingPunct="0"/>
            <a:endParaRPr lang="en-US" sz="2000" b="1" dirty="0">
              <a:latin typeface="Courier New" charset="0"/>
            </a:endParaRPr>
          </a:p>
          <a:p>
            <a:pPr eaLnBrk="0" hangingPunct="0"/>
            <a:endParaRPr lang="en-US" sz="2000" b="1" dirty="0">
              <a:latin typeface="Courier New" charset="0"/>
            </a:endParaRPr>
          </a:p>
        </p:txBody>
      </p:sp>
      <p:sp>
        <p:nvSpPr>
          <p:cNvPr id="159746" name="Rectangle 3"/>
          <p:cNvSpPr txBox="1">
            <a:spLocks noChangeArrowheads="1"/>
          </p:cNvSpPr>
          <p:nvPr/>
        </p:nvSpPr>
        <p:spPr bwMode="auto">
          <a:xfrm>
            <a:off x="1187624" y="260649"/>
            <a:ext cx="604867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0" tIns="46035" rIns="92070" bIns="46035"/>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b="1" dirty="0">
                <a:solidFill>
                  <a:schemeClr val="tx2"/>
                </a:solidFill>
              </a:rPr>
              <a:t>Quick Sort method</a:t>
            </a:r>
          </a:p>
        </p:txBody>
      </p:sp>
    </p:spTree>
    <p:extLst>
      <p:ext uri="{BB962C8B-B14F-4D97-AF65-F5344CB8AC3E}">
        <p14:creationId xmlns:p14="http://schemas.microsoft.com/office/powerpoint/2010/main" val="4051864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41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19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41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1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41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419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419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41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7" name="Rectangle 11"/>
          <p:cNvSpPr>
            <a:spLocks noChangeArrowheads="1"/>
          </p:cNvSpPr>
          <p:nvPr/>
        </p:nvSpPr>
        <p:spPr bwMode="auto">
          <a:xfrm>
            <a:off x="1403648" y="1772817"/>
            <a:ext cx="6515100" cy="5572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163848" name="Line 12"/>
          <p:cNvSpPr>
            <a:spLocks noChangeShapeType="1"/>
          </p:cNvSpPr>
          <p:nvPr/>
        </p:nvSpPr>
        <p:spPr bwMode="auto">
          <a:xfrm>
            <a:off x="4323060" y="1768054"/>
            <a:ext cx="0" cy="56673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63849" name="Line 13"/>
          <p:cNvSpPr>
            <a:spLocks noChangeShapeType="1"/>
          </p:cNvSpPr>
          <p:nvPr/>
        </p:nvSpPr>
        <p:spPr bwMode="auto">
          <a:xfrm>
            <a:off x="4773910" y="1768054"/>
            <a:ext cx="0" cy="56673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63850" name="Line 14"/>
          <p:cNvSpPr>
            <a:spLocks noChangeShapeType="1"/>
          </p:cNvSpPr>
          <p:nvPr/>
        </p:nvSpPr>
        <p:spPr bwMode="auto">
          <a:xfrm>
            <a:off x="1846560" y="1768054"/>
            <a:ext cx="0" cy="56673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63851" name="Rectangle 15"/>
          <p:cNvSpPr>
            <a:spLocks noChangeArrowheads="1"/>
          </p:cNvSpPr>
          <p:nvPr/>
        </p:nvSpPr>
        <p:spPr bwMode="auto">
          <a:xfrm>
            <a:off x="1403648" y="1836316"/>
            <a:ext cx="449262" cy="5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0" tIns="46035" rIns="92070" bIns="46035">
            <a:spAutoFit/>
          </a:bodyPr>
          <a:lstStyle/>
          <a:p>
            <a:pPr eaLnBrk="0" hangingPunct="0">
              <a:spcBef>
                <a:spcPct val="50000"/>
              </a:spcBef>
            </a:pPr>
            <a:r>
              <a:rPr lang="en-US" sz="3200">
                <a:solidFill>
                  <a:srgbClr val="333399"/>
                </a:solidFill>
              </a:rPr>
              <a:t>p</a:t>
            </a:r>
          </a:p>
        </p:txBody>
      </p:sp>
      <p:sp>
        <p:nvSpPr>
          <p:cNvPr id="163852" name="Rectangle 16"/>
          <p:cNvSpPr>
            <a:spLocks noChangeArrowheads="1"/>
          </p:cNvSpPr>
          <p:nvPr/>
        </p:nvSpPr>
        <p:spPr bwMode="auto">
          <a:xfrm>
            <a:off x="4329410" y="1772817"/>
            <a:ext cx="450850" cy="566738"/>
          </a:xfrm>
          <a:prstGeom prst="rect">
            <a:avLst/>
          </a:prstGeom>
          <a:solidFill>
            <a:srgbClr val="31D462"/>
          </a:solidFill>
          <a:ln w="25400">
            <a:solidFill>
              <a:schemeClr val="tx1"/>
            </a:solidFill>
            <a:miter lim="800000"/>
            <a:headEnd/>
            <a:tailEnd/>
          </a:ln>
        </p:spPr>
        <p:txBody>
          <a:bodyPr wrap="none" lIns="91435" tIns="45718" rIns="91435" bIns="0" anchor="ctr"/>
          <a:lstStyle/>
          <a:p>
            <a:endParaRPr lang="en-AU"/>
          </a:p>
        </p:txBody>
      </p:sp>
      <p:sp>
        <p:nvSpPr>
          <p:cNvPr id="183313" name="Rectangle 17"/>
          <p:cNvSpPr>
            <a:spLocks noChangeArrowheads="1"/>
          </p:cNvSpPr>
          <p:nvPr/>
        </p:nvSpPr>
        <p:spPr bwMode="auto">
          <a:xfrm>
            <a:off x="395536" y="1340768"/>
            <a:ext cx="1425575" cy="399548"/>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400" b="1" dirty="0">
                <a:solidFill>
                  <a:srgbClr val="333399"/>
                </a:solidFill>
                <a:effectLst>
                  <a:outerShdw blurRad="38100" dist="38100" dir="2700000" algn="tl">
                    <a:srgbClr val="DDDDDD"/>
                  </a:outerShdw>
                </a:effectLst>
                <a:latin typeface="Courier New" charset="0"/>
              </a:rPr>
              <a:t>0</a:t>
            </a:r>
          </a:p>
        </p:txBody>
      </p:sp>
      <p:sp>
        <p:nvSpPr>
          <p:cNvPr id="163854" name="Rectangle 19"/>
          <p:cNvSpPr>
            <a:spLocks noChangeArrowheads="1"/>
          </p:cNvSpPr>
          <p:nvPr/>
        </p:nvSpPr>
        <p:spPr bwMode="auto">
          <a:xfrm>
            <a:off x="3884911" y="2852936"/>
            <a:ext cx="2476500" cy="566738"/>
          </a:xfrm>
          <a:prstGeom prst="rect">
            <a:avLst/>
          </a:prstGeom>
          <a:solidFill>
            <a:srgbClr val="FF0000"/>
          </a:solidFill>
          <a:ln w="12700">
            <a:solidFill>
              <a:schemeClr val="tx1"/>
            </a:solidFill>
            <a:miter lim="800000"/>
            <a:headEnd/>
            <a:tailEnd/>
          </a:ln>
        </p:spPr>
        <p:txBody>
          <a:bodyPr wrap="none" lIns="91435" tIns="45718" rIns="91435" bIns="0" anchor="ctr"/>
          <a:lstStyle/>
          <a:p>
            <a:endParaRPr lang="en-AU"/>
          </a:p>
        </p:txBody>
      </p:sp>
      <p:sp>
        <p:nvSpPr>
          <p:cNvPr id="163855" name="Rectangle 20"/>
          <p:cNvSpPr>
            <a:spLocks noChangeArrowheads="1"/>
          </p:cNvSpPr>
          <p:nvPr/>
        </p:nvSpPr>
        <p:spPr bwMode="auto">
          <a:xfrm>
            <a:off x="1852910" y="2852936"/>
            <a:ext cx="2025650" cy="566738"/>
          </a:xfrm>
          <a:prstGeom prst="rect">
            <a:avLst/>
          </a:prstGeom>
          <a:solidFill>
            <a:srgbClr val="660066"/>
          </a:solidFill>
          <a:ln w="25400">
            <a:solidFill>
              <a:schemeClr val="tx1"/>
            </a:solidFill>
            <a:miter lim="800000"/>
            <a:headEnd/>
            <a:tailEnd/>
          </a:ln>
        </p:spPr>
        <p:txBody>
          <a:bodyPr wrap="none" lIns="91435" tIns="45718" rIns="91435" bIns="0" anchor="ctr"/>
          <a:lstStyle/>
          <a:p>
            <a:endParaRPr lang="en-AU"/>
          </a:p>
        </p:txBody>
      </p:sp>
      <p:sp>
        <p:nvSpPr>
          <p:cNvPr id="163856" name="Rectangle 21"/>
          <p:cNvSpPr>
            <a:spLocks noChangeArrowheads="1"/>
          </p:cNvSpPr>
          <p:nvPr/>
        </p:nvSpPr>
        <p:spPr bwMode="auto">
          <a:xfrm>
            <a:off x="1403648" y="2852936"/>
            <a:ext cx="6515100" cy="5667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163857" name="Line 22"/>
          <p:cNvSpPr>
            <a:spLocks noChangeShapeType="1"/>
          </p:cNvSpPr>
          <p:nvPr/>
        </p:nvSpPr>
        <p:spPr bwMode="auto">
          <a:xfrm>
            <a:off x="1846560" y="2848174"/>
            <a:ext cx="0" cy="5715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63858" name="Line 23"/>
          <p:cNvSpPr>
            <a:spLocks noChangeShapeType="1"/>
          </p:cNvSpPr>
          <p:nvPr/>
        </p:nvSpPr>
        <p:spPr bwMode="auto">
          <a:xfrm>
            <a:off x="3878560" y="2852936"/>
            <a:ext cx="0" cy="5730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63859" name="Rectangle 24"/>
          <p:cNvSpPr>
            <a:spLocks noChangeArrowheads="1"/>
          </p:cNvSpPr>
          <p:nvPr/>
        </p:nvSpPr>
        <p:spPr bwMode="auto">
          <a:xfrm>
            <a:off x="1403648" y="2911675"/>
            <a:ext cx="449262" cy="5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0" tIns="46035" rIns="92070" bIns="46035">
            <a:spAutoFit/>
          </a:bodyPr>
          <a:lstStyle/>
          <a:p>
            <a:pPr eaLnBrk="0" hangingPunct="0">
              <a:spcBef>
                <a:spcPct val="50000"/>
              </a:spcBef>
            </a:pPr>
            <a:r>
              <a:rPr lang="en-US" sz="3200">
                <a:solidFill>
                  <a:srgbClr val="333399"/>
                </a:solidFill>
              </a:rPr>
              <a:t>p</a:t>
            </a:r>
          </a:p>
        </p:txBody>
      </p:sp>
      <p:sp>
        <p:nvSpPr>
          <p:cNvPr id="163860" name="Line 25"/>
          <p:cNvSpPr>
            <a:spLocks noChangeShapeType="1"/>
          </p:cNvSpPr>
          <p:nvPr/>
        </p:nvSpPr>
        <p:spPr bwMode="auto">
          <a:xfrm>
            <a:off x="6355060" y="2852936"/>
            <a:ext cx="0" cy="5730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63861" name="Rectangle 26"/>
          <p:cNvSpPr>
            <a:spLocks noChangeArrowheads="1"/>
          </p:cNvSpPr>
          <p:nvPr/>
        </p:nvSpPr>
        <p:spPr bwMode="auto">
          <a:xfrm>
            <a:off x="2303761" y="2916436"/>
            <a:ext cx="1198563" cy="5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0" tIns="46035" rIns="92070" bIns="46035">
            <a:spAutoFit/>
          </a:bodyPr>
          <a:lstStyle/>
          <a:p>
            <a:pPr eaLnBrk="0" hangingPunct="0">
              <a:spcBef>
                <a:spcPct val="50000"/>
              </a:spcBef>
            </a:pPr>
            <a:r>
              <a:rPr lang="en-US" sz="3200">
                <a:solidFill>
                  <a:schemeClr val="bg1"/>
                </a:solidFill>
              </a:rPr>
              <a:t>x &lt; p</a:t>
            </a:r>
          </a:p>
        </p:txBody>
      </p:sp>
      <p:sp>
        <p:nvSpPr>
          <p:cNvPr id="163862" name="Rectangle 27"/>
          <p:cNvSpPr>
            <a:spLocks noChangeArrowheads="1"/>
          </p:cNvSpPr>
          <p:nvPr/>
        </p:nvSpPr>
        <p:spPr bwMode="auto">
          <a:xfrm>
            <a:off x="4481810" y="2916436"/>
            <a:ext cx="1430338" cy="5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0" tIns="46035" rIns="92070" bIns="46035">
            <a:spAutoFit/>
          </a:bodyPr>
          <a:lstStyle/>
          <a:p>
            <a:pPr eaLnBrk="0" hangingPunct="0">
              <a:spcBef>
                <a:spcPct val="50000"/>
              </a:spcBef>
            </a:pPr>
            <a:r>
              <a:rPr lang="en-US" sz="3200">
                <a:solidFill>
                  <a:srgbClr val="333399"/>
                </a:solidFill>
              </a:rPr>
              <a:t>x &gt;= p</a:t>
            </a:r>
          </a:p>
        </p:txBody>
      </p:sp>
      <p:sp>
        <p:nvSpPr>
          <p:cNvPr id="163863" name="Rectangle 28"/>
          <p:cNvSpPr>
            <a:spLocks noChangeArrowheads="1"/>
          </p:cNvSpPr>
          <p:nvPr/>
        </p:nvSpPr>
        <p:spPr bwMode="auto">
          <a:xfrm>
            <a:off x="6355060" y="2852936"/>
            <a:ext cx="1576388" cy="566738"/>
          </a:xfrm>
          <a:prstGeom prst="rect">
            <a:avLst/>
          </a:prstGeom>
          <a:solidFill>
            <a:srgbClr val="4D4D4D"/>
          </a:solidFill>
          <a:ln w="25400">
            <a:solidFill>
              <a:schemeClr val="tx1"/>
            </a:solidFill>
            <a:miter lim="800000"/>
            <a:headEnd/>
            <a:tailEnd/>
          </a:ln>
        </p:spPr>
        <p:txBody>
          <a:bodyPr wrap="none" lIns="91435" tIns="45718" rIns="91435" bIns="0" anchor="ctr"/>
          <a:lstStyle/>
          <a:p>
            <a:endParaRPr lang="en-AU"/>
          </a:p>
        </p:txBody>
      </p:sp>
      <p:sp>
        <p:nvSpPr>
          <p:cNvPr id="163864" name="Rectangle 38"/>
          <p:cNvSpPr>
            <a:spLocks noChangeArrowheads="1"/>
          </p:cNvSpPr>
          <p:nvPr/>
        </p:nvSpPr>
        <p:spPr bwMode="auto">
          <a:xfrm>
            <a:off x="5605761" y="5229201"/>
            <a:ext cx="2320925" cy="566738"/>
          </a:xfrm>
          <a:prstGeom prst="rect">
            <a:avLst/>
          </a:prstGeom>
          <a:solidFill>
            <a:srgbClr val="FF0000"/>
          </a:solidFill>
          <a:ln w="12700">
            <a:solidFill>
              <a:schemeClr val="tx1"/>
            </a:solidFill>
            <a:miter lim="800000"/>
            <a:headEnd/>
            <a:tailEnd/>
          </a:ln>
        </p:spPr>
        <p:txBody>
          <a:bodyPr wrap="none" lIns="91435" tIns="45718" rIns="91435" bIns="0" anchor="ctr"/>
          <a:lstStyle/>
          <a:p>
            <a:endParaRPr lang="en-AU"/>
          </a:p>
        </p:txBody>
      </p:sp>
      <p:sp>
        <p:nvSpPr>
          <p:cNvPr id="163865" name="Rectangle 39"/>
          <p:cNvSpPr>
            <a:spLocks noChangeArrowheads="1"/>
          </p:cNvSpPr>
          <p:nvPr/>
        </p:nvSpPr>
        <p:spPr bwMode="auto">
          <a:xfrm>
            <a:off x="1403648" y="5229201"/>
            <a:ext cx="3751262" cy="566738"/>
          </a:xfrm>
          <a:prstGeom prst="rect">
            <a:avLst/>
          </a:prstGeom>
          <a:solidFill>
            <a:srgbClr val="660066"/>
          </a:solidFill>
          <a:ln w="25400">
            <a:solidFill>
              <a:schemeClr val="tx1"/>
            </a:solidFill>
            <a:miter lim="800000"/>
            <a:headEnd/>
            <a:tailEnd/>
          </a:ln>
        </p:spPr>
        <p:txBody>
          <a:bodyPr wrap="none" lIns="91435" tIns="45718" rIns="91435" bIns="0" anchor="ctr"/>
          <a:lstStyle/>
          <a:p>
            <a:endParaRPr lang="en-AU"/>
          </a:p>
        </p:txBody>
      </p:sp>
      <p:sp>
        <p:nvSpPr>
          <p:cNvPr id="163866" name="Rectangle 40"/>
          <p:cNvSpPr>
            <a:spLocks noChangeArrowheads="1"/>
          </p:cNvSpPr>
          <p:nvPr/>
        </p:nvSpPr>
        <p:spPr bwMode="auto">
          <a:xfrm>
            <a:off x="1403648" y="5229201"/>
            <a:ext cx="6515100" cy="5667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163867" name="Line 41"/>
          <p:cNvSpPr>
            <a:spLocks noChangeShapeType="1"/>
          </p:cNvSpPr>
          <p:nvPr/>
        </p:nvSpPr>
        <p:spPr bwMode="auto">
          <a:xfrm>
            <a:off x="1846560" y="5224438"/>
            <a:ext cx="0" cy="5715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63868" name="Line 42"/>
          <p:cNvSpPr>
            <a:spLocks noChangeShapeType="1"/>
          </p:cNvSpPr>
          <p:nvPr/>
        </p:nvSpPr>
        <p:spPr bwMode="auto">
          <a:xfrm>
            <a:off x="5154910" y="5229200"/>
            <a:ext cx="0" cy="5715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63869" name="Rectangle 43"/>
          <p:cNvSpPr>
            <a:spLocks noChangeArrowheads="1"/>
          </p:cNvSpPr>
          <p:nvPr/>
        </p:nvSpPr>
        <p:spPr bwMode="auto">
          <a:xfrm>
            <a:off x="5154911" y="5292700"/>
            <a:ext cx="450850" cy="5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0" tIns="46035" rIns="92070" bIns="46035">
            <a:spAutoFit/>
          </a:bodyPr>
          <a:lstStyle/>
          <a:p>
            <a:pPr eaLnBrk="0" hangingPunct="0">
              <a:spcBef>
                <a:spcPct val="50000"/>
              </a:spcBef>
            </a:pPr>
            <a:r>
              <a:rPr lang="en-US" sz="3200">
                <a:solidFill>
                  <a:srgbClr val="333399"/>
                </a:solidFill>
              </a:rPr>
              <a:t>p</a:t>
            </a:r>
          </a:p>
        </p:txBody>
      </p:sp>
      <p:sp>
        <p:nvSpPr>
          <p:cNvPr id="163870" name="Rectangle 44"/>
          <p:cNvSpPr>
            <a:spLocks noChangeArrowheads="1"/>
          </p:cNvSpPr>
          <p:nvPr/>
        </p:nvSpPr>
        <p:spPr bwMode="auto">
          <a:xfrm>
            <a:off x="3053060" y="5294288"/>
            <a:ext cx="1200150" cy="5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0" tIns="46035" rIns="92070" bIns="46035">
            <a:spAutoFit/>
          </a:bodyPr>
          <a:lstStyle/>
          <a:p>
            <a:pPr eaLnBrk="0" hangingPunct="0">
              <a:spcBef>
                <a:spcPct val="50000"/>
              </a:spcBef>
            </a:pPr>
            <a:r>
              <a:rPr lang="en-US" sz="3200">
                <a:solidFill>
                  <a:schemeClr val="bg1"/>
                </a:solidFill>
              </a:rPr>
              <a:t>x &lt; p</a:t>
            </a:r>
          </a:p>
        </p:txBody>
      </p:sp>
      <p:sp>
        <p:nvSpPr>
          <p:cNvPr id="163871" name="Rectangle 45"/>
          <p:cNvSpPr>
            <a:spLocks noChangeArrowheads="1"/>
          </p:cNvSpPr>
          <p:nvPr/>
        </p:nvSpPr>
        <p:spPr bwMode="auto">
          <a:xfrm>
            <a:off x="6280449" y="5292701"/>
            <a:ext cx="1430337" cy="5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0" tIns="46035" rIns="92070" bIns="46035">
            <a:spAutoFit/>
          </a:bodyPr>
          <a:lstStyle/>
          <a:p>
            <a:pPr eaLnBrk="0" hangingPunct="0">
              <a:spcBef>
                <a:spcPct val="50000"/>
              </a:spcBef>
            </a:pPr>
            <a:r>
              <a:rPr lang="en-US" sz="3200">
                <a:solidFill>
                  <a:srgbClr val="333399"/>
                </a:solidFill>
              </a:rPr>
              <a:t>x &gt;= p</a:t>
            </a:r>
          </a:p>
        </p:txBody>
      </p:sp>
      <p:sp>
        <p:nvSpPr>
          <p:cNvPr id="163873" name="Rectangle 30"/>
          <p:cNvSpPr>
            <a:spLocks noChangeArrowheads="1"/>
          </p:cNvSpPr>
          <p:nvPr/>
        </p:nvSpPr>
        <p:spPr bwMode="auto">
          <a:xfrm>
            <a:off x="5588547" y="4005065"/>
            <a:ext cx="2320925" cy="566737"/>
          </a:xfrm>
          <a:prstGeom prst="rect">
            <a:avLst/>
          </a:prstGeom>
          <a:solidFill>
            <a:srgbClr val="FF0000"/>
          </a:solidFill>
          <a:ln w="12700">
            <a:solidFill>
              <a:schemeClr val="tx1"/>
            </a:solidFill>
            <a:miter lim="800000"/>
            <a:headEnd/>
            <a:tailEnd/>
          </a:ln>
        </p:spPr>
        <p:txBody>
          <a:bodyPr wrap="none" lIns="91435" tIns="45718" rIns="91435" bIns="0" anchor="ctr"/>
          <a:lstStyle/>
          <a:p>
            <a:endParaRPr lang="en-AU"/>
          </a:p>
        </p:txBody>
      </p:sp>
      <p:sp>
        <p:nvSpPr>
          <p:cNvPr id="163874" name="Rectangle 31"/>
          <p:cNvSpPr>
            <a:spLocks noChangeArrowheads="1"/>
          </p:cNvSpPr>
          <p:nvPr/>
        </p:nvSpPr>
        <p:spPr bwMode="auto">
          <a:xfrm>
            <a:off x="1835696" y="4005065"/>
            <a:ext cx="3752850" cy="566737"/>
          </a:xfrm>
          <a:prstGeom prst="rect">
            <a:avLst/>
          </a:prstGeom>
          <a:solidFill>
            <a:srgbClr val="660066"/>
          </a:solidFill>
          <a:ln w="25400">
            <a:solidFill>
              <a:schemeClr val="tx1"/>
            </a:solidFill>
            <a:miter lim="800000"/>
            <a:headEnd/>
            <a:tailEnd/>
          </a:ln>
        </p:spPr>
        <p:txBody>
          <a:bodyPr wrap="none" lIns="91435" tIns="45718" rIns="91435" bIns="0" anchor="ctr"/>
          <a:lstStyle/>
          <a:p>
            <a:endParaRPr lang="en-AU"/>
          </a:p>
        </p:txBody>
      </p:sp>
      <p:sp>
        <p:nvSpPr>
          <p:cNvPr id="163875" name="Rectangle 32"/>
          <p:cNvSpPr>
            <a:spLocks noChangeArrowheads="1"/>
          </p:cNvSpPr>
          <p:nvPr/>
        </p:nvSpPr>
        <p:spPr bwMode="auto">
          <a:xfrm>
            <a:off x="1386434" y="4005065"/>
            <a:ext cx="6515100" cy="56673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163876" name="Line 33"/>
          <p:cNvSpPr>
            <a:spLocks noChangeShapeType="1"/>
          </p:cNvSpPr>
          <p:nvPr/>
        </p:nvSpPr>
        <p:spPr bwMode="auto">
          <a:xfrm>
            <a:off x="1829346" y="4000301"/>
            <a:ext cx="0" cy="5715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63877" name="Rectangle 34"/>
          <p:cNvSpPr>
            <a:spLocks noChangeArrowheads="1"/>
          </p:cNvSpPr>
          <p:nvPr/>
        </p:nvSpPr>
        <p:spPr bwMode="auto">
          <a:xfrm>
            <a:off x="1386434" y="4063801"/>
            <a:ext cx="449262" cy="5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0" tIns="46035" rIns="92070" bIns="46035">
            <a:spAutoFit/>
          </a:bodyPr>
          <a:lstStyle/>
          <a:p>
            <a:pPr eaLnBrk="0" hangingPunct="0">
              <a:spcBef>
                <a:spcPct val="50000"/>
              </a:spcBef>
            </a:pPr>
            <a:r>
              <a:rPr lang="en-US" sz="3200">
                <a:solidFill>
                  <a:srgbClr val="333399"/>
                </a:solidFill>
              </a:rPr>
              <a:t>p</a:t>
            </a:r>
          </a:p>
        </p:txBody>
      </p:sp>
      <p:sp>
        <p:nvSpPr>
          <p:cNvPr id="163878" name="Rectangle 35"/>
          <p:cNvSpPr>
            <a:spLocks noChangeArrowheads="1"/>
          </p:cNvSpPr>
          <p:nvPr/>
        </p:nvSpPr>
        <p:spPr bwMode="auto">
          <a:xfrm>
            <a:off x="3035846" y="4068565"/>
            <a:ext cx="1200150" cy="5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0" tIns="46035" rIns="92070" bIns="46035">
            <a:spAutoFit/>
          </a:bodyPr>
          <a:lstStyle/>
          <a:p>
            <a:pPr eaLnBrk="0" hangingPunct="0">
              <a:spcBef>
                <a:spcPct val="50000"/>
              </a:spcBef>
            </a:pPr>
            <a:r>
              <a:rPr lang="en-US" sz="3200">
                <a:solidFill>
                  <a:schemeClr val="bg1"/>
                </a:solidFill>
              </a:rPr>
              <a:t>x &lt; p</a:t>
            </a:r>
          </a:p>
        </p:txBody>
      </p:sp>
      <p:sp>
        <p:nvSpPr>
          <p:cNvPr id="163879" name="Rectangle 36"/>
          <p:cNvSpPr>
            <a:spLocks noChangeArrowheads="1"/>
          </p:cNvSpPr>
          <p:nvPr/>
        </p:nvSpPr>
        <p:spPr bwMode="auto">
          <a:xfrm>
            <a:off x="6263235" y="4068565"/>
            <a:ext cx="1430337" cy="5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0" tIns="46035" rIns="92070" bIns="46035">
            <a:spAutoFit/>
          </a:bodyPr>
          <a:lstStyle/>
          <a:p>
            <a:pPr eaLnBrk="0" hangingPunct="0">
              <a:spcBef>
                <a:spcPct val="50000"/>
              </a:spcBef>
            </a:pPr>
            <a:r>
              <a:rPr lang="en-US" sz="3200">
                <a:solidFill>
                  <a:srgbClr val="333399"/>
                </a:solidFill>
              </a:rPr>
              <a:t>x &gt;= p</a:t>
            </a:r>
          </a:p>
        </p:txBody>
      </p:sp>
      <p:sp>
        <p:nvSpPr>
          <p:cNvPr id="163880" name="Line 46"/>
          <p:cNvSpPr>
            <a:spLocks noChangeShapeType="1"/>
          </p:cNvSpPr>
          <p:nvPr/>
        </p:nvSpPr>
        <p:spPr bwMode="auto">
          <a:xfrm>
            <a:off x="5137696" y="4005065"/>
            <a:ext cx="0" cy="57308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163881" name="Title 1"/>
          <p:cNvSpPr>
            <a:spLocks noGrp="1"/>
          </p:cNvSpPr>
          <p:nvPr>
            <p:ph type="title"/>
          </p:nvPr>
        </p:nvSpPr>
        <p:spPr/>
        <p:txBody>
          <a:bodyPr/>
          <a:lstStyle/>
          <a:p>
            <a:pPr eaLnBrk="1" hangingPunct="1"/>
            <a:r>
              <a:rPr lang="en-US">
                <a:latin typeface="Arial" charset="0"/>
              </a:rPr>
              <a:t>Partition: Checklist</a:t>
            </a:r>
          </a:p>
        </p:txBody>
      </p:sp>
      <p:cxnSp>
        <p:nvCxnSpPr>
          <p:cNvPr id="163882" name="AutoShape 49"/>
          <p:cNvCxnSpPr>
            <a:cxnSpLocks noChangeShapeType="1"/>
          </p:cNvCxnSpPr>
          <p:nvPr/>
        </p:nvCxnSpPr>
        <p:spPr bwMode="auto">
          <a:xfrm rot="16200000" flipH="1">
            <a:off x="3386685" y="2836664"/>
            <a:ext cx="46037" cy="3455987"/>
          </a:xfrm>
          <a:prstGeom prst="curvedConnector3">
            <a:avLst>
              <a:gd name="adj1" fmla="val 408569"/>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87573485"/>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9" name="Rectangle 15"/>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
        <p:nvSpPr>
          <p:cNvPr id="185362" name="AutoShape 18"/>
          <p:cNvSpPr>
            <a:spLocks noChangeArrowheads="1"/>
          </p:cNvSpPr>
          <p:nvPr/>
        </p:nvSpPr>
        <p:spPr bwMode="auto">
          <a:xfrm>
            <a:off x="1979712" y="1844824"/>
            <a:ext cx="368300" cy="596900"/>
          </a:xfrm>
          <a:prstGeom prst="downArrow">
            <a:avLst>
              <a:gd name="adj1" fmla="val 50000"/>
              <a:gd name="adj2" fmla="val 81042"/>
            </a:avLst>
          </a:prstGeom>
          <a:solidFill>
            <a:srgbClr val="FF0000"/>
          </a:solidFill>
          <a:ln w="12700">
            <a:solidFill>
              <a:schemeClr val="tx1"/>
            </a:solidFill>
            <a:miter lim="800000"/>
            <a:headEnd/>
            <a:tailEnd/>
          </a:ln>
        </p:spPr>
        <p:txBody>
          <a:bodyPr wrap="none" lIns="91435" tIns="45718" rIns="91435" bIns="45718" anchor="ctr"/>
          <a:lstStyle/>
          <a:p>
            <a:endParaRPr lang="en-AU"/>
          </a:p>
        </p:txBody>
      </p:sp>
      <p:sp>
        <p:nvSpPr>
          <p:cNvPr id="185363" name="Rectangle 19"/>
          <p:cNvSpPr>
            <a:spLocks noChangeArrowheads="1"/>
          </p:cNvSpPr>
          <p:nvPr/>
        </p:nvSpPr>
        <p:spPr bwMode="auto">
          <a:xfrm>
            <a:off x="1022648" y="1263824"/>
            <a:ext cx="3477344" cy="452048"/>
          </a:xfrm>
          <a:prstGeom prst="rect">
            <a:avLst/>
          </a:prstGeom>
          <a:noFill/>
          <a:ln w="25400">
            <a:noFill/>
            <a:miter lim="800000"/>
            <a:headEnd/>
            <a:tailEnd/>
          </a:ln>
          <a:effectLst/>
        </p:spPr>
        <p:txBody>
          <a:bodyPr wrap="square" lIns="92070" tIns="46035" rIns="92070" bIns="46035">
            <a:spAutoFit/>
          </a:bodyPr>
          <a:lstStyle/>
          <a:p>
            <a:pPr eaLnBrk="0" hangingPunct="0">
              <a:spcBef>
                <a:spcPct val="50000"/>
              </a:spcBef>
              <a:defRPr/>
            </a:pPr>
            <a:r>
              <a:rPr lang="en-US" sz="2800" dirty="0">
                <a:solidFill>
                  <a:srgbClr val="333399"/>
                </a:solidFill>
                <a:effectLst>
                  <a:outerShdw blurRad="38100" dist="38100" dir="2700000" algn="tl">
                    <a:srgbClr val="DDDDDD"/>
                  </a:outerShdw>
                </a:effectLst>
                <a:latin typeface="+mn-lt"/>
              </a:rPr>
              <a:t>pick item in position </a:t>
            </a:r>
            <a:r>
              <a:rPr lang="en-US" sz="2800" b="1" dirty="0">
                <a:solidFill>
                  <a:srgbClr val="333399"/>
                </a:solidFill>
                <a:effectLst>
                  <a:outerShdw blurRad="38100" dist="38100" dir="2700000" algn="tl">
                    <a:srgbClr val="DDDDDD"/>
                  </a:outerShdw>
                </a:effectLst>
                <a:latin typeface="Courier New" charset="0"/>
              </a:rPr>
              <a:t>0</a:t>
            </a:r>
          </a:p>
        </p:txBody>
      </p:sp>
      <p:grpSp>
        <p:nvGrpSpPr>
          <p:cNvPr id="2" name="Group 36"/>
          <p:cNvGrpSpPr>
            <a:grpSpLocks/>
          </p:cNvGrpSpPr>
          <p:nvPr/>
        </p:nvGrpSpPr>
        <p:grpSpPr bwMode="auto">
          <a:xfrm>
            <a:off x="1763688" y="2852937"/>
            <a:ext cx="6705600" cy="354013"/>
            <a:chOff x="1104" y="2448"/>
            <a:chExt cx="4224" cy="223"/>
          </a:xfrm>
        </p:grpSpPr>
        <p:sp>
          <p:nvSpPr>
            <p:cNvPr id="165907" name="Text Box 21"/>
            <p:cNvSpPr txBox="1">
              <a:spLocks noChangeArrowheads="1"/>
            </p:cNvSpPr>
            <p:nvPr/>
          </p:nvSpPr>
          <p:spPr bwMode="auto">
            <a:xfrm>
              <a:off x="1104" y="2448"/>
              <a:ext cx="384" cy="223"/>
            </a:xfrm>
            <a:prstGeom prst="rect">
              <a:avLst/>
            </a:prstGeom>
            <a:solidFill>
              <a:srgbClr val="000066"/>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65908" name="Text Box 22"/>
            <p:cNvSpPr txBox="1">
              <a:spLocks noChangeArrowheads="1"/>
            </p:cNvSpPr>
            <p:nvPr/>
          </p:nvSpPr>
          <p:spPr bwMode="auto">
            <a:xfrm>
              <a:off x="1488" y="2448"/>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89</a:t>
              </a:r>
            </a:p>
          </p:txBody>
        </p:sp>
        <p:sp>
          <p:nvSpPr>
            <p:cNvPr id="165909" name="Text Box 23"/>
            <p:cNvSpPr txBox="1">
              <a:spLocks noChangeArrowheads="1"/>
            </p:cNvSpPr>
            <p:nvPr/>
          </p:nvSpPr>
          <p:spPr bwMode="auto">
            <a:xfrm>
              <a:off x="1872" y="2448"/>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35</a:t>
              </a:r>
            </a:p>
          </p:txBody>
        </p:sp>
        <p:sp>
          <p:nvSpPr>
            <p:cNvPr id="165910" name="Text Box 24"/>
            <p:cNvSpPr txBox="1">
              <a:spLocks noChangeArrowheads="1"/>
            </p:cNvSpPr>
            <p:nvPr/>
          </p:nvSpPr>
          <p:spPr bwMode="auto">
            <a:xfrm>
              <a:off x="2256" y="2448"/>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14</a:t>
              </a:r>
            </a:p>
          </p:txBody>
        </p:sp>
        <p:sp>
          <p:nvSpPr>
            <p:cNvPr id="165911" name="Text Box 25"/>
            <p:cNvSpPr txBox="1">
              <a:spLocks noChangeArrowheads="1"/>
            </p:cNvSpPr>
            <p:nvPr/>
          </p:nvSpPr>
          <p:spPr bwMode="auto">
            <a:xfrm>
              <a:off x="2640" y="2448"/>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24</a:t>
              </a:r>
            </a:p>
          </p:txBody>
        </p:sp>
        <p:sp>
          <p:nvSpPr>
            <p:cNvPr id="165912" name="Text Box 26"/>
            <p:cNvSpPr txBox="1">
              <a:spLocks noChangeArrowheads="1"/>
            </p:cNvSpPr>
            <p:nvPr/>
          </p:nvSpPr>
          <p:spPr bwMode="auto">
            <a:xfrm>
              <a:off x="3024" y="2448"/>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5</a:t>
              </a:r>
            </a:p>
          </p:txBody>
        </p:sp>
        <p:sp>
          <p:nvSpPr>
            <p:cNvPr id="165913" name="Text Box 27"/>
            <p:cNvSpPr txBox="1">
              <a:spLocks noChangeArrowheads="1"/>
            </p:cNvSpPr>
            <p:nvPr/>
          </p:nvSpPr>
          <p:spPr bwMode="auto">
            <a:xfrm>
              <a:off x="3408" y="2448"/>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37</a:t>
              </a:r>
            </a:p>
          </p:txBody>
        </p:sp>
        <p:sp>
          <p:nvSpPr>
            <p:cNvPr id="165914" name="Text Box 28"/>
            <p:cNvSpPr txBox="1">
              <a:spLocks noChangeArrowheads="1"/>
            </p:cNvSpPr>
            <p:nvPr/>
          </p:nvSpPr>
          <p:spPr bwMode="auto">
            <a:xfrm>
              <a:off x="3792" y="2448"/>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65915" name="Text Box 29"/>
            <p:cNvSpPr txBox="1">
              <a:spLocks noChangeArrowheads="1"/>
            </p:cNvSpPr>
            <p:nvPr/>
          </p:nvSpPr>
          <p:spPr bwMode="auto">
            <a:xfrm>
              <a:off x="4176" y="2448"/>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65916" name="Text Box 30"/>
            <p:cNvSpPr txBox="1">
              <a:spLocks noChangeArrowheads="1"/>
            </p:cNvSpPr>
            <p:nvPr/>
          </p:nvSpPr>
          <p:spPr bwMode="auto">
            <a:xfrm>
              <a:off x="4560" y="2448"/>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65917" name="Text Box 31"/>
            <p:cNvSpPr txBox="1">
              <a:spLocks noChangeArrowheads="1"/>
            </p:cNvSpPr>
            <p:nvPr/>
          </p:nvSpPr>
          <p:spPr bwMode="auto">
            <a:xfrm>
              <a:off x="4944" y="2448"/>
              <a:ext cx="384" cy="223"/>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grpSp>
      <p:sp>
        <p:nvSpPr>
          <p:cNvPr id="185377" name="Rectangle 33"/>
          <p:cNvSpPr>
            <a:spLocks noChangeArrowheads="1"/>
          </p:cNvSpPr>
          <p:nvPr/>
        </p:nvSpPr>
        <p:spPr bwMode="auto">
          <a:xfrm>
            <a:off x="838200" y="2438400"/>
            <a:ext cx="1447800" cy="399548"/>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400" b="1" dirty="0">
                <a:solidFill>
                  <a:schemeClr val="accent2"/>
                </a:solidFill>
                <a:effectLst>
                  <a:outerShdw blurRad="38100" dist="38100" dir="2700000" algn="tl">
                    <a:srgbClr val="DDDDDD"/>
                  </a:outerShdw>
                </a:effectLst>
                <a:latin typeface="Courier New" charset="0"/>
              </a:rPr>
              <a:t>0</a:t>
            </a:r>
          </a:p>
        </p:txBody>
      </p:sp>
      <p:sp>
        <p:nvSpPr>
          <p:cNvPr id="165906" name="Title 2"/>
          <p:cNvSpPr>
            <a:spLocks noGrp="1"/>
          </p:cNvSpPr>
          <p:nvPr>
            <p:ph type="title"/>
          </p:nvPr>
        </p:nvSpPr>
        <p:spPr/>
        <p:txBody>
          <a:bodyPr/>
          <a:lstStyle/>
          <a:p>
            <a:pPr eaLnBrk="1" hangingPunct="1"/>
            <a:r>
              <a:rPr lang="en-US">
                <a:latin typeface="Arial" charset="0"/>
              </a:rPr>
              <a:t>Example: Partition</a:t>
            </a:r>
          </a:p>
        </p:txBody>
      </p:sp>
    </p:spTree>
    <p:extLst>
      <p:ext uri="{BB962C8B-B14F-4D97-AF65-F5344CB8AC3E}">
        <p14:creationId xmlns:p14="http://schemas.microsoft.com/office/powerpoint/2010/main" val="10825110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36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62" grpId="0" animBg="1"/>
      <p:bldP spid="18536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3"/>
          <p:cNvSpPr>
            <a:spLocks noChangeArrowheads="1"/>
          </p:cNvSpPr>
          <p:nvPr/>
        </p:nvSpPr>
        <p:spPr bwMode="auto">
          <a:xfrm>
            <a:off x="2889251" y="2973388"/>
            <a:ext cx="4178300"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52238" name="Rectangle 14"/>
          <p:cNvSpPr>
            <a:spLocks noChangeArrowheads="1"/>
          </p:cNvSpPr>
          <p:nvPr/>
        </p:nvSpPr>
        <p:spPr bwMode="auto">
          <a:xfrm>
            <a:off x="755650" y="2820988"/>
            <a:ext cx="1828800" cy="552835"/>
          </a:xfrm>
          <a:prstGeom prst="rect">
            <a:avLst/>
          </a:prstGeom>
          <a:noFill/>
          <a:ln w="25400">
            <a:noFill/>
            <a:miter lim="800000"/>
            <a:headEnd/>
            <a:tailEnd/>
          </a:ln>
          <a:effectLst/>
        </p:spPr>
        <p:txBody>
          <a:bodyPr lIns="92070" tIns="46035" rIns="92070" bIns="46035">
            <a:spAutoFit/>
          </a:bodyPr>
          <a:lstStyle/>
          <a:p>
            <a:pPr eaLnBrk="0" hangingPunct="0">
              <a:spcBef>
                <a:spcPct val="50000"/>
              </a:spcBef>
              <a:defRPr/>
            </a:pPr>
            <a:r>
              <a:rPr lang="en-US" sz="3600" b="1">
                <a:solidFill>
                  <a:srgbClr val="333399"/>
                </a:solidFill>
                <a:effectLst>
                  <a:outerShdw blurRad="38100" dist="38100" dir="2700000" algn="tl">
                    <a:srgbClr val="DDDDDD"/>
                  </a:outerShdw>
                </a:effectLst>
              </a:rPr>
              <a:t>Search</a:t>
            </a:r>
          </a:p>
        </p:txBody>
      </p:sp>
      <p:sp>
        <p:nvSpPr>
          <p:cNvPr id="94211" name="Rectangle 5"/>
          <p:cNvSpPr>
            <a:spLocks noChangeArrowheads="1"/>
          </p:cNvSpPr>
          <p:nvPr/>
        </p:nvSpPr>
        <p:spPr bwMode="auto">
          <a:xfrm>
            <a:off x="1898650" y="4040188"/>
            <a:ext cx="2044700" cy="3746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94212" name="Line 8"/>
          <p:cNvSpPr>
            <a:spLocks noChangeShapeType="1"/>
          </p:cNvSpPr>
          <p:nvPr/>
        </p:nvSpPr>
        <p:spPr bwMode="auto">
          <a:xfrm flipH="1">
            <a:off x="2889251" y="3430589"/>
            <a:ext cx="990600" cy="5334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4213" name="Line 21"/>
          <p:cNvSpPr>
            <a:spLocks noChangeShapeType="1"/>
          </p:cNvSpPr>
          <p:nvPr/>
        </p:nvSpPr>
        <p:spPr bwMode="auto">
          <a:xfrm>
            <a:off x="2889250" y="4040188"/>
            <a:ext cx="0" cy="381000"/>
          </a:xfrm>
          <a:prstGeom prst="line">
            <a:avLst/>
          </a:prstGeom>
          <a:noFill/>
          <a:ln w="571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52247" name="Rectangle 23"/>
          <p:cNvSpPr>
            <a:spLocks noChangeArrowheads="1"/>
          </p:cNvSpPr>
          <p:nvPr/>
        </p:nvSpPr>
        <p:spPr bwMode="auto">
          <a:xfrm>
            <a:off x="374651" y="3963988"/>
            <a:ext cx="1447800" cy="453649"/>
          </a:xfrm>
          <a:prstGeom prst="rect">
            <a:avLst/>
          </a:prstGeom>
          <a:noFill/>
          <a:ln w="25400">
            <a:noFill/>
            <a:miter lim="800000"/>
            <a:headEnd/>
            <a:tailEnd/>
          </a:ln>
          <a:effectLst/>
        </p:spPr>
        <p:txBody>
          <a:bodyPr lIns="92070" tIns="46035" rIns="92070" bIns="46035">
            <a:spAutoFit/>
          </a:bodyPr>
          <a:lstStyle/>
          <a:p>
            <a:pPr eaLnBrk="0" hangingPunct="0">
              <a:spcBef>
                <a:spcPct val="50000"/>
              </a:spcBef>
              <a:defRPr/>
            </a:pPr>
            <a:r>
              <a:rPr lang="en-US" sz="2800" b="1" dirty="0">
                <a:solidFill>
                  <a:srgbClr val="333399"/>
                </a:solidFill>
                <a:effectLst>
                  <a:outerShdw blurRad="38100" dist="38100" dir="2700000" algn="tl">
                    <a:srgbClr val="DDDDDD"/>
                  </a:outerShdw>
                </a:effectLst>
              </a:rPr>
              <a:t>Search</a:t>
            </a:r>
          </a:p>
        </p:txBody>
      </p:sp>
      <p:sp>
        <p:nvSpPr>
          <p:cNvPr id="52257" name="Rectangle 33"/>
          <p:cNvSpPr>
            <a:spLocks noChangeArrowheads="1"/>
          </p:cNvSpPr>
          <p:nvPr/>
        </p:nvSpPr>
        <p:spPr bwMode="auto">
          <a:xfrm>
            <a:off x="374650" y="5487989"/>
            <a:ext cx="1066800" cy="349450"/>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000" b="1">
                <a:solidFill>
                  <a:srgbClr val="333399"/>
                </a:solidFill>
                <a:effectLst>
                  <a:outerShdw blurRad="38100" dist="38100" dir="2700000" algn="tl">
                    <a:srgbClr val="DDDDDD"/>
                  </a:outerShdw>
                </a:effectLst>
              </a:rPr>
              <a:t>Search</a:t>
            </a:r>
          </a:p>
        </p:txBody>
      </p:sp>
      <p:sp>
        <p:nvSpPr>
          <p:cNvPr id="94216" name="Rectangle 25"/>
          <p:cNvSpPr>
            <a:spLocks noChangeArrowheads="1"/>
          </p:cNvSpPr>
          <p:nvPr/>
        </p:nvSpPr>
        <p:spPr bwMode="auto">
          <a:xfrm>
            <a:off x="1517650" y="5487988"/>
            <a:ext cx="1066800" cy="3746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94217" name="Line 38"/>
          <p:cNvSpPr>
            <a:spLocks noChangeShapeType="1"/>
          </p:cNvSpPr>
          <p:nvPr/>
        </p:nvSpPr>
        <p:spPr bwMode="auto">
          <a:xfrm flipH="1">
            <a:off x="1974851" y="4497388"/>
            <a:ext cx="5334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4218" name="Line 42"/>
          <p:cNvSpPr>
            <a:spLocks noChangeShapeType="1"/>
          </p:cNvSpPr>
          <p:nvPr/>
        </p:nvSpPr>
        <p:spPr bwMode="auto">
          <a:xfrm>
            <a:off x="4946650" y="2973388"/>
            <a:ext cx="0" cy="381000"/>
          </a:xfrm>
          <a:prstGeom prst="line">
            <a:avLst/>
          </a:prstGeom>
          <a:noFill/>
          <a:ln w="571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4219" name="Text Box 49"/>
          <p:cNvSpPr txBox="1">
            <a:spLocks noChangeArrowheads="1"/>
          </p:cNvSpPr>
          <p:nvPr/>
        </p:nvSpPr>
        <p:spPr bwMode="auto">
          <a:xfrm>
            <a:off x="2508250" y="1830389"/>
            <a:ext cx="4648200" cy="46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3200" b="1" i="1">
                <a:solidFill>
                  <a:srgbClr val="333399"/>
                </a:solidFill>
              </a:rPr>
              <a:t>Recall: </a:t>
            </a:r>
            <a:r>
              <a:rPr lang="en-US" sz="3200" b="1">
                <a:solidFill>
                  <a:srgbClr val="333399"/>
                </a:solidFill>
              </a:rPr>
              <a:t>Binary Search</a:t>
            </a:r>
          </a:p>
        </p:txBody>
      </p:sp>
      <p:sp>
        <p:nvSpPr>
          <p:cNvPr id="94220" name="Title 1"/>
          <p:cNvSpPr>
            <a:spLocks noGrp="1"/>
          </p:cNvSpPr>
          <p:nvPr>
            <p:ph type="title"/>
          </p:nvPr>
        </p:nvSpPr>
        <p:spPr/>
        <p:txBody>
          <a:bodyPr>
            <a:normAutofit fontScale="90000"/>
          </a:bodyPr>
          <a:lstStyle/>
          <a:p>
            <a:pPr eaLnBrk="1" hangingPunct="1"/>
            <a:r>
              <a:rPr lang="en-US">
                <a:latin typeface="Arial" charset="0"/>
              </a:rPr>
              <a:t>Searching by Divide and Conquer</a:t>
            </a:r>
          </a:p>
        </p:txBody>
      </p:sp>
    </p:spTree>
    <p:extLst>
      <p:ext uri="{BB962C8B-B14F-4D97-AF65-F5344CB8AC3E}">
        <p14:creationId xmlns:p14="http://schemas.microsoft.com/office/powerpoint/2010/main" val="287408338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
        <p:nvSpPr>
          <p:cNvPr id="167938" name="AutoShape 5"/>
          <p:cNvSpPr>
            <a:spLocks noChangeArrowheads="1"/>
          </p:cNvSpPr>
          <p:nvPr/>
        </p:nvSpPr>
        <p:spPr bwMode="auto">
          <a:xfrm flipV="1">
            <a:off x="2438400" y="3429000"/>
            <a:ext cx="368300" cy="596900"/>
          </a:xfrm>
          <a:prstGeom prst="downArrow">
            <a:avLst>
              <a:gd name="adj1" fmla="val 50000"/>
              <a:gd name="adj2" fmla="val 81042"/>
            </a:avLst>
          </a:prstGeom>
          <a:solidFill>
            <a:srgbClr val="FF0000"/>
          </a:solidFill>
          <a:ln w="12700">
            <a:solidFill>
              <a:schemeClr val="tx1"/>
            </a:solidFill>
            <a:miter lim="800000"/>
            <a:headEnd/>
            <a:tailEnd/>
          </a:ln>
        </p:spPr>
        <p:txBody>
          <a:bodyPr wrap="none" lIns="91435" tIns="45718" rIns="91435" bIns="45718" anchor="ctr"/>
          <a:lstStyle/>
          <a:p>
            <a:endParaRPr lang="en-AU"/>
          </a:p>
        </p:txBody>
      </p:sp>
      <p:sp>
        <p:nvSpPr>
          <p:cNvPr id="189446" name="Rectangle 6"/>
          <p:cNvSpPr>
            <a:spLocks noChangeArrowheads="1"/>
          </p:cNvSpPr>
          <p:nvPr/>
        </p:nvSpPr>
        <p:spPr bwMode="auto">
          <a:xfrm>
            <a:off x="1371600" y="4038600"/>
            <a:ext cx="25146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k:1</a:t>
            </a:r>
          </a:p>
        </p:txBody>
      </p:sp>
      <p:sp>
        <p:nvSpPr>
          <p:cNvPr id="167940" name="Text Box 7"/>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67941" name="Text Box 8"/>
          <p:cNvSpPr txBox="1">
            <a:spLocks noChangeArrowheads="1"/>
          </p:cNvSpPr>
          <p:nvPr/>
        </p:nvSpPr>
        <p:spPr bwMode="auto">
          <a:xfrm>
            <a:off x="23622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89</a:t>
            </a:r>
          </a:p>
        </p:txBody>
      </p:sp>
      <p:sp>
        <p:nvSpPr>
          <p:cNvPr id="167942" name="Text Box 9"/>
          <p:cNvSpPr txBox="1">
            <a:spLocks noChangeArrowheads="1"/>
          </p:cNvSpPr>
          <p:nvPr/>
        </p:nvSpPr>
        <p:spPr bwMode="auto">
          <a:xfrm>
            <a:off x="2971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35</a:t>
            </a:r>
          </a:p>
        </p:txBody>
      </p:sp>
      <p:sp>
        <p:nvSpPr>
          <p:cNvPr id="167943" name="Text Box 10"/>
          <p:cNvSpPr txBox="1">
            <a:spLocks noChangeArrowheads="1"/>
          </p:cNvSpPr>
          <p:nvPr/>
        </p:nvSpPr>
        <p:spPr bwMode="auto">
          <a:xfrm>
            <a:off x="35814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14</a:t>
            </a:r>
          </a:p>
        </p:txBody>
      </p:sp>
      <p:sp>
        <p:nvSpPr>
          <p:cNvPr id="167944" name="Text Box 11"/>
          <p:cNvSpPr txBox="1">
            <a:spLocks noChangeArrowheads="1"/>
          </p:cNvSpPr>
          <p:nvPr/>
        </p:nvSpPr>
        <p:spPr bwMode="auto">
          <a:xfrm>
            <a:off x="41910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24</a:t>
            </a:r>
          </a:p>
        </p:txBody>
      </p:sp>
      <p:sp>
        <p:nvSpPr>
          <p:cNvPr id="167945" name="Text Box 12"/>
          <p:cNvSpPr txBox="1">
            <a:spLocks noChangeArrowheads="1"/>
          </p:cNvSpPr>
          <p:nvPr/>
        </p:nvSpPr>
        <p:spPr bwMode="auto">
          <a:xfrm>
            <a:off x="4800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5</a:t>
            </a:r>
          </a:p>
        </p:txBody>
      </p:sp>
      <p:sp>
        <p:nvSpPr>
          <p:cNvPr id="167946" name="Text Box 13"/>
          <p:cNvSpPr txBox="1">
            <a:spLocks noChangeArrowheads="1"/>
          </p:cNvSpPr>
          <p:nvPr/>
        </p:nvSpPr>
        <p:spPr bwMode="auto">
          <a:xfrm>
            <a:off x="54102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37</a:t>
            </a:r>
          </a:p>
        </p:txBody>
      </p:sp>
      <p:sp>
        <p:nvSpPr>
          <p:cNvPr id="167947" name="Text Box 14"/>
          <p:cNvSpPr txBox="1">
            <a:spLocks noChangeArrowheads="1"/>
          </p:cNvSpPr>
          <p:nvPr/>
        </p:nvSpPr>
        <p:spPr bwMode="auto">
          <a:xfrm>
            <a:off x="6019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67948" name="Text Box 15"/>
          <p:cNvSpPr txBox="1">
            <a:spLocks noChangeArrowheads="1"/>
          </p:cNvSpPr>
          <p:nvPr/>
        </p:nvSpPr>
        <p:spPr bwMode="auto">
          <a:xfrm>
            <a:off x="66294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67949" name="Text Box 16"/>
          <p:cNvSpPr txBox="1">
            <a:spLocks noChangeArrowheads="1"/>
          </p:cNvSpPr>
          <p:nvPr/>
        </p:nvSpPr>
        <p:spPr bwMode="auto">
          <a:xfrm>
            <a:off x="72390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67950" name="Text Box 17"/>
          <p:cNvSpPr txBox="1">
            <a:spLocks noChangeArrowheads="1"/>
          </p:cNvSpPr>
          <p:nvPr/>
        </p:nvSpPr>
        <p:spPr bwMode="auto">
          <a:xfrm>
            <a:off x="7848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sp>
        <p:nvSpPr>
          <p:cNvPr id="189458" name="Rectangle 18"/>
          <p:cNvSpPr>
            <a:spLocks noChangeArrowheads="1"/>
          </p:cNvSpPr>
          <p:nvPr/>
        </p:nvSpPr>
        <p:spPr bwMode="auto">
          <a:xfrm>
            <a:off x="838200" y="2438400"/>
            <a:ext cx="1447800" cy="399548"/>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400" b="1">
                <a:solidFill>
                  <a:srgbClr val="333399"/>
                </a:solidFill>
                <a:effectLst>
                  <a:outerShdw blurRad="38100" dist="38100" dir="2700000" algn="tl">
                    <a:srgbClr val="DDDDDD"/>
                  </a:outerShdw>
                </a:effectLst>
                <a:latin typeface="Courier New" charset="0"/>
              </a:rPr>
              <a:t>0</a:t>
            </a:r>
          </a:p>
        </p:txBody>
      </p:sp>
      <p:sp>
        <p:nvSpPr>
          <p:cNvPr id="167952" name="Title 1"/>
          <p:cNvSpPr>
            <a:spLocks noGrp="1"/>
          </p:cNvSpPr>
          <p:nvPr>
            <p:ph type="title"/>
          </p:nvPr>
        </p:nvSpPr>
        <p:spPr/>
        <p:txBody>
          <a:bodyPr/>
          <a:lstStyle/>
          <a:p>
            <a:pPr eaLnBrk="1" hangingPunct="1"/>
            <a:r>
              <a:rPr lang="en-US">
                <a:latin typeface="Arial" charset="0"/>
              </a:rPr>
              <a:t>Example: Partition</a:t>
            </a:r>
          </a:p>
        </p:txBody>
      </p:sp>
    </p:spTree>
    <p:extLst>
      <p:ext uri="{BB962C8B-B14F-4D97-AF65-F5344CB8AC3E}">
        <p14:creationId xmlns:p14="http://schemas.microsoft.com/office/powerpoint/2010/main" val="225384101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
        <p:nvSpPr>
          <p:cNvPr id="169986" name="AutoShape 5"/>
          <p:cNvSpPr>
            <a:spLocks noChangeArrowheads="1"/>
          </p:cNvSpPr>
          <p:nvPr/>
        </p:nvSpPr>
        <p:spPr bwMode="auto">
          <a:xfrm flipV="1">
            <a:off x="2438400" y="3429000"/>
            <a:ext cx="368300" cy="596900"/>
          </a:xfrm>
          <a:prstGeom prst="downArrow">
            <a:avLst>
              <a:gd name="adj1" fmla="val 50000"/>
              <a:gd name="adj2" fmla="val 81042"/>
            </a:avLst>
          </a:prstGeom>
          <a:solidFill>
            <a:srgbClr val="FF0000"/>
          </a:solidFill>
          <a:ln w="12700">
            <a:solidFill>
              <a:schemeClr val="tx1"/>
            </a:solidFill>
            <a:miter lim="800000"/>
            <a:headEnd/>
            <a:tailEnd/>
          </a:ln>
        </p:spPr>
        <p:txBody>
          <a:bodyPr wrap="none" lIns="91435" tIns="45718" rIns="91435" bIns="45718" anchor="ctr"/>
          <a:lstStyle/>
          <a:p>
            <a:endParaRPr lang="en-AU"/>
          </a:p>
        </p:txBody>
      </p:sp>
      <p:sp>
        <p:nvSpPr>
          <p:cNvPr id="191494" name="Rectangle 6"/>
          <p:cNvSpPr>
            <a:spLocks noChangeArrowheads="1"/>
          </p:cNvSpPr>
          <p:nvPr/>
        </p:nvSpPr>
        <p:spPr bwMode="auto">
          <a:xfrm>
            <a:off x="1371600" y="4038600"/>
            <a:ext cx="25146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k:1</a:t>
            </a:r>
          </a:p>
        </p:txBody>
      </p:sp>
      <p:sp>
        <p:nvSpPr>
          <p:cNvPr id="169988" name="Text Box 7"/>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69989" name="Text Box 8"/>
          <p:cNvSpPr txBox="1">
            <a:spLocks noChangeArrowheads="1"/>
          </p:cNvSpPr>
          <p:nvPr/>
        </p:nvSpPr>
        <p:spPr bwMode="auto">
          <a:xfrm>
            <a:off x="23622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accent2"/>
                </a:solidFill>
              </a:rPr>
              <a:t>89</a:t>
            </a:r>
          </a:p>
        </p:txBody>
      </p:sp>
      <p:sp>
        <p:nvSpPr>
          <p:cNvPr id="169990" name="Text Box 9"/>
          <p:cNvSpPr txBox="1">
            <a:spLocks noChangeArrowheads="1"/>
          </p:cNvSpPr>
          <p:nvPr/>
        </p:nvSpPr>
        <p:spPr bwMode="auto">
          <a:xfrm>
            <a:off x="2971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35</a:t>
            </a:r>
          </a:p>
        </p:txBody>
      </p:sp>
      <p:sp>
        <p:nvSpPr>
          <p:cNvPr id="169991" name="Text Box 10"/>
          <p:cNvSpPr txBox="1">
            <a:spLocks noChangeArrowheads="1"/>
          </p:cNvSpPr>
          <p:nvPr/>
        </p:nvSpPr>
        <p:spPr bwMode="auto">
          <a:xfrm>
            <a:off x="35814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14</a:t>
            </a:r>
          </a:p>
        </p:txBody>
      </p:sp>
      <p:sp>
        <p:nvSpPr>
          <p:cNvPr id="169992" name="Text Box 11"/>
          <p:cNvSpPr txBox="1">
            <a:spLocks noChangeArrowheads="1"/>
          </p:cNvSpPr>
          <p:nvPr/>
        </p:nvSpPr>
        <p:spPr bwMode="auto">
          <a:xfrm>
            <a:off x="41910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24</a:t>
            </a:r>
          </a:p>
        </p:txBody>
      </p:sp>
      <p:sp>
        <p:nvSpPr>
          <p:cNvPr id="169993" name="Text Box 12"/>
          <p:cNvSpPr txBox="1">
            <a:spLocks noChangeArrowheads="1"/>
          </p:cNvSpPr>
          <p:nvPr/>
        </p:nvSpPr>
        <p:spPr bwMode="auto">
          <a:xfrm>
            <a:off x="4800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5</a:t>
            </a:r>
          </a:p>
        </p:txBody>
      </p:sp>
      <p:sp>
        <p:nvSpPr>
          <p:cNvPr id="169994" name="Text Box 13"/>
          <p:cNvSpPr txBox="1">
            <a:spLocks noChangeArrowheads="1"/>
          </p:cNvSpPr>
          <p:nvPr/>
        </p:nvSpPr>
        <p:spPr bwMode="auto">
          <a:xfrm>
            <a:off x="54102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37</a:t>
            </a:r>
          </a:p>
        </p:txBody>
      </p:sp>
      <p:sp>
        <p:nvSpPr>
          <p:cNvPr id="169995" name="Text Box 14"/>
          <p:cNvSpPr txBox="1">
            <a:spLocks noChangeArrowheads="1"/>
          </p:cNvSpPr>
          <p:nvPr/>
        </p:nvSpPr>
        <p:spPr bwMode="auto">
          <a:xfrm>
            <a:off x="6019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69996" name="Text Box 15"/>
          <p:cNvSpPr txBox="1">
            <a:spLocks noChangeArrowheads="1"/>
          </p:cNvSpPr>
          <p:nvPr/>
        </p:nvSpPr>
        <p:spPr bwMode="auto">
          <a:xfrm>
            <a:off x="66294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69997" name="Text Box 16"/>
          <p:cNvSpPr txBox="1">
            <a:spLocks noChangeArrowheads="1"/>
          </p:cNvSpPr>
          <p:nvPr/>
        </p:nvSpPr>
        <p:spPr bwMode="auto">
          <a:xfrm>
            <a:off x="72390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69998" name="Text Box 17"/>
          <p:cNvSpPr txBox="1">
            <a:spLocks noChangeArrowheads="1"/>
          </p:cNvSpPr>
          <p:nvPr/>
        </p:nvSpPr>
        <p:spPr bwMode="auto">
          <a:xfrm>
            <a:off x="7848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sp>
        <p:nvSpPr>
          <p:cNvPr id="169999" name="AutoShape 18"/>
          <p:cNvSpPr>
            <a:spLocks noChangeArrowheads="1"/>
          </p:cNvSpPr>
          <p:nvPr/>
        </p:nvSpPr>
        <p:spPr bwMode="auto">
          <a:xfrm>
            <a:off x="1905000" y="2209800"/>
            <a:ext cx="368300" cy="596900"/>
          </a:xfrm>
          <a:prstGeom prst="downArrow">
            <a:avLst>
              <a:gd name="adj1" fmla="val 50000"/>
              <a:gd name="adj2" fmla="val 81042"/>
            </a:avLst>
          </a:prstGeom>
          <a:solidFill>
            <a:srgbClr val="FF0000"/>
          </a:solidFill>
          <a:ln w="12700">
            <a:solidFill>
              <a:schemeClr val="tx1"/>
            </a:solidFill>
            <a:miter lim="800000"/>
            <a:headEnd/>
            <a:tailEnd/>
          </a:ln>
        </p:spPr>
        <p:txBody>
          <a:bodyPr wrap="none" lIns="91435" tIns="45718" rIns="91435" bIns="45718" anchor="ctr"/>
          <a:lstStyle/>
          <a:p>
            <a:endParaRPr lang="en-AU"/>
          </a:p>
        </p:txBody>
      </p:sp>
      <p:sp>
        <p:nvSpPr>
          <p:cNvPr id="191507" name="Rectangle 19"/>
          <p:cNvSpPr>
            <a:spLocks noChangeArrowheads="1"/>
          </p:cNvSpPr>
          <p:nvPr/>
        </p:nvSpPr>
        <p:spPr bwMode="auto">
          <a:xfrm>
            <a:off x="838200" y="1676401"/>
            <a:ext cx="25146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boundary:0</a:t>
            </a:r>
          </a:p>
        </p:txBody>
      </p:sp>
      <p:sp>
        <p:nvSpPr>
          <p:cNvPr id="191508" name="Text Box 20"/>
          <p:cNvSpPr txBox="1">
            <a:spLocks noChangeArrowheads="1"/>
          </p:cNvSpPr>
          <p:nvPr/>
        </p:nvSpPr>
        <p:spPr bwMode="auto">
          <a:xfrm>
            <a:off x="2363789"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70002" name="Title 1"/>
          <p:cNvSpPr>
            <a:spLocks noGrp="1"/>
          </p:cNvSpPr>
          <p:nvPr>
            <p:ph type="title"/>
          </p:nvPr>
        </p:nvSpPr>
        <p:spPr/>
        <p:txBody>
          <a:bodyPr/>
          <a:lstStyle/>
          <a:p>
            <a:pPr eaLnBrk="1" hangingPunct="1"/>
            <a:r>
              <a:rPr lang="en-US">
                <a:latin typeface="Arial" charset="0"/>
              </a:rPr>
              <a:t>Example: Partition</a:t>
            </a:r>
          </a:p>
        </p:txBody>
      </p:sp>
    </p:spTree>
    <p:extLst>
      <p:ext uri="{BB962C8B-B14F-4D97-AF65-F5344CB8AC3E}">
        <p14:creationId xmlns:p14="http://schemas.microsoft.com/office/powerpoint/2010/main" val="31166911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0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4"/>
          <p:cNvSpPr>
            <a:spLocks noChangeArrowheads="1"/>
          </p:cNvSpPr>
          <p:nvPr/>
        </p:nvSpPr>
        <p:spPr bwMode="auto">
          <a:xfrm>
            <a:off x="0" y="2819401"/>
            <a:ext cx="17526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grpSp>
        <p:nvGrpSpPr>
          <p:cNvPr id="172034" name="Group 5"/>
          <p:cNvGrpSpPr>
            <a:grpSpLocks/>
          </p:cNvGrpSpPr>
          <p:nvPr/>
        </p:nvGrpSpPr>
        <p:grpSpPr bwMode="auto">
          <a:xfrm>
            <a:off x="2057400" y="3429003"/>
            <a:ext cx="2514600" cy="1062039"/>
            <a:chOff x="1296" y="2160"/>
            <a:chExt cx="1584" cy="669"/>
          </a:xfrm>
        </p:grpSpPr>
        <p:sp>
          <p:nvSpPr>
            <p:cNvPr id="172050" name="AutoShape 6"/>
            <p:cNvSpPr>
              <a:spLocks noChangeArrowheads="1"/>
            </p:cNvSpPr>
            <p:nvPr/>
          </p:nvSpPr>
          <p:spPr bwMode="auto">
            <a:xfrm flipV="1">
              <a:off x="1968" y="2160"/>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193543" name="Rectangle 7"/>
            <p:cNvSpPr>
              <a:spLocks noChangeArrowheads="1"/>
            </p:cNvSpPr>
            <p:nvPr/>
          </p:nvSpPr>
          <p:spPr bwMode="auto">
            <a:xfrm>
              <a:off x="1296" y="2544"/>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k:2</a:t>
              </a:r>
            </a:p>
          </p:txBody>
        </p:sp>
      </p:grpSp>
      <p:sp>
        <p:nvSpPr>
          <p:cNvPr id="172035" name="Text Box 8"/>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72036" name="Text Box 9"/>
          <p:cNvSpPr txBox="1">
            <a:spLocks noChangeArrowheads="1"/>
          </p:cNvSpPr>
          <p:nvPr/>
        </p:nvSpPr>
        <p:spPr bwMode="auto">
          <a:xfrm>
            <a:off x="23622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72037" name="Text Box 10"/>
          <p:cNvSpPr txBox="1">
            <a:spLocks noChangeArrowheads="1"/>
          </p:cNvSpPr>
          <p:nvPr/>
        </p:nvSpPr>
        <p:spPr bwMode="auto">
          <a:xfrm>
            <a:off x="2971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accent2"/>
                </a:solidFill>
              </a:rPr>
              <a:t>35</a:t>
            </a:r>
          </a:p>
        </p:txBody>
      </p:sp>
      <p:sp>
        <p:nvSpPr>
          <p:cNvPr id="172038" name="Text Box 11"/>
          <p:cNvSpPr txBox="1">
            <a:spLocks noChangeArrowheads="1"/>
          </p:cNvSpPr>
          <p:nvPr/>
        </p:nvSpPr>
        <p:spPr bwMode="auto">
          <a:xfrm>
            <a:off x="35814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14</a:t>
            </a:r>
          </a:p>
        </p:txBody>
      </p:sp>
      <p:sp>
        <p:nvSpPr>
          <p:cNvPr id="172039" name="Text Box 12"/>
          <p:cNvSpPr txBox="1">
            <a:spLocks noChangeArrowheads="1"/>
          </p:cNvSpPr>
          <p:nvPr/>
        </p:nvSpPr>
        <p:spPr bwMode="auto">
          <a:xfrm>
            <a:off x="41910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24</a:t>
            </a:r>
          </a:p>
        </p:txBody>
      </p:sp>
      <p:sp>
        <p:nvSpPr>
          <p:cNvPr id="172040" name="Text Box 13"/>
          <p:cNvSpPr txBox="1">
            <a:spLocks noChangeArrowheads="1"/>
          </p:cNvSpPr>
          <p:nvPr/>
        </p:nvSpPr>
        <p:spPr bwMode="auto">
          <a:xfrm>
            <a:off x="4800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5</a:t>
            </a:r>
          </a:p>
        </p:txBody>
      </p:sp>
      <p:sp>
        <p:nvSpPr>
          <p:cNvPr id="172041" name="Text Box 14"/>
          <p:cNvSpPr txBox="1">
            <a:spLocks noChangeArrowheads="1"/>
          </p:cNvSpPr>
          <p:nvPr/>
        </p:nvSpPr>
        <p:spPr bwMode="auto">
          <a:xfrm>
            <a:off x="54102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37</a:t>
            </a:r>
          </a:p>
        </p:txBody>
      </p:sp>
      <p:sp>
        <p:nvSpPr>
          <p:cNvPr id="172042" name="Text Box 15"/>
          <p:cNvSpPr txBox="1">
            <a:spLocks noChangeArrowheads="1"/>
          </p:cNvSpPr>
          <p:nvPr/>
        </p:nvSpPr>
        <p:spPr bwMode="auto">
          <a:xfrm>
            <a:off x="6019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72043" name="Text Box 16"/>
          <p:cNvSpPr txBox="1">
            <a:spLocks noChangeArrowheads="1"/>
          </p:cNvSpPr>
          <p:nvPr/>
        </p:nvSpPr>
        <p:spPr bwMode="auto">
          <a:xfrm>
            <a:off x="66294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72044" name="Text Box 17"/>
          <p:cNvSpPr txBox="1">
            <a:spLocks noChangeArrowheads="1"/>
          </p:cNvSpPr>
          <p:nvPr/>
        </p:nvSpPr>
        <p:spPr bwMode="auto">
          <a:xfrm>
            <a:off x="72390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72045" name="Text Box 18"/>
          <p:cNvSpPr txBox="1">
            <a:spLocks noChangeArrowheads="1"/>
          </p:cNvSpPr>
          <p:nvPr/>
        </p:nvSpPr>
        <p:spPr bwMode="auto">
          <a:xfrm>
            <a:off x="7848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sp>
        <p:nvSpPr>
          <p:cNvPr id="172046" name="AutoShape 19"/>
          <p:cNvSpPr>
            <a:spLocks noChangeArrowheads="1"/>
          </p:cNvSpPr>
          <p:nvPr/>
        </p:nvSpPr>
        <p:spPr bwMode="auto">
          <a:xfrm>
            <a:off x="1905000" y="2209800"/>
            <a:ext cx="368300" cy="596900"/>
          </a:xfrm>
          <a:prstGeom prst="downArrow">
            <a:avLst>
              <a:gd name="adj1" fmla="val 50000"/>
              <a:gd name="adj2" fmla="val 81042"/>
            </a:avLst>
          </a:prstGeom>
          <a:solidFill>
            <a:srgbClr val="FF0000"/>
          </a:solidFill>
          <a:ln w="12700">
            <a:solidFill>
              <a:schemeClr val="tx1"/>
            </a:solidFill>
            <a:miter lim="800000"/>
            <a:headEnd/>
            <a:tailEnd/>
          </a:ln>
        </p:spPr>
        <p:txBody>
          <a:bodyPr wrap="none" lIns="91435" tIns="45718" rIns="91435" bIns="45718" anchor="ctr"/>
          <a:lstStyle/>
          <a:p>
            <a:endParaRPr lang="en-AU"/>
          </a:p>
        </p:txBody>
      </p:sp>
      <p:sp>
        <p:nvSpPr>
          <p:cNvPr id="193556" name="Rectangle 20"/>
          <p:cNvSpPr>
            <a:spLocks noChangeArrowheads="1"/>
          </p:cNvSpPr>
          <p:nvPr/>
        </p:nvSpPr>
        <p:spPr bwMode="auto">
          <a:xfrm>
            <a:off x="838200" y="1676401"/>
            <a:ext cx="25146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boundary:0</a:t>
            </a:r>
          </a:p>
        </p:txBody>
      </p:sp>
      <p:sp>
        <p:nvSpPr>
          <p:cNvPr id="193557" name="Text Box 21"/>
          <p:cNvSpPr txBox="1">
            <a:spLocks noChangeArrowheads="1"/>
          </p:cNvSpPr>
          <p:nvPr/>
        </p:nvSpPr>
        <p:spPr bwMode="auto">
          <a:xfrm>
            <a:off x="2971800" y="2884489"/>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72049" name="Title 1"/>
          <p:cNvSpPr>
            <a:spLocks noGrp="1"/>
          </p:cNvSpPr>
          <p:nvPr>
            <p:ph type="title"/>
          </p:nvPr>
        </p:nvSpPr>
        <p:spPr/>
        <p:txBody>
          <a:bodyPr/>
          <a:lstStyle/>
          <a:p>
            <a:pPr eaLnBrk="1" hangingPunct="1"/>
            <a:r>
              <a:rPr lang="en-US">
                <a:latin typeface="Arial" charset="0"/>
              </a:rPr>
              <a:t>Example: Partition</a:t>
            </a:r>
          </a:p>
        </p:txBody>
      </p:sp>
    </p:spTree>
    <p:extLst>
      <p:ext uri="{BB962C8B-B14F-4D97-AF65-F5344CB8AC3E}">
        <p14:creationId xmlns:p14="http://schemas.microsoft.com/office/powerpoint/2010/main" val="16714607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57"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grpSp>
        <p:nvGrpSpPr>
          <p:cNvPr id="174082" name="Group 5"/>
          <p:cNvGrpSpPr>
            <a:grpSpLocks/>
          </p:cNvGrpSpPr>
          <p:nvPr/>
        </p:nvGrpSpPr>
        <p:grpSpPr bwMode="auto">
          <a:xfrm>
            <a:off x="2590800" y="3429003"/>
            <a:ext cx="2514600" cy="1062039"/>
            <a:chOff x="1632" y="2160"/>
            <a:chExt cx="1584" cy="669"/>
          </a:xfrm>
        </p:grpSpPr>
        <p:sp>
          <p:nvSpPr>
            <p:cNvPr id="174098" name="AutoShape 6"/>
            <p:cNvSpPr>
              <a:spLocks noChangeArrowheads="1"/>
            </p:cNvSpPr>
            <p:nvPr/>
          </p:nvSpPr>
          <p:spPr bwMode="auto">
            <a:xfrm flipV="1">
              <a:off x="2304" y="2160"/>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195591" name="Rectangle 7"/>
            <p:cNvSpPr>
              <a:spLocks noChangeArrowheads="1"/>
            </p:cNvSpPr>
            <p:nvPr/>
          </p:nvSpPr>
          <p:spPr bwMode="auto">
            <a:xfrm>
              <a:off x="1632" y="2544"/>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k:3</a:t>
              </a:r>
            </a:p>
          </p:txBody>
        </p:sp>
      </p:grpSp>
      <p:sp>
        <p:nvSpPr>
          <p:cNvPr id="174083" name="Text Box 8"/>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74084" name="Text Box 9"/>
          <p:cNvSpPr txBox="1">
            <a:spLocks noChangeArrowheads="1"/>
          </p:cNvSpPr>
          <p:nvPr/>
        </p:nvSpPr>
        <p:spPr bwMode="auto">
          <a:xfrm>
            <a:off x="23622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74085" name="Text Box 10"/>
          <p:cNvSpPr txBox="1">
            <a:spLocks noChangeArrowheads="1"/>
          </p:cNvSpPr>
          <p:nvPr/>
        </p:nvSpPr>
        <p:spPr bwMode="auto">
          <a:xfrm>
            <a:off x="29718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74086" name="Text Box 11"/>
          <p:cNvSpPr txBox="1">
            <a:spLocks noChangeArrowheads="1"/>
          </p:cNvSpPr>
          <p:nvPr/>
        </p:nvSpPr>
        <p:spPr bwMode="auto">
          <a:xfrm>
            <a:off x="35814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accent2"/>
                </a:solidFill>
              </a:rPr>
              <a:t>14</a:t>
            </a:r>
          </a:p>
        </p:txBody>
      </p:sp>
      <p:sp>
        <p:nvSpPr>
          <p:cNvPr id="174087" name="Text Box 12"/>
          <p:cNvSpPr txBox="1">
            <a:spLocks noChangeArrowheads="1"/>
          </p:cNvSpPr>
          <p:nvPr/>
        </p:nvSpPr>
        <p:spPr bwMode="auto">
          <a:xfrm>
            <a:off x="41910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24</a:t>
            </a:r>
          </a:p>
        </p:txBody>
      </p:sp>
      <p:sp>
        <p:nvSpPr>
          <p:cNvPr id="174088" name="Text Box 13"/>
          <p:cNvSpPr txBox="1">
            <a:spLocks noChangeArrowheads="1"/>
          </p:cNvSpPr>
          <p:nvPr/>
        </p:nvSpPr>
        <p:spPr bwMode="auto">
          <a:xfrm>
            <a:off x="4800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5</a:t>
            </a:r>
          </a:p>
        </p:txBody>
      </p:sp>
      <p:sp>
        <p:nvSpPr>
          <p:cNvPr id="174089" name="Text Box 14"/>
          <p:cNvSpPr txBox="1">
            <a:spLocks noChangeArrowheads="1"/>
          </p:cNvSpPr>
          <p:nvPr/>
        </p:nvSpPr>
        <p:spPr bwMode="auto">
          <a:xfrm>
            <a:off x="54102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37</a:t>
            </a:r>
          </a:p>
        </p:txBody>
      </p:sp>
      <p:sp>
        <p:nvSpPr>
          <p:cNvPr id="174090" name="Text Box 15"/>
          <p:cNvSpPr txBox="1">
            <a:spLocks noChangeArrowheads="1"/>
          </p:cNvSpPr>
          <p:nvPr/>
        </p:nvSpPr>
        <p:spPr bwMode="auto">
          <a:xfrm>
            <a:off x="6019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74091" name="Text Box 16"/>
          <p:cNvSpPr txBox="1">
            <a:spLocks noChangeArrowheads="1"/>
          </p:cNvSpPr>
          <p:nvPr/>
        </p:nvSpPr>
        <p:spPr bwMode="auto">
          <a:xfrm>
            <a:off x="66294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74092" name="Text Box 17"/>
          <p:cNvSpPr txBox="1">
            <a:spLocks noChangeArrowheads="1"/>
          </p:cNvSpPr>
          <p:nvPr/>
        </p:nvSpPr>
        <p:spPr bwMode="auto">
          <a:xfrm>
            <a:off x="72390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74093" name="Text Box 18"/>
          <p:cNvSpPr txBox="1">
            <a:spLocks noChangeArrowheads="1"/>
          </p:cNvSpPr>
          <p:nvPr/>
        </p:nvSpPr>
        <p:spPr bwMode="auto">
          <a:xfrm>
            <a:off x="7848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sp>
        <p:nvSpPr>
          <p:cNvPr id="174094" name="AutoShape 19"/>
          <p:cNvSpPr>
            <a:spLocks noChangeArrowheads="1"/>
          </p:cNvSpPr>
          <p:nvPr/>
        </p:nvSpPr>
        <p:spPr bwMode="auto">
          <a:xfrm>
            <a:off x="1905000" y="2209800"/>
            <a:ext cx="368300" cy="596900"/>
          </a:xfrm>
          <a:prstGeom prst="downArrow">
            <a:avLst>
              <a:gd name="adj1" fmla="val 50000"/>
              <a:gd name="adj2" fmla="val 81042"/>
            </a:avLst>
          </a:prstGeom>
          <a:solidFill>
            <a:srgbClr val="FF0000"/>
          </a:solidFill>
          <a:ln w="12700">
            <a:solidFill>
              <a:schemeClr val="tx1"/>
            </a:solidFill>
            <a:miter lim="800000"/>
            <a:headEnd/>
            <a:tailEnd/>
          </a:ln>
        </p:spPr>
        <p:txBody>
          <a:bodyPr wrap="none" lIns="91435" tIns="45718" rIns="91435" bIns="45718" anchor="ctr"/>
          <a:lstStyle/>
          <a:p>
            <a:endParaRPr lang="en-AU"/>
          </a:p>
        </p:txBody>
      </p:sp>
      <p:sp>
        <p:nvSpPr>
          <p:cNvPr id="195604" name="Rectangle 20"/>
          <p:cNvSpPr>
            <a:spLocks noChangeArrowheads="1"/>
          </p:cNvSpPr>
          <p:nvPr/>
        </p:nvSpPr>
        <p:spPr bwMode="auto">
          <a:xfrm>
            <a:off x="838200" y="1676401"/>
            <a:ext cx="25146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boundary:0</a:t>
            </a:r>
          </a:p>
        </p:txBody>
      </p:sp>
      <p:sp>
        <p:nvSpPr>
          <p:cNvPr id="195605" name="Text Box 21"/>
          <p:cNvSpPr txBox="1">
            <a:spLocks noChangeArrowheads="1"/>
          </p:cNvSpPr>
          <p:nvPr/>
        </p:nvSpPr>
        <p:spPr bwMode="auto">
          <a:xfrm>
            <a:off x="3579813" y="2895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74097" name="Title 1"/>
          <p:cNvSpPr>
            <a:spLocks noGrp="1"/>
          </p:cNvSpPr>
          <p:nvPr>
            <p:ph type="title"/>
          </p:nvPr>
        </p:nvSpPr>
        <p:spPr/>
        <p:txBody>
          <a:bodyPr/>
          <a:lstStyle/>
          <a:p>
            <a:pPr eaLnBrk="1" hangingPunct="1"/>
            <a:r>
              <a:rPr lang="en-US">
                <a:latin typeface="Arial" charset="0"/>
              </a:rPr>
              <a:t>Example: Partition</a:t>
            </a:r>
          </a:p>
        </p:txBody>
      </p:sp>
    </p:spTree>
    <p:extLst>
      <p:ext uri="{BB962C8B-B14F-4D97-AF65-F5344CB8AC3E}">
        <p14:creationId xmlns:p14="http://schemas.microsoft.com/office/powerpoint/2010/main" val="26092007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5"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ext Box 11"/>
          <p:cNvSpPr txBox="1">
            <a:spLocks noChangeArrowheads="1"/>
          </p:cNvSpPr>
          <p:nvPr/>
        </p:nvSpPr>
        <p:spPr bwMode="auto">
          <a:xfrm>
            <a:off x="3581401" y="2895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97636"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grpSp>
        <p:nvGrpSpPr>
          <p:cNvPr id="176131" name="Group 5"/>
          <p:cNvGrpSpPr>
            <a:grpSpLocks/>
          </p:cNvGrpSpPr>
          <p:nvPr/>
        </p:nvGrpSpPr>
        <p:grpSpPr bwMode="auto">
          <a:xfrm>
            <a:off x="2590800" y="3429003"/>
            <a:ext cx="2514600" cy="1062039"/>
            <a:chOff x="1632" y="2160"/>
            <a:chExt cx="1584" cy="669"/>
          </a:xfrm>
        </p:grpSpPr>
        <p:sp>
          <p:nvSpPr>
            <p:cNvPr id="176149" name="AutoShape 6"/>
            <p:cNvSpPr>
              <a:spLocks noChangeArrowheads="1"/>
            </p:cNvSpPr>
            <p:nvPr/>
          </p:nvSpPr>
          <p:spPr bwMode="auto">
            <a:xfrm flipV="1">
              <a:off x="2304" y="2160"/>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197639" name="Rectangle 7"/>
            <p:cNvSpPr>
              <a:spLocks noChangeArrowheads="1"/>
            </p:cNvSpPr>
            <p:nvPr/>
          </p:nvSpPr>
          <p:spPr bwMode="auto">
            <a:xfrm>
              <a:off x="1632" y="2544"/>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k:3</a:t>
              </a:r>
            </a:p>
          </p:txBody>
        </p:sp>
      </p:grpSp>
      <p:sp>
        <p:nvSpPr>
          <p:cNvPr id="176132" name="Text Box 8"/>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76133" name="Text Box 9"/>
          <p:cNvSpPr txBox="1">
            <a:spLocks noChangeArrowheads="1"/>
          </p:cNvSpPr>
          <p:nvPr/>
        </p:nvSpPr>
        <p:spPr bwMode="auto">
          <a:xfrm>
            <a:off x="23622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76134" name="Text Box 10"/>
          <p:cNvSpPr txBox="1">
            <a:spLocks noChangeArrowheads="1"/>
          </p:cNvSpPr>
          <p:nvPr/>
        </p:nvSpPr>
        <p:spPr bwMode="auto">
          <a:xfrm>
            <a:off x="29718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76135" name="Text Box 12"/>
          <p:cNvSpPr txBox="1">
            <a:spLocks noChangeArrowheads="1"/>
          </p:cNvSpPr>
          <p:nvPr/>
        </p:nvSpPr>
        <p:spPr bwMode="auto">
          <a:xfrm>
            <a:off x="41910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accent2"/>
                </a:solidFill>
              </a:rPr>
              <a:t>24</a:t>
            </a:r>
          </a:p>
        </p:txBody>
      </p:sp>
      <p:sp>
        <p:nvSpPr>
          <p:cNvPr id="176136" name="Text Box 13"/>
          <p:cNvSpPr txBox="1">
            <a:spLocks noChangeArrowheads="1"/>
          </p:cNvSpPr>
          <p:nvPr/>
        </p:nvSpPr>
        <p:spPr bwMode="auto">
          <a:xfrm>
            <a:off x="4800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5</a:t>
            </a:r>
          </a:p>
        </p:txBody>
      </p:sp>
      <p:sp>
        <p:nvSpPr>
          <p:cNvPr id="176137" name="Text Box 14"/>
          <p:cNvSpPr txBox="1">
            <a:spLocks noChangeArrowheads="1"/>
          </p:cNvSpPr>
          <p:nvPr/>
        </p:nvSpPr>
        <p:spPr bwMode="auto">
          <a:xfrm>
            <a:off x="54102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37</a:t>
            </a:r>
          </a:p>
        </p:txBody>
      </p:sp>
      <p:sp>
        <p:nvSpPr>
          <p:cNvPr id="176138" name="Text Box 15"/>
          <p:cNvSpPr txBox="1">
            <a:spLocks noChangeArrowheads="1"/>
          </p:cNvSpPr>
          <p:nvPr/>
        </p:nvSpPr>
        <p:spPr bwMode="auto">
          <a:xfrm>
            <a:off x="6019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76139" name="Text Box 16"/>
          <p:cNvSpPr txBox="1">
            <a:spLocks noChangeArrowheads="1"/>
          </p:cNvSpPr>
          <p:nvPr/>
        </p:nvSpPr>
        <p:spPr bwMode="auto">
          <a:xfrm>
            <a:off x="66294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76140" name="Text Box 17"/>
          <p:cNvSpPr txBox="1">
            <a:spLocks noChangeArrowheads="1"/>
          </p:cNvSpPr>
          <p:nvPr/>
        </p:nvSpPr>
        <p:spPr bwMode="auto">
          <a:xfrm>
            <a:off x="72390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76141" name="Text Box 18"/>
          <p:cNvSpPr txBox="1">
            <a:spLocks noChangeArrowheads="1"/>
          </p:cNvSpPr>
          <p:nvPr/>
        </p:nvSpPr>
        <p:spPr bwMode="auto">
          <a:xfrm>
            <a:off x="7848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grpSp>
        <p:nvGrpSpPr>
          <p:cNvPr id="176142" name="Group 19"/>
          <p:cNvGrpSpPr>
            <a:grpSpLocks/>
          </p:cNvGrpSpPr>
          <p:nvPr/>
        </p:nvGrpSpPr>
        <p:grpSpPr bwMode="auto">
          <a:xfrm>
            <a:off x="1447800" y="1676400"/>
            <a:ext cx="2514600" cy="1130300"/>
            <a:chOff x="528" y="1056"/>
            <a:chExt cx="1584" cy="712"/>
          </a:xfrm>
        </p:grpSpPr>
        <p:sp>
          <p:nvSpPr>
            <p:cNvPr id="176147" name="AutoShape 20"/>
            <p:cNvSpPr>
              <a:spLocks noChangeArrowheads="1"/>
            </p:cNvSpPr>
            <p:nvPr/>
          </p:nvSpPr>
          <p:spPr bwMode="auto">
            <a:xfrm>
              <a:off x="1200" y="1392"/>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197653" name="Rectangle 21"/>
            <p:cNvSpPr>
              <a:spLocks noChangeArrowheads="1"/>
            </p:cNvSpPr>
            <p:nvPr/>
          </p:nvSpPr>
          <p:spPr bwMode="auto">
            <a:xfrm>
              <a:off x="528" y="1056"/>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boundary:1</a:t>
              </a:r>
            </a:p>
          </p:txBody>
        </p:sp>
      </p:grpSp>
      <p:grpSp>
        <p:nvGrpSpPr>
          <p:cNvPr id="4" name="Group 22"/>
          <p:cNvGrpSpPr>
            <a:grpSpLocks/>
          </p:cNvGrpSpPr>
          <p:nvPr/>
        </p:nvGrpSpPr>
        <p:grpSpPr bwMode="auto">
          <a:xfrm>
            <a:off x="2362200" y="2906719"/>
            <a:ext cx="1828800" cy="354012"/>
            <a:chOff x="1488" y="1824"/>
            <a:chExt cx="1152" cy="223"/>
          </a:xfrm>
        </p:grpSpPr>
        <p:sp>
          <p:nvSpPr>
            <p:cNvPr id="176145" name="Text Box 23"/>
            <p:cNvSpPr txBox="1">
              <a:spLocks noChangeArrowheads="1"/>
            </p:cNvSpPr>
            <p:nvPr/>
          </p:nvSpPr>
          <p:spPr bwMode="auto">
            <a:xfrm>
              <a:off x="2256" y="1824"/>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76146" name="Text Box 24"/>
            <p:cNvSpPr txBox="1">
              <a:spLocks noChangeArrowheads="1"/>
            </p:cNvSpPr>
            <p:nvPr/>
          </p:nvSpPr>
          <p:spPr bwMode="auto">
            <a:xfrm>
              <a:off x="1488" y="1824"/>
              <a:ext cx="384" cy="223"/>
            </a:xfrm>
            <a:prstGeom prst="rect">
              <a:avLst/>
            </a:prstGeom>
            <a:solidFill>
              <a:srgbClr val="B4F2FF"/>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grpSp>
      <p:sp>
        <p:nvSpPr>
          <p:cNvPr id="176144" name="Title 1"/>
          <p:cNvSpPr>
            <a:spLocks noGrp="1"/>
          </p:cNvSpPr>
          <p:nvPr>
            <p:ph type="title"/>
          </p:nvPr>
        </p:nvSpPr>
        <p:spPr/>
        <p:txBody>
          <a:bodyPr/>
          <a:lstStyle/>
          <a:p>
            <a:pPr eaLnBrk="1" hangingPunct="1"/>
            <a:r>
              <a:rPr lang="en-US">
                <a:latin typeface="Arial" charset="0"/>
              </a:rPr>
              <a:t>Example: Partition</a:t>
            </a:r>
          </a:p>
        </p:txBody>
      </p:sp>
    </p:spTree>
    <p:extLst>
      <p:ext uri="{BB962C8B-B14F-4D97-AF65-F5344CB8AC3E}">
        <p14:creationId xmlns:p14="http://schemas.microsoft.com/office/powerpoint/2010/main" val="3546128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grpSp>
        <p:nvGrpSpPr>
          <p:cNvPr id="178178" name="Group 5"/>
          <p:cNvGrpSpPr>
            <a:grpSpLocks/>
          </p:cNvGrpSpPr>
          <p:nvPr/>
        </p:nvGrpSpPr>
        <p:grpSpPr bwMode="auto">
          <a:xfrm>
            <a:off x="3200400" y="3429003"/>
            <a:ext cx="2514600" cy="1062039"/>
            <a:chOff x="1632" y="2160"/>
            <a:chExt cx="1584" cy="669"/>
          </a:xfrm>
        </p:grpSpPr>
        <p:sp>
          <p:nvSpPr>
            <p:cNvPr id="178196" name="AutoShape 6"/>
            <p:cNvSpPr>
              <a:spLocks noChangeArrowheads="1"/>
            </p:cNvSpPr>
            <p:nvPr/>
          </p:nvSpPr>
          <p:spPr bwMode="auto">
            <a:xfrm flipV="1">
              <a:off x="2304" y="2160"/>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199687" name="Rectangle 7"/>
            <p:cNvSpPr>
              <a:spLocks noChangeArrowheads="1"/>
            </p:cNvSpPr>
            <p:nvPr/>
          </p:nvSpPr>
          <p:spPr bwMode="auto">
            <a:xfrm>
              <a:off x="1632" y="2544"/>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k:4</a:t>
              </a:r>
            </a:p>
          </p:txBody>
        </p:sp>
      </p:grpSp>
      <p:sp>
        <p:nvSpPr>
          <p:cNvPr id="178179" name="Text Box 8"/>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78180" name="Text Box 10"/>
          <p:cNvSpPr txBox="1">
            <a:spLocks noChangeArrowheads="1"/>
          </p:cNvSpPr>
          <p:nvPr/>
        </p:nvSpPr>
        <p:spPr bwMode="auto">
          <a:xfrm>
            <a:off x="29718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78181" name="Text Box 11"/>
          <p:cNvSpPr txBox="1">
            <a:spLocks noChangeArrowheads="1"/>
          </p:cNvSpPr>
          <p:nvPr/>
        </p:nvSpPr>
        <p:spPr bwMode="auto">
          <a:xfrm>
            <a:off x="35814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78182" name="Text Box 12"/>
          <p:cNvSpPr txBox="1">
            <a:spLocks noChangeArrowheads="1"/>
          </p:cNvSpPr>
          <p:nvPr/>
        </p:nvSpPr>
        <p:spPr bwMode="auto">
          <a:xfrm>
            <a:off x="41910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accent2"/>
                </a:solidFill>
              </a:rPr>
              <a:t>24</a:t>
            </a:r>
          </a:p>
        </p:txBody>
      </p:sp>
      <p:sp>
        <p:nvSpPr>
          <p:cNvPr id="178183" name="Text Box 13"/>
          <p:cNvSpPr txBox="1">
            <a:spLocks noChangeArrowheads="1"/>
          </p:cNvSpPr>
          <p:nvPr/>
        </p:nvSpPr>
        <p:spPr bwMode="auto">
          <a:xfrm>
            <a:off x="4800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5</a:t>
            </a:r>
          </a:p>
        </p:txBody>
      </p:sp>
      <p:sp>
        <p:nvSpPr>
          <p:cNvPr id="178184" name="Text Box 14"/>
          <p:cNvSpPr txBox="1">
            <a:spLocks noChangeArrowheads="1"/>
          </p:cNvSpPr>
          <p:nvPr/>
        </p:nvSpPr>
        <p:spPr bwMode="auto">
          <a:xfrm>
            <a:off x="54102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37</a:t>
            </a:r>
          </a:p>
        </p:txBody>
      </p:sp>
      <p:sp>
        <p:nvSpPr>
          <p:cNvPr id="178185" name="Text Box 15"/>
          <p:cNvSpPr txBox="1">
            <a:spLocks noChangeArrowheads="1"/>
          </p:cNvSpPr>
          <p:nvPr/>
        </p:nvSpPr>
        <p:spPr bwMode="auto">
          <a:xfrm>
            <a:off x="6019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78186" name="Text Box 16"/>
          <p:cNvSpPr txBox="1">
            <a:spLocks noChangeArrowheads="1"/>
          </p:cNvSpPr>
          <p:nvPr/>
        </p:nvSpPr>
        <p:spPr bwMode="auto">
          <a:xfrm>
            <a:off x="66294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78187" name="Text Box 17"/>
          <p:cNvSpPr txBox="1">
            <a:spLocks noChangeArrowheads="1"/>
          </p:cNvSpPr>
          <p:nvPr/>
        </p:nvSpPr>
        <p:spPr bwMode="auto">
          <a:xfrm>
            <a:off x="72390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78188" name="Text Box 18"/>
          <p:cNvSpPr txBox="1">
            <a:spLocks noChangeArrowheads="1"/>
          </p:cNvSpPr>
          <p:nvPr/>
        </p:nvSpPr>
        <p:spPr bwMode="auto">
          <a:xfrm>
            <a:off x="7848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grpSp>
        <p:nvGrpSpPr>
          <p:cNvPr id="178189" name="Group 19"/>
          <p:cNvGrpSpPr>
            <a:grpSpLocks/>
          </p:cNvGrpSpPr>
          <p:nvPr/>
        </p:nvGrpSpPr>
        <p:grpSpPr bwMode="auto">
          <a:xfrm>
            <a:off x="1447800" y="1676400"/>
            <a:ext cx="2514600" cy="1130300"/>
            <a:chOff x="528" y="1056"/>
            <a:chExt cx="1584" cy="712"/>
          </a:xfrm>
        </p:grpSpPr>
        <p:sp>
          <p:nvSpPr>
            <p:cNvPr id="178194" name="AutoShape 20"/>
            <p:cNvSpPr>
              <a:spLocks noChangeArrowheads="1"/>
            </p:cNvSpPr>
            <p:nvPr/>
          </p:nvSpPr>
          <p:spPr bwMode="auto">
            <a:xfrm>
              <a:off x="1200" y="1392"/>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199701" name="Rectangle 21"/>
            <p:cNvSpPr>
              <a:spLocks noChangeArrowheads="1"/>
            </p:cNvSpPr>
            <p:nvPr/>
          </p:nvSpPr>
          <p:spPr bwMode="auto">
            <a:xfrm>
              <a:off x="528" y="1056"/>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boundary:1</a:t>
              </a:r>
            </a:p>
          </p:txBody>
        </p:sp>
      </p:grpSp>
      <p:sp>
        <p:nvSpPr>
          <p:cNvPr id="199702" name="Text Box 22"/>
          <p:cNvSpPr txBox="1">
            <a:spLocks noChangeArrowheads="1"/>
          </p:cNvSpPr>
          <p:nvPr/>
        </p:nvSpPr>
        <p:spPr bwMode="auto">
          <a:xfrm>
            <a:off x="4202113"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78191" name="Title 1"/>
          <p:cNvSpPr>
            <a:spLocks noGrp="1"/>
          </p:cNvSpPr>
          <p:nvPr>
            <p:ph type="title"/>
          </p:nvPr>
        </p:nvSpPr>
        <p:spPr/>
        <p:txBody>
          <a:bodyPr/>
          <a:lstStyle/>
          <a:p>
            <a:pPr eaLnBrk="1" hangingPunct="1"/>
            <a:r>
              <a:rPr lang="en-US">
                <a:latin typeface="Arial" charset="0"/>
              </a:rPr>
              <a:t>Example: Partition</a:t>
            </a:r>
          </a:p>
        </p:txBody>
      </p:sp>
      <p:sp>
        <p:nvSpPr>
          <p:cNvPr id="178192" name="Text Box 9"/>
          <p:cNvSpPr txBox="1">
            <a:spLocks noChangeArrowheads="1"/>
          </p:cNvSpPr>
          <p:nvPr/>
        </p:nvSpPr>
        <p:spPr bwMode="auto">
          <a:xfrm>
            <a:off x="23622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78193" name="Text Box 24"/>
          <p:cNvSpPr txBox="1">
            <a:spLocks noChangeArrowheads="1"/>
          </p:cNvSpPr>
          <p:nvPr/>
        </p:nvSpPr>
        <p:spPr bwMode="auto">
          <a:xfrm>
            <a:off x="2362200" y="2906714"/>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Tree>
    <p:extLst>
      <p:ext uri="{BB962C8B-B14F-4D97-AF65-F5344CB8AC3E}">
        <p14:creationId xmlns:p14="http://schemas.microsoft.com/office/powerpoint/2010/main" val="18935198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0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grpSp>
        <p:nvGrpSpPr>
          <p:cNvPr id="180226" name="Group 5"/>
          <p:cNvGrpSpPr>
            <a:grpSpLocks/>
          </p:cNvGrpSpPr>
          <p:nvPr/>
        </p:nvGrpSpPr>
        <p:grpSpPr bwMode="auto">
          <a:xfrm>
            <a:off x="3886200" y="3429003"/>
            <a:ext cx="2514600" cy="1062039"/>
            <a:chOff x="1632" y="2160"/>
            <a:chExt cx="1584" cy="669"/>
          </a:xfrm>
        </p:grpSpPr>
        <p:sp>
          <p:nvSpPr>
            <p:cNvPr id="180244" name="AutoShape 6"/>
            <p:cNvSpPr>
              <a:spLocks noChangeArrowheads="1"/>
            </p:cNvSpPr>
            <p:nvPr/>
          </p:nvSpPr>
          <p:spPr bwMode="auto">
            <a:xfrm flipV="1">
              <a:off x="2304" y="2160"/>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201735" name="Rectangle 7"/>
            <p:cNvSpPr>
              <a:spLocks noChangeArrowheads="1"/>
            </p:cNvSpPr>
            <p:nvPr/>
          </p:nvSpPr>
          <p:spPr bwMode="auto">
            <a:xfrm>
              <a:off x="1632" y="2544"/>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k:5</a:t>
              </a:r>
            </a:p>
          </p:txBody>
        </p:sp>
      </p:grpSp>
      <p:sp>
        <p:nvSpPr>
          <p:cNvPr id="180227" name="Text Box 8"/>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80228" name="Text Box 10"/>
          <p:cNvSpPr txBox="1">
            <a:spLocks noChangeArrowheads="1"/>
          </p:cNvSpPr>
          <p:nvPr/>
        </p:nvSpPr>
        <p:spPr bwMode="auto">
          <a:xfrm>
            <a:off x="29718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80229" name="Text Box 11"/>
          <p:cNvSpPr txBox="1">
            <a:spLocks noChangeArrowheads="1"/>
          </p:cNvSpPr>
          <p:nvPr/>
        </p:nvSpPr>
        <p:spPr bwMode="auto">
          <a:xfrm>
            <a:off x="35814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80230" name="Text Box 12"/>
          <p:cNvSpPr txBox="1">
            <a:spLocks noChangeArrowheads="1"/>
          </p:cNvSpPr>
          <p:nvPr/>
        </p:nvSpPr>
        <p:spPr bwMode="auto">
          <a:xfrm>
            <a:off x="41910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80231" name="Text Box 13"/>
          <p:cNvSpPr txBox="1">
            <a:spLocks noChangeArrowheads="1"/>
          </p:cNvSpPr>
          <p:nvPr/>
        </p:nvSpPr>
        <p:spPr bwMode="auto">
          <a:xfrm>
            <a:off x="4800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accent2"/>
                </a:solidFill>
              </a:rPr>
              <a:t>5</a:t>
            </a:r>
          </a:p>
        </p:txBody>
      </p:sp>
      <p:sp>
        <p:nvSpPr>
          <p:cNvPr id="180232" name="Text Box 14"/>
          <p:cNvSpPr txBox="1">
            <a:spLocks noChangeArrowheads="1"/>
          </p:cNvSpPr>
          <p:nvPr/>
        </p:nvSpPr>
        <p:spPr bwMode="auto">
          <a:xfrm>
            <a:off x="54102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37</a:t>
            </a:r>
          </a:p>
        </p:txBody>
      </p:sp>
      <p:sp>
        <p:nvSpPr>
          <p:cNvPr id="180233" name="Text Box 15"/>
          <p:cNvSpPr txBox="1">
            <a:spLocks noChangeArrowheads="1"/>
          </p:cNvSpPr>
          <p:nvPr/>
        </p:nvSpPr>
        <p:spPr bwMode="auto">
          <a:xfrm>
            <a:off x="6019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80234" name="Text Box 16"/>
          <p:cNvSpPr txBox="1">
            <a:spLocks noChangeArrowheads="1"/>
          </p:cNvSpPr>
          <p:nvPr/>
        </p:nvSpPr>
        <p:spPr bwMode="auto">
          <a:xfrm>
            <a:off x="66294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80235" name="Text Box 17"/>
          <p:cNvSpPr txBox="1">
            <a:spLocks noChangeArrowheads="1"/>
          </p:cNvSpPr>
          <p:nvPr/>
        </p:nvSpPr>
        <p:spPr bwMode="auto">
          <a:xfrm>
            <a:off x="72390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80236" name="Text Box 18"/>
          <p:cNvSpPr txBox="1">
            <a:spLocks noChangeArrowheads="1"/>
          </p:cNvSpPr>
          <p:nvPr/>
        </p:nvSpPr>
        <p:spPr bwMode="auto">
          <a:xfrm>
            <a:off x="7848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grpSp>
        <p:nvGrpSpPr>
          <p:cNvPr id="180237" name="Group 19"/>
          <p:cNvGrpSpPr>
            <a:grpSpLocks/>
          </p:cNvGrpSpPr>
          <p:nvPr/>
        </p:nvGrpSpPr>
        <p:grpSpPr bwMode="auto">
          <a:xfrm>
            <a:off x="1447800" y="1676400"/>
            <a:ext cx="2514600" cy="1130300"/>
            <a:chOff x="528" y="1056"/>
            <a:chExt cx="1584" cy="712"/>
          </a:xfrm>
        </p:grpSpPr>
        <p:sp>
          <p:nvSpPr>
            <p:cNvPr id="180242" name="AutoShape 20"/>
            <p:cNvSpPr>
              <a:spLocks noChangeArrowheads="1"/>
            </p:cNvSpPr>
            <p:nvPr/>
          </p:nvSpPr>
          <p:spPr bwMode="auto">
            <a:xfrm>
              <a:off x="1200" y="1392"/>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201749" name="Rectangle 21"/>
            <p:cNvSpPr>
              <a:spLocks noChangeArrowheads="1"/>
            </p:cNvSpPr>
            <p:nvPr/>
          </p:nvSpPr>
          <p:spPr bwMode="auto">
            <a:xfrm>
              <a:off x="528" y="1056"/>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boundary:1</a:t>
              </a:r>
            </a:p>
          </p:txBody>
        </p:sp>
      </p:grpSp>
      <p:sp>
        <p:nvSpPr>
          <p:cNvPr id="201750" name="Text Box 22"/>
          <p:cNvSpPr txBox="1">
            <a:spLocks noChangeArrowheads="1"/>
          </p:cNvSpPr>
          <p:nvPr/>
        </p:nvSpPr>
        <p:spPr bwMode="auto">
          <a:xfrm>
            <a:off x="4811713" y="2884489"/>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80239" name="Title 1"/>
          <p:cNvSpPr>
            <a:spLocks noGrp="1"/>
          </p:cNvSpPr>
          <p:nvPr>
            <p:ph type="title"/>
          </p:nvPr>
        </p:nvSpPr>
        <p:spPr/>
        <p:txBody>
          <a:bodyPr/>
          <a:lstStyle/>
          <a:p>
            <a:pPr eaLnBrk="1" hangingPunct="1"/>
            <a:r>
              <a:rPr lang="en-US">
                <a:latin typeface="Arial" charset="0"/>
              </a:rPr>
              <a:t>Example: Partition</a:t>
            </a:r>
          </a:p>
        </p:txBody>
      </p:sp>
      <p:sp>
        <p:nvSpPr>
          <p:cNvPr id="180240" name="Text Box 9"/>
          <p:cNvSpPr txBox="1">
            <a:spLocks noChangeArrowheads="1"/>
          </p:cNvSpPr>
          <p:nvPr/>
        </p:nvSpPr>
        <p:spPr bwMode="auto">
          <a:xfrm>
            <a:off x="23622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80241" name="Text Box 24"/>
          <p:cNvSpPr txBox="1">
            <a:spLocks noChangeArrowheads="1"/>
          </p:cNvSpPr>
          <p:nvPr/>
        </p:nvSpPr>
        <p:spPr bwMode="auto">
          <a:xfrm>
            <a:off x="2362200" y="2906714"/>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Tree>
    <p:extLst>
      <p:ext uri="{BB962C8B-B14F-4D97-AF65-F5344CB8AC3E}">
        <p14:creationId xmlns:p14="http://schemas.microsoft.com/office/powerpoint/2010/main" val="7349372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5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grpSp>
        <p:nvGrpSpPr>
          <p:cNvPr id="182274" name="Group 5"/>
          <p:cNvGrpSpPr>
            <a:grpSpLocks/>
          </p:cNvGrpSpPr>
          <p:nvPr/>
        </p:nvGrpSpPr>
        <p:grpSpPr bwMode="auto">
          <a:xfrm>
            <a:off x="3886200" y="3429003"/>
            <a:ext cx="2514600" cy="1062039"/>
            <a:chOff x="1632" y="2160"/>
            <a:chExt cx="1584" cy="669"/>
          </a:xfrm>
        </p:grpSpPr>
        <p:sp>
          <p:nvSpPr>
            <p:cNvPr id="182294" name="AutoShape 6"/>
            <p:cNvSpPr>
              <a:spLocks noChangeArrowheads="1"/>
            </p:cNvSpPr>
            <p:nvPr/>
          </p:nvSpPr>
          <p:spPr bwMode="auto">
            <a:xfrm flipV="1">
              <a:off x="2304" y="2160"/>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203783" name="Rectangle 7"/>
            <p:cNvSpPr>
              <a:spLocks noChangeArrowheads="1"/>
            </p:cNvSpPr>
            <p:nvPr/>
          </p:nvSpPr>
          <p:spPr bwMode="auto">
            <a:xfrm>
              <a:off x="1632" y="2544"/>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k:5</a:t>
              </a:r>
            </a:p>
          </p:txBody>
        </p:sp>
      </p:grpSp>
      <p:sp>
        <p:nvSpPr>
          <p:cNvPr id="182275" name="Text Box 8"/>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82276" name="Text Box 10"/>
          <p:cNvSpPr txBox="1">
            <a:spLocks noChangeArrowheads="1"/>
          </p:cNvSpPr>
          <p:nvPr/>
        </p:nvSpPr>
        <p:spPr bwMode="auto">
          <a:xfrm>
            <a:off x="29718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82277" name="Text Box 11"/>
          <p:cNvSpPr txBox="1">
            <a:spLocks noChangeArrowheads="1"/>
          </p:cNvSpPr>
          <p:nvPr/>
        </p:nvSpPr>
        <p:spPr bwMode="auto">
          <a:xfrm>
            <a:off x="35814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82278" name="Text Box 12"/>
          <p:cNvSpPr txBox="1">
            <a:spLocks noChangeArrowheads="1"/>
          </p:cNvSpPr>
          <p:nvPr/>
        </p:nvSpPr>
        <p:spPr bwMode="auto">
          <a:xfrm>
            <a:off x="41910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82279" name="Text Box 13"/>
          <p:cNvSpPr txBox="1">
            <a:spLocks noChangeArrowheads="1"/>
          </p:cNvSpPr>
          <p:nvPr/>
        </p:nvSpPr>
        <p:spPr bwMode="auto">
          <a:xfrm>
            <a:off x="4800600" y="2895600"/>
            <a:ext cx="609600" cy="415925"/>
          </a:xfrm>
          <a:prstGeom prst="rect">
            <a:avLst/>
          </a:prstGeom>
          <a:solidFill>
            <a:srgbClr val="B4F2FF"/>
          </a:solidFill>
          <a:ln w="25400">
            <a:solidFill>
              <a:schemeClr val="hlink"/>
            </a:solidFill>
            <a:miter lim="800000"/>
            <a:headEnd type="none" w="sm" len="sm"/>
            <a:tailEnd type="none" w="sm" len="sm"/>
          </a:ln>
        </p:spPr>
        <p:txBody>
          <a:bodyPr lIns="91435" tIns="45718" rIns="91435"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82280" name="Text Box 14"/>
          <p:cNvSpPr txBox="1">
            <a:spLocks noChangeArrowheads="1"/>
          </p:cNvSpPr>
          <p:nvPr/>
        </p:nvSpPr>
        <p:spPr bwMode="auto">
          <a:xfrm>
            <a:off x="54102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37</a:t>
            </a:r>
          </a:p>
        </p:txBody>
      </p:sp>
      <p:sp>
        <p:nvSpPr>
          <p:cNvPr id="182281" name="Text Box 15"/>
          <p:cNvSpPr txBox="1">
            <a:spLocks noChangeArrowheads="1"/>
          </p:cNvSpPr>
          <p:nvPr/>
        </p:nvSpPr>
        <p:spPr bwMode="auto">
          <a:xfrm>
            <a:off x="6019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82282" name="Text Box 16"/>
          <p:cNvSpPr txBox="1">
            <a:spLocks noChangeArrowheads="1"/>
          </p:cNvSpPr>
          <p:nvPr/>
        </p:nvSpPr>
        <p:spPr bwMode="auto">
          <a:xfrm>
            <a:off x="66294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82283" name="Text Box 17"/>
          <p:cNvSpPr txBox="1">
            <a:spLocks noChangeArrowheads="1"/>
          </p:cNvSpPr>
          <p:nvPr/>
        </p:nvSpPr>
        <p:spPr bwMode="auto">
          <a:xfrm>
            <a:off x="72390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82284" name="Text Box 18"/>
          <p:cNvSpPr txBox="1">
            <a:spLocks noChangeArrowheads="1"/>
          </p:cNvSpPr>
          <p:nvPr/>
        </p:nvSpPr>
        <p:spPr bwMode="auto">
          <a:xfrm>
            <a:off x="7848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grpSp>
        <p:nvGrpSpPr>
          <p:cNvPr id="182285" name="Group 19"/>
          <p:cNvGrpSpPr>
            <a:grpSpLocks/>
          </p:cNvGrpSpPr>
          <p:nvPr/>
        </p:nvGrpSpPr>
        <p:grpSpPr bwMode="auto">
          <a:xfrm>
            <a:off x="2057400" y="1676400"/>
            <a:ext cx="2514600" cy="1130300"/>
            <a:chOff x="528" y="1056"/>
            <a:chExt cx="1584" cy="712"/>
          </a:xfrm>
        </p:grpSpPr>
        <p:sp>
          <p:nvSpPr>
            <p:cNvPr id="182292" name="AutoShape 20"/>
            <p:cNvSpPr>
              <a:spLocks noChangeArrowheads="1"/>
            </p:cNvSpPr>
            <p:nvPr/>
          </p:nvSpPr>
          <p:spPr bwMode="auto">
            <a:xfrm>
              <a:off x="1200" y="1392"/>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203797" name="Rectangle 21"/>
            <p:cNvSpPr>
              <a:spLocks noChangeArrowheads="1"/>
            </p:cNvSpPr>
            <p:nvPr/>
          </p:nvSpPr>
          <p:spPr bwMode="auto">
            <a:xfrm>
              <a:off x="528" y="1056"/>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boundary:2</a:t>
              </a:r>
            </a:p>
          </p:txBody>
        </p:sp>
      </p:grpSp>
      <p:grpSp>
        <p:nvGrpSpPr>
          <p:cNvPr id="4" name="Group 22"/>
          <p:cNvGrpSpPr>
            <a:grpSpLocks/>
          </p:cNvGrpSpPr>
          <p:nvPr/>
        </p:nvGrpSpPr>
        <p:grpSpPr bwMode="auto">
          <a:xfrm>
            <a:off x="2971800" y="2895601"/>
            <a:ext cx="2438400" cy="415926"/>
            <a:chOff x="1872" y="1824"/>
            <a:chExt cx="1536" cy="262"/>
          </a:xfrm>
        </p:grpSpPr>
        <p:sp>
          <p:nvSpPr>
            <p:cNvPr id="182290" name="Text Box 23"/>
            <p:cNvSpPr txBox="1">
              <a:spLocks noChangeArrowheads="1"/>
            </p:cNvSpPr>
            <p:nvPr/>
          </p:nvSpPr>
          <p:spPr bwMode="auto">
            <a:xfrm>
              <a:off x="1872" y="1824"/>
              <a:ext cx="384" cy="262"/>
            </a:xfrm>
            <a:prstGeom prst="rect">
              <a:avLst/>
            </a:prstGeom>
            <a:solidFill>
              <a:srgbClr val="B4F2FF"/>
            </a:solidFill>
            <a:ln w="25400">
              <a:solidFill>
                <a:schemeClr val="hlink"/>
              </a:solidFill>
              <a:miter lim="800000"/>
              <a:headEnd type="none" w="sm" len="sm"/>
              <a:tailEnd type="none" w="sm" len="sm"/>
            </a:ln>
          </p:spPr>
          <p:txBody>
            <a:bodyPr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82291" name="Text Box 24"/>
            <p:cNvSpPr txBox="1">
              <a:spLocks noChangeArrowheads="1"/>
            </p:cNvSpPr>
            <p:nvPr/>
          </p:nvSpPr>
          <p:spPr bwMode="auto">
            <a:xfrm>
              <a:off x="3024" y="1824"/>
              <a:ext cx="384" cy="223"/>
            </a:xfrm>
            <a:prstGeom prst="rect">
              <a:avLst/>
            </a:prstGeom>
            <a:solidFill>
              <a:srgbClr val="CC0000"/>
            </a:solidFill>
            <a:ln w="25400">
              <a:solidFill>
                <a:schemeClr val="hlink"/>
              </a:solidFill>
              <a:miter lim="800000"/>
              <a:headEnd type="none" w="sm" len="sm"/>
              <a:tailEnd type="none" w="sm" len="sm"/>
            </a:ln>
          </p:spPr>
          <p:txBody>
            <a:bodyPr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grpSp>
      <p:sp>
        <p:nvSpPr>
          <p:cNvPr id="182287" name="Title 1"/>
          <p:cNvSpPr>
            <a:spLocks noGrp="1"/>
          </p:cNvSpPr>
          <p:nvPr>
            <p:ph type="title"/>
          </p:nvPr>
        </p:nvSpPr>
        <p:spPr/>
        <p:txBody>
          <a:bodyPr/>
          <a:lstStyle/>
          <a:p>
            <a:pPr eaLnBrk="1" hangingPunct="1"/>
            <a:r>
              <a:rPr lang="en-US">
                <a:latin typeface="Arial" charset="0"/>
              </a:rPr>
              <a:t>Example: Partition</a:t>
            </a:r>
          </a:p>
        </p:txBody>
      </p:sp>
      <p:sp>
        <p:nvSpPr>
          <p:cNvPr id="182288" name="Text Box 9"/>
          <p:cNvSpPr txBox="1">
            <a:spLocks noChangeArrowheads="1"/>
          </p:cNvSpPr>
          <p:nvPr/>
        </p:nvSpPr>
        <p:spPr bwMode="auto">
          <a:xfrm>
            <a:off x="23622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82289" name="Text Box 24"/>
          <p:cNvSpPr txBox="1">
            <a:spLocks noChangeArrowheads="1"/>
          </p:cNvSpPr>
          <p:nvPr/>
        </p:nvSpPr>
        <p:spPr bwMode="auto">
          <a:xfrm>
            <a:off x="2362200" y="2906714"/>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Tree>
    <p:extLst>
      <p:ext uri="{BB962C8B-B14F-4D97-AF65-F5344CB8AC3E}">
        <p14:creationId xmlns:p14="http://schemas.microsoft.com/office/powerpoint/2010/main" val="6863488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grpSp>
        <p:nvGrpSpPr>
          <p:cNvPr id="184322" name="Group 5"/>
          <p:cNvGrpSpPr>
            <a:grpSpLocks/>
          </p:cNvGrpSpPr>
          <p:nvPr/>
        </p:nvGrpSpPr>
        <p:grpSpPr bwMode="auto">
          <a:xfrm>
            <a:off x="4495800" y="3429003"/>
            <a:ext cx="2514600" cy="1062039"/>
            <a:chOff x="1632" y="2160"/>
            <a:chExt cx="1584" cy="669"/>
          </a:xfrm>
        </p:grpSpPr>
        <p:sp>
          <p:nvSpPr>
            <p:cNvPr id="184340" name="AutoShape 6"/>
            <p:cNvSpPr>
              <a:spLocks noChangeArrowheads="1"/>
            </p:cNvSpPr>
            <p:nvPr/>
          </p:nvSpPr>
          <p:spPr bwMode="auto">
            <a:xfrm flipV="1">
              <a:off x="2304" y="2160"/>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205831" name="Rectangle 7"/>
            <p:cNvSpPr>
              <a:spLocks noChangeArrowheads="1"/>
            </p:cNvSpPr>
            <p:nvPr/>
          </p:nvSpPr>
          <p:spPr bwMode="auto">
            <a:xfrm>
              <a:off x="1632" y="2544"/>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k:6</a:t>
              </a:r>
            </a:p>
          </p:txBody>
        </p:sp>
      </p:grpSp>
      <p:sp>
        <p:nvSpPr>
          <p:cNvPr id="184323" name="Text Box 8"/>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84324" name="Text Box 10"/>
          <p:cNvSpPr txBox="1">
            <a:spLocks noChangeArrowheads="1"/>
          </p:cNvSpPr>
          <p:nvPr/>
        </p:nvSpPr>
        <p:spPr bwMode="auto">
          <a:xfrm>
            <a:off x="35814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84325" name="Text Box 11"/>
          <p:cNvSpPr txBox="1">
            <a:spLocks noChangeArrowheads="1"/>
          </p:cNvSpPr>
          <p:nvPr/>
        </p:nvSpPr>
        <p:spPr bwMode="auto">
          <a:xfrm>
            <a:off x="41910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84326" name="Text Box 12"/>
          <p:cNvSpPr txBox="1">
            <a:spLocks noChangeArrowheads="1"/>
          </p:cNvSpPr>
          <p:nvPr/>
        </p:nvSpPr>
        <p:spPr bwMode="auto">
          <a:xfrm>
            <a:off x="54102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accent2"/>
                </a:solidFill>
              </a:rPr>
              <a:t>37</a:t>
            </a:r>
          </a:p>
        </p:txBody>
      </p:sp>
      <p:sp>
        <p:nvSpPr>
          <p:cNvPr id="184327" name="Text Box 13"/>
          <p:cNvSpPr txBox="1">
            <a:spLocks noChangeArrowheads="1"/>
          </p:cNvSpPr>
          <p:nvPr/>
        </p:nvSpPr>
        <p:spPr bwMode="auto">
          <a:xfrm>
            <a:off x="6019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84328" name="Text Box 14"/>
          <p:cNvSpPr txBox="1">
            <a:spLocks noChangeArrowheads="1"/>
          </p:cNvSpPr>
          <p:nvPr/>
        </p:nvSpPr>
        <p:spPr bwMode="auto">
          <a:xfrm>
            <a:off x="66294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84329" name="Text Box 15"/>
          <p:cNvSpPr txBox="1">
            <a:spLocks noChangeArrowheads="1"/>
          </p:cNvSpPr>
          <p:nvPr/>
        </p:nvSpPr>
        <p:spPr bwMode="auto">
          <a:xfrm>
            <a:off x="72390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84330" name="Text Box 16"/>
          <p:cNvSpPr txBox="1">
            <a:spLocks noChangeArrowheads="1"/>
          </p:cNvSpPr>
          <p:nvPr/>
        </p:nvSpPr>
        <p:spPr bwMode="auto">
          <a:xfrm>
            <a:off x="7848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grpSp>
        <p:nvGrpSpPr>
          <p:cNvPr id="184331" name="Group 17"/>
          <p:cNvGrpSpPr>
            <a:grpSpLocks/>
          </p:cNvGrpSpPr>
          <p:nvPr/>
        </p:nvGrpSpPr>
        <p:grpSpPr bwMode="auto">
          <a:xfrm>
            <a:off x="2057400" y="1676400"/>
            <a:ext cx="2514600" cy="1130300"/>
            <a:chOff x="528" y="1056"/>
            <a:chExt cx="1584" cy="712"/>
          </a:xfrm>
        </p:grpSpPr>
        <p:sp>
          <p:nvSpPr>
            <p:cNvPr id="184338" name="AutoShape 18"/>
            <p:cNvSpPr>
              <a:spLocks noChangeArrowheads="1"/>
            </p:cNvSpPr>
            <p:nvPr/>
          </p:nvSpPr>
          <p:spPr bwMode="auto">
            <a:xfrm>
              <a:off x="1200" y="1392"/>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205843" name="Rectangle 19"/>
            <p:cNvSpPr>
              <a:spLocks noChangeArrowheads="1"/>
            </p:cNvSpPr>
            <p:nvPr/>
          </p:nvSpPr>
          <p:spPr bwMode="auto">
            <a:xfrm>
              <a:off x="528" y="1056"/>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boundary:2</a:t>
              </a:r>
            </a:p>
          </p:txBody>
        </p:sp>
      </p:grpSp>
      <p:sp>
        <p:nvSpPr>
          <p:cNvPr id="184332" name="Text Box 20"/>
          <p:cNvSpPr txBox="1">
            <a:spLocks noChangeArrowheads="1"/>
          </p:cNvSpPr>
          <p:nvPr/>
        </p:nvSpPr>
        <p:spPr bwMode="auto">
          <a:xfrm>
            <a:off x="2971800" y="2895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84333" name="Text Box 21"/>
          <p:cNvSpPr txBox="1">
            <a:spLocks noChangeArrowheads="1"/>
          </p:cNvSpPr>
          <p:nvPr/>
        </p:nvSpPr>
        <p:spPr bwMode="auto">
          <a:xfrm>
            <a:off x="48006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205846" name="Text Box 22"/>
          <p:cNvSpPr txBox="1">
            <a:spLocks noChangeArrowheads="1"/>
          </p:cNvSpPr>
          <p:nvPr/>
        </p:nvSpPr>
        <p:spPr bwMode="auto">
          <a:xfrm>
            <a:off x="5421314" y="29083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37</a:t>
            </a:r>
          </a:p>
        </p:txBody>
      </p:sp>
      <p:sp>
        <p:nvSpPr>
          <p:cNvPr id="184335" name="Title 1"/>
          <p:cNvSpPr>
            <a:spLocks noGrp="1"/>
          </p:cNvSpPr>
          <p:nvPr>
            <p:ph type="title"/>
          </p:nvPr>
        </p:nvSpPr>
        <p:spPr/>
        <p:txBody>
          <a:bodyPr/>
          <a:lstStyle/>
          <a:p>
            <a:pPr eaLnBrk="1" hangingPunct="1"/>
            <a:r>
              <a:rPr lang="en-US">
                <a:latin typeface="Arial" charset="0"/>
              </a:rPr>
              <a:t>Example: Partition</a:t>
            </a:r>
          </a:p>
        </p:txBody>
      </p:sp>
      <p:sp>
        <p:nvSpPr>
          <p:cNvPr id="184336" name="Text Box 9"/>
          <p:cNvSpPr txBox="1">
            <a:spLocks noChangeArrowheads="1"/>
          </p:cNvSpPr>
          <p:nvPr/>
        </p:nvSpPr>
        <p:spPr bwMode="auto">
          <a:xfrm>
            <a:off x="23622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84337" name="Text Box 24"/>
          <p:cNvSpPr txBox="1">
            <a:spLocks noChangeArrowheads="1"/>
          </p:cNvSpPr>
          <p:nvPr/>
        </p:nvSpPr>
        <p:spPr bwMode="auto">
          <a:xfrm>
            <a:off x="2362200" y="2906714"/>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Tree>
    <p:extLst>
      <p:ext uri="{BB962C8B-B14F-4D97-AF65-F5344CB8AC3E}">
        <p14:creationId xmlns:p14="http://schemas.microsoft.com/office/powerpoint/2010/main" val="18241965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6"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grpSp>
        <p:nvGrpSpPr>
          <p:cNvPr id="186370" name="Group 5"/>
          <p:cNvGrpSpPr>
            <a:grpSpLocks/>
          </p:cNvGrpSpPr>
          <p:nvPr/>
        </p:nvGrpSpPr>
        <p:grpSpPr bwMode="auto">
          <a:xfrm>
            <a:off x="5029200" y="3429003"/>
            <a:ext cx="2514600" cy="1062039"/>
            <a:chOff x="1632" y="2160"/>
            <a:chExt cx="1584" cy="669"/>
          </a:xfrm>
        </p:grpSpPr>
        <p:sp>
          <p:nvSpPr>
            <p:cNvPr id="186388" name="AutoShape 6"/>
            <p:cNvSpPr>
              <a:spLocks noChangeArrowheads="1"/>
            </p:cNvSpPr>
            <p:nvPr/>
          </p:nvSpPr>
          <p:spPr bwMode="auto">
            <a:xfrm flipV="1">
              <a:off x="2304" y="2160"/>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207879" name="Rectangle 7"/>
            <p:cNvSpPr>
              <a:spLocks noChangeArrowheads="1"/>
            </p:cNvSpPr>
            <p:nvPr/>
          </p:nvSpPr>
          <p:spPr bwMode="auto">
            <a:xfrm>
              <a:off x="1632" y="2544"/>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k:7</a:t>
              </a:r>
            </a:p>
          </p:txBody>
        </p:sp>
      </p:grpSp>
      <p:sp>
        <p:nvSpPr>
          <p:cNvPr id="186371" name="Text Box 8"/>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86372" name="Text Box 10"/>
          <p:cNvSpPr txBox="1">
            <a:spLocks noChangeArrowheads="1"/>
          </p:cNvSpPr>
          <p:nvPr/>
        </p:nvSpPr>
        <p:spPr bwMode="auto">
          <a:xfrm>
            <a:off x="35814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86373" name="Text Box 11"/>
          <p:cNvSpPr txBox="1">
            <a:spLocks noChangeArrowheads="1"/>
          </p:cNvSpPr>
          <p:nvPr/>
        </p:nvSpPr>
        <p:spPr bwMode="auto">
          <a:xfrm>
            <a:off x="41910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86374" name="Text Box 12"/>
          <p:cNvSpPr txBox="1">
            <a:spLocks noChangeArrowheads="1"/>
          </p:cNvSpPr>
          <p:nvPr/>
        </p:nvSpPr>
        <p:spPr bwMode="auto">
          <a:xfrm>
            <a:off x="54102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37</a:t>
            </a:r>
          </a:p>
        </p:txBody>
      </p:sp>
      <p:sp>
        <p:nvSpPr>
          <p:cNvPr id="186375" name="Text Box 13"/>
          <p:cNvSpPr txBox="1">
            <a:spLocks noChangeArrowheads="1"/>
          </p:cNvSpPr>
          <p:nvPr/>
        </p:nvSpPr>
        <p:spPr bwMode="auto">
          <a:xfrm>
            <a:off x="60198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13</a:t>
            </a:r>
          </a:p>
        </p:txBody>
      </p:sp>
      <p:sp>
        <p:nvSpPr>
          <p:cNvPr id="186376" name="Text Box 14"/>
          <p:cNvSpPr txBox="1">
            <a:spLocks noChangeArrowheads="1"/>
          </p:cNvSpPr>
          <p:nvPr/>
        </p:nvSpPr>
        <p:spPr bwMode="auto">
          <a:xfrm>
            <a:off x="66294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20</a:t>
            </a:r>
          </a:p>
        </p:txBody>
      </p:sp>
      <p:sp>
        <p:nvSpPr>
          <p:cNvPr id="186377" name="Text Box 15"/>
          <p:cNvSpPr txBox="1">
            <a:spLocks noChangeArrowheads="1"/>
          </p:cNvSpPr>
          <p:nvPr/>
        </p:nvSpPr>
        <p:spPr bwMode="auto">
          <a:xfrm>
            <a:off x="7239001"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a:t>
            </a:r>
          </a:p>
        </p:txBody>
      </p:sp>
      <p:sp>
        <p:nvSpPr>
          <p:cNvPr id="186378" name="Text Box 16"/>
          <p:cNvSpPr txBox="1">
            <a:spLocks noChangeArrowheads="1"/>
          </p:cNvSpPr>
          <p:nvPr/>
        </p:nvSpPr>
        <p:spPr bwMode="auto">
          <a:xfrm>
            <a:off x="7848600" y="2895601"/>
            <a:ext cx="609600" cy="353941"/>
          </a:xfrm>
          <a:prstGeom prst="rect">
            <a:avLst/>
          </a:prstGeom>
          <a:noFill/>
          <a:ln w="25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333399"/>
                </a:solidFill>
              </a:rPr>
              <a:t>70</a:t>
            </a:r>
          </a:p>
        </p:txBody>
      </p:sp>
      <p:grpSp>
        <p:nvGrpSpPr>
          <p:cNvPr id="186379" name="Group 17"/>
          <p:cNvGrpSpPr>
            <a:grpSpLocks/>
          </p:cNvGrpSpPr>
          <p:nvPr/>
        </p:nvGrpSpPr>
        <p:grpSpPr bwMode="auto">
          <a:xfrm>
            <a:off x="2057400" y="1676400"/>
            <a:ext cx="2514600" cy="1130300"/>
            <a:chOff x="528" y="1056"/>
            <a:chExt cx="1584" cy="712"/>
          </a:xfrm>
        </p:grpSpPr>
        <p:sp>
          <p:nvSpPr>
            <p:cNvPr id="186386" name="AutoShape 18"/>
            <p:cNvSpPr>
              <a:spLocks noChangeArrowheads="1"/>
            </p:cNvSpPr>
            <p:nvPr/>
          </p:nvSpPr>
          <p:spPr bwMode="auto">
            <a:xfrm>
              <a:off x="1200" y="1392"/>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207891" name="Rectangle 19"/>
            <p:cNvSpPr>
              <a:spLocks noChangeArrowheads="1"/>
            </p:cNvSpPr>
            <p:nvPr/>
          </p:nvSpPr>
          <p:spPr bwMode="auto">
            <a:xfrm>
              <a:off x="528" y="1056"/>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boundary:2</a:t>
              </a:r>
            </a:p>
          </p:txBody>
        </p:sp>
      </p:grpSp>
      <p:sp>
        <p:nvSpPr>
          <p:cNvPr id="186380" name="Text Box 20"/>
          <p:cNvSpPr txBox="1">
            <a:spLocks noChangeArrowheads="1"/>
          </p:cNvSpPr>
          <p:nvPr/>
        </p:nvSpPr>
        <p:spPr bwMode="auto">
          <a:xfrm>
            <a:off x="2971800" y="2895600"/>
            <a:ext cx="609600" cy="436563"/>
          </a:xfrm>
          <a:prstGeom prst="rect">
            <a:avLst/>
          </a:prstGeom>
          <a:solidFill>
            <a:srgbClr val="B4F2FF"/>
          </a:solidFill>
          <a:ln w="25400">
            <a:solidFill>
              <a:schemeClr val="hlink"/>
            </a:solidFill>
            <a:miter lim="800000"/>
            <a:headEnd type="none" w="sm" len="sm"/>
            <a:tailEnd type="none" w="sm" len="sm"/>
          </a:ln>
        </p:spPr>
        <p:txBody>
          <a:bodyPr lIns="91435" tIns="45718" rIns="91435"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86381" name="Text Box 21"/>
          <p:cNvSpPr txBox="1">
            <a:spLocks noChangeArrowheads="1"/>
          </p:cNvSpPr>
          <p:nvPr/>
        </p:nvSpPr>
        <p:spPr bwMode="auto">
          <a:xfrm>
            <a:off x="48006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86382" name="Rectangle 22"/>
          <p:cNvSpPr>
            <a:spLocks noChangeArrowheads="1"/>
          </p:cNvSpPr>
          <p:nvPr/>
        </p:nvSpPr>
        <p:spPr bwMode="auto">
          <a:xfrm>
            <a:off x="6934201" y="3962401"/>
            <a:ext cx="1150900" cy="46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lIns="91435" tIns="45718" rIns="91435" bIns="0">
            <a:spAutoFit/>
          </a:bodyPr>
          <a:lstStyle/>
          <a:p>
            <a:pPr eaLnBrk="0" hangingPunct="0">
              <a:spcBef>
                <a:spcPct val="50000"/>
              </a:spcBef>
            </a:pPr>
            <a:r>
              <a:rPr lang="en-US" sz="3200" b="1" i="1">
                <a:solidFill>
                  <a:srgbClr val="333399"/>
                </a:solidFill>
              </a:rPr>
              <a:t>etc...</a:t>
            </a:r>
            <a:endParaRPr lang="en-US" sz="3200">
              <a:solidFill>
                <a:srgbClr val="333399"/>
              </a:solidFill>
            </a:endParaRPr>
          </a:p>
        </p:txBody>
      </p:sp>
      <p:sp>
        <p:nvSpPr>
          <p:cNvPr id="186383" name="Title 1"/>
          <p:cNvSpPr>
            <a:spLocks noGrp="1"/>
          </p:cNvSpPr>
          <p:nvPr>
            <p:ph type="title"/>
          </p:nvPr>
        </p:nvSpPr>
        <p:spPr/>
        <p:txBody>
          <a:bodyPr/>
          <a:lstStyle/>
          <a:p>
            <a:pPr eaLnBrk="1" hangingPunct="1"/>
            <a:r>
              <a:rPr lang="en-US">
                <a:latin typeface="Arial" charset="0"/>
              </a:rPr>
              <a:t>Example: Partition</a:t>
            </a:r>
          </a:p>
        </p:txBody>
      </p:sp>
      <p:sp>
        <p:nvSpPr>
          <p:cNvPr id="186384" name="Text Box 9"/>
          <p:cNvSpPr txBox="1">
            <a:spLocks noChangeArrowheads="1"/>
          </p:cNvSpPr>
          <p:nvPr/>
        </p:nvSpPr>
        <p:spPr bwMode="auto">
          <a:xfrm>
            <a:off x="23622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86385" name="Text Box 24"/>
          <p:cNvSpPr txBox="1">
            <a:spLocks noChangeArrowheads="1"/>
          </p:cNvSpPr>
          <p:nvPr/>
        </p:nvSpPr>
        <p:spPr bwMode="auto">
          <a:xfrm>
            <a:off x="2362200" y="2906714"/>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Tree>
    <p:extLst>
      <p:ext uri="{BB962C8B-B14F-4D97-AF65-F5344CB8AC3E}">
        <p14:creationId xmlns:p14="http://schemas.microsoft.com/office/powerpoint/2010/main" val="225767783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ChangeArrowheads="1"/>
          </p:cNvSpPr>
          <p:nvPr/>
        </p:nvSpPr>
        <p:spPr bwMode="auto">
          <a:xfrm>
            <a:off x="2590800" y="2362200"/>
            <a:ext cx="4178300" cy="381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grpSp>
        <p:nvGrpSpPr>
          <p:cNvPr id="2" name="Group 3"/>
          <p:cNvGrpSpPr>
            <a:grpSpLocks/>
          </p:cNvGrpSpPr>
          <p:nvPr/>
        </p:nvGrpSpPr>
        <p:grpSpPr bwMode="auto">
          <a:xfrm>
            <a:off x="1600200" y="2819400"/>
            <a:ext cx="6540500" cy="984250"/>
            <a:chOff x="1008" y="1776"/>
            <a:chExt cx="4120" cy="620"/>
          </a:xfrm>
        </p:grpSpPr>
        <p:sp>
          <p:nvSpPr>
            <p:cNvPr id="96280" name="Rectangle 4"/>
            <p:cNvSpPr>
              <a:spLocks noChangeArrowheads="1"/>
            </p:cNvSpPr>
            <p:nvPr/>
          </p:nvSpPr>
          <p:spPr bwMode="auto">
            <a:xfrm>
              <a:off x="1008" y="2160"/>
              <a:ext cx="1288" cy="2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96281" name="Line 5"/>
            <p:cNvSpPr>
              <a:spLocks noChangeShapeType="1"/>
            </p:cNvSpPr>
            <p:nvPr/>
          </p:nvSpPr>
          <p:spPr bwMode="auto">
            <a:xfrm flipH="1">
              <a:off x="1632" y="1776"/>
              <a:ext cx="624" cy="336"/>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6282" name="Rectangle 6"/>
            <p:cNvSpPr>
              <a:spLocks noChangeArrowheads="1"/>
            </p:cNvSpPr>
            <p:nvPr/>
          </p:nvSpPr>
          <p:spPr bwMode="auto">
            <a:xfrm>
              <a:off x="3840" y="2160"/>
              <a:ext cx="1288" cy="2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96283" name="Line 7"/>
            <p:cNvSpPr>
              <a:spLocks noChangeShapeType="1"/>
            </p:cNvSpPr>
            <p:nvPr/>
          </p:nvSpPr>
          <p:spPr bwMode="auto">
            <a:xfrm>
              <a:off x="3696" y="1776"/>
              <a:ext cx="720" cy="28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40648" name="Rectangle 8"/>
          <p:cNvSpPr>
            <a:spLocks noChangeArrowheads="1"/>
          </p:cNvSpPr>
          <p:nvPr/>
        </p:nvSpPr>
        <p:spPr bwMode="auto">
          <a:xfrm>
            <a:off x="1371600" y="2209800"/>
            <a:ext cx="1447800" cy="552835"/>
          </a:xfrm>
          <a:prstGeom prst="rect">
            <a:avLst/>
          </a:prstGeom>
          <a:noFill/>
          <a:ln w="25400">
            <a:noFill/>
            <a:miter lim="800000"/>
            <a:headEnd/>
            <a:tailEnd/>
          </a:ln>
          <a:effectLst/>
        </p:spPr>
        <p:txBody>
          <a:bodyPr lIns="92070" tIns="46035" rIns="92070" bIns="46035">
            <a:spAutoFit/>
          </a:bodyPr>
          <a:lstStyle/>
          <a:p>
            <a:pPr eaLnBrk="0" hangingPunct="0">
              <a:spcBef>
                <a:spcPct val="50000"/>
              </a:spcBef>
              <a:defRPr/>
            </a:pPr>
            <a:r>
              <a:rPr lang="en-US" sz="3600" b="1">
                <a:solidFill>
                  <a:srgbClr val="333399"/>
                </a:solidFill>
                <a:effectLst>
                  <a:outerShdw blurRad="38100" dist="38100" dir="2700000" algn="tl">
                    <a:srgbClr val="DDDDDD"/>
                  </a:outerShdw>
                </a:effectLst>
              </a:rPr>
              <a:t>Sort</a:t>
            </a:r>
          </a:p>
        </p:txBody>
      </p:sp>
      <p:grpSp>
        <p:nvGrpSpPr>
          <p:cNvPr id="3" name="Group 10"/>
          <p:cNvGrpSpPr>
            <a:grpSpLocks/>
          </p:cNvGrpSpPr>
          <p:nvPr/>
        </p:nvGrpSpPr>
        <p:grpSpPr bwMode="auto">
          <a:xfrm>
            <a:off x="2590800" y="3429000"/>
            <a:ext cx="4495800" cy="381000"/>
            <a:chOff x="1632" y="2160"/>
            <a:chExt cx="2832" cy="240"/>
          </a:xfrm>
        </p:grpSpPr>
        <p:sp>
          <p:nvSpPr>
            <p:cNvPr id="96278" name="Line 11"/>
            <p:cNvSpPr>
              <a:spLocks noChangeShapeType="1"/>
            </p:cNvSpPr>
            <p:nvPr/>
          </p:nvSpPr>
          <p:spPr bwMode="auto">
            <a:xfrm>
              <a:off x="1632" y="2160"/>
              <a:ext cx="0" cy="240"/>
            </a:xfrm>
            <a:prstGeom prst="line">
              <a:avLst/>
            </a:prstGeom>
            <a:noFill/>
            <a:ln w="571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6279" name="Line 12"/>
            <p:cNvSpPr>
              <a:spLocks noChangeShapeType="1"/>
            </p:cNvSpPr>
            <p:nvPr/>
          </p:nvSpPr>
          <p:spPr bwMode="auto">
            <a:xfrm>
              <a:off x="4464" y="2160"/>
              <a:ext cx="0" cy="240"/>
            </a:xfrm>
            <a:prstGeom prst="line">
              <a:avLst/>
            </a:prstGeom>
            <a:noFill/>
            <a:ln w="571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0653" name="Rectangle 13"/>
          <p:cNvSpPr>
            <a:spLocks noChangeArrowheads="1"/>
          </p:cNvSpPr>
          <p:nvPr/>
        </p:nvSpPr>
        <p:spPr bwMode="auto">
          <a:xfrm>
            <a:off x="533401" y="3352800"/>
            <a:ext cx="1447800" cy="453649"/>
          </a:xfrm>
          <a:prstGeom prst="rect">
            <a:avLst/>
          </a:prstGeom>
          <a:noFill/>
          <a:ln w="25400">
            <a:noFill/>
            <a:miter lim="800000"/>
            <a:headEnd/>
            <a:tailEnd/>
          </a:ln>
          <a:effectLst/>
        </p:spPr>
        <p:txBody>
          <a:bodyPr lIns="92070" tIns="46035" rIns="92070" bIns="46035">
            <a:spAutoFit/>
          </a:bodyPr>
          <a:lstStyle/>
          <a:p>
            <a:pPr eaLnBrk="0" hangingPunct="0">
              <a:spcBef>
                <a:spcPct val="50000"/>
              </a:spcBef>
              <a:defRPr/>
            </a:pPr>
            <a:r>
              <a:rPr lang="en-US" sz="2800" b="1">
                <a:solidFill>
                  <a:srgbClr val="333399"/>
                </a:solidFill>
                <a:effectLst>
                  <a:outerShdw blurRad="38100" dist="38100" dir="2700000" algn="tl">
                    <a:srgbClr val="DDDDDD"/>
                  </a:outerShdw>
                </a:effectLst>
              </a:rPr>
              <a:t>Sort</a:t>
            </a:r>
          </a:p>
        </p:txBody>
      </p:sp>
      <p:sp>
        <p:nvSpPr>
          <p:cNvPr id="240654" name="Rectangle 14"/>
          <p:cNvSpPr>
            <a:spLocks noChangeArrowheads="1"/>
          </p:cNvSpPr>
          <p:nvPr/>
        </p:nvSpPr>
        <p:spPr bwMode="auto">
          <a:xfrm>
            <a:off x="4953000" y="3352800"/>
            <a:ext cx="1447800" cy="453649"/>
          </a:xfrm>
          <a:prstGeom prst="rect">
            <a:avLst/>
          </a:prstGeom>
          <a:noFill/>
          <a:ln w="25400">
            <a:noFill/>
            <a:miter lim="800000"/>
            <a:headEnd/>
            <a:tailEnd/>
          </a:ln>
          <a:effectLst/>
        </p:spPr>
        <p:txBody>
          <a:bodyPr lIns="92070" tIns="46035" rIns="92070" bIns="46035">
            <a:spAutoFit/>
          </a:bodyPr>
          <a:lstStyle/>
          <a:p>
            <a:pPr eaLnBrk="0" hangingPunct="0">
              <a:spcBef>
                <a:spcPct val="50000"/>
              </a:spcBef>
              <a:defRPr/>
            </a:pPr>
            <a:r>
              <a:rPr lang="en-US" sz="2800" b="1">
                <a:solidFill>
                  <a:srgbClr val="333399"/>
                </a:solidFill>
                <a:effectLst>
                  <a:outerShdw blurRad="38100" dist="38100" dir="2700000" algn="tl">
                    <a:srgbClr val="DDDDDD"/>
                  </a:outerShdw>
                </a:effectLst>
              </a:rPr>
              <a:t>Sort</a:t>
            </a:r>
          </a:p>
        </p:txBody>
      </p:sp>
      <p:sp>
        <p:nvSpPr>
          <p:cNvPr id="240655" name="Rectangle 15"/>
          <p:cNvSpPr>
            <a:spLocks noChangeArrowheads="1"/>
          </p:cNvSpPr>
          <p:nvPr/>
        </p:nvSpPr>
        <p:spPr bwMode="auto">
          <a:xfrm>
            <a:off x="457200" y="4876801"/>
            <a:ext cx="762000" cy="349450"/>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000" b="1">
                <a:solidFill>
                  <a:srgbClr val="333399"/>
                </a:solidFill>
                <a:effectLst>
                  <a:outerShdw blurRad="38100" dist="38100" dir="2700000" algn="tl">
                    <a:srgbClr val="DDDDDD"/>
                  </a:outerShdw>
                </a:effectLst>
              </a:rPr>
              <a:t>Sort</a:t>
            </a:r>
          </a:p>
        </p:txBody>
      </p:sp>
      <p:sp>
        <p:nvSpPr>
          <p:cNvPr id="240656" name="Rectangle 16"/>
          <p:cNvSpPr>
            <a:spLocks noChangeArrowheads="1"/>
          </p:cNvSpPr>
          <p:nvPr/>
        </p:nvSpPr>
        <p:spPr bwMode="auto">
          <a:xfrm>
            <a:off x="2514600" y="4876801"/>
            <a:ext cx="762000" cy="349450"/>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000" b="1">
                <a:solidFill>
                  <a:srgbClr val="333399"/>
                </a:solidFill>
                <a:effectLst>
                  <a:outerShdw blurRad="38100" dist="38100" dir="2700000" algn="tl">
                    <a:srgbClr val="DDDDDD"/>
                  </a:outerShdw>
                </a:effectLst>
              </a:rPr>
              <a:t>Sort</a:t>
            </a:r>
          </a:p>
        </p:txBody>
      </p:sp>
      <p:sp>
        <p:nvSpPr>
          <p:cNvPr id="240657" name="Rectangle 17"/>
          <p:cNvSpPr>
            <a:spLocks noChangeArrowheads="1"/>
          </p:cNvSpPr>
          <p:nvPr/>
        </p:nvSpPr>
        <p:spPr bwMode="auto">
          <a:xfrm>
            <a:off x="4800600" y="4876801"/>
            <a:ext cx="762000" cy="349450"/>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000" b="1">
                <a:solidFill>
                  <a:srgbClr val="333399"/>
                </a:solidFill>
                <a:effectLst>
                  <a:outerShdw blurRad="38100" dist="38100" dir="2700000" algn="tl">
                    <a:srgbClr val="DDDDDD"/>
                  </a:outerShdw>
                </a:effectLst>
              </a:rPr>
              <a:t>Sort</a:t>
            </a:r>
          </a:p>
        </p:txBody>
      </p:sp>
      <p:sp>
        <p:nvSpPr>
          <p:cNvPr id="240658" name="Rectangle 18"/>
          <p:cNvSpPr>
            <a:spLocks noChangeArrowheads="1"/>
          </p:cNvSpPr>
          <p:nvPr/>
        </p:nvSpPr>
        <p:spPr bwMode="auto">
          <a:xfrm>
            <a:off x="6934201" y="4876801"/>
            <a:ext cx="762000" cy="349450"/>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000" b="1">
                <a:solidFill>
                  <a:srgbClr val="333399"/>
                </a:solidFill>
                <a:effectLst>
                  <a:outerShdw blurRad="38100" dist="38100" dir="2700000" algn="tl">
                    <a:srgbClr val="DDDDDD"/>
                  </a:outerShdw>
                </a:effectLst>
              </a:rPr>
              <a:t>Sort</a:t>
            </a:r>
          </a:p>
        </p:txBody>
      </p:sp>
      <p:grpSp>
        <p:nvGrpSpPr>
          <p:cNvPr id="4" name="Group 19"/>
          <p:cNvGrpSpPr>
            <a:grpSpLocks/>
          </p:cNvGrpSpPr>
          <p:nvPr/>
        </p:nvGrpSpPr>
        <p:grpSpPr bwMode="auto">
          <a:xfrm>
            <a:off x="1219200" y="3886200"/>
            <a:ext cx="7543800" cy="1365250"/>
            <a:chOff x="768" y="2448"/>
            <a:chExt cx="4752" cy="860"/>
          </a:xfrm>
        </p:grpSpPr>
        <p:sp>
          <p:nvSpPr>
            <p:cNvPr id="96270" name="Rectangle 20"/>
            <p:cNvSpPr>
              <a:spLocks noChangeArrowheads="1"/>
            </p:cNvSpPr>
            <p:nvPr/>
          </p:nvSpPr>
          <p:spPr bwMode="auto">
            <a:xfrm>
              <a:off x="768" y="3072"/>
              <a:ext cx="672" cy="2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96271" name="Rectangle 21"/>
            <p:cNvSpPr>
              <a:spLocks noChangeArrowheads="1"/>
            </p:cNvSpPr>
            <p:nvPr/>
          </p:nvSpPr>
          <p:spPr bwMode="auto">
            <a:xfrm>
              <a:off x="2064" y="3072"/>
              <a:ext cx="672" cy="2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96272" name="Rectangle 22"/>
            <p:cNvSpPr>
              <a:spLocks noChangeArrowheads="1"/>
            </p:cNvSpPr>
            <p:nvPr/>
          </p:nvSpPr>
          <p:spPr bwMode="auto">
            <a:xfrm>
              <a:off x="3504" y="3072"/>
              <a:ext cx="672" cy="2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96273" name="Rectangle 23"/>
            <p:cNvSpPr>
              <a:spLocks noChangeArrowheads="1"/>
            </p:cNvSpPr>
            <p:nvPr/>
          </p:nvSpPr>
          <p:spPr bwMode="auto">
            <a:xfrm>
              <a:off x="4848" y="3072"/>
              <a:ext cx="672" cy="23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96274" name="Line 24"/>
            <p:cNvSpPr>
              <a:spLocks noChangeShapeType="1"/>
            </p:cNvSpPr>
            <p:nvPr/>
          </p:nvSpPr>
          <p:spPr bwMode="auto">
            <a:xfrm flipH="1">
              <a:off x="1056" y="2448"/>
              <a:ext cx="336" cy="52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6275" name="Line 25"/>
            <p:cNvSpPr>
              <a:spLocks noChangeShapeType="1"/>
            </p:cNvSpPr>
            <p:nvPr/>
          </p:nvSpPr>
          <p:spPr bwMode="auto">
            <a:xfrm flipH="1">
              <a:off x="3840" y="2448"/>
              <a:ext cx="336" cy="52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6276" name="Line 26"/>
            <p:cNvSpPr>
              <a:spLocks noChangeShapeType="1"/>
            </p:cNvSpPr>
            <p:nvPr/>
          </p:nvSpPr>
          <p:spPr bwMode="auto">
            <a:xfrm>
              <a:off x="1968" y="2448"/>
              <a:ext cx="384" cy="52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96277" name="Line 27"/>
            <p:cNvSpPr>
              <a:spLocks noChangeShapeType="1"/>
            </p:cNvSpPr>
            <p:nvPr/>
          </p:nvSpPr>
          <p:spPr bwMode="auto">
            <a:xfrm>
              <a:off x="4800" y="2448"/>
              <a:ext cx="384" cy="528"/>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240668" name="Line 28"/>
          <p:cNvSpPr>
            <a:spLocks noChangeShapeType="1"/>
          </p:cNvSpPr>
          <p:nvPr/>
        </p:nvSpPr>
        <p:spPr bwMode="auto">
          <a:xfrm>
            <a:off x="4648200" y="2362200"/>
            <a:ext cx="0" cy="381000"/>
          </a:xfrm>
          <a:prstGeom prst="line">
            <a:avLst/>
          </a:prstGeom>
          <a:noFill/>
          <a:ln w="571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lIns="91435" tIns="45718" rIns="91435" bIns="45718" anchor="ctr"/>
          <a:lstStyle/>
          <a:p>
            <a:endParaRPr lang="en-US"/>
          </a:p>
        </p:txBody>
      </p:sp>
      <p:sp>
        <p:nvSpPr>
          <p:cNvPr id="96269" name="Title 5"/>
          <p:cNvSpPr>
            <a:spLocks noGrp="1"/>
          </p:cNvSpPr>
          <p:nvPr>
            <p:ph type="title"/>
          </p:nvPr>
        </p:nvSpPr>
        <p:spPr/>
        <p:txBody>
          <a:bodyPr>
            <a:normAutofit fontScale="90000"/>
          </a:bodyPr>
          <a:lstStyle/>
          <a:p>
            <a:pPr eaLnBrk="1" hangingPunct="1"/>
            <a:r>
              <a:rPr lang="en-US">
                <a:latin typeface="Arial" charset="0"/>
              </a:rPr>
              <a:t>Sorting arrays by Divide and Conquer</a:t>
            </a:r>
          </a:p>
        </p:txBody>
      </p:sp>
    </p:spTree>
    <p:extLst>
      <p:ext uri="{BB962C8B-B14F-4D97-AF65-F5344CB8AC3E}">
        <p14:creationId xmlns:p14="http://schemas.microsoft.com/office/powerpoint/2010/main" val="10220560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06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40668"/>
                                        </p:tgtEl>
                                        <p:attrNameLst>
                                          <p:attrName>style.visibility</p:attrName>
                                        </p:attrNameLst>
                                      </p:cBhvr>
                                      <p:to>
                                        <p:strVal val="visible"/>
                                      </p:to>
                                    </p:set>
                                    <p:animEffect transition="in" filter="dissolve">
                                      <p:cBhvr>
                                        <p:cTn id="11" dur="500"/>
                                        <p:tgtEl>
                                          <p:spTgt spid="2406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Top)">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4065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406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dissolve">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slide(fromTop)">
                                      <p:cBhvr>
                                        <p:cTn id="34" dur="500"/>
                                        <p:tgtEl>
                                          <p:spTgt spid="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4065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4065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4065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40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8" grpId="0" autoUpdateAnimBg="0"/>
      <p:bldP spid="240653" grpId="0" autoUpdateAnimBg="0"/>
      <p:bldP spid="240654" grpId="0" autoUpdateAnimBg="0"/>
      <p:bldP spid="240655" grpId="0" autoUpdateAnimBg="0"/>
      <p:bldP spid="240656" grpId="0" autoUpdateAnimBg="0"/>
      <p:bldP spid="240657" grpId="0" autoUpdateAnimBg="0"/>
      <p:bldP spid="240658" grpId="0" autoUpdateAnimBg="0"/>
      <p:bldP spid="24066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
        <p:nvSpPr>
          <p:cNvPr id="188418" name="AutoShape 5"/>
          <p:cNvSpPr>
            <a:spLocks noChangeArrowheads="1"/>
          </p:cNvSpPr>
          <p:nvPr/>
        </p:nvSpPr>
        <p:spPr bwMode="auto">
          <a:xfrm flipV="1">
            <a:off x="8458200" y="3352800"/>
            <a:ext cx="368300" cy="596900"/>
          </a:xfrm>
          <a:prstGeom prst="downArrow">
            <a:avLst>
              <a:gd name="adj1" fmla="val 50000"/>
              <a:gd name="adj2" fmla="val 81042"/>
            </a:avLst>
          </a:prstGeom>
          <a:solidFill>
            <a:srgbClr val="FF0000"/>
          </a:solidFill>
          <a:ln w="12700">
            <a:solidFill>
              <a:schemeClr val="tx1"/>
            </a:solidFill>
            <a:miter lim="800000"/>
            <a:headEnd/>
            <a:tailEnd/>
          </a:ln>
        </p:spPr>
        <p:txBody>
          <a:bodyPr wrap="none" lIns="91435" tIns="45718" rIns="91435" bIns="45718" anchor="ctr"/>
          <a:lstStyle/>
          <a:p>
            <a:endParaRPr lang="en-AU"/>
          </a:p>
        </p:txBody>
      </p:sp>
      <p:sp>
        <p:nvSpPr>
          <p:cNvPr id="209926" name="Rectangle 6"/>
          <p:cNvSpPr>
            <a:spLocks noChangeArrowheads="1"/>
          </p:cNvSpPr>
          <p:nvPr/>
        </p:nvSpPr>
        <p:spPr bwMode="auto">
          <a:xfrm>
            <a:off x="7924800" y="3962401"/>
            <a:ext cx="1219200" cy="453649"/>
          </a:xfrm>
          <a:prstGeom prst="rect">
            <a:avLst/>
          </a:prstGeom>
          <a:noFill/>
          <a:ln w="25400">
            <a:noFill/>
            <a:miter lim="800000"/>
            <a:headEnd/>
            <a:tailEnd/>
          </a:ln>
          <a:effectLst/>
        </p:spPr>
        <p:txBody>
          <a:bodyPr lIns="92070" tIns="46035" rIns="92070" bIns="46035">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k:11</a:t>
            </a:r>
          </a:p>
        </p:txBody>
      </p:sp>
      <p:sp>
        <p:nvSpPr>
          <p:cNvPr id="188420" name="Text Box 7"/>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88421" name="Text Box 9"/>
          <p:cNvSpPr txBox="1">
            <a:spLocks noChangeArrowheads="1"/>
          </p:cNvSpPr>
          <p:nvPr/>
        </p:nvSpPr>
        <p:spPr bwMode="auto">
          <a:xfrm>
            <a:off x="3581401" y="2895600"/>
            <a:ext cx="609600" cy="436563"/>
          </a:xfrm>
          <a:prstGeom prst="rect">
            <a:avLst/>
          </a:prstGeom>
          <a:solidFill>
            <a:srgbClr val="B4F2FF"/>
          </a:solidFill>
          <a:ln w="25400">
            <a:solidFill>
              <a:schemeClr val="hlink"/>
            </a:solidFill>
            <a:miter lim="800000"/>
            <a:headEnd type="none" w="sm" len="sm"/>
            <a:tailEnd type="none" w="sm" len="sm"/>
          </a:ln>
        </p:spPr>
        <p:txBody>
          <a:bodyPr lIns="91435" tIns="45718" rIns="91435"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13</a:t>
            </a:r>
          </a:p>
        </p:txBody>
      </p:sp>
      <p:sp>
        <p:nvSpPr>
          <p:cNvPr id="188422" name="Text Box 10"/>
          <p:cNvSpPr txBox="1">
            <a:spLocks noChangeArrowheads="1"/>
          </p:cNvSpPr>
          <p:nvPr/>
        </p:nvSpPr>
        <p:spPr bwMode="auto">
          <a:xfrm>
            <a:off x="4191000" y="2895600"/>
            <a:ext cx="609600" cy="436563"/>
          </a:xfrm>
          <a:prstGeom prst="rect">
            <a:avLst/>
          </a:prstGeom>
          <a:solidFill>
            <a:srgbClr val="B4F2FF"/>
          </a:solidFill>
          <a:ln w="25400">
            <a:solidFill>
              <a:schemeClr val="hlink"/>
            </a:solidFill>
            <a:miter lim="800000"/>
            <a:headEnd type="none" w="sm" len="sm"/>
            <a:tailEnd type="none" w="sm" len="sm"/>
          </a:ln>
        </p:spPr>
        <p:txBody>
          <a:bodyPr lIns="91435" tIns="45718" rIns="91435"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a:t>
            </a:r>
          </a:p>
        </p:txBody>
      </p:sp>
      <p:sp>
        <p:nvSpPr>
          <p:cNvPr id="188423" name="Text Box 11"/>
          <p:cNvSpPr txBox="1">
            <a:spLocks noChangeArrowheads="1"/>
          </p:cNvSpPr>
          <p:nvPr/>
        </p:nvSpPr>
        <p:spPr bwMode="auto">
          <a:xfrm>
            <a:off x="54102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37</a:t>
            </a:r>
          </a:p>
        </p:txBody>
      </p:sp>
      <p:sp>
        <p:nvSpPr>
          <p:cNvPr id="188424" name="Text Box 12"/>
          <p:cNvSpPr txBox="1">
            <a:spLocks noChangeArrowheads="1"/>
          </p:cNvSpPr>
          <p:nvPr/>
        </p:nvSpPr>
        <p:spPr bwMode="auto">
          <a:xfrm>
            <a:off x="60198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88425" name="Text Box 13"/>
          <p:cNvSpPr txBox="1">
            <a:spLocks noChangeArrowheads="1"/>
          </p:cNvSpPr>
          <p:nvPr/>
        </p:nvSpPr>
        <p:spPr bwMode="auto">
          <a:xfrm>
            <a:off x="66294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20</a:t>
            </a:r>
          </a:p>
        </p:txBody>
      </p:sp>
      <p:sp>
        <p:nvSpPr>
          <p:cNvPr id="188426" name="Text Box 14"/>
          <p:cNvSpPr txBox="1">
            <a:spLocks noChangeArrowheads="1"/>
          </p:cNvSpPr>
          <p:nvPr/>
        </p:nvSpPr>
        <p:spPr bwMode="auto">
          <a:xfrm>
            <a:off x="72390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88427" name="Text Box 15"/>
          <p:cNvSpPr txBox="1">
            <a:spLocks noChangeArrowheads="1"/>
          </p:cNvSpPr>
          <p:nvPr/>
        </p:nvSpPr>
        <p:spPr bwMode="auto">
          <a:xfrm>
            <a:off x="78486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70</a:t>
            </a:r>
          </a:p>
        </p:txBody>
      </p:sp>
      <p:grpSp>
        <p:nvGrpSpPr>
          <p:cNvPr id="188428" name="Group 16"/>
          <p:cNvGrpSpPr>
            <a:grpSpLocks/>
          </p:cNvGrpSpPr>
          <p:nvPr/>
        </p:nvGrpSpPr>
        <p:grpSpPr bwMode="auto">
          <a:xfrm>
            <a:off x="3276600" y="1676400"/>
            <a:ext cx="2514600" cy="1130300"/>
            <a:chOff x="528" y="1056"/>
            <a:chExt cx="1584" cy="712"/>
          </a:xfrm>
        </p:grpSpPr>
        <p:sp>
          <p:nvSpPr>
            <p:cNvPr id="188434" name="AutoShape 17"/>
            <p:cNvSpPr>
              <a:spLocks noChangeArrowheads="1"/>
            </p:cNvSpPr>
            <p:nvPr/>
          </p:nvSpPr>
          <p:spPr bwMode="auto">
            <a:xfrm>
              <a:off x="1200" y="1392"/>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209938" name="Rectangle 18"/>
            <p:cNvSpPr>
              <a:spLocks noChangeArrowheads="1"/>
            </p:cNvSpPr>
            <p:nvPr/>
          </p:nvSpPr>
          <p:spPr bwMode="auto">
            <a:xfrm>
              <a:off x="528" y="1056"/>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boundary:4</a:t>
              </a:r>
            </a:p>
          </p:txBody>
        </p:sp>
      </p:grpSp>
      <p:sp>
        <p:nvSpPr>
          <p:cNvPr id="188429" name="Text Box 19"/>
          <p:cNvSpPr txBox="1">
            <a:spLocks noChangeArrowheads="1"/>
          </p:cNvSpPr>
          <p:nvPr/>
        </p:nvSpPr>
        <p:spPr bwMode="auto">
          <a:xfrm>
            <a:off x="2971800" y="2895600"/>
            <a:ext cx="609600" cy="436563"/>
          </a:xfrm>
          <a:prstGeom prst="rect">
            <a:avLst/>
          </a:prstGeom>
          <a:solidFill>
            <a:srgbClr val="B4F2FF"/>
          </a:solidFill>
          <a:ln w="25400">
            <a:solidFill>
              <a:schemeClr val="hlink"/>
            </a:solidFill>
            <a:miter lim="800000"/>
            <a:headEnd type="none" w="sm" len="sm"/>
            <a:tailEnd type="none" w="sm" len="sm"/>
          </a:ln>
        </p:spPr>
        <p:txBody>
          <a:bodyPr lIns="91435" tIns="45718" rIns="91435"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88430" name="Text Box 20"/>
          <p:cNvSpPr txBox="1">
            <a:spLocks noChangeArrowheads="1"/>
          </p:cNvSpPr>
          <p:nvPr/>
        </p:nvSpPr>
        <p:spPr bwMode="auto">
          <a:xfrm>
            <a:off x="48006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88431" name="Title 1"/>
          <p:cNvSpPr>
            <a:spLocks noGrp="1"/>
          </p:cNvSpPr>
          <p:nvPr>
            <p:ph type="title"/>
          </p:nvPr>
        </p:nvSpPr>
        <p:spPr/>
        <p:txBody>
          <a:bodyPr/>
          <a:lstStyle/>
          <a:p>
            <a:pPr eaLnBrk="1" hangingPunct="1"/>
            <a:r>
              <a:rPr lang="en-US">
                <a:latin typeface="Arial" charset="0"/>
              </a:rPr>
              <a:t>Example: Partition</a:t>
            </a:r>
          </a:p>
        </p:txBody>
      </p:sp>
      <p:sp>
        <p:nvSpPr>
          <p:cNvPr id="188432" name="Text Box 9"/>
          <p:cNvSpPr txBox="1">
            <a:spLocks noChangeArrowheads="1"/>
          </p:cNvSpPr>
          <p:nvPr/>
        </p:nvSpPr>
        <p:spPr bwMode="auto">
          <a:xfrm>
            <a:off x="23622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88433" name="Text Box 24"/>
          <p:cNvSpPr txBox="1">
            <a:spLocks noChangeArrowheads="1"/>
          </p:cNvSpPr>
          <p:nvPr/>
        </p:nvSpPr>
        <p:spPr bwMode="auto">
          <a:xfrm>
            <a:off x="2362200" y="2906714"/>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Tree>
    <p:extLst>
      <p:ext uri="{BB962C8B-B14F-4D97-AF65-F5344CB8AC3E}">
        <p14:creationId xmlns:p14="http://schemas.microsoft.com/office/powerpoint/2010/main" val="428692005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4"/>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
        <p:nvSpPr>
          <p:cNvPr id="190466" name="Text Box 5"/>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90467" name="Text Box 7"/>
          <p:cNvSpPr txBox="1">
            <a:spLocks noChangeArrowheads="1"/>
          </p:cNvSpPr>
          <p:nvPr/>
        </p:nvSpPr>
        <p:spPr bwMode="auto">
          <a:xfrm>
            <a:off x="3581401" y="2895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13</a:t>
            </a:r>
          </a:p>
        </p:txBody>
      </p:sp>
      <p:sp>
        <p:nvSpPr>
          <p:cNvPr id="190468" name="Text Box 8"/>
          <p:cNvSpPr txBox="1">
            <a:spLocks noChangeArrowheads="1"/>
          </p:cNvSpPr>
          <p:nvPr/>
        </p:nvSpPr>
        <p:spPr bwMode="auto">
          <a:xfrm>
            <a:off x="4191000" y="2895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7</a:t>
            </a:r>
            <a:endParaRPr lang="en-AU" b="1">
              <a:solidFill>
                <a:srgbClr val="FFFF00"/>
              </a:solidFill>
            </a:endParaRPr>
          </a:p>
        </p:txBody>
      </p:sp>
      <p:sp>
        <p:nvSpPr>
          <p:cNvPr id="190469" name="Text Box 9"/>
          <p:cNvSpPr txBox="1">
            <a:spLocks noChangeArrowheads="1"/>
          </p:cNvSpPr>
          <p:nvPr/>
        </p:nvSpPr>
        <p:spPr bwMode="auto">
          <a:xfrm>
            <a:off x="54102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37</a:t>
            </a:r>
          </a:p>
        </p:txBody>
      </p:sp>
      <p:sp>
        <p:nvSpPr>
          <p:cNvPr id="190470" name="Text Box 10"/>
          <p:cNvSpPr txBox="1">
            <a:spLocks noChangeArrowheads="1"/>
          </p:cNvSpPr>
          <p:nvPr/>
        </p:nvSpPr>
        <p:spPr bwMode="auto">
          <a:xfrm>
            <a:off x="60198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90471" name="Text Box 11"/>
          <p:cNvSpPr txBox="1">
            <a:spLocks noChangeArrowheads="1"/>
          </p:cNvSpPr>
          <p:nvPr/>
        </p:nvSpPr>
        <p:spPr bwMode="auto">
          <a:xfrm>
            <a:off x="66294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20</a:t>
            </a:r>
          </a:p>
        </p:txBody>
      </p:sp>
      <p:sp>
        <p:nvSpPr>
          <p:cNvPr id="190472" name="Text Box 12"/>
          <p:cNvSpPr txBox="1">
            <a:spLocks noChangeArrowheads="1"/>
          </p:cNvSpPr>
          <p:nvPr/>
        </p:nvSpPr>
        <p:spPr bwMode="auto">
          <a:xfrm>
            <a:off x="72390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90473" name="Text Box 13"/>
          <p:cNvSpPr txBox="1">
            <a:spLocks noChangeArrowheads="1"/>
          </p:cNvSpPr>
          <p:nvPr/>
        </p:nvSpPr>
        <p:spPr bwMode="auto">
          <a:xfrm>
            <a:off x="78486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70</a:t>
            </a:r>
          </a:p>
        </p:txBody>
      </p:sp>
      <p:grpSp>
        <p:nvGrpSpPr>
          <p:cNvPr id="190474" name="Group 14"/>
          <p:cNvGrpSpPr>
            <a:grpSpLocks/>
          </p:cNvGrpSpPr>
          <p:nvPr/>
        </p:nvGrpSpPr>
        <p:grpSpPr bwMode="auto">
          <a:xfrm>
            <a:off x="3276600" y="1676400"/>
            <a:ext cx="2514600" cy="1130300"/>
            <a:chOff x="528" y="1056"/>
            <a:chExt cx="1584" cy="712"/>
          </a:xfrm>
        </p:grpSpPr>
        <p:sp>
          <p:nvSpPr>
            <p:cNvPr id="190489" name="AutoShape 15"/>
            <p:cNvSpPr>
              <a:spLocks noChangeArrowheads="1"/>
            </p:cNvSpPr>
            <p:nvPr/>
          </p:nvSpPr>
          <p:spPr bwMode="auto">
            <a:xfrm>
              <a:off x="1200" y="1392"/>
              <a:ext cx="232" cy="376"/>
            </a:xfrm>
            <a:prstGeom prst="downArrow">
              <a:avLst>
                <a:gd name="adj1" fmla="val 50000"/>
                <a:gd name="adj2" fmla="val 81042"/>
              </a:avLst>
            </a:prstGeom>
            <a:solidFill>
              <a:srgbClr val="FF0000"/>
            </a:solidFill>
            <a:ln w="12700">
              <a:solidFill>
                <a:schemeClr val="tx1"/>
              </a:solidFill>
              <a:miter lim="800000"/>
              <a:headEnd/>
              <a:tailEnd/>
            </a:ln>
          </p:spPr>
          <p:txBody>
            <a:bodyPr wrap="none" anchor="ctr"/>
            <a:lstStyle/>
            <a:p>
              <a:endParaRPr lang="en-AU"/>
            </a:p>
          </p:txBody>
        </p:sp>
        <p:sp>
          <p:nvSpPr>
            <p:cNvPr id="214032" name="Rectangle 16"/>
            <p:cNvSpPr>
              <a:spLocks noChangeArrowheads="1"/>
            </p:cNvSpPr>
            <p:nvPr/>
          </p:nvSpPr>
          <p:spPr bwMode="auto">
            <a:xfrm>
              <a:off x="528" y="1056"/>
              <a:ext cx="1584" cy="285"/>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boundary:4</a:t>
              </a:r>
            </a:p>
          </p:txBody>
        </p:sp>
      </p:grpSp>
      <p:sp>
        <p:nvSpPr>
          <p:cNvPr id="190475" name="Text Box 17"/>
          <p:cNvSpPr txBox="1">
            <a:spLocks noChangeArrowheads="1"/>
          </p:cNvSpPr>
          <p:nvPr/>
        </p:nvSpPr>
        <p:spPr bwMode="auto">
          <a:xfrm>
            <a:off x="2971800" y="2895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90476" name="Text Box 18"/>
          <p:cNvSpPr txBox="1">
            <a:spLocks noChangeArrowheads="1"/>
          </p:cNvSpPr>
          <p:nvPr/>
        </p:nvSpPr>
        <p:spPr bwMode="auto">
          <a:xfrm>
            <a:off x="48006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90477" name="Text Box 20"/>
          <p:cNvSpPr txBox="1">
            <a:spLocks noChangeArrowheads="1"/>
          </p:cNvSpPr>
          <p:nvPr/>
        </p:nvSpPr>
        <p:spPr bwMode="auto">
          <a:xfrm>
            <a:off x="4191000"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90478" name="Text Box 21"/>
          <p:cNvSpPr txBox="1">
            <a:spLocks noChangeArrowheads="1"/>
          </p:cNvSpPr>
          <p:nvPr/>
        </p:nvSpPr>
        <p:spPr bwMode="auto">
          <a:xfrm>
            <a:off x="1752601" y="2895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a:t>
            </a:r>
            <a:endParaRPr lang="en-AU" b="1">
              <a:solidFill>
                <a:srgbClr val="003399"/>
              </a:solidFill>
            </a:endParaRPr>
          </a:p>
        </p:txBody>
      </p:sp>
      <p:grpSp>
        <p:nvGrpSpPr>
          <p:cNvPr id="4" name="Group 22"/>
          <p:cNvGrpSpPr>
            <a:grpSpLocks/>
          </p:cNvGrpSpPr>
          <p:nvPr/>
        </p:nvGrpSpPr>
        <p:grpSpPr bwMode="auto">
          <a:xfrm>
            <a:off x="1752601" y="3505200"/>
            <a:ext cx="2438400" cy="857250"/>
            <a:chOff x="1085" y="2064"/>
            <a:chExt cx="1536" cy="540"/>
          </a:xfrm>
        </p:grpSpPr>
        <p:sp>
          <p:nvSpPr>
            <p:cNvPr id="190487" name="AutoShape 23"/>
            <p:cNvSpPr>
              <a:spLocks/>
            </p:cNvSpPr>
            <p:nvPr/>
          </p:nvSpPr>
          <p:spPr bwMode="auto">
            <a:xfrm rot="5400000">
              <a:off x="1709" y="1440"/>
              <a:ext cx="288" cy="1536"/>
            </a:xfrm>
            <a:prstGeom prst="rightBrace">
              <a:avLst>
                <a:gd name="adj1" fmla="val 44444"/>
                <a:gd name="adj2" fmla="val 50000"/>
              </a:avLst>
            </a:prstGeom>
            <a:noFill/>
            <a:ln w="571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bIns="0" anchor="ctr"/>
            <a:lstStyle/>
            <a:p>
              <a:endParaRPr lang="en-AU"/>
            </a:p>
          </p:txBody>
        </p:sp>
        <p:sp>
          <p:nvSpPr>
            <p:cNvPr id="214040" name="Rectangle 24"/>
            <p:cNvSpPr>
              <a:spLocks noChangeArrowheads="1"/>
            </p:cNvSpPr>
            <p:nvPr/>
          </p:nvSpPr>
          <p:spPr bwMode="auto">
            <a:xfrm>
              <a:off x="1392" y="2352"/>
              <a:ext cx="911" cy="252"/>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400" b="1">
                  <a:solidFill>
                    <a:srgbClr val="333399"/>
                  </a:solidFill>
                  <a:effectLst>
                    <a:outerShdw blurRad="38100" dist="38100" dir="2700000" algn="tl">
                      <a:srgbClr val="C0C0C0"/>
                    </a:outerShdw>
                  </a:effectLst>
                  <a:ea typeface="+mn-ea"/>
                  <a:cs typeface="+mn-cs"/>
                </a:rPr>
                <a:t>x &lt; 15</a:t>
              </a:r>
              <a:endParaRPr lang="en-US" sz="2400" b="1">
                <a:solidFill>
                  <a:srgbClr val="333399"/>
                </a:solidFill>
                <a:effectLst>
                  <a:outerShdw blurRad="38100" dist="38100" dir="2700000" algn="tl">
                    <a:srgbClr val="C0C0C0"/>
                  </a:outerShdw>
                </a:effectLst>
                <a:latin typeface="Courier New" pitchFamily="49" charset="0"/>
                <a:ea typeface="+mn-ea"/>
                <a:cs typeface="+mn-cs"/>
              </a:endParaRPr>
            </a:p>
          </p:txBody>
        </p:sp>
      </p:grpSp>
      <p:grpSp>
        <p:nvGrpSpPr>
          <p:cNvPr id="5" name="Group 25"/>
          <p:cNvGrpSpPr>
            <a:grpSpLocks/>
          </p:cNvGrpSpPr>
          <p:nvPr/>
        </p:nvGrpSpPr>
        <p:grpSpPr bwMode="auto">
          <a:xfrm>
            <a:off x="4876800" y="3505200"/>
            <a:ext cx="3581400" cy="857250"/>
            <a:chOff x="1085" y="2064"/>
            <a:chExt cx="1536" cy="540"/>
          </a:xfrm>
        </p:grpSpPr>
        <p:sp>
          <p:nvSpPr>
            <p:cNvPr id="190485" name="AutoShape 26"/>
            <p:cNvSpPr>
              <a:spLocks/>
            </p:cNvSpPr>
            <p:nvPr/>
          </p:nvSpPr>
          <p:spPr bwMode="auto">
            <a:xfrm rot="5400000">
              <a:off x="1709" y="1440"/>
              <a:ext cx="288" cy="1536"/>
            </a:xfrm>
            <a:prstGeom prst="rightBrace">
              <a:avLst>
                <a:gd name="adj1" fmla="val 44444"/>
                <a:gd name="adj2" fmla="val 50000"/>
              </a:avLst>
            </a:prstGeom>
            <a:noFill/>
            <a:ln w="571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bIns="0" anchor="ctr"/>
            <a:lstStyle/>
            <a:p>
              <a:endParaRPr lang="en-AU"/>
            </a:p>
          </p:txBody>
        </p:sp>
        <p:sp>
          <p:nvSpPr>
            <p:cNvPr id="214043" name="Rectangle 27"/>
            <p:cNvSpPr>
              <a:spLocks noChangeArrowheads="1"/>
            </p:cNvSpPr>
            <p:nvPr/>
          </p:nvSpPr>
          <p:spPr bwMode="auto">
            <a:xfrm>
              <a:off x="1392" y="2352"/>
              <a:ext cx="911" cy="252"/>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400" b="1">
                  <a:solidFill>
                    <a:srgbClr val="333399"/>
                  </a:solidFill>
                  <a:effectLst>
                    <a:outerShdw blurRad="38100" dist="38100" dir="2700000" algn="tl">
                      <a:srgbClr val="C0C0C0"/>
                    </a:outerShdw>
                  </a:effectLst>
                  <a:ea typeface="+mn-ea"/>
                  <a:cs typeface="+mn-cs"/>
                </a:rPr>
                <a:t>x &gt;= 15</a:t>
              </a:r>
              <a:endParaRPr lang="en-US" sz="2400" b="1">
                <a:solidFill>
                  <a:srgbClr val="333399"/>
                </a:solidFill>
                <a:effectLst>
                  <a:outerShdw blurRad="38100" dist="38100" dir="2700000" algn="tl">
                    <a:srgbClr val="C0C0C0"/>
                  </a:outerShdw>
                </a:effectLst>
                <a:latin typeface="Courier New" pitchFamily="49" charset="0"/>
                <a:ea typeface="+mn-ea"/>
                <a:cs typeface="+mn-cs"/>
              </a:endParaRPr>
            </a:p>
          </p:txBody>
        </p:sp>
      </p:grpSp>
      <p:cxnSp>
        <p:nvCxnSpPr>
          <p:cNvPr id="190481" name="AutoShape 28"/>
          <p:cNvCxnSpPr>
            <a:cxnSpLocks noChangeShapeType="1"/>
          </p:cNvCxnSpPr>
          <p:nvPr/>
        </p:nvCxnSpPr>
        <p:spPr bwMode="auto">
          <a:xfrm rot="16200000" flipH="1">
            <a:off x="3275807" y="2126457"/>
            <a:ext cx="1587" cy="2438400"/>
          </a:xfrm>
          <a:prstGeom prst="curvedConnector3">
            <a:avLst>
              <a:gd name="adj1" fmla="val 16099995"/>
            </a:avLst>
          </a:prstGeom>
          <a:noFill/>
          <a:ln w="25400">
            <a:solidFill>
              <a:srgbClr val="FFFF00"/>
            </a:solidFill>
            <a:round/>
            <a:headEnd type="stealth" w="lg" len="med"/>
            <a:tailEnd type="stealth" w="lg" len="med"/>
          </a:ln>
          <a:extLst>
            <a:ext uri="{909E8E84-426E-40DD-AFC4-6F175D3DCCD1}">
              <a14:hiddenFill xmlns:a14="http://schemas.microsoft.com/office/drawing/2010/main">
                <a:noFill/>
              </a14:hiddenFill>
            </a:ext>
          </a:extLst>
        </p:spPr>
      </p:cxnSp>
      <p:sp>
        <p:nvSpPr>
          <p:cNvPr id="190482" name="Title 1"/>
          <p:cNvSpPr>
            <a:spLocks noGrp="1"/>
          </p:cNvSpPr>
          <p:nvPr>
            <p:ph type="title"/>
          </p:nvPr>
        </p:nvSpPr>
        <p:spPr/>
        <p:txBody>
          <a:bodyPr/>
          <a:lstStyle/>
          <a:p>
            <a:pPr eaLnBrk="1" hangingPunct="1"/>
            <a:r>
              <a:rPr lang="en-US">
                <a:latin typeface="Arial" charset="0"/>
              </a:rPr>
              <a:t>Example: Partition</a:t>
            </a:r>
          </a:p>
        </p:txBody>
      </p:sp>
      <p:sp>
        <p:nvSpPr>
          <p:cNvPr id="190483" name="Text Box 9"/>
          <p:cNvSpPr txBox="1">
            <a:spLocks noChangeArrowheads="1"/>
          </p:cNvSpPr>
          <p:nvPr/>
        </p:nvSpPr>
        <p:spPr bwMode="auto">
          <a:xfrm>
            <a:off x="23622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90484" name="Text Box 24"/>
          <p:cNvSpPr txBox="1">
            <a:spLocks noChangeArrowheads="1"/>
          </p:cNvSpPr>
          <p:nvPr/>
        </p:nvSpPr>
        <p:spPr bwMode="auto">
          <a:xfrm>
            <a:off x="2362200" y="2906714"/>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Tree>
    <p:extLst>
      <p:ext uri="{BB962C8B-B14F-4D97-AF65-F5344CB8AC3E}">
        <p14:creationId xmlns:p14="http://schemas.microsoft.com/office/powerpoint/2010/main" val="3673936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ChangeArrowheads="1"/>
          </p:cNvSpPr>
          <p:nvPr/>
        </p:nvSpPr>
        <p:spPr bwMode="auto">
          <a:xfrm>
            <a:off x="152400" y="2819401"/>
            <a:ext cx="1600200" cy="453649"/>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array:</a:t>
            </a:r>
          </a:p>
        </p:txBody>
      </p:sp>
      <p:sp>
        <p:nvSpPr>
          <p:cNvPr id="192514" name="Text Box 4"/>
          <p:cNvSpPr txBox="1">
            <a:spLocks noChangeArrowheads="1"/>
          </p:cNvSpPr>
          <p:nvPr/>
        </p:nvSpPr>
        <p:spPr bwMode="auto">
          <a:xfrm>
            <a:off x="1752601"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92515" name="Text Box 5"/>
          <p:cNvSpPr txBox="1">
            <a:spLocks noChangeArrowheads="1"/>
          </p:cNvSpPr>
          <p:nvPr/>
        </p:nvSpPr>
        <p:spPr bwMode="auto">
          <a:xfrm>
            <a:off x="2362200" y="2895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92516" name="Text Box 6"/>
          <p:cNvSpPr txBox="1">
            <a:spLocks noChangeArrowheads="1"/>
          </p:cNvSpPr>
          <p:nvPr/>
        </p:nvSpPr>
        <p:spPr bwMode="auto">
          <a:xfrm>
            <a:off x="3581401" y="2895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13</a:t>
            </a:r>
          </a:p>
        </p:txBody>
      </p:sp>
      <p:sp>
        <p:nvSpPr>
          <p:cNvPr id="192517" name="Text Box 7"/>
          <p:cNvSpPr txBox="1">
            <a:spLocks noChangeArrowheads="1"/>
          </p:cNvSpPr>
          <p:nvPr/>
        </p:nvSpPr>
        <p:spPr bwMode="auto">
          <a:xfrm>
            <a:off x="4191000" y="2895601"/>
            <a:ext cx="609600" cy="353941"/>
          </a:xfrm>
          <a:prstGeom prst="rect">
            <a:avLst/>
          </a:prstGeom>
          <a:solidFill>
            <a:srgbClr val="0066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7</a:t>
            </a:r>
            <a:endParaRPr lang="en-AU" b="1">
              <a:solidFill>
                <a:srgbClr val="FFFF00"/>
              </a:solidFill>
            </a:endParaRPr>
          </a:p>
        </p:txBody>
      </p:sp>
      <p:sp>
        <p:nvSpPr>
          <p:cNvPr id="192518" name="Text Box 8"/>
          <p:cNvSpPr txBox="1">
            <a:spLocks noChangeArrowheads="1"/>
          </p:cNvSpPr>
          <p:nvPr/>
        </p:nvSpPr>
        <p:spPr bwMode="auto">
          <a:xfrm>
            <a:off x="54102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37</a:t>
            </a:r>
          </a:p>
        </p:txBody>
      </p:sp>
      <p:sp>
        <p:nvSpPr>
          <p:cNvPr id="192519" name="Text Box 9"/>
          <p:cNvSpPr txBox="1">
            <a:spLocks noChangeArrowheads="1"/>
          </p:cNvSpPr>
          <p:nvPr/>
        </p:nvSpPr>
        <p:spPr bwMode="auto">
          <a:xfrm>
            <a:off x="60198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92520" name="Text Box 10"/>
          <p:cNvSpPr txBox="1">
            <a:spLocks noChangeArrowheads="1"/>
          </p:cNvSpPr>
          <p:nvPr/>
        </p:nvSpPr>
        <p:spPr bwMode="auto">
          <a:xfrm>
            <a:off x="66294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20</a:t>
            </a:r>
          </a:p>
        </p:txBody>
      </p:sp>
      <p:sp>
        <p:nvSpPr>
          <p:cNvPr id="192521" name="Text Box 11"/>
          <p:cNvSpPr txBox="1">
            <a:spLocks noChangeArrowheads="1"/>
          </p:cNvSpPr>
          <p:nvPr/>
        </p:nvSpPr>
        <p:spPr bwMode="auto">
          <a:xfrm>
            <a:off x="7239001"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92522" name="Text Box 12"/>
          <p:cNvSpPr txBox="1">
            <a:spLocks noChangeArrowheads="1"/>
          </p:cNvSpPr>
          <p:nvPr/>
        </p:nvSpPr>
        <p:spPr bwMode="auto">
          <a:xfrm>
            <a:off x="78486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70</a:t>
            </a:r>
          </a:p>
        </p:txBody>
      </p:sp>
      <p:sp>
        <p:nvSpPr>
          <p:cNvPr id="192523" name="Text Box 13"/>
          <p:cNvSpPr txBox="1">
            <a:spLocks noChangeArrowheads="1"/>
          </p:cNvSpPr>
          <p:nvPr/>
        </p:nvSpPr>
        <p:spPr bwMode="auto">
          <a:xfrm>
            <a:off x="2971800" y="2895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92524" name="Text Box 14"/>
          <p:cNvSpPr txBox="1">
            <a:spLocks noChangeArrowheads="1"/>
          </p:cNvSpPr>
          <p:nvPr/>
        </p:nvSpPr>
        <p:spPr bwMode="auto">
          <a:xfrm>
            <a:off x="4800600" y="2895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92525" name="Text Box 16"/>
          <p:cNvSpPr txBox="1">
            <a:spLocks noChangeArrowheads="1"/>
          </p:cNvSpPr>
          <p:nvPr/>
        </p:nvSpPr>
        <p:spPr bwMode="auto">
          <a:xfrm>
            <a:off x="4191000" y="2895601"/>
            <a:ext cx="609600" cy="353941"/>
          </a:xfrm>
          <a:prstGeom prst="rect">
            <a:avLst/>
          </a:prstGeom>
          <a:solidFill>
            <a:srgbClr val="000066"/>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FFFF00"/>
                </a:solidFill>
              </a:rPr>
              <a:t>15</a:t>
            </a:r>
          </a:p>
        </p:txBody>
      </p:sp>
      <p:sp>
        <p:nvSpPr>
          <p:cNvPr id="192526" name="Text Box 17"/>
          <p:cNvSpPr txBox="1">
            <a:spLocks noChangeArrowheads="1"/>
          </p:cNvSpPr>
          <p:nvPr/>
        </p:nvSpPr>
        <p:spPr bwMode="auto">
          <a:xfrm>
            <a:off x="1752601" y="2895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a:t>
            </a:r>
            <a:endParaRPr lang="en-AU" b="1">
              <a:solidFill>
                <a:srgbClr val="003399"/>
              </a:solidFill>
            </a:endParaRPr>
          </a:p>
        </p:txBody>
      </p:sp>
      <p:grpSp>
        <p:nvGrpSpPr>
          <p:cNvPr id="192527" name="Group 18"/>
          <p:cNvGrpSpPr>
            <a:grpSpLocks/>
          </p:cNvGrpSpPr>
          <p:nvPr/>
        </p:nvGrpSpPr>
        <p:grpSpPr bwMode="auto">
          <a:xfrm>
            <a:off x="1752601" y="3505200"/>
            <a:ext cx="2438400" cy="857250"/>
            <a:chOff x="1085" y="2064"/>
            <a:chExt cx="1536" cy="540"/>
          </a:xfrm>
        </p:grpSpPr>
        <p:sp>
          <p:nvSpPr>
            <p:cNvPr id="192533" name="AutoShape 19"/>
            <p:cNvSpPr>
              <a:spLocks/>
            </p:cNvSpPr>
            <p:nvPr/>
          </p:nvSpPr>
          <p:spPr bwMode="auto">
            <a:xfrm rot="5400000">
              <a:off x="1709" y="1440"/>
              <a:ext cx="288" cy="1536"/>
            </a:xfrm>
            <a:prstGeom prst="rightBrace">
              <a:avLst>
                <a:gd name="adj1" fmla="val 44444"/>
                <a:gd name="adj2" fmla="val 50000"/>
              </a:avLst>
            </a:prstGeom>
            <a:noFill/>
            <a:ln w="571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bIns="0" anchor="ctr"/>
            <a:lstStyle/>
            <a:p>
              <a:endParaRPr lang="en-AU"/>
            </a:p>
          </p:txBody>
        </p:sp>
        <p:sp>
          <p:nvSpPr>
            <p:cNvPr id="216084" name="Rectangle 20"/>
            <p:cNvSpPr>
              <a:spLocks noChangeArrowheads="1"/>
            </p:cNvSpPr>
            <p:nvPr/>
          </p:nvSpPr>
          <p:spPr bwMode="auto">
            <a:xfrm>
              <a:off x="1392" y="2352"/>
              <a:ext cx="911" cy="252"/>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400" b="1">
                  <a:solidFill>
                    <a:srgbClr val="333399"/>
                  </a:solidFill>
                  <a:effectLst>
                    <a:outerShdw blurRad="38100" dist="38100" dir="2700000" algn="tl">
                      <a:srgbClr val="C0C0C0"/>
                    </a:outerShdw>
                  </a:effectLst>
                  <a:ea typeface="+mn-ea"/>
                  <a:cs typeface="+mn-cs"/>
                </a:rPr>
                <a:t>x &lt; 15</a:t>
              </a:r>
              <a:endParaRPr lang="en-US" sz="2400" b="1">
                <a:solidFill>
                  <a:srgbClr val="333399"/>
                </a:solidFill>
                <a:effectLst>
                  <a:outerShdw blurRad="38100" dist="38100" dir="2700000" algn="tl">
                    <a:srgbClr val="C0C0C0"/>
                  </a:outerShdw>
                </a:effectLst>
                <a:latin typeface="Courier New" pitchFamily="49" charset="0"/>
                <a:ea typeface="+mn-ea"/>
                <a:cs typeface="+mn-cs"/>
              </a:endParaRPr>
            </a:p>
          </p:txBody>
        </p:sp>
      </p:grpSp>
      <p:grpSp>
        <p:nvGrpSpPr>
          <p:cNvPr id="192528" name="Group 21"/>
          <p:cNvGrpSpPr>
            <a:grpSpLocks/>
          </p:cNvGrpSpPr>
          <p:nvPr/>
        </p:nvGrpSpPr>
        <p:grpSpPr bwMode="auto">
          <a:xfrm>
            <a:off x="4876800" y="3505200"/>
            <a:ext cx="3581400" cy="857250"/>
            <a:chOff x="1085" y="2064"/>
            <a:chExt cx="1536" cy="540"/>
          </a:xfrm>
        </p:grpSpPr>
        <p:sp>
          <p:nvSpPr>
            <p:cNvPr id="192531" name="AutoShape 22"/>
            <p:cNvSpPr>
              <a:spLocks/>
            </p:cNvSpPr>
            <p:nvPr/>
          </p:nvSpPr>
          <p:spPr bwMode="auto">
            <a:xfrm rot="5400000">
              <a:off x="1709" y="1440"/>
              <a:ext cx="288" cy="1536"/>
            </a:xfrm>
            <a:prstGeom prst="rightBrace">
              <a:avLst>
                <a:gd name="adj1" fmla="val 44444"/>
                <a:gd name="adj2" fmla="val 50000"/>
              </a:avLst>
            </a:prstGeom>
            <a:noFill/>
            <a:ln w="571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bIns="0" anchor="ctr"/>
            <a:lstStyle/>
            <a:p>
              <a:endParaRPr lang="en-AU"/>
            </a:p>
          </p:txBody>
        </p:sp>
        <p:sp>
          <p:nvSpPr>
            <p:cNvPr id="216087" name="Rectangle 23"/>
            <p:cNvSpPr>
              <a:spLocks noChangeArrowheads="1"/>
            </p:cNvSpPr>
            <p:nvPr/>
          </p:nvSpPr>
          <p:spPr bwMode="auto">
            <a:xfrm>
              <a:off x="1392" y="2352"/>
              <a:ext cx="911" cy="252"/>
            </a:xfrm>
            <a:prstGeom prst="rect">
              <a:avLst/>
            </a:prstGeom>
            <a:noFill/>
            <a:ln w="25400">
              <a:noFill/>
              <a:miter lim="800000"/>
              <a:headEnd/>
              <a:tailEnd/>
            </a:ln>
            <a:effectLst/>
          </p:spPr>
          <p:txBody>
            <a:bodyPr lIns="92075" tIns="46038" rIns="92075" bIns="46038">
              <a:spAutoFit/>
            </a:bodyPr>
            <a:lstStyle/>
            <a:p>
              <a:pPr algn="ctr" eaLnBrk="0" hangingPunct="0">
                <a:spcBef>
                  <a:spcPct val="50000"/>
                </a:spcBef>
                <a:defRPr/>
              </a:pPr>
              <a:r>
                <a:rPr lang="en-US" sz="2400" b="1">
                  <a:solidFill>
                    <a:srgbClr val="333399"/>
                  </a:solidFill>
                  <a:effectLst>
                    <a:outerShdw blurRad="38100" dist="38100" dir="2700000" algn="tl">
                      <a:srgbClr val="C0C0C0"/>
                    </a:outerShdw>
                  </a:effectLst>
                  <a:ea typeface="+mn-ea"/>
                  <a:cs typeface="+mn-cs"/>
                </a:rPr>
                <a:t>x &gt;= 15</a:t>
              </a:r>
              <a:endParaRPr lang="en-US" sz="2400" b="1">
                <a:solidFill>
                  <a:srgbClr val="333399"/>
                </a:solidFill>
                <a:effectLst>
                  <a:outerShdw blurRad="38100" dist="38100" dir="2700000" algn="tl">
                    <a:srgbClr val="C0C0C0"/>
                  </a:outerShdw>
                </a:effectLst>
                <a:latin typeface="Courier New" pitchFamily="49" charset="0"/>
                <a:ea typeface="+mn-ea"/>
                <a:cs typeface="+mn-cs"/>
              </a:endParaRPr>
            </a:p>
          </p:txBody>
        </p:sp>
      </p:grpSp>
      <p:sp>
        <p:nvSpPr>
          <p:cNvPr id="216088" name="AutoShape 24"/>
          <p:cNvSpPr>
            <a:spLocks noChangeArrowheads="1"/>
          </p:cNvSpPr>
          <p:nvPr/>
        </p:nvSpPr>
        <p:spPr bwMode="auto">
          <a:xfrm>
            <a:off x="5016501" y="1238251"/>
            <a:ext cx="2679700" cy="895350"/>
          </a:xfrm>
          <a:prstGeom prst="wedgeRectCallout">
            <a:avLst>
              <a:gd name="adj1" fmla="val -65236"/>
              <a:gd name="adj2" fmla="val 129875"/>
            </a:avLst>
          </a:prstGeom>
          <a:solidFill>
            <a:srgbClr val="F9EFFE"/>
          </a:solidFill>
          <a:ln w="12700">
            <a:solidFill>
              <a:schemeClr val="tx1"/>
            </a:solidFill>
            <a:miter lim="800000"/>
            <a:headEnd type="none" w="sm" len="sm"/>
            <a:tailEnd type="none" w="sm" len="sm"/>
          </a:ln>
        </p:spPr>
        <p:txBody>
          <a:bodyPr wrap="none" lIns="91435" tIns="45718" rIns="91435" bIns="0" anchor="ctr"/>
          <a:lstStyle/>
          <a:p>
            <a:pPr algn="ctr" eaLnBrk="0" hangingPunct="0"/>
            <a:r>
              <a:rPr lang="en-AU" sz="2800"/>
              <a:t>pivot now in</a:t>
            </a:r>
          </a:p>
          <a:p>
            <a:pPr algn="ctr" eaLnBrk="0" hangingPunct="0"/>
            <a:r>
              <a:rPr lang="en-AU" sz="2800"/>
              <a:t>correct position</a:t>
            </a:r>
          </a:p>
        </p:txBody>
      </p:sp>
      <p:sp>
        <p:nvSpPr>
          <p:cNvPr id="192530" name="Title 1"/>
          <p:cNvSpPr>
            <a:spLocks noGrp="1"/>
          </p:cNvSpPr>
          <p:nvPr>
            <p:ph type="title"/>
          </p:nvPr>
        </p:nvSpPr>
        <p:spPr/>
        <p:txBody>
          <a:bodyPr/>
          <a:lstStyle/>
          <a:p>
            <a:pPr eaLnBrk="1" hangingPunct="1"/>
            <a:r>
              <a:rPr lang="en-US">
                <a:latin typeface="Arial" charset="0"/>
              </a:rPr>
              <a:t>Example: Partition</a:t>
            </a:r>
          </a:p>
        </p:txBody>
      </p:sp>
    </p:spTree>
    <p:extLst>
      <p:ext uri="{BB962C8B-B14F-4D97-AF65-F5344CB8AC3E}">
        <p14:creationId xmlns:p14="http://schemas.microsoft.com/office/powerpoint/2010/main" val="39536105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8"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ext Box 3"/>
          <p:cNvSpPr txBox="1">
            <a:spLocks noChangeArrowheads="1"/>
          </p:cNvSpPr>
          <p:nvPr/>
        </p:nvSpPr>
        <p:spPr bwMode="auto">
          <a:xfrm>
            <a:off x="2362200" y="2895601"/>
            <a:ext cx="609600" cy="353941"/>
          </a:xfrm>
          <a:prstGeom prst="rect">
            <a:avLst/>
          </a:prstGeom>
          <a:solidFill>
            <a:srgbClr val="B4F2FF"/>
          </a:solidFill>
          <a:ln w="25400">
            <a:solidFill>
              <a:schemeClr val="fo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94562" name="Text Box 4"/>
          <p:cNvSpPr txBox="1">
            <a:spLocks noChangeArrowheads="1"/>
          </p:cNvSpPr>
          <p:nvPr/>
        </p:nvSpPr>
        <p:spPr bwMode="auto">
          <a:xfrm>
            <a:off x="3581401" y="2895601"/>
            <a:ext cx="609600" cy="353941"/>
          </a:xfrm>
          <a:prstGeom prst="rect">
            <a:avLst/>
          </a:prstGeom>
          <a:solidFill>
            <a:srgbClr val="B4F2FF"/>
          </a:solidFill>
          <a:ln w="25400">
            <a:solidFill>
              <a:schemeClr val="fo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13</a:t>
            </a:r>
          </a:p>
        </p:txBody>
      </p:sp>
      <p:sp>
        <p:nvSpPr>
          <p:cNvPr id="133123" name="Text Box 5"/>
          <p:cNvSpPr txBox="1">
            <a:spLocks noChangeArrowheads="1"/>
          </p:cNvSpPr>
          <p:nvPr/>
        </p:nvSpPr>
        <p:spPr bwMode="auto">
          <a:xfrm>
            <a:off x="5410201" y="2895601"/>
            <a:ext cx="609600" cy="353941"/>
          </a:xfrm>
          <a:prstGeom prst="rect">
            <a:avLst/>
          </a:prstGeom>
          <a:solidFill>
            <a:srgbClr val="CC0000"/>
          </a:solidFill>
          <a:ln w="25400">
            <a:solidFill>
              <a:schemeClr val="fo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defRPr/>
            </a:pPr>
            <a:r>
              <a:rPr lang="en-AU" dirty="0" smtClean="0">
                <a:solidFill>
                  <a:schemeClr val="accent3"/>
                </a:solidFill>
                <a:cs typeface="+mn-cs"/>
              </a:rPr>
              <a:t>37</a:t>
            </a:r>
          </a:p>
        </p:txBody>
      </p:sp>
      <p:sp>
        <p:nvSpPr>
          <p:cNvPr id="133124" name="Text Box 6"/>
          <p:cNvSpPr txBox="1">
            <a:spLocks noChangeArrowheads="1"/>
          </p:cNvSpPr>
          <p:nvPr/>
        </p:nvSpPr>
        <p:spPr bwMode="auto">
          <a:xfrm>
            <a:off x="6019800" y="2895601"/>
            <a:ext cx="609600" cy="353941"/>
          </a:xfrm>
          <a:prstGeom prst="rect">
            <a:avLst/>
          </a:prstGeom>
          <a:solidFill>
            <a:srgbClr val="CC0000"/>
          </a:solidFill>
          <a:ln w="25400">
            <a:solidFill>
              <a:schemeClr val="fo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defRPr/>
            </a:pPr>
            <a:r>
              <a:rPr lang="en-AU" smtClean="0">
                <a:solidFill>
                  <a:schemeClr val="accent3"/>
                </a:solidFill>
                <a:cs typeface="+mn-cs"/>
              </a:rPr>
              <a:t>89</a:t>
            </a:r>
          </a:p>
        </p:txBody>
      </p:sp>
      <p:sp>
        <p:nvSpPr>
          <p:cNvPr id="133125" name="Text Box 7"/>
          <p:cNvSpPr txBox="1">
            <a:spLocks noChangeArrowheads="1"/>
          </p:cNvSpPr>
          <p:nvPr/>
        </p:nvSpPr>
        <p:spPr bwMode="auto">
          <a:xfrm>
            <a:off x="6629400" y="2895601"/>
            <a:ext cx="609600" cy="353941"/>
          </a:xfrm>
          <a:prstGeom prst="rect">
            <a:avLst/>
          </a:prstGeom>
          <a:solidFill>
            <a:srgbClr val="CC0000"/>
          </a:solidFill>
          <a:ln w="25400">
            <a:solidFill>
              <a:schemeClr val="fo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defRPr/>
            </a:pPr>
            <a:r>
              <a:rPr lang="en-AU" smtClean="0">
                <a:solidFill>
                  <a:schemeClr val="accent3"/>
                </a:solidFill>
                <a:cs typeface="+mn-cs"/>
              </a:rPr>
              <a:t>20</a:t>
            </a:r>
          </a:p>
        </p:txBody>
      </p:sp>
      <p:sp>
        <p:nvSpPr>
          <p:cNvPr id="133126" name="Text Box 8"/>
          <p:cNvSpPr txBox="1">
            <a:spLocks noChangeArrowheads="1"/>
          </p:cNvSpPr>
          <p:nvPr/>
        </p:nvSpPr>
        <p:spPr bwMode="auto">
          <a:xfrm>
            <a:off x="7239001" y="2895601"/>
            <a:ext cx="609600" cy="353941"/>
          </a:xfrm>
          <a:prstGeom prst="rect">
            <a:avLst/>
          </a:prstGeom>
          <a:solidFill>
            <a:srgbClr val="CC0000"/>
          </a:solidFill>
          <a:ln w="25400">
            <a:solidFill>
              <a:schemeClr val="fo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defRPr/>
            </a:pPr>
            <a:r>
              <a:rPr lang="en-AU" smtClean="0">
                <a:solidFill>
                  <a:schemeClr val="accent3"/>
                </a:solidFill>
                <a:cs typeface="+mn-cs"/>
              </a:rPr>
              <a:t>24</a:t>
            </a:r>
          </a:p>
        </p:txBody>
      </p:sp>
      <p:sp>
        <p:nvSpPr>
          <p:cNvPr id="133127" name="Text Box 9"/>
          <p:cNvSpPr txBox="1">
            <a:spLocks noChangeArrowheads="1"/>
          </p:cNvSpPr>
          <p:nvPr/>
        </p:nvSpPr>
        <p:spPr bwMode="auto">
          <a:xfrm>
            <a:off x="7848600" y="2895601"/>
            <a:ext cx="609600" cy="353941"/>
          </a:xfrm>
          <a:prstGeom prst="rect">
            <a:avLst/>
          </a:prstGeom>
          <a:solidFill>
            <a:srgbClr val="CC0000"/>
          </a:solidFill>
          <a:ln w="25400">
            <a:solidFill>
              <a:schemeClr val="fo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defRPr/>
            </a:pPr>
            <a:r>
              <a:rPr lang="en-AU" smtClean="0">
                <a:solidFill>
                  <a:schemeClr val="accent3"/>
                </a:solidFill>
                <a:cs typeface="+mn-cs"/>
              </a:rPr>
              <a:t>70</a:t>
            </a:r>
          </a:p>
        </p:txBody>
      </p:sp>
      <p:sp>
        <p:nvSpPr>
          <p:cNvPr id="194568" name="Text Box 10"/>
          <p:cNvSpPr txBox="1">
            <a:spLocks noChangeArrowheads="1"/>
          </p:cNvSpPr>
          <p:nvPr/>
        </p:nvSpPr>
        <p:spPr bwMode="auto">
          <a:xfrm>
            <a:off x="2971800" y="2895601"/>
            <a:ext cx="609600" cy="353941"/>
          </a:xfrm>
          <a:prstGeom prst="rect">
            <a:avLst/>
          </a:prstGeom>
          <a:solidFill>
            <a:srgbClr val="B4F2FF"/>
          </a:solidFill>
          <a:ln w="25400">
            <a:solidFill>
              <a:schemeClr val="fo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33129" name="Text Box 11"/>
          <p:cNvSpPr txBox="1">
            <a:spLocks noChangeArrowheads="1"/>
          </p:cNvSpPr>
          <p:nvPr/>
        </p:nvSpPr>
        <p:spPr bwMode="auto">
          <a:xfrm>
            <a:off x="4800600" y="2895601"/>
            <a:ext cx="609600" cy="353941"/>
          </a:xfrm>
          <a:prstGeom prst="rect">
            <a:avLst/>
          </a:prstGeom>
          <a:solidFill>
            <a:srgbClr val="CC0000"/>
          </a:solidFill>
          <a:ln w="25400">
            <a:solidFill>
              <a:schemeClr val="fo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spcBef>
                <a:spcPct val="50000"/>
              </a:spcBef>
              <a:defRPr/>
            </a:pPr>
            <a:r>
              <a:rPr lang="en-AU" dirty="0" smtClean="0">
                <a:solidFill>
                  <a:schemeClr val="accent3"/>
                </a:solidFill>
                <a:cs typeface="+mn-cs"/>
              </a:rPr>
              <a:t>35</a:t>
            </a:r>
          </a:p>
        </p:txBody>
      </p:sp>
      <p:sp>
        <p:nvSpPr>
          <p:cNvPr id="194570" name="Text Box 12"/>
          <p:cNvSpPr txBox="1">
            <a:spLocks noChangeArrowheads="1"/>
          </p:cNvSpPr>
          <p:nvPr/>
        </p:nvSpPr>
        <p:spPr bwMode="auto">
          <a:xfrm>
            <a:off x="1752601" y="2895601"/>
            <a:ext cx="609600" cy="353941"/>
          </a:xfrm>
          <a:prstGeom prst="rect">
            <a:avLst/>
          </a:prstGeom>
          <a:solidFill>
            <a:srgbClr val="B4F2FF"/>
          </a:solidFill>
          <a:ln w="25400">
            <a:solidFill>
              <a:schemeClr val="fo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a:t>
            </a:r>
            <a:endParaRPr lang="en-AU" b="1">
              <a:solidFill>
                <a:srgbClr val="003399"/>
              </a:solidFill>
            </a:endParaRPr>
          </a:p>
        </p:txBody>
      </p:sp>
      <p:sp>
        <p:nvSpPr>
          <p:cNvPr id="194571" name="Text Box 13"/>
          <p:cNvSpPr txBox="1">
            <a:spLocks noChangeArrowheads="1"/>
          </p:cNvSpPr>
          <p:nvPr/>
        </p:nvSpPr>
        <p:spPr bwMode="auto">
          <a:xfrm>
            <a:off x="2133600" y="4419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5</a:t>
            </a:r>
          </a:p>
        </p:txBody>
      </p:sp>
      <p:sp>
        <p:nvSpPr>
          <p:cNvPr id="194572" name="Text Box 14"/>
          <p:cNvSpPr txBox="1">
            <a:spLocks noChangeArrowheads="1"/>
          </p:cNvSpPr>
          <p:nvPr/>
        </p:nvSpPr>
        <p:spPr bwMode="auto">
          <a:xfrm>
            <a:off x="3352801" y="4419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14</a:t>
            </a:r>
          </a:p>
        </p:txBody>
      </p:sp>
      <p:sp>
        <p:nvSpPr>
          <p:cNvPr id="194573" name="Text Box 15"/>
          <p:cNvSpPr txBox="1">
            <a:spLocks noChangeArrowheads="1"/>
          </p:cNvSpPr>
          <p:nvPr/>
        </p:nvSpPr>
        <p:spPr bwMode="auto">
          <a:xfrm>
            <a:off x="2743200" y="4419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13</a:t>
            </a:r>
          </a:p>
        </p:txBody>
      </p:sp>
      <p:sp>
        <p:nvSpPr>
          <p:cNvPr id="194574" name="Text Box 16"/>
          <p:cNvSpPr txBox="1">
            <a:spLocks noChangeArrowheads="1"/>
          </p:cNvSpPr>
          <p:nvPr/>
        </p:nvSpPr>
        <p:spPr bwMode="auto">
          <a:xfrm>
            <a:off x="1524001" y="4419601"/>
            <a:ext cx="609600" cy="353941"/>
          </a:xfrm>
          <a:prstGeom prst="rect">
            <a:avLst/>
          </a:prstGeom>
          <a:solidFill>
            <a:srgbClr val="B4F2FF"/>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rgbClr val="003399"/>
                </a:solidFill>
              </a:rPr>
              <a:t>7</a:t>
            </a:r>
            <a:endParaRPr lang="en-AU" b="1">
              <a:solidFill>
                <a:srgbClr val="003399"/>
              </a:solidFill>
            </a:endParaRPr>
          </a:p>
        </p:txBody>
      </p:sp>
      <p:sp>
        <p:nvSpPr>
          <p:cNvPr id="194575" name="Text Box 17"/>
          <p:cNvSpPr txBox="1">
            <a:spLocks noChangeArrowheads="1"/>
          </p:cNvSpPr>
          <p:nvPr/>
        </p:nvSpPr>
        <p:spPr bwMode="auto">
          <a:xfrm>
            <a:off x="5638801" y="4419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24</a:t>
            </a:r>
          </a:p>
        </p:txBody>
      </p:sp>
      <p:sp>
        <p:nvSpPr>
          <p:cNvPr id="194576" name="Text Box 18"/>
          <p:cNvSpPr txBox="1">
            <a:spLocks noChangeArrowheads="1"/>
          </p:cNvSpPr>
          <p:nvPr/>
        </p:nvSpPr>
        <p:spPr bwMode="auto">
          <a:xfrm>
            <a:off x="6248400" y="4419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35</a:t>
            </a:r>
          </a:p>
        </p:txBody>
      </p:sp>
      <p:sp>
        <p:nvSpPr>
          <p:cNvPr id="194577" name="Text Box 19"/>
          <p:cNvSpPr txBox="1">
            <a:spLocks noChangeArrowheads="1"/>
          </p:cNvSpPr>
          <p:nvPr/>
        </p:nvSpPr>
        <p:spPr bwMode="auto">
          <a:xfrm>
            <a:off x="6858000" y="4419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37</a:t>
            </a:r>
          </a:p>
        </p:txBody>
      </p:sp>
      <p:sp>
        <p:nvSpPr>
          <p:cNvPr id="194578" name="Text Box 20"/>
          <p:cNvSpPr txBox="1">
            <a:spLocks noChangeArrowheads="1"/>
          </p:cNvSpPr>
          <p:nvPr/>
        </p:nvSpPr>
        <p:spPr bwMode="auto">
          <a:xfrm>
            <a:off x="7467601" y="4419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70</a:t>
            </a:r>
          </a:p>
        </p:txBody>
      </p:sp>
      <p:sp>
        <p:nvSpPr>
          <p:cNvPr id="194579" name="Text Box 21"/>
          <p:cNvSpPr txBox="1">
            <a:spLocks noChangeArrowheads="1"/>
          </p:cNvSpPr>
          <p:nvPr/>
        </p:nvSpPr>
        <p:spPr bwMode="auto">
          <a:xfrm>
            <a:off x="8077200" y="4419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89</a:t>
            </a:r>
          </a:p>
        </p:txBody>
      </p:sp>
      <p:sp>
        <p:nvSpPr>
          <p:cNvPr id="194580" name="Text Box 22"/>
          <p:cNvSpPr txBox="1">
            <a:spLocks noChangeArrowheads="1"/>
          </p:cNvSpPr>
          <p:nvPr/>
        </p:nvSpPr>
        <p:spPr bwMode="auto">
          <a:xfrm>
            <a:off x="5029200" y="4419601"/>
            <a:ext cx="609600" cy="353941"/>
          </a:xfrm>
          <a:prstGeom prst="rect">
            <a:avLst/>
          </a:prstGeom>
          <a:solidFill>
            <a:srgbClr val="CC0000"/>
          </a:solidFill>
          <a:ln w="25400">
            <a:solidFill>
              <a:schemeClr val="hlink"/>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20</a:t>
            </a:r>
          </a:p>
        </p:txBody>
      </p:sp>
      <p:sp>
        <p:nvSpPr>
          <p:cNvPr id="194581" name="Text Box 23"/>
          <p:cNvSpPr txBox="1">
            <a:spLocks noChangeArrowheads="1"/>
          </p:cNvSpPr>
          <p:nvPr/>
        </p:nvSpPr>
        <p:spPr bwMode="auto">
          <a:xfrm>
            <a:off x="4191000" y="2895601"/>
            <a:ext cx="609600" cy="353941"/>
          </a:xfrm>
          <a:prstGeom prst="rect">
            <a:avLst/>
          </a:prstGeom>
          <a:solidFill>
            <a:srgbClr val="000066"/>
          </a:solidFill>
          <a:ln w="25400">
            <a:solidFill>
              <a:schemeClr val="bg1"/>
            </a:solidFill>
            <a:miter lim="800000"/>
            <a:headEnd type="none" w="sm" len="sm"/>
            <a:tailEnd type="none" w="sm" len="sm"/>
          </a:ln>
        </p:spPr>
        <p:txBody>
          <a:bodyPr lIns="91435" tIns="45718" rIns="91435" b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AU">
                <a:solidFill>
                  <a:schemeClr val="bg1"/>
                </a:solidFill>
              </a:rPr>
              <a:t>15</a:t>
            </a:r>
          </a:p>
        </p:txBody>
      </p:sp>
      <p:sp>
        <p:nvSpPr>
          <p:cNvPr id="194582" name="Line 24"/>
          <p:cNvSpPr>
            <a:spLocks noChangeShapeType="1"/>
          </p:cNvSpPr>
          <p:nvPr/>
        </p:nvSpPr>
        <p:spPr bwMode="auto">
          <a:xfrm flipH="1">
            <a:off x="2743200" y="3429000"/>
            <a:ext cx="4572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5" tIns="45718" rIns="91435" bIns="0" anchor="ctr"/>
          <a:lstStyle/>
          <a:p>
            <a:endParaRPr lang="en-US"/>
          </a:p>
        </p:txBody>
      </p:sp>
      <p:sp>
        <p:nvSpPr>
          <p:cNvPr id="194583" name="Line 25"/>
          <p:cNvSpPr>
            <a:spLocks noChangeShapeType="1"/>
          </p:cNvSpPr>
          <p:nvPr/>
        </p:nvSpPr>
        <p:spPr bwMode="auto">
          <a:xfrm>
            <a:off x="6248401" y="3429000"/>
            <a:ext cx="3048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5" tIns="45718" rIns="91435" bIns="0" anchor="ctr"/>
          <a:lstStyle/>
          <a:p>
            <a:endParaRPr lang="en-US"/>
          </a:p>
        </p:txBody>
      </p:sp>
      <p:sp>
        <p:nvSpPr>
          <p:cNvPr id="194584" name="Rectangle 26"/>
          <p:cNvSpPr>
            <a:spLocks noChangeArrowheads="1"/>
          </p:cNvSpPr>
          <p:nvPr/>
        </p:nvSpPr>
        <p:spPr bwMode="auto">
          <a:xfrm>
            <a:off x="813508" y="3617629"/>
            <a:ext cx="2078210" cy="46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5" tIns="45718" rIns="91435" bIns="0" anchor="ctr">
            <a:spAutoFit/>
          </a:bodyPr>
          <a:lstStyle/>
          <a:p>
            <a:pPr algn="ctr" eaLnBrk="0" hangingPunct="0">
              <a:spcBef>
                <a:spcPct val="50000"/>
              </a:spcBef>
            </a:pPr>
            <a:r>
              <a:rPr lang="en-US" sz="3200" dirty="0" err="1">
                <a:solidFill>
                  <a:srgbClr val="333399"/>
                </a:solidFill>
              </a:rPr>
              <a:t>quick_sort</a:t>
            </a:r>
            <a:endParaRPr lang="en-US" sz="3200" dirty="0">
              <a:solidFill>
                <a:srgbClr val="333399"/>
              </a:solidFill>
            </a:endParaRPr>
          </a:p>
        </p:txBody>
      </p:sp>
      <p:sp>
        <p:nvSpPr>
          <p:cNvPr id="194585" name="Rectangle 27"/>
          <p:cNvSpPr>
            <a:spLocks noChangeArrowheads="1"/>
          </p:cNvSpPr>
          <p:nvPr/>
        </p:nvSpPr>
        <p:spPr bwMode="auto">
          <a:xfrm>
            <a:off x="6376109" y="3541429"/>
            <a:ext cx="2078210" cy="460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1435" tIns="45718" rIns="91435" bIns="0" anchor="ctr">
            <a:spAutoFit/>
          </a:bodyPr>
          <a:lstStyle/>
          <a:p>
            <a:pPr algn="ctr" eaLnBrk="0" hangingPunct="0">
              <a:spcBef>
                <a:spcPct val="50000"/>
              </a:spcBef>
            </a:pPr>
            <a:r>
              <a:rPr lang="en-US" sz="3200" dirty="0" err="1">
                <a:solidFill>
                  <a:srgbClr val="333399"/>
                </a:solidFill>
              </a:rPr>
              <a:t>quick_sort</a:t>
            </a:r>
            <a:endParaRPr lang="en-US" sz="3200" dirty="0">
              <a:solidFill>
                <a:srgbClr val="333399"/>
              </a:solidFill>
            </a:endParaRPr>
          </a:p>
        </p:txBody>
      </p:sp>
      <p:sp>
        <p:nvSpPr>
          <p:cNvPr id="194586" name="Title 1"/>
          <p:cNvSpPr>
            <a:spLocks noGrp="1"/>
          </p:cNvSpPr>
          <p:nvPr>
            <p:ph type="title"/>
          </p:nvPr>
        </p:nvSpPr>
        <p:spPr/>
        <p:txBody>
          <a:bodyPr/>
          <a:lstStyle/>
          <a:p>
            <a:pPr eaLnBrk="1" hangingPunct="1"/>
            <a:r>
              <a:rPr lang="en-US">
                <a:latin typeface="Arial" charset="0"/>
              </a:rPr>
              <a:t>Example: Partition</a:t>
            </a:r>
          </a:p>
        </p:txBody>
      </p:sp>
    </p:spTree>
    <p:extLst>
      <p:ext uri="{BB962C8B-B14F-4D97-AF65-F5344CB8AC3E}">
        <p14:creationId xmlns:p14="http://schemas.microsoft.com/office/powerpoint/2010/main" val="55711342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ChangeArrowheads="1"/>
          </p:cNvSpPr>
          <p:nvPr/>
        </p:nvSpPr>
        <p:spPr bwMode="auto">
          <a:xfrm>
            <a:off x="1115616" y="1598613"/>
            <a:ext cx="6709172" cy="4042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0" tIns="46035" rIns="92070" bIns="46035">
            <a:spAutoFit/>
          </a:bodyPr>
          <a:lstStyle/>
          <a:p>
            <a:pPr eaLnBrk="0" hangingPunct="0"/>
            <a:r>
              <a:rPr lang="en-US" sz="2000" b="1" dirty="0" err="1">
                <a:latin typeface="Courier New" charset="0"/>
              </a:rPr>
              <a:t>def</a:t>
            </a:r>
            <a:r>
              <a:rPr lang="en-US" sz="2000" b="1" dirty="0">
                <a:latin typeface="Courier New" charset="0"/>
              </a:rPr>
              <a:t> partition(array, start, end):</a:t>
            </a:r>
          </a:p>
          <a:p>
            <a:pPr eaLnBrk="0" hangingPunct="0"/>
            <a:r>
              <a:rPr lang="en-US" sz="2000" b="1" dirty="0">
                <a:latin typeface="Courier New" charset="0"/>
              </a:rPr>
              <a:t>    pivot = array[start]</a:t>
            </a:r>
          </a:p>
          <a:p>
            <a:pPr eaLnBrk="0" hangingPunct="0"/>
            <a:r>
              <a:rPr lang="en-US" sz="2000" b="1" dirty="0">
                <a:latin typeface="Courier New" charset="0"/>
              </a:rPr>
              <a:t>    </a:t>
            </a:r>
          </a:p>
          <a:p>
            <a:pPr eaLnBrk="0" hangingPunct="0"/>
            <a:r>
              <a:rPr lang="en-US" sz="2000" b="1" dirty="0">
                <a:latin typeface="Courier New" charset="0"/>
              </a:rPr>
              <a:t>    boundary = start</a:t>
            </a:r>
          </a:p>
          <a:p>
            <a:pPr eaLnBrk="0" hangingPunct="0"/>
            <a:r>
              <a:rPr lang="en-US" sz="2000" b="1" dirty="0">
                <a:latin typeface="Courier New" charset="0"/>
              </a:rPr>
              <a:t>         </a:t>
            </a:r>
          </a:p>
          <a:p>
            <a:pPr eaLnBrk="0" hangingPunct="0"/>
            <a:r>
              <a:rPr lang="en-US" sz="2000" b="1" dirty="0">
                <a:latin typeface="Courier New" charset="0"/>
              </a:rPr>
              <a:t>    for k in range(start+1,end+1):</a:t>
            </a:r>
          </a:p>
          <a:p>
            <a:pPr eaLnBrk="0" hangingPunct="0"/>
            <a:r>
              <a:rPr lang="en-US" sz="2000" b="1" dirty="0">
                <a:latin typeface="Courier New" charset="0"/>
              </a:rPr>
              <a:t>        if array[k] &lt; pivot:</a:t>
            </a:r>
          </a:p>
          <a:p>
            <a:pPr eaLnBrk="0" hangingPunct="0"/>
            <a:r>
              <a:rPr lang="en-US" sz="2000" b="1" dirty="0">
                <a:latin typeface="Courier New" charset="0"/>
              </a:rPr>
              <a:t>            boundary += 1</a:t>
            </a:r>
          </a:p>
          <a:p>
            <a:pPr eaLnBrk="0" hangingPunct="0"/>
            <a:r>
              <a:rPr lang="en-US" sz="2000" b="1" dirty="0">
                <a:latin typeface="Courier New" charset="0"/>
              </a:rPr>
              <a:t>            swap(</a:t>
            </a:r>
            <a:r>
              <a:rPr lang="en-US" sz="2000" b="1" dirty="0" err="1">
                <a:latin typeface="Courier New" charset="0"/>
              </a:rPr>
              <a:t>array,k,boundary</a:t>
            </a:r>
            <a:r>
              <a:rPr lang="en-US" sz="2000" b="1" dirty="0">
                <a:latin typeface="Courier New" charset="0"/>
              </a:rPr>
              <a:t>)</a:t>
            </a:r>
          </a:p>
          <a:p>
            <a:pPr eaLnBrk="0" hangingPunct="0"/>
            <a:r>
              <a:rPr lang="en-US" sz="2000" b="1" dirty="0">
                <a:latin typeface="Courier New" charset="0"/>
              </a:rPr>
              <a:t>    </a:t>
            </a:r>
          </a:p>
          <a:p>
            <a:pPr eaLnBrk="0" hangingPunct="0"/>
            <a:r>
              <a:rPr lang="en-US" sz="2000" b="1" dirty="0">
                <a:latin typeface="Courier New" charset="0"/>
              </a:rPr>
              <a:t>    swap(</a:t>
            </a:r>
            <a:r>
              <a:rPr lang="en-US" sz="2000" b="1" dirty="0" err="1">
                <a:latin typeface="Courier New" charset="0"/>
              </a:rPr>
              <a:t>array,start,boundary</a:t>
            </a:r>
            <a:r>
              <a:rPr lang="en-US" sz="2000" b="1" dirty="0">
                <a:latin typeface="Courier New" charset="0"/>
              </a:rPr>
              <a:t>)</a:t>
            </a:r>
          </a:p>
          <a:p>
            <a:pPr eaLnBrk="0" hangingPunct="0"/>
            <a:r>
              <a:rPr lang="en-US" sz="2000" b="1" dirty="0">
                <a:latin typeface="Courier New" charset="0"/>
              </a:rPr>
              <a:t>    return boundary</a:t>
            </a:r>
          </a:p>
          <a:p>
            <a:pPr eaLnBrk="0" hangingPunct="0"/>
            <a:endParaRPr lang="en-US" sz="2000" b="1" dirty="0">
              <a:latin typeface="Courier New" charset="0"/>
            </a:endParaRPr>
          </a:p>
        </p:txBody>
      </p:sp>
      <p:sp>
        <p:nvSpPr>
          <p:cNvPr id="271364" name="AutoShape 4"/>
          <p:cNvSpPr>
            <a:spLocks noChangeArrowheads="1"/>
          </p:cNvSpPr>
          <p:nvPr/>
        </p:nvSpPr>
        <p:spPr bwMode="auto">
          <a:xfrm>
            <a:off x="7164288" y="1556792"/>
            <a:ext cx="2193231" cy="864096"/>
          </a:xfrm>
          <a:prstGeom prst="wedgeRoundRectCallout">
            <a:avLst>
              <a:gd name="adj1" fmla="val -152573"/>
              <a:gd name="adj2" fmla="val 7749"/>
              <a:gd name="adj3" fmla="val 16667"/>
            </a:avLst>
          </a:prstGeom>
          <a:solidFill>
            <a:srgbClr val="F9EFFE"/>
          </a:solidFill>
          <a:ln w="25400">
            <a:solidFill>
              <a:schemeClr val="tx1"/>
            </a:solidFill>
            <a:miter lim="800000"/>
            <a:headEnd type="none" w="sm" len="sm"/>
            <a:tailEnd type="none" w="sm" len="sm"/>
          </a:ln>
        </p:spPr>
        <p:txBody>
          <a:bodyPr lIns="91435" tIns="45718" rIns="91435" bIns="0"/>
          <a:lstStyle/>
          <a:p>
            <a:pPr algn="ctr"/>
            <a:r>
              <a:rPr lang="en-AU" dirty="0" smtClean="0"/>
              <a:t>For simplicity, let me choose first item here… </a:t>
            </a:r>
            <a:endParaRPr lang="en-AU" dirty="0"/>
          </a:p>
        </p:txBody>
      </p:sp>
      <p:sp>
        <p:nvSpPr>
          <p:cNvPr id="196611" name="Title 1"/>
          <p:cNvSpPr txBox="1">
            <a:spLocks/>
          </p:cNvSpPr>
          <p:nvPr/>
        </p:nvSpPr>
        <p:spPr bwMode="auto">
          <a:xfrm>
            <a:off x="1259632" y="260649"/>
            <a:ext cx="712879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200" b="1" dirty="0">
                <a:solidFill>
                  <a:schemeClr val="tx2"/>
                </a:solidFill>
              </a:rPr>
              <a:t>Partition Method</a:t>
            </a:r>
          </a:p>
        </p:txBody>
      </p:sp>
    </p:spTree>
    <p:extLst>
      <p:ext uri="{BB962C8B-B14F-4D97-AF65-F5344CB8AC3E}">
        <p14:creationId xmlns:p14="http://schemas.microsoft.com/office/powerpoint/2010/main" val="32940617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136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13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136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136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136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136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136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136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136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1362">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71362">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7136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115616" y="274638"/>
            <a:ext cx="6839664" cy="1143000"/>
          </a:xfrm>
        </p:spPr>
        <p:txBody>
          <a:bodyPr>
            <a:noAutofit/>
          </a:bodyPr>
          <a:lstStyle/>
          <a:p>
            <a:pPr lvl="0">
              <a:defRPr sz="1800"/>
            </a:pPr>
            <a:r>
              <a:rPr lang="en-AU" sz="3600" dirty="0"/>
              <a:t>The minimum value that the index of the pivot </a:t>
            </a:r>
            <a:r>
              <a:rPr lang="en-AU" sz="3600" dirty="0" smtClean="0"/>
              <a:t>(i.e., boundary) can </a:t>
            </a:r>
            <a:r>
              <a:rPr lang="en-AU" sz="3600" dirty="0"/>
              <a:t>take after the partition is:</a:t>
            </a:r>
          </a:p>
        </p:txBody>
      </p:sp>
      <p:sp>
        <p:nvSpPr>
          <p:cNvPr id="3" name="TPAnswers"/>
          <p:cNvSpPr>
            <a:spLocks noGrp="1"/>
          </p:cNvSpPr>
          <p:nvPr>
            <p:ph type="body" idx="1"/>
            <p:custDataLst>
              <p:tags r:id="rId2"/>
            </p:custDataLst>
          </p:nvPr>
        </p:nvSpPr>
        <p:spPr>
          <a:xfrm>
            <a:off x="1331640" y="2564904"/>
            <a:ext cx="4608512" cy="2664296"/>
          </a:xfrm>
        </p:spPr>
        <p:txBody>
          <a:bodyPr/>
          <a:lstStyle/>
          <a:p>
            <a:pPr marL="596631" indent="-514350">
              <a:spcBef>
                <a:spcPct val="20000"/>
              </a:spcBef>
              <a:buFont typeface="Wingdings 2"/>
              <a:buAutoNum type="alphaUcPeriod"/>
            </a:pPr>
            <a:r>
              <a:rPr lang="en-AU" dirty="0" smtClean="0"/>
              <a:t>0</a:t>
            </a:r>
          </a:p>
          <a:p>
            <a:pPr marL="596631" indent="-514350">
              <a:spcBef>
                <a:spcPct val="20000"/>
              </a:spcBef>
              <a:buFont typeface="Wingdings 2"/>
              <a:buAutoNum type="alphaUcPeriod"/>
            </a:pPr>
            <a:r>
              <a:rPr lang="en-AU" dirty="0" smtClean="0"/>
              <a:t>1</a:t>
            </a:r>
          </a:p>
          <a:p>
            <a:pPr marL="596631" indent="-514350">
              <a:spcBef>
                <a:spcPct val="20000"/>
              </a:spcBef>
              <a:buFont typeface="Wingdings 2"/>
              <a:buAutoNum type="alphaUcPeriod"/>
            </a:pPr>
            <a:r>
              <a:rPr lang="en-AU" dirty="0" smtClean="0"/>
              <a:t>2</a:t>
            </a:r>
          </a:p>
          <a:p>
            <a:pPr marL="596631" indent="-514350">
              <a:spcBef>
                <a:spcPct val="20000"/>
              </a:spcBef>
              <a:buFont typeface="Wingdings 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8713168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043608" y="274638"/>
            <a:ext cx="6911672" cy="1143000"/>
          </a:xfrm>
        </p:spPr>
        <p:txBody>
          <a:bodyPr>
            <a:noAutofit/>
          </a:bodyPr>
          <a:lstStyle/>
          <a:p>
            <a:pPr lvl="0">
              <a:defRPr sz="1800"/>
            </a:pPr>
            <a:r>
              <a:rPr lang="en-AU" sz="3600" dirty="0"/>
              <a:t>For a list of size N, </a:t>
            </a:r>
            <a:r>
              <a:rPr lang="en-AU" sz="3600" dirty="0" smtClean="0"/>
              <a:t>the </a:t>
            </a:r>
            <a:r>
              <a:rPr lang="en-AU" sz="3600" dirty="0"/>
              <a:t>maximum value that the index of the </a:t>
            </a:r>
            <a:r>
              <a:rPr lang="en-AU" sz="3600"/>
              <a:t>pivot </a:t>
            </a:r>
            <a:r>
              <a:rPr lang="en-AU" sz="3600" smtClean="0"/>
              <a:t>can </a:t>
            </a:r>
            <a:r>
              <a:rPr lang="en-AU" sz="3600" dirty="0"/>
              <a:t>take after the partition is:</a:t>
            </a:r>
          </a:p>
        </p:txBody>
      </p:sp>
      <p:sp>
        <p:nvSpPr>
          <p:cNvPr id="3" name="TPAnswers"/>
          <p:cNvSpPr>
            <a:spLocks noGrp="1"/>
          </p:cNvSpPr>
          <p:nvPr>
            <p:ph type="body" idx="1"/>
            <p:custDataLst>
              <p:tags r:id="rId2"/>
            </p:custDataLst>
          </p:nvPr>
        </p:nvSpPr>
        <p:spPr>
          <a:xfrm>
            <a:off x="1115616" y="3501008"/>
            <a:ext cx="3960440" cy="2899792"/>
          </a:xfrm>
        </p:spPr>
        <p:txBody>
          <a:bodyPr/>
          <a:lstStyle/>
          <a:p>
            <a:pPr marL="596631" indent="-514350">
              <a:spcBef>
                <a:spcPct val="20000"/>
              </a:spcBef>
              <a:buFont typeface="Wingdings 2"/>
              <a:buAutoNum type="alphaUcPeriod"/>
            </a:pPr>
            <a:r>
              <a:rPr lang="en-AU" dirty="0" smtClean="0"/>
              <a:t>N</a:t>
            </a:r>
          </a:p>
          <a:p>
            <a:pPr marL="596631" indent="-514350">
              <a:spcBef>
                <a:spcPct val="20000"/>
              </a:spcBef>
              <a:buFont typeface="Wingdings 2"/>
              <a:buAutoNum type="alphaUcPeriod"/>
            </a:pPr>
            <a:r>
              <a:rPr lang="en-AU" dirty="0" smtClean="0"/>
              <a:t>N-1</a:t>
            </a:r>
          </a:p>
          <a:p>
            <a:pPr marL="596631" indent="-514350">
              <a:spcBef>
                <a:spcPct val="20000"/>
              </a:spcBef>
              <a:buFont typeface="Wingdings 2"/>
              <a:buAutoNum type="alphaUcPeriod"/>
            </a:pPr>
            <a:r>
              <a:rPr lang="en-AU" dirty="0" smtClean="0"/>
              <a:t>N-2</a:t>
            </a:r>
          </a:p>
          <a:p>
            <a:pPr marL="596631" indent="-514350">
              <a:spcBef>
                <a:spcPct val="20000"/>
              </a:spcBef>
              <a:buFont typeface="Wingdings 2"/>
              <a:buAutoNum type="alphaUcPeriod"/>
            </a:pPr>
            <a:r>
              <a:rPr lang="en-AU" dirty="0" smtClean="0"/>
              <a:t>None of the above</a:t>
            </a:r>
            <a:endParaRPr lang="en-AU" dirty="0"/>
          </a:p>
        </p:txBody>
      </p:sp>
      <p:sp>
        <p:nvSpPr>
          <p:cNvPr id="5" name="TPCountdownTrigger"/>
          <p:cNvSpPr/>
          <p:nvPr/>
        </p:nvSpPr>
        <p:spPr>
          <a:xfrm>
            <a:off x="0" y="0"/>
            <a:ext cx="12700" cy="12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ustDataLst>
      <p:tags r:id="rId1"/>
    </p:custDataLst>
    <p:extLst>
      <p:ext uri="{BB962C8B-B14F-4D97-AF65-F5344CB8AC3E}">
        <p14:creationId xmlns:p14="http://schemas.microsoft.com/office/powerpoint/2010/main" val="26904213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5" name="Straight Arrow Connector 124"/>
          <p:cNvCxnSpPr>
            <a:cxnSpLocks noChangeShapeType="1"/>
          </p:cNvCxnSpPr>
          <p:nvPr/>
        </p:nvCxnSpPr>
        <p:spPr bwMode="auto">
          <a:xfrm flipH="1">
            <a:off x="4924425" y="5392739"/>
            <a:ext cx="1579563" cy="73977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123" name="Straight Arrow Connector 122"/>
          <p:cNvCxnSpPr>
            <a:cxnSpLocks noChangeShapeType="1"/>
          </p:cNvCxnSpPr>
          <p:nvPr/>
        </p:nvCxnSpPr>
        <p:spPr bwMode="auto">
          <a:xfrm flipH="1">
            <a:off x="4618038" y="4660901"/>
            <a:ext cx="1579562" cy="75247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122" name="Straight Arrow Connector 121"/>
          <p:cNvCxnSpPr>
            <a:cxnSpLocks noChangeShapeType="1"/>
          </p:cNvCxnSpPr>
          <p:nvPr/>
        </p:nvCxnSpPr>
        <p:spPr bwMode="auto">
          <a:xfrm flipH="1">
            <a:off x="4230688" y="3886200"/>
            <a:ext cx="1584325" cy="774700"/>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115" name="Straight Arrow Connector 114"/>
          <p:cNvCxnSpPr>
            <a:cxnSpLocks noChangeShapeType="1"/>
          </p:cNvCxnSpPr>
          <p:nvPr/>
        </p:nvCxnSpPr>
        <p:spPr bwMode="auto">
          <a:xfrm flipH="1">
            <a:off x="2787650" y="1593851"/>
            <a:ext cx="1579563" cy="760413"/>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117" name="Straight Arrow Connector 116"/>
          <p:cNvCxnSpPr>
            <a:cxnSpLocks noChangeShapeType="1"/>
          </p:cNvCxnSpPr>
          <p:nvPr/>
        </p:nvCxnSpPr>
        <p:spPr bwMode="auto">
          <a:xfrm flipH="1">
            <a:off x="3311525" y="2338388"/>
            <a:ext cx="1612900" cy="741362"/>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119" name="Straight Arrow Connector 118"/>
          <p:cNvCxnSpPr>
            <a:cxnSpLocks noChangeShapeType="1"/>
          </p:cNvCxnSpPr>
          <p:nvPr/>
        </p:nvCxnSpPr>
        <p:spPr bwMode="auto">
          <a:xfrm flipH="1">
            <a:off x="3738564" y="3117851"/>
            <a:ext cx="1692275" cy="754063"/>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114" name="Straight Arrow Connector 113"/>
          <p:cNvCxnSpPr>
            <a:cxnSpLocks noChangeShapeType="1"/>
          </p:cNvCxnSpPr>
          <p:nvPr/>
        </p:nvCxnSpPr>
        <p:spPr bwMode="auto">
          <a:xfrm flipH="1">
            <a:off x="2257426" y="752476"/>
            <a:ext cx="1579563" cy="728663"/>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103" name="Straight Arrow Connector 102"/>
          <p:cNvCxnSpPr>
            <a:cxnSpLocks noChangeShapeType="1"/>
          </p:cNvCxnSpPr>
          <p:nvPr/>
        </p:nvCxnSpPr>
        <p:spPr bwMode="auto">
          <a:xfrm>
            <a:off x="6516689" y="5387976"/>
            <a:ext cx="319087" cy="728663"/>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96" name="Straight Arrow Connector 95"/>
          <p:cNvCxnSpPr>
            <a:cxnSpLocks noChangeShapeType="1"/>
          </p:cNvCxnSpPr>
          <p:nvPr/>
        </p:nvCxnSpPr>
        <p:spPr bwMode="auto">
          <a:xfrm>
            <a:off x="5815013" y="3886200"/>
            <a:ext cx="382587" cy="774700"/>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99" name="Straight Arrow Connector 98"/>
          <p:cNvCxnSpPr>
            <a:cxnSpLocks noChangeShapeType="1"/>
          </p:cNvCxnSpPr>
          <p:nvPr/>
        </p:nvCxnSpPr>
        <p:spPr bwMode="auto">
          <a:xfrm>
            <a:off x="6197600" y="4660900"/>
            <a:ext cx="319088" cy="72707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93" name="Straight Arrow Connector 92"/>
          <p:cNvCxnSpPr>
            <a:cxnSpLocks noChangeShapeType="1"/>
          </p:cNvCxnSpPr>
          <p:nvPr/>
        </p:nvCxnSpPr>
        <p:spPr bwMode="auto">
          <a:xfrm>
            <a:off x="5430838" y="3117850"/>
            <a:ext cx="384175" cy="768350"/>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77" name="Straight Arrow Connector 76"/>
          <p:cNvCxnSpPr>
            <a:cxnSpLocks noChangeShapeType="1"/>
          </p:cNvCxnSpPr>
          <p:nvPr/>
        </p:nvCxnSpPr>
        <p:spPr bwMode="auto">
          <a:xfrm>
            <a:off x="4924425" y="2338388"/>
            <a:ext cx="506413" cy="779462"/>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72" name="Straight Arrow Connector 71"/>
          <p:cNvCxnSpPr>
            <a:cxnSpLocks noChangeShapeType="1"/>
          </p:cNvCxnSpPr>
          <p:nvPr/>
        </p:nvCxnSpPr>
        <p:spPr bwMode="auto">
          <a:xfrm>
            <a:off x="4367214" y="1593850"/>
            <a:ext cx="557212" cy="744538"/>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5" name="Straight Arrow Connector 4"/>
          <p:cNvCxnSpPr>
            <a:cxnSpLocks noChangeShapeType="1"/>
          </p:cNvCxnSpPr>
          <p:nvPr/>
        </p:nvCxnSpPr>
        <p:spPr bwMode="auto">
          <a:xfrm>
            <a:off x="3836988" y="752475"/>
            <a:ext cx="530225" cy="84137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4" name="Straight Arrow Connector 3"/>
          <p:cNvCxnSpPr>
            <a:cxnSpLocks noChangeShapeType="1"/>
          </p:cNvCxnSpPr>
          <p:nvPr/>
        </p:nvCxnSpPr>
        <p:spPr bwMode="auto">
          <a:xfrm flipH="1">
            <a:off x="1674813" y="12700"/>
            <a:ext cx="1579562" cy="73977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cxnSp>
        <p:nvCxnSpPr>
          <p:cNvPr id="46" name="Straight Arrow Connector 45"/>
          <p:cNvCxnSpPr>
            <a:cxnSpLocks noChangeShapeType="1"/>
          </p:cNvCxnSpPr>
          <p:nvPr/>
        </p:nvCxnSpPr>
        <p:spPr bwMode="auto">
          <a:xfrm>
            <a:off x="3254376" y="12700"/>
            <a:ext cx="582613" cy="739775"/>
          </a:xfrm>
          <a:prstGeom prst="straightConnector1">
            <a:avLst/>
          </a:prstGeom>
          <a:noFill/>
          <a:ln w="25400">
            <a:solidFill>
              <a:srgbClr val="003399"/>
            </a:solidFill>
            <a:round/>
            <a:headEnd type="none" w="sm" len="sm"/>
            <a:tailEnd type="arrow" w="med" len="med"/>
          </a:ln>
          <a:extLst>
            <a:ext uri="{909E8E84-426E-40DD-AFC4-6F175D3DCCD1}">
              <a14:hiddenFill xmlns:a14="http://schemas.microsoft.com/office/drawing/2010/main">
                <a:noFill/>
              </a14:hiddenFill>
            </a:ext>
          </a:extLst>
        </p:spPr>
      </p:cxnSp>
      <p:graphicFrame>
        <p:nvGraphicFramePr>
          <p:cNvPr id="2" name="Table 1"/>
          <p:cNvGraphicFramePr>
            <a:graphicFrameLocks noGrp="1"/>
          </p:cNvGraphicFramePr>
          <p:nvPr/>
        </p:nvGraphicFramePr>
        <p:xfrm>
          <a:off x="1824038" y="12700"/>
          <a:ext cx="2860677" cy="741364"/>
        </p:xfrm>
        <a:graphic>
          <a:graphicData uri="http://schemas.openxmlformats.org/drawingml/2006/table">
            <a:tbl>
              <a:tblPr firstRow="1" bandRow="1">
                <a:tableStyleId>{5C22544A-7EE6-4342-B048-85BDC9FD1C3A}</a:tableStyleId>
              </a:tblPr>
              <a:tblGrid>
                <a:gridCol w="317853"/>
                <a:gridCol w="317853"/>
                <a:gridCol w="317853"/>
                <a:gridCol w="317853"/>
                <a:gridCol w="317853"/>
                <a:gridCol w="317853"/>
                <a:gridCol w="317853"/>
                <a:gridCol w="317853"/>
                <a:gridCol w="317853"/>
              </a:tblGrid>
              <a:tr h="370682">
                <a:tc>
                  <a:txBody>
                    <a:bodyPr/>
                    <a:lstStyle/>
                    <a:p>
                      <a:pPr algn="ctr"/>
                      <a:r>
                        <a:rPr lang="en-AU" sz="1800" dirty="0" smtClean="0">
                          <a:solidFill>
                            <a:schemeClr val="tx1"/>
                          </a:solidFill>
                        </a:rPr>
                        <a:t>a</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b</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c</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d</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e</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f</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g</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h</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448" marR="9144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2">
                <a:tc>
                  <a:txBody>
                    <a:bodyPr/>
                    <a:lstStyle/>
                    <a:p>
                      <a:pPr algn="ctr"/>
                      <a:r>
                        <a:rPr lang="en-AU" sz="1200" dirty="0" smtClean="0">
                          <a:solidFill>
                            <a:schemeClr val="tx1"/>
                          </a:solidFill>
                        </a:rPr>
                        <a:t>0</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1</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2</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3</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4</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5</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48" marR="9144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00752" name="TextBox 67"/>
          <p:cNvSpPr txBox="1">
            <a:spLocks noChangeArrowheads="1"/>
          </p:cNvSpPr>
          <p:nvPr/>
        </p:nvSpPr>
        <p:spPr bwMode="auto">
          <a:xfrm>
            <a:off x="28574" y="58739"/>
            <a:ext cx="1735113" cy="93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100000"/>
              </a:lnSpc>
              <a:spcBef>
                <a:spcPct val="0"/>
              </a:spcBef>
            </a:pPr>
            <a:r>
              <a:rPr lang="en-AU" sz="1800" dirty="0" err="1">
                <a:solidFill>
                  <a:srgbClr val="003399"/>
                </a:solidFill>
              </a:rPr>
              <a:t>quick_sort</a:t>
            </a:r>
            <a:r>
              <a:rPr lang="en-AU" sz="1800" dirty="0">
                <a:solidFill>
                  <a:srgbClr val="003399"/>
                </a:solidFill>
              </a:rPr>
              <a:t> with pivot being the first element</a:t>
            </a:r>
          </a:p>
        </p:txBody>
      </p:sp>
      <p:graphicFrame>
        <p:nvGraphicFramePr>
          <p:cNvPr id="61" name="Table 60"/>
          <p:cNvGraphicFramePr>
            <a:graphicFrameLocks noGrp="1"/>
          </p:cNvGraphicFramePr>
          <p:nvPr/>
        </p:nvGraphicFramePr>
        <p:xfrm>
          <a:off x="2565400" y="752475"/>
          <a:ext cx="2543176" cy="741364"/>
        </p:xfrm>
        <a:graphic>
          <a:graphicData uri="http://schemas.openxmlformats.org/drawingml/2006/table">
            <a:tbl>
              <a:tblPr firstRow="1" bandRow="1">
                <a:tableStyleId>{5C22544A-7EE6-4342-B048-85BDC9FD1C3A}</a:tableStyleId>
              </a:tblPr>
              <a:tblGrid>
                <a:gridCol w="317897"/>
                <a:gridCol w="317897"/>
                <a:gridCol w="317897"/>
                <a:gridCol w="317897"/>
                <a:gridCol w="317897"/>
                <a:gridCol w="317897"/>
                <a:gridCol w="317897"/>
                <a:gridCol w="317897"/>
              </a:tblGrid>
              <a:tr h="370682">
                <a:tc>
                  <a:txBody>
                    <a:bodyPr/>
                    <a:lstStyle/>
                    <a:p>
                      <a:pPr algn="ctr"/>
                      <a:r>
                        <a:rPr lang="en-AU" sz="1800" dirty="0" smtClean="0">
                          <a:solidFill>
                            <a:schemeClr val="tx1"/>
                          </a:solidFill>
                        </a:rPr>
                        <a:t>b</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c</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d</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e</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f</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g</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h</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460" marR="91460"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2">
                <a:tc>
                  <a:txBody>
                    <a:bodyPr/>
                    <a:lstStyle/>
                    <a:p>
                      <a:pPr algn="ctr"/>
                      <a:r>
                        <a:rPr lang="en-AU" sz="1200" dirty="0" smtClean="0">
                          <a:solidFill>
                            <a:schemeClr val="tx1"/>
                          </a:solidFill>
                        </a:rPr>
                        <a:t>1</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2</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3</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4</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5</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60" marR="91460"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2" name="Table 61"/>
          <p:cNvGraphicFramePr>
            <a:graphicFrameLocks noGrp="1"/>
          </p:cNvGraphicFramePr>
          <p:nvPr/>
        </p:nvGraphicFramePr>
        <p:xfrm>
          <a:off x="3254375" y="1593850"/>
          <a:ext cx="2225678" cy="741364"/>
        </p:xfrm>
        <a:graphic>
          <a:graphicData uri="http://schemas.openxmlformats.org/drawingml/2006/table">
            <a:tbl>
              <a:tblPr firstRow="1" bandRow="1">
                <a:tableStyleId>{5C22544A-7EE6-4342-B048-85BDC9FD1C3A}</a:tableStyleId>
              </a:tblPr>
              <a:tblGrid>
                <a:gridCol w="317954"/>
                <a:gridCol w="317954"/>
                <a:gridCol w="317954"/>
                <a:gridCol w="317954"/>
                <a:gridCol w="317954"/>
                <a:gridCol w="317954"/>
                <a:gridCol w="317954"/>
              </a:tblGrid>
              <a:tr h="370682">
                <a:tc>
                  <a:txBody>
                    <a:bodyPr/>
                    <a:lstStyle/>
                    <a:p>
                      <a:pPr algn="ctr"/>
                      <a:r>
                        <a:rPr lang="en-AU" sz="1800" dirty="0" smtClean="0">
                          <a:solidFill>
                            <a:schemeClr val="tx1"/>
                          </a:solidFill>
                        </a:rPr>
                        <a:t>c</a:t>
                      </a:r>
                      <a:endParaRPr lang="en-AU" sz="1800" dirty="0">
                        <a:solidFill>
                          <a:schemeClr val="tx1"/>
                        </a:solidFill>
                      </a:endParaRPr>
                    </a:p>
                  </a:txBody>
                  <a:tcPr marL="91477" marR="914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d</a:t>
                      </a:r>
                      <a:endParaRPr lang="en-AU" sz="1800" dirty="0">
                        <a:solidFill>
                          <a:schemeClr val="tx1"/>
                        </a:solidFill>
                      </a:endParaRPr>
                    </a:p>
                  </a:txBody>
                  <a:tcPr marL="91477" marR="914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e</a:t>
                      </a:r>
                      <a:endParaRPr lang="en-AU" sz="1800" dirty="0">
                        <a:solidFill>
                          <a:schemeClr val="tx1"/>
                        </a:solidFill>
                      </a:endParaRPr>
                    </a:p>
                  </a:txBody>
                  <a:tcPr marL="91477" marR="914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f</a:t>
                      </a:r>
                      <a:endParaRPr lang="en-AU" sz="1800" dirty="0">
                        <a:solidFill>
                          <a:schemeClr val="tx1"/>
                        </a:solidFill>
                      </a:endParaRPr>
                    </a:p>
                  </a:txBody>
                  <a:tcPr marL="91477" marR="914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g</a:t>
                      </a:r>
                      <a:endParaRPr lang="en-AU" sz="1800" dirty="0">
                        <a:solidFill>
                          <a:schemeClr val="tx1"/>
                        </a:solidFill>
                      </a:endParaRPr>
                    </a:p>
                  </a:txBody>
                  <a:tcPr marL="91477" marR="914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h</a:t>
                      </a:r>
                      <a:endParaRPr lang="en-AU" sz="1800" dirty="0">
                        <a:solidFill>
                          <a:schemeClr val="tx1"/>
                        </a:solidFill>
                      </a:endParaRPr>
                    </a:p>
                  </a:txBody>
                  <a:tcPr marL="91477" marR="914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477" marR="91477"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2">
                <a:tc>
                  <a:txBody>
                    <a:bodyPr/>
                    <a:lstStyle/>
                    <a:p>
                      <a:pPr algn="ctr"/>
                      <a:r>
                        <a:rPr lang="en-AU" sz="1200" dirty="0" smtClean="0">
                          <a:solidFill>
                            <a:schemeClr val="tx1"/>
                          </a:solidFill>
                        </a:rPr>
                        <a:t>2</a:t>
                      </a:r>
                      <a:endParaRPr lang="en-AU" sz="1200" dirty="0">
                        <a:solidFill>
                          <a:schemeClr val="tx1"/>
                        </a:solidFill>
                      </a:endParaRPr>
                    </a:p>
                  </a:txBody>
                  <a:tcPr marL="91477" marR="91477"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3</a:t>
                      </a:r>
                      <a:endParaRPr lang="en-AU" sz="1200" dirty="0">
                        <a:solidFill>
                          <a:schemeClr val="tx1"/>
                        </a:solidFill>
                      </a:endParaRPr>
                    </a:p>
                  </a:txBody>
                  <a:tcPr marL="91477" marR="91477"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4</a:t>
                      </a:r>
                      <a:endParaRPr lang="en-AU" sz="1200" dirty="0">
                        <a:solidFill>
                          <a:schemeClr val="tx1"/>
                        </a:solidFill>
                      </a:endParaRPr>
                    </a:p>
                  </a:txBody>
                  <a:tcPr marL="91477" marR="91477"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5</a:t>
                      </a:r>
                      <a:endParaRPr lang="en-AU" sz="1200" dirty="0">
                        <a:solidFill>
                          <a:schemeClr val="tx1"/>
                        </a:solidFill>
                      </a:endParaRPr>
                    </a:p>
                  </a:txBody>
                  <a:tcPr marL="91477" marR="91477"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477" marR="91477"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77" marR="91477"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77" marR="91477"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3" name="Table 62"/>
          <p:cNvGraphicFramePr>
            <a:graphicFrameLocks noGrp="1"/>
          </p:cNvGraphicFramePr>
          <p:nvPr/>
        </p:nvGraphicFramePr>
        <p:xfrm>
          <a:off x="3970339" y="2338388"/>
          <a:ext cx="1906590" cy="741362"/>
        </p:xfrm>
        <a:graphic>
          <a:graphicData uri="http://schemas.openxmlformats.org/drawingml/2006/table">
            <a:tbl>
              <a:tblPr firstRow="1" bandRow="1">
                <a:tableStyleId>{5C22544A-7EE6-4342-B048-85BDC9FD1C3A}</a:tableStyleId>
              </a:tblPr>
              <a:tblGrid>
                <a:gridCol w="317765"/>
                <a:gridCol w="317765"/>
                <a:gridCol w="317765"/>
                <a:gridCol w="317765"/>
                <a:gridCol w="317765"/>
                <a:gridCol w="317765"/>
              </a:tblGrid>
              <a:tr h="370681">
                <a:tc>
                  <a:txBody>
                    <a:bodyPr/>
                    <a:lstStyle/>
                    <a:p>
                      <a:pPr algn="ctr"/>
                      <a:r>
                        <a:rPr lang="en-AU" sz="1800" dirty="0" smtClean="0">
                          <a:solidFill>
                            <a:schemeClr val="tx1"/>
                          </a:solidFill>
                        </a:rPr>
                        <a:t>d</a:t>
                      </a:r>
                      <a:endParaRPr lang="en-AU" sz="1800" dirty="0">
                        <a:solidFill>
                          <a:schemeClr val="tx1"/>
                        </a:solidFill>
                      </a:endParaRPr>
                    </a:p>
                  </a:txBody>
                  <a:tcPr marL="91422" marR="9142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e</a:t>
                      </a:r>
                      <a:endParaRPr lang="en-AU" sz="1800" dirty="0">
                        <a:solidFill>
                          <a:schemeClr val="tx1"/>
                        </a:solidFill>
                      </a:endParaRPr>
                    </a:p>
                  </a:txBody>
                  <a:tcPr marL="91422" marR="9142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f</a:t>
                      </a:r>
                      <a:endParaRPr lang="en-AU" sz="1800" dirty="0">
                        <a:solidFill>
                          <a:schemeClr val="tx1"/>
                        </a:solidFill>
                      </a:endParaRPr>
                    </a:p>
                  </a:txBody>
                  <a:tcPr marL="91422" marR="9142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g</a:t>
                      </a:r>
                      <a:endParaRPr lang="en-AU" sz="1800" dirty="0">
                        <a:solidFill>
                          <a:schemeClr val="tx1"/>
                        </a:solidFill>
                      </a:endParaRPr>
                    </a:p>
                  </a:txBody>
                  <a:tcPr marL="91422" marR="9142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h</a:t>
                      </a:r>
                      <a:endParaRPr lang="en-AU" sz="1800" dirty="0">
                        <a:solidFill>
                          <a:schemeClr val="tx1"/>
                        </a:solidFill>
                      </a:endParaRPr>
                    </a:p>
                  </a:txBody>
                  <a:tcPr marL="91422" marR="9142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422" marR="91422"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3</a:t>
                      </a:r>
                      <a:endParaRPr lang="en-AU" sz="1200" dirty="0">
                        <a:solidFill>
                          <a:schemeClr val="tx1"/>
                        </a:solidFill>
                      </a:endParaRPr>
                    </a:p>
                  </a:txBody>
                  <a:tcPr marL="91422" marR="91422"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4</a:t>
                      </a:r>
                      <a:endParaRPr lang="en-AU" sz="1200" dirty="0">
                        <a:solidFill>
                          <a:schemeClr val="tx1"/>
                        </a:solidFill>
                      </a:endParaRPr>
                    </a:p>
                  </a:txBody>
                  <a:tcPr marL="91422" marR="91422"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5</a:t>
                      </a:r>
                      <a:endParaRPr lang="en-AU" sz="1200" dirty="0">
                        <a:solidFill>
                          <a:schemeClr val="tx1"/>
                        </a:solidFill>
                      </a:endParaRPr>
                    </a:p>
                  </a:txBody>
                  <a:tcPr marL="91422" marR="91422"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422" marR="91422"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22" marR="91422"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22" marR="91422"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4" name="Table 63"/>
          <p:cNvGraphicFramePr>
            <a:graphicFrameLocks noGrp="1"/>
          </p:cNvGraphicFramePr>
          <p:nvPr/>
        </p:nvGraphicFramePr>
        <p:xfrm>
          <a:off x="4635500" y="3117850"/>
          <a:ext cx="1589090" cy="741364"/>
        </p:xfrm>
        <a:graphic>
          <a:graphicData uri="http://schemas.openxmlformats.org/drawingml/2006/table">
            <a:tbl>
              <a:tblPr firstRow="1" bandRow="1">
                <a:tableStyleId>{5C22544A-7EE6-4342-B048-85BDC9FD1C3A}</a:tableStyleId>
              </a:tblPr>
              <a:tblGrid>
                <a:gridCol w="317818"/>
                <a:gridCol w="317818"/>
                <a:gridCol w="317818"/>
                <a:gridCol w="317818"/>
                <a:gridCol w="317818"/>
              </a:tblGrid>
              <a:tr h="370682">
                <a:tc>
                  <a:txBody>
                    <a:bodyPr/>
                    <a:lstStyle/>
                    <a:p>
                      <a:pPr algn="ctr"/>
                      <a:r>
                        <a:rPr lang="en-AU" sz="1800" dirty="0" smtClean="0">
                          <a:solidFill>
                            <a:schemeClr val="tx1"/>
                          </a:solidFill>
                        </a:rPr>
                        <a:t>e</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f</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g</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h</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438" marR="9143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2">
                <a:tc>
                  <a:txBody>
                    <a:bodyPr/>
                    <a:lstStyle/>
                    <a:p>
                      <a:pPr algn="ctr"/>
                      <a:r>
                        <a:rPr lang="en-AU" sz="1200" dirty="0" smtClean="0">
                          <a:solidFill>
                            <a:schemeClr val="tx1"/>
                          </a:solidFill>
                        </a:rPr>
                        <a:t>4</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5</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38" marR="9143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5" name="Table 64"/>
          <p:cNvGraphicFramePr>
            <a:graphicFrameLocks noGrp="1"/>
          </p:cNvGraphicFramePr>
          <p:nvPr/>
        </p:nvGraphicFramePr>
        <p:xfrm>
          <a:off x="5180013" y="3886200"/>
          <a:ext cx="1271588" cy="742950"/>
        </p:xfrm>
        <a:graphic>
          <a:graphicData uri="http://schemas.openxmlformats.org/drawingml/2006/table">
            <a:tbl>
              <a:tblPr firstRow="1" bandRow="1">
                <a:tableStyleId>{5C22544A-7EE6-4342-B048-85BDC9FD1C3A}</a:tableStyleId>
              </a:tblPr>
              <a:tblGrid>
                <a:gridCol w="317897"/>
                <a:gridCol w="317897"/>
                <a:gridCol w="317897"/>
                <a:gridCol w="317897"/>
              </a:tblGrid>
              <a:tr h="371475">
                <a:tc>
                  <a:txBody>
                    <a:bodyPr/>
                    <a:lstStyle/>
                    <a:p>
                      <a:pPr algn="ctr"/>
                      <a:r>
                        <a:rPr lang="en-AU" sz="1800" dirty="0" smtClean="0">
                          <a:solidFill>
                            <a:schemeClr val="tx1"/>
                          </a:solidFill>
                        </a:rPr>
                        <a:t>f</a:t>
                      </a:r>
                      <a:endParaRPr lang="en-AU" sz="1800" dirty="0">
                        <a:solidFill>
                          <a:schemeClr val="tx1"/>
                        </a:solidFill>
                      </a:endParaRPr>
                    </a:p>
                  </a:txBody>
                  <a:tcPr marL="91460" marR="9146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g</a:t>
                      </a:r>
                      <a:endParaRPr lang="en-AU" sz="1800" dirty="0">
                        <a:solidFill>
                          <a:schemeClr val="tx1"/>
                        </a:solidFill>
                      </a:endParaRPr>
                    </a:p>
                  </a:txBody>
                  <a:tcPr marL="91460" marR="9146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h</a:t>
                      </a:r>
                      <a:endParaRPr lang="en-AU" sz="1800" dirty="0">
                        <a:solidFill>
                          <a:schemeClr val="tx1"/>
                        </a:solidFill>
                      </a:endParaRPr>
                    </a:p>
                  </a:txBody>
                  <a:tcPr marL="91460" marR="9146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460" marR="91460" marT="45798" marB="457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1475">
                <a:tc>
                  <a:txBody>
                    <a:bodyPr/>
                    <a:lstStyle/>
                    <a:p>
                      <a:pPr algn="ctr"/>
                      <a:r>
                        <a:rPr lang="en-AU" sz="1200" dirty="0" smtClean="0">
                          <a:solidFill>
                            <a:schemeClr val="tx1"/>
                          </a:solidFill>
                        </a:rPr>
                        <a:t>5</a:t>
                      </a:r>
                      <a:endParaRPr lang="en-AU" sz="1200" dirty="0">
                        <a:solidFill>
                          <a:schemeClr val="tx1"/>
                        </a:solidFill>
                      </a:endParaRPr>
                    </a:p>
                  </a:txBody>
                  <a:tcPr marL="91460" marR="91460"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6</a:t>
                      </a:r>
                      <a:endParaRPr lang="en-AU" sz="1200" dirty="0">
                        <a:solidFill>
                          <a:schemeClr val="tx1"/>
                        </a:solidFill>
                      </a:endParaRPr>
                    </a:p>
                  </a:txBody>
                  <a:tcPr marL="91460" marR="91460"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60" marR="91460"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60" marR="91460" marT="45798" marB="4579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6" name="Table 65"/>
          <p:cNvGraphicFramePr>
            <a:graphicFrameLocks noGrp="1"/>
          </p:cNvGraphicFramePr>
          <p:nvPr/>
        </p:nvGraphicFramePr>
        <p:xfrm>
          <a:off x="5721351" y="4660900"/>
          <a:ext cx="954087" cy="741364"/>
        </p:xfrm>
        <a:graphic>
          <a:graphicData uri="http://schemas.openxmlformats.org/drawingml/2006/table">
            <a:tbl>
              <a:tblPr firstRow="1" bandRow="1">
                <a:tableStyleId>{5C22544A-7EE6-4342-B048-85BDC9FD1C3A}</a:tableStyleId>
              </a:tblPr>
              <a:tblGrid>
                <a:gridCol w="318029"/>
                <a:gridCol w="318029"/>
                <a:gridCol w="318029"/>
              </a:tblGrid>
              <a:tr h="370682">
                <a:tc>
                  <a:txBody>
                    <a:bodyPr/>
                    <a:lstStyle/>
                    <a:p>
                      <a:pPr algn="ctr"/>
                      <a:r>
                        <a:rPr lang="en-AU" sz="1800" dirty="0" smtClean="0">
                          <a:solidFill>
                            <a:schemeClr val="tx1"/>
                          </a:solidFill>
                        </a:rPr>
                        <a:t>g</a:t>
                      </a:r>
                      <a:endParaRPr lang="en-AU" sz="1800" dirty="0">
                        <a:solidFill>
                          <a:schemeClr val="tx1"/>
                        </a:solidFill>
                      </a:endParaRPr>
                    </a:p>
                  </a:txBody>
                  <a:tcPr marL="91498" marR="9149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h</a:t>
                      </a:r>
                      <a:endParaRPr lang="en-AU" sz="1800" dirty="0">
                        <a:solidFill>
                          <a:schemeClr val="tx1"/>
                        </a:solidFill>
                      </a:endParaRPr>
                    </a:p>
                  </a:txBody>
                  <a:tcPr marL="91498" marR="9149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498" marR="91498"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2">
                <a:tc>
                  <a:txBody>
                    <a:bodyPr/>
                    <a:lstStyle/>
                    <a:p>
                      <a:pPr algn="ctr"/>
                      <a:r>
                        <a:rPr lang="en-AU" sz="1200" dirty="0" smtClean="0">
                          <a:solidFill>
                            <a:schemeClr val="tx1"/>
                          </a:solidFill>
                        </a:rPr>
                        <a:t>6</a:t>
                      </a:r>
                      <a:endParaRPr lang="en-AU" sz="1200" dirty="0">
                        <a:solidFill>
                          <a:schemeClr val="tx1"/>
                        </a:solidFill>
                      </a:endParaRPr>
                    </a:p>
                  </a:txBody>
                  <a:tcPr marL="91498" marR="9149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7</a:t>
                      </a:r>
                      <a:endParaRPr lang="en-AU" sz="1200" dirty="0">
                        <a:solidFill>
                          <a:schemeClr val="tx1"/>
                        </a:solidFill>
                      </a:endParaRPr>
                    </a:p>
                  </a:txBody>
                  <a:tcPr marL="91498" marR="9149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498" marR="91498"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7" name="Table 66"/>
          <p:cNvGraphicFramePr>
            <a:graphicFrameLocks noGrp="1"/>
          </p:cNvGraphicFramePr>
          <p:nvPr/>
        </p:nvGraphicFramePr>
        <p:xfrm>
          <a:off x="6197600" y="5387975"/>
          <a:ext cx="636588" cy="741364"/>
        </p:xfrm>
        <a:graphic>
          <a:graphicData uri="http://schemas.openxmlformats.org/drawingml/2006/table">
            <a:tbl>
              <a:tblPr firstRow="1" bandRow="1">
                <a:tableStyleId>{5C22544A-7EE6-4342-B048-85BDC9FD1C3A}</a:tableStyleId>
              </a:tblPr>
              <a:tblGrid>
                <a:gridCol w="318294"/>
                <a:gridCol w="318294"/>
              </a:tblGrid>
              <a:tr h="370682">
                <a:tc>
                  <a:txBody>
                    <a:bodyPr/>
                    <a:lstStyle/>
                    <a:p>
                      <a:pPr algn="ctr"/>
                      <a:r>
                        <a:rPr lang="en-AU" sz="1800" dirty="0" smtClean="0">
                          <a:solidFill>
                            <a:schemeClr val="tx1"/>
                          </a:solidFill>
                        </a:rPr>
                        <a:t>h</a:t>
                      </a:r>
                      <a:endParaRPr lang="en-AU" sz="1800" dirty="0">
                        <a:solidFill>
                          <a:schemeClr val="tx1"/>
                        </a:solidFill>
                      </a:endParaRPr>
                    </a:p>
                  </a:txBody>
                  <a:tcPr marL="91575" marR="915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AU" sz="1800" dirty="0" smtClean="0">
                          <a:solidFill>
                            <a:schemeClr val="tx1"/>
                          </a:solidFill>
                        </a:rPr>
                        <a:t>i</a:t>
                      </a:r>
                      <a:endParaRPr lang="en-AU" sz="1800" dirty="0">
                        <a:solidFill>
                          <a:schemeClr val="tx1"/>
                        </a:solidFill>
                      </a:endParaRPr>
                    </a:p>
                  </a:txBody>
                  <a:tcPr marL="91575" marR="9157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2">
                <a:tc>
                  <a:txBody>
                    <a:bodyPr/>
                    <a:lstStyle/>
                    <a:p>
                      <a:pPr algn="ctr"/>
                      <a:r>
                        <a:rPr lang="en-AU" sz="1200" dirty="0" smtClean="0">
                          <a:solidFill>
                            <a:schemeClr val="tx1"/>
                          </a:solidFill>
                        </a:rPr>
                        <a:t>7</a:t>
                      </a:r>
                      <a:endParaRPr lang="en-AU" sz="1200" dirty="0">
                        <a:solidFill>
                          <a:schemeClr val="tx1"/>
                        </a:solidFill>
                      </a:endParaRPr>
                    </a:p>
                  </a:txBody>
                  <a:tcPr marL="91575" marR="91575"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AU" sz="1200" dirty="0" smtClean="0">
                          <a:solidFill>
                            <a:schemeClr val="tx1"/>
                          </a:solidFill>
                        </a:rPr>
                        <a:t>8</a:t>
                      </a:r>
                      <a:endParaRPr lang="en-AU" sz="1200" dirty="0">
                        <a:solidFill>
                          <a:schemeClr val="tx1"/>
                        </a:solidFill>
                      </a:endParaRPr>
                    </a:p>
                  </a:txBody>
                  <a:tcPr marL="91575" marR="91575"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05" name="Table 104"/>
          <p:cNvGraphicFramePr>
            <a:graphicFrameLocks noGrp="1"/>
          </p:cNvGraphicFramePr>
          <p:nvPr/>
        </p:nvGraphicFramePr>
        <p:xfrm>
          <a:off x="6677025" y="6116638"/>
          <a:ext cx="317500" cy="741362"/>
        </p:xfrm>
        <a:graphic>
          <a:graphicData uri="http://schemas.openxmlformats.org/drawingml/2006/table">
            <a:tbl>
              <a:tblPr firstRow="1" bandRow="1">
                <a:tableStyleId>{5C22544A-7EE6-4342-B048-85BDC9FD1C3A}</a:tableStyleId>
              </a:tblPr>
              <a:tblGrid>
                <a:gridCol w="317500"/>
              </a:tblGrid>
              <a:tr h="370681">
                <a:tc>
                  <a:txBody>
                    <a:bodyPr/>
                    <a:lstStyle/>
                    <a:p>
                      <a:pPr algn="ctr"/>
                      <a:r>
                        <a:rPr lang="en-AU" sz="1800" dirty="0" smtClean="0">
                          <a:solidFill>
                            <a:schemeClr val="tx1"/>
                          </a:solidFill>
                        </a:rPr>
                        <a:t>i</a:t>
                      </a:r>
                      <a:endParaRPr lang="en-AU" sz="1800" dirty="0">
                        <a:solidFill>
                          <a:schemeClr val="tx1"/>
                        </a:solidFill>
                      </a:endParaRPr>
                    </a:p>
                  </a:txBody>
                  <a:tcPr marL="91346" marR="91346"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681">
                <a:tc>
                  <a:txBody>
                    <a:bodyPr/>
                    <a:lstStyle/>
                    <a:p>
                      <a:pPr algn="ctr"/>
                      <a:r>
                        <a:rPr lang="en-AU" sz="1200" dirty="0" smtClean="0">
                          <a:solidFill>
                            <a:schemeClr val="tx1"/>
                          </a:solidFill>
                        </a:rPr>
                        <a:t>8</a:t>
                      </a:r>
                      <a:endParaRPr lang="en-AU" sz="1200" dirty="0">
                        <a:solidFill>
                          <a:schemeClr val="tx1"/>
                        </a:solidFill>
                      </a:endParaRPr>
                    </a:p>
                  </a:txBody>
                  <a:tcPr marL="91346" marR="91346" marT="45700" marB="457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9" name="AutoShape 24"/>
          <p:cNvSpPr>
            <a:spLocks noChangeArrowheads="1"/>
          </p:cNvSpPr>
          <p:nvPr/>
        </p:nvSpPr>
        <p:spPr bwMode="auto">
          <a:xfrm>
            <a:off x="217488" y="4684713"/>
            <a:ext cx="2570162" cy="1431925"/>
          </a:xfrm>
          <a:prstGeom prst="wedgeRectCallout">
            <a:avLst>
              <a:gd name="adj1" fmla="val -13741"/>
              <a:gd name="adj2" fmla="val 11255"/>
            </a:avLst>
          </a:prstGeom>
          <a:solidFill>
            <a:srgbClr val="F9EFFE"/>
          </a:solidFill>
          <a:ln w="12700">
            <a:solidFill>
              <a:schemeClr val="tx1"/>
            </a:solidFill>
            <a:miter lim="800000"/>
            <a:headEnd type="none" w="sm" len="sm"/>
            <a:tailEnd type="none" w="sm" len="sm"/>
          </a:ln>
        </p:spPr>
        <p:txBody>
          <a:bodyPr lIns="91435" tIns="45718" rIns="91435" bIns="0" anchor="ctr"/>
          <a:lstStyle/>
          <a:p>
            <a:pPr algn="ctr" eaLnBrk="0" hangingPunct="0">
              <a:lnSpc>
                <a:spcPct val="100000"/>
              </a:lnSpc>
              <a:spcBef>
                <a:spcPct val="0"/>
              </a:spcBef>
            </a:pPr>
            <a:r>
              <a:rPr lang="en-AU" sz="2400">
                <a:solidFill>
                  <a:srgbClr val="000000"/>
                </a:solidFill>
              </a:rPr>
              <a:t>Depth is N this time, not log(N)</a:t>
            </a:r>
          </a:p>
        </p:txBody>
      </p:sp>
    </p:spTree>
    <p:extLst>
      <p:ext uri="{BB962C8B-B14F-4D97-AF65-F5344CB8AC3E}">
        <p14:creationId xmlns:p14="http://schemas.microsoft.com/office/powerpoint/2010/main" val="2482461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0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p:nvPr>
        </p:nvSpPr>
        <p:spPr/>
        <p:txBody>
          <a:bodyPr/>
          <a:lstStyle/>
          <a:p>
            <a:pPr eaLnBrk="1" hangingPunct="1"/>
            <a:r>
              <a:rPr lang="en-US">
                <a:latin typeface="Arial" charset="0"/>
              </a:rPr>
              <a:t>Summary</a:t>
            </a:r>
            <a:endParaRPr lang="en-AU">
              <a:latin typeface="Arial" charset="0"/>
            </a:endParaRPr>
          </a:p>
        </p:txBody>
      </p:sp>
      <p:sp>
        <p:nvSpPr>
          <p:cNvPr id="2" name="Content Placeholder 1"/>
          <p:cNvSpPr>
            <a:spLocks noGrp="1"/>
          </p:cNvSpPr>
          <p:nvPr>
            <p:ph idx="1"/>
          </p:nvPr>
        </p:nvSpPr>
        <p:spPr/>
        <p:txBody>
          <a:bodyPr/>
          <a:lstStyle/>
          <a:p>
            <a:r>
              <a:rPr lang="en-US" dirty="0"/>
              <a:t>Divide and Conquer algorithms</a:t>
            </a:r>
          </a:p>
          <a:p>
            <a:pPr lvl="1"/>
            <a:r>
              <a:rPr lang="en-US" dirty="0"/>
              <a:t>Relationship with recursive algorithms</a:t>
            </a:r>
          </a:p>
          <a:p>
            <a:r>
              <a:rPr lang="en-US" dirty="0"/>
              <a:t>Merge Sort</a:t>
            </a:r>
          </a:p>
          <a:p>
            <a:pPr lvl="1"/>
            <a:r>
              <a:rPr lang="en-US" dirty="0"/>
              <a:t>Easy split</a:t>
            </a:r>
          </a:p>
          <a:p>
            <a:pPr lvl="1"/>
            <a:r>
              <a:rPr lang="en-US" dirty="0"/>
              <a:t>Complex part: merge method</a:t>
            </a:r>
          </a:p>
          <a:p>
            <a:r>
              <a:rPr lang="en-US" dirty="0"/>
              <a:t>Quick Sort</a:t>
            </a:r>
          </a:p>
          <a:p>
            <a:pPr lvl="1"/>
            <a:r>
              <a:rPr lang="en-US" dirty="0"/>
              <a:t>Complex split: partition method</a:t>
            </a:r>
          </a:p>
          <a:p>
            <a:pPr lvl="1"/>
            <a:r>
              <a:rPr lang="en-US" dirty="0"/>
              <a:t>Easy combination</a:t>
            </a:r>
          </a:p>
          <a:p>
            <a:endParaRPr lang="en-US" dirty="0"/>
          </a:p>
        </p:txBody>
      </p:sp>
    </p:spTree>
    <p:extLst>
      <p:ext uri="{BB962C8B-B14F-4D97-AF65-F5344CB8AC3E}">
        <p14:creationId xmlns:p14="http://schemas.microsoft.com/office/powerpoint/2010/main" val="125793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30"/>
          <p:cNvSpPr>
            <a:spLocks noChangeArrowheads="1"/>
          </p:cNvSpPr>
          <p:nvPr/>
        </p:nvSpPr>
        <p:spPr bwMode="auto">
          <a:xfrm>
            <a:off x="1219200" y="4876800"/>
            <a:ext cx="1066800" cy="374650"/>
          </a:xfrm>
          <a:prstGeom prst="rect">
            <a:avLst/>
          </a:prstGeom>
          <a:solidFill>
            <a:srgbClr val="66FFCC"/>
          </a:solidFill>
          <a:ln w="25400">
            <a:solidFill>
              <a:schemeClr val="bg1"/>
            </a:solidFill>
            <a:miter lim="800000"/>
            <a:headEnd/>
            <a:tailEnd/>
          </a:ln>
        </p:spPr>
        <p:txBody>
          <a:bodyPr wrap="none" lIns="91435" tIns="45718" rIns="91435" bIns="45718" anchor="ctr"/>
          <a:lstStyle/>
          <a:p>
            <a:endParaRPr lang="en-AU"/>
          </a:p>
        </p:txBody>
      </p:sp>
      <p:sp>
        <p:nvSpPr>
          <p:cNvPr id="98306" name="Rectangle 31"/>
          <p:cNvSpPr>
            <a:spLocks noChangeArrowheads="1"/>
          </p:cNvSpPr>
          <p:nvPr/>
        </p:nvSpPr>
        <p:spPr bwMode="auto">
          <a:xfrm>
            <a:off x="3276600" y="4876800"/>
            <a:ext cx="1066800" cy="374650"/>
          </a:xfrm>
          <a:prstGeom prst="rect">
            <a:avLst/>
          </a:prstGeom>
          <a:solidFill>
            <a:srgbClr val="66FFCC"/>
          </a:solidFill>
          <a:ln w="25400">
            <a:solidFill>
              <a:schemeClr val="bg1"/>
            </a:solidFill>
            <a:miter lim="800000"/>
            <a:headEnd/>
            <a:tailEnd/>
          </a:ln>
        </p:spPr>
        <p:txBody>
          <a:bodyPr wrap="none" lIns="91435" tIns="45718" rIns="91435" bIns="45718" anchor="ctr"/>
          <a:lstStyle/>
          <a:p>
            <a:endParaRPr lang="en-AU"/>
          </a:p>
        </p:txBody>
      </p:sp>
      <p:sp>
        <p:nvSpPr>
          <p:cNvPr id="98307" name="Rectangle 32"/>
          <p:cNvSpPr>
            <a:spLocks noChangeArrowheads="1"/>
          </p:cNvSpPr>
          <p:nvPr/>
        </p:nvSpPr>
        <p:spPr bwMode="auto">
          <a:xfrm>
            <a:off x="5562600" y="4876800"/>
            <a:ext cx="1066800" cy="374650"/>
          </a:xfrm>
          <a:prstGeom prst="rect">
            <a:avLst/>
          </a:prstGeom>
          <a:solidFill>
            <a:srgbClr val="66FFCC"/>
          </a:solidFill>
          <a:ln w="25400">
            <a:solidFill>
              <a:schemeClr val="bg1"/>
            </a:solidFill>
            <a:miter lim="800000"/>
            <a:headEnd/>
            <a:tailEnd/>
          </a:ln>
        </p:spPr>
        <p:txBody>
          <a:bodyPr wrap="none" lIns="91435" tIns="45718" rIns="91435" bIns="45718" anchor="ctr"/>
          <a:lstStyle/>
          <a:p>
            <a:endParaRPr lang="en-AU"/>
          </a:p>
        </p:txBody>
      </p:sp>
      <p:sp>
        <p:nvSpPr>
          <p:cNvPr id="98308" name="Rectangle 33"/>
          <p:cNvSpPr>
            <a:spLocks noChangeArrowheads="1"/>
          </p:cNvSpPr>
          <p:nvPr/>
        </p:nvSpPr>
        <p:spPr bwMode="auto">
          <a:xfrm>
            <a:off x="7696201" y="4876800"/>
            <a:ext cx="1066800" cy="374650"/>
          </a:xfrm>
          <a:prstGeom prst="rect">
            <a:avLst/>
          </a:prstGeom>
          <a:solidFill>
            <a:srgbClr val="66FFCC"/>
          </a:solidFill>
          <a:ln w="25400">
            <a:solidFill>
              <a:schemeClr val="bg1"/>
            </a:solidFill>
            <a:miter lim="800000"/>
            <a:headEnd/>
            <a:tailEnd/>
          </a:ln>
        </p:spPr>
        <p:txBody>
          <a:bodyPr wrap="none" lIns="91435" tIns="45718" rIns="91435" bIns="45718" anchor="ctr"/>
          <a:lstStyle/>
          <a:p>
            <a:endParaRPr lang="en-AU"/>
          </a:p>
        </p:txBody>
      </p:sp>
      <p:sp>
        <p:nvSpPr>
          <p:cNvPr id="98309" name="Rectangle 2"/>
          <p:cNvSpPr>
            <a:spLocks noChangeArrowheads="1"/>
          </p:cNvSpPr>
          <p:nvPr/>
        </p:nvSpPr>
        <p:spPr bwMode="auto">
          <a:xfrm>
            <a:off x="2590800" y="2362200"/>
            <a:ext cx="4178300" cy="381000"/>
          </a:xfrm>
          <a:prstGeom prst="rect">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98310" name="Rectangle 4"/>
          <p:cNvSpPr>
            <a:spLocks noChangeArrowheads="1"/>
          </p:cNvSpPr>
          <p:nvPr/>
        </p:nvSpPr>
        <p:spPr bwMode="auto">
          <a:xfrm>
            <a:off x="1600200" y="3429000"/>
            <a:ext cx="2044700" cy="374650"/>
          </a:xfrm>
          <a:prstGeom prst="rect">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98311" name="Rectangle 6"/>
          <p:cNvSpPr>
            <a:spLocks noChangeArrowheads="1"/>
          </p:cNvSpPr>
          <p:nvPr/>
        </p:nvSpPr>
        <p:spPr bwMode="auto">
          <a:xfrm>
            <a:off x="6096000" y="3429000"/>
            <a:ext cx="2044700" cy="374650"/>
          </a:xfrm>
          <a:prstGeom prst="rect">
            <a:avLst/>
          </a:prstGeom>
          <a:noFill/>
          <a:ln w="254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grpSp>
        <p:nvGrpSpPr>
          <p:cNvPr id="3" name="Group 42"/>
          <p:cNvGrpSpPr>
            <a:grpSpLocks/>
          </p:cNvGrpSpPr>
          <p:nvPr/>
        </p:nvGrpSpPr>
        <p:grpSpPr bwMode="auto">
          <a:xfrm>
            <a:off x="2590801" y="2819401"/>
            <a:ext cx="4419600" cy="533400"/>
            <a:chOff x="1632" y="1776"/>
            <a:chExt cx="2784" cy="336"/>
          </a:xfrm>
        </p:grpSpPr>
        <p:sp>
          <p:nvSpPr>
            <p:cNvPr id="98329" name="Line 5"/>
            <p:cNvSpPr>
              <a:spLocks noChangeShapeType="1"/>
            </p:cNvSpPr>
            <p:nvPr/>
          </p:nvSpPr>
          <p:spPr bwMode="auto">
            <a:xfrm flipH="1">
              <a:off x="1632" y="1776"/>
              <a:ext cx="624" cy="336"/>
            </a:xfrm>
            <a:prstGeom prst="line">
              <a:avLst/>
            </a:prstGeom>
            <a:noFill/>
            <a:ln w="25400">
              <a:solidFill>
                <a:schemeClr val="tx1"/>
              </a:solidFill>
              <a:round/>
              <a:headEnd type="stealth" w="lg"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sp>
          <p:nvSpPr>
            <p:cNvPr id="98330" name="Line 7"/>
            <p:cNvSpPr>
              <a:spLocks noChangeShapeType="1"/>
            </p:cNvSpPr>
            <p:nvPr/>
          </p:nvSpPr>
          <p:spPr bwMode="auto">
            <a:xfrm>
              <a:off x="3696" y="1776"/>
              <a:ext cx="720" cy="288"/>
            </a:xfrm>
            <a:prstGeom prst="line">
              <a:avLst/>
            </a:prstGeom>
            <a:noFill/>
            <a:ln w="25400">
              <a:solidFill>
                <a:schemeClr val="tx1"/>
              </a:solidFill>
              <a:round/>
              <a:headEnd type="stealth" w="lg" len="lg"/>
              <a:tailEnd type="none"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62478" name="Rectangle 14"/>
          <p:cNvSpPr>
            <a:spLocks noChangeArrowheads="1"/>
          </p:cNvSpPr>
          <p:nvPr/>
        </p:nvSpPr>
        <p:spPr bwMode="auto">
          <a:xfrm>
            <a:off x="3962400" y="2895600"/>
            <a:ext cx="1752600" cy="453649"/>
          </a:xfrm>
          <a:prstGeom prst="rect">
            <a:avLst/>
          </a:prstGeom>
          <a:noFill/>
          <a:ln w="25400">
            <a:noFill/>
            <a:miter lim="800000"/>
            <a:headEnd/>
            <a:tailEnd/>
          </a:ln>
          <a:effectLst/>
        </p:spPr>
        <p:txBody>
          <a:bodyPr lIns="92070" tIns="46035" rIns="92070" bIns="46035">
            <a:spAutoFit/>
          </a:bodyPr>
          <a:lstStyle/>
          <a:p>
            <a:pPr eaLnBrk="0" hangingPunct="0">
              <a:spcBef>
                <a:spcPct val="50000"/>
              </a:spcBef>
              <a:defRPr/>
            </a:pPr>
            <a:r>
              <a:rPr lang="en-US" sz="2800" b="1">
                <a:solidFill>
                  <a:srgbClr val="333399"/>
                </a:solidFill>
                <a:effectLst>
                  <a:outerShdw blurRad="38100" dist="38100" dir="2700000" algn="tl">
                    <a:srgbClr val="DDDDDD"/>
                  </a:outerShdw>
                </a:effectLst>
              </a:rPr>
              <a:t>Combine</a:t>
            </a:r>
          </a:p>
        </p:txBody>
      </p:sp>
      <p:sp>
        <p:nvSpPr>
          <p:cNvPr id="98314" name="Rectangle 20"/>
          <p:cNvSpPr>
            <a:spLocks noChangeArrowheads="1"/>
          </p:cNvSpPr>
          <p:nvPr/>
        </p:nvSpPr>
        <p:spPr bwMode="auto">
          <a:xfrm>
            <a:off x="1219200" y="4876800"/>
            <a:ext cx="1066800" cy="3746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98315" name="Rectangle 21"/>
          <p:cNvSpPr>
            <a:spLocks noChangeArrowheads="1"/>
          </p:cNvSpPr>
          <p:nvPr/>
        </p:nvSpPr>
        <p:spPr bwMode="auto">
          <a:xfrm>
            <a:off x="3276600" y="4876800"/>
            <a:ext cx="1066800" cy="3746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98316" name="Rectangle 22"/>
          <p:cNvSpPr>
            <a:spLocks noChangeArrowheads="1"/>
          </p:cNvSpPr>
          <p:nvPr/>
        </p:nvSpPr>
        <p:spPr bwMode="auto">
          <a:xfrm>
            <a:off x="5562600" y="4876800"/>
            <a:ext cx="1066800" cy="3746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sp>
        <p:nvSpPr>
          <p:cNvPr id="98317" name="Rectangle 23"/>
          <p:cNvSpPr>
            <a:spLocks noChangeArrowheads="1"/>
          </p:cNvSpPr>
          <p:nvPr/>
        </p:nvSpPr>
        <p:spPr bwMode="auto">
          <a:xfrm>
            <a:off x="7696201" y="4876800"/>
            <a:ext cx="1066800" cy="3746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5" tIns="45718" rIns="91435" bIns="45718" anchor="ctr"/>
          <a:lstStyle/>
          <a:p>
            <a:endParaRPr lang="en-AU"/>
          </a:p>
        </p:txBody>
      </p:sp>
      <p:grpSp>
        <p:nvGrpSpPr>
          <p:cNvPr id="4" name="Group 41"/>
          <p:cNvGrpSpPr>
            <a:grpSpLocks/>
          </p:cNvGrpSpPr>
          <p:nvPr/>
        </p:nvGrpSpPr>
        <p:grpSpPr bwMode="auto">
          <a:xfrm>
            <a:off x="1676400" y="3886200"/>
            <a:ext cx="6553200" cy="838200"/>
            <a:chOff x="1056" y="2448"/>
            <a:chExt cx="4128" cy="528"/>
          </a:xfrm>
        </p:grpSpPr>
        <p:sp>
          <p:nvSpPr>
            <p:cNvPr id="98325" name="Line 24"/>
            <p:cNvSpPr>
              <a:spLocks noChangeShapeType="1"/>
            </p:cNvSpPr>
            <p:nvPr/>
          </p:nvSpPr>
          <p:spPr bwMode="auto">
            <a:xfrm flipH="1">
              <a:off x="1056" y="2448"/>
              <a:ext cx="336" cy="528"/>
            </a:xfrm>
            <a:prstGeom prst="line">
              <a:avLst/>
            </a:prstGeom>
            <a:noFill/>
            <a:ln w="254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8326" name="Line 25"/>
            <p:cNvSpPr>
              <a:spLocks noChangeShapeType="1"/>
            </p:cNvSpPr>
            <p:nvPr/>
          </p:nvSpPr>
          <p:spPr bwMode="auto">
            <a:xfrm flipH="1">
              <a:off x="3840" y="2448"/>
              <a:ext cx="336" cy="528"/>
            </a:xfrm>
            <a:prstGeom prst="line">
              <a:avLst/>
            </a:prstGeom>
            <a:noFill/>
            <a:ln w="254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8327" name="Line 26"/>
            <p:cNvSpPr>
              <a:spLocks noChangeShapeType="1"/>
            </p:cNvSpPr>
            <p:nvPr/>
          </p:nvSpPr>
          <p:spPr bwMode="auto">
            <a:xfrm>
              <a:off x="1968" y="2448"/>
              <a:ext cx="384" cy="528"/>
            </a:xfrm>
            <a:prstGeom prst="line">
              <a:avLst/>
            </a:prstGeom>
            <a:noFill/>
            <a:ln w="254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98328" name="Line 27"/>
            <p:cNvSpPr>
              <a:spLocks noChangeShapeType="1"/>
            </p:cNvSpPr>
            <p:nvPr/>
          </p:nvSpPr>
          <p:spPr bwMode="auto">
            <a:xfrm>
              <a:off x="4800" y="2448"/>
              <a:ext cx="384" cy="528"/>
            </a:xfrm>
            <a:prstGeom prst="line">
              <a:avLst/>
            </a:prstGeom>
            <a:noFill/>
            <a:ln w="254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62502" name="Rectangle 38"/>
          <p:cNvSpPr>
            <a:spLocks noChangeArrowheads="1"/>
          </p:cNvSpPr>
          <p:nvPr/>
        </p:nvSpPr>
        <p:spPr bwMode="auto">
          <a:xfrm>
            <a:off x="1981200" y="4114801"/>
            <a:ext cx="1295400" cy="349450"/>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000" b="1">
                <a:solidFill>
                  <a:srgbClr val="333399"/>
                </a:solidFill>
                <a:effectLst>
                  <a:outerShdw blurRad="38100" dist="38100" dir="2700000" algn="tl">
                    <a:srgbClr val="DDDDDD"/>
                  </a:outerShdw>
                </a:effectLst>
              </a:rPr>
              <a:t>Combine</a:t>
            </a:r>
          </a:p>
        </p:txBody>
      </p:sp>
      <p:sp>
        <p:nvSpPr>
          <p:cNvPr id="62504" name="Rectangle 40"/>
          <p:cNvSpPr>
            <a:spLocks noChangeArrowheads="1"/>
          </p:cNvSpPr>
          <p:nvPr/>
        </p:nvSpPr>
        <p:spPr bwMode="auto">
          <a:xfrm>
            <a:off x="6477000" y="4114801"/>
            <a:ext cx="1295400" cy="349450"/>
          </a:xfrm>
          <a:prstGeom prst="rect">
            <a:avLst/>
          </a:prstGeom>
          <a:noFill/>
          <a:ln w="25400">
            <a:noFill/>
            <a:miter lim="800000"/>
            <a:headEnd/>
            <a:tailEnd/>
          </a:ln>
          <a:effectLst/>
        </p:spPr>
        <p:txBody>
          <a:bodyPr lIns="92070" tIns="46035" rIns="92070" bIns="46035">
            <a:spAutoFit/>
          </a:bodyPr>
          <a:lstStyle/>
          <a:p>
            <a:pPr algn="r" eaLnBrk="0" hangingPunct="0">
              <a:spcBef>
                <a:spcPct val="50000"/>
              </a:spcBef>
              <a:defRPr/>
            </a:pPr>
            <a:r>
              <a:rPr lang="en-US" sz="2000" b="1">
                <a:solidFill>
                  <a:srgbClr val="333399"/>
                </a:solidFill>
                <a:effectLst>
                  <a:outerShdw blurRad="38100" dist="38100" dir="2700000" algn="tl">
                    <a:srgbClr val="DDDDDD"/>
                  </a:outerShdw>
                </a:effectLst>
              </a:rPr>
              <a:t>Combine</a:t>
            </a:r>
          </a:p>
        </p:txBody>
      </p:sp>
      <p:sp>
        <p:nvSpPr>
          <p:cNvPr id="36881" name="Rectangle 43"/>
          <p:cNvSpPr>
            <a:spLocks noChangeArrowheads="1"/>
          </p:cNvSpPr>
          <p:nvPr/>
        </p:nvSpPr>
        <p:spPr bwMode="auto">
          <a:xfrm>
            <a:off x="1600200" y="3429000"/>
            <a:ext cx="2044700" cy="374650"/>
          </a:xfrm>
          <a:prstGeom prst="rect">
            <a:avLst/>
          </a:prstGeom>
          <a:solidFill>
            <a:srgbClr val="66FFCC"/>
          </a:solidFill>
          <a:ln w="25400">
            <a:solidFill>
              <a:schemeClr val="tx1"/>
            </a:solidFill>
            <a:miter lim="800000"/>
            <a:headEnd/>
            <a:tailEnd/>
          </a:ln>
        </p:spPr>
        <p:txBody>
          <a:bodyPr wrap="none" lIns="91435" tIns="45718" rIns="91435" bIns="45718" anchor="ctr"/>
          <a:lstStyle/>
          <a:p>
            <a:endParaRPr lang="en-AU"/>
          </a:p>
        </p:txBody>
      </p:sp>
      <p:sp>
        <p:nvSpPr>
          <p:cNvPr id="36882" name="Rectangle 44"/>
          <p:cNvSpPr>
            <a:spLocks noChangeArrowheads="1"/>
          </p:cNvSpPr>
          <p:nvPr/>
        </p:nvSpPr>
        <p:spPr bwMode="auto">
          <a:xfrm>
            <a:off x="6096000" y="3429000"/>
            <a:ext cx="2044700" cy="374650"/>
          </a:xfrm>
          <a:prstGeom prst="rect">
            <a:avLst/>
          </a:prstGeom>
          <a:solidFill>
            <a:srgbClr val="66FFCC"/>
          </a:solidFill>
          <a:ln w="25400">
            <a:solidFill>
              <a:schemeClr val="tx1"/>
            </a:solidFill>
            <a:miter lim="800000"/>
            <a:headEnd/>
            <a:tailEnd/>
          </a:ln>
        </p:spPr>
        <p:txBody>
          <a:bodyPr wrap="none" lIns="91435" tIns="45718" rIns="91435" bIns="45718" anchor="ctr"/>
          <a:lstStyle/>
          <a:p>
            <a:endParaRPr lang="en-AU"/>
          </a:p>
        </p:txBody>
      </p:sp>
      <p:sp>
        <p:nvSpPr>
          <p:cNvPr id="62510" name="Rectangle 46"/>
          <p:cNvSpPr>
            <a:spLocks noChangeArrowheads="1"/>
          </p:cNvSpPr>
          <p:nvPr/>
        </p:nvSpPr>
        <p:spPr bwMode="auto">
          <a:xfrm>
            <a:off x="2590800" y="2362200"/>
            <a:ext cx="4178300" cy="381000"/>
          </a:xfrm>
          <a:prstGeom prst="rect">
            <a:avLst/>
          </a:prstGeom>
          <a:solidFill>
            <a:srgbClr val="66FFCC"/>
          </a:solidFill>
          <a:ln w="25400">
            <a:solidFill>
              <a:schemeClr val="tx1"/>
            </a:solidFill>
            <a:miter lim="800000"/>
            <a:headEnd/>
            <a:tailEnd/>
          </a:ln>
        </p:spPr>
        <p:txBody>
          <a:bodyPr wrap="none" lIns="91435" tIns="45718" rIns="91435" bIns="45718" anchor="ctr"/>
          <a:lstStyle/>
          <a:p>
            <a:endParaRPr lang="en-AU"/>
          </a:p>
        </p:txBody>
      </p:sp>
      <p:sp>
        <p:nvSpPr>
          <p:cNvPr id="98324" name="Title 5"/>
          <p:cNvSpPr>
            <a:spLocks noGrp="1"/>
          </p:cNvSpPr>
          <p:nvPr>
            <p:ph type="title"/>
          </p:nvPr>
        </p:nvSpPr>
        <p:spPr/>
        <p:txBody>
          <a:bodyPr>
            <a:normAutofit fontScale="90000"/>
          </a:bodyPr>
          <a:lstStyle/>
          <a:p>
            <a:pPr eaLnBrk="1" hangingPunct="1"/>
            <a:r>
              <a:rPr lang="en-US">
                <a:latin typeface="Arial" charset="0"/>
              </a:rPr>
              <a:t>Sorting arrays by Divide and Conquer</a:t>
            </a:r>
          </a:p>
        </p:txBody>
      </p:sp>
    </p:spTree>
    <p:extLst>
      <p:ext uri="{BB962C8B-B14F-4D97-AF65-F5344CB8AC3E}">
        <p14:creationId xmlns:p14="http://schemas.microsoft.com/office/powerpoint/2010/main" val="658193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5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5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688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688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247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slide(fromBottom)">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2510"/>
                                        </p:tgtEl>
                                        <p:attrNameLst>
                                          <p:attrName>style.visibility</p:attrName>
                                        </p:attrNameLst>
                                      </p:cBhvr>
                                      <p:to>
                                        <p:strVal val="visible"/>
                                      </p:to>
                                    </p:set>
                                    <p:animEffect transition="in" filter="dissolve">
                                      <p:cBhvr>
                                        <p:cTn id="35" dur="500"/>
                                        <p:tgtEl>
                                          <p:spTgt spid="62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8" grpId="0" autoUpdateAnimBg="0"/>
      <p:bldP spid="62502" grpId="0" autoUpdateAnimBg="0"/>
      <p:bldP spid="62504" grpId="0" autoUpdateAnimBg="0"/>
      <p:bldP spid="36881" grpId="0" animBg="1"/>
      <p:bldP spid="36882" grpId="0" animBg="1"/>
      <p:bldP spid="625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idx="1"/>
          </p:nvPr>
        </p:nvSpPr>
        <p:spPr>
          <a:xfrm>
            <a:off x="1043609" y="1604963"/>
            <a:ext cx="7401892" cy="4292600"/>
          </a:xfrm>
        </p:spPr>
        <p:txBody>
          <a:bodyPr lIns="92070" tIns="46035" rIns="92070" bIns="46035">
            <a:normAutofit fontScale="77500" lnSpcReduction="20000"/>
          </a:bodyPr>
          <a:lstStyle/>
          <a:p>
            <a:pPr eaLnBrk="1" hangingPunct="1">
              <a:defRPr/>
            </a:pPr>
            <a:r>
              <a:rPr lang="en-US" dirty="0" smtClean="0"/>
              <a:t>The </a:t>
            </a:r>
            <a:r>
              <a:rPr lang="en-US" dirty="0"/>
              <a:t>general strategy </a:t>
            </a:r>
            <a:r>
              <a:rPr lang="en-US" dirty="0" smtClean="0"/>
              <a:t>is (for an array, i.e., a Python list):</a:t>
            </a:r>
          </a:p>
          <a:p>
            <a:pPr marL="82282" indent="0">
              <a:buNone/>
              <a:defRPr/>
            </a:pPr>
            <a:endParaRPr lang="en-US" dirty="0"/>
          </a:p>
          <a:p>
            <a:pPr marL="0" indent="0">
              <a:buNone/>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r>
              <a:rPr lang="en-US" dirty="0"/>
              <a:t>Merge Sort has a simple split and a complex combine</a:t>
            </a:r>
          </a:p>
          <a:p>
            <a:pPr eaLnBrk="1" hangingPunct="1">
              <a:defRPr/>
            </a:pPr>
            <a:r>
              <a:rPr lang="en-US" dirty="0"/>
              <a:t>Quick Sort has a complex split and a simple combine</a:t>
            </a:r>
          </a:p>
          <a:p>
            <a:pPr eaLnBrk="1" hangingPunct="1">
              <a:defRPr/>
            </a:pPr>
            <a:endParaRPr lang="en-US" dirty="0">
              <a:solidFill>
                <a:srgbClr val="0000FF"/>
              </a:solidFill>
            </a:endParaRPr>
          </a:p>
        </p:txBody>
      </p:sp>
      <p:sp>
        <p:nvSpPr>
          <p:cNvPr id="100354" name="Rectangle 3"/>
          <p:cNvSpPr>
            <a:spLocks noChangeArrowheads="1"/>
          </p:cNvSpPr>
          <p:nvPr/>
        </p:nvSpPr>
        <p:spPr bwMode="auto">
          <a:xfrm>
            <a:off x="1403648" y="2420889"/>
            <a:ext cx="7416824" cy="250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0" tIns="46035" rIns="92070" bIns="46035">
            <a:spAutoFit/>
          </a:bodyPr>
          <a:lstStyle/>
          <a:p>
            <a:pPr eaLnBrk="0" hangingPunct="0"/>
            <a:r>
              <a:rPr lang="en-US" sz="2000" b="1" dirty="0" err="1">
                <a:latin typeface="Courier New"/>
                <a:cs typeface="Courier New"/>
              </a:rPr>
              <a:t>def</a:t>
            </a:r>
            <a:r>
              <a:rPr lang="en-US" sz="2000" b="1" dirty="0">
                <a:latin typeface="Courier New"/>
                <a:cs typeface="Courier New"/>
              </a:rPr>
              <a:t> sort(array):</a:t>
            </a:r>
          </a:p>
          <a:p>
            <a:pPr eaLnBrk="0" hangingPunct="0"/>
            <a:r>
              <a:rPr lang="en-US" sz="2000" b="1" dirty="0">
                <a:latin typeface="Courier New"/>
                <a:cs typeface="Courier New"/>
              </a:rPr>
              <a:t>    if </a:t>
            </a:r>
            <a:r>
              <a:rPr lang="en-US" sz="2000" b="1" dirty="0" err="1">
                <a:latin typeface="Courier New"/>
                <a:cs typeface="Courier New"/>
              </a:rPr>
              <a:t>len</a:t>
            </a:r>
            <a:r>
              <a:rPr lang="en-US" sz="2000" b="1" dirty="0">
                <a:latin typeface="Courier New"/>
                <a:cs typeface="Courier New"/>
              </a:rPr>
              <a:t>(array) &gt; 1:</a:t>
            </a:r>
          </a:p>
          <a:p>
            <a:pPr eaLnBrk="0" hangingPunct="0"/>
            <a:r>
              <a:rPr lang="en-US" sz="2000" b="1" dirty="0">
                <a:latin typeface="Courier New"/>
                <a:cs typeface="Courier New"/>
              </a:rPr>
              <a:t>        split(array, </a:t>
            </a:r>
            <a:r>
              <a:rPr lang="en-US" sz="2000" b="1" dirty="0" err="1">
                <a:latin typeface="Courier New"/>
                <a:cs typeface="Courier New"/>
              </a:rPr>
              <a:t>first_part</a:t>
            </a:r>
            <a:r>
              <a:rPr lang="en-US" sz="2000" b="1" dirty="0">
                <a:latin typeface="Courier New"/>
                <a:cs typeface="Courier New"/>
              </a:rPr>
              <a:t>, </a:t>
            </a:r>
            <a:r>
              <a:rPr lang="en-US" sz="2000" b="1" dirty="0" err="1">
                <a:latin typeface="Courier New"/>
                <a:cs typeface="Courier New"/>
              </a:rPr>
              <a:t>second_part</a:t>
            </a:r>
            <a:r>
              <a:rPr lang="en-US" sz="2000" b="1" dirty="0">
                <a:latin typeface="Courier New"/>
                <a:cs typeface="Courier New"/>
              </a:rPr>
              <a:t>)</a:t>
            </a:r>
          </a:p>
          <a:p>
            <a:pPr eaLnBrk="0" hangingPunct="0"/>
            <a:r>
              <a:rPr lang="en-US" sz="2000" b="1" dirty="0">
                <a:latin typeface="Courier New"/>
                <a:cs typeface="Courier New"/>
              </a:rPr>
              <a:t>        sort(</a:t>
            </a:r>
            <a:r>
              <a:rPr lang="en-US" sz="2000" b="1" dirty="0" err="1">
                <a:latin typeface="Courier New"/>
                <a:cs typeface="Courier New"/>
              </a:rPr>
              <a:t>first_part</a:t>
            </a:r>
            <a:r>
              <a:rPr lang="en-US" sz="2000" b="1" dirty="0">
                <a:latin typeface="Courier New"/>
                <a:cs typeface="Courier New"/>
              </a:rPr>
              <a:t>)</a:t>
            </a:r>
          </a:p>
          <a:p>
            <a:pPr eaLnBrk="0" hangingPunct="0"/>
            <a:r>
              <a:rPr lang="en-US" sz="2000" b="1" dirty="0">
                <a:latin typeface="Courier New"/>
                <a:cs typeface="Courier New"/>
              </a:rPr>
              <a:t>        sort(</a:t>
            </a:r>
            <a:r>
              <a:rPr lang="en-US" sz="2000" b="1" dirty="0" err="1">
                <a:latin typeface="Courier New"/>
                <a:cs typeface="Courier New"/>
              </a:rPr>
              <a:t>second_part</a:t>
            </a:r>
            <a:r>
              <a:rPr lang="en-US" sz="2000" b="1" dirty="0">
                <a:latin typeface="Courier New"/>
                <a:cs typeface="Courier New"/>
              </a:rPr>
              <a:t>)</a:t>
            </a:r>
          </a:p>
          <a:p>
            <a:pPr eaLnBrk="0" hangingPunct="0"/>
            <a:r>
              <a:rPr lang="en-US" sz="2000" b="1" dirty="0">
                <a:latin typeface="Courier New"/>
                <a:cs typeface="Courier New"/>
              </a:rPr>
              <a:t>        combine(</a:t>
            </a:r>
            <a:r>
              <a:rPr lang="en-US" sz="2000" b="1" dirty="0" err="1">
                <a:latin typeface="Courier New"/>
                <a:cs typeface="Courier New"/>
              </a:rPr>
              <a:t>first_part</a:t>
            </a:r>
            <a:r>
              <a:rPr lang="en-US" sz="2000" b="1" dirty="0">
                <a:latin typeface="Courier New"/>
                <a:cs typeface="Courier New"/>
              </a:rPr>
              <a:t>, </a:t>
            </a:r>
            <a:r>
              <a:rPr lang="en-US" sz="2000" b="1" dirty="0" err="1">
                <a:latin typeface="Courier New"/>
                <a:cs typeface="Courier New"/>
              </a:rPr>
              <a:t>second_part</a:t>
            </a:r>
            <a:r>
              <a:rPr lang="en-US" sz="2000" b="1" dirty="0">
                <a:latin typeface="Courier New"/>
                <a:cs typeface="Courier New"/>
              </a:rPr>
              <a:t>)</a:t>
            </a:r>
          </a:p>
          <a:p>
            <a:pPr eaLnBrk="0" hangingPunct="0"/>
            <a:r>
              <a:rPr lang="en-US" sz="2000" b="1" dirty="0">
                <a:latin typeface="Courier New"/>
                <a:cs typeface="Courier New"/>
              </a:rPr>
              <a:t>        </a:t>
            </a:r>
          </a:p>
          <a:p>
            <a:pPr eaLnBrk="0" hangingPunct="0"/>
            <a:endParaRPr lang="en-US" sz="2000" b="1" dirty="0">
              <a:latin typeface="Courier New"/>
              <a:cs typeface="Courier New"/>
            </a:endParaRPr>
          </a:p>
        </p:txBody>
      </p:sp>
      <p:sp>
        <p:nvSpPr>
          <p:cNvPr id="100355" name="Title 1"/>
          <p:cNvSpPr>
            <a:spLocks noGrp="1"/>
          </p:cNvSpPr>
          <p:nvPr>
            <p:ph type="title"/>
          </p:nvPr>
        </p:nvSpPr>
        <p:spPr/>
        <p:txBody>
          <a:bodyPr>
            <a:normAutofit fontScale="90000"/>
          </a:bodyPr>
          <a:lstStyle/>
          <a:p>
            <a:pPr eaLnBrk="1" hangingPunct="1"/>
            <a:r>
              <a:rPr lang="en-US">
                <a:latin typeface="Arial" charset="0"/>
              </a:rPr>
              <a:t>Sorting arrays by Divide and Conquer</a:t>
            </a:r>
          </a:p>
        </p:txBody>
      </p:sp>
    </p:spTree>
    <p:extLst>
      <p:ext uri="{BB962C8B-B14F-4D97-AF65-F5344CB8AC3E}">
        <p14:creationId xmlns:p14="http://schemas.microsoft.com/office/powerpoint/2010/main" val="31082017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3955">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39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idx="1"/>
          </p:nvPr>
        </p:nvSpPr>
        <p:spPr>
          <a:xfrm>
            <a:off x="971600" y="1604964"/>
            <a:ext cx="7920880" cy="1680021"/>
          </a:xfrm>
        </p:spPr>
        <p:txBody>
          <a:bodyPr lIns="92070" tIns="46035" rIns="92070" bIns="46035">
            <a:normAutofit fontScale="92500" lnSpcReduction="20000"/>
          </a:bodyPr>
          <a:lstStyle/>
          <a:p>
            <a:pPr eaLnBrk="1" hangingPunct="1"/>
            <a:r>
              <a:rPr lang="en-US" dirty="0">
                <a:latin typeface="Arial" charset="0"/>
              </a:rPr>
              <a:t>The split is trivial: splits the array into two halves</a:t>
            </a:r>
          </a:p>
          <a:p>
            <a:pPr eaLnBrk="1" hangingPunct="1"/>
            <a:r>
              <a:rPr lang="en-US" dirty="0">
                <a:latin typeface="Arial" charset="0"/>
              </a:rPr>
              <a:t>The combination is non-trivial: merges two sorted halves into a sorted array</a:t>
            </a:r>
          </a:p>
          <a:p>
            <a:pPr eaLnBrk="1" hangingPunct="1"/>
            <a:endParaRPr lang="en-US" dirty="0">
              <a:solidFill>
                <a:srgbClr val="0000FF"/>
              </a:solidFill>
              <a:latin typeface="Arial" charset="0"/>
            </a:endParaRPr>
          </a:p>
        </p:txBody>
      </p:sp>
      <p:sp>
        <p:nvSpPr>
          <p:cNvPr id="102402" name="Title 1"/>
          <p:cNvSpPr>
            <a:spLocks noGrp="1"/>
          </p:cNvSpPr>
          <p:nvPr>
            <p:ph type="title"/>
          </p:nvPr>
        </p:nvSpPr>
        <p:spPr/>
        <p:txBody>
          <a:bodyPr/>
          <a:lstStyle/>
          <a:p>
            <a:pPr eaLnBrk="1" hangingPunct="1"/>
            <a:r>
              <a:rPr lang="en-US">
                <a:latin typeface="Arial" charset="0"/>
              </a:rPr>
              <a:t>Merge Sort</a:t>
            </a:r>
          </a:p>
        </p:txBody>
      </p:sp>
      <p:grpSp>
        <p:nvGrpSpPr>
          <p:cNvPr id="102403" name="Group 22"/>
          <p:cNvGrpSpPr>
            <a:grpSpLocks/>
          </p:cNvGrpSpPr>
          <p:nvPr/>
        </p:nvGrpSpPr>
        <p:grpSpPr bwMode="auto">
          <a:xfrm>
            <a:off x="1187625" y="3356992"/>
            <a:ext cx="7840663" cy="3167062"/>
            <a:chOff x="470" y="1745"/>
            <a:chExt cx="4939" cy="1995"/>
          </a:xfrm>
        </p:grpSpPr>
        <p:sp>
          <p:nvSpPr>
            <p:cNvPr id="102404" name="Rectangle 3"/>
            <p:cNvSpPr>
              <a:spLocks noChangeArrowheads="1"/>
            </p:cNvSpPr>
            <p:nvPr/>
          </p:nvSpPr>
          <p:spPr bwMode="auto">
            <a:xfrm>
              <a:off x="1432" y="2076"/>
              <a:ext cx="2778" cy="30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02405" name="Line 4"/>
            <p:cNvSpPr>
              <a:spLocks noChangeShapeType="1"/>
            </p:cNvSpPr>
            <p:nvPr/>
          </p:nvSpPr>
          <p:spPr bwMode="auto">
            <a:xfrm>
              <a:off x="2796" y="2073"/>
              <a:ext cx="0" cy="31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406" name="Rectangle 6"/>
            <p:cNvSpPr>
              <a:spLocks noChangeArrowheads="1"/>
            </p:cNvSpPr>
            <p:nvPr/>
          </p:nvSpPr>
          <p:spPr bwMode="auto">
            <a:xfrm>
              <a:off x="470" y="2702"/>
              <a:ext cx="1359" cy="30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02407" name="Line 7"/>
            <p:cNvSpPr>
              <a:spLocks noChangeShapeType="1"/>
            </p:cNvSpPr>
            <p:nvPr/>
          </p:nvSpPr>
          <p:spPr bwMode="auto">
            <a:xfrm flipH="1">
              <a:off x="1023" y="2421"/>
              <a:ext cx="1064" cy="243"/>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408" name="Rectangle 8"/>
            <p:cNvSpPr>
              <a:spLocks noChangeArrowheads="1"/>
            </p:cNvSpPr>
            <p:nvPr/>
          </p:nvSpPr>
          <p:spPr bwMode="auto">
            <a:xfrm>
              <a:off x="485" y="2357"/>
              <a:ext cx="96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3200">
                  <a:solidFill>
                    <a:srgbClr val="333399"/>
                  </a:solidFill>
                </a:rPr>
                <a:t>Sort</a:t>
              </a:r>
            </a:p>
          </p:txBody>
        </p:sp>
        <p:sp>
          <p:nvSpPr>
            <p:cNvPr id="102409" name="Rectangle 10"/>
            <p:cNvSpPr>
              <a:spLocks noChangeArrowheads="1"/>
            </p:cNvSpPr>
            <p:nvPr/>
          </p:nvSpPr>
          <p:spPr bwMode="auto">
            <a:xfrm>
              <a:off x="3965" y="2667"/>
              <a:ext cx="1359" cy="30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02410" name="Line 11"/>
            <p:cNvSpPr>
              <a:spLocks noChangeShapeType="1"/>
            </p:cNvSpPr>
            <p:nvPr/>
          </p:nvSpPr>
          <p:spPr bwMode="auto">
            <a:xfrm>
              <a:off x="3454" y="2421"/>
              <a:ext cx="1165" cy="209"/>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411" name="Rectangle 12"/>
            <p:cNvSpPr>
              <a:spLocks noChangeArrowheads="1"/>
            </p:cNvSpPr>
            <p:nvPr/>
          </p:nvSpPr>
          <p:spPr bwMode="auto">
            <a:xfrm>
              <a:off x="4446" y="2310"/>
              <a:ext cx="96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3200">
                  <a:solidFill>
                    <a:srgbClr val="333399"/>
                  </a:solidFill>
                </a:rPr>
                <a:t>Sort</a:t>
              </a:r>
            </a:p>
          </p:txBody>
        </p:sp>
        <p:sp>
          <p:nvSpPr>
            <p:cNvPr id="102412" name="Rectangle 14"/>
            <p:cNvSpPr>
              <a:spLocks noChangeArrowheads="1"/>
            </p:cNvSpPr>
            <p:nvPr/>
          </p:nvSpPr>
          <p:spPr bwMode="auto">
            <a:xfrm>
              <a:off x="1534" y="3433"/>
              <a:ext cx="2777" cy="30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02413" name="Line 15"/>
            <p:cNvSpPr>
              <a:spLocks noChangeShapeType="1"/>
            </p:cNvSpPr>
            <p:nvPr/>
          </p:nvSpPr>
          <p:spPr bwMode="auto">
            <a:xfrm>
              <a:off x="1074" y="3047"/>
              <a:ext cx="1823" cy="2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414" name="Line 16"/>
            <p:cNvSpPr>
              <a:spLocks noChangeShapeType="1"/>
            </p:cNvSpPr>
            <p:nvPr/>
          </p:nvSpPr>
          <p:spPr bwMode="auto">
            <a:xfrm flipH="1">
              <a:off x="2897" y="3047"/>
              <a:ext cx="1874" cy="24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415" name="Line 17"/>
            <p:cNvSpPr>
              <a:spLocks noChangeShapeType="1"/>
            </p:cNvSpPr>
            <p:nvPr/>
          </p:nvSpPr>
          <p:spPr bwMode="auto">
            <a:xfrm>
              <a:off x="2897" y="3291"/>
              <a:ext cx="0" cy="104"/>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02416" name="Rectangle 18"/>
            <p:cNvSpPr>
              <a:spLocks noChangeArrowheads="1"/>
            </p:cNvSpPr>
            <p:nvPr/>
          </p:nvSpPr>
          <p:spPr bwMode="auto">
            <a:xfrm>
              <a:off x="2500" y="2902"/>
              <a:ext cx="91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3200">
                  <a:solidFill>
                    <a:srgbClr val="333399"/>
                  </a:solidFill>
                </a:rPr>
                <a:t>Merge</a:t>
              </a:r>
            </a:p>
          </p:txBody>
        </p:sp>
        <p:sp>
          <p:nvSpPr>
            <p:cNvPr id="102417" name="Rectangle 19"/>
            <p:cNvSpPr>
              <a:spLocks noChangeArrowheads="1"/>
            </p:cNvSpPr>
            <p:nvPr/>
          </p:nvSpPr>
          <p:spPr bwMode="auto">
            <a:xfrm>
              <a:off x="2416" y="1745"/>
              <a:ext cx="76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3200">
                  <a:solidFill>
                    <a:srgbClr val="333399"/>
                  </a:solidFill>
                </a:rPr>
                <a:t>Split</a:t>
              </a:r>
            </a:p>
          </p:txBody>
        </p:sp>
      </p:grpSp>
    </p:spTree>
    <p:extLst>
      <p:ext uri="{BB962C8B-B14F-4D97-AF65-F5344CB8AC3E}">
        <p14:creationId xmlns:p14="http://schemas.microsoft.com/office/powerpoint/2010/main" val="22613467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39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3"/>
          <p:cNvSpPr>
            <a:spLocks noGrp="1" noChangeArrowheads="1"/>
          </p:cNvSpPr>
          <p:nvPr>
            <p:ph idx="1"/>
          </p:nvPr>
        </p:nvSpPr>
        <p:spPr>
          <a:xfrm>
            <a:off x="1043609" y="1604963"/>
            <a:ext cx="7401892" cy="4292600"/>
          </a:xfrm>
        </p:spPr>
        <p:txBody>
          <a:bodyPr lIns="92070" tIns="46035" rIns="92070" bIns="46035"/>
          <a:lstStyle/>
          <a:p>
            <a:pPr eaLnBrk="1" hangingPunct="1"/>
            <a:r>
              <a:rPr lang="en-US" dirty="0">
                <a:latin typeface="Arial" charset="0"/>
              </a:rPr>
              <a:t>For this it requires a temporary array of the same size as the original array</a:t>
            </a:r>
          </a:p>
        </p:txBody>
      </p:sp>
      <p:sp>
        <p:nvSpPr>
          <p:cNvPr id="104450" name="Title 1"/>
          <p:cNvSpPr>
            <a:spLocks noGrp="1"/>
          </p:cNvSpPr>
          <p:nvPr>
            <p:ph type="title"/>
          </p:nvPr>
        </p:nvSpPr>
        <p:spPr/>
        <p:txBody>
          <a:bodyPr/>
          <a:lstStyle/>
          <a:p>
            <a:pPr eaLnBrk="1" hangingPunct="1"/>
            <a:r>
              <a:rPr lang="en-US">
                <a:latin typeface="Arial" charset="0"/>
              </a:rPr>
              <a:t>Merge Sort</a:t>
            </a:r>
          </a:p>
        </p:txBody>
      </p:sp>
      <p:grpSp>
        <p:nvGrpSpPr>
          <p:cNvPr id="104451" name="Group 44"/>
          <p:cNvGrpSpPr>
            <a:grpSpLocks/>
          </p:cNvGrpSpPr>
          <p:nvPr/>
        </p:nvGrpSpPr>
        <p:grpSpPr bwMode="auto">
          <a:xfrm>
            <a:off x="179512" y="3068960"/>
            <a:ext cx="7992888" cy="3371850"/>
            <a:chOff x="249" y="1612"/>
            <a:chExt cx="4022" cy="2124"/>
          </a:xfrm>
        </p:grpSpPr>
        <p:sp>
          <p:nvSpPr>
            <p:cNvPr id="104452" name="Rectangle 3"/>
            <p:cNvSpPr>
              <a:spLocks noChangeArrowheads="1"/>
            </p:cNvSpPr>
            <p:nvPr/>
          </p:nvSpPr>
          <p:spPr bwMode="auto">
            <a:xfrm>
              <a:off x="1612" y="1616"/>
              <a:ext cx="2655" cy="3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7" name="Rectangle 19"/>
            <p:cNvSpPr>
              <a:spLocks noChangeArrowheads="1"/>
            </p:cNvSpPr>
            <p:nvPr/>
          </p:nvSpPr>
          <p:spPr bwMode="auto">
            <a:xfrm>
              <a:off x="398" y="1612"/>
              <a:ext cx="1114" cy="285"/>
            </a:xfrm>
            <a:prstGeom prst="rect">
              <a:avLst/>
            </a:prstGeom>
            <a:noFill/>
            <a:ln w="25400">
              <a:noFill/>
              <a:miter lim="800000"/>
              <a:headEnd/>
              <a:tailEnd/>
            </a:ln>
            <a:effectLst/>
          </p:spPr>
          <p:txBody>
            <a:bodyPr lIns="92075" tIns="46038" rIns="92075" bIns="46038">
              <a:spAutoFit/>
            </a:bodyPr>
            <a:lstStyle/>
            <a:p>
              <a:pPr algn="r" eaLnBrk="0" hangingPunct="0">
                <a:spcBef>
                  <a:spcPct val="50000"/>
                </a:spcBef>
                <a:defRPr/>
              </a:pPr>
              <a:r>
                <a:rPr lang="en-US" sz="2800" b="1" dirty="0">
                  <a:solidFill>
                    <a:srgbClr val="333399"/>
                  </a:solidFill>
                  <a:effectLst>
                    <a:outerShdw blurRad="38100" dist="38100" dir="2700000" algn="tl">
                      <a:srgbClr val="DDDDDD"/>
                    </a:outerShdw>
                  </a:effectLst>
                  <a:latin typeface="Courier New" charset="0"/>
                </a:rPr>
                <a:t>array:</a:t>
              </a:r>
            </a:p>
          </p:txBody>
        </p:sp>
        <p:sp>
          <p:nvSpPr>
            <p:cNvPr id="104454" name="AutoShape 26"/>
            <p:cNvSpPr>
              <a:spLocks/>
            </p:cNvSpPr>
            <p:nvPr/>
          </p:nvSpPr>
          <p:spPr bwMode="auto">
            <a:xfrm rot="5400000">
              <a:off x="2807" y="857"/>
              <a:ext cx="266" cy="2663"/>
            </a:xfrm>
            <a:prstGeom prst="rightBrace">
              <a:avLst>
                <a:gd name="adj1" fmla="val 83427"/>
                <a:gd name="adj2" fmla="val 50000"/>
              </a:avLst>
            </a:prstGeom>
            <a:noFill/>
            <a:ln w="571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bIns="0" anchor="ctr"/>
            <a:lstStyle/>
            <a:p>
              <a:endParaRPr lang="en-AU"/>
            </a:p>
          </p:txBody>
        </p:sp>
        <p:sp>
          <p:nvSpPr>
            <p:cNvPr id="9" name="Rectangle 27"/>
            <p:cNvSpPr>
              <a:spLocks noChangeArrowheads="1"/>
            </p:cNvSpPr>
            <p:nvPr/>
          </p:nvSpPr>
          <p:spPr bwMode="auto">
            <a:xfrm>
              <a:off x="1952" y="2362"/>
              <a:ext cx="1898" cy="285"/>
            </a:xfrm>
            <a:prstGeom prst="rect">
              <a:avLst/>
            </a:prstGeom>
            <a:noFill/>
            <a:ln w="25400">
              <a:noFill/>
              <a:miter lim="800000"/>
              <a:headEnd/>
              <a:tailEnd/>
            </a:ln>
            <a:effectLst/>
          </p:spPr>
          <p:txBody>
            <a:bodyPr lIns="92075" tIns="46038" rIns="92075" bIns="46038">
              <a:spAutoFit/>
            </a:bodyPr>
            <a:lstStyle/>
            <a:p>
              <a:pPr algn="r" eaLnBrk="0" hangingPunct="0">
                <a:spcBef>
                  <a:spcPct val="50000"/>
                </a:spcBef>
                <a:defRPr/>
              </a:pPr>
              <a:r>
                <a:rPr lang="en-US" sz="2800" b="1" dirty="0" err="1">
                  <a:solidFill>
                    <a:srgbClr val="333399"/>
                  </a:solidFill>
                  <a:effectLst>
                    <a:outerShdw blurRad="38100" dist="38100" dir="2700000" algn="tl">
                      <a:srgbClr val="DDDDDD"/>
                    </a:outerShdw>
                  </a:effectLst>
                  <a:latin typeface="Courier New" charset="0"/>
                </a:rPr>
                <a:t>len</a:t>
              </a:r>
              <a:r>
                <a:rPr lang="en-US" sz="2800" b="1" dirty="0">
                  <a:solidFill>
                    <a:srgbClr val="333399"/>
                  </a:solidFill>
                  <a:effectLst>
                    <a:outerShdw blurRad="38100" dist="38100" dir="2700000" algn="tl">
                      <a:srgbClr val="DDDDDD"/>
                    </a:outerShdw>
                  </a:effectLst>
                  <a:latin typeface="Courier New" charset="0"/>
                </a:rPr>
                <a:t>(array)</a:t>
              </a:r>
            </a:p>
          </p:txBody>
        </p:sp>
        <p:sp>
          <p:nvSpPr>
            <p:cNvPr id="104456" name="Rectangle 32"/>
            <p:cNvSpPr>
              <a:spLocks noChangeArrowheads="1"/>
            </p:cNvSpPr>
            <p:nvPr/>
          </p:nvSpPr>
          <p:spPr bwMode="auto">
            <a:xfrm>
              <a:off x="1610" y="3344"/>
              <a:ext cx="2655" cy="39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1" name="Rectangle 33"/>
            <p:cNvSpPr>
              <a:spLocks noChangeArrowheads="1"/>
            </p:cNvSpPr>
            <p:nvPr/>
          </p:nvSpPr>
          <p:spPr bwMode="auto">
            <a:xfrm>
              <a:off x="249" y="3344"/>
              <a:ext cx="1259" cy="285"/>
            </a:xfrm>
            <a:prstGeom prst="rect">
              <a:avLst/>
            </a:prstGeom>
            <a:noFill/>
            <a:ln w="25400">
              <a:noFill/>
              <a:miter lim="800000"/>
              <a:headEnd/>
              <a:tailEnd/>
            </a:ln>
            <a:effectLst/>
          </p:spPr>
          <p:txBody>
            <a:bodyPr lIns="92075" tIns="46038" rIns="92075" bIns="46038">
              <a:spAutoFit/>
            </a:bodyPr>
            <a:lstStyle/>
            <a:p>
              <a:pPr algn="r" eaLnBrk="0" hangingPunct="0">
                <a:spcBef>
                  <a:spcPct val="50000"/>
                </a:spcBef>
                <a:defRPr/>
              </a:pPr>
              <a:r>
                <a:rPr lang="en-US" sz="2800" b="1">
                  <a:solidFill>
                    <a:srgbClr val="333399"/>
                  </a:solidFill>
                  <a:effectLst>
                    <a:outerShdw blurRad="38100" dist="38100" dir="2700000" algn="tl">
                      <a:srgbClr val="DDDDDD"/>
                    </a:outerShdw>
                  </a:effectLst>
                  <a:latin typeface="Courier New" charset="0"/>
                </a:rPr>
                <a:t>tmp:</a:t>
              </a:r>
            </a:p>
          </p:txBody>
        </p:sp>
      </p:grpSp>
    </p:spTree>
    <p:extLst>
      <p:ext uri="{BB962C8B-B14F-4D97-AF65-F5344CB8AC3E}">
        <p14:creationId xmlns:p14="http://schemas.microsoft.com/office/powerpoint/2010/main" val="366732298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3.1.3337"/>
  <p:tag name="PPTVERSION" val="14"/>
  <p:tag name="TPOS" val="2"/>
</p:tagLst>
</file>

<file path=ppt/tags/tag2.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F0186A7E9901477B838F8AE2A90A895A&lt;/guid&gt;&#10;        &lt;description /&gt;&#10;        &lt;date&gt;4/30/2016 4:26:0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553D3CBEC1B4026B4170E1C00E129D7&lt;/guid&gt;&#10;            &lt;repollguid&gt;010B63EB3DA348BBAE7F9113FFD10A5B&lt;/repollguid&gt;&#10;            &lt;sourceid&gt;FEC3C2135B3F47BEB43D752C7B27EC3C&lt;/sourceid&gt;&#10;            &lt;questiontext&gt;The base case for Merge sort is a list of siz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1924681C1B54315B5B2473326E5FF35&lt;/guid&gt;&#10;                    &lt;answertext&gt;0&lt;/answertext&gt;&#10;                    &lt;valuetype&gt;0&lt;/valuetype&gt;&#10;                &lt;/answer&gt;&#10;                &lt;answer&gt;&#10;                    &lt;guid&gt;15C5AB805F1F4DA5B5502C10E06A4A5E&lt;/guid&gt;&#10;                    &lt;answertext&gt;1&lt;/answertext&gt;&#10;                    &lt;valuetype&gt;0&lt;/valuetype&gt;&#10;                &lt;/answer&gt;&#10;                &lt;answer&gt;&#10;                    &lt;guid&gt;FA3D6BB7225E425EAF2EA7D2BCE54728&lt;/guid&gt;&#10;                    &lt;answertext&gt;Both 0 and 1&lt;/answertext&gt;&#10;                    &lt;valuetype&gt;0&lt;/valuetype&gt;&#10;                &lt;/answer&gt;&#10;                &lt;answer&gt;&#10;                    &lt;guid&gt;3FC1A46ECF184381A271714DF20F868B&lt;/guid&gt;&#10;                    &lt;answertext&gt;None of above&lt;/answertext&gt;&#10;                    &lt;valuetype&gt;0&lt;/valuetype&gt;&#10;                &lt;/answer&gt;&#10;            &lt;/answers&gt;&#10;        &lt;/multichoice&gt;&#10;    &lt;/questions&gt;&#10;&lt;/questionlist&gt;"/>
  <p:tag name="LIVECHARTING" val="False"/>
  <p:tag name="AUTOOPENPOLL" val="True"/>
  <p:tag name="AUTOFORMATCHART" val="True"/>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67F2B7650C5A46A4B68F3200E678F8F8&lt;/guid&gt;&#10;        &lt;description /&gt;&#10;        &lt;date&gt;4/30/2016 4:28:3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7A6AB36E3694D5C9146591D378A85FC&lt;/guid&gt;&#10;            &lt;repollguid&gt;A3B0234980034297AFF98A0B6B095CA9&lt;/repollguid&gt;&#10;            &lt;sourceid&gt;8E352C5CE0E947C697AD78F9DE3145BC&lt;/sourceid&gt;&#10;            &lt;questiontext&gt;The minimum value that the index of the pivot can take after the partition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80B3B3EA33EF443E8EC37F05B386D1AF&lt;/guid&gt;&#10;                    &lt;answertext&gt;0&lt;/answertext&gt;&#10;                    &lt;valuetype&gt;0&lt;/valuetype&gt;&#10;                &lt;/answer&gt;&#10;                &lt;answer&gt;&#10;                    &lt;guid&gt;3119A2AF8EC34DC08AB65CFC3595ECA0&lt;/guid&gt;&#10;                    &lt;answertext&gt;1&lt;/answertext&gt;&#10;                    &lt;valuetype&gt;0&lt;/valuetype&gt;&#10;                &lt;/answer&gt;&#10;                &lt;answer&gt;&#10;                    &lt;guid&gt;C1D5AF57A43C4681846C572FD0FB9C77&lt;/guid&gt;&#10;                    &lt;answertext&gt;2&lt;/answertext&gt;&#10;                    &lt;valuetype&gt;0&lt;/valuetype&gt;&#10;                &lt;/answer&gt;&#10;                &lt;answer&gt;&#10;                    &lt;guid&gt;46C0ADCFA8AA49E3BEFDA1CC0C1B9780&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MultiChoiceSlide"/>
  <p:tag name="TPQUESTIONXML" val="﻿&lt;?xml version=&quot;1.0&quot; encoding=&quot;utf-8&quot;?&gt;&#10;&lt;questionlist&gt;&#10;    &lt;properties&gt;&#10;        &lt;guid&gt;838D430C75704F749A2ED0AF0225855F&lt;/guid&gt;&#10;        &lt;description /&gt;&#10;        &lt;date&gt;4/30/2016 4:29:4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57166E5925EB41ED901055EDA8FAD9D9&lt;/guid&gt;&#10;            &lt;repollguid&gt;F72EA6B0A9334E67AA052C0170A9DFC9&lt;/repollguid&gt;&#10;            &lt;sourceid&gt;835DAE8B37044B03A3059EEEC2F56AC2&lt;/sourceid&gt;&#10;            &lt;questiontext&gt;For a list of size N, the maximum value that the index of the pivot can take after the partition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9727F0CF29604814ACC79B0DBA21AA4D&lt;/guid&gt;&#10;                    &lt;answertext&gt;N&lt;/answertext&gt;&#10;                    &lt;valuetype&gt;0&lt;/valuetype&gt;&#10;                &lt;/answer&gt;&#10;                &lt;answer&gt;&#10;                    &lt;guid&gt;E9391783215148D792E40E1D6A07D138&lt;/guid&gt;&#10;                    &lt;answertext&gt;N-1&lt;/answertext&gt;&#10;                    &lt;valuetype&gt;0&lt;/valuetype&gt;&#10;                &lt;/answer&gt;&#10;                &lt;answer&gt;&#10;                    &lt;guid&gt;37ED959C87CB4E3986D39CE53B4A0EEE&lt;/guid&gt;&#10;                    &lt;answertext&gt;N-2&lt;/answertext&gt;&#10;                    &lt;valuetype&gt;0&lt;/valuetype&gt;&#10;                &lt;/answer&gt;&#10;                &lt;answer&gt;&#10;                    &lt;guid&gt;554AE3625F46429AB8966213058B89DC&lt;/guid&gt;&#10;                    &lt;answertext&gt;None of the above&lt;/answertext&gt;&#10;                    &lt;valuetype&gt;0&lt;/valuetype&gt;&#10;                &lt;/answer&gt;&#10;            &lt;/answers&gt;&#10;        &lt;/multichoice&gt;&#10;    &lt;/questions&gt;&#10;&lt;/questionlist&gt;"/>
  <p:tag name="LIVECHARTING" val="False"/>
  <p:tag name="AUTOOPENPOLL" val="True"/>
  <p:tag name="AUTOFORMATCHART" val="True"/>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nash_ppt_information_technology_v2">
  <a:themeElements>
    <a:clrScheme name="Master with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Master with ima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Master with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Blue background half line space">
  <a:themeElements>
    <a:clrScheme name="Blue background half line space 3">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Blue background half line spac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Blue background half line space 1">
        <a:dk1>
          <a:srgbClr val="393938"/>
        </a:dk1>
        <a:lt1>
          <a:srgbClr val="FFFFFF"/>
        </a:lt1>
        <a:dk2>
          <a:srgbClr val="393938"/>
        </a:dk2>
        <a:lt2>
          <a:srgbClr val="343333"/>
        </a:lt2>
        <a:accent1>
          <a:srgbClr val="00889C"/>
        </a:accent1>
        <a:accent2>
          <a:srgbClr val="939598"/>
        </a:accent2>
        <a:accent3>
          <a:srgbClr val="FFFFFF"/>
        </a:accent3>
        <a:accent4>
          <a:srgbClr val="2F2F2E"/>
        </a:accent4>
        <a:accent5>
          <a:srgbClr val="AAC3CB"/>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Blue background half line space 2">
        <a:dk1>
          <a:srgbClr val="393938"/>
        </a:dk1>
        <a:lt1>
          <a:srgbClr val="FFFFFF"/>
        </a:lt1>
        <a:dk2>
          <a:srgbClr val="393938"/>
        </a:dk2>
        <a:lt2>
          <a:srgbClr val="343333"/>
        </a:lt2>
        <a:accent1>
          <a:srgbClr val="DF8F05"/>
        </a:accent1>
        <a:accent2>
          <a:srgbClr val="939598"/>
        </a:accent2>
        <a:accent3>
          <a:srgbClr val="FFFFFF"/>
        </a:accent3>
        <a:accent4>
          <a:srgbClr val="2F2F2E"/>
        </a:accent4>
        <a:accent5>
          <a:srgbClr val="ECC6AA"/>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Blue background half line space 3">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Grey background half line space">
  <a:themeElements>
    <a:clrScheme name="Grey background half line space 5">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Grey background half line spac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Grey background half line space 1">
        <a:dk1>
          <a:srgbClr val="393938"/>
        </a:dk1>
        <a:lt1>
          <a:srgbClr val="FFFFFF"/>
        </a:lt1>
        <a:dk2>
          <a:srgbClr val="393938"/>
        </a:dk2>
        <a:lt2>
          <a:srgbClr val="343333"/>
        </a:lt2>
        <a:accent1>
          <a:srgbClr val="00528B"/>
        </a:accent1>
        <a:accent2>
          <a:srgbClr val="939598"/>
        </a:accent2>
        <a:accent3>
          <a:srgbClr val="FFFFFF"/>
        </a:accent3>
        <a:accent4>
          <a:srgbClr val="2F2F2E"/>
        </a:accent4>
        <a:accent5>
          <a:srgbClr val="AAB3C4"/>
        </a:accent5>
        <a:accent6>
          <a:srgbClr val="858789"/>
        </a:accent6>
        <a:hlink>
          <a:srgbClr val="911C11"/>
        </a:hlink>
        <a:folHlink>
          <a:srgbClr val="99CC00"/>
        </a:folHlink>
      </a:clrScheme>
      <a:clrMap bg1="lt1" tx1="dk1" bg2="lt2" tx2="dk2" accent1="accent1" accent2="accent2" accent3="accent3" accent4="accent4" accent5="accent5" accent6="accent6" hlink="hlink" folHlink="folHlink"/>
    </a:extraClrScheme>
    <a:extraClrScheme>
      <a:clrScheme name="Grey background half line space 2">
        <a:dk1>
          <a:srgbClr val="393938"/>
        </a:dk1>
        <a:lt1>
          <a:srgbClr val="FFFFFF"/>
        </a:lt1>
        <a:dk2>
          <a:srgbClr val="393938"/>
        </a:dk2>
        <a:lt2>
          <a:srgbClr val="343333"/>
        </a:lt2>
        <a:accent1>
          <a:srgbClr val="00889C"/>
        </a:accent1>
        <a:accent2>
          <a:srgbClr val="939598"/>
        </a:accent2>
        <a:accent3>
          <a:srgbClr val="FFFFFF"/>
        </a:accent3>
        <a:accent4>
          <a:srgbClr val="2F2F2E"/>
        </a:accent4>
        <a:accent5>
          <a:srgbClr val="AAC3CB"/>
        </a:accent5>
        <a:accent6>
          <a:srgbClr val="858789"/>
        </a:accent6>
        <a:hlink>
          <a:srgbClr val="911C11"/>
        </a:hlink>
        <a:folHlink>
          <a:srgbClr val="99CC00"/>
        </a:folHlink>
      </a:clrScheme>
      <a:clrMap bg1="lt1" tx1="dk1" bg2="lt2" tx2="dk2" accent1="accent1" accent2="accent2" accent3="accent3" accent4="accent4" accent5="accent5" accent6="accent6" hlink="hlink" folHlink="folHlink"/>
    </a:extraClrScheme>
    <a:extraClrScheme>
      <a:clrScheme name="Grey background half line space 3">
        <a:dk1>
          <a:srgbClr val="393938"/>
        </a:dk1>
        <a:lt1>
          <a:srgbClr val="FFFFFF"/>
        </a:lt1>
        <a:dk2>
          <a:srgbClr val="393938"/>
        </a:dk2>
        <a:lt2>
          <a:srgbClr val="343333"/>
        </a:lt2>
        <a:accent1>
          <a:srgbClr val="00889C"/>
        </a:accent1>
        <a:accent2>
          <a:srgbClr val="939598"/>
        </a:accent2>
        <a:accent3>
          <a:srgbClr val="FFFFFF"/>
        </a:accent3>
        <a:accent4>
          <a:srgbClr val="2F2F2E"/>
        </a:accent4>
        <a:accent5>
          <a:srgbClr val="AAC3CB"/>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Grey background half line space 4">
        <a:dk1>
          <a:srgbClr val="393938"/>
        </a:dk1>
        <a:lt1>
          <a:srgbClr val="FFFFFF"/>
        </a:lt1>
        <a:dk2>
          <a:srgbClr val="393938"/>
        </a:dk2>
        <a:lt2>
          <a:srgbClr val="343333"/>
        </a:lt2>
        <a:accent1>
          <a:srgbClr val="DF8F05"/>
        </a:accent1>
        <a:accent2>
          <a:srgbClr val="939598"/>
        </a:accent2>
        <a:accent3>
          <a:srgbClr val="FFFFFF"/>
        </a:accent3>
        <a:accent4>
          <a:srgbClr val="2F2F2E"/>
        </a:accent4>
        <a:accent5>
          <a:srgbClr val="ECC6AA"/>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Grey background half line space 5">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ster without image">
  <a:themeElements>
    <a:clrScheme name="Master without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Master without ima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Master without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ivider slide grey">
  <a:themeElements>
    <a:clrScheme name="Divider slide grey 5">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Divider slide grey">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Divider slide grey 1">
        <a:dk1>
          <a:srgbClr val="393938"/>
        </a:dk1>
        <a:lt1>
          <a:srgbClr val="FFFFFF"/>
        </a:lt1>
        <a:dk2>
          <a:srgbClr val="393938"/>
        </a:dk2>
        <a:lt2>
          <a:srgbClr val="343333"/>
        </a:lt2>
        <a:accent1>
          <a:srgbClr val="00528B"/>
        </a:accent1>
        <a:accent2>
          <a:srgbClr val="939598"/>
        </a:accent2>
        <a:accent3>
          <a:srgbClr val="FFFFFF"/>
        </a:accent3>
        <a:accent4>
          <a:srgbClr val="2F2F2E"/>
        </a:accent4>
        <a:accent5>
          <a:srgbClr val="AAB3C4"/>
        </a:accent5>
        <a:accent6>
          <a:srgbClr val="858789"/>
        </a:accent6>
        <a:hlink>
          <a:srgbClr val="911C11"/>
        </a:hlink>
        <a:folHlink>
          <a:srgbClr val="99CC00"/>
        </a:folHlink>
      </a:clrScheme>
      <a:clrMap bg1="lt1" tx1="dk1" bg2="lt2" tx2="dk2" accent1="accent1" accent2="accent2" accent3="accent3" accent4="accent4" accent5="accent5" accent6="accent6" hlink="hlink" folHlink="folHlink"/>
    </a:extraClrScheme>
    <a:extraClrScheme>
      <a:clrScheme name="Divider slide grey 2">
        <a:dk1>
          <a:srgbClr val="393938"/>
        </a:dk1>
        <a:lt1>
          <a:srgbClr val="FFFFFF"/>
        </a:lt1>
        <a:dk2>
          <a:srgbClr val="393938"/>
        </a:dk2>
        <a:lt2>
          <a:srgbClr val="343333"/>
        </a:lt2>
        <a:accent1>
          <a:srgbClr val="00889C"/>
        </a:accent1>
        <a:accent2>
          <a:srgbClr val="939598"/>
        </a:accent2>
        <a:accent3>
          <a:srgbClr val="FFFFFF"/>
        </a:accent3>
        <a:accent4>
          <a:srgbClr val="2F2F2E"/>
        </a:accent4>
        <a:accent5>
          <a:srgbClr val="AAC3CB"/>
        </a:accent5>
        <a:accent6>
          <a:srgbClr val="858789"/>
        </a:accent6>
        <a:hlink>
          <a:srgbClr val="911C11"/>
        </a:hlink>
        <a:folHlink>
          <a:srgbClr val="99CC00"/>
        </a:folHlink>
      </a:clrScheme>
      <a:clrMap bg1="lt1" tx1="dk1" bg2="lt2" tx2="dk2" accent1="accent1" accent2="accent2" accent3="accent3" accent4="accent4" accent5="accent5" accent6="accent6" hlink="hlink" folHlink="folHlink"/>
    </a:extraClrScheme>
    <a:extraClrScheme>
      <a:clrScheme name="Divider slide grey 3">
        <a:dk1>
          <a:srgbClr val="393938"/>
        </a:dk1>
        <a:lt1>
          <a:srgbClr val="FFFFFF"/>
        </a:lt1>
        <a:dk2>
          <a:srgbClr val="393938"/>
        </a:dk2>
        <a:lt2>
          <a:srgbClr val="343333"/>
        </a:lt2>
        <a:accent1>
          <a:srgbClr val="00889C"/>
        </a:accent1>
        <a:accent2>
          <a:srgbClr val="939598"/>
        </a:accent2>
        <a:accent3>
          <a:srgbClr val="FFFFFF"/>
        </a:accent3>
        <a:accent4>
          <a:srgbClr val="2F2F2E"/>
        </a:accent4>
        <a:accent5>
          <a:srgbClr val="AAC3CB"/>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Divider slide grey 4">
        <a:dk1>
          <a:srgbClr val="393938"/>
        </a:dk1>
        <a:lt1>
          <a:srgbClr val="FFFFFF"/>
        </a:lt1>
        <a:dk2>
          <a:srgbClr val="393938"/>
        </a:dk2>
        <a:lt2>
          <a:srgbClr val="343333"/>
        </a:lt2>
        <a:accent1>
          <a:srgbClr val="DF8F05"/>
        </a:accent1>
        <a:accent2>
          <a:srgbClr val="939598"/>
        </a:accent2>
        <a:accent3>
          <a:srgbClr val="FFFFFF"/>
        </a:accent3>
        <a:accent4>
          <a:srgbClr val="2F2F2E"/>
        </a:accent4>
        <a:accent5>
          <a:srgbClr val="ECC6AA"/>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Divider slide grey 5">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ue background half line space">
  <a:themeElements>
    <a:clrScheme name="Blue background half line space 3">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Blue background half line spac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Blue background half line space 1">
        <a:dk1>
          <a:srgbClr val="393938"/>
        </a:dk1>
        <a:lt1>
          <a:srgbClr val="FFFFFF"/>
        </a:lt1>
        <a:dk2>
          <a:srgbClr val="393938"/>
        </a:dk2>
        <a:lt2>
          <a:srgbClr val="343333"/>
        </a:lt2>
        <a:accent1>
          <a:srgbClr val="00889C"/>
        </a:accent1>
        <a:accent2>
          <a:srgbClr val="939598"/>
        </a:accent2>
        <a:accent3>
          <a:srgbClr val="FFFFFF"/>
        </a:accent3>
        <a:accent4>
          <a:srgbClr val="2F2F2E"/>
        </a:accent4>
        <a:accent5>
          <a:srgbClr val="AAC3CB"/>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Blue background half line space 2">
        <a:dk1>
          <a:srgbClr val="393938"/>
        </a:dk1>
        <a:lt1>
          <a:srgbClr val="FFFFFF"/>
        </a:lt1>
        <a:dk2>
          <a:srgbClr val="393938"/>
        </a:dk2>
        <a:lt2>
          <a:srgbClr val="343333"/>
        </a:lt2>
        <a:accent1>
          <a:srgbClr val="DF8F05"/>
        </a:accent1>
        <a:accent2>
          <a:srgbClr val="939598"/>
        </a:accent2>
        <a:accent3>
          <a:srgbClr val="FFFFFF"/>
        </a:accent3>
        <a:accent4>
          <a:srgbClr val="2F2F2E"/>
        </a:accent4>
        <a:accent5>
          <a:srgbClr val="ECC6AA"/>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Blue background half line space 3">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Grey background half line space">
  <a:themeElements>
    <a:clrScheme name="Grey background half line space 5">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Grey background half line spac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Grey background half line space 1">
        <a:dk1>
          <a:srgbClr val="393938"/>
        </a:dk1>
        <a:lt1>
          <a:srgbClr val="FFFFFF"/>
        </a:lt1>
        <a:dk2>
          <a:srgbClr val="393938"/>
        </a:dk2>
        <a:lt2>
          <a:srgbClr val="343333"/>
        </a:lt2>
        <a:accent1>
          <a:srgbClr val="00528B"/>
        </a:accent1>
        <a:accent2>
          <a:srgbClr val="939598"/>
        </a:accent2>
        <a:accent3>
          <a:srgbClr val="FFFFFF"/>
        </a:accent3>
        <a:accent4>
          <a:srgbClr val="2F2F2E"/>
        </a:accent4>
        <a:accent5>
          <a:srgbClr val="AAB3C4"/>
        </a:accent5>
        <a:accent6>
          <a:srgbClr val="858789"/>
        </a:accent6>
        <a:hlink>
          <a:srgbClr val="911C11"/>
        </a:hlink>
        <a:folHlink>
          <a:srgbClr val="99CC00"/>
        </a:folHlink>
      </a:clrScheme>
      <a:clrMap bg1="lt1" tx1="dk1" bg2="lt2" tx2="dk2" accent1="accent1" accent2="accent2" accent3="accent3" accent4="accent4" accent5="accent5" accent6="accent6" hlink="hlink" folHlink="folHlink"/>
    </a:extraClrScheme>
    <a:extraClrScheme>
      <a:clrScheme name="Grey background half line space 2">
        <a:dk1>
          <a:srgbClr val="393938"/>
        </a:dk1>
        <a:lt1>
          <a:srgbClr val="FFFFFF"/>
        </a:lt1>
        <a:dk2>
          <a:srgbClr val="393938"/>
        </a:dk2>
        <a:lt2>
          <a:srgbClr val="343333"/>
        </a:lt2>
        <a:accent1>
          <a:srgbClr val="00889C"/>
        </a:accent1>
        <a:accent2>
          <a:srgbClr val="939598"/>
        </a:accent2>
        <a:accent3>
          <a:srgbClr val="FFFFFF"/>
        </a:accent3>
        <a:accent4>
          <a:srgbClr val="2F2F2E"/>
        </a:accent4>
        <a:accent5>
          <a:srgbClr val="AAC3CB"/>
        </a:accent5>
        <a:accent6>
          <a:srgbClr val="858789"/>
        </a:accent6>
        <a:hlink>
          <a:srgbClr val="911C11"/>
        </a:hlink>
        <a:folHlink>
          <a:srgbClr val="99CC00"/>
        </a:folHlink>
      </a:clrScheme>
      <a:clrMap bg1="lt1" tx1="dk1" bg2="lt2" tx2="dk2" accent1="accent1" accent2="accent2" accent3="accent3" accent4="accent4" accent5="accent5" accent6="accent6" hlink="hlink" folHlink="folHlink"/>
    </a:extraClrScheme>
    <a:extraClrScheme>
      <a:clrScheme name="Grey background half line space 3">
        <a:dk1>
          <a:srgbClr val="393938"/>
        </a:dk1>
        <a:lt1>
          <a:srgbClr val="FFFFFF"/>
        </a:lt1>
        <a:dk2>
          <a:srgbClr val="393938"/>
        </a:dk2>
        <a:lt2>
          <a:srgbClr val="343333"/>
        </a:lt2>
        <a:accent1>
          <a:srgbClr val="00889C"/>
        </a:accent1>
        <a:accent2>
          <a:srgbClr val="939598"/>
        </a:accent2>
        <a:accent3>
          <a:srgbClr val="FFFFFF"/>
        </a:accent3>
        <a:accent4>
          <a:srgbClr val="2F2F2E"/>
        </a:accent4>
        <a:accent5>
          <a:srgbClr val="AAC3CB"/>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Grey background half line space 4">
        <a:dk1>
          <a:srgbClr val="393938"/>
        </a:dk1>
        <a:lt1>
          <a:srgbClr val="FFFFFF"/>
        </a:lt1>
        <a:dk2>
          <a:srgbClr val="393938"/>
        </a:dk2>
        <a:lt2>
          <a:srgbClr val="343333"/>
        </a:lt2>
        <a:accent1>
          <a:srgbClr val="DF8F05"/>
        </a:accent1>
        <a:accent2>
          <a:srgbClr val="939598"/>
        </a:accent2>
        <a:accent3>
          <a:srgbClr val="FFFFFF"/>
        </a:accent3>
        <a:accent4>
          <a:srgbClr val="2F2F2E"/>
        </a:accent4>
        <a:accent5>
          <a:srgbClr val="ECC6AA"/>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Grey background half line space 5">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Master without image">
  <a:themeElements>
    <a:clrScheme name="Master without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Master without ima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Master without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monash_ppt_information_technology_v2">
  <a:themeElements>
    <a:clrScheme name="Master with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Master with ima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Master with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Master without image">
  <a:themeElements>
    <a:clrScheme name="Master without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Master without ima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Master without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Divider slide grey">
  <a:themeElements>
    <a:clrScheme name="Divider slide grey 5">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Divider slide grey">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Divider slide grey 1">
        <a:dk1>
          <a:srgbClr val="393938"/>
        </a:dk1>
        <a:lt1>
          <a:srgbClr val="FFFFFF"/>
        </a:lt1>
        <a:dk2>
          <a:srgbClr val="393938"/>
        </a:dk2>
        <a:lt2>
          <a:srgbClr val="343333"/>
        </a:lt2>
        <a:accent1>
          <a:srgbClr val="00528B"/>
        </a:accent1>
        <a:accent2>
          <a:srgbClr val="939598"/>
        </a:accent2>
        <a:accent3>
          <a:srgbClr val="FFFFFF"/>
        </a:accent3>
        <a:accent4>
          <a:srgbClr val="2F2F2E"/>
        </a:accent4>
        <a:accent5>
          <a:srgbClr val="AAB3C4"/>
        </a:accent5>
        <a:accent6>
          <a:srgbClr val="858789"/>
        </a:accent6>
        <a:hlink>
          <a:srgbClr val="911C11"/>
        </a:hlink>
        <a:folHlink>
          <a:srgbClr val="99CC00"/>
        </a:folHlink>
      </a:clrScheme>
      <a:clrMap bg1="lt1" tx1="dk1" bg2="lt2" tx2="dk2" accent1="accent1" accent2="accent2" accent3="accent3" accent4="accent4" accent5="accent5" accent6="accent6" hlink="hlink" folHlink="folHlink"/>
    </a:extraClrScheme>
    <a:extraClrScheme>
      <a:clrScheme name="Divider slide grey 2">
        <a:dk1>
          <a:srgbClr val="393938"/>
        </a:dk1>
        <a:lt1>
          <a:srgbClr val="FFFFFF"/>
        </a:lt1>
        <a:dk2>
          <a:srgbClr val="393938"/>
        </a:dk2>
        <a:lt2>
          <a:srgbClr val="343333"/>
        </a:lt2>
        <a:accent1>
          <a:srgbClr val="00889C"/>
        </a:accent1>
        <a:accent2>
          <a:srgbClr val="939598"/>
        </a:accent2>
        <a:accent3>
          <a:srgbClr val="FFFFFF"/>
        </a:accent3>
        <a:accent4>
          <a:srgbClr val="2F2F2E"/>
        </a:accent4>
        <a:accent5>
          <a:srgbClr val="AAC3CB"/>
        </a:accent5>
        <a:accent6>
          <a:srgbClr val="858789"/>
        </a:accent6>
        <a:hlink>
          <a:srgbClr val="911C11"/>
        </a:hlink>
        <a:folHlink>
          <a:srgbClr val="99CC00"/>
        </a:folHlink>
      </a:clrScheme>
      <a:clrMap bg1="lt1" tx1="dk1" bg2="lt2" tx2="dk2" accent1="accent1" accent2="accent2" accent3="accent3" accent4="accent4" accent5="accent5" accent6="accent6" hlink="hlink" folHlink="folHlink"/>
    </a:extraClrScheme>
    <a:extraClrScheme>
      <a:clrScheme name="Divider slide grey 3">
        <a:dk1>
          <a:srgbClr val="393938"/>
        </a:dk1>
        <a:lt1>
          <a:srgbClr val="FFFFFF"/>
        </a:lt1>
        <a:dk2>
          <a:srgbClr val="393938"/>
        </a:dk2>
        <a:lt2>
          <a:srgbClr val="343333"/>
        </a:lt2>
        <a:accent1>
          <a:srgbClr val="00889C"/>
        </a:accent1>
        <a:accent2>
          <a:srgbClr val="939598"/>
        </a:accent2>
        <a:accent3>
          <a:srgbClr val="FFFFFF"/>
        </a:accent3>
        <a:accent4>
          <a:srgbClr val="2F2F2E"/>
        </a:accent4>
        <a:accent5>
          <a:srgbClr val="AAC3CB"/>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Divider slide grey 4">
        <a:dk1>
          <a:srgbClr val="393938"/>
        </a:dk1>
        <a:lt1>
          <a:srgbClr val="FFFFFF"/>
        </a:lt1>
        <a:dk2>
          <a:srgbClr val="393938"/>
        </a:dk2>
        <a:lt2>
          <a:srgbClr val="343333"/>
        </a:lt2>
        <a:accent1>
          <a:srgbClr val="DF8F05"/>
        </a:accent1>
        <a:accent2>
          <a:srgbClr val="939598"/>
        </a:accent2>
        <a:accent3>
          <a:srgbClr val="FFFFFF"/>
        </a:accent3>
        <a:accent4>
          <a:srgbClr val="2F2F2E"/>
        </a:accent4>
        <a:accent5>
          <a:srgbClr val="ECC6AA"/>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
      <a:clrScheme name="Divider slide grey 5">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Monash_IT.potx</Template>
  <TotalTime>42405</TotalTime>
  <Words>2244</Words>
  <Application>Microsoft Office PowerPoint</Application>
  <PresentationFormat>On-screen Show (4:3)</PresentationFormat>
  <Paragraphs>1191</Paragraphs>
  <Slides>58</Slides>
  <Notes>54</Notes>
  <HiddenSlides>0</HiddenSlides>
  <MMClips>0</MMClips>
  <ScaleCrop>false</ScaleCrop>
  <HeadingPairs>
    <vt:vector size="4" baseType="variant">
      <vt:variant>
        <vt:lpstr>Theme</vt:lpstr>
      </vt:variant>
      <vt:variant>
        <vt:i4>12</vt:i4>
      </vt:variant>
      <vt:variant>
        <vt:lpstr>Slide Titles</vt:lpstr>
      </vt:variant>
      <vt:variant>
        <vt:i4>58</vt:i4>
      </vt:variant>
    </vt:vector>
  </HeadingPairs>
  <TitlesOfParts>
    <vt:vector size="70" baseType="lpstr">
      <vt:lpstr>monash_ppt_information_technology_v2</vt:lpstr>
      <vt:lpstr>Master without image</vt:lpstr>
      <vt:lpstr>Divider slide grey</vt:lpstr>
      <vt:lpstr>Blue background half line space</vt:lpstr>
      <vt:lpstr>Grey background half line space</vt:lpstr>
      <vt:lpstr>1_Master without image</vt:lpstr>
      <vt:lpstr>1_monash_ppt_information_technology_v2</vt:lpstr>
      <vt:lpstr>2_Master without image</vt:lpstr>
      <vt:lpstr>1_Divider slide grey</vt:lpstr>
      <vt:lpstr>1_Blue background half line space</vt:lpstr>
      <vt:lpstr>1_Grey background half line space</vt:lpstr>
      <vt:lpstr>Solstice</vt:lpstr>
      <vt:lpstr>FIT1045 Introduction to Algorithms and Programming  Lecture 15  Recursive Sorting</vt:lpstr>
      <vt:lpstr>Overview</vt:lpstr>
      <vt:lpstr>Divide-and-conquer algorithms</vt:lpstr>
      <vt:lpstr>Searching by Divide and Conquer</vt:lpstr>
      <vt:lpstr>Sorting arrays by Divide and Conquer</vt:lpstr>
      <vt:lpstr>Sorting arrays by Divide and Conquer</vt:lpstr>
      <vt:lpstr>Sorting arrays by Divide and Conquer</vt:lpstr>
      <vt:lpstr>Merge Sort</vt:lpstr>
      <vt:lpstr>Merge Sort</vt:lpstr>
      <vt:lpstr>Merge Sort</vt:lpstr>
      <vt:lpstr>Merge Sort</vt:lpstr>
      <vt:lpstr>Merge Sort</vt:lpstr>
      <vt:lpstr>PowerPoint Presentation</vt:lpstr>
      <vt:lpstr>PowerPoint Presentation</vt:lpstr>
      <vt:lpstr>The base case for Merge sort is a list of size?</vt:lpstr>
      <vt:lpstr>Example: merge_arrays</vt:lpstr>
      <vt:lpstr>Example: merge_arrays</vt:lpstr>
      <vt:lpstr>Example: merge_arrays</vt:lpstr>
      <vt:lpstr>Example: merge_arrays</vt:lpstr>
      <vt:lpstr>Example: merge_arrays</vt:lpstr>
      <vt:lpstr>Example: merge_arrays</vt:lpstr>
      <vt:lpstr>Example: merge_arrays</vt:lpstr>
      <vt:lpstr>Example: merge_arrays</vt:lpstr>
      <vt:lpstr>Example: merge_arrays</vt:lpstr>
      <vt:lpstr>Example: merge_arrays</vt:lpstr>
      <vt:lpstr>Example: merge_arrays</vt:lpstr>
      <vt:lpstr>Example: merge_arrays</vt:lpstr>
      <vt:lpstr>Example: merge_arrays</vt:lpstr>
      <vt:lpstr>PowerPoint Presentation</vt:lpstr>
      <vt:lpstr>Merge Sort Analysis</vt:lpstr>
      <vt:lpstr>PowerPoint Presentation</vt:lpstr>
      <vt:lpstr>PowerPoint Presentation</vt:lpstr>
      <vt:lpstr>Quick Sort</vt:lpstr>
      <vt:lpstr>Example: Quick Sort</vt:lpstr>
      <vt:lpstr>Example: Quick Sort</vt:lpstr>
      <vt:lpstr>Example: Quick Sort</vt:lpstr>
      <vt:lpstr>PowerPoint Presentation</vt:lpstr>
      <vt:lpstr>Partition: Checklist</vt:lpstr>
      <vt:lpstr>Example: Partition</vt:lpstr>
      <vt:lpstr>Example: Partition</vt:lpstr>
      <vt:lpstr>Example: Partition</vt:lpstr>
      <vt:lpstr>Example: Partition</vt:lpstr>
      <vt:lpstr>Example: Partition</vt:lpstr>
      <vt:lpstr>Example: Partition</vt:lpstr>
      <vt:lpstr>Example: Partition</vt:lpstr>
      <vt:lpstr>Example: Partition</vt:lpstr>
      <vt:lpstr>Example: Partition</vt:lpstr>
      <vt:lpstr>Example: Partition</vt:lpstr>
      <vt:lpstr>Example: Partition</vt:lpstr>
      <vt:lpstr>Example: Partition</vt:lpstr>
      <vt:lpstr>Example: Partition</vt:lpstr>
      <vt:lpstr>Example: Partition</vt:lpstr>
      <vt:lpstr>Example: Partition</vt:lpstr>
      <vt:lpstr>PowerPoint Presentation</vt:lpstr>
      <vt:lpstr>The minimum value that the index of the pivot (i.e., boundary) can take after the partition is:</vt:lpstr>
      <vt:lpstr>For a list of size N, the maximum value that the index of the pivot can take after the partition is:</vt:lpstr>
      <vt:lpstr>PowerPoint Presentation</vt:lpstr>
      <vt:lpstr>Summary</vt:lpstr>
    </vt:vector>
  </TitlesOfParts>
  <Company>Monash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CSE1301 Computer Programming: Introductory Lecture</dc:title>
  <dc:creator>Ann Nicholson (based on Ingrid Zukerman)</dc:creator>
  <cp:lastModifiedBy>cse</cp:lastModifiedBy>
  <cp:revision>1357</cp:revision>
  <cp:lastPrinted>2014-05-05T01:45:55Z</cp:lastPrinted>
  <dcterms:created xsi:type="dcterms:W3CDTF">2012-07-20T05:11:29Z</dcterms:created>
  <dcterms:modified xsi:type="dcterms:W3CDTF">2016-09-19T00:55:19Z</dcterms:modified>
</cp:coreProperties>
</file>