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6"/>
  </p:notesMasterIdLst>
  <p:sldIdLst>
    <p:sldId id="267" r:id="rId2"/>
    <p:sldId id="268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30/10/2017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Kahoot week 10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Kahoot week 10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3AFFED-B2F9-4EED-B9D8-8F6BD621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1" y="152400"/>
            <a:ext cx="8450946" cy="5644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3733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6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E5DFB4-A891-4DEE-982C-44A06130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32893"/>
            <a:ext cx="7467600" cy="497283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733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9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B0CC6D-AF5D-4009-B641-C5B8AF78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1298"/>
            <a:ext cx="6848168" cy="467365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3810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8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724AA1-E61A-4866-94B5-66542A2D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04" y="1524000"/>
            <a:ext cx="8842796" cy="39443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6600" y="4568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25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</TotalTime>
  <Words>20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Wingdings</vt:lpstr>
      <vt:lpstr>Wingdings 2</vt:lpstr>
      <vt:lpstr>Civic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709</cp:revision>
  <dcterms:created xsi:type="dcterms:W3CDTF">2006-08-16T00:00:00Z</dcterms:created>
  <dcterms:modified xsi:type="dcterms:W3CDTF">2017-10-30T03:45:34Z</dcterms:modified>
</cp:coreProperties>
</file>