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3C083-7B6D-4495-AF2B-1E495C12AB55}" type="datetimeFigureOut">
              <a:rPr lang="en-AU" smtClean="0"/>
              <a:t>9/10/2017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2DB0-C7E9-483E-89D7-C3BCDDC89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87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4648200" cy="365760"/>
          </a:xfrm>
        </p:spPr>
        <p:txBody>
          <a:bodyPr/>
          <a:lstStyle/>
          <a:p>
            <a:r>
              <a:rPr lang="en-AU"/>
              <a:t>FIT2004: Kahoot week 11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457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AU"/>
              <a:t>FIT2004: Kahoot week 11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90600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655F7-0AF2-4E95-B47F-D4108783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21301"/>
            <a:ext cx="7527197" cy="504632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46176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8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74C88E-37D2-45D2-B6A3-60EA8195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5800"/>
            <a:ext cx="7520609" cy="505317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962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1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D81278-4301-4C82-8011-FE4C5478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7086600" cy="482142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47894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6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08E10-1A0D-4CA8-BAF7-F79F19FD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19" y="457200"/>
            <a:ext cx="7772400" cy="52221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7BE-1C6E-48A8-B465-B10F939EB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FIT2004: Kahoot week 11</a:t>
            </a:r>
            <a:endParaRPr lang="en-US"/>
          </a:p>
        </p:txBody>
      </p:sp>
      <p:pic>
        <p:nvPicPr>
          <p:cNvPr id="6" name="Content Placeholder 6" descr="Checkmark">
            <a:extLst>
              <a:ext uri="{FF2B5EF4-FFF2-40B4-BE49-F238E27FC236}">
                <a16:creationId xmlns:a16="http://schemas.microsoft.com/office/drawing/2014/main" id="{5D262216-6666-47B7-800D-49E5E851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119" y="46341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58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060"/>
      </a:hlink>
      <a:folHlink>
        <a:srgbClr val="00B05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20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Aamir Cheema</cp:lastModifiedBy>
  <cp:revision>706</cp:revision>
  <dcterms:created xsi:type="dcterms:W3CDTF">2006-08-16T00:00:00Z</dcterms:created>
  <dcterms:modified xsi:type="dcterms:W3CDTF">2017-10-09T04:57:19Z</dcterms:modified>
</cp:coreProperties>
</file>