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12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12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BDD7C-7B77-4E81-A667-E1CFACEB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7" y="304800"/>
            <a:ext cx="8294511" cy="5603039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A32E2BEA-6617-4D6C-9292-249D3349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4917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0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E5897-76D2-4441-8F15-4EB0903C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1605"/>
            <a:ext cx="7905275" cy="50600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46096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6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77876-8338-42CE-AB1B-E4F18C94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685800"/>
            <a:ext cx="7454610" cy="472939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4541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0DF99-CCF4-4D79-A2AF-12A51367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" y="559987"/>
            <a:ext cx="8382000" cy="5569079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8ED06B58-E32C-4B37-8C84-F510EC15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600" y="411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4DBE0-8FD1-4437-94A3-1185E093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608076"/>
            <a:ext cx="8001000" cy="5339993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3607553C-1234-47D4-A627-E76F6E3D8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1" y="411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B0E3E-1F5D-4832-B53F-52717FF4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0403"/>
            <a:ext cx="7924800" cy="5273291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43988204-4722-430C-8588-C9B8B388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8952" y="49715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3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DA47-3193-4DC1-B99A-592902AF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54334"/>
            <a:ext cx="7772400" cy="5230189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09E42B60-A756-413A-87F9-2368B39CA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91" y="411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88BB4-D041-4218-A4E9-70DDDEAE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608076"/>
            <a:ext cx="8077200" cy="5394914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B9743D90-8488-44D5-BA0B-9ED2E3355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964" y="4114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4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79A70-0141-4FAF-AF81-AF046937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8076"/>
            <a:ext cx="7772400" cy="5203108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61A75A80-D08F-484B-88DD-BC0365880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403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FDEF-F7A0-4745-B6EE-C0236AB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8346-057E-4901-94C6-3DA9C2A6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6A75-3258-4D57-A7B4-6EB2F7448E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D1FC0-DFF6-4FD1-8DAA-4AB8C4F1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1" y="608076"/>
            <a:ext cx="7848600" cy="5261795"/>
          </a:xfrm>
          <a:prstGeom prst="rect">
            <a:avLst/>
          </a:prstGeom>
        </p:spPr>
      </p:pic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C69DD31-4ED4-400D-9371-8B9DD064F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403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B7734-58EF-4D15-9289-45A68016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05116"/>
            <a:ext cx="7391400" cy="4826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12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300" y="4587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83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55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711</cp:revision>
  <dcterms:created xsi:type="dcterms:W3CDTF">2006-08-16T00:00:00Z</dcterms:created>
  <dcterms:modified xsi:type="dcterms:W3CDTF">2018-05-22T06:51:52Z</dcterms:modified>
</cp:coreProperties>
</file>