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8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8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2196D-8565-4F37-89A1-9A9A6836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467600" cy="50550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3810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7905E-2AFD-439C-A41A-0766ECAA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934200" cy="46830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759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3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50156A-E03D-4421-9A61-CD30A4C5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620000" cy="50402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396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7FC74-B566-43D8-9F16-04157450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98286"/>
            <a:ext cx="7597856" cy="51660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11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1B982-12AE-4698-A773-80D2F0C7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622627" cy="51408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8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4988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25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694</cp:revision>
  <dcterms:created xsi:type="dcterms:W3CDTF">2006-08-16T00:00:00Z</dcterms:created>
  <dcterms:modified xsi:type="dcterms:W3CDTF">2017-09-11T11:48:22Z</dcterms:modified>
</cp:coreProperties>
</file>