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40" r:id="rId1"/>
  </p:sldMasterIdLst>
  <p:notesMasterIdLst>
    <p:notesMasterId r:id="rId6"/>
  </p:notesMasterIdLst>
  <p:sldIdLst>
    <p:sldId id="267" r:id="rId2"/>
    <p:sldId id="268" r:id="rId3"/>
    <p:sldId id="265" r:id="rId4"/>
    <p:sldId id="266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52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D3C083-7B6D-4495-AF2B-1E495C12AB55}" type="datetimeFigureOut">
              <a:rPr lang="en-AU" smtClean="0"/>
              <a:t>2/10/2017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AD2DB0-C7E9-483E-89D7-C3BCDDC8936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168728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648200" cy="365760"/>
          </a:xfrm>
        </p:spPr>
        <p:txBody>
          <a:bodyPr/>
          <a:lstStyle/>
          <a:p>
            <a:r>
              <a:rPr lang="en-AU"/>
              <a:t>FIT2004: Kahoot week 10</a:t>
            </a:r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Kahoot week 10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Kahoot week 10</a:t>
            </a: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Kahoot week 10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Kahoot week 10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Kahoot week 10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r>
              <a:rPr lang="en-AU"/>
              <a:t>FIT2004: Kahoot week 10</a:t>
            </a:r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Kahoot week 10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Kahoot week 10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r>
              <a:rPr lang="en-AU"/>
              <a:t>FIT2004: Kahoot week 10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r>
              <a:rPr lang="en-AU"/>
              <a:t>FIT2004: Kahoot week 10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45720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r>
              <a:rPr lang="en-AU"/>
              <a:t>FIT2004: Kahoot week 10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990600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dt="0"/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D3AFFED-B2F9-4EED-B9D8-8F6BD62198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381" y="152400"/>
            <a:ext cx="8450946" cy="5644499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68E7BE-1C6E-48A8-B465-B10F939EB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Kahoot week 10</a:t>
            </a:r>
            <a:endParaRPr lang="en-US"/>
          </a:p>
        </p:txBody>
      </p:sp>
      <p:pic>
        <p:nvPicPr>
          <p:cNvPr id="6" name="Content Placeholder 6" descr="Checkmark">
            <a:extLst>
              <a:ext uri="{FF2B5EF4-FFF2-40B4-BE49-F238E27FC236}">
                <a16:creationId xmlns:a16="http://schemas.microsoft.com/office/drawing/2014/main" id="{5D262216-6666-47B7-800D-49E5E85129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1000" y="37338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260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AE5DFB4-A891-4DEE-982C-44A0613077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632893"/>
            <a:ext cx="7467600" cy="4972831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68E7BE-1C6E-48A8-B465-B10F939EB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Kahoot week 10</a:t>
            </a:r>
            <a:endParaRPr lang="en-US"/>
          </a:p>
        </p:txBody>
      </p:sp>
      <p:pic>
        <p:nvPicPr>
          <p:cNvPr id="6" name="Content Placeholder 6" descr="Checkmark">
            <a:extLst>
              <a:ext uri="{FF2B5EF4-FFF2-40B4-BE49-F238E27FC236}">
                <a16:creationId xmlns:a16="http://schemas.microsoft.com/office/drawing/2014/main" id="{5D262216-6666-47B7-800D-49E5E85129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19600" y="37338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499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DB0CC6D-AF5D-4009-B641-C5B8AF782E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841298"/>
            <a:ext cx="6848168" cy="4673656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68E7BE-1C6E-48A8-B465-B10F939EB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Kahoot week 10</a:t>
            </a:r>
            <a:endParaRPr lang="en-US"/>
          </a:p>
        </p:txBody>
      </p:sp>
      <p:pic>
        <p:nvPicPr>
          <p:cNvPr id="6" name="Content Placeholder 6" descr="Checkmark">
            <a:extLst>
              <a:ext uri="{FF2B5EF4-FFF2-40B4-BE49-F238E27FC236}">
                <a16:creationId xmlns:a16="http://schemas.microsoft.com/office/drawing/2014/main" id="{5D262216-6666-47B7-800D-49E5E85129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5800" y="38100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283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92A1C48-2918-4EAA-ABD0-E2D8D0E971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413" y="685800"/>
            <a:ext cx="7740073" cy="5212702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68E7BE-1C6E-48A8-B465-B10F939EB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Kahoot week 10</a:t>
            </a:r>
            <a:endParaRPr lang="en-US"/>
          </a:p>
        </p:txBody>
      </p:sp>
      <p:pic>
        <p:nvPicPr>
          <p:cNvPr id="6" name="Content Placeholder 6" descr="Checkmark">
            <a:extLst>
              <a:ext uri="{FF2B5EF4-FFF2-40B4-BE49-F238E27FC236}">
                <a16:creationId xmlns:a16="http://schemas.microsoft.com/office/drawing/2014/main" id="{5D262216-6666-47B7-800D-49E5E85129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9600" y="496521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9252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ustom 1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002060"/>
      </a:hlink>
      <a:folHlink>
        <a:srgbClr val="00B050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2395</TotalTime>
  <Words>20</Words>
  <Application>Microsoft Office PowerPoint</Application>
  <PresentationFormat>On-screen Show (4:3)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Arial Black</vt:lpstr>
      <vt:lpstr>Calibri</vt:lpstr>
      <vt:lpstr>Wingdings</vt:lpstr>
      <vt:lpstr>Wingdings 2</vt:lpstr>
      <vt:lpstr>Civic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cse</dc:creator>
  <cp:lastModifiedBy>Aamir Cheema</cp:lastModifiedBy>
  <cp:revision>707</cp:revision>
  <dcterms:created xsi:type="dcterms:W3CDTF">2006-08-16T00:00:00Z</dcterms:created>
  <dcterms:modified xsi:type="dcterms:W3CDTF">2017-10-02T07:27:30Z</dcterms:modified>
</cp:coreProperties>
</file>