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2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2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EC68-D82F-44AA-8EBE-FA0CF63B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Given a binary search tree, which of the following will print elements in ascending order?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2E1BE-41D3-4A8E-AACA-B5F6225E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3A8A0-C77E-42EB-B6A8-988A3AE20F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4520534"/>
            <a:ext cx="8503920" cy="157851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An </a:t>
            </a:r>
            <a:r>
              <a:rPr lang="en-AU" dirty="0" err="1"/>
              <a:t>inorder</a:t>
            </a:r>
            <a:r>
              <a:rPr lang="en-AU" dirty="0"/>
              <a:t> traversal of this prints them in sorted order!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EE11EB-B098-4C2E-87E3-70DA0CCA2269}"/>
              </a:ext>
            </a:extLst>
          </p:cNvPr>
          <p:cNvCxnSpPr/>
          <p:nvPr/>
        </p:nvCxnSpPr>
        <p:spPr>
          <a:xfrm flipH="1">
            <a:off x="2436242" y="1356140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F65355-7A83-411E-AFD3-15C459151473}"/>
              </a:ext>
            </a:extLst>
          </p:cNvPr>
          <p:cNvCxnSpPr/>
          <p:nvPr/>
        </p:nvCxnSpPr>
        <p:spPr>
          <a:xfrm>
            <a:off x="3426842" y="1356140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594E1AD-1B23-4DF2-8FA3-9B59D8A6CFF8}"/>
              </a:ext>
            </a:extLst>
          </p:cNvPr>
          <p:cNvSpPr/>
          <p:nvPr/>
        </p:nvSpPr>
        <p:spPr>
          <a:xfrm>
            <a:off x="1826642" y="174955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F26546-22BE-437A-84C3-23B7F45BBDA3}"/>
              </a:ext>
            </a:extLst>
          </p:cNvPr>
          <p:cNvCxnSpPr/>
          <p:nvPr/>
        </p:nvCxnSpPr>
        <p:spPr>
          <a:xfrm flipH="1">
            <a:off x="1498765" y="2118140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2F3929-8DD7-48C3-AF09-F1FA5D1CF894}"/>
              </a:ext>
            </a:extLst>
          </p:cNvPr>
          <p:cNvCxnSpPr>
            <a:endCxn id="21" idx="0"/>
          </p:cNvCxnSpPr>
          <p:nvPr/>
        </p:nvCxnSpPr>
        <p:spPr>
          <a:xfrm>
            <a:off x="2436242" y="2118140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639EE-D52A-420C-B44A-77916D9706DD}"/>
              </a:ext>
            </a:extLst>
          </p:cNvPr>
          <p:cNvSpPr/>
          <p:nvPr/>
        </p:nvSpPr>
        <p:spPr>
          <a:xfrm>
            <a:off x="3851866" y="174955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110B99-3DF3-4A2D-BBE8-DCD629150D60}"/>
              </a:ext>
            </a:extLst>
          </p:cNvPr>
          <p:cNvCxnSpPr/>
          <p:nvPr/>
        </p:nvCxnSpPr>
        <p:spPr>
          <a:xfrm flipH="1">
            <a:off x="3523989" y="2118140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430195-067B-43F2-8264-6458ADE8E560}"/>
              </a:ext>
            </a:extLst>
          </p:cNvPr>
          <p:cNvCxnSpPr/>
          <p:nvPr/>
        </p:nvCxnSpPr>
        <p:spPr>
          <a:xfrm>
            <a:off x="4461466" y="2118140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842FE-FF37-4D56-9411-A69AEAC1CCFF}"/>
              </a:ext>
            </a:extLst>
          </p:cNvPr>
          <p:cNvSpPr/>
          <p:nvPr/>
        </p:nvSpPr>
        <p:spPr>
          <a:xfrm>
            <a:off x="880066" y="2493355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C1416D-B779-4C79-BA73-ECAEAAB00BB5}"/>
              </a:ext>
            </a:extLst>
          </p:cNvPr>
          <p:cNvCxnSpPr/>
          <p:nvPr/>
        </p:nvCxnSpPr>
        <p:spPr>
          <a:xfrm flipH="1">
            <a:off x="552189" y="2861943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201129-1B8C-469F-9A08-97C330DB0040}"/>
              </a:ext>
            </a:extLst>
          </p:cNvPr>
          <p:cNvCxnSpPr/>
          <p:nvPr/>
        </p:nvCxnSpPr>
        <p:spPr>
          <a:xfrm>
            <a:off x="1489666" y="2861943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84324-DD9E-4171-B2B8-81B252536EBD}"/>
              </a:ext>
            </a:extLst>
          </p:cNvPr>
          <p:cNvSpPr/>
          <p:nvPr/>
        </p:nvSpPr>
        <p:spPr>
          <a:xfrm>
            <a:off x="18789" y="323715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3B194D-4A80-43F2-BE73-FE17FB7F94DD}"/>
              </a:ext>
            </a:extLst>
          </p:cNvPr>
          <p:cNvSpPr/>
          <p:nvPr/>
        </p:nvSpPr>
        <p:spPr>
          <a:xfrm>
            <a:off x="1466589" y="323715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D8A95F-4D19-4BCD-B5DF-8DB48D36D851}"/>
              </a:ext>
            </a:extLst>
          </p:cNvPr>
          <p:cNvSpPr/>
          <p:nvPr/>
        </p:nvSpPr>
        <p:spPr>
          <a:xfrm>
            <a:off x="3383127" y="2509277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FBBBDC-6F38-4AA7-A7AC-45EABF575504}"/>
              </a:ext>
            </a:extLst>
          </p:cNvPr>
          <p:cNvSpPr/>
          <p:nvPr/>
        </p:nvSpPr>
        <p:spPr>
          <a:xfrm>
            <a:off x="4662439" y="2509277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EA83-C0F0-4113-A1D7-548CA5243573}"/>
              </a:ext>
            </a:extLst>
          </p:cNvPr>
          <p:cNvSpPr/>
          <p:nvPr/>
        </p:nvSpPr>
        <p:spPr>
          <a:xfrm>
            <a:off x="2556466" y="2542161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535260-2396-4DED-8C47-E822216E66A4}"/>
              </a:ext>
            </a:extLst>
          </p:cNvPr>
          <p:cNvCxnSpPr/>
          <p:nvPr/>
        </p:nvCxnSpPr>
        <p:spPr>
          <a:xfrm flipH="1">
            <a:off x="2392527" y="2910749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F55190-36E0-4B02-BEB6-4E852EC2111A}"/>
              </a:ext>
            </a:extLst>
          </p:cNvPr>
          <p:cNvCxnSpPr/>
          <p:nvPr/>
        </p:nvCxnSpPr>
        <p:spPr>
          <a:xfrm>
            <a:off x="3166066" y="2910749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EBF09-0FE5-415D-8559-8621D87BE32B}"/>
              </a:ext>
            </a:extLst>
          </p:cNvPr>
          <p:cNvSpPr/>
          <p:nvPr/>
        </p:nvSpPr>
        <p:spPr>
          <a:xfrm>
            <a:off x="2228589" y="3285964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434A4-DBE8-4466-B231-2BAE07CBB9C0}"/>
              </a:ext>
            </a:extLst>
          </p:cNvPr>
          <p:cNvSpPr/>
          <p:nvPr/>
        </p:nvSpPr>
        <p:spPr>
          <a:xfrm>
            <a:off x="3142989" y="3285964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4F3FDF-9A11-4A5B-862A-AF0306461185}"/>
              </a:ext>
            </a:extLst>
          </p:cNvPr>
          <p:cNvSpPr/>
          <p:nvPr/>
        </p:nvSpPr>
        <p:spPr>
          <a:xfrm>
            <a:off x="2817242" y="98755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8741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F16E-8364-4A3A-A3A0-B9170960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What does function F() do? F(</a:t>
            </a:r>
            <a:r>
              <a:rPr lang="en-AU" sz="1800" dirty="0" err="1"/>
              <a:t>nilTree</a:t>
            </a:r>
            <a:r>
              <a:rPr lang="en-AU" sz="1800" dirty="0"/>
              <a:t>) = </a:t>
            </a:r>
            <a:r>
              <a:rPr lang="en-AU" sz="1800" dirty="0" err="1"/>
              <a:t>nilTree</a:t>
            </a:r>
            <a:r>
              <a:rPr lang="en-AU" sz="1800" dirty="0"/>
              <a:t> | F(fork (e, L, R) = fork (e, F(R), F(L))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EE368-7CEB-471D-8E42-D9AA4FF5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5D455-58B4-4BFC-9FB3-8711F14C52F1}"/>
              </a:ext>
            </a:extLst>
          </p:cNvPr>
          <p:cNvSpPr/>
          <p:nvPr/>
        </p:nvSpPr>
        <p:spPr>
          <a:xfrm>
            <a:off x="2817242" y="98755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F770E-FED2-4346-9B35-CA5C56B6F853}"/>
              </a:ext>
            </a:extLst>
          </p:cNvPr>
          <p:cNvCxnSpPr/>
          <p:nvPr/>
        </p:nvCxnSpPr>
        <p:spPr>
          <a:xfrm flipH="1">
            <a:off x="2436242" y="1356140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47AF9-0577-4471-9E47-C3A17E486DE0}"/>
              </a:ext>
            </a:extLst>
          </p:cNvPr>
          <p:cNvCxnSpPr/>
          <p:nvPr/>
        </p:nvCxnSpPr>
        <p:spPr>
          <a:xfrm>
            <a:off x="3426842" y="1356140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BF00A5-642E-4705-BC60-3DCFB9B35702}"/>
              </a:ext>
            </a:extLst>
          </p:cNvPr>
          <p:cNvSpPr/>
          <p:nvPr/>
        </p:nvSpPr>
        <p:spPr>
          <a:xfrm>
            <a:off x="1826642" y="174955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8B339-E6E4-4935-84E6-15E07E0B6AD9}"/>
              </a:ext>
            </a:extLst>
          </p:cNvPr>
          <p:cNvCxnSpPr/>
          <p:nvPr/>
        </p:nvCxnSpPr>
        <p:spPr>
          <a:xfrm flipH="1">
            <a:off x="1498765" y="2118140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223E98-E107-43E1-82E8-8BCDB8FF835C}"/>
              </a:ext>
            </a:extLst>
          </p:cNvPr>
          <p:cNvCxnSpPr>
            <a:endCxn id="21" idx="0"/>
          </p:cNvCxnSpPr>
          <p:nvPr/>
        </p:nvCxnSpPr>
        <p:spPr>
          <a:xfrm>
            <a:off x="2436242" y="2118140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514E73-4A95-4CA7-9F13-A9136A0C5ED0}"/>
              </a:ext>
            </a:extLst>
          </p:cNvPr>
          <p:cNvSpPr/>
          <p:nvPr/>
        </p:nvSpPr>
        <p:spPr>
          <a:xfrm>
            <a:off x="3851866" y="174955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2FD3A4-C3F8-4BF3-8EDF-460C895667A9}"/>
              </a:ext>
            </a:extLst>
          </p:cNvPr>
          <p:cNvCxnSpPr/>
          <p:nvPr/>
        </p:nvCxnSpPr>
        <p:spPr>
          <a:xfrm flipH="1">
            <a:off x="3523989" y="2118140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D2D1A1-0C63-42D8-8C49-7FF17C592573}"/>
              </a:ext>
            </a:extLst>
          </p:cNvPr>
          <p:cNvCxnSpPr/>
          <p:nvPr/>
        </p:nvCxnSpPr>
        <p:spPr>
          <a:xfrm>
            <a:off x="4461466" y="2118140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E3BB2-D620-4D21-9E3A-24026B82D991}"/>
              </a:ext>
            </a:extLst>
          </p:cNvPr>
          <p:cNvSpPr/>
          <p:nvPr/>
        </p:nvSpPr>
        <p:spPr>
          <a:xfrm>
            <a:off x="880066" y="2493355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15100A-0439-4F81-977D-69D6C30C0F6F}"/>
              </a:ext>
            </a:extLst>
          </p:cNvPr>
          <p:cNvCxnSpPr/>
          <p:nvPr/>
        </p:nvCxnSpPr>
        <p:spPr>
          <a:xfrm flipH="1">
            <a:off x="552189" y="2861943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8325F7-EC04-46D9-AD08-DE584CEA3DFF}"/>
              </a:ext>
            </a:extLst>
          </p:cNvPr>
          <p:cNvCxnSpPr/>
          <p:nvPr/>
        </p:nvCxnSpPr>
        <p:spPr>
          <a:xfrm>
            <a:off x="1489666" y="2861943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B846D76-6C77-4616-B6CA-80DC82406B83}"/>
              </a:ext>
            </a:extLst>
          </p:cNvPr>
          <p:cNvSpPr/>
          <p:nvPr/>
        </p:nvSpPr>
        <p:spPr>
          <a:xfrm>
            <a:off x="18789" y="323715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A2F8D-DABB-4FDB-85B8-5E53CB7D7169}"/>
              </a:ext>
            </a:extLst>
          </p:cNvPr>
          <p:cNvSpPr/>
          <p:nvPr/>
        </p:nvSpPr>
        <p:spPr>
          <a:xfrm>
            <a:off x="1466589" y="323715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0BEE49-9131-4599-A499-157E039E3630}"/>
              </a:ext>
            </a:extLst>
          </p:cNvPr>
          <p:cNvSpPr/>
          <p:nvPr/>
        </p:nvSpPr>
        <p:spPr>
          <a:xfrm>
            <a:off x="3383127" y="2509277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7F63A-A8DA-4C8C-B469-1D8C184CC868}"/>
              </a:ext>
            </a:extLst>
          </p:cNvPr>
          <p:cNvSpPr/>
          <p:nvPr/>
        </p:nvSpPr>
        <p:spPr>
          <a:xfrm>
            <a:off x="4662439" y="2509277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9D773-DE1B-4829-ADF0-EDE9626D265F}"/>
              </a:ext>
            </a:extLst>
          </p:cNvPr>
          <p:cNvSpPr/>
          <p:nvPr/>
        </p:nvSpPr>
        <p:spPr>
          <a:xfrm>
            <a:off x="2556466" y="2542161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5AAF83-3439-4927-B306-81C0F3C973C2}"/>
              </a:ext>
            </a:extLst>
          </p:cNvPr>
          <p:cNvCxnSpPr/>
          <p:nvPr/>
        </p:nvCxnSpPr>
        <p:spPr>
          <a:xfrm flipH="1">
            <a:off x="2392527" y="2910749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AD4D52-AAAD-4FD3-8B54-8A5A1C47C3F2}"/>
              </a:ext>
            </a:extLst>
          </p:cNvPr>
          <p:cNvCxnSpPr/>
          <p:nvPr/>
        </p:nvCxnSpPr>
        <p:spPr>
          <a:xfrm>
            <a:off x="3166066" y="2910749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575D4D-4E9F-4ED7-947C-30E9CA065C44}"/>
              </a:ext>
            </a:extLst>
          </p:cNvPr>
          <p:cNvSpPr/>
          <p:nvPr/>
        </p:nvSpPr>
        <p:spPr>
          <a:xfrm>
            <a:off x="2228589" y="3285964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B9DE0F-EF50-4B9D-A43F-1491F9B93F1D}"/>
              </a:ext>
            </a:extLst>
          </p:cNvPr>
          <p:cNvSpPr/>
          <p:nvPr/>
        </p:nvSpPr>
        <p:spPr>
          <a:xfrm>
            <a:off x="3142989" y="3285964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A88F23-1AB7-4BCE-B320-69E6E904CD07}"/>
              </a:ext>
            </a:extLst>
          </p:cNvPr>
          <p:cNvSpPr/>
          <p:nvPr/>
        </p:nvSpPr>
        <p:spPr>
          <a:xfrm>
            <a:off x="5461422" y="3265236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3A4EB7-289C-4DCC-A4EC-9E86B70FDECE}"/>
              </a:ext>
            </a:extLst>
          </p:cNvPr>
          <p:cNvCxnSpPr/>
          <p:nvPr/>
        </p:nvCxnSpPr>
        <p:spPr>
          <a:xfrm flipH="1">
            <a:off x="5089956" y="3660403"/>
            <a:ext cx="371467" cy="42178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9AEBFE-9911-477C-8E10-321B887A90F3}"/>
              </a:ext>
            </a:extLst>
          </p:cNvPr>
          <p:cNvCxnSpPr/>
          <p:nvPr/>
        </p:nvCxnSpPr>
        <p:spPr>
          <a:xfrm>
            <a:off x="6055768" y="3660403"/>
            <a:ext cx="414388" cy="42178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32D7DA-A8B4-40B6-8E50-7143A33F6FF6}"/>
              </a:ext>
            </a:extLst>
          </p:cNvPr>
          <p:cNvSpPr/>
          <p:nvPr/>
        </p:nvSpPr>
        <p:spPr>
          <a:xfrm>
            <a:off x="6470156" y="4092153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A12220-745C-49D4-9A91-96F485BD877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004399" y="4467807"/>
            <a:ext cx="397516" cy="408466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08A7D3-9CEF-4E04-A1BE-D1B7665CEA50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287212" y="4487320"/>
            <a:ext cx="297173" cy="416130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047F17-EFFA-4B6B-80D5-6C6D63A2A34A}"/>
              </a:ext>
            </a:extLst>
          </p:cNvPr>
          <p:cNvSpPr/>
          <p:nvPr/>
        </p:nvSpPr>
        <p:spPr>
          <a:xfrm>
            <a:off x="4495610" y="4055570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62AE21-77EC-47ED-8BB9-9CBEE50D0502}"/>
              </a:ext>
            </a:extLst>
          </p:cNvPr>
          <p:cNvCxnSpPr/>
          <p:nvPr/>
        </p:nvCxnSpPr>
        <p:spPr>
          <a:xfrm flipH="1">
            <a:off x="4175937" y="4450737"/>
            <a:ext cx="319672" cy="402272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C26998-A6D5-45B8-9E4E-BD9066982575}"/>
              </a:ext>
            </a:extLst>
          </p:cNvPr>
          <p:cNvCxnSpPr/>
          <p:nvPr/>
        </p:nvCxnSpPr>
        <p:spPr>
          <a:xfrm>
            <a:off x="5089955" y="4450737"/>
            <a:ext cx="391889" cy="402272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7A5FC-DE78-41BA-A63D-D8C1D35BECCD}"/>
              </a:ext>
            </a:extLst>
          </p:cNvPr>
          <p:cNvSpPr/>
          <p:nvPr/>
        </p:nvSpPr>
        <p:spPr>
          <a:xfrm>
            <a:off x="7104742" y="4876273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0CA77E-5ADB-4F67-B8D5-1043FD0D6DE7}"/>
              </a:ext>
            </a:extLst>
          </p:cNvPr>
          <p:cNvCxnSpPr>
            <a:cxnSpLocks/>
          </p:cNvCxnSpPr>
          <p:nvPr/>
        </p:nvCxnSpPr>
        <p:spPr>
          <a:xfrm flipH="1">
            <a:off x="7053841" y="5265246"/>
            <a:ext cx="199814" cy="445454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7AF198A-0546-42B0-9CDF-425CF5A91354}"/>
              </a:ext>
            </a:extLst>
          </p:cNvPr>
          <p:cNvSpPr/>
          <p:nvPr/>
        </p:nvSpPr>
        <p:spPr>
          <a:xfrm>
            <a:off x="4038600" y="4870079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F5BF0-F60F-4009-86B4-58C8D7D84A4F}"/>
              </a:ext>
            </a:extLst>
          </p:cNvPr>
          <p:cNvSpPr/>
          <p:nvPr/>
        </p:nvSpPr>
        <p:spPr>
          <a:xfrm>
            <a:off x="5285899" y="4870079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A03D04-32B2-4458-AE2F-83EF0C5AC42A}"/>
              </a:ext>
            </a:extLst>
          </p:cNvPr>
          <p:cNvSpPr/>
          <p:nvPr/>
        </p:nvSpPr>
        <p:spPr>
          <a:xfrm>
            <a:off x="5990039" y="4903450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E40E4D-97FB-4C6B-8258-EC05C26EF76D}"/>
              </a:ext>
            </a:extLst>
          </p:cNvPr>
          <p:cNvCxnSpPr>
            <a:cxnSpLocks/>
          </p:cNvCxnSpPr>
          <p:nvPr/>
        </p:nvCxnSpPr>
        <p:spPr>
          <a:xfrm flipH="1">
            <a:off x="5520028" y="5298617"/>
            <a:ext cx="551726" cy="442133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F87EB4-C7C8-481B-8502-DD24235CD06E}"/>
              </a:ext>
            </a:extLst>
          </p:cNvPr>
          <p:cNvCxnSpPr>
            <a:cxnSpLocks/>
          </p:cNvCxnSpPr>
          <p:nvPr/>
        </p:nvCxnSpPr>
        <p:spPr>
          <a:xfrm>
            <a:off x="6274211" y="5338478"/>
            <a:ext cx="137336" cy="371402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3F1495-CFC0-4EAC-8C86-A4CF16E34CF6}"/>
              </a:ext>
            </a:extLst>
          </p:cNvPr>
          <p:cNvSpPr/>
          <p:nvPr/>
        </p:nvSpPr>
        <p:spPr>
          <a:xfrm>
            <a:off x="4967655" y="5740750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1BA264-B439-463C-9484-BB2C23ED6AA4}"/>
              </a:ext>
            </a:extLst>
          </p:cNvPr>
          <p:cNvSpPr/>
          <p:nvPr/>
        </p:nvSpPr>
        <p:spPr>
          <a:xfrm>
            <a:off x="5958255" y="5740750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5E68FF-561C-4585-881F-AF6625445FB6}"/>
              </a:ext>
            </a:extLst>
          </p:cNvPr>
          <p:cNvSpPr/>
          <p:nvPr/>
        </p:nvSpPr>
        <p:spPr>
          <a:xfrm>
            <a:off x="6667660" y="5757551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A10766-8016-4583-8AD4-9C669721EE5B}"/>
              </a:ext>
            </a:extLst>
          </p:cNvPr>
          <p:cNvSpPr/>
          <p:nvPr/>
        </p:nvSpPr>
        <p:spPr>
          <a:xfrm>
            <a:off x="7543800" y="5757550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12C049-7B21-42C2-A2B3-DBF26F648A3F}"/>
              </a:ext>
            </a:extLst>
          </p:cNvPr>
          <p:cNvCxnSpPr>
            <a:cxnSpLocks/>
          </p:cNvCxnSpPr>
          <p:nvPr/>
        </p:nvCxnSpPr>
        <p:spPr>
          <a:xfrm>
            <a:off x="7666379" y="5265246"/>
            <a:ext cx="471767" cy="475504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843F853-6574-4A4D-938F-075749C5DF52}"/>
              </a:ext>
            </a:extLst>
          </p:cNvPr>
          <p:cNvSpPr/>
          <p:nvPr/>
        </p:nvSpPr>
        <p:spPr>
          <a:xfrm>
            <a:off x="4175937" y="3237158"/>
            <a:ext cx="1016790" cy="49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F(tree)</a:t>
            </a:r>
          </a:p>
        </p:txBody>
      </p:sp>
    </p:spTree>
    <p:extLst>
      <p:ext uri="{BB962C8B-B14F-4D97-AF65-F5344CB8AC3E}">
        <p14:creationId xmlns:p14="http://schemas.microsoft.com/office/powerpoint/2010/main" val="18267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7" grpId="0" animBg="1"/>
      <p:bldP spid="48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F16E-8364-4A3A-A3A0-B9170960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Let F() produce mirror image of a tree. What will </a:t>
            </a:r>
            <a:r>
              <a:rPr lang="en-AU" sz="2000" dirty="0" err="1"/>
              <a:t>inorder</a:t>
            </a:r>
            <a:r>
              <a:rPr lang="en-AU" sz="2000" dirty="0"/>
              <a:t>(F(Tree)) for following tree print?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EE368-7CEB-471D-8E42-D9AA4FF5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2</a:t>
            </a:r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F75FDE-662C-4F27-88EE-F38EAFB79A38}"/>
              </a:ext>
            </a:extLst>
          </p:cNvPr>
          <p:cNvGrpSpPr/>
          <p:nvPr/>
        </p:nvGrpSpPr>
        <p:grpSpPr>
          <a:xfrm>
            <a:off x="0" y="1143000"/>
            <a:ext cx="5121796" cy="3635326"/>
            <a:chOff x="249547" y="1997112"/>
            <a:chExt cx="5253250" cy="339081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45F1A8-07B6-4C5F-A343-D3029FA34F30}"/>
                </a:ext>
              </a:extLst>
            </p:cNvPr>
            <p:cNvSpPr/>
            <p:nvPr/>
          </p:nvSpPr>
          <p:spPr>
            <a:xfrm>
              <a:off x="3048000" y="1997112"/>
              <a:ext cx="609600" cy="368588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1A32A8D-58BA-497E-A55F-94DDC178ACF6}"/>
                </a:ext>
              </a:extLst>
            </p:cNvPr>
            <p:cNvCxnSpPr/>
            <p:nvPr/>
          </p:nvCxnSpPr>
          <p:spPr>
            <a:xfrm flipH="1">
              <a:off x="2667000" y="2365700"/>
              <a:ext cx="381001" cy="393412"/>
            </a:xfrm>
            <a:prstGeom prst="straightConnector1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771BC0E-43AF-4CBF-A926-CA5863BDC9E8}"/>
                </a:ext>
              </a:extLst>
            </p:cNvPr>
            <p:cNvCxnSpPr/>
            <p:nvPr/>
          </p:nvCxnSpPr>
          <p:spPr>
            <a:xfrm>
              <a:off x="3657600" y="2365700"/>
              <a:ext cx="425024" cy="393412"/>
            </a:xfrm>
            <a:prstGeom prst="straightConnector1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F99285-5727-48AA-B16D-1B5D97EA23F1}"/>
                </a:ext>
              </a:extLst>
            </p:cNvPr>
            <p:cNvSpPr/>
            <p:nvPr/>
          </p:nvSpPr>
          <p:spPr>
            <a:xfrm>
              <a:off x="2057400" y="2759112"/>
              <a:ext cx="609600" cy="368588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847219A-79EB-4ED1-818D-ADAD9E0AAE27}"/>
                </a:ext>
              </a:extLst>
            </p:cNvPr>
            <p:cNvCxnSpPr/>
            <p:nvPr/>
          </p:nvCxnSpPr>
          <p:spPr>
            <a:xfrm flipH="1">
              <a:off x="1729523" y="3127700"/>
              <a:ext cx="327877" cy="375215"/>
            </a:xfrm>
            <a:prstGeom prst="straightConnector1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3AA802-9BE3-43F8-BDD3-3DFD1886215E}"/>
                </a:ext>
              </a:extLst>
            </p:cNvPr>
            <p:cNvCxnSpPr>
              <a:endCxn id="42" idx="0"/>
            </p:cNvCxnSpPr>
            <p:nvPr/>
          </p:nvCxnSpPr>
          <p:spPr>
            <a:xfrm>
              <a:off x="2667000" y="3127700"/>
              <a:ext cx="425024" cy="424021"/>
            </a:xfrm>
            <a:prstGeom prst="straightConnector1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286A23-A345-4DD1-B19B-320D6851844B}"/>
                </a:ext>
              </a:extLst>
            </p:cNvPr>
            <p:cNvSpPr/>
            <p:nvPr/>
          </p:nvSpPr>
          <p:spPr>
            <a:xfrm>
              <a:off x="4082624" y="2759112"/>
              <a:ext cx="609600" cy="368588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447ABEF-724E-4D4F-A4BA-B48677704FB5}"/>
                </a:ext>
              </a:extLst>
            </p:cNvPr>
            <p:cNvCxnSpPr/>
            <p:nvPr/>
          </p:nvCxnSpPr>
          <p:spPr>
            <a:xfrm flipH="1">
              <a:off x="3754747" y="3127700"/>
              <a:ext cx="327877" cy="375215"/>
            </a:xfrm>
            <a:prstGeom prst="straightConnector1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DFE7027-D60A-4248-8222-0D74C9CCE127}"/>
                </a:ext>
              </a:extLst>
            </p:cNvPr>
            <p:cNvCxnSpPr/>
            <p:nvPr/>
          </p:nvCxnSpPr>
          <p:spPr>
            <a:xfrm>
              <a:off x="4692224" y="3127700"/>
              <a:ext cx="401947" cy="375215"/>
            </a:xfrm>
            <a:prstGeom prst="straightConnector1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CCDADD-EEF5-4918-A7BC-0EEB51688766}"/>
                </a:ext>
              </a:extLst>
            </p:cNvPr>
            <p:cNvSpPr/>
            <p:nvPr/>
          </p:nvSpPr>
          <p:spPr>
            <a:xfrm>
              <a:off x="1110824" y="3502915"/>
              <a:ext cx="609600" cy="368588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C42CA6-76E0-4193-9BE0-7B237E65AD76}"/>
                </a:ext>
              </a:extLst>
            </p:cNvPr>
            <p:cNvCxnSpPr/>
            <p:nvPr/>
          </p:nvCxnSpPr>
          <p:spPr>
            <a:xfrm flipH="1">
              <a:off x="782947" y="3871503"/>
              <a:ext cx="327877" cy="375215"/>
            </a:xfrm>
            <a:prstGeom prst="straightConnector1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AC2BB6-A780-4838-A589-CC6F1EAC776B}"/>
                </a:ext>
              </a:extLst>
            </p:cNvPr>
            <p:cNvCxnSpPr/>
            <p:nvPr/>
          </p:nvCxnSpPr>
          <p:spPr>
            <a:xfrm>
              <a:off x="1720424" y="3871503"/>
              <a:ext cx="401947" cy="375215"/>
            </a:xfrm>
            <a:prstGeom prst="straightConnector1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8FF62EA-F8EE-46CD-B285-5E3E51510839}"/>
                </a:ext>
              </a:extLst>
            </p:cNvPr>
            <p:cNvSpPr/>
            <p:nvPr/>
          </p:nvSpPr>
          <p:spPr>
            <a:xfrm>
              <a:off x="249547" y="4246718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CEA5F9-DDC0-4F89-B5D6-E0D188E5C633}"/>
                </a:ext>
              </a:extLst>
            </p:cNvPr>
            <p:cNvSpPr/>
            <p:nvPr/>
          </p:nvSpPr>
          <p:spPr>
            <a:xfrm>
              <a:off x="3613885" y="3518837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07B690-3D94-4A67-BF2A-D4FD1770E502}"/>
                </a:ext>
              </a:extLst>
            </p:cNvPr>
            <p:cNvSpPr/>
            <p:nvPr/>
          </p:nvSpPr>
          <p:spPr>
            <a:xfrm>
              <a:off x="4893197" y="3518837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6A707AC-62E9-4C46-A32F-3D3A6EC4ED29}"/>
                </a:ext>
              </a:extLst>
            </p:cNvPr>
            <p:cNvSpPr/>
            <p:nvPr/>
          </p:nvSpPr>
          <p:spPr>
            <a:xfrm>
              <a:off x="2787224" y="3551721"/>
              <a:ext cx="609600" cy="368588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A990D88-3F84-4602-92A8-0FBCBB3C5674}"/>
                </a:ext>
              </a:extLst>
            </p:cNvPr>
            <p:cNvCxnSpPr/>
            <p:nvPr/>
          </p:nvCxnSpPr>
          <p:spPr>
            <a:xfrm flipH="1">
              <a:off x="2623285" y="3920309"/>
              <a:ext cx="163940" cy="375215"/>
            </a:xfrm>
            <a:prstGeom prst="straightConnector1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6728394-A174-42C2-BAF5-995D6D3091DA}"/>
                </a:ext>
              </a:extLst>
            </p:cNvPr>
            <p:cNvCxnSpPr/>
            <p:nvPr/>
          </p:nvCxnSpPr>
          <p:spPr>
            <a:xfrm>
              <a:off x="3396824" y="3920309"/>
              <a:ext cx="401947" cy="375215"/>
            </a:xfrm>
            <a:prstGeom prst="straightConnector1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F634E0-01FD-4187-9992-B49C3185697D}"/>
                </a:ext>
              </a:extLst>
            </p:cNvPr>
            <p:cNvSpPr/>
            <p:nvPr/>
          </p:nvSpPr>
          <p:spPr>
            <a:xfrm>
              <a:off x="2459347" y="4295524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15A8FB-CBD3-4BB0-9E5F-8296F629AED4}"/>
                </a:ext>
              </a:extLst>
            </p:cNvPr>
            <p:cNvSpPr/>
            <p:nvPr/>
          </p:nvSpPr>
          <p:spPr>
            <a:xfrm>
              <a:off x="3373747" y="4295524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59C22C-8B79-4F5B-80B7-B1428AD18EEF}"/>
                </a:ext>
              </a:extLst>
            </p:cNvPr>
            <p:cNvSpPr/>
            <p:nvPr/>
          </p:nvSpPr>
          <p:spPr>
            <a:xfrm>
              <a:off x="1734234" y="4265507"/>
              <a:ext cx="609600" cy="368588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15313B-961B-4E77-A8A7-8865D443F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7162" y="4634095"/>
              <a:ext cx="302361" cy="385243"/>
            </a:xfrm>
            <a:prstGeom prst="straightConnector1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5F2B7BE-DA8D-450D-82E5-F548997F4C9F}"/>
                </a:ext>
              </a:extLst>
            </p:cNvPr>
            <p:cNvCxnSpPr/>
            <p:nvPr/>
          </p:nvCxnSpPr>
          <p:spPr>
            <a:xfrm>
              <a:off x="2200701" y="4644123"/>
              <a:ext cx="401947" cy="375215"/>
            </a:xfrm>
            <a:prstGeom prst="straightConnector1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460723-913F-4465-83D5-84F54D01226D}"/>
                </a:ext>
              </a:extLst>
            </p:cNvPr>
            <p:cNvSpPr/>
            <p:nvPr/>
          </p:nvSpPr>
          <p:spPr>
            <a:xfrm>
              <a:off x="1263224" y="5019338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B7D0CDC-777C-4553-B552-03831278F803}"/>
                </a:ext>
              </a:extLst>
            </p:cNvPr>
            <p:cNvSpPr/>
            <p:nvPr/>
          </p:nvSpPr>
          <p:spPr>
            <a:xfrm>
              <a:off x="2177624" y="5019338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98DF2BA-0C31-4457-8497-51CE1A7FF8C3}"/>
              </a:ext>
            </a:extLst>
          </p:cNvPr>
          <p:cNvSpPr/>
          <p:nvPr/>
        </p:nvSpPr>
        <p:spPr>
          <a:xfrm>
            <a:off x="6665967" y="2428183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5D5697-4EBF-42B7-BA36-09E9F8892CCB}"/>
              </a:ext>
            </a:extLst>
          </p:cNvPr>
          <p:cNvCxnSpPr/>
          <p:nvPr/>
        </p:nvCxnSpPr>
        <p:spPr>
          <a:xfrm flipH="1">
            <a:off x="6294501" y="2823350"/>
            <a:ext cx="371467" cy="42178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94A368-3A14-462B-A56F-46D0BAA00277}"/>
              </a:ext>
            </a:extLst>
          </p:cNvPr>
          <p:cNvCxnSpPr/>
          <p:nvPr/>
        </p:nvCxnSpPr>
        <p:spPr>
          <a:xfrm>
            <a:off x="7260313" y="2823350"/>
            <a:ext cx="414388" cy="42178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462791A-E02A-493D-9D80-7FC92DAAF524}"/>
              </a:ext>
            </a:extLst>
          </p:cNvPr>
          <p:cNvSpPr/>
          <p:nvPr/>
        </p:nvSpPr>
        <p:spPr>
          <a:xfrm>
            <a:off x="7674701" y="3255100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4802B6-260E-4CD0-857C-A2EC2E5293A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208944" y="3630754"/>
            <a:ext cx="397516" cy="408466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06B926-6270-4459-A14B-06D838E1A847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7491757" y="3650267"/>
            <a:ext cx="297173" cy="416130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B0648B0-C0D9-46C4-984E-B5EBF9802ADF}"/>
              </a:ext>
            </a:extLst>
          </p:cNvPr>
          <p:cNvSpPr/>
          <p:nvPr/>
        </p:nvSpPr>
        <p:spPr>
          <a:xfrm>
            <a:off x="5700155" y="3218517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E22B8C-A2AF-4477-B639-7BC5C1156359}"/>
              </a:ext>
            </a:extLst>
          </p:cNvPr>
          <p:cNvCxnSpPr/>
          <p:nvPr/>
        </p:nvCxnSpPr>
        <p:spPr>
          <a:xfrm flipH="1">
            <a:off x="5380482" y="3613684"/>
            <a:ext cx="319672" cy="402272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E66D4B-A289-4AB9-BBE2-AA99DFC19161}"/>
              </a:ext>
            </a:extLst>
          </p:cNvPr>
          <p:cNvCxnSpPr/>
          <p:nvPr/>
        </p:nvCxnSpPr>
        <p:spPr>
          <a:xfrm>
            <a:off x="6294500" y="3613684"/>
            <a:ext cx="391889" cy="402272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EDEB06E-EDD6-4649-8D7B-7A1B534C2D77}"/>
              </a:ext>
            </a:extLst>
          </p:cNvPr>
          <p:cNvSpPr/>
          <p:nvPr/>
        </p:nvSpPr>
        <p:spPr>
          <a:xfrm>
            <a:off x="8309287" y="4039220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9DC438-CEA7-424A-9FAE-3FA4F83B48A8}"/>
              </a:ext>
            </a:extLst>
          </p:cNvPr>
          <p:cNvCxnSpPr>
            <a:cxnSpLocks/>
          </p:cNvCxnSpPr>
          <p:nvPr/>
        </p:nvCxnSpPr>
        <p:spPr>
          <a:xfrm flipH="1">
            <a:off x="8258386" y="4428193"/>
            <a:ext cx="199814" cy="445454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C65FE23-C2F3-4FD3-BB9C-DB05F2C2B5B5}"/>
              </a:ext>
            </a:extLst>
          </p:cNvPr>
          <p:cNvSpPr/>
          <p:nvPr/>
        </p:nvSpPr>
        <p:spPr>
          <a:xfrm>
            <a:off x="5243145" y="4033026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04FB13-7A8B-49CE-BDA9-FEC5193F31B0}"/>
              </a:ext>
            </a:extLst>
          </p:cNvPr>
          <p:cNvSpPr/>
          <p:nvPr/>
        </p:nvSpPr>
        <p:spPr>
          <a:xfrm>
            <a:off x="6490444" y="4033026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0F4FED-0F96-44EA-B503-FD10027BCDAE}"/>
              </a:ext>
            </a:extLst>
          </p:cNvPr>
          <p:cNvSpPr/>
          <p:nvPr/>
        </p:nvSpPr>
        <p:spPr>
          <a:xfrm>
            <a:off x="7194584" y="4066397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412858-1FB2-4AF1-B52E-6F95BDE4B98C}"/>
              </a:ext>
            </a:extLst>
          </p:cNvPr>
          <p:cNvCxnSpPr>
            <a:cxnSpLocks/>
          </p:cNvCxnSpPr>
          <p:nvPr/>
        </p:nvCxnSpPr>
        <p:spPr>
          <a:xfrm flipH="1">
            <a:off x="6724573" y="4461564"/>
            <a:ext cx="551726" cy="442133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160F32-43B5-4361-B40B-DF753027E29F}"/>
              </a:ext>
            </a:extLst>
          </p:cNvPr>
          <p:cNvCxnSpPr>
            <a:cxnSpLocks/>
          </p:cNvCxnSpPr>
          <p:nvPr/>
        </p:nvCxnSpPr>
        <p:spPr>
          <a:xfrm>
            <a:off x="7478756" y="4501425"/>
            <a:ext cx="137336" cy="371402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195D1C-BB45-4F75-8BA8-DFC013631A8F}"/>
              </a:ext>
            </a:extLst>
          </p:cNvPr>
          <p:cNvSpPr/>
          <p:nvPr/>
        </p:nvSpPr>
        <p:spPr>
          <a:xfrm>
            <a:off x="6172200" y="4903697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FF5E0C-9A38-40CA-ACD7-E3FDBAA3B59B}"/>
              </a:ext>
            </a:extLst>
          </p:cNvPr>
          <p:cNvSpPr/>
          <p:nvPr/>
        </p:nvSpPr>
        <p:spPr>
          <a:xfrm>
            <a:off x="7162800" y="4903697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82BC49-36E0-4DA1-B602-17AFF5F0FE56}"/>
              </a:ext>
            </a:extLst>
          </p:cNvPr>
          <p:cNvSpPr/>
          <p:nvPr/>
        </p:nvSpPr>
        <p:spPr>
          <a:xfrm>
            <a:off x="7879961" y="4893790"/>
            <a:ext cx="594346" cy="395167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3FADD1-67C5-4EE4-AA16-599C072E9123}"/>
              </a:ext>
            </a:extLst>
          </p:cNvPr>
          <p:cNvCxnSpPr>
            <a:cxnSpLocks/>
          </p:cNvCxnSpPr>
          <p:nvPr/>
        </p:nvCxnSpPr>
        <p:spPr>
          <a:xfrm flipH="1">
            <a:off x="7580574" y="5288957"/>
            <a:ext cx="294794" cy="413023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FE4FA21-703F-4912-9A0B-B86162BE102A}"/>
              </a:ext>
            </a:extLst>
          </p:cNvPr>
          <p:cNvCxnSpPr>
            <a:cxnSpLocks/>
          </p:cNvCxnSpPr>
          <p:nvPr/>
        </p:nvCxnSpPr>
        <p:spPr>
          <a:xfrm>
            <a:off x="8334756" y="5299708"/>
            <a:ext cx="391889" cy="402272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874CE9B-ECE0-4361-A635-21C4A9268786}"/>
              </a:ext>
            </a:extLst>
          </p:cNvPr>
          <p:cNvSpPr/>
          <p:nvPr/>
        </p:nvSpPr>
        <p:spPr>
          <a:xfrm>
            <a:off x="7420737" y="5701980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69EB85-3F49-4D0A-BEF7-82F49933BAFD}"/>
              </a:ext>
            </a:extLst>
          </p:cNvPr>
          <p:cNvSpPr/>
          <p:nvPr/>
        </p:nvSpPr>
        <p:spPr>
          <a:xfrm>
            <a:off x="8312256" y="5701980"/>
            <a:ext cx="594346" cy="39516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786D8A-0DDA-4C5C-BE37-A5487D0D35AE}"/>
              </a:ext>
            </a:extLst>
          </p:cNvPr>
          <p:cNvSpPr/>
          <p:nvPr/>
        </p:nvSpPr>
        <p:spPr>
          <a:xfrm>
            <a:off x="4114800" y="3448409"/>
            <a:ext cx="1265682" cy="501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F(Tree)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03E7BD-D9F9-43E8-B70A-ED7E14CE04CF}"/>
              </a:ext>
            </a:extLst>
          </p:cNvPr>
          <p:cNvSpPr txBox="1"/>
          <p:nvPr/>
        </p:nvSpPr>
        <p:spPr>
          <a:xfrm>
            <a:off x="520053" y="57019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Inorder</a:t>
            </a:r>
            <a:r>
              <a:rPr lang="en-AU" dirty="0"/>
              <a:t> traversal of F(tree) then is 6, 5, 3, 7, 8, 12</a:t>
            </a:r>
          </a:p>
        </p:txBody>
      </p:sp>
    </p:spTree>
    <p:extLst>
      <p:ext uri="{BB962C8B-B14F-4D97-AF65-F5344CB8AC3E}">
        <p14:creationId xmlns:p14="http://schemas.microsoft.com/office/powerpoint/2010/main" val="14502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1" grpId="0" animBg="1"/>
      <p:bldP spid="64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7" grpId="0" animBg="1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What will merge(L1,L2) as defined in last lecture produce where L1 = [4,9,1], L2=[3,5,2]?</a:t>
            </a:r>
            <a:endParaRPr lang="en-AU" sz="2400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Kahoot week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merge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;COMMENT: when at least one list is null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 COMMENT: when L1 not null and L2 not null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 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else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;if head(L1) &gt;= head(L2)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 tail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DF682-650C-46AB-B378-50DAE997EC97}"/>
              </a:ext>
            </a:extLst>
          </p:cNvPr>
          <p:cNvSpPr txBox="1"/>
          <p:nvPr/>
        </p:nvSpPr>
        <p:spPr>
          <a:xfrm>
            <a:off x="579281" y="50540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4F9517-B25A-4C67-A069-2C76A7928193}"/>
              </a:ext>
            </a:extLst>
          </p:cNvPr>
          <p:cNvSpPr/>
          <p:nvPr/>
        </p:nvSpPr>
        <p:spPr>
          <a:xfrm>
            <a:off x="1447800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021CE6-A76D-477A-B578-6AD3D0BF51E0}"/>
              </a:ext>
            </a:extLst>
          </p:cNvPr>
          <p:cNvSpPr/>
          <p:nvPr/>
        </p:nvSpPr>
        <p:spPr>
          <a:xfrm>
            <a:off x="20877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D0338-A2AB-47D6-A85E-C9BC7B7C81EA}"/>
              </a:ext>
            </a:extLst>
          </p:cNvPr>
          <p:cNvSpPr txBox="1"/>
          <p:nvPr/>
        </p:nvSpPr>
        <p:spPr>
          <a:xfrm>
            <a:off x="4389281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224531-7198-4D1D-9B41-92E90A50475E}"/>
              </a:ext>
            </a:extLst>
          </p:cNvPr>
          <p:cNvSpPr/>
          <p:nvPr/>
        </p:nvSpPr>
        <p:spPr>
          <a:xfrm>
            <a:off x="50595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A6755-157C-4208-825F-E3EAB4BA5DF6}"/>
              </a:ext>
            </a:extLst>
          </p:cNvPr>
          <p:cNvSpPr/>
          <p:nvPr/>
        </p:nvSpPr>
        <p:spPr>
          <a:xfrm>
            <a:off x="5699438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583E5-1C5F-46FC-BE62-B8638335BBC6}"/>
              </a:ext>
            </a:extLst>
          </p:cNvPr>
          <p:cNvSpPr/>
          <p:nvPr/>
        </p:nvSpPr>
        <p:spPr>
          <a:xfrm>
            <a:off x="63549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664019-AFFC-46BA-BB8C-334C898FF196}"/>
              </a:ext>
            </a:extLst>
          </p:cNvPr>
          <p:cNvSpPr/>
          <p:nvPr/>
        </p:nvSpPr>
        <p:spPr>
          <a:xfrm>
            <a:off x="3360178" y="5159754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1B15B-18EE-41A1-9D7B-7199CC423AA4}"/>
              </a:ext>
            </a:extLst>
          </p:cNvPr>
          <p:cNvSpPr/>
          <p:nvPr/>
        </p:nvSpPr>
        <p:spPr>
          <a:xfrm>
            <a:off x="69645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ED5C0A-841B-49C6-8F39-F23A3CF396CA}"/>
              </a:ext>
            </a:extLst>
          </p:cNvPr>
          <p:cNvSpPr/>
          <p:nvPr/>
        </p:nvSpPr>
        <p:spPr>
          <a:xfrm>
            <a:off x="2692051" y="5189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77653-73A5-4B70-AE9B-C1B9A140390B}"/>
              </a:ext>
            </a:extLst>
          </p:cNvPr>
          <p:cNvSpPr txBox="1"/>
          <p:nvPr/>
        </p:nvSpPr>
        <p:spPr>
          <a:xfrm>
            <a:off x="746493" y="5663625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merge(L1,L2)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22CAD9-E7FA-4894-9606-0393ACBC3C4B}"/>
              </a:ext>
            </a:extLst>
          </p:cNvPr>
          <p:cNvSpPr/>
          <p:nvPr/>
        </p:nvSpPr>
        <p:spPr>
          <a:xfrm>
            <a:off x="3779681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92BC1A-2E92-4026-B861-2E116D064A1E}"/>
              </a:ext>
            </a:extLst>
          </p:cNvPr>
          <p:cNvSpPr/>
          <p:nvPr/>
        </p:nvSpPr>
        <p:spPr>
          <a:xfrm>
            <a:off x="44196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0CB784-2053-46E8-AA6A-99A97DA7C9D3}"/>
              </a:ext>
            </a:extLst>
          </p:cNvPr>
          <p:cNvSpPr/>
          <p:nvPr/>
        </p:nvSpPr>
        <p:spPr>
          <a:xfrm>
            <a:off x="50292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0F9A19-1AF7-400D-8631-780916DADD95}"/>
              </a:ext>
            </a:extLst>
          </p:cNvPr>
          <p:cNvSpPr/>
          <p:nvPr/>
        </p:nvSpPr>
        <p:spPr>
          <a:xfrm>
            <a:off x="5669119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BCF579-3729-46B8-9EC2-E34A2703FBC2}"/>
              </a:ext>
            </a:extLst>
          </p:cNvPr>
          <p:cNvSpPr/>
          <p:nvPr/>
        </p:nvSpPr>
        <p:spPr>
          <a:xfrm>
            <a:off x="63246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50AAA5-4144-4767-BCD0-5B822ED35748}"/>
              </a:ext>
            </a:extLst>
          </p:cNvPr>
          <p:cNvSpPr/>
          <p:nvPr/>
        </p:nvSpPr>
        <p:spPr>
          <a:xfrm>
            <a:off x="7574119" y="577171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B3182E-3DD1-499F-A817-52A880FC36E6}"/>
              </a:ext>
            </a:extLst>
          </p:cNvPr>
          <p:cNvSpPr/>
          <p:nvPr/>
        </p:nvSpPr>
        <p:spPr>
          <a:xfrm>
            <a:off x="6949359" y="5777867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40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317</Words>
  <Application>Microsoft Office PowerPoint</Application>
  <PresentationFormat>On-screen Show (4:3)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Courier New</vt:lpstr>
      <vt:lpstr>Wingdings</vt:lpstr>
      <vt:lpstr>Wingdings 2</vt:lpstr>
      <vt:lpstr>Civic</vt:lpstr>
      <vt:lpstr>Given a binary search tree, which of the following will print elements in ascending order?</vt:lpstr>
      <vt:lpstr>What does function F() do? F(nilTree) = nilTree | F(fork (e, L, R) = fork (e, F(R), F(L))</vt:lpstr>
      <vt:lpstr>Let F() produce mirror image of a tree. What will inorder(F(Tree)) for following tree print?</vt:lpstr>
      <vt:lpstr>What will merge(L1,L2) as defined in last lecture produce where L1 = [4,9,1], L2=[3,5,2]?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662</cp:revision>
  <dcterms:created xsi:type="dcterms:W3CDTF">2006-08-16T00:00:00Z</dcterms:created>
  <dcterms:modified xsi:type="dcterms:W3CDTF">2017-08-01T07:50:15Z</dcterms:modified>
</cp:coreProperties>
</file>