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0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55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3C083-7B6D-4495-AF2B-1E495C12AB55}" type="datetimeFigureOut">
              <a:rPr lang="en-AU" smtClean="0"/>
              <a:t>14/08/2017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D2DB0-C7E9-483E-89D7-C3BCDDC893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6872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648200" cy="365760"/>
          </a:xfrm>
        </p:spPr>
        <p:txBody>
          <a:bodyPr/>
          <a:lstStyle/>
          <a:p>
            <a:r>
              <a:rPr lang="en-AU"/>
              <a:t>FIT2004: Kahoot week 4</a:t>
            </a: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Kahoot week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Kahoot week 4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Kahoot week 4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Kahoot week 4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Kahoot week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AU"/>
              <a:t>FIT2004: Kahoot week 4</a:t>
            </a: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Kahoot week 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Kahoot week 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AU"/>
              <a:t>FIT2004: Kahoot week 4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AU"/>
              <a:t>FIT2004: Kahoot week 4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45720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AU"/>
              <a:t>FIT2004: Kahoot week 4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990600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E96FDD-766C-4725-B7DC-E1B491641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552" y="987552"/>
            <a:ext cx="7162800" cy="4826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1A1107-BAEB-4AC2-9BFA-82A6E2E99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493384-DA52-46E0-BB3D-AE1761F75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Kahoot week 4</a:t>
            </a:r>
            <a:endParaRPr lang="en-US"/>
          </a:p>
        </p:txBody>
      </p:sp>
      <p:pic>
        <p:nvPicPr>
          <p:cNvPr id="7" name="Content Placeholder 6" descr="Checkmark">
            <a:extLst>
              <a:ext uri="{FF2B5EF4-FFF2-40B4-BE49-F238E27FC236}">
                <a16:creationId xmlns:a16="http://schemas.microsoft.com/office/drawing/2014/main" id="{331A26C2-5DEC-4E2F-AB4B-79A028C3D5C6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4900140"/>
            <a:ext cx="914400" cy="914400"/>
          </a:xfrm>
        </p:spPr>
      </p:pic>
    </p:spTree>
    <p:extLst>
      <p:ext uri="{BB962C8B-B14F-4D97-AF65-F5344CB8AC3E}">
        <p14:creationId xmlns:p14="http://schemas.microsoft.com/office/powerpoint/2010/main" val="571020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9DB76-3423-404E-8EFE-507F2D61D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C0E486-2056-4FC7-AAE2-4FCB4BEF9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Kahoot week 4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F3D451-6CE4-4623-81F7-138AE489D38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38176B-490C-480B-AAF5-DB890C653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299352"/>
            <a:ext cx="7315200" cy="4947715"/>
          </a:xfrm>
          <a:prstGeom prst="rect">
            <a:avLst/>
          </a:prstGeom>
        </p:spPr>
      </p:pic>
      <p:pic>
        <p:nvPicPr>
          <p:cNvPr id="6" name="Content Placeholder 6" descr="Checkmark">
            <a:extLst>
              <a:ext uri="{FF2B5EF4-FFF2-40B4-BE49-F238E27FC236}">
                <a16:creationId xmlns:a16="http://schemas.microsoft.com/office/drawing/2014/main" id="{1238087B-B286-455E-BEDB-883B493459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96633" y="4419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838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4F93E-81C5-4AD4-BBD7-AB1C1B87E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7266CB-2078-4BE7-A284-40BBDDF2F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Kahoot week 4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09A976-60F4-4EF0-AB9B-072D5C38879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705479-9CF2-45F8-998F-B91B8FDDD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312" y="1424718"/>
            <a:ext cx="7162800" cy="4830230"/>
          </a:xfrm>
          <a:prstGeom prst="rect">
            <a:avLst/>
          </a:prstGeom>
        </p:spPr>
      </p:pic>
      <p:pic>
        <p:nvPicPr>
          <p:cNvPr id="6" name="Content Placeholder 6" descr="Checkmark">
            <a:extLst>
              <a:ext uri="{FF2B5EF4-FFF2-40B4-BE49-F238E27FC236}">
                <a16:creationId xmlns:a16="http://schemas.microsoft.com/office/drawing/2014/main" id="{48CC25B1-3A65-4483-909E-825497C061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2312" y="4495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350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02C57-2F24-47F3-A6ED-6565C2BD5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15BD65-E38C-4B2A-BA1D-7F7188B99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Kahoot week 4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2DD75-82FC-4B19-9D62-1203641EC4E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DEFBF9-0C65-4788-B51E-C999A2637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336" y="1676400"/>
            <a:ext cx="6778752" cy="4558039"/>
          </a:xfrm>
          <a:prstGeom prst="rect">
            <a:avLst/>
          </a:prstGeom>
        </p:spPr>
      </p:pic>
      <p:pic>
        <p:nvPicPr>
          <p:cNvPr id="6" name="Content Placeholder 6" descr="Checkmark">
            <a:extLst>
              <a:ext uri="{FF2B5EF4-FFF2-40B4-BE49-F238E27FC236}">
                <a16:creationId xmlns:a16="http://schemas.microsoft.com/office/drawing/2014/main" id="{F41FA139-372A-409B-8AAB-8987299AA1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53712" y="4495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673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82427-1166-4596-83B9-2744F0764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68E7BE-1C6E-48A8-B465-B10F939EB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Kahoot week 4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AD5D8-2790-40AB-BF77-17221AE0DB2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32232" y="4806592"/>
            <a:ext cx="8503920" cy="4572000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Selection sort is unstable. Therefore, it cannot be used in radix sort.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DE8182-00F6-47EA-ADED-959996356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791163"/>
            <a:ext cx="7745176" cy="2975857"/>
          </a:xfrm>
          <a:prstGeom prst="rect">
            <a:avLst/>
          </a:prstGeom>
        </p:spPr>
      </p:pic>
      <p:pic>
        <p:nvPicPr>
          <p:cNvPr id="6" name="Content Placeholder 6" descr="Checkmark">
            <a:extLst>
              <a:ext uri="{FF2B5EF4-FFF2-40B4-BE49-F238E27FC236}">
                <a16:creationId xmlns:a16="http://schemas.microsoft.com/office/drawing/2014/main" id="{5D262216-6666-47B7-800D-49E5E8512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00" y="411673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8568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ustom 1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2060"/>
      </a:hlink>
      <a:folHlink>
        <a:srgbClr val="00B050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2184</TotalTime>
  <Words>40</Words>
  <Application>Microsoft Office PowerPoint</Application>
  <PresentationFormat>On-screen Show (4:3)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Black</vt:lpstr>
      <vt:lpstr>Calibri</vt:lpstr>
      <vt:lpstr>Wingdings</vt:lpstr>
      <vt:lpstr>Wingdings 2</vt:lpstr>
      <vt:lpstr>Civic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cse</dc:creator>
  <cp:lastModifiedBy>Aamir Cheema</cp:lastModifiedBy>
  <cp:revision>674</cp:revision>
  <dcterms:created xsi:type="dcterms:W3CDTF">2006-08-16T00:00:00Z</dcterms:created>
  <dcterms:modified xsi:type="dcterms:W3CDTF">2017-08-14T08:42:49Z</dcterms:modified>
</cp:coreProperties>
</file>