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21/08/2017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5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4A9D45-0B63-4E78-AACF-C6F125A0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7924800" cy="508804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419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73960E-D1E8-4ABF-8DE9-7C3148D5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543800" cy="48853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014" y="441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9B5EF-B052-41CF-952A-B1D4CD13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DF16F-7DE5-42E8-B5B7-36A29AE8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95" y="999116"/>
            <a:ext cx="6019800" cy="3516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738CA-B57E-4EC3-B15C-CADE3005F9A2}"/>
              </a:ext>
            </a:extLst>
          </p:cNvPr>
          <p:cNvSpPr txBox="1"/>
          <p:nvPr/>
        </p:nvSpPr>
        <p:spPr>
          <a:xfrm>
            <a:off x="1295400" y="60960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is the space-complexity of this algorithm?</a:t>
            </a:r>
          </a:p>
        </p:txBody>
      </p:sp>
      <p:pic>
        <p:nvPicPr>
          <p:cNvPr id="7" name="Content Placeholder 6" descr="Checkmark">
            <a:extLst>
              <a:ext uri="{FF2B5EF4-FFF2-40B4-BE49-F238E27FC236}">
                <a16:creationId xmlns:a16="http://schemas.microsoft.com/office/drawing/2014/main" id="{92C4F87F-77B8-46D4-A72D-3AF9B1400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695" y="28956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98E93-E001-4626-B441-B5FD205E4186}"/>
              </a:ext>
            </a:extLst>
          </p:cNvPr>
          <p:cNvSpPr txBox="1"/>
          <p:nvPr/>
        </p:nvSpPr>
        <p:spPr>
          <a:xfrm>
            <a:off x="395092" y="4724400"/>
            <a:ext cx="7839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Although time complexity is O(2^N), the space complexity is O(N) because the maximum recursion depth is O(N). In other words, maximum number of frames in recursion stack at any time is O(N).</a:t>
            </a:r>
          </a:p>
        </p:txBody>
      </p:sp>
    </p:spTree>
    <p:extLst>
      <p:ext uri="{BB962C8B-B14F-4D97-AF65-F5344CB8AC3E}">
        <p14:creationId xmlns:p14="http://schemas.microsoft.com/office/powerpoint/2010/main" val="250683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9B5EF-B052-41CF-952A-B1D4CD13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5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974C4-24D0-4419-AA83-2A11C6F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467600" cy="4746978"/>
          </a:xfrm>
          <a:prstGeom prst="rect">
            <a:avLst/>
          </a:prstGeom>
        </p:spPr>
      </p:pic>
      <p:pic>
        <p:nvPicPr>
          <p:cNvPr id="4" name="Content Placeholder 6" descr="Checkmark">
            <a:extLst>
              <a:ext uri="{FF2B5EF4-FFF2-40B4-BE49-F238E27FC236}">
                <a16:creationId xmlns:a16="http://schemas.microsoft.com/office/drawing/2014/main" id="{F3DE27B4-314C-4467-963B-89907217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746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3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75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680</cp:revision>
  <dcterms:created xsi:type="dcterms:W3CDTF">2006-08-16T00:00:00Z</dcterms:created>
  <dcterms:modified xsi:type="dcterms:W3CDTF">2017-08-21T10:16:11Z</dcterms:modified>
</cp:coreProperties>
</file>