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7"/>
  </p:notes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28/08/2017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FIT2004: Kahoot week 6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6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6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6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FIT2004: Kahoot week 6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FIT2004: Kahoot week 6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FIT2004: Kahoot week 6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FIT2004: Kahoot week 6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33C84B-989C-4CCA-87D2-F297A1CF6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7772400" cy="496224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8E7BE-1C6E-48A8-B465-B10F939E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6</a:t>
            </a:r>
            <a:endParaRPr lang="en-US"/>
          </a:p>
        </p:txBody>
      </p:sp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5D262216-6666-47B7-800D-49E5E8512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49622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5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8E7BE-1C6E-48A8-B465-B10F939E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6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FF381-F486-41F2-AAF6-3699F6E74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18101"/>
            <a:ext cx="7696200" cy="4937074"/>
          </a:xfrm>
          <a:prstGeom prst="rect">
            <a:avLst/>
          </a:prstGeom>
        </p:spPr>
      </p:pic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5D262216-6666-47B7-800D-49E5E8512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1144" y="3886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F35FB0-A557-4B04-9630-A9DB039D8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11" y="838200"/>
            <a:ext cx="7848600" cy="529296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8E7BE-1C6E-48A8-B465-B10F939E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6</a:t>
            </a:r>
            <a:endParaRPr lang="en-US"/>
          </a:p>
        </p:txBody>
      </p:sp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5D262216-6666-47B7-800D-49E5E8512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51781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2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8E7BE-1C6E-48A8-B465-B10F939E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6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E20F4A-73A8-4E07-88FA-64CEA4C4A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40" y="951960"/>
            <a:ext cx="7315200" cy="4955106"/>
          </a:xfrm>
          <a:prstGeom prst="rect">
            <a:avLst/>
          </a:prstGeom>
        </p:spPr>
      </p:pic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5D262216-6666-47B7-800D-49E5E8512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9140" y="3962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5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F87BF9-2ECF-4440-A3BE-101D1B46C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7358"/>
            <a:ext cx="7543800" cy="50123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8E7BE-1C6E-48A8-B465-B10F939E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6</a:t>
            </a:r>
            <a:endParaRPr lang="en-US"/>
          </a:p>
        </p:txBody>
      </p:sp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5D262216-6666-47B7-800D-49E5E8512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2773" y="5029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42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2217</TotalTime>
  <Words>25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Wingdings</vt:lpstr>
      <vt:lpstr>Wingdings 2</vt:lpstr>
      <vt:lpstr>Civic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Aamir Cheema</cp:lastModifiedBy>
  <cp:revision>685</cp:revision>
  <dcterms:created xsi:type="dcterms:W3CDTF">2006-08-16T00:00:00Z</dcterms:created>
  <dcterms:modified xsi:type="dcterms:W3CDTF">2017-08-28T08:41:27Z</dcterms:modified>
</cp:coreProperties>
</file>