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6"/>
  </p:notesMasterIdLst>
  <p:sldIdLst>
    <p:sldId id="261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4/09/2017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/>
              <a:t>FIT2004: Kahoot week 7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7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7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7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/>
              <a:t>FIT2004: Kahoot week 7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/>
              <a:t>FIT2004: Kahoot week 7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/>
              <a:t>FIT2004: Kahoot week 7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/>
              <a:t>FIT2004: Kahoot week 7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368975-1E2C-4500-BF4F-4F1C620C1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65" y="914400"/>
            <a:ext cx="7162800" cy="460349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8E7BE-1C6E-48A8-B465-B10F939E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7</a:t>
            </a:r>
            <a:endParaRPr lang="en-US"/>
          </a:p>
        </p:txBody>
      </p:sp>
      <p:pic>
        <p:nvPicPr>
          <p:cNvPr id="6" name="Content Placeholder 6" descr="Checkmark">
            <a:extLst>
              <a:ext uri="{FF2B5EF4-FFF2-40B4-BE49-F238E27FC236}">
                <a16:creationId xmlns:a16="http://schemas.microsoft.com/office/drawing/2014/main" id="{5D262216-6666-47B7-800D-49E5E8512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6465" y="46034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5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DD0381-99BC-4D5C-9967-816D8F3EC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838200"/>
            <a:ext cx="8005690" cy="515217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8E7BE-1C6E-48A8-B465-B10F939E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7</a:t>
            </a:r>
            <a:endParaRPr lang="en-US"/>
          </a:p>
        </p:txBody>
      </p:sp>
      <p:pic>
        <p:nvPicPr>
          <p:cNvPr id="6" name="Content Placeholder 6" descr="Checkmark">
            <a:extLst>
              <a:ext uri="{FF2B5EF4-FFF2-40B4-BE49-F238E27FC236}">
                <a16:creationId xmlns:a16="http://schemas.microsoft.com/office/drawing/2014/main" id="{5D262216-6666-47B7-800D-49E5E8512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49622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34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5B4524-EBB6-4453-BBC8-7F0A1494A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90600"/>
            <a:ext cx="8001000" cy="508277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8E7BE-1C6E-48A8-B465-B10F939E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7</a:t>
            </a:r>
            <a:endParaRPr lang="en-US"/>
          </a:p>
        </p:txBody>
      </p:sp>
      <p:pic>
        <p:nvPicPr>
          <p:cNvPr id="6" name="Content Placeholder 6" descr="Checkmark">
            <a:extLst>
              <a:ext uri="{FF2B5EF4-FFF2-40B4-BE49-F238E27FC236}">
                <a16:creationId xmlns:a16="http://schemas.microsoft.com/office/drawing/2014/main" id="{5D262216-6666-47B7-800D-49E5E8512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8926" y="51589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1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9D6D9E-ABE5-4D23-A24F-47F3F14E0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98" y="914400"/>
            <a:ext cx="7582935" cy="48768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8E7BE-1C6E-48A8-B465-B10F939E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7</a:t>
            </a:r>
            <a:endParaRPr lang="en-US"/>
          </a:p>
        </p:txBody>
      </p:sp>
      <p:pic>
        <p:nvPicPr>
          <p:cNvPr id="6" name="Content Placeholder 6" descr="Checkmark">
            <a:extLst>
              <a:ext uri="{FF2B5EF4-FFF2-40B4-BE49-F238E27FC236}">
                <a16:creationId xmlns:a16="http://schemas.microsoft.com/office/drawing/2014/main" id="{5D262216-6666-47B7-800D-49E5E8512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600" y="39624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21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2238</TotalTime>
  <Words>20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Wingdings</vt:lpstr>
      <vt:lpstr>Wingdings 2</vt:lpstr>
      <vt:lpstr>Civic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Aamir Cheema</cp:lastModifiedBy>
  <cp:revision>689</cp:revision>
  <dcterms:created xsi:type="dcterms:W3CDTF">2006-08-16T00:00:00Z</dcterms:created>
  <dcterms:modified xsi:type="dcterms:W3CDTF">2017-09-04T07:41:59Z</dcterms:modified>
</cp:coreProperties>
</file>