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6" r:id="rId4"/>
  </p:sldMasterIdLst>
  <p:notesMasterIdLst>
    <p:notesMasterId r:id="rId20"/>
  </p:notesMasterIdLst>
  <p:sldIdLst>
    <p:sldId id="272" r:id="rId5"/>
    <p:sldId id="268" r:id="rId6"/>
    <p:sldId id="270" r:id="rId7"/>
    <p:sldId id="257" r:id="rId8"/>
    <p:sldId id="299" r:id="rId9"/>
    <p:sldId id="259" r:id="rId10"/>
    <p:sldId id="301" r:id="rId11"/>
    <p:sldId id="300" r:id="rId12"/>
    <p:sldId id="284" r:id="rId13"/>
    <p:sldId id="289" r:id="rId14"/>
    <p:sldId id="283" r:id="rId15"/>
    <p:sldId id="298" r:id="rId16"/>
    <p:sldId id="277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640"/>
    <a:srgbClr val="FFFF00"/>
    <a:srgbClr val="FFFF99"/>
    <a:srgbClr val="FF0000"/>
    <a:srgbClr val="00FF99"/>
    <a:srgbClr val="00FF00"/>
    <a:srgbClr val="FFFFFF"/>
    <a:srgbClr val="0000FF"/>
    <a:srgbClr val="CA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81"/>
  </p:normalViewPr>
  <p:slideViewPr>
    <p:cSldViewPr snapToGrid="0">
      <p:cViewPr varScale="1">
        <p:scale>
          <a:sx n="83" d="100"/>
          <a:sy n="83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E0A90-37AB-41ED-B002-722613CFB165}" type="doc">
      <dgm:prSet loTypeId="urn:microsoft.com/office/officeart/2005/8/layout/vList6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89A8B97-A0EE-4FDC-83A4-49F3B3D1EFAE}">
      <dgm:prSet phldr="0"/>
      <dgm:spPr/>
      <dgm:t>
        <a:bodyPr/>
        <a:lstStyle/>
        <a:p>
          <a:pPr algn="l" rtl="0"/>
          <a:r>
            <a:rPr lang="en-US" dirty="0">
              <a:latin typeface="Comic Sans MS"/>
            </a:rPr>
            <a:t>       Course -1 </a:t>
          </a:r>
        </a:p>
      </dgm:t>
    </dgm:pt>
    <dgm:pt modelId="{9634784B-B4F5-48CE-B927-7AB716DB6218}" type="parTrans" cxnId="{04848826-B477-4CDE-999D-521C4C2EB84E}">
      <dgm:prSet/>
      <dgm:spPr/>
      <dgm:t>
        <a:bodyPr/>
        <a:lstStyle/>
        <a:p>
          <a:endParaRPr lang="en-US"/>
        </a:p>
      </dgm:t>
    </dgm:pt>
    <dgm:pt modelId="{16003AE2-25C1-4289-9245-3ED336476832}" type="sibTrans" cxnId="{04848826-B477-4CDE-999D-521C4C2EB84E}">
      <dgm:prSet/>
      <dgm:spPr/>
      <dgm:t>
        <a:bodyPr/>
        <a:lstStyle/>
        <a:p>
          <a:endParaRPr lang="en-US"/>
        </a:p>
      </dgm:t>
    </dgm:pt>
    <dgm:pt modelId="{65868331-295B-4967-938A-84A57A26A09A}">
      <dgm:prSet phldr="0" custT="1"/>
      <dgm:spPr/>
      <dgm:t>
        <a:bodyPr/>
        <a:lstStyle/>
        <a:p>
          <a:pPr algn="l"/>
          <a:r>
            <a:rPr lang="en-US" sz="1800" dirty="0">
              <a:latin typeface="Comic Sans MS"/>
            </a:rPr>
            <a:t>Hands On Course - Python</a:t>
          </a:r>
        </a:p>
      </dgm:t>
    </dgm:pt>
    <dgm:pt modelId="{93BDCE03-BD7B-40E5-B313-9ED1E3F6FF25}" type="parTrans" cxnId="{2221D062-B367-4403-A724-CF63D7C15BA6}">
      <dgm:prSet/>
      <dgm:spPr/>
      <dgm:t>
        <a:bodyPr/>
        <a:lstStyle/>
        <a:p>
          <a:endParaRPr lang="en-US"/>
        </a:p>
      </dgm:t>
    </dgm:pt>
    <dgm:pt modelId="{B5C8BDAB-CA1B-454A-95A1-836B797F8C03}" type="sibTrans" cxnId="{2221D062-B367-4403-A724-CF63D7C15BA6}">
      <dgm:prSet/>
      <dgm:spPr/>
      <dgm:t>
        <a:bodyPr/>
        <a:lstStyle/>
        <a:p>
          <a:endParaRPr lang="en-US"/>
        </a:p>
      </dgm:t>
    </dgm:pt>
    <dgm:pt modelId="{3BEC1319-B6AE-4EBB-852D-2F6B82DE756B}">
      <dgm:prSet phldr="0"/>
      <dgm:spPr/>
      <dgm:t>
        <a:bodyPr/>
        <a:lstStyle/>
        <a:p>
          <a:pPr algn="l"/>
          <a:r>
            <a:rPr lang="en-US" dirty="0">
              <a:latin typeface="Comic Sans MS"/>
            </a:rPr>
            <a:t>       Course - 2</a:t>
          </a:r>
        </a:p>
      </dgm:t>
    </dgm:pt>
    <dgm:pt modelId="{9162C09F-3483-4AF1-85C5-B4CBD264F4A4}" type="parTrans" cxnId="{AC34CFDA-6A2C-4923-A8F1-F03B9982DB8E}">
      <dgm:prSet/>
      <dgm:spPr/>
      <dgm:t>
        <a:bodyPr/>
        <a:lstStyle/>
        <a:p>
          <a:endParaRPr lang="en-US"/>
        </a:p>
      </dgm:t>
    </dgm:pt>
    <dgm:pt modelId="{E71F0AD7-E14E-4660-991C-CDBD85C89146}" type="sibTrans" cxnId="{AC34CFDA-6A2C-4923-A8F1-F03B9982DB8E}">
      <dgm:prSet/>
      <dgm:spPr/>
      <dgm:t>
        <a:bodyPr/>
        <a:lstStyle/>
        <a:p>
          <a:endParaRPr lang="en-US"/>
        </a:p>
      </dgm:t>
    </dgm:pt>
    <dgm:pt modelId="{065890E7-D733-4D74-BCA4-49923078674D}">
      <dgm:prSet phldr="0" custT="1"/>
      <dgm:spPr/>
      <dgm:t>
        <a:bodyPr/>
        <a:lstStyle/>
        <a:p>
          <a:pPr algn="l"/>
          <a:r>
            <a:rPr lang="en-US" sz="1800" b="0" dirty="0">
              <a:latin typeface="Comic Sans MS"/>
            </a:rPr>
            <a:t>Hands On Course - Spark</a:t>
          </a:r>
        </a:p>
      </dgm:t>
    </dgm:pt>
    <dgm:pt modelId="{9DDB7210-552F-46E9-BA33-BB4FD83D731B}" type="parTrans" cxnId="{5BECDDD3-E7FA-4893-B737-298B78E5F08D}">
      <dgm:prSet/>
      <dgm:spPr/>
      <dgm:t>
        <a:bodyPr/>
        <a:lstStyle/>
        <a:p>
          <a:endParaRPr lang="en-US"/>
        </a:p>
      </dgm:t>
    </dgm:pt>
    <dgm:pt modelId="{FB042002-B1D8-424C-B0AE-3721C4C42E6D}" type="sibTrans" cxnId="{5BECDDD3-E7FA-4893-B737-298B78E5F08D}">
      <dgm:prSet/>
      <dgm:spPr/>
      <dgm:t>
        <a:bodyPr/>
        <a:lstStyle/>
        <a:p>
          <a:endParaRPr lang="en-US"/>
        </a:p>
      </dgm:t>
    </dgm:pt>
    <dgm:pt modelId="{E28A7469-3A23-43CE-932C-F02638953F64}">
      <dgm:prSet phldr="0"/>
      <dgm:spPr/>
      <dgm:t>
        <a:bodyPr/>
        <a:lstStyle/>
        <a:p>
          <a:pPr algn="l"/>
          <a:r>
            <a:rPr lang="en-US" dirty="0">
              <a:latin typeface="Comic Sans MS"/>
            </a:rPr>
            <a:t>       Course - 3</a:t>
          </a:r>
        </a:p>
      </dgm:t>
    </dgm:pt>
    <dgm:pt modelId="{77C34ED5-BCA9-442F-9E2E-F1CCE6937C5C}" type="parTrans" cxnId="{1216577E-72EC-4975-8455-EF6F00238DBE}">
      <dgm:prSet/>
      <dgm:spPr/>
      <dgm:t>
        <a:bodyPr/>
        <a:lstStyle/>
        <a:p>
          <a:endParaRPr lang="en-US"/>
        </a:p>
      </dgm:t>
    </dgm:pt>
    <dgm:pt modelId="{FD6AE80C-1A6C-40A2-8F5C-5420417223AE}" type="sibTrans" cxnId="{1216577E-72EC-4975-8455-EF6F00238DBE}">
      <dgm:prSet/>
      <dgm:spPr/>
      <dgm:t>
        <a:bodyPr/>
        <a:lstStyle/>
        <a:p>
          <a:endParaRPr lang="en-US"/>
        </a:p>
      </dgm:t>
    </dgm:pt>
    <dgm:pt modelId="{F747E6BC-A593-4B4D-BD71-7A9A1A8D99EC}">
      <dgm:prSet phldr="0" custT="1"/>
      <dgm:spPr/>
      <dgm:t>
        <a:bodyPr/>
        <a:lstStyle/>
        <a:p>
          <a:pPr algn="l"/>
          <a:r>
            <a:rPr lang="en-US" sz="1800" dirty="0">
              <a:latin typeface="+mn-lt"/>
            </a:rPr>
            <a:t>Python For Data Analysts</a:t>
          </a:r>
        </a:p>
      </dgm:t>
    </dgm:pt>
    <dgm:pt modelId="{6564F550-9299-488C-959E-2ADAF96A9395}" type="parTrans" cxnId="{1B2B085D-60D2-49E8-9E4B-76367DA3FBA1}">
      <dgm:prSet/>
      <dgm:spPr/>
      <dgm:t>
        <a:bodyPr/>
        <a:lstStyle/>
        <a:p>
          <a:endParaRPr lang="en-US"/>
        </a:p>
      </dgm:t>
    </dgm:pt>
    <dgm:pt modelId="{5957D774-8E08-472D-9007-F3CD64241286}" type="sibTrans" cxnId="{1B2B085D-60D2-49E8-9E4B-76367DA3FBA1}">
      <dgm:prSet/>
      <dgm:spPr/>
      <dgm:t>
        <a:bodyPr/>
        <a:lstStyle/>
        <a:p>
          <a:endParaRPr lang="en-US"/>
        </a:p>
      </dgm:t>
    </dgm:pt>
    <dgm:pt modelId="{64D1182B-DBE1-4015-834B-CEF2E5A097B8}">
      <dgm:prSet phldr="0"/>
      <dgm:spPr/>
      <dgm:t>
        <a:bodyPr/>
        <a:lstStyle/>
        <a:p>
          <a:pPr algn="l"/>
          <a:r>
            <a:rPr lang="en-US" dirty="0">
              <a:latin typeface="Comic Sans MS"/>
            </a:rPr>
            <a:t>       Course - 4</a:t>
          </a:r>
        </a:p>
      </dgm:t>
    </dgm:pt>
    <dgm:pt modelId="{EEF4263C-4ADD-415A-9204-FFE9B248C5B3}" type="parTrans" cxnId="{979CA533-F550-4762-B37D-83C7B96E1D61}">
      <dgm:prSet/>
      <dgm:spPr/>
      <dgm:t>
        <a:bodyPr/>
        <a:lstStyle/>
        <a:p>
          <a:endParaRPr lang="en-US"/>
        </a:p>
      </dgm:t>
    </dgm:pt>
    <dgm:pt modelId="{98DE0239-049E-428B-A77A-F7018DDED27D}" type="sibTrans" cxnId="{979CA533-F550-4762-B37D-83C7B96E1D61}">
      <dgm:prSet/>
      <dgm:spPr/>
      <dgm:t>
        <a:bodyPr/>
        <a:lstStyle/>
        <a:p>
          <a:endParaRPr lang="en-US"/>
        </a:p>
      </dgm:t>
    </dgm:pt>
    <dgm:pt modelId="{2FE9D326-52F4-4942-8A15-9AEA736EEA2B}">
      <dgm:prSet phldr="0"/>
      <dgm:spPr/>
      <dgm:t>
        <a:bodyPr/>
        <a:lstStyle/>
        <a:p>
          <a:pPr algn="l" rtl="0"/>
          <a:r>
            <a:rPr lang="en-US" dirty="0">
              <a:latin typeface="Comic Sans MS"/>
            </a:rPr>
            <a:t>        Course - 5</a:t>
          </a:r>
        </a:p>
      </dgm:t>
    </dgm:pt>
    <dgm:pt modelId="{BE924170-828B-4FE4-8BD3-9C6A050A8477}" type="parTrans" cxnId="{2F745685-9477-4D9F-83FA-061E63CF6075}">
      <dgm:prSet/>
      <dgm:spPr/>
      <dgm:t>
        <a:bodyPr/>
        <a:lstStyle/>
        <a:p>
          <a:endParaRPr lang="en-US"/>
        </a:p>
      </dgm:t>
    </dgm:pt>
    <dgm:pt modelId="{85F6A84F-785B-4032-8C14-D5252B680787}" type="sibTrans" cxnId="{2F745685-9477-4D9F-83FA-061E63CF6075}">
      <dgm:prSet/>
      <dgm:spPr/>
      <dgm:t>
        <a:bodyPr/>
        <a:lstStyle/>
        <a:p>
          <a:endParaRPr lang="en-US"/>
        </a:p>
      </dgm:t>
    </dgm:pt>
    <dgm:pt modelId="{8839D1B0-A119-44E1-AC43-AE07F2DC114B}">
      <dgm:prSet phldr="0" custT="1"/>
      <dgm:spPr/>
      <dgm:t>
        <a:bodyPr/>
        <a:lstStyle/>
        <a:p>
          <a:pPr algn="l"/>
          <a:r>
            <a:rPr lang="en-US" sz="1800" dirty="0">
              <a:latin typeface="Comic Sans MS"/>
            </a:rPr>
            <a:t>Hands On – PySpark</a:t>
          </a:r>
        </a:p>
      </dgm:t>
    </dgm:pt>
    <dgm:pt modelId="{CBCD5FAA-680D-4F54-B870-6AE5D8BB8424}" type="sibTrans" cxnId="{A7D5ACCA-EA8A-4B1F-B2AB-907A71895DFB}">
      <dgm:prSet/>
      <dgm:spPr/>
      <dgm:t>
        <a:bodyPr/>
        <a:lstStyle/>
        <a:p>
          <a:endParaRPr lang="en-US"/>
        </a:p>
      </dgm:t>
    </dgm:pt>
    <dgm:pt modelId="{49F74E4A-83F3-4534-8900-ECA86BE4EB2A}" type="parTrans" cxnId="{A7D5ACCA-EA8A-4B1F-B2AB-907A71895DFB}">
      <dgm:prSet/>
      <dgm:spPr/>
      <dgm:t>
        <a:bodyPr/>
        <a:lstStyle/>
        <a:p>
          <a:endParaRPr lang="en-US"/>
        </a:p>
      </dgm:t>
    </dgm:pt>
    <dgm:pt modelId="{5B88FE2B-3D4B-4163-9B5F-ED379EFE1D20}">
      <dgm:prSet phldr="0" custT="1"/>
      <dgm:spPr/>
      <dgm:t>
        <a:bodyPr/>
        <a:lstStyle/>
        <a:p>
          <a:r>
            <a:rPr lang="en-US" sz="1800" dirty="0">
              <a:latin typeface="Comic Sans MS"/>
            </a:rPr>
            <a:t>Querying Microsoft SQL Server</a:t>
          </a:r>
        </a:p>
      </dgm:t>
    </dgm:pt>
    <dgm:pt modelId="{919219E8-AB41-4CF4-B386-AFF72D8C41FB}" type="parTrans" cxnId="{FC069748-9359-41EF-B3F5-011950995F55}">
      <dgm:prSet/>
      <dgm:spPr/>
      <dgm:t>
        <a:bodyPr/>
        <a:lstStyle/>
        <a:p>
          <a:endParaRPr lang="en-US"/>
        </a:p>
      </dgm:t>
    </dgm:pt>
    <dgm:pt modelId="{25C9D9EF-04F9-4AEA-B58E-F4E4EBE75BBE}" type="sibTrans" cxnId="{FC069748-9359-41EF-B3F5-011950995F55}">
      <dgm:prSet/>
      <dgm:spPr/>
      <dgm:t>
        <a:bodyPr/>
        <a:lstStyle/>
        <a:p>
          <a:endParaRPr lang="en-US"/>
        </a:p>
      </dgm:t>
    </dgm:pt>
    <dgm:pt modelId="{33E0BCCC-FC4D-4FF0-AF2F-52ECABCF2233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Course – 6</a:t>
          </a:r>
        </a:p>
      </dgm:t>
    </dgm:pt>
    <dgm:pt modelId="{2F037C52-1EC9-4859-85CD-85D0B2FABEA0}" type="parTrans" cxnId="{2A468061-DBB3-4E4F-916E-015CD7A11050}">
      <dgm:prSet/>
      <dgm:spPr/>
      <dgm:t>
        <a:bodyPr/>
        <a:lstStyle/>
        <a:p>
          <a:endParaRPr lang="en-US"/>
        </a:p>
      </dgm:t>
    </dgm:pt>
    <dgm:pt modelId="{F1FA2EBA-43CF-4B53-B1E8-231DCC82560F}" type="sibTrans" cxnId="{2A468061-DBB3-4E4F-916E-015CD7A11050}">
      <dgm:prSet/>
      <dgm:spPr/>
      <dgm:t>
        <a:bodyPr/>
        <a:lstStyle/>
        <a:p>
          <a:endParaRPr lang="en-US"/>
        </a:p>
      </dgm:t>
    </dgm:pt>
    <dgm:pt modelId="{9F061B88-0DDC-4BE3-A737-23540AB5BBC2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Course - 7</a:t>
          </a:r>
        </a:p>
      </dgm:t>
    </dgm:pt>
    <dgm:pt modelId="{F5EC2BBB-3F34-42BA-95F2-E62F5D0C2369}" type="parTrans" cxnId="{B23BF33E-E7BA-4BF5-9729-23F83C473303}">
      <dgm:prSet/>
      <dgm:spPr/>
      <dgm:t>
        <a:bodyPr/>
        <a:lstStyle/>
        <a:p>
          <a:endParaRPr lang="en-US"/>
        </a:p>
      </dgm:t>
    </dgm:pt>
    <dgm:pt modelId="{8E6A0FAE-6ED9-4177-B834-EA81FB27B8F6}" type="sibTrans" cxnId="{B23BF33E-E7BA-4BF5-9729-23F83C473303}">
      <dgm:prSet/>
      <dgm:spPr/>
      <dgm:t>
        <a:bodyPr/>
        <a:lstStyle/>
        <a:p>
          <a:endParaRPr lang="en-US"/>
        </a:p>
      </dgm:t>
    </dgm:pt>
    <dgm:pt modelId="{CBF35A64-F521-4BBE-A47F-22E14788844A}">
      <dgm:prSet custT="1"/>
      <dgm:spPr/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AWS Modern Data Platform</a:t>
          </a:r>
        </a:p>
      </dgm:t>
    </dgm:pt>
    <dgm:pt modelId="{B2768B04-BEDD-4DFA-B73B-4A0BD6556E61}" type="parTrans" cxnId="{4635881B-9179-487E-8721-107121DE7210}">
      <dgm:prSet/>
      <dgm:spPr/>
      <dgm:t>
        <a:bodyPr/>
        <a:lstStyle/>
        <a:p>
          <a:endParaRPr lang="en-US"/>
        </a:p>
      </dgm:t>
    </dgm:pt>
    <dgm:pt modelId="{0ED2D32D-E37A-48D4-9AB1-26FCF430A15C}" type="sibTrans" cxnId="{4635881B-9179-487E-8721-107121DE7210}">
      <dgm:prSet/>
      <dgm:spPr/>
      <dgm:t>
        <a:bodyPr/>
        <a:lstStyle/>
        <a:p>
          <a:endParaRPr lang="en-US"/>
        </a:p>
      </dgm:t>
    </dgm:pt>
    <dgm:pt modelId="{C7BBEBFE-56CE-4E7D-85FB-A99E8793415C}">
      <dgm:prSet custT="1"/>
      <dgm:spPr/>
      <dgm:t>
        <a:bodyPr/>
        <a:lstStyle/>
        <a:p>
          <a:r>
            <a:rPr lang="en-US" sz="1800" dirty="0">
              <a:latin typeface="Comic Sans MS" panose="030F0702030302020204" pitchFamily="66" charset="0"/>
            </a:rPr>
            <a:t>AWS Glue 201</a:t>
          </a:r>
        </a:p>
      </dgm:t>
    </dgm:pt>
    <dgm:pt modelId="{21F3DB50-E6C8-4585-BF0D-43B60C5B15D0}" type="parTrans" cxnId="{A79E42F3-F36F-4EA7-AC5E-9C8856F59667}">
      <dgm:prSet/>
      <dgm:spPr/>
      <dgm:t>
        <a:bodyPr/>
        <a:lstStyle/>
        <a:p>
          <a:endParaRPr lang="en-US"/>
        </a:p>
      </dgm:t>
    </dgm:pt>
    <dgm:pt modelId="{0B55E21C-AE91-4703-B94E-6770B6D6A23D}" type="sibTrans" cxnId="{A79E42F3-F36F-4EA7-AC5E-9C8856F59667}">
      <dgm:prSet/>
      <dgm:spPr/>
      <dgm:t>
        <a:bodyPr/>
        <a:lstStyle/>
        <a:p>
          <a:endParaRPr lang="en-US"/>
        </a:p>
      </dgm:t>
    </dgm:pt>
    <dgm:pt modelId="{33CD834D-941E-4BB6-8422-416A05A0AACC}" type="pres">
      <dgm:prSet presAssocID="{EECE0A90-37AB-41ED-B002-722613CFB165}" presName="Name0" presStyleCnt="0">
        <dgm:presLayoutVars>
          <dgm:dir/>
          <dgm:animLvl val="lvl"/>
          <dgm:resizeHandles/>
        </dgm:presLayoutVars>
      </dgm:prSet>
      <dgm:spPr/>
    </dgm:pt>
    <dgm:pt modelId="{E4A3395A-FD97-41BF-A485-8425FC3904ED}" type="pres">
      <dgm:prSet presAssocID="{289A8B97-A0EE-4FDC-83A4-49F3B3D1EFAE}" presName="linNode" presStyleCnt="0"/>
      <dgm:spPr/>
    </dgm:pt>
    <dgm:pt modelId="{6C5F9372-8660-4C00-85FD-98802442D4D4}" type="pres">
      <dgm:prSet presAssocID="{289A8B97-A0EE-4FDC-83A4-49F3B3D1EFAE}" presName="parentShp" presStyleLbl="node1" presStyleIdx="0" presStyleCnt="7">
        <dgm:presLayoutVars>
          <dgm:bulletEnabled val="1"/>
        </dgm:presLayoutVars>
      </dgm:prSet>
      <dgm:spPr/>
    </dgm:pt>
    <dgm:pt modelId="{D18F3779-BD89-4820-89C6-B53D1661AE47}" type="pres">
      <dgm:prSet presAssocID="{289A8B97-A0EE-4FDC-83A4-49F3B3D1EFAE}" presName="childShp" presStyleLbl="bgAccFollowNode1" presStyleIdx="0" presStyleCnt="7">
        <dgm:presLayoutVars>
          <dgm:bulletEnabled val="1"/>
        </dgm:presLayoutVars>
      </dgm:prSet>
      <dgm:spPr/>
    </dgm:pt>
    <dgm:pt modelId="{0F40C7FC-925A-4BED-B484-D957BBE83BF2}" type="pres">
      <dgm:prSet presAssocID="{16003AE2-25C1-4289-9245-3ED336476832}" presName="spacing" presStyleCnt="0"/>
      <dgm:spPr/>
    </dgm:pt>
    <dgm:pt modelId="{141F9C4A-8ABA-4CF2-8D88-E0FB7ECF4731}" type="pres">
      <dgm:prSet presAssocID="{3BEC1319-B6AE-4EBB-852D-2F6B82DE756B}" presName="linNode" presStyleCnt="0"/>
      <dgm:spPr/>
    </dgm:pt>
    <dgm:pt modelId="{9C842450-4E1D-401B-BC1B-2A6DDBC13C7C}" type="pres">
      <dgm:prSet presAssocID="{3BEC1319-B6AE-4EBB-852D-2F6B82DE756B}" presName="parentShp" presStyleLbl="node1" presStyleIdx="1" presStyleCnt="7">
        <dgm:presLayoutVars>
          <dgm:bulletEnabled val="1"/>
        </dgm:presLayoutVars>
      </dgm:prSet>
      <dgm:spPr/>
    </dgm:pt>
    <dgm:pt modelId="{D18330F9-F3F5-4019-A89A-A3579C73866A}" type="pres">
      <dgm:prSet presAssocID="{3BEC1319-B6AE-4EBB-852D-2F6B82DE756B}" presName="childShp" presStyleLbl="bgAccFollowNode1" presStyleIdx="1" presStyleCnt="7">
        <dgm:presLayoutVars>
          <dgm:bulletEnabled val="1"/>
        </dgm:presLayoutVars>
      </dgm:prSet>
      <dgm:spPr/>
    </dgm:pt>
    <dgm:pt modelId="{E855B8CB-6531-4567-BCAA-BC18860AEE2D}" type="pres">
      <dgm:prSet presAssocID="{E71F0AD7-E14E-4660-991C-CDBD85C89146}" presName="spacing" presStyleCnt="0"/>
      <dgm:spPr/>
    </dgm:pt>
    <dgm:pt modelId="{F86845F2-530A-428D-BFB9-5D14AE5203C3}" type="pres">
      <dgm:prSet presAssocID="{E28A7469-3A23-43CE-932C-F02638953F64}" presName="linNode" presStyleCnt="0"/>
      <dgm:spPr/>
    </dgm:pt>
    <dgm:pt modelId="{D9E61522-BDA0-4B5B-826B-C9177D5CCB5E}" type="pres">
      <dgm:prSet presAssocID="{E28A7469-3A23-43CE-932C-F02638953F64}" presName="parentShp" presStyleLbl="node1" presStyleIdx="2" presStyleCnt="7">
        <dgm:presLayoutVars>
          <dgm:bulletEnabled val="1"/>
        </dgm:presLayoutVars>
      </dgm:prSet>
      <dgm:spPr/>
    </dgm:pt>
    <dgm:pt modelId="{436C4A33-A986-401F-9DB6-B59F4FA8C420}" type="pres">
      <dgm:prSet presAssocID="{E28A7469-3A23-43CE-932C-F02638953F64}" presName="childShp" presStyleLbl="bgAccFollowNode1" presStyleIdx="2" presStyleCnt="7">
        <dgm:presLayoutVars>
          <dgm:bulletEnabled val="1"/>
        </dgm:presLayoutVars>
      </dgm:prSet>
      <dgm:spPr/>
    </dgm:pt>
    <dgm:pt modelId="{B78E8D20-BDD2-49EC-ADAF-0A08945FCCBF}" type="pres">
      <dgm:prSet presAssocID="{FD6AE80C-1A6C-40A2-8F5C-5420417223AE}" presName="spacing" presStyleCnt="0"/>
      <dgm:spPr/>
    </dgm:pt>
    <dgm:pt modelId="{33A41CA4-D3FC-44ED-A083-32B6A7239CCF}" type="pres">
      <dgm:prSet presAssocID="{64D1182B-DBE1-4015-834B-CEF2E5A097B8}" presName="linNode" presStyleCnt="0"/>
      <dgm:spPr/>
    </dgm:pt>
    <dgm:pt modelId="{DB28EE8A-F8F3-4A20-92AD-A56028D24052}" type="pres">
      <dgm:prSet presAssocID="{64D1182B-DBE1-4015-834B-CEF2E5A097B8}" presName="parentShp" presStyleLbl="node1" presStyleIdx="3" presStyleCnt="7">
        <dgm:presLayoutVars>
          <dgm:bulletEnabled val="1"/>
        </dgm:presLayoutVars>
      </dgm:prSet>
      <dgm:spPr/>
    </dgm:pt>
    <dgm:pt modelId="{FABB1536-BA60-417A-B7FE-049FA4998584}" type="pres">
      <dgm:prSet presAssocID="{64D1182B-DBE1-4015-834B-CEF2E5A097B8}" presName="childShp" presStyleLbl="bgAccFollowNode1" presStyleIdx="3" presStyleCnt="7">
        <dgm:presLayoutVars>
          <dgm:bulletEnabled val="1"/>
        </dgm:presLayoutVars>
      </dgm:prSet>
      <dgm:spPr/>
    </dgm:pt>
    <dgm:pt modelId="{74C151CF-3168-4D3A-B90B-98AC83E6A1F2}" type="pres">
      <dgm:prSet presAssocID="{98DE0239-049E-428B-A77A-F7018DDED27D}" presName="spacing" presStyleCnt="0"/>
      <dgm:spPr/>
    </dgm:pt>
    <dgm:pt modelId="{F55241E1-1DCB-4517-B2F4-A04875078946}" type="pres">
      <dgm:prSet presAssocID="{2FE9D326-52F4-4942-8A15-9AEA736EEA2B}" presName="linNode" presStyleCnt="0"/>
      <dgm:spPr/>
    </dgm:pt>
    <dgm:pt modelId="{6898571D-6DD3-4049-8240-44CDE05232A2}" type="pres">
      <dgm:prSet presAssocID="{2FE9D326-52F4-4942-8A15-9AEA736EEA2B}" presName="parentShp" presStyleLbl="node1" presStyleIdx="4" presStyleCnt="7" custLinFactNeighborX="-609">
        <dgm:presLayoutVars>
          <dgm:bulletEnabled val="1"/>
        </dgm:presLayoutVars>
      </dgm:prSet>
      <dgm:spPr/>
    </dgm:pt>
    <dgm:pt modelId="{8B5DC8BB-3E36-4E01-B920-0EB4178E4360}" type="pres">
      <dgm:prSet presAssocID="{2FE9D326-52F4-4942-8A15-9AEA736EEA2B}" presName="childShp" presStyleLbl="bgAccFollowNode1" presStyleIdx="4" presStyleCnt="7">
        <dgm:presLayoutVars>
          <dgm:bulletEnabled val="1"/>
        </dgm:presLayoutVars>
      </dgm:prSet>
      <dgm:spPr/>
    </dgm:pt>
    <dgm:pt modelId="{DCC44EE8-70CE-4300-9FFD-52A5E5C1674C}" type="pres">
      <dgm:prSet presAssocID="{85F6A84F-785B-4032-8C14-D5252B680787}" presName="spacing" presStyleCnt="0"/>
      <dgm:spPr/>
    </dgm:pt>
    <dgm:pt modelId="{8B5E505C-6735-4323-A829-94C779A79527}" type="pres">
      <dgm:prSet presAssocID="{33E0BCCC-FC4D-4FF0-AF2F-52ECABCF2233}" presName="linNode" presStyleCnt="0"/>
      <dgm:spPr/>
    </dgm:pt>
    <dgm:pt modelId="{B831892A-FC1B-419E-82D1-871B3D83482B}" type="pres">
      <dgm:prSet presAssocID="{33E0BCCC-FC4D-4FF0-AF2F-52ECABCF2233}" presName="parentShp" presStyleLbl="node1" presStyleIdx="5" presStyleCnt="7">
        <dgm:presLayoutVars>
          <dgm:bulletEnabled val="1"/>
        </dgm:presLayoutVars>
      </dgm:prSet>
      <dgm:spPr/>
    </dgm:pt>
    <dgm:pt modelId="{24967EF5-ACA6-4833-A8CF-4FC12374D9D2}" type="pres">
      <dgm:prSet presAssocID="{33E0BCCC-FC4D-4FF0-AF2F-52ECABCF2233}" presName="childShp" presStyleLbl="bgAccFollowNode1" presStyleIdx="5" presStyleCnt="7">
        <dgm:presLayoutVars>
          <dgm:bulletEnabled val="1"/>
        </dgm:presLayoutVars>
      </dgm:prSet>
      <dgm:spPr/>
    </dgm:pt>
    <dgm:pt modelId="{AF2F02F8-CACF-460D-B1D8-F49A3A3CCBBC}" type="pres">
      <dgm:prSet presAssocID="{F1FA2EBA-43CF-4B53-B1E8-231DCC82560F}" presName="spacing" presStyleCnt="0"/>
      <dgm:spPr/>
    </dgm:pt>
    <dgm:pt modelId="{69B97E18-F52D-4F6A-AF7A-58A0A54E488E}" type="pres">
      <dgm:prSet presAssocID="{9F061B88-0DDC-4BE3-A737-23540AB5BBC2}" presName="linNode" presStyleCnt="0"/>
      <dgm:spPr/>
    </dgm:pt>
    <dgm:pt modelId="{8C38E1C0-D569-4E5C-9B24-1DB705E18F47}" type="pres">
      <dgm:prSet presAssocID="{9F061B88-0DDC-4BE3-A737-23540AB5BBC2}" presName="parentShp" presStyleLbl="node1" presStyleIdx="6" presStyleCnt="7">
        <dgm:presLayoutVars>
          <dgm:bulletEnabled val="1"/>
        </dgm:presLayoutVars>
      </dgm:prSet>
      <dgm:spPr/>
    </dgm:pt>
    <dgm:pt modelId="{4332B8BA-3C5D-498B-A991-DFB86F5FFB81}" type="pres">
      <dgm:prSet presAssocID="{9F061B88-0DDC-4BE3-A737-23540AB5BBC2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DB561309-2956-4B4A-93AD-AE8CA81E2F6E}" type="presOf" srcId="{EECE0A90-37AB-41ED-B002-722613CFB165}" destId="{33CD834D-941E-4BB6-8422-416A05A0AACC}" srcOrd="0" destOrd="0" presId="urn:microsoft.com/office/officeart/2005/8/layout/vList6"/>
    <dgm:cxn modelId="{64BA6114-1B5D-4A37-923A-8A0BCD36CD34}" type="presOf" srcId="{CBF35A64-F521-4BBE-A47F-22E14788844A}" destId="{24967EF5-ACA6-4833-A8CF-4FC12374D9D2}" srcOrd="0" destOrd="0" presId="urn:microsoft.com/office/officeart/2005/8/layout/vList6"/>
    <dgm:cxn modelId="{4635881B-9179-487E-8721-107121DE7210}" srcId="{33E0BCCC-FC4D-4FF0-AF2F-52ECABCF2233}" destId="{CBF35A64-F521-4BBE-A47F-22E14788844A}" srcOrd="0" destOrd="0" parTransId="{B2768B04-BEDD-4DFA-B73B-4A0BD6556E61}" sibTransId="{0ED2D32D-E37A-48D4-9AB1-26FCF430A15C}"/>
    <dgm:cxn modelId="{04848826-B477-4CDE-999D-521C4C2EB84E}" srcId="{EECE0A90-37AB-41ED-B002-722613CFB165}" destId="{289A8B97-A0EE-4FDC-83A4-49F3B3D1EFAE}" srcOrd="0" destOrd="0" parTransId="{9634784B-B4F5-48CE-B927-7AB716DB6218}" sibTransId="{16003AE2-25C1-4289-9245-3ED336476832}"/>
    <dgm:cxn modelId="{979CA533-F550-4762-B37D-83C7B96E1D61}" srcId="{EECE0A90-37AB-41ED-B002-722613CFB165}" destId="{64D1182B-DBE1-4015-834B-CEF2E5A097B8}" srcOrd="3" destOrd="0" parTransId="{EEF4263C-4ADD-415A-9204-FFE9B248C5B3}" sibTransId="{98DE0239-049E-428B-A77A-F7018DDED27D}"/>
    <dgm:cxn modelId="{B23BF33E-E7BA-4BF5-9729-23F83C473303}" srcId="{EECE0A90-37AB-41ED-B002-722613CFB165}" destId="{9F061B88-0DDC-4BE3-A737-23540AB5BBC2}" srcOrd="6" destOrd="0" parTransId="{F5EC2BBB-3F34-42BA-95F2-E62F5D0C2369}" sibTransId="{8E6A0FAE-6ED9-4177-B834-EA81FB27B8F6}"/>
    <dgm:cxn modelId="{1B2B085D-60D2-49E8-9E4B-76367DA3FBA1}" srcId="{E28A7469-3A23-43CE-932C-F02638953F64}" destId="{F747E6BC-A593-4B4D-BD71-7A9A1A8D99EC}" srcOrd="0" destOrd="0" parTransId="{6564F550-9299-488C-959E-2ADAF96A9395}" sibTransId="{5957D774-8E08-472D-9007-F3CD64241286}"/>
    <dgm:cxn modelId="{2A468061-DBB3-4E4F-916E-015CD7A11050}" srcId="{EECE0A90-37AB-41ED-B002-722613CFB165}" destId="{33E0BCCC-FC4D-4FF0-AF2F-52ECABCF2233}" srcOrd="5" destOrd="0" parTransId="{2F037C52-1EC9-4859-85CD-85D0B2FABEA0}" sibTransId="{F1FA2EBA-43CF-4B53-B1E8-231DCC82560F}"/>
    <dgm:cxn modelId="{2221D062-B367-4403-A724-CF63D7C15BA6}" srcId="{289A8B97-A0EE-4FDC-83A4-49F3B3D1EFAE}" destId="{65868331-295B-4967-938A-84A57A26A09A}" srcOrd="0" destOrd="0" parTransId="{93BDCE03-BD7B-40E5-B313-9ED1E3F6FF25}" sibTransId="{B5C8BDAB-CA1B-454A-95A1-836B797F8C03}"/>
    <dgm:cxn modelId="{85557964-FC37-4C44-8F9A-C564C7EA6BD2}" type="presOf" srcId="{E28A7469-3A23-43CE-932C-F02638953F64}" destId="{D9E61522-BDA0-4B5B-826B-C9177D5CCB5E}" srcOrd="0" destOrd="0" presId="urn:microsoft.com/office/officeart/2005/8/layout/vList6"/>
    <dgm:cxn modelId="{FC069748-9359-41EF-B3F5-011950995F55}" srcId="{2FE9D326-52F4-4942-8A15-9AEA736EEA2B}" destId="{5B88FE2B-3D4B-4163-9B5F-ED379EFE1D20}" srcOrd="0" destOrd="0" parTransId="{919219E8-AB41-4CF4-B386-AFF72D8C41FB}" sibTransId="{25C9D9EF-04F9-4AEA-B58E-F4E4EBE75BBE}"/>
    <dgm:cxn modelId="{E7124F50-E295-4691-884D-B421CF0558A0}" type="presOf" srcId="{33E0BCCC-FC4D-4FF0-AF2F-52ECABCF2233}" destId="{B831892A-FC1B-419E-82D1-871B3D83482B}" srcOrd="0" destOrd="0" presId="urn:microsoft.com/office/officeart/2005/8/layout/vList6"/>
    <dgm:cxn modelId="{3A85CD50-4C55-420A-9C1B-02E9673E42AF}" type="presOf" srcId="{C7BBEBFE-56CE-4E7D-85FB-A99E8793415C}" destId="{4332B8BA-3C5D-498B-A991-DFB86F5FFB81}" srcOrd="0" destOrd="0" presId="urn:microsoft.com/office/officeart/2005/8/layout/vList6"/>
    <dgm:cxn modelId="{D27C1471-9B17-4219-B8A8-D0DBBA716372}" type="presOf" srcId="{9F061B88-0DDC-4BE3-A737-23540AB5BBC2}" destId="{8C38E1C0-D569-4E5C-9B24-1DB705E18F47}" srcOrd="0" destOrd="0" presId="urn:microsoft.com/office/officeart/2005/8/layout/vList6"/>
    <dgm:cxn modelId="{1216577E-72EC-4975-8455-EF6F00238DBE}" srcId="{EECE0A90-37AB-41ED-B002-722613CFB165}" destId="{E28A7469-3A23-43CE-932C-F02638953F64}" srcOrd="2" destOrd="0" parTransId="{77C34ED5-BCA9-442F-9E2E-F1CCE6937C5C}" sibTransId="{FD6AE80C-1A6C-40A2-8F5C-5420417223AE}"/>
    <dgm:cxn modelId="{76EC597E-3EA3-4C3C-85C0-625F0D94893C}" type="presOf" srcId="{8839D1B0-A119-44E1-AC43-AE07F2DC114B}" destId="{FABB1536-BA60-417A-B7FE-049FA4998584}" srcOrd="0" destOrd="0" presId="urn:microsoft.com/office/officeart/2005/8/layout/vList6"/>
    <dgm:cxn modelId="{2F745685-9477-4D9F-83FA-061E63CF6075}" srcId="{EECE0A90-37AB-41ED-B002-722613CFB165}" destId="{2FE9D326-52F4-4942-8A15-9AEA736EEA2B}" srcOrd="4" destOrd="0" parTransId="{BE924170-828B-4FE4-8BD3-9C6A050A8477}" sibTransId="{85F6A84F-785B-4032-8C14-D5252B680787}"/>
    <dgm:cxn modelId="{F0F8DF8A-AED5-4299-AD96-4E92F10A1D57}" type="presOf" srcId="{3BEC1319-B6AE-4EBB-852D-2F6B82DE756B}" destId="{9C842450-4E1D-401B-BC1B-2A6DDBC13C7C}" srcOrd="0" destOrd="0" presId="urn:microsoft.com/office/officeart/2005/8/layout/vList6"/>
    <dgm:cxn modelId="{D76D2CB8-03C4-4B60-A3DD-958A1AC504A8}" type="presOf" srcId="{5B88FE2B-3D4B-4163-9B5F-ED379EFE1D20}" destId="{8B5DC8BB-3E36-4E01-B920-0EB4178E4360}" srcOrd="0" destOrd="0" presId="urn:microsoft.com/office/officeart/2005/8/layout/vList6"/>
    <dgm:cxn modelId="{A7D5ACCA-EA8A-4B1F-B2AB-907A71895DFB}" srcId="{64D1182B-DBE1-4015-834B-CEF2E5A097B8}" destId="{8839D1B0-A119-44E1-AC43-AE07F2DC114B}" srcOrd="0" destOrd="0" parTransId="{49F74E4A-83F3-4534-8900-ECA86BE4EB2A}" sibTransId="{CBCD5FAA-680D-4F54-B870-6AE5D8BB8424}"/>
    <dgm:cxn modelId="{5BECDDD3-E7FA-4893-B737-298B78E5F08D}" srcId="{3BEC1319-B6AE-4EBB-852D-2F6B82DE756B}" destId="{065890E7-D733-4D74-BCA4-49923078674D}" srcOrd="0" destOrd="0" parTransId="{9DDB7210-552F-46E9-BA33-BB4FD83D731B}" sibTransId="{FB042002-B1D8-424C-B0AE-3721C4C42E6D}"/>
    <dgm:cxn modelId="{5D0B8DD5-D4D9-467D-B8D2-B31C23B3F318}" type="presOf" srcId="{2FE9D326-52F4-4942-8A15-9AEA736EEA2B}" destId="{6898571D-6DD3-4049-8240-44CDE05232A2}" srcOrd="0" destOrd="0" presId="urn:microsoft.com/office/officeart/2005/8/layout/vList6"/>
    <dgm:cxn modelId="{AC34CFDA-6A2C-4923-A8F1-F03B9982DB8E}" srcId="{EECE0A90-37AB-41ED-B002-722613CFB165}" destId="{3BEC1319-B6AE-4EBB-852D-2F6B82DE756B}" srcOrd="1" destOrd="0" parTransId="{9162C09F-3483-4AF1-85C5-B4CBD264F4A4}" sibTransId="{E71F0AD7-E14E-4660-991C-CDBD85C89146}"/>
    <dgm:cxn modelId="{6610F1DB-8B50-46B4-B84E-844E5864778E}" type="presOf" srcId="{F747E6BC-A593-4B4D-BD71-7A9A1A8D99EC}" destId="{436C4A33-A986-401F-9DB6-B59F4FA8C420}" srcOrd="0" destOrd="0" presId="urn:microsoft.com/office/officeart/2005/8/layout/vList6"/>
    <dgm:cxn modelId="{090B4ADD-E867-49CF-A9D7-3A7AB4BECCDD}" type="presOf" srcId="{065890E7-D733-4D74-BCA4-49923078674D}" destId="{D18330F9-F3F5-4019-A89A-A3579C73866A}" srcOrd="0" destOrd="0" presId="urn:microsoft.com/office/officeart/2005/8/layout/vList6"/>
    <dgm:cxn modelId="{B838CEDD-2963-4074-9448-2150A83630EC}" type="presOf" srcId="{64D1182B-DBE1-4015-834B-CEF2E5A097B8}" destId="{DB28EE8A-F8F3-4A20-92AD-A56028D24052}" srcOrd="0" destOrd="0" presId="urn:microsoft.com/office/officeart/2005/8/layout/vList6"/>
    <dgm:cxn modelId="{EBE7FDE4-4D49-4863-B3A5-E5ED0C9DF22D}" type="presOf" srcId="{65868331-295B-4967-938A-84A57A26A09A}" destId="{D18F3779-BD89-4820-89C6-B53D1661AE47}" srcOrd="0" destOrd="0" presId="urn:microsoft.com/office/officeart/2005/8/layout/vList6"/>
    <dgm:cxn modelId="{83C723E8-178C-4DE0-8519-D5442FEC550A}" type="presOf" srcId="{289A8B97-A0EE-4FDC-83A4-49F3B3D1EFAE}" destId="{6C5F9372-8660-4C00-85FD-98802442D4D4}" srcOrd="0" destOrd="0" presId="urn:microsoft.com/office/officeart/2005/8/layout/vList6"/>
    <dgm:cxn modelId="{A79E42F3-F36F-4EA7-AC5E-9C8856F59667}" srcId="{9F061B88-0DDC-4BE3-A737-23540AB5BBC2}" destId="{C7BBEBFE-56CE-4E7D-85FB-A99E8793415C}" srcOrd="0" destOrd="0" parTransId="{21F3DB50-E6C8-4585-BF0D-43B60C5B15D0}" sibTransId="{0B55E21C-AE91-4703-B94E-6770B6D6A23D}"/>
    <dgm:cxn modelId="{EA3B6D11-17F0-4C3F-ADD3-101B9AB16D9E}" type="presParOf" srcId="{33CD834D-941E-4BB6-8422-416A05A0AACC}" destId="{E4A3395A-FD97-41BF-A485-8425FC3904ED}" srcOrd="0" destOrd="0" presId="urn:microsoft.com/office/officeart/2005/8/layout/vList6"/>
    <dgm:cxn modelId="{B91A2632-4ED2-46E1-9C1E-02547F57F003}" type="presParOf" srcId="{E4A3395A-FD97-41BF-A485-8425FC3904ED}" destId="{6C5F9372-8660-4C00-85FD-98802442D4D4}" srcOrd="0" destOrd="0" presId="urn:microsoft.com/office/officeart/2005/8/layout/vList6"/>
    <dgm:cxn modelId="{378A497B-058A-4C88-B525-93A0D97CAF8F}" type="presParOf" srcId="{E4A3395A-FD97-41BF-A485-8425FC3904ED}" destId="{D18F3779-BD89-4820-89C6-B53D1661AE47}" srcOrd="1" destOrd="0" presId="urn:microsoft.com/office/officeart/2005/8/layout/vList6"/>
    <dgm:cxn modelId="{80B2A290-B126-4966-A925-EDF7EBC021F1}" type="presParOf" srcId="{33CD834D-941E-4BB6-8422-416A05A0AACC}" destId="{0F40C7FC-925A-4BED-B484-D957BBE83BF2}" srcOrd="1" destOrd="0" presId="urn:microsoft.com/office/officeart/2005/8/layout/vList6"/>
    <dgm:cxn modelId="{F71EA2D0-EC91-40D9-8C36-68182E6D9213}" type="presParOf" srcId="{33CD834D-941E-4BB6-8422-416A05A0AACC}" destId="{141F9C4A-8ABA-4CF2-8D88-E0FB7ECF4731}" srcOrd="2" destOrd="0" presId="urn:microsoft.com/office/officeart/2005/8/layout/vList6"/>
    <dgm:cxn modelId="{2F099382-5068-4C54-AA84-1B9109828DEC}" type="presParOf" srcId="{141F9C4A-8ABA-4CF2-8D88-E0FB7ECF4731}" destId="{9C842450-4E1D-401B-BC1B-2A6DDBC13C7C}" srcOrd="0" destOrd="0" presId="urn:microsoft.com/office/officeart/2005/8/layout/vList6"/>
    <dgm:cxn modelId="{CBE90C3C-01D5-414C-AB0B-02B337657197}" type="presParOf" srcId="{141F9C4A-8ABA-4CF2-8D88-E0FB7ECF4731}" destId="{D18330F9-F3F5-4019-A89A-A3579C73866A}" srcOrd="1" destOrd="0" presId="urn:microsoft.com/office/officeart/2005/8/layout/vList6"/>
    <dgm:cxn modelId="{C683B45F-19CE-4643-BF60-2361439A84DE}" type="presParOf" srcId="{33CD834D-941E-4BB6-8422-416A05A0AACC}" destId="{E855B8CB-6531-4567-BCAA-BC18860AEE2D}" srcOrd="3" destOrd="0" presId="urn:microsoft.com/office/officeart/2005/8/layout/vList6"/>
    <dgm:cxn modelId="{4E478F24-835C-4FB9-B8EF-DE55FF395CE4}" type="presParOf" srcId="{33CD834D-941E-4BB6-8422-416A05A0AACC}" destId="{F86845F2-530A-428D-BFB9-5D14AE5203C3}" srcOrd="4" destOrd="0" presId="urn:microsoft.com/office/officeart/2005/8/layout/vList6"/>
    <dgm:cxn modelId="{4F67AE89-0D59-484C-A6F1-8F3BE51DC4B8}" type="presParOf" srcId="{F86845F2-530A-428D-BFB9-5D14AE5203C3}" destId="{D9E61522-BDA0-4B5B-826B-C9177D5CCB5E}" srcOrd="0" destOrd="0" presId="urn:microsoft.com/office/officeart/2005/8/layout/vList6"/>
    <dgm:cxn modelId="{1F44BA3C-F629-4D86-9000-AC4C3F95494A}" type="presParOf" srcId="{F86845F2-530A-428D-BFB9-5D14AE5203C3}" destId="{436C4A33-A986-401F-9DB6-B59F4FA8C420}" srcOrd="1" destOrd="0" presId="urn:microsoft.com/office/officeart/2005/8/layout/vList6"/>
    <dgm:cxn modelId="{9DA26E93-0776-457F-861B-009F59D8F0DF}" type="presParOf" srcId="{33CD834D-941E-4BB6-8422-416A05A0AACC}" destId="{B78E8D20-BDD2-49EC-ADAF-0A08945FCCBF}" srcOrd="5" destOrd="0" presId="urn:microsoft.com/office/officeart/2005/8/layout/vList6"/>
    <dgm:cxn modelId="{8C50FB72-6AA8-4D25-9D77-5444ED07AFC2}" type="presParOf" srcId="{33CD834D-941E-4BB6-8422-416A05A0AACC}" destId="{33A41CA4-D3FC-44ED-A083-32B6A7239CCF}" srcOrd="6" destOrd="0" presId="urn:microsoft.com/office/officeart/2005/8/layout/vList6"/>
    <dgm:cxn modelId="{554206EF-6D64-43DF-9FFA-6905BF93C49F}" type="presParOf" srcId="{33A41CA4-D3FC-44ED-A083-32B6A7239CCF}" destId="{DB28EE8A-F8F3-4A20-92AD-A56028D24052}" srcOrd="0" destOrd="0" presId="urn:microsoft.com/office/officeart/2005/8/layout/vList6"/>
    <dgm:cxn modelId="{36984627-CEDE-487D-AF46-15FBA981F291}" type="presParOf" srcId="{33A41CA4-D3FC-44ED-A083-32B6A7239CCF}" destId="{FABB1536-BA60-417A-B7FE-049FA4998584}" srcOrd="1" destOrd="0" presId="urn:microsoft.com/office/officeart/2005/8/layout/vList6"/>
    <dgm:cxn modelId="{AC354E0B-22D7-43EC-A337-ED017A5849AD}" type="presParOf" srcId="{33CD834D-941E-4BB6-8422-416A05A0AACC}" destId="{74C151CF-3168-4D3A-B90B-98AC83E6A1F2}" srcOrd="7" destOrd="0" presId="urn:microsoft.com/office/officeart/2005/8/layout/vList6"/>
    <dgm:cxn modelId="{5F8A0148-93D9-45E8-BE46-4AC3D80B5A29}" type="presParOf" srcId="{33CD834D-941E-4BB6-8422-416A05A0AACC}" destId="{F55241E1-1DCB-4517-B2F4-A04875078946}" srcOrd="8" destOrd="0" presId="urn:microsoft.com/office/officeart/2005/8/layout/vList6"/>
    <dgm:cxn modelId="{3C6A20DA-9018-47D5-A59E-C55B06C750AC}" type="presParOf" srcId="{F55241E1-1DCB-4517-B2F4-A04875078946}" destId="{6898571D-6DD3-4049-8240-44CDE05232A2}" srcOrd="0" destOrd="0" presId="urn:microsoft.com/office/officeart/2005/8/layout/vList6"/>
    <dgm:cxn modelId="{F15FE694-725F-4518-A873-09B3BE3B2DEA}" type="presParOf" srcId="{F55241E1-1DCB-4517-B2F4-A04875078946}" destId="{8B5DC8BB-3E36-4E01-B920-0EB4178E4360}" srcOrd="1" destOrd="0" presId="urn:microsoft.com/office/officeart/2005/8/layout/vList6"/>
    <dgm:cxn modelId="{40977917-6443-44CA-933B-D49BD290A6BF}" type="presParOf" srcId="{33CD834D-941E-4BB6-8422-416A05A0AACC}" destId="{DCC44EE8-70CE-4300-9FFD-52A5E5C1674C}" srcOrd="9" destOrd="0" presId="urn:microsoft.com/office/officeart/2005/8/layout/vList6"/>
    <dgm:cxn modelId="{01A59A9E-062F-4DAB-BE42-303C93EA944C}" type="presParOf" srcId="{33CD834D-941E-4BB6-8422-416A05A0AACC}" destId="{8B5E505C-6735-4323-A829-94C779A79527}" srcOrd="10" destOrd="0" presId="urn:microsoft.com/office/officeart/2005/8/layout/vList6"/>
    <dgm:cxn modelId="{3C74FDBD-70D8-4CD4-97B1-A99B7A860B38}" type="presParOf" srcId="{8B5E505C-6735-4323-A829-94C779A79527}" destId="{B831892A-FC1B-419E-82D1-871B3D83482B}" srcOrd="0" destOrd="0" presId="urn:microsoft.com/office/officeart/2005/8/layout/vList6"/>
    <dgm:cxn modelId="{FC56061D-2581-49A7-B3C5-218364DA4852}" type="presParOf" srcId="{8B5E505C-6735-4323-A829-94C779A79527}" destId="{24967EF5-ACA6-4833-A8CF-4FC12374D9D2}" srcOrd="1" destOrd="0" presId="urn:microsoft.com/office/officeart/2005/8/layout/vList6"/>
    <dgm:cxn modelId="{03B4F971-9DDF-4FD5-ACE8-B7CA8B9E36B8}" type="presParOf" srcId="{33CD834D-941E-4BB6-8422-416A05A0AACC}" destId="{AF2F02F8-CACF-460D-B1D8-F49A3A3CCBBC}" srcOrd="11" destOrd="0" presId="urn:microsoft.com/office/officeart/2005/8/layout/vList6"/>
    <dgm:cxn modelId="{ECEABD5A-3BEA-4A70-8B78-71096007F76A}" type="presParOf" srcId="{33CD834D-941E-4BB6-8422-416A05A0AACC}" destId="{69B97E18-F52D-4F6A-AF7A-58A0A54E488E}" srcOrd="12" destOrd="0" presId="urn:microsoft.com/office/officeart/2005/8/layout/vList6"/>
    <dgm:cxn modelId="{9C27EE37-D454-4D39-805F-F2200D4200BD}" type="presParOf" srcId="{69B97E18-F52D-4F6A-AF7A-58A0A54E488E}" destId="{8C38E1C0-D569-4E5C-9B24-1DB705E18F47}" srcOrd="0" destOrd="0" presId="urn:microsoft.com/office/officeart/2005/8/layout/vList6"/>
    <dgm:cxn modelId="{FFFBE2D8-7478-4BA5-89EA-A9CCADDCA709}" type="presParOf" srcId="{69B97E18-F52D-4F6A-AF7A-58A0A54E488E}" destId="{4332B8BA-3C5D-498B-A991-DFB86F5FFB8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F3779-BD89-4820-89C6-B53D1661AE47}">
      <dsp:nvSpPr>
        <dsp:cNvPr id="0" name=""/>
        <dsp:cNvSpPr/>
      </dsp:nvSpPr>
      <dsp:spPr>
        <a:xfrm>
          <a:off x="3375545" y="3664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mic Sans MS"/>
            </a:rPr>
            <a:t>Hands On Course - Python</a:t>
          </a:r>
        </a:p>
      </dsp:txBody>
      <dsp:txXfrm>
        <a:off x="3375545" y="72119"/>
        <a:ext cx="4857954" cy="410729"/>
      </dsp:txXfrm>
    </dsp:sp>
    <dsp:sp modelId="{6C5F9372-8660-4C00-85FD-98802442D4D4}">
      <dsp:nvSpPr>
        <dsp:cNvPr id="0" name=""/>
        <dsp:cNvSpPr/>
      </dsp:nvSpPr>
      <dsp:spPr>
        <a:xfrm>
          <a:off x="0" y="3664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/>
            </a:rPr>
            <a:t>       Course -1 </a:t>
          </a:r>
        </a:p>
      </dsp:txBody>
      <dsp:txXfrm>
        <a:off x="26734" y="30398"/>
        <a:ext cx="3322078" cy="494171"/>
      </dsp:txXfrm>
    </dsp:sp>
    <dsp:sp modelId="{D18330F9-F3F5-4019-A89A-A3579C73866A}">
      <dsp:nvSpPr>
        <dsp:cNvPr id="0" name=""/>
        <dsp:cNvSpPr/>
      </dsp:nvSpPr>
      <dsp:spPr>
        <a:xfrm>
          <a:off x="3375545" y="606068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Comic Sans MS"/>
            </a:rPr>
            <a:t>Hands On Course - Spark</a:t>
          </a:r>
        </a:p>
      </dsp:txBody>
      <dsp:txXfrm>
        <a:off x="3375545" y="674523"/>
        <a:ext cx="4857954" cy="410729"/>
      </dsp:txXfrm>
    </dsp:sp>
    <dsp:sp modelId="{9C842450-4E1D-401B-BC1B-2A6DDBC13C7C}">
      <dsp:nvSpPr>
        <dsp:cNvPr id="0" name=""/>
        <dsp:cNvSpPr/>
      </dsp:nvSpPr>
      <dsp:spPr>
        <a:xfrm>
          <a:off x="0" y="606068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/>
            </a:rPr>
            <a:t>       Course - 2</a:t>
          </a:r>
        </a:p>
      </dsp:txBody>
      <dsp:txXfrm>
        <a:off x="26734" y="632802"/>
        <a:ext cx="3322078" cy="494171"/>
      </dsp:txXfrm>
    </dsp:sp>
    <dsp:sp modelId="{436C4A33-A986-401F-9DB6-B59F4FA8C420}">
      <dsp:nvSpPr>
        <dsp:cNvPr id="0" name=""/>
        <dsp:cNvSpPr/>
      </dsp:nvSpPr>
      <dsp:spPr>
        <a:xfrm>
          <a:off x="3375545" y="1208471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Python For Data Analysts</a:t>
          </a:r>
        </a:p>
      </dsp:txBody>
      <dsp:txXfrm>
        <a:off x="3375545" y="1276926"/>
        <a:ext cx="4857954" cy="410729"/>
      </dsp:txXfrm>
    </dsp:sp>
    <dsp:sp modelId="{D9E61522-BDA0-4B5B-826B-C9177D5CCB5E}">
      <dsp:nvSpPr>
        <dsp:cNvPr id="0" name=""/>
        <dsp:cNvSpPr/>
      </dsp:nvSpPr>
      <dsp:spPr>
        <a:xfrm>
          <a:off x="0" y="1208471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/>
            </a:rPr>
            <a:t>       Course - 3</a:t>
          </a:r>
        </a:p>
      </dsp:txBody>
      <dsp:txXfrm>
        <a:off x="26734" y="1235205"/>
        <a:ext cx="3322078" cy="494171"/>
      </dsp:txXfrm>
    </dsp:sp>
    <dsp:sp modelId="{FABB1536-BA60-417A-B7FE-049FA4998584}">
      <dsp:nvSpPr>
        <dsp:cNvPr id="0" name=""/>
        <dsp:cNvSpPr/>
      </dsp:nvSpPr>
      <dsp:spPr>
        <a:xfrm>
          <a:off x="3375545" y="1810875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mic Sans MS"/>
            </a:rPr>
            <a:t>Hands On – PySpark</a:t>
          </a:r>
        </a:p>
      </dsp:txBody>
      <dsp:txXfrm>
        <a:off x="3375545" y="1879330"/>
        <a:ext cx="4857954" cy="410729"/>
      </dsp:txXfrm>
    </dsp:sp>
    <dsp:sp modelId="{DB28EE8A-F8F3-4A20-92AD-A56028D24052}">
      <dsp:nvSpPr>
        <dsp:cNvPr id="0" name=""/>
        <dsp:cNvSpPr/>
      </dsp:nvSpPr>
      <dsp:spPr>
        <a:xfrm>
          <a:off x="0" y="1810875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/>
            </a:rPr>
            <a:t>       Course - 4</a:t>
          </a:r>
        </a:p>
      </dsp:txBody>
      <dsp:txXfrm>
        <a:off x="26734" y="1837609"/>
        <a:ext cx="3322078" cy="494171"/>
      </dsp:txXfrm>
    </dsp:sp>
    <dsp:sp modelId="{8B5DC8BB-3E36-4E01-B920-0EB4178E4360}">
      <dsp:nvSpPr>
        <dsp:cNvPr id="0" name=""/>
        <dsp:cNvSpPr/>
      </dsp:nvSpPr>
      <dsp:spPr>
        <a:xfrm>
          <a:off x="3375545" y="2413279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mic Sans MS"/>
            </a:rPr>
            <a:t>Querying Microsoft SQL Server</a:t>
          </a:r>
        </a:p>
      </dsp:txBody>
      <dsp:txXfrm>
        <a:off x="3375545" y="2481734"/>
        <a:ext cx="4857954" cy="410729"/>
      </dsp:txXfrm>
    </dsp:sp>
    <dsp:sp modelId="{6898571D-6DD3-4049-8240-44CDE05232A2}">
      <dsp:nvSpPr>
        <dsp:cNvPr id="0" name=""/>
        <dsp:cNvSpPr/>
      </dsp:nvSpPr>
      <dsp:spPr>
        <a:xfrm>
          <a:off x="0" y="2413279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/>
            </a:rPr>
            <a:t>        Course - 5</a:t>
          </a:r>
        </a:p>
      </dsp:txBody>
      <dsp:txXfrm>
        <a:off x="26734" y="2440013"/>
        <a:ext cx="3322078" cy="494171"/>
      </dsp:txXfrm>
    </dsp:sp>
    <dsp:sp modelId="{24967EF5-ACA6-4833-A8CF-4FC12374D9D2}">
      <dsp:nvSpPr>
        <dsp:cNvPr id="0" name=""/>
        <dsp:cNvSpPr/>
      </dsp:nvSpPr>
      <dsp:spPr>
        <a:xfrm>
          <a:off x="3375545" y="3015683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mic Sans MS" panose="030F0702030302020204" pitchFamily="66" charset="0"/>
            </a:rPr>
            <a:t>AWS Modern Data Platform</a:t>
          </a:r>
        </a:p>
      </dsp:txBody>
      <dsp:txXfrm>
        <a:off x="3375545" y="3084138"/>
        <a:ext cx="4857954" cy="410729"/>
      </dsp:txXfrm>
    </dsp:sp>
    <dsp:sp modelId="{B831892A-FC1B-419E-82D1-871B3D83482B}">
      <dsp:nvSpPr>
        <dsp:cNvPr id="0" name=""/>
        <dsp:cNvSpPr/>
      </dsp:nvSpPr>
      <dsp:spPr>
        <a:xfrm>
          <a:off x="0" y="3015683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 panose="030F0702030302020204" pitchFamily="66" charset="0"/>
            </a:rPr>
            <a:t>Course – 6</a:t>
          </a:r>
        </a:p>
      </dsp:txBody>
      <dsp:txXfrm>
        <a:off x="26734" y="3042417"/>
        <a:ext cx="3322078" cy="494171"/>
      </dsp:txXfrm>
    </dsp:sp>
    <dsp:sp modelId="{4332B8BA-3C5D-498B-A991-DFB86F5FFB81}">
      <dsp:nvSpPr>
        <dsp:cNvPr id="0" name=""/>
        <dsp:cNvSpPr/>
      </dsp:nvSpPr>
      <dsp:spPr>
        <a:xfrm>
          <a:off x="3375545" y="3618086"/>
          <a:ext cx="5063319" cy="547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mic Sans MS" panose="030F0702030302020204" pitchFamily="66" charset="0"/>
            </a:rPr>
            <a:t>AWS Glue 201</a:t>
          </a:r>
        </a:p>
      </dsp:txBody>
      <dsp:txXfrm>
        <a:off x="3375545" y="3686541"/>
        <a:ext cx="4857954" cy="410729"/>
      </dsp:txXfrm>
    </dsp:sp>
    <dsp:sp modelId="{8C38E1C0-D569-4E5C-9B24-1DB705E18F47}">
      <dsp:nvSpPr>
        <dsp:cNvPr id="0" name=""/>
        <dsp:cNvSpPr/>
      </dsp:nvSpPr>
      <dsp:spPr>
        <a:xfrm>
          <a:off x="0" y="3618086"/>
          <a:ext cx="3375546" cy="54763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mic Sans MS" panose="030F0702030302020204" pitchFamily="66" charset="0"/>
            </a:rPr>
            <a:t>Course - 7</a:t>
          </a:r>
        </a:p>
      </dsp:txBody>
      <dsp:txXfrm>
        <a:off x="26734" y="3644820"/>
        <a:ext cx="3322078" cy="494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21C880A-2E4F-4AF0-8D7E-D1FACA9BC5E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03175" cy="573485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43159-C8CB-46AA-A2B7-D0224D2A881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E5844-2D0B-43D0-8D9A-E815ABD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5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E5844-2D0B-43D0-8D9A-E815ABD042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D4F53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80592" y="6273800"/>
            <a:ext cx="367651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1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Make Digital Real    |    Execute Smart</a:t>
            </a:r>
          </a:p>
        </p:txBody>
      </p:sp>
    </p:spTree>
    <p:extLst>
      <p:ext uri="{BB962C8B-B14F-4D97-AF65-F5344CB8AC3E}">
        <p14:creationId xmlns:p14="http://schemas.microsoft.com/office/powerpoint/2010/main" val="19172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s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olistbr/brazilian-ecommerce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956DF5-16AA-4478-BE93-891CB890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7" y="5962507"/>
            <a:ext cx="4112631" cy="8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707" y="271065"/>
            <a:ext cx="10058400" cy="91755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N</a:t>
            </a:r>
            <a:r>
              <a:rPr lang="en-US" b="1" dirty="0">
                <a:solidFill>
                  <a:srgbClr val="865640"/>
                </a:solidFill>
                <a:latin typeface="+mn-lt"/>
              </a:rPr>
              <a:t>F</a:t>
            </a:r>
            <a:r>
              <a:rPr lang="en-US" b="1" dirty="0">
                <a:solidFill>
                  <a:schemeClr val="accent3"/>
                </a:solidFill>
                <a:latin typeface="+mn-lt"/>
              </a:rPr>
              <a:t>R: </a:t>
            </a:r>
            <a:r>
              <a:rPr lang="en-US" b="1" dirty="0">
                <a:solidFill>
                  <a:schemeClr val="accent3"/>
                </a:solidFill>
              </a:rPr>
              <a:t>OOPs </a:t>
            </a:r>
            <a:r>
              <a:rPr lang="en-US" b="1" dirty="0" err="1">
                <a:solidFill>
                  <a:schemeClr val="accent3"/>
                </a:solidFill>
              </a:rPr>
              <a:t>Implemnetation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endParaRPr lang="en-US" sz="4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315497"/>
            <a:ext cx="10058400" cy="3480619"/>
          </a:xfrm>
        </p:spPr>
        <p:txBody>
          <a:bodyPr vert="horz" lIns="0" tIns="45720" rIns="0" bIns="45720" rtlCol="0" anchor="t">
            <a:normAutofit/>
          </a:bodyPr>
          <a:lstStyle/>
          <a:p>
            <a:pPr marL="365760" indent="0">
              <a:lnSpc>
                <a:spcPct val="107000"/>
              </a:lnSpc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a class for logs which handles all actions for the logging at one place.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object of the same class can be used for calling of different type of functions related to 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5A128-2417-4974-9AB1-B43C1787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53" y="4089566"/>
            <a:ext cx="5731510" cy="20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24" y="215757"/>
            <a:ext cx="10058400" cy="1085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NFR : </a:t>
            </a:r>
            <a:r>
              <a:rPr lang="en-GB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Parameterised Implementation</a:t>
            </a:r>
            <a:endParaRPr lang="en-US" b="1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CD24B-C162-45FE-8A55-F50956DC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54" y="2301897"/>
            <a:ext cx="5731510" cy="647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EC09D-A801-4278-A398-0AC33B0FEB35}"/>
              </a:ext>
            </a:extLst>
          </p:cNvPr>
          <p:cNvSpPr txBox="1"/>
          <p:nvPr/>
        </p:nvSpPr>
        <p:spPr>
          <a:xfrm>
            <a:off x="1015999" y="3602151"/>
            <a:ext cx="963352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variables are used everywhere and have to be changed frequently so instead of changing the code everywhere we can just change the value of the given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varaiable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this will make the changes in your entire code.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0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853" y="0"/>
            <a:ext cx="10058400" cy="1085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KEY SPARK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2557" y="2121031"/>
            <a:ext cx="9626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 handles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Huge Number of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Extracting features from “raw”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Scaling, converting, or modifying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Selecting a subset from a larger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Locality Sensitive Hashing (LSH)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86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3547" y="-160821"/>
            <a:ext cx="10058400" cy="10350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VISUALISATIONS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73617" y="2347152"/>
            <a:ext cx="3906079" cy="103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291256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984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72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3908"/>
            <a:ext cx="10058400" cy="4023360"/>
          </a:xfrm>
        </p:spPr>
        <p:txBody>
          <a:bodyPr/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Creating Right Structure through Crawlers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Apply Widgets on </a:t>
            </a:r>
            <a:r>
              <a:rPr lang="en-US" sz="2800" dirty="0" err="1"/>
              <a:t>Databricks</a:t>
            </a:r>
            <a:r>
              <a:rPr lang="en-US" sz="2800" dirty="0"/>
              <a:t> Community Edition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Py4JError while executing code on higher version of Python </a:t>
            </a:r>
          </a:p>
          <a:p>
            <a:pPr marL="201168" lvl="1" indent="0">
              <a:buClrTx/>
              <a:buNone/>
            </a:pPr>
            <a:r>
              <a:rPr lang="en-US" sz="2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6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717235" y="2236303"/>
            <a:ext cx="5019261" cy="1520687"/>
          </a:xfrm>
        </p:spPr>
        <p:txBody>
          <a:bodyPr>
            <a:normAutofit/>
          </a:bodyPr>
          <a:lstStyle/>
          <a:p>
            <a:r>
              <a:rPr lang="en-US" sz="7200" b="1">
                <a:solidFill>
                  <a:schemeClr val="accent3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498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4" y="1709751"/>
            <a:ext cx="8596668" cy="118225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en-US" sz="53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SPARK CAPSTONE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65DD7-7C85-47A0-8BB1-0DC92C7226CD}"/>
              </a:ext>
            </a:extLst>
          </p:cNvPr>
          <p:cNvSpPr txBox="1"/>
          <p:nvPr/>
        </p:nvSpPr>
        <p:spPr>
          <a:xfrm>
            <a:off x="3779520" y="3281680"/>
            <a:ext cx="4043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5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Name: RHYTHM AHUJA</a:t>
            </a:r>
          </a:p>
          <a:p>
            <a:r>
              <a:rPr lang="en-US" sz="2400" b="1" spc="-5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MID: M1074133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0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5663F2F-161D-4EFA-BB27-8A12D8251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44451"/>
              </p:ext>
            </p:extLst>
          </p:nvPr>
        </p:nvGraphicFramePr>
        <p:xfrm>
          <a:off x="2171590" y="1957392"/>
          <a:ext cx="8438865" cy="416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035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3"/>
                </a:solidFill>
                <a:latin typeface="+mn-lt"/>
              </a:rPr>
              <a:t>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38448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25643"/>
            <a:ext cx="10058400" cy="82083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  <a:cs typeface="Calibri" panose="020F0502020204030204" pitchFamily="34" charset="0"/>
              </a:rPr>
              <a:t>DATASET DESCRIPTION</a:t>
            </a:r>
            <a:endParaRPr lang="en-US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476" y="1644103"/>
            <a:ext cx="10058400" cy="373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Brazilian E-Commerce Public Dataset by Olist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Inter"/>
              </a:rPr>
              <a:t>This is a Brazilian ecommerce public dataset of orders made at 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Olist Store</a:t>
            </a:r>
            <a:r>
              <a:rPr lang="en-US" sz="1800" b="0" i="0" dirty="0">
                <a:effectLst/>
                <a:latin typeface="Inter"/>
              </a:rPr>
              <a:t>. The dataset has information of 100k orders from 2016 to 2018 made at multiple marketplaces in Brazil. Its features allows viewing an order from multiple dimensions: from order status, price, payment and freight performance to customer location, product attributes and finally reviews written by customers. We also released a geolocation dataset that relates Brazilian zip codes to </a:t>
            </a:r>
            <a:r>
              <a:rPr lang="en-US" sz="1800" b="0" i="0" dirty="0" err="1">
                <a:effectLst/>
                <a:latin typeface="Inter"/>
              </a:rPr>
              <a:t>lat</a:t>
            </a:r>
            <a:r>
              <a:rPr lang="en-US" sz="1800" b="0" i="0" dirty="0">
                <a:effectLst/>
                <a:latin typeface="Inter"/>
              </a:rPr>
              <a:t>/</a:t>
            </a:r>
            <a:r>
              <a:rPr lang="en-US" sz="1800" b="0" i="0" dirty="0" err="1">
                <a:effectLst/>
                <a:latin typeface="Inter"/>
              </a:rPr>
              <a:t>lng</a:t>
            </a:r>
            <a:r>
              <a:rPr lang="en-US" sz="1800" b="0" i="0" dirty="0">
                <a:effectLst/>
                <a:latin typeface="Inter"/>
              </a:rPr>
              <a:t> coordinates.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sz="2400" dirty="0"/>
              <a:t> :</a:t>
            </a:r>
            <a:r>
              <a:rPr lang="en-US" dirty="0"/>
              <a:t>  Kaggle</a:t>
            </a:r>
          </a:p>
          <a:p>
            <a:pPr marL="0" indent="0">
              <a:buNone/>
            </a:pPr>
            <a:r>
              <a:rPr lang="en-US" sz="2400" u="sng" dirty="0"/>
              <a:t>DATASET LINK </a:t>
            </a:r>
            <a:r>
              <a:rPr lang="en-US" dirty="0"/>
              <a:t>: </a:t>
            </a:r>
            <a:r>
              <a:rPr lang="en-US" sz="1800" u="none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https://www.kaggle.com/olistbr/brazilian-ecommerce/home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F365-FB3A-4D50-AF17-73D70D02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+mn-lt"/>
                <a:cs typeface="Calibri" panose="020F0502020204030204" pitchFamily="34" charset="0"/>
              </a:rPr>
              <a:t>              DATASET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3D0619-017C-4FF6-95AB-CCDE32D50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760018"/>
              </p:ext>
            </p:extLst>
          </p:nvPr>
        </p:nvGraphicFramePr>
        <p:xfrm>
          <a:off x="1263721" y="1224310"/>
          <a:ext cx="9891639" cy="46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441">
                  <a:extLst>
                    <a:ext uri="{9D8B030D-6E8A-4147-A177-3AD203B41FA5}">
                      <a16:colId xmlns:a16="http://schemas.microsoft.com/office/drawing/2014/main" val="1239187075"/>
                    </a:ext>
                  </a:extLst>
                </a:gridCol>
                <a:gridCol w="3374399">
                  <a:extLst>
                    <a:ext uri="{9D8B030D-6E8A-4147-A177-3AD203B41FA5}">
                      <a16:colId xmlns:a16="http://schemas.microsoft.com/office/drawing/2014/main" val="378806020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882790090"/>
                    </a:ext>
                  </a:extLst>
                </a:gridCol>
              </a:tblGrid>
              <a:tr h="675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DATASET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FILE TYPE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SIZE(MB)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12996"/>
                  </a:ext>
                </a:extLst>
              </a:tr>
              <a:tr h="432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olist_customers_dataset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62155"/>
                  </a:ext>
                </a:extLst>
              </a:tr>
              <a:tr h="45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olist_geolocation_dataset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5853"/>
                  </a:ext>
                </a:extLst>
              </a:tr>
              <a:tr h="39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olist_order_items_dataset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75987"/>
                  </a:ext>
                </a:extLst>
              </a:tr>
              <a:tr h="407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olist_order_payments_dataset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38994"/>
                  </a:ext>
                </a:extLst>
              </a:tr>
              <a:tr h="437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olist_order_reviews_dataset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87733"/>
                  </a:ext>
                </a:extLst>
              </a:tr>
              <a:tr h="38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olist_orders_dataset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53645"/>
                  </a:ext>
                </a:extLst>
              </a:tr>
              <a:tr h="38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olist_products_dataset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94348"/>
                  </a:ext>
                </a:extLst>
              </a:tr>
              <a:tr h="38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olist_sellers_dataset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6886"/>
                  </a:ext>
                </a:extLst>
              </a:tr>
              <a:tr h="385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product_category_name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4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279" y="406400"/>
            <a:ext cx="8581275" cy="9550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US" b="1" dirty="0">
              <a:solidFill>
                <a:schemeClr val="accent3"/>
              </a:solidFill>
              <a:cs typeface="Segoe UI Semibold" panose="020B07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59946"/>
              </p:ext>
            </p:extLst>
          </p:nvPr>
        </p:nvGraphicFramePr>
        <p:xfrm>
          <a:off x="1605277" y="2103120"/>
          <a:ext cx="9235442" cy="3921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17721">
                  <a:extLst>
                    <a:ext uri="{9D8B030D-6E8A-4147-A177-3AD203B41FA5}">
                      <a16:colId xmlns:a16="http://schemas.microsoft.com/office/drawing/2014/main" val="1932502162"/>
                    </a:ext>
                  </a:extLst>
                </a:gridCol>
                <a:gridCol w="4617721">
                  <a:extLst>
                    <a:ext uri="{9D8B030D-6E8A-4147-A177-3AD203B41FA5}">
                      <a16:colId xmlns:a16="http://schemas.microsoft.com/office/drawing/2014/main" val="3826051611"/>
                    </a:ext>
                  </a:extLst>
                </a:gridCol>
              </a:tblGrid>
              <a:tr h="531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Technology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Tools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95939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/>
                        <a:t>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Amazon Web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6497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/>
                        <a:t>Data</a:t>
                      </a:r>
                      <a:r>
                        <a:rPr lang="en-US" sz="1600" baseline="0"/>
                        <a:t> Storage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Amazon Simple Storage Service(S3)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50729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/>
                        <a:t>Scripting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63951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 dirty="0"/>
                        <a:t>Python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SageMaker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33462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Glue Endpoint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04911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Serverless</a:t>
                      </a:r>
                      <a:r>
                        <a:rPr lang="en-US" sz="1600" dirty="0"/>
                        <a:t> Interactive Query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Athena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52251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Populate the AWS Glue Data Catalog with tables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AWS Glue Crawler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5196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Serverless</a:t>
                      </a:r>
                      <a:r>
                        <a:rPr lang="en-US" sz="1600" baseline="0" dirty="0"/>
                        <a:t> Data Integration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AWS Glue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8328"/>
                  </a:ext>
                </a:extLst>
              </a:tr>
              <a:tr h="3766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8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3452-0037-4F16-A49B-FE6F724B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1909"/>
          </a:xfrm>
        </p:spPr>
        <p:txBody>
          <a:bodyPr/>
          <a:lstStyle/>
          <a:p>
            <a:r>
              <a:rPr lang="en-US" sz="4800" b="1" dirty="0">
                <a:solidFill>
                  <a:schemeClr val="accent3"/>
                </a:solidFill>
                <a:latin typeface="+mn-lt"/>
              </a:rPr>
              <a:t>SOLUTION ARCHITECTURE(</a:t>
            </a:r>
            <a:r>
              <a:rPr lang="en-US" sz="4400" b="1" dirty="0">
                <a:solidFill>
                  <a:schemeClr val="accent3"/>
                </a:solidFill>
                <a:latin typeface="+mn-lt"/>
              </a:rPr>
              <a:t>Approach I</a:t>
            </a:r>
            <a:r>
              <a:rPr lang="en-US" sz="4800" b="1" dirty="0">
                <a:solidFill>
                  <a:schemeClr val="accent3"/>
                </a:solidFill>
                <a:latin typeface="+mn-lt"/>
              </a:rPr>
              <a:t>)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9400575-BDA2-44B4-B938-692248264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75" y="3678148"/>
            <a:ext cx="1138308" cy="12123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165F-D09C-439C-B310-276C871500F6}"/>
              </a:ext>
            </a:extLst>
          </p:cNvPr>
          <p:cNvSpPr txBox="1"/>
          <p:nvPr/>
        </p:nvSpPr>
        <p:spPr>
          <a:xfrm>
            <a:off x="797310" y="2782669"/>
            <a:ext cx="197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Datasets in      </a:t>
            </a:r>
          </a:p>
          <a:p>
            <a:r>
              <a:rPr lang="en-US" dirty="0"/>
              <a:t>         AWS S3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F30EC4A-B58D-4318-8922-BB38457B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75" y="3678148"/>
            <a:ext cx="1281487" cy="121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CE767-9B82-4465-939C-98ABC7A2FEB6}"/>
              </a:ext>
            </a:extLst>
          </p:cNvPr>
          <p:cNvSpPr txBox="1"/>
          <p:nvPr/>
        </p:nvSpPr>
        <p:spPr>
          <a:xfrm>
            <a:off x="4513783" y="2200820"/>
            <a:ext cx="215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SageMaker    </a:t>
            </a:r>
          </a:p>
          <a:p>
            <a:r>
              <a:rPr lang="en-US" dirty="0"/>
              <a:t>     Notebook</a:t>
            </a:r>
          </a:p>
          <a:p>
            <a:r>
              <a:rPr lang="en-US" dirty="0"/>
              <a:t>(Performing ETL &amp; Getting Solution)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881133D-BA8B-43A8-8587-AB84634A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93" y="3678148"/>
            <a:ext cx="1281487" cy="12123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C437A1-2850-413E-B1B8-C5D7D927650F}"/>
              </a:ext>
            </a:extLst>
          </p:cNvPr>
          <p:cNvSpPr txBox="1"/>
          <p:nvPr/>
        </p:nvSpPr>
        <p:spPr>
          <a:xfrm>
            <a:off x="8239875" y="2650733"/>
            <a:ext cx="215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Saving results in </a:t>
            </a:r>
          </a:p>
          <a:p>
            <a:r>
              <a:rPr lang="en-US" dirty="0"/>
              <a:t>        AWS S3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8629E5-DFDC-4453-BB49-C59F9A784E90}"/>
              </a:ext>
            </a:extLst>
          </p:cNvPr>
          <p:cNvSpPr/>
          <p:nvPr/>
        </p:nvSpPr>
        <p:spPr>
          <a:xfrm>
            <a:off x="2527443" y="4119937"/>
            <a:ext cx="1972638" cy="35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F6FAEB-3263-4C42-ABE5-9DFC2F527324}"/>
              </a:ext>
            </a:extLst>
          </p:cNvPr>
          <p:cNvSpPr/>
          <p:nvPr/>
        </p:nvSpPr>
        <p:spPr>
          <a:xfrm>
            <a:off x="6096000" y="4119938"/>
            <a:ext cx="2226067" cy="35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98D6-E806-4E8E-9BB2-1BCA9623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4651"/>
          </a:xfrm>
        </p:spPr>
        <p:txBody>
          <a:bodyPr/>
          <a:lstStyle/>
          <a:p>
            <a:r>
              <a:rPr lang="en-US" sz="4800" b="1" dirty="0">
                <a:solidFill>
                  <a:schemeClr val="accent3"/>
                </a:solidFill>
                <a:latin typeface="+mn-lt"/>
              </a:rPr>
              <a:t>SOLUTION ARCHITECTURE(</a:t>
            </a:r>
            <a:r>
              <a:rPr lang="en-US" sz="4400" b="1" dirty="0">
                <a:solidFill>
                  <a:schemeClr val="accent3"/>
                </a:solidFill>
                <a:latin typeface="+mn-lt"/>
              </a:rPr>
              <a:t>Approach II</a:t>
            </a:r>
            <a:r>
              <a:rPr lang="en-US" sz="4800" b="1" dirty="0">
                <a:solidFill>
                  <a:schemeClr val="accent3"/>
                </a:solidFill>
                <a:latin typeface="+mn-lt"/>
              </a:rPr>
              <a:t>) </a:t>
            </a:r>
            <a:endParaRPr lang="en-US" dirty="0"/>
          </a:p>
        </p:txBody>
      </p:sp>
      <p:pic>
        <p:nvPicPr>
          <p:cNvPr id="9" name="Content Placeholder 8" descr="hjLogo, company name&#10;&#10;Description automatically generated">
            <a:extLst>
              <a:ext uri="{FF2B5EF4-FFF2-40B4-BE49-F238E27FC236}">
                <a16:creationId xmlns:a16="http://schemas.microsoft.com/office/drawing/2014/main" id="{D5071471-AE69-44FC-90C4-25C0D13AB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71" y="2566577"/>
            <a:ext cx="1890445" cy="133564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0BBC8-AA72-479D-9CAF-51206E6121C3}"/>
              </a:ext>
            </a:extLst>
          </p:cNvPr>
          <p:cNvSpPr txBox="1"/>
          <p:nvPr/>
        </p:nvSpPr>
        <p:spPr>
          <a:xfrm>
            <a:off x="1097280" y="3697891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Operation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45CB677-4C6F-49BE-9290-4527512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7" y="2546916"/>
            <a:ext cx="893852" cy="884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7108AD-24FC-4762-AA56-9121156A583E}"/>
              </a:ext>
            </a:extLst>
          </p:cNvPr>
          <p:cNvSpPr txBox="1"/>
          <p:nvPr/>
        </p:nvSpPr>
        <p:spPr>
          <a:xfrm>
            <a:off x="3996647" y="3717365"/>
            <a:ext cx="124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644AD-5897-476D-A451-B90C0C0230A6}"/>
              </a:ext>
            </a:extLst>
          </p:cNvPr>
          <p:cNvSpPr txBox="1"/>
          <p:nvPr/>
        </p:nvSpPr>
        <p:spPr>
          <a:xfrm>
            <a:off x="5825447" y="1788241"/>
            <a:ext cx="229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AWS Glue Data     </a:t>
            </a:r>
          </a:p>
          <a:p>
            <a:r>
              <a:rPr lang="en-US" dirty="0"/>
              <a:t>            Catalog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A7865D-1BC9-4052-9664-9C2B2F452E3C}"/>
              </a:ext>
            </a:extLst>
          </p:cNvPr>
          <p:cNvSpPr txBox="1"/>
          <p:nvPr/>
        </p:nvSpPr>
        <p:spPr>
          <a:xfrm>
            <a:off x="6380252" y="3677257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Glue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7340488-9239-4C88-8199-77059F00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02" y="3953846"/>
            <a:ext cx="635033" cy="63503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944CDCE-FBD0-4F75-A7E2-8870E73E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996" y="2415766"/>
            <a:ext cx="826038" cy="8186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029337-DCD5-4627-92D9-62BA50F77CD6}"/>
              </a:ext>
            </a:extLst>
          </p:cNvPr>
          <p:cNvSpPr txBox="1"/>
          <p:nvPr/>
        </p:nvSpPr>
        <p:spPr>
          <a:xfrm>
            <a:off x="6424432" y="5104608"/>
            <a:ext cx="11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Crawler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3574B211-70B7-4652-886B-E6A4E811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14" y="5400640"/>
            <a:ext cx="786202" cy="7564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371AFB-20B9-4D7B-B871-FFC74C992BE6}"/>
              </a:ext>
            </a:extLst>
          </p:cNvPr>
          <p:cNvSpPr txBox="1"/>
          <p:nvPr/>
        </p:nvSpPr>
        <p:spPr>
          <a:xfrm>
            <a:off x="8928243" y="3902031"/>
            <a:ext cx="19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Athena</a:t>
            </a:r>
          </a:p>
        </p:txBody>
      </p:sp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7D9E6919-FCE4-4CA3-A111-7B2296C51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1532" y="2911078"/>
            <a:ext cx="1078787" cy="971479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2F398D6E-0A0E-4C58-9198-99CB3B97DDC9}"/>
              </a:ext>
            </a:extLst>
          </p:cNvPr>
          <p:cNvSpPr/>
          <p:nvPr/>
        </p:nvSpPr>
        <p:spPr>
          <a:xfrm>
            <a:off x="2547991" y="3061699"/>
            <a:ext cx="1366463" cy="17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EDD38AE-3630-49B8-AB85-50AECB13B537}"/>
              </a:ext>
            </a:extLst>
          </p:cNvPr>
          <p:cNvSpPr/>
          <p:nvPr/>
        </p:nvSpPr>
        <p:spPr>
          <a:xfrm>
            <a:off x="6154221" y="1788241"/>
            <a:ext cx="1691811" cy="4407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BB6EAA9-2E2F-4C78-B4B3-E0FC6A82FE54}"/>
              </a:ext>
            </a:extLst>
          </p:cNvPr>
          <p:cNvSpPr/>
          <p:nvPr/>
        </p:nvSpPr>
        <p:spPr>
          <a:xfrm>
            <a:off x="5137079" y="3061699"/>
            <a:ext cx="893852" cy="17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B91399B-410F-42C4-8F6D-FA47185D40A7}"/>
              </a:ext>
            </a:extLst>
          </p:cNvPr>
          <p:cNvSpPr/>
          <p:nvPr/>
        </p:nvSpPr>
        <p:spPr>
          <a:xfrm>
            <a:off x="8034390" y="3135580"/>
            <a:ext cx="739740" cy="17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4B182D7-1006-4A61-AEFE-057857B7334C}"/>
              </a:ext>
            </a:extLst>
          </p:cNvPr>
          <p:cNvSpPr/>
          <p:nvPr/>
        </p:nvSpPr>
        <p:spPr>
          <a:xfrm>
            <a:off x="6929918" y="3271161"/>
            <a:ext cx="138702" cy="352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A13E4CC-705D-4AFB-A896-774797760DD4}"/>
              </a:ext>
            </a:extLst>
          </p:cNvPr>
          <p:cNvSpPr/>
          <p:nvPr/>
        </p:nvSpPr>
        <p:spPr>
          <a:xfrm>
            <a:off x="6929918" y="4726112"/>
            <a:ext cx="138702" cy="378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3707" y="315310"/>
            <a:ext cx="10058400" cy="12867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+mn-lt"/>
              </a:rPr>
              <a:t>NFR : </a:t>
            </a:r>
            <a:r>
              <a:rPr lang="en-US" sz="4800" b="1" dirty="0">
                <a:solidFill>
                  <a:schemeClr val="accent3"/>
                </a:solidFill>
              </a:rPr>
              <a:t>Logging Framework and Exception Handling</a:t>
            </a:r>
            <a:endParaRPr lang="en-US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2263" y="2109020"/>
            <a:ext cx="10131973" cy="3377380"/>
          </a:xfrm>
        </p:spPr>
        <p:txBody>
          <a:bodyPr vert="horz" lIns="0" tIns="45720" rIns="0" bIns="45720" rtlCol="0" anchor="t">
            <a:normAutofit/>
          </a:bodyPr>
          <a:lstStyle/>
          <a:p>
            <a:pPr marL="365760" indent="0">
              <a:lnSpc>
                <a:spcPct val="107000"/>
              </a:lnSpc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log every exception which helps us better find where a certain code run failed and why exactly that problem occurred.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Whenever an exception arises it doesn’t stop the program execution whereas it is properly caught and logged for better 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91D7F-6DAE-4634-89C0-CCBEF798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4040505"/>
            <a:ext cx="5731510" cy="12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CF38F67A9A604DAA743F18EF6DF7FD" ma:contentTypeVersion="2" ma:contentTypeDescription="Create a new document." ma:contentTypeScope="" ma:versionID="fef2acba995064d764db2bd7354e4b2c">
  <xsd:schema xmlns:xsd="http://www.w3.org/2001/XMLSchema" xmlns:xs="http://www.w3.org/2001/XMLSchema" xmlns:p="http://schemas.microsoft.com/office/2006/metadata/properties" xmlns:ns2="4eadf8c7-44cd-443e-911e-ed65c51a7ef6" targetNamespace="http://schemas.microsoft.com/office/2006/metadata/properties" ma:root="true" ma:fieldsID="42302cdb3bc59c63ad95d30bf328c98e" ns2:_="">
    <xsd:import namespace="4eadf8c7-44cd-443e-911e-ed65c51a7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f8c7-44cd-443e-911e-ed65c51a7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F16E7-721D-432E-8436-C2A29B6AFF4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566ABD-FD58-42C6-88B6-9163F539A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31C0CE-2B0B-4312-B58D-AC8728B12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df8c7-44cd-443e-911e-ed65c51a7e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574</Words>
  <Application>Microsoft Office PowerPoint</Application>
  <PresentationFormat>Widescreen</PresentationFormat>
  <Paragraphs>127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Inter</vt:lpstr>
      <vt:lpstr>Segoe UI</vt:lpstr>
      <vt:lpstr>Retrospect</vt:lpstr>
      <vt:lpstr>PowerPoint Presentation</vt:lpstr>
      <vt:lpstr> SPARK CAPSTONE 301</vt:lpstr>
      <vt:lpstr>LEARNING JOURNEY</vt:lpstr>
      <vt:lpstr>DATASET DESCRIPTION</vt:lpstr>
      <vt:lpstr>              DATASET DESCRIPTION</vt:lpstr>
      <vt:lpstr>TECHNOLOGIES USED</vt:lpstr>
      <vt:lpstr>SOLUTION ARCHITECTURE(Approach I)</vt:lpstr>
      <vt:lpstr>SOLUTION ARCHITECTURE(Approach II) </vt:lpstr>
      <vt:lpstr>NFR : Logging Framework and Exception Handling</vt:lpstr>
      <vt:lpstr>NFR: OOPs Implemnetation </vt:lpstr>
      <vt:lpstr>NFR : Parameterised Implementation</vt:lpstr>
      <vt:lpstr>KEY SPARK FEATURES</vt:lpstr>
      <vt:lpstr>VISUALISATIONS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Nipun Jena</dc:creator>
  <cp:lastModifiedBy>Rhythm Ahuja</cp:lastModifiedBy>
  <cp:revision>97</cp:revision>
  <dcterms:modified xsi:type="dcterms:W3CDTF">2022-04-23T15:11:08Z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0x010100A3CF38F67A9A604DAA743F18EF6DF7FD</vt:lpwstr>
  </property>
</Properties>
</file>