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" roundtripDataSignature="AMtx7misb8iQJ190k7YDXaMG5oLpnNbG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grpSp>
        <p:nvGrpSpPr>
          <p:cNvPr id="85" name="Google Shape;85;p1"/>
          <p:cNvGrpSpPr/>
          <p:nvPr/>
        </p:nvGrpSpPr>
        <p:grpSpPr>
          <a:xfrm>
            <a:off x="3678476" y="2173182"/>
            <a:ext cx="5315655" cy="837670"/>
            <a:chOff x="2753932" y="2029040"/>
            <a:chExt cx="2682268" cy="416691"/>
          </a:xfrm>
        </p:grpSpPr>
        <p:sp>
          <p:nvSpPr>
            <p:cNvPr id="86" name="Google Shape;86;p1"/>
            <p:cNvSpPr/>
            <p:nvPr/>
          </p:nvSpPr>
          <p:spPr>
            <a:xfrm>
              <a:off x="2753932" y="2029042"/>
              <a:ext cx="451412" cy="416689"/>
            </a:xfrm>
            <a:prstGeom prst="rect">
              <a:avLst/>
            </a:prstGeom>
            <a:solidFill>
              <a:srgbClr val="D8E2F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3205344" y="2029040"/>
              <a:ext cx="447657" cy="416689"/>
            </a:xfrm>
            <a:prstGeom prst="rect">
              <a:avLst/>
            </a:prstGeom>
            <a:solidFill>
              <a:srgbClr val="D8E2F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4108168" y="2029041"/>
              <a:ext cx="429650" cy="416689"/>
            </a:xfrm>
            <a:prstGeom prst="rect">
              <a:avLst/>
            </a:prstGeom>
            <a:solidFill>
              <a:srgbClr val="D8E2F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3656756" y="2029040"/>
              <a:ext cx="447657" cy="416689"/>
            </a:xfrm>
            <a:prstGeom prst="rect">
              <a:avLst/>
            </a:prstGeom>
            <a:solidFill>
              <a:srgbClr val="D8E2F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4989230" y="2029041"/>
              <a:ext cx="446970" cy="416689"/>
            </a:xfrm>
            <a:prstGeom prst="rect">
              <a:avLst/>
            </a:prstGeom>
            <a:solidFill>
              <a:srgbClr val="D8E2F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4537818" y="2029040"/>
              <a:ext cx="446970" cy="416689"/>
            </a:xfrm>
            <a:prstGeom prst="rect">
              <a:avLst/>
            </a:prstGeom>
            <a:solidFill>
              <a:srgbClr val="D8E2F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" name="Google Shape;92;p1"/>
          <p:cNvSpPr txBox="1"/>
          <p:nvPr/>
        </p:nvSpPr>
        <p:spPr>
          <a:xfrm>
            <a:off x="3592375" y="1926961"/>
            <a:ext cx="11684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3" name="Google Shape;93;p1"/>
          <p:cNvGrpSpPr/>
          <p:nvPr/>
        </p:nvGrpSpPr>
        <p:grpSpPr>
          <a:xfrm>
            <a:off x="6318732" y="2209453"/>
            <a:ext cx="761256" cy="700562"/>
            <a:chOff x="2043564" y="2610174"/>
            <a:chExt cx="761256" cy="700562"/>
          </a:xfrm>
        </p:grpSpPr>
        <p:grpSp>
          <p:nvGrpSpPr>
            <p:cNvPr id="94" name="Google Shape;94;p1"/>
            <p:cNvGrpSpPr/>
            <p:nvPr/>
          </p:nvGrpSpPr>
          <p:grpSpPr>
            <a:xfrm>
              <a:off x="2043564" y="2610174"/>
              <a:ext cx="761256" cy="700562"/>
              <a:chOff x="2686889" y="2604526"/>
              <a:chExt cx="746756" cy="562810"/>
            </a:xfrm>
          </p:grpSpPr>
          <p:sp>
            <p:nvSpPr>
              <p:cNvPr id="95" name="Google Shape;95;p1"/>
              <p:cNvSpPr/>
              <p:nvPr/>
            </p:nvSpPr>
            <p:spPr>
              <a:xfrm>
                <a:off x="2757221" y="2728018"/>
                <a:ext cx="585507" cy="439318"/>
              </a:xfrm>
              <a:prstGeom prst="roundRect">
                <a:avLst>
                  <a:gd fmla="val 16667" name="adj"/>
                </a:avLst>
              </a:prstGeom>
              <a:solidFill>
                <a:srgbClr val="E1EFD8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"/>
              <p:cNvSpPr txBox="1"/>
              <p:nvPr/>
            </p:nvSpPr>
            <p:spPr>
              <a:xfrm>
                <a:off x="2686889" y="2604526"/>
                <a:ext cx="74675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HashMapList</a:t>
                </a:r>
                <a:endParaRPr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descr="Clock with solid fill" id="97" name="Google Shape;97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144924" y="2791776"/>
              <a:ext cx="219072" cy="2190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ock with solid fill" id="98" name="Google Shape;98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087757" y="2977330"/>
              <a:ext cx="276239" cy="2762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9" name="Google Shape;99;p1"/>
          <p:cNvGrpSpPr/>
          <p:nvPr/>
        </p:nvGrpSpPr>
        <p:grpSpPr>
          <a:xfrm>
            <a:off x="5431986" y="2246303"/>
            <a:ext cx="761256" cy="700562"/>
            <a:chOff x="2043564" y="2610174"/>
            <a:chExt cx="761256" cy="700562"/>
          </a:xfrm>
        </p:grpSpPr>
        <p:grpSp>
          <p:nvGrpSpPr>
            <p:cNvPr id="100" name="Google Shape;100;p1"/>
            <p:cNvGrpSpPr/>
            <p:nvPr/>
          </p:nvGrpSpPr>
          <p:grpSpPr>
            <a:xfrm>
              <a:off x="2043564" y="2610174"/>
              <a:ext cx="761256" cy="700562"/>
              <a:chOff x="2686889" y="2604526"/>
              <a:chExt cx="746756" cy="562810"/>
            </a:xfrm>
          </p:grpSpPr>
          <p:sp>
            <p:nvSpPr>
              <p:cNvPr id="101" name="Google Shape;101;p1"/>
              <p:cNvSpPr/>
              <p:nvPr/>
            </p:nvSpPr>
            <p:spPr>
              <a:xfrm>
                <a:off x="2757221" y="2728018"/>
                <a:ext cx="585507" cy="439318"/>
              </a:xfrm>
              <a:prstGeom prst="roundRect">
                <a:avLst>
                  <a:gd fmla="val 16667" name="adj"/>
                </a:avLst>
              </a:prstGeom>
              <a:solidFill>
                <a:srgbClr val="E1EFD8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"/>
              <p:cNvSpPr txBox="1"/>
              <p:nvPr/>
            </p:nvSpPr>
            <p:spPr>
              <a:xfrm>
                <a:off x="2686889" y="2604526"/>
                <a:ext cx="74675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HashMapList</a:t>
                </a:r>
                <a:endParaRPr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descr="Clock with solid fill" id="103" name="Google Shape;103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144924" y="2791776"/>
              <a:ext cx="219072" cy="21907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4" name="Google Shape;104;p1"/>
          <p:cNvGrpSpPr/>
          <p:nvPr/>
        </p:nvGrpSpPr>
        <p:grpSpPr>
          <a:xfrm>
            <a:off x="4546655" y="2252358"/>
            <a:ext cx="761256" cy="700562"/>
            <a:chOff x="2043564" y="2610174"/>
            <a:chExt cx="761256" cy="700562"/>
          </a:xfrm>
        </p:grpSpPr>
        <p:grpSp>
          <p:nvGrpSpPr>
            <p:cNvPr id="105" name="Google Shape;105;p1"/>
            <p:cNvGrpSpPr/>
            <p:nvPr/>
          </p:nvGrpSpPr>
          <p:grpSpPr>
            <a:xfrm>
              <a:off x="2043564" y="2610174"/>
              <a:ext cx="761256" cy="700562"/>
              <a:chOff x="2686889" y="2604526"/>
              <a:chExt cx="746756" cy="562810"/>
            </a:xfrm>
          </p:grpSpPr>
          <p:sp>
            <p:nvSpPr>
              <p:cNvPr id="106" name="Google Shape;106;p1"/>
              <p:cNvSpPr/>
              <p:nvPr/>
            </p:nvSpPr>
            <p:spPr>
              <a:xfrm>
                <a:off x="2757221" y="2728018"/>
                <a:ext cx="585507" cy="439318"/>
              </a:xfrm>
              <a:prstGeom prst="roundRect">
                <a:avLst>
                  <a:gd fmla="val 16667" name="adj"/>
                </a:avLst>
              </a:prstGeom>
              <a:solidFill>
                <a:srgbClr val="E1EFD8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"/>
              <p:cNvSpPr txBox="1"/>
              <p:nvPr/>
            </p:nvSpPr>
            <p:spPr>
              <a:xfrm>
                <a:off x="2686889" y="2604526"/>
                <a:ext cx="74675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HashMapList</a:t>
                </a:r>
                <a:endParaRPr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descr="Clock with solid fill" id="108" name="Google Shape;108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144924" y="2791776"/>
              <a:ext cx="219072" cy="21907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9" name="Google Shape;109;p1"/>
          <p:cNvGrpSpPr/>
          <p:nvPr/>
        </p:nvGrpSpPr>
        <p:grpSpPr>
          <a:xfrm>
            <a:off x="3652058" y="2257922"/>
            <a:ext cx="761256" cy="700562"/>
            <a:chOff x="2043564" y="2610174"/>
            <a:chExt cx="761256" cy="700562"/>
          </a:xfrm>
        </p:grpSpPr>
        <p:grpSp>
          <p:nvGrpSpPr>
            <p:cNvPr id="110" name="Google Shape;110;p1"/>
            <p:cNvGrpSpPr/>
            <p:nvPr/>
          </p:nvGrpSpPr>
          <p:grpSpPr>
            <a:xfrm>
              <a:off x="2043564" y="2610174"/>
              <a:ext cx="761256" cy="700562"/>
              <a:chOff x="2686889" y="2604526"/>
              <a:chExt cx="746756" cy="562810"/>
            </a:xfrm>
          </p:grpSpPr>
          <p:sp>
            <p:nvSpPr>
              <p:cNvPr id="111" name="Google Shape;111;p1"/>
              <p:cNvSpPr/>
              <p:nvPr/>
            </p:nvSpPr>
            <p:spPr>
              <a:xfrm>
                <a:off x="2757221" y="2728018"/>
                <a:ext cx="585507" cy="439318"/>
              </a:xfrm>
              <a:prstGeom prst="roundRect">
                <a:avLst>
                  <a:gd fmla="val 16667" name="adj"/>
                </a:avLst>
              </a:prstGeom>
              <a:solidFill>
                <a:srgbClr val="E1EFD8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"/>
              <p:cNvSpPr txBox="1"/>
              <p:nvPr/>
            </p:nvSpPr>
            <p:spPr>
              <a:xfrm>
                <a:off x="2686889" y="2604526"/>
                <a:ext cx="74675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HashMapList</a:t>
                </a:r>
                <a:endParaRPr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descr="Clock with solid fill" id="113" name="Google Shape;113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144924" y="2791776"/>
              <a:ext cx="219072" cy="21907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4" name="Google Shape;114;p1"/>
          <p:cNvGrpSpPr/>
          <p:nvPr/>
        </p:nvGrpSpPr>
        <p:grpSpPr>
          <a:xfrm>
            <a:off x="8065209" y="2241734"/>
            <a:ext cx="761256" cy="700562"/>
            <a:chOff x="2043564" y="2610174"/>
            <a:chExt cx="761256" cy="700562"/>
          </a:xfrm>
        </p:grpSpPr>
        <p:grpSp>
          <p:nvGrpSpPr>
            <p:cNvPr id="115" name="Google Shape;115;p1"/>
            <p:cNvGrpSpPr/>
            <p:nvPr/>
          </p:nvGrpSpPr>
          <p:grpSpPr>
            <a:xfrm>
              <a:off x="2043564" y="2610174"/>
              <a:ext cx="761256" cy="700562"/>
              <a:chOff x="2686889" y="2604526"/>
              <a:chExt cx="746756" cy="562810"/>
            </a:xfrm>
          </p:grpSpPr>
          <p:sp>
            <p:nvSpPr>
              <p:cNvPr id="116" name="Google Shape;116;p1"/>
              <p:cNvSpPr/>
              <p:nvPr/>
            </p:nvSpPr>
            <p:spPr>
              <a:xfrm>
                <a:off x="2757221" y="2728018"/>
                <a:ext cx="585507" cy="439318"/>
              </a:xfrm>
              <a:prstGeom prst="roundRect">
                <a:avLst>
                  <a:gd fmla="val 16667" name="adj"/>
                </a:avLst>
              </a:prstGeom>
              <a:solidFill>
                <a:srgbClr val="E1EFD8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"/>
              <p:cNvSpPr txBox="1"/>
              <p:nvPr/>
            </p:nvSpPr>
            <p:spPr>
              <a:xfrm>
                <a:off x="2686889" y="2604526"/>
                <a:ext cx="74675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HashMapList</a:t>
                </a:r>
                <a:endParaRPr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descr="Clock with solid fill" id="118" name="Google Shape;118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144924" y="2791776"/>
              <a:ext cx="219072" cy="21907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9" name="Google Shape;119;p1"/>
          <p:cNvGrpSpPr/>
          <p:nvPr/>
        </p:nvGrpSpPr>
        <p:grpSpPr>
          <a:xfrm>
            <a:off x="7198289" y="2226328"/>
            <a:ext cx="761256" cy="700562"/>
            <a:chOff x="2043564" y="2610174"/>
            <a:chExt cx="761256" cy="700562"/>
          </a:xfrm>
        </p:grpSpPr>
        <p:grpSp>
          <p:nvGrpSpPr>
            <p:cNvPr id="120" name="Google Shape;120;p1"/>
            <p:cNvGrpSpPr/>
            <p:nvPr/>
          </p:nvGrpSpPr>
          <p:grpSpPr>
            <a:xfrm>
              <a:off x="2043564" y="2610174"/>
              <a:ext cx="761256" cy="700562"/>
              <a:chOff x="2686889" y="2604526"/>
              <a:chExt cx="746756" cy="562810"/>
            </a:xfrm>
          </p:grpSpPr>
          <p:sp>
            <p:nvSpPr>
              <p:cNvPr id="121" name="Google Shape;121;p1"/>
              <p:cNvSpPr/>
              <p:nvPr/>
            </p:nvSpPr>
            <p:spPr>
              <a:xfrm>
                <a:off x="2757221" y="2728018"/>
                <a:ext cx="585507" cy="439318"/>
              </a:xfrm>
              <a:prstGeom prst="roundRect">
                <a:avLst>
                  <a:gd fmla="val 16667" name="adj"/>
                </a:avLst>
              </a:prstGeom>
              <a:solidFill>
                <a:srgbClr val="E1EFD8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"/>
              <p:cNvSpPr txBox="1"/>
              <p:nvPr/>
            </p:nvSpPr>
            <p:spPr>
              <a:xfrm>
                <a:off x="2686889" y="2604526"/>
                <a:ext cx="74675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HashMapList</a:t>
                </a:r>
                <a:endParaRPr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descr="Clock with solid fill" id="123" name="Google Shape;123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144924" y="2791776"/>
              <a:ext cx="219072" cy="2190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ock with solid fill" id="124" name="Google Shape;124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087757" y="2977330"/>
              <a:ext cx="276239" cy="2762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5" name="Google Shape;125;p1"/>
          <p:cNvGrpSpPr/>
          <p:nvPr/>
        </p:nvGrpSpPr>
        <p:grpSpPr>
          <a:xfrm>
            <a:off x="7583255" y="2775504"/>
            <a:ext cx="219073" cy="554647"/>
            <a:chOff x="3139928" y="2378028"/>
            <a:chExt cx="219073" cy="554647"/>
          </a:xfrm>
        </p:grpSpPr>
        <p:sp>
          <p:nvSpPr>
            <p:cNvPr id="126" name="Google Shape;126;p1"/>
            <p:cNvSpPr/>
            <p:nvPr/>
          </p:nvSpPr>
          <p:spPr>
            <a:xfrm>
              <a:off x="3139928" y="2737412"/>
              <a:ext cx="219073" cy="195263"/>
            </a:xfrm>
            <a:prstGeom prst="ellipse">
              <a:avLst/>
            </a:prstGeom>
            <a:solidFill>
              <a:srgbClr val="A8D08C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7" name="Google Shape;127;p1"/>
            <p:cNvCxnSpPr/>
            <p:nvPr/>
          </p:nvCxnSpPr>
          <p:spPr>
            <a:xfrm>
              <a:off x="3249348" y="2378028"/>
              <a:ext cx="0" cy="359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128" name="Google Shape;128;p1"/>
          <p:cNvGrpSpPr/>
          <p:nvPr/>
        </p:nvGrpSpPr>
        <p:grpSpPr>
          <a:xfrm>
            <a:off x="5741901" y="2799774"/>
            <a:ext cx="219073" cy="554647"/>
            <a:chOff x="3139928" y="2378028"/>
            <a:chExt cx="219073" cy="554647"/>
          </a:xfrm>
        </p:grpSpPr>
        <p:sp>
          <p:nvSpPr>
            <p:cNvPr id="129" name="Google Shape;129;p1"/>
            <p:cNvSpPr/>
            <p:nvPr/>
          </p:nvSpPr>
          <p:spPr>
            <a:xfrm>
              <a:off x="3139928" y="2737412"/>
              <a:ext cx="219073" cy="195263"/>
            </a:xfrm>
            <a:prstGeom prst="ellipse">
              <a:avLst/>
            </a:prstGeom>
            <a:solidFill>
              <a:srgbClr val="A8D08C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0" name="Google Shape;130;p1"/>
            <p:cNvCxnSpPr/>
            <p:nvPr/>
          </p:nvCxnSpPr>
          <p:spPr>
            <a:xfrm>
              <a:off x="3249348" y="2378028"/>
              <a:ext cx="0" cy="359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131" name="Google Shape;131;p1"/>
          <p:cNvGrpSpPr/>
          <p:nvPr/>
        </p:nvGrpSpPr>
        <p:grpSpPr>
          <a:xfrm>
            <a:off x="6667621" y="2783714"/>
            <a:ext cx="226932" cy="1053285"/>
            <a:chOff x="5657014" y="2392712"/>
            <a:chExt cx="226932" cy="1053285"/>
          </a:xfrm>
        </p:grpSpPr>
        <p:grpSp>
          <p:nvGrpSpPr>
            <p:cNvPr id="132" name="Google Shape;132;p1"/>
            <p:cNvGrpSpPr/>
            <p:nvPr/>
          </p:nvGrpSpPr>
          <p:grpSpPr>
            <a:xfrm>
              <a:off x="5657014" y="2392712"/>
              <a:ext cx="219073" cy="554647"/>
              <a:chOff x="3139928" y="2378028"/>
              <a:chExt cx="219073" cy="554647"/>
            </a:xfrm>
          </p:grpSpPr>
          <p:sp>
            <p:nvSpPr>
              <p:cNvPr id="133" name="Google Shape;133;p1"/>
              <p:cNvSpPr/>
              <p:nvPr/>
            </p:nvSpPr>
            <p:spPr>
              <a:xfrm>
                <a:off x="3139928" y="2737412"/>
                <a:ext cx="219073" cy="195263"/>
              </a:xfrm>
              <a:prstGeom prst="ellipse">
                <a:avLst/>
              </a:prstGeom>
              <a:solidFill>
                <a:srgbClr val="A8D08C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34" name="Google Shape;134;p1"/>
              <p:cNvCxnSpPr/>
              <p:nvPr/>
            </p:nvCxnSpPr>
            <p:spPr>
              <a:xfrm>
                <a:off x="3249348" y="2378028"/>
                <a:ext cx="0" cy="3593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grpSp>
          <p:nvGrpSpPr>
            <p:cNvPr id="135" name="Google Shape;135;p1"/>
            <p:cNvGrpSpPr/>
            <p:nvPr/>
          </p:nvGrpSpPr>
          <p:grpSpPr>
            <a:xfrm>
              <a:off x="5664873" y="2891350"/>
              <a:ext cx="219073" cy="554647"/>
              <a:chOff x="3139928" y="2378028"/>
              <a:chExt cx="219073" cy="554647"/>
            </a:xfrm>
          </p:grpSpPr>
          <p:sp>
            <p:nvSpPr>
              <p:cNvPr id="136" name="Google Shape;136;p1"/>
              <p:cNvSpPr/>
              <p:nvPr/>
            </p:nvSpPr>
            <p:spPr>
              <a:xfrm>
                <a:off x="3139928" y="2737412"/>
                <a:ext cx="219073" cy="195263"/>
              </a:xfrm>
              <a:prstGeom prst="ellipse">
                <a:avLst/>
              </a:prstGeom>
              <a:solidFill>
                <a:srgbClr val="A8D08C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37" name="Google Shape;137;p1"/>
              <p:cNvCxnSpPr/>
              <p:nvPr/>
            </p:nvCxnSpPr>
            <p:spPr>
              <a:xfrm>
                <a:off x="3249348" y="2378028"/>
                <a:ext cx="0" cy="3593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</p:grpSp>
      <p:grpSp>
        <p:nvGrpSpPr>
          <p:cNvPr id="138" name="Google Shape;138;p1"/>
          <p:cNvGrpSpPr/>
          <p:nvPr/>
        </p:nvGrpSpPr>
        <p:grpSpPr>
          <a:xfrm>
            <a:off x="3911706" y="2761354"/>
            <a:ext cx="348123" cy="1691960"/>
            <a:chOff x="3139811" y="2378028"/>
            <a:chExt cx="219190" cy="1547298"/>
          </a:xfrm>
        </p:grpSpPr>
        <p:grpSp>
          <p:nvGrpSpPr>
            <p:cNvPr id="139" name="Google Shape;139;p1"/>
            <p:cNvGrpSpPr/>
            <p:nvPr/>
          </p:nvGrpSpPr>
          <p:grpSpPr>
            <a:xfrm>
              <a:off x="3139928" y="2378028"/>
              <a:ext cx="219073" cy="554647"/>
              <a:chOff x="3139928" y="2378028"/>
              <a:chExt cx="219073" cy="554647"/>
            </a:xfrm>
          </p:grpSpPr>
          <p:sp>
            <p:nvSpPr>
              <p:cNvPr id="140" name="Google Shape;140;p1"/>
              <p:cNvSpPr/>
              <p:nvPr/>
            </p:nvSpPr>
            <p:spPr>
              <a:xfrm>
                <a:off x="3139928" y="2737412"/>
                <a:ext cx="219073" cy="195263"/>
              </a:xfrm>
              <a:prstGeom prst="ellipse">
                <a:avLst/>
              </a:prstGeom>
              <a:solidFill>
                <a:srgbClr val="A8D08C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41" name="Google Shape;141;p1"/>
              <p:cNvCxnSpPr/>
              <p:nvPr/>
            </p:nvCxnSpPr>
            <p:spPr>
              <a:xfrm>
                <a:off x="3249348" y="2378028"/>
                <a:ext cx="0" cy="3593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grpSp>
          <p:nvGrpSpPr>
            <p:cNvPr id="142" name="Google Shape;142;p1"/>
            <p:cNvGrpSpPr/>
            <p:nvPr/>
          </p:nvGrpSpPr>
          <p:grpSpPr>
            <a:xfrm>
              <a:off x="3139928" y="2874353"/>
              <a:ext cx="219073" cy="554647"/>
              <a:chOff x="3139928" y="2378028"/>
              <a:chExt cx="219073" cy="554647"/>
            </a:xfrm>
          </p:grpSpPr>
          <p:sp>
            <p:nvSpPr>
              <p:cNvPr id="143" name="Google Shape;143;p1"/>
              <p:cNvSpPr/>
              <p:nvPr/>
            </p:nvSpPr>
            <p:spPr>
              <a:xfrm>
                <a:off x="3139928" y="2737412"/>
                <a:ext cx="219073" cy="195263"/>
              </a:xfrm>
              <a:prstGeom prst="ellipse">
                <a:avLst/>
              </a:prstGeom>
              <a:solidFill>
                <a:srgbClr val="A8D08C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44" name="Google Shape;144;p1"/>
              <p:cNvCxnSpPr/>
              <p:nvPr/>
            </p:nvCxnSpPr>
            <p:spPr>
              <a:xfrm>
                <a:off x="3249348" y="2378028"/>
                <a:ext cx="0" cy="3593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grpSp>
          <p:nvGrpSpPr>
            <p:cNvPr id="145" name="Google Shape;145;p1"/>
            <p:cNvGrpSpPr/>
            <p:nvPr/>
          </p:nvGrpSpPr>
          <p:grpSpPr>
            <a:xfrm>
              <a:off x="3139811" y="3370679"/>
              <a:ext cx="219073" cy="554647"/>
              <a:chOff x="3139928" y="2378028"/>
              <a:chExt cx="219073" cy="554647"/>
            </a:xfrm>
          </p:grpSpPr>
          <p:sp>
            <p:nvSpPr>
              <p:cNvPr id="146" name="Google Shape;146;p1"/>
              <p:cNvSpPr/>
              <p:nvPr/>
            </p:nvSpPr>
            <p:spPr>
              <a:xfrm>
                <a:off x="3139928" y="2737412"/>
                <a:ext cx="219073" cy="195263"/>
              </a:xfrm>
              <a:prstGeom prst="ellipse">
                <a:avLst/>
              </a:prstGeom>
              <a:solidFill>
                <a:srgbClr val="A8D08C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47" name="Google Shape;147;p1"/>
              <p:cNvCxnSpPr/>
              <p:nvPr/>
            </p:nvCxnSpPr>
            <p:spPr>
              <a:xfrm>
                <a:off x="3249348" y="2378028"/>
                <a:ext cx="0" cy="3593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</p:grpSp>
      <p:sp>
        <p:nvSpPr>
          <p:cNvPr id="148" name="Google Shape;148;p1"/>
          <p:cNvSpPr txBox="1"/>
          <p:nvPr/>
        </p:nvSpPr>
        <p:spPr>
          <a:xfrm>
            <a:off x="3678476" y="3035078"/>
            <a:ext cx="513542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HashNode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2020-12-11T15:31:32Z</dcterms:created>
  <dc:creator>Shavit Yael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0x0101009321973D9D2C77429A271C68F1B82FC0</vt:lpwstr>
  </property>
</Properties>
</file>