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F"/>
    <a:srgbClr val="CFE4FE"/>
    <a:srgbClr val="003399"/>
    <a:srgbClr val="2C5D98"/>
    <a:srgbClr val="00FE2A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801B3-8EAF-4F95-B5E9-4F35D6149768}" v="157" dt="2020-04-24T11:06:55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50" d="100"/>
          <a:sy n="50" d="100"/>
        </p:scale>
        <p:origin x="2556" y="-625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v Yeger" userId="c8920bed-57b0-4657-bb44-4daf9074dac5" providerId="ADAL" clId="{AFE801B3-8EAF-4F95-B5E9-4F35D6149768}"/>
    <pc:docChg chg="undo redo custSel modSld">
      <pc:chgData name="Stav Yeger" userId="c8920bed-57b0-4657-bb44-4daf9074dac5" providerId="ADAL" clId="{AFE801B3-8EAF-4F95-B5E9-4F35D6149768}" dt="2020-04-24T11:07:15.393" v="1684" actId="20577"/>
      <pc:docMkLst>
        <pc:docMk/>
      </pc:docMkLst>
      <pc:sldChg chg="addSp delSp modSp">
        <pc:chgData name="Stav Yeger" userId="c8920bed-57b0-4657-bb44-4daf9074dac5" providerId="ADAL" clId="{AFE801B3-8EAF-4F95-B5E9-4F35D6149768}" dt="2020-04-24T11:07:15.393" v="1684" actId="20577"/>
        <pc:sldMkLst>
          <pc:docMk/>
          <pc:sldMk cId="0" sldId="256"/>
        </pc:sldMkLst>
        <pc:spChg chg="mod">
          <ac:chgData name="Stav Yeger" userId="c8920bed-57b0-4657-bb44-4daf9074dac5" providerId="ADAL" clId="{AFE801B3-8EAF-4F95-B5E9-4F35D6149768}" dt="2020-04-24T11:07:15.393" v="1684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tav Yeger" userId="c8920bed-57b0-4657-bb44-4daf9074dac5" providerId="ADAL" clId="{AFE801B3-8EAF-4F95-B5E9-4F35D6149768}" dt="2020-04-24T08:39:16.856" v="1532" actId="164"/>
          <ac:spMkLst>
            <pc:docMk/>
            <pc:sldMk cId="0" sldId="256"/>
            <ac:spMk id="4" creationId="{F726B03B-45CD-48F9-B2B0-9DBB0612A3A2}"/>
          </ac:spMkLst>
        </pc:spChg>
        <pc:spChg chg="mod">
          <ac:chgData name="Stav Yeger" userId="c8920bed-57b0-4657-bb44-4daf9074dac5" providerId="ADAL" clId="{AFE801B3-8EAF-4F95-B5E9-4F35D6149768}" dt="2020-04-24T08:31:57.944" v="1467" actId="1076"/>
          <ac:spMkLst>
            <pc:docMk/>
            <pc:sldMk cId="0" sldId="256"/>
            <ac:spMk id="52" creationId="{CFB0AD51-EEAC-4DD0-BE16-0AD4917BADED}"/>
          </ac:spMkLst>
        </pc:spChg>
        <pc:spChg chg="add mod">
          <ac:chgData name="Stav Yeger" userId="c8920bed-57b0-4657-bb44-4daf9074dac5" providerId="ADAL" clId="{AFE801B3-8EAF-4F95-B5E9-4F35D6149768}" dt="2020-04-24T08:43:35.896" v="1556" actId="1076"/>
          <ac:spMkLst>
            <pc:docMk/>
            <pc:sldMk cId="0" sldId="256"/>
            <ac:spMk id="56" creationId="{D9399599-4FDB-4E42-9B52-DE0F1CEE1EF2}"/>
          </ac:spMkLst>
        </pc:spChg>
        <pc:spChg chg="mod">
          <ac:chgData name="Stav Yeger" userId="c8920bed-57b0-4657-bb44-4daf9074dac5" providerId="ADAL" clId="{AFE801B3-8EAF-4F95-B5E9-4F35D6149768}" dt="2020-04-24T08:43:26.274" v="1555" actId="1076"/>
          <ac:spMkLst>
            <pc:docMk/>
            <pc:sldMk cId="0" sldId="256"/>
            <ac:spMk id="59" creationId="{31F8F7D3-6C57-4B43-9542-7581BF142F17}"/>
          </ac:spMkLst>
        </pc:spChg>
        <pc:spChg chg="mod">
          <ac:chgData name="Stav Yeger" userId="c8920bed-57b0-4657-bb44-4daf9074dac5" providerId="ADAL" clId="{AFE801B3-8EAF-4F95-B5E9-4F35D6149768}" dt="2020-04-24T09:24:43.826" v="1581" actId="1076"/>
          <ac:spMkLst>
            <pc:docMk/>
            <pc:sldMk cId="0" sldId="256"/>
            <ac:spMk id="61" creationId="{C3B4EC72-8D23-439F-B614-EA72B8CF35B3}"/>
          </ac:spMkLst>
        </pc:spChg>
        <pc:spChg chg="mod">
          <ac:chgData name="Stav Yeger" userId="c8920bed-57b0-4657-bb44-4daf9074dac5" providerId="ADAL" clId="{AFE801B3-8EAF-4F95-B5E9-4F35D6149768}" dt="2020-04-24T08:37:13.110" v="1527" actId="14100"/>
          <ac:spMkLst>
            <pc:docMk/>
            <pc:sldMk cId="0" sldId="256"/>
            <ac:spMk id="63" creationId="{A850E778-2CAD-48AE-A3A6-42BDDEC42FFA}"/>
          </ac:spMkLst>
        </pc:spChg>
        <pc:spChg chg="mod">
          <ac:chgData name="Stav Yeger" userId="c8920bed-57b0-4657-bb44-4daf9074dac5" providerId="ADAL" clId="{AFE801B3-8EAF-4F95-B5E9-4F35D6149768}" dt="2020-04-24T08:37:01.920" v="1524" actId="20577"/>
          <ac:spMkLst>
            <pc:docMk/>
            <pc:sldMk cId="0" sldId="256"/>
            <ac:spMk id="64" creationId="{28E18451-3EAC-4990-BB01-86044D6DCE0C}"/>
          </ac:spMkLst>
        </pc:spChg>
        <pc:spChg chg="mod">
          <ac:chgData name="Stav Yeger" userId="c8920bed-57b0-4657-bb44-4daf9074dac5" providerId="ADAL" clId="{AFE801B3-8EAF-4F95-B5E9-4F35D6149768}" dt="2020-04-16T16:12:44.199" v="703" actId="1076"/>
          <ac:spMkLst>
            <pc:docMk/>
            <pc:sldMk cId="0" sldId="256"/>
            <ac:spMk id="71" creationId="{A8E5C239-0D09-41CF-A64D-4B1BBC46CFB9}"/>
          </ac:spMkLst>
        </pc:spChg>
        <pc:spChg chg="mod">
          <ac:chgData name="Stav Yeger" userId="c8920bed-57b0-4657-bb44-4daf9074dac5" providerId="ADAL" clId="{AFE801B3-8EAF-4F95-B5E9-4F35D6149768}" dt="2020-04-16T16:12:40.259" v="702" actId="1076"/>
          <ac:spMkLst>
            <pc:docMk/>
            <pc:sldMk cId="0" sldId="256"/>
            <ac:spMk id="72" creationId="{273D3EED-3D23-4FCB-A7D2-506A7649D176}"/>
          </ac:spMkLst>
        </pc:spChg>
        <pc:spChg chg="mod">
          <ac:chgData name="Stav Yeger" userId="c8920bed-57b0-4657-bb44-4daf9074dac5" providerId="ADAL" clId="{AFE801B3-8EAF-4F95-B5E9-4F35D6149768}" dt="2020-04-24T09:26:16.885" v="1584" actId="20577"/>
          <ac:spMkLst>
            <pc:docMk/>
            <pc:sldMk cId="0" sldId="256"/>
            <ac:spMk id="73" creationId="{29F839A0-6143-46B5-A1C2-21A7C120F766}"/>
          </ac:spMkLst>
        </pc:spChg>
        <pc:spChg chg="mod">
          <ac:chgData name="Stav Yeger" userId="c8920bed-57b0-4657-bb44-4daf9074dac5" providerId="ADAL" clId="{AFE801B3-8EAF-4F95-B5E9-4F35D6149768}" dt="2020-04-24T09:21:01.689" v="1561" actId="1076"/>
          <ac:spMkLst>
            <pc:docMk/>
            <pc:sldMk cId="0" sldId="256"/>
            <ac:spMk id="74" creationId="{8094AB66-6790-43BD-B82A-5DC5E9E627E0}"/>
          </ac:spMkLst>
        </pc:spChg>
        <pc:spChg chg="mod">
          <ac:chgData name="Stav Yeger" userId="c8920bed-57b0-4657-bb44-4daf9074dac5" providerId="ADAL" clId="{AFE801B3-8EAF-4F95-B5E9-4F35D6149768}" dt="2020-04-24T09:20:55.449" v="1560" actId="1076"/>
          <ac:spMkLst>
            <pc:docMk/>
            <pc:sldMk cId="0" sldId="256"/>
            <ac:spMk id="75" creationId="{7B69250F-700C-40F1-8BBB-462AD24B145E}"/>
          </ac:spMkLst>
        </pc:spChg>
        <pc:spChg chg="add mod">
          <ac:chgData name="Stav Yeger" userId="c8920bed-57b0-4657-bb44-4daf9074dac5" providerId="ADAL" clId="{AFE801B3-8EAF-4F95-B5E9-4F35D6149768}" dt="2020-04-24T08:39:16.856" v="1532" actId="164"/>
          <ac:spMkLst>
            <pc:docMk/>
            <pc:sldMk cId="0" sldId="256"/>
            <ac:spMk id="76" creationId="{D2AA7C0B-330F-48A3-AB4B-081C123E6F3C}"/>
          </ac:spMkLst>
        </pc:spChg>
        <pc:spChg chg="del">
          <ac:chgData name="Stav Yeger" userId="c8920bed-57b0-4657-bb44-4daf9074dac5" providerId="ADAL" clId="{AFE801B3-8EAF-4F95-B5E9-4F35D6149768}" dt="2020-04-12T13:42:39.351" v="51" actId="478"/>
          <ac:spMkLst>
            <pc:docMk/>
            <pc:sldMk cId="0" sldId="256"/>
            <ac:spMk id="76" creationId="{E6B51472-FA8A-4908-B861-7BCF145B9908}"/>
          </ac:spMkLst>
        </pc:spChg>
        <pc:spChg chg="add mod">
          <ac:chgData name="Stav Yeger" userId="c8920bed-57b0-4657-bb44-4daf9074dac5" providerId="ADAL" clId="{AFE801B3-8EAF-4F95-B5E9-4F35D6149768}" dt="2020-04-22T18:28:49.511" v="1009" actId="123"/>
          <ac:spMkLst>
            <pc:docMk/>
            <pc:sldMk cId="0" sldId="256"/>
            <ac:spMk id="77" creationId="{9C9E8B45-8C7A-4975-B74D-406DED227114}"/>
          </ac:spMkLst>
        </pc:spChg>
        <pc:spChg chg="add mod">
          <ac:chgData name="Stav Yeger" userId="c8920bed-57b0-4657-bb44-4daf9074dac5" providerId="ADAL" clId="{AFE801B3-8EAF-4F95-B5E9-4F35D6149768}" dt="2020-04-24T08:39:16.856" v="1532" actId="164"/>
          <ac:spMkLst>
            <pc:docMk/>
            <pc:sldMk cId="0" sldId="256"/>
            <ac:spMk id="78" creationId="{CDAC9F78-B309-42B6-9B08-977E3B356285}"/>
          </ac:spMkLst>
        </pc:spChg>
        <pc:spChg chg="add mod">
          <ac:chgData name="Stav Yeger" userId="c8920bed-57b0-4657-bb44-4daf9074dac5" providerId="ADAL" clId="{AFE801B3-8EAF-4F95-B5E9-4F35D6149768}" dt="2020-04-24T08:39:16.856" v="1532" actId="164"/>
          <ac:spMkLst>
            <pc:docMk/>
            <pc:sldMk cId="0" sldId="256"/>
            <ac:spMk id="79" creationId="{BC41AE71-9C1F-422C-9003-0F4A49D8D33A}"/>
          </ac:spMkLst>
        </pc:spChg>
        <pc:spChg chg="mod">
          <ac:chgData name="Stav Yeger" userId="c8920bed-57b0-4657-bb44-4daf9074dac5" providerId="ADAL" clId="{AFE801B3-8EAF-4F95-B5E9-4F35D6149768}" dt="2020-04-22T18:26:51.120" v="1002" actId="107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8:40:39.943" v="1539" actId="1076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8:37:45.701" v="1528" actId="1076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9:42:44.945" v="1591" actId="6549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6:59:05.306" v="1373" actId="1076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6:59:00.486" v="1372" actId="107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08:37:55.372" v="1529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17T13:53:34.026" v="956" actId="14100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17T13:53:46.259" v="959" actId="1076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2T18:29:46.299" v="1015" actId="14100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Stav Yeger" userId="c8920bed-57b0-4657-bb44-4daf9074dac5" providerId="ADAL" clId="{AFE801B3-8EAF-4F95-B5E9-4F35D6149768}" dt="2020-04-24T11:06:55.818" v="1682" actId="1076"/>
          <ac:spMkLst>
            <pc:docMk/>
            <pc:sldMk cId="0" sldId="256"/>
            <ac:spMk id="191" creationId="{00000000-0000-0000-0000-000000000000}"/>
          </ac:spMkLst>
        </pc:spChg>
        <pc:spChg chg="del mod">
          <ac:chgData name="Stav Yeger" userId="c8920bed-57b0-4657-bb44-4daf9074dac5" providerId="ADAL" clId="{AFE801B3-8EAF-4F95-B5E9-4F35D6149768}" dt="2020-04-12T13:41:48.237" v="45" actId="478"/>
          <ac:spMkLst>
            <pc:docMk/>
            <pc:sldMk cId="0" sldId="256"/>
            <ac:spMk id="193" creationId="{CFBEA467-0D50-4AEA-9771-2FB33A7132AA}"/>
          </ac:spMkLst>
        </pc:spChg>
        <pc:spChg chg="del">
          <ac:chgData name="Stav Yeger" userId="c8920bed-57b0-4657-bb44-4daf9074dac5" providerId="ADAL" clId="{AFE801B3-8EAF-4F95-B5E9-4F35D6149768}" dt="2020-04-12T13:41:41.921" v="43" actId="478"/>
          <ac:spMkLst>
            <pc:docMk/>
            <pc:sldMk cId="0" sldId="256"/>
            <ac:spMk id="194" creationId="{D1FC29EF-1FCC-4651-B4E8-FEA62FD7E2AC}"/>
          </ac:spMkLst>
        </pc:spChg>
        <pc:spChg chg="mod">
          <ac:chgData name="Stav Yeger" userId="c8920bed-57b0-4657-bb44-4daf9074dac5" providerId="ADAL" clId="{AFE801B3-8EAF-4F95-B5E9-4F35D6149768}" dt="2020-04-24T06:58:24.326" v="1367" actId="1076"/>
          <ac:spMkLst>
            <pc:docMk/>
            <pc:sldMk cId="0" sldId="256"/>
            <ac:spMk id="196" creationId="{44340B39-62E1-4802-B8B0-7604B93A8CF8}"/>
          </ac:spMkLst>
        </pc:spChg>
        <pc:spChg chg="mod">
          <ac:chgData name="Stav Yeger" userId="c8920bed-57b0-4657-bb44-4daf9074dac5" providerId="ADAL" clId="{AFE801B3-8EAF-4F95-B5E9-4F35D6149768}" dt="2020-04-24T08:42:26.365" v="1551" actId="20577"/>
          <ac:spMkLst>
            <pc:docMk/>
            <pc:sldMk cId="0" sldId="256"/>
            <ac:spMk id="197" creationId="{2EA87C73-BC5A-4D07-A0D9-0F2C60DC04C9}"/>
          </ac:spMkLst>
        </pc:spChg>
        <pc:spChg chg="mod">
          <ac:chgData name="Stav Yeger" userId="c8920bed-57b0-4657-bb44-4daf9074dac5" providerId="ADAL" clId="{AFE801B3-8EAF-4F95-B5E9-4F35D6149768}" dt="2020-04-24T06:58:18.714" v="1366" actId="1076"/>
          <ac:spMkLst>
            <pc:docMk/>
            <pc:sldMk cId="0" sldId="256"/>
            <ac:spMk id="199" creationId="{4017EA6F-B06F-4D5A-B10D-E86943165ED5}"/>
          </ac:spMkLst>
        </pc:spChg>
        <pc:grpChg chg="mod">
          <ac:chgData name="Stav Yeger" userId="c8920bed-57b0-4657-bb44-4daf9074dac5" providerId="ADAL" clId="{AFE801B3-8EAF-4F95-B5E9-4F35D6149768}" dt="2020-04-24T08:43:26.274" v="1555" actId="1076"/>
          <ac:grpSpMkLst>
            <pc:docMk/>
            <pc:sldMk cId="0" sldId="256"/>
            <ac:grpSpMk id="6" creationId="{20182447-4348-47A8-834D-696AA5A1D791}"/>
          </ac:grpSpMkLst>
        </pc:grpChg>
        <pc:grpChg chg="mod">
          <ac:chgData name="Stav Yeger" userId="c8920bed-57b0-4657-bb44-4daf9074dac5" providerId="ADAL" clId="{AFE801B3-8EAF-4F95-B5E9-4F35D6149768}" dt="2020-04-24T08:42:13.676" v="1548" actId="14100"/>
          <ac:grpSpMkLst>
            <pc:docMk/>
            <pc:sldMk cId="0" sldId="256"/>
            <ac:grpSpMk id="7" creationId="{C5BE13CF-4D2D-4B65-B382-CE8B4D6DBB91}"/>
          </ac:grpSpMkLst>
        </pc:grpChg>
        <pc:grpChg chg="mod">
          <ac:chgData name="Stav Yeger" userId="c8920bed-57b0-4657-bb44-4daf9074dac5" providerId="ADAL" clId="{AFE801B3-8EAF-4F95-B5E9-4F35D6149768}" dt="2020-04-24T08:36:40.344" v="1521" actId="1076"/>
          <ac:grpSpMkLst>
            <pc:docMk/>
            <pc:sldMk cId="0" sldId="256"/>
            <ac:grpSpMk id="12" creationId="{03EE9371-D4E3-4521-BDCA-55F9B7659036}"/>
          </ac:grpSpMkLst>
        </pc:grpChg>
        <pc:grpChg chg="mod">
          <ac:chgData name="Stav Yeger" userId="c8920bed-57b0-4657-bb44-4daf9074dac5" providerId="ADAL" clId="{AFE801B3-8EAF-4F95-B5E9-4F35D6149768}" dt="2020-04-12T13:40:05.481" v="20" actId="1076"/>
          <ac:grpSpMkLst>
            <pc:docMk/>
            <pc:sldMk cId="0" sldId="256"/>
            <ac:grpSpMk id="13" creationId="{93C8486D-53E1-4787-8C37-0354C97AF53A}"/>
          </ac:grpSpMkLst>
        </pc:grpChg>
        <pc:grpChg chg="del mod">
          <ac:chgData name="Stav Yeger" userId="c8920bed-57b0-4657-bb44-4daf9074dac5" providerId="ADAL" clId="{AFE801B3-8EAF-4F95-B5E9-4F35D6149768}" dt="2020-04-12T13:41:41.921" v="43" actId="478"/>
          <ac:grpSpMkLst>
            <pc:docMk/>
            <pc:sldMk cId="0" sldId="256"/>
            <ac:grpSpMk id="17" creationId="{516A522B-4F96-4C9C-963E-30CE4C920084}"/>
          </ac:grpSpMkLst>
        </pc:grpChg>
        <pc:grpChg chg="add mod">
          <ac:chgData name="Stav Yeger" userId="c8920bed-57b0-4657-bb44-4daf9074dac5" providerId="ADAL" clId="{AFE801B3-8EAF-4F95-B5E9-4F35D6149768}" dt="2020-04-24T08:39:31.312" v="1533" actId="1076"/>
          <ac:grpSpMkLst>
            <pc:docMk/>
            <pc:sldMk cId="0" sldId="256"/>
            <ac:grpSpMk id="17" creationId="{A88700B9-D9BC-4910-A715-6C285DB6CB95}"/>
          </ac:grpSpMkLst>
        </pc:grpChg>
        <pc:grpChg chg="add mod">
          <ac:chgData name="Stav Yeger" userId="c8920bed-57b0-4657-bb44-4daf9074dac5" providerId="ADAL" clId="{AFE801B3-8EAF-4F95-B5E9-4F35D6149768}" dt="2020-04-24T09:21:01.689" v="1561" actId="1076"/>
          <ac:grpSpMkLst>
            <pc:docMk/>
            <pc:sldMk cId="0" sldId="256"/>
            <ac:grpSpMk id="70" creationId="{F9AFE737-0DA1-4FBC-8A3D-86E42ABC934F}"/>
          </ac:grpSpMkLst>
        </pc:grpChg>
        <pc:picChg chg="mod">
          <ac:chgData name="Stav Yeger" userId="c8920bed-57b0-4657-bb44-4daf9074dac5" providerId="ADAL" clId="{AFE801B3-8EAF-4F95-B5E9-4F35D6149768}" dt="2020-04-24T09:24:30.078" v="1580" actId="1076"/>
          <ac:picMkLst>
            <pc:docMk/>
            <pc:sldMk cId="0" sldId="256"/>
            <ac:picMk id="5" creationId="{97E7D96F-900A-49D3-8F98-273E5FFAF4FE}"/>
          </ac:picMkLst>
        </pc:picChg>
        <pc:picChg chg="mod">
          <ac:chgData name="Stav Yeger" userId="c8920bed-57b0-4657-bb44-4daf9074dac5" providerId="ADAL" clId="{AFE801B3-8EAF-4F95-B5E9-4F35D6149768}" dt="2020-04-24T08:39:16.856" v="1532" actId="164"/>
          <ac:picMkLst>
            <pc:docMk/>
            <pc:sldMk cId="0" sldId="256"/>
            <ac:picMk id="10" creationId="{21FDF77C-A8EE-4176-9A54-3F14F20F2B41}"/>
          </ac:picMkLst>
        </pc:picChg>
        <pc:picChg chg="mod">
          <ac:chgData name="Stav Yeger" userId="c8920bed-57b0-4657-bb44-4daf9074dac5" providerId="ADAL" clId="{AFE801B3-8EAF-4F95-B5E9-4F35D6149768}" dt="2020-04-24T08:39:16.856" v="1532" actId="164"/>
          <ac:picMkLst>
            <pc:docMk/>
            <pc:sldMk cId="0" sldId="256"/>
            <ac:picMk id="11" creationId="{87473526-2B98-493F-B5F9-9C27C423BEDB}"/>
          </ac:picMkLst>
        </pc:picChg>
        <pc:picChg chg="add del mod">
          <ac:chgData name="Stav Yeger" userId="c8920bed-57b0-4657-bb44-4daf9074dac5" providerId="ADAL" clId="{AFE801B3-8EAF-4F95-B5E9-4F35D6149768}" dt="2020-04-24T08:37:04.835" v="1525" actId="1076"/>
          <ac:picMkLst>
            <pc:docMk/>
            <pc:sldMk cId="0" sldId="256"/>
            <ac:picMk id="69" creationId="{A3AB5F76-7960-4B52-94CC-6343239A0C76}"/>
          </ac:picMkLst>
        </pc:picChg>
        <pc:picChg chg="mod">
          <ac:chgData name="Stav Yeger" userId="c8920bed-57b0-4657-bb44-4daf9074dac5" providerId="ADAL" clId="{AFE801B3-8EAF-4F95-B5E9-4F35D6149768}" dt="2020-04-24T08:42:42.324" v="1553" actId="1076"/>
          <ac:picMkLst>
            <pc:docMk/>
            <pc:sldMk cId="0" sldId="256"/>
            <ac:picMk id="82" creationId="{590A9A46-9908-498B-97D2-A8C5895265A2}"/>
          </ac:picMkLst>
        </pc:picChg>
        <pc:picChg chg="mod">
          <ac:chgData name="Stav Yeger" userId="c8920bed-57b0-4657-bb44-4daf9074dac5" providerId="ADAL" clId="{AFE801B3-8EAF-4F95-B5E9-4F35D6149768}" dt="2020-04-24T08:42:43.905" v="1554" actId="1076"/>
          <ac:picMkLst>
            <pc:docMk/>
            <pc:sldMk cId="0" sldId="256"/>
            <ac:picMk id="83" creationId="{E4E39017-9F1B-4CEB-8526-8D45271BC589}"/>
          </ac:picMkLst>
        </pc:picChg>
        <pc:cxnChg chg="add mod">
          <ac:chgData name="Stav Yeger" userId="c8920bed-57b0-4657-bb44-4daf9074dac5" providerId="ADAL" clId="{AFE801B3-8EAF-4F95-B5E9-4F35D6149768}" dt="2020-04-24T08:39:16.856" v="1532" actId="164"/>
          <ac:cxnSpMkLst>
            <pc:docMk/>
            <pc:sldMk cId="0" sldId="256"/>
            <ac:cxnSpMk id="9" creationId="{51DEA0FC-FFC7-4BBC-A6BA-4DEB03B830F1}"/>
          </ac:cxnSpMkLst>
        </pc:cxnChg>
        <pc:cxnChg chg="add mod">
          <ac:chgData name="Stav Yeger" userId="c8920bed-57b0-4657-bb44-4daf9074dac5" providerId="ADAL" clId="{AFE801B3-8EAF-4F95-B5E9-4F35D6149768}" dt="2020-04-24T08:39:16.856" v="1532" actId="164"/>
          <ac:cxnSpMkLst>
            <pc:docMk/>
            <pc:sldMk cId="0" sldId="256"/>
            <ac:cxnSpMk id="80" creationId="{6076E3EE-66E9-4B90-A783-6C28D0DD7DC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213" y="8214158"/>
            <a:ext cx="9360000" cy="2088392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65737" y="8405196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52245" y="9464858"/>
            <a:ext cx="8713935" cy="54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programming is hard!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when dealing with shared memory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transactional memory (</a:t>
            </a: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tries to solve this problem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critical sections as transactions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(TX):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block of operations where either all 	operations are executed (TX committed), or 	none	(TX aborted)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STM, transactions must maintain:</a:t>
            </a:r>
          </a:p>
          <a:p>
            <a:pPr marL="1309447" lvl="2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Atomicity</a:t>
            </a:r>
          </a:p>
          <a:p>
            <a:pPr marL="1309447" lvl="2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pPr marL="1309447" lvl="2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</a:p>
          <a:p>
            <a:pPr marL="1309447" lvl="2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 has a big performance impact and as such is relatively rarely used in the industry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Data Structure Library (</a:t>
            </a: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TDSL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tries to solve this issue: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STM semantics for specific data structures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each data structure to be optimized for transactional semantics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big performance increase over STM</a:t>
            </a:r>
          </a:p>
          <a:p>
            <a:pPr marL="867563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scheme:</a:t>
            </a:r>
          </a:p>
          <a:p>
            <a:pPr marL="1309447" lvl="2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6000" y="33039731"/>
            <a:ext cx="9360000" cy="847895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49700" y="3332766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640463" y="34249487"/>
            <a:ext cx="8883818" cy="315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Implemented transactional hash map in TDSL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“Finer grained” concurrency control</a:t>
            </a:r>
          </a:p>
          <a:p>
            <a:pPr lvl="1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Lock only used linked lists instead of everything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Added support for multiple hash maps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Added support for table resize</a:t>
            </a:r>
          </a:p>
          <a:p>
            <a:pPr lvl="1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unneeded aborts during resize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Added Singleton support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scales well with threads and on smaller transactions.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optimizations required for Get performance</a:t>
            </a:r>
            <a:endParaRPr lang="en-IL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2400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543049"/>
            <a:ext cx="8474400" cy="27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707880" y="3198868"/>
            <a:ext cx="28594763" cy="36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rgbClr val="002060"/>
                </a:solidFill>
              </a:rPr>
              <a:t>Transactional Hash Table</a:t>
            </a:r>
            <a:endParaRPr lang="en-US" sz="11000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841530" y="6400599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Sapir Malka and Yael Shavit, supervised by Gal Assa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53206" y="41877312"/>
            <a:ext cx="399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January 2021</a:t>
            </a:r>
          </a:p>
        </p:txBody>
      </p:sp>
      <p:sp>
        <p:nvSpPr>
          <p:cNvPr id="188" name="Rounded Rectangle 199">
            <a:extLst>
              <a:ext uri="{FF2B5EF4-FFF2-40B4-BE49-F238E27FC236}">
                <a16:creationId xmlns:a16="http://schemas.microsoft.com/office/drawing/2014/main" id="{37631166-7813-4654-BB56-2819BB271E5D}"/>
              </a:ext>
            </a:extLst>
          </p:cNvPr>
          <p:cNvSpPr/>
          <p:nvPr/>
        </p:nvSpPr>
        <p:spPr>
          <a:xfrm>
            <a:off x="10433254" y="8195717"/>
            <a:ext cx="9360000" cy="3332296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E13CF-4D2D-4B65-B382-CE8B4D6DBB91}"/>
              </a:ext>
            </a:extLst>
          </p:cNvPr>
          <p:cNvGrpSpPr/>
          <p:nvPr/>
        </p:nvGrpSpPr>
        <p:grpSpPr>
          <a:xfrm>
            <a:off x="666705" y="29356577"/>
            <a:ext cx="9360000" cy="12162104"/>
            <a:chOff x="693322" y="25828352"/>
            <a:chExt cx="9360000" cy="7128640"/>
          </a:xfrm>
        </p:grpSpPr>
        <p:sp>
          <p:nvSpPr>
            <p:cNvPr id="196" name="Rectangle 3">
              <a:extLst>
                <a:ext uri="{FF2B5EF4-FFF2-40B4-BE49-F238E27FC236}">
                  <a16:creationId xmlns:a16="http://schemas.microsoft.com/office/drawing/2014/main" id="{44340B39-62E1-4802-B8B0-7604B93A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354" y="25851629"/>
              <a:ext cx="8797347" cy="48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defTabSz="3900819" rtl="0"/>
              <a:r>
                <a:rPr lang="en-US" sz="5139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Goal</a:t>
              </a:r>
            </a:p>
          </p:txBody>
        </p:sp>
        <p:sp>
          <p:nvSpPr>
            <p:cNvPr id="199" name="Rounded Rectangle 145">
              <a:extLst>
                <a:ext uri="{FF2B5EF4-FFF2-40B4-BE49-F238E27FC236}">
                  <a16:creationId xmlns:a16="http://schemas.microsoft.com/office/drawing/2014/main" id="{4017EA6F-B06F-4D5A-B10D-E86943165ED5}"/>
                </a:ext>
              </a:extLst>
            </p:cNvPr>
            <p:cNvSpPr/>
            <p:nvPr/>
          </p:nvSpPr>
          <p:spPr>
            <a:xfrm>
              <a:off x="693322" y="25828352"/>
              <a:ext cx="9360000" cy="712864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68617F70-C61D-4380-8819-9F4F4166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463" y="8246643"/>
            <a:ext cx="8475042" cy="13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82447-4348-47A8-834D-696AA5A1D791}"/>
              </a:ext>
            </a:extLst>
          </p:cNvPr>
          <p:cNvGrpSpPr/>
          <p:nvPr/>
        </p:nvGrpSpPr>
        <p:grpSpPr>
          <a:xfrm>
            <a:off x="20286000" y="8219280"/>
            <a:ext cx="9360000" cy="24307801"/>
            <a:chOff x="20286000" y="14754032"/>
            <a:chExt cx="9360000" cy="19525649"/>
          </a:xfrm>
        </p:grpSpPr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0640463" y="14860324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 Analysis</a:t>
              </a:r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20684006" y="16125632"/>
              <a:ext cx="8474400" cy="4417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>
                <a:spcBef>
                  <a:spcPts val="1682"/>
                </a:spcBef>
              </a:pP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rtl="0">
                <a:spcBef>
                  <a:spcPts val="1682"/>
                </a:spcBef>
              </a:pP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ounded Rectangle 199"/>
            <p:cNvSpPr/>
            <p:nvPr/>
          </p:nvSpPr>
          <p:spPr>
            <a:xfrm>
              <a:off x="20286000" y="14754032"/>
              <a:ext cx="9360000" cy="19525649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4B3569-B450-4FDC-BC7E-8343C5B6F165}"/>
              </a:ext>
            </a:extLst>
          </p:cNvPr>
          <p:cNvGrpSpPr/>
          <p:nvPr/>
        </p:nvGrpSpPr>
        <p:grpSpPr>
          <a:xfrm>
            <a:off x="644049" y="675481"/>
            <a:ext cx="6026573" cy="1764000"/>
            <a:chOff x="644049" y="675481"/>
            <a:chExt cx="6026573" cy="1764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622EBAC-C8F4-4F1E-B5FB-3E3196F65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4A2BC6D-9EC9-4AE7-A7FC-2E3468DD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8AB40A35-45A1-4459-BDC1-53FE83BB4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646" y="745216"/>
            <a:ext cx="4130968" cy="1862121"/>
          </a:xfrm>
          <a:prstGeom prst="rect">
            <a:avLst/>
          </a:prstGeom>
          <a:noFill/>
        </p:spPr>
      </p:pic>
      <p:sp>
        <p:nvSpPr>
          <p:cNvPr id="77" name="Rectangle 4">
            <a:extLst>
              <a:ext uri="{FF2B5EF4-FFF2-40B4-BE49-F238E27FC236}">
                <a16:creationId xmlns:a16="http://schemas.microsoft.com/office/drawing/2014/main" id="{9C9E8B45-8C7A-4975-B74D-406DED22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302" y="9399893"/>
            <a:ext cx="9229865" cy="49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0" lvl="1" algn="l" rtl="0">
              <a:spcBef>
                <a:spcPts val="1200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scenario: </a:t>
            </a:r>
          </a:p>
          <a:p>
            <a:pPr marL="441884" lvl="2" algn="l" rtl="0">
              <a:spcBef>
                <a:spcPts val="1200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critical section which contains x number of put/get operations, to be performed until 1M operations are done in total.</a:t>
            </a:r>
          </a:p>
          <a:p>
            <a:pPr marL="441884" lvl="2" algn="l" rtl="0">
              <a:spcBef>
                <a:spcPts val="1200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between our transactional HashMap and Oracle’s concurrent HashMap</a:t>
            </a:r>
          </a:p>
          <a:p>
            <a:pPr marL="441884" lvl="2" algn="l" rtl="0">
              <a:spcBef>
                <a:spcPts val="1200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HashMap models critical section as transaction.</a:t>
            </a:r>
            <a:b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HashMap protects critical section with lock.</a:t>
            </a:r>
          </a:p>
          <a:p>
            <a:pPr marL="425679" lvl="1" indent="-425679" algn="l" rtl="0">
              <a:spcBef>
                <a:spcPts val="1200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configurations:</a:t>
            </a:r>
          </a:p>
          <a:p>
            <a:pPr marL="899084" lvl="2" indent="-457200" algn="l" rtl="0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Put/Get with changing size of critical section.</a:t>
            </a:r>
          </a:p>
          <a:p>
            <a:pPr marL="899084" lvl="2" indent="-457200" algn="l" rtl="0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with changing number of threads.</a:t>
            </a:r>
          </a:p>
          <a:p>
            <a:pPr marL="425679" lvl="1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C972FC-FB9A-476D-B86B-F0A198BC38E4}"/>
              </a:ext>
            </a:extLst>
          </p:cNvPr>
          <p:cNvGrpSpPr/>
          <p:nvPr/>
        </p:nvGrpSpPr>
        <p:grpSpPr>
          <a:xfrm>
            <a:off x="12013405" y="669609"/>
            <a:ext cx="9525001" cy="2076155"/>
            <a:chOff x="12013405" y="669609"/>
            <a:chExt cx="9525001" cy="207615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C53B32E-929E-4C24-8173-7FFFCF47F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91"/>
            <a:stretch/>
          </p:blipFill>
          <p:spPr>
            <a:xfrm>
              <a:off x="12263294" y="669609"/>
              <a:ext cx="1045512" cy="1862121"/>
            </a:xfrm>
            <a:prstGeom prst="rect">
              <a:avLst/>
            </a:prstGeom>
            <a:no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76C82D-2C1F-4000-83BC-1F2B7B5DFC3C}"/>
                </a:ext>
              </a:extLst>
            </p:cNvPr>
            <p:cNvSpPr txBox="1"/>
            <p:nvPr/>
          </p:nvSpPr>
          <p:spPr>
            <a:xfrm>
              <a:off x="12013405" y="745216"/>
              <a:ext cx="9525001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bg1"/>
                  </a:solidFill>
                </a:rPr>
                <a:t>        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 rtl="0"/>
              <a:r>
                <a:rPr lang="en-US" b="0" dirty="0">
                  <a:solidFill>
                    <a:schemeClr val="bg1"/>
                  </a:solidFill>
                </a:rPr>
                <a:t>	  </a:t>
              </a:r>
              <a:r>
                <a:rPr lang="en-US" sz="5400" b="0" dirty="0">
                  <a:solidFill>
                    <a:schemeClr val="bg1"/>
                  </a:solidFill>
                </a:rPr>
                <a:t> NSSL</a:t>
              </a:r>
              <a:endParaRPr lang="en-US" b="0" dirty="0">
                <a:solidFill>
                  <a:schemeClr val="bg1"/>
                </a:solidFill>
              </a:endParaRPr>
            </a:p>
            <a:p>
              <a:pPr algn="l" rtl="0"/>
              <a:endParaRPr lang="en-US" sz="2400" b="0" dirty="0">
                <a:solidFill>
                  <a:schemeClr val="bg1"/>
                </a:solidFill>
              </a:endParaRPr>
            </a:p>
            <a:p>
              <a:pPr algn="l" rtl="0"/>
              <a:r>
                <a:rPr lang="en-US" sz="3200" b="0" dirty="0">
                  <a:solidFill>
                    <a:schemeClr val="bg1"/>
                  </a:solidFill>
                </a:rPr>
                <a:t>Networked Software Systems Lab</a:t>
              </a:r>
            </a:p>
          </p:txBody>
        </p:sp>
      </p:grpSp>
      <p:sp>
        <p:nvSpPr>
          <p:cNvPr id="85" name="Rectangle 4">
            <a:extLst>
              <a:ext uri="{FF2B5EF4-FFF2-40B4-BE49-F238E27FC236}">
                <a16:creationId xmlns:a16="http://schemas.microsoft.com/office/drawing/2014/main" id="{E1D3A8CE-DF1A-446B-AA7E-A1E722CD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88" y="30090285"/>
            <a:ext cx="8669497" cy="49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lnSpc>
                <a:spcPct val="150000"/>
              </a:lnSpc>
            </a:pPr>
            <a:r>
              <a:rPr lang="en-US" sz="2990" b="0" u="sng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Hash Map</a:t>
            </a:r>
            <a:br>
              <a:rPr lang="en-US" sz="2990" u="sng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a transactional hash map in Java, as part of the TDSL library.</a:t>
            </a:r>
          </a:p>
          <a:p>
            <a:pPr marL="899084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into the TDSL library</a:t>
            </a:r>
          </a:p>
          <a:p>
            <a:pPr marL="899084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transactional semantics</a:t>
            </a:r>
          </a:p>
          <a:p>
            <a:pPr marL="899084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the high level of performance associated with TDSL</a:t>
            </a:r>
          </a:p>
          <a:p>
            <a:pPr marL="899084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large amounts of hash maps</a:t>
            </a:r>
          </a:p>
          <a:p>
            <a:pPr marL="899084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singleton operations</a:t>
            </a:r>
          </a:p>
          <a:p>
            <a:pPr marL="1340968" lvl="2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operation performed outside of a transaction</a:t>
            </a:r>
          </a:p>
          <a:p>
            <a:pPr marL="1340968" lvl="2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maintain correctness while other singletons/transactions are performed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an implementation of the structure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performance analysis</a:t>
            </a:r>
          </a:p>
          <a:p>
            <a:pPr algn="l" rtl="0"/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2A748B14-7D4F-4394-B3DE-21413C63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972" y="9561429"/>
            <a:ext cx="9173183" cy="319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interface with TDSL, we need to define the behavior during the commit phase.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 and node versions will be kept at the linked list granularity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 the entire structure will create too many conflicts.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fine-grained locking (per node) is unnecessary since the linked lists will mostly be very short.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3767" lvl="3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HashMap used in a transaction, we will save a read set and a write set.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read set will keep track of every node list in the HashMap that had data read from it during the transaction.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 set will keep track of all changes needed to be done in the HashMap by the transaction. (For Put/Remove operations)</a:t>
            </a: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operations flow: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needed node list (using hash function)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list to read set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node exists in write set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search the shared list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traversal is done lock free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Correctness kept using a specific flow involving stages of lock/version verifications, and data reads.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Put/Remove: required change is also logged in the write set.</a:t>
            </a: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keep track of the number of nodes in the hash map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better performance we use estimated size.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replace table of node lists.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by the thread performing the resize.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threads wait for operation to complete.</a:t>
            </a: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3767" lvl="3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9446" lvl="3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support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 node list receives current GVC as it’s version.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avoid correctness issues, singleton flag is added to node lists.</a:t>
            </a:r>
          </a:p>
          <a:p>
            <a:pPr marL="867563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abort if node list version is the same as theirs with the singleton flag up.</a:t>
            </a:r>
          </a:p>
          <a:p>
            <a:pPr marL="0" lvl="1"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1A99B1-69BA-4C0C-A68A-9F0EEA5BD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088" y="25107213"/>
            <a:ext cx="8933234" cy="358152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E495825-73B7-4119-87AB-65ED93322453}"/>
              </a:ext>
            </a:extLst>
          </p:cNvPr>
          <p:cNvGrpSpPr/>
          <p:nvPr/>
        </p:nvGrpSpPr>
        <p:grpSpPr>
          <a:xfrm>
            <a:off x="21005006" y="16770537"/>
            <a:ext cx="8025394" cy="4631344"/>
            <a:chOff x="4682134" y="4483465"/>
            <a:chExt cx="4602879" cy="275563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552B41-55AD-4F88-BEF0-E6DB2289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2134" y="4483465"/>
              <a:ext cx="4602879" cy="275563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8C511D-18F0-4703-95BE-408CCA03E222}"/>
                </a:ext>
              </a:extLst>
            </p:cNvPr>
            <p:cNvSpPr txBox="1"/>
            <p:nvPr/>
          </p:nvSpPr>
          <p:spPr>
            <a:xfrm rot="16200000">
              <a:off x="4600467" y="5627874"/>
              <a:ext cx="5469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  <a:endParaRPr lang="en-IL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51FB1B-FC47-4AFB-A917-055CC6F47C09}"/>
              </a:ext>
            </a:extLst>
          </p:cNvPr>
          <p:cNvGrpSpPr/>
          <p:nvPr/>
        </p:nvGrpSpPr>
        <p:grpSpPr>
          <a:xfrm>
            <a:off x="21005006" y="21935281"/>
            <a:ext cx="8037300" cy="4631344"/>
            <a:chOff x="9178892" y="4483465"/>
            <a:chExt cx="4535817" cy="275563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0293AEF-1E70-4135-A263-DB043AF6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78892" y="4483465"/>
              <a:ext cx="4535817" cy="275563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9D2413-EAA3-4D4E-8461-05B896F01D5B}"/>
                </a:ext>
              </a:extLst>
            </p:cNvPr>
            <p:cNvSpPr txBox="1"/>
            <p:nvPr/>
          </p:nvSpPr>
          <p:spPr>
            <a:xfrm rot="16200000">
              <a:off x="9064629" y="5513574"/>
              <a:ext cx="5469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  <a:endParaRPr lang="en-IL" sz="140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78733CD7-B414-4A9B-AD35-51AA2EFA2C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30474" y="27376986"/>
            <a:ext cx="8032682" cy="46038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8B4AB94-FC33-4EF0-9B72-AF45E57CA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92509" y="14247546"/>
            <a:ext cx="7330776" cy="353728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D6848C2-9B5F-4057-85F5-BE6E3654E179}"/>
              </a:ext>
            </a:extLst>
          </p:cNvPr>
          <p:cNvGrpSpPr/>
          <p:nvPr/>
        </p:nvGrpSpPr>
        <p:grpSpPr>
          <a:xfrm>
            <a:off x="12666428" y="33670081"/>
            <a:ext cx="4942356" cy="2971800"/>
            <a:chOff x="6684930" y="1905853"/>
            <a:chExt cx="5114259" cy="401791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23379AC-D16C-4A6A-9DCA-5765D07264EE}"/>
                </a:ext>
              </a:extLst>
            </p:cNvPr>
            <p:cNvGrpSpPr/>
            <p:nvPr/>
          </p:nvGrpSpPr>
          <p:grpSpPr>
            <a:xfrm>
              <a:off x="7930351" y="1905853"/>
              <a:ext cx="2284423" cy="1737460"/>
              <a:chOff x="7064612" y="2091955"/>
              <a:chExt cx="2676351" cy="2280132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E77CADC-2007-4D63-B1A6-4E441C0B4BAA}"/>
                  </a:ext>
                </a:extLst>
              </p:cNvPr>
              <p:cNvGrpSpPr/>
              <p:nvPr/>
            </p:nvGrpSpPr>
            <p:grpSpPr>
              <a:xfrm>
                <a:off x="7064612" y="2091955"/>
                <a:ext cx="2676351" cy="837670"/>
                <a:chOff x="2753932" y="2029040"/>
                <a:chExt cx="1350481" cy="41669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641EDF6-B1D3-4092-91A7-5B0DF649D44D}"/>
                    </a:ext>
                  </a:extLst>
                </p:cNvPr>
                <p:cNvSpPr/>
                <p:nvPr/>
              </p:nvSpPr>
              <p:spPr>
                <a:xfrm>
                  <a:off x="2753932" y="2029042"/>
                  <a:ext cx="451412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0DD23D0-A78F-44B5-82A3-A15C31A87A56}"/>
                    </a:ext>
                  </a:extLst>
                </p:cNvPr>
                <p:cNvSpPr/>
                <p:nvPr/>
              </p:nvSpPr>
              <p:spPr>
                <a:xfrm>
                  <a:off x="3205344" y="2029040"/>
                  <a:ext cx="447657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33E5D18-ABA7-41E9-9823-7A85169E6BA5}"/>
                    </a:ext>
                  </a:extLst>
                </p:cNvPr>
                <p:cNvSpPr/>
                <p:nvPr/>
              </p:nvSpPr>
              <p:spPr>
                <a:xfrm>
                  <a:off x="3656756" y="2029040"/>
                  <a:ext cx="447657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6F979B-9697-41AA-B15D-6B09036F212C}"/>
                  </a:ext>
                </a:extLst>
              </p:cNvPr>
              <p:cNvGrpSpPr/>
              <p:nvPr/>
            </p:nvGrpSpPr>
            <p:grpSpPr>
              <a:xfrm>
                <a:off x="8889820" y="2318794"/>
                <a:ext cx="596876" cy="546844"/>
                <a:chOff x="2115261" y="2763892"/>
                <a:chExt cx="596876" cy="546844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1FBA4900-09A1-400B-B4B2-313B26021C2A}"/>
                    </a:ext>
                  </a:extLst>
                </p:cNvPr>
                <p:cNvSpPr/>
                <p:nvPr/>
              </p:nvSpPr>
              <p:spPr>
                <a:xfrm>
                  <a:off x="2115261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51" name="Graphic 150" descr="Clock with solid fill">
                  <a:extLst>
                    <a:ext uri="{FF2B5EF4-FFF2-40B4-BE49-F238E27FC236}">
                      <a16:creationId xmlns:a16="http://schemas.microsoft.com/office/drawing/2014/main" id="{7B2B4F8F-6194-4346-A9AA-F90200085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E77D530-6044-443D-A764-9128ECE91742}"/>
                  </a:ext>
                </a:extLst>
              </p:cNvPr>
              <p:cNvGrpSpPr/>
              <p:nvPr/>
            </p:nvGrpSpPr>
            <p:grpSpPr>
              <a:xfrm>
                <a:off x="8004489" y="2324849"/>
                <a:ext cx="596876" cy="546844"/>
                <a:chOff x="2115261" y="2763892"/>
                <a:chExt cx="596876" cy="546844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A26669DE-9FCD-464D-BD9B-89D9B1A8ADDF}"/>
                    </a:ext>
                  </a:extLst>
                </p:cNvPr>
                <p:cNvSpPr/>
                <p:nvPr/>
              </p:nvSpPr>
              <p:spPr>
                <a:xfrm>
                  <a:off x="2115261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49" name="Graphic 148" descr="Clock with solid fill">
                  <a:extLst>
                    <a:ext uri="{FF2B5EF4-FFF2-40B4-BE49-F238E27FC236}">
                      <a16:creationId xmlns:a16="http://schemas.microsoft.com/office/drawing/2014/main" id="{9595BA5A-872C-4049-9DE3-33BFCC27E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FCD77BA-B76F-4F8B-BA66-464329BD79C0}"/>
                  </a:ext>
                </a:extLst>
              </p:cNvPr>
              <p:cNvGrpSpPr/>
              <p:nvPr/>
            </p:nvGrpSpPr>
            <p:grpSpPr>
              <a:xfrm>
                <a:off x="7109892" y="2330413"/>
                <a:ext cx="596876" cy="546844"/>
                <a:chOff x="2115261" y="2763892"/>
                <a:chExt cx="596876" cy="546844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D6A86E4C-667A-4E9D-A80F-09F465084B31}"/>
                    </a:ext>
                  </a:extLst>
                </p:cNvPr>
                <p:cNvSpPr/>
                <p:nvPr/>
              </p:nvSpPr>
              <p:spPr>
                <a:xfrm>
                  <a:off x="2115261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47" name="Graphic 146" descr="Clock with solid fill">
                  <a:extLst>
                    <a:ext uri="{FF2B5EF4-FFF2-40B4-BE49-F238E27FC236}">
                      <a16:creationId xmlns:a16="http://schemas.microsoft.com/office/drawing/2014/main" id="{2B0574E0-6EF4-4823-8A16-719E1DAF3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D9B7DFE-E2F9-4CA9-870C-D93511E7DCCF}"/>
                  </a:ext>
                </a:extLst>
              </p:cNvPr>
              <p:cNvGrpSpPr/>
              <p:nvPr/>
            </p:nvGrpSpPr>
            <p:grpSpPr>
              <a:xfrm>
                <a:off x="7297843" y="2680127"/>
                <a:ext cx="348123" cy="1691960"/>
                <a:chOff x="3139811" y="2378028"/>
                <a:chExt cx="219190" cy="154729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835F2259-435F-4987-B400-68A8DBA7A722}"/>
                    </a:ext>
                  </a:extLst>
                </p:cNvPr>
                <p:cNvGrpSpPr/>
                <p:nvPr/>
              </p:nvGrpSpPr>
              <p:grpSpPr>
                <a:xfrm>
                  <a:off x="3139928" y="2378028"/>
                  <a:ext cx="219073" cy="554647"/>
                  <a:chOff x="3139928" y="2378028"/>
                  <a:chExt cx="219073" cy="554647"/>
                </a:xfrm>
                <a:grpFill/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86CB328F-3A86-4E99-A4F6-5820935B54FE}"/>
                      </a:ext>
                    </a:extLst>
                  </p:cNvPr>
                  <p:cNvSpPr/>
                  <p:nvPr/>
                </p:nvSpPr>
                <p:spPr>
                  <a:xfrm>
                    <a:off x="3139928" y="2737412"/>
                    <a:ext cx="219073" cy="1952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2B4F772B-ED15-4147-AE71-337ED9CBEC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9348" y="2378028"/>
                    <a:ext cx="0" cy="359384"/>
                  </a:xfrm>
                  <a:prstGeom prst="straightConnector1">
                    <a:avLst/>
                  </a:prstGeom>
                  <a:grpFill/>
                  <a:ln w="63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4A615A4-7C99-453D-9FAD-174A3ED6653B}"/>
                    </a:ext>
                  </a:extLst>
                </p:cNvPr>
                <p:cNvGrpSpPr/>
                <p:nvPr/>
              </p:nvGrpSpPr>
              <p:grpSpPr>
                <a:xfrm>
                  <a:off x="3139928" y="2874353"/>
                  <a:ext cx="219073" cy="554647"/>
                  <a:chOff x="3139928" y="2378028"/>
                  <a:chExt cx="219073" cy="554647"/>
                </a:xfrm>
                <a:grpFill/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A5276FF-DF67-4486-BF97-67EEA25DD25E}"/>
                      </a:ext>
                    </a:extLst>
                  </p:cNvPr>
                  <p:cNvSpPr/>
                  <p:nvPr/>
                </p:nvSpPr>
                <p:spPr>
                  <a:xfrm>
                    <a:off x="3139928" y="2737412"/>
                    <a:ext cx="219073" cy="1952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6E8355EA-0DDE-4DB8-B709-ADE7A209B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9348" y="2378028"/>
                    <a:ext cx="0" cy="359384"/>
                  </a:xfrm>
                  <a:prstGeom prst="straightConnector1">
                    <a:avLst/>
                  </a:prstGeom>
                  <a:grpFill/>
                  <a:ln w="63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10CCFD2-4F55-4596-982C-E4D457031A4E}"/>
                    </a:ext>
                  </a:extLst>
                </p:cNvPr>
                <p:cNvGrpSpPr/>
                <p:nvPr/>
              </p:nvGrpSpPr>
              <p:grpSpPr>
                <a:xfrm>
                  <a:off x="3139811" y="3370679"/>
                  <a:ext cx="219073" cy="554647"/>
                  <a:chOff x="3139928" y="2378028"/>
                  <a:chExt cx="219073" cy="554647"/>
                </a:xfrm>
                <a:grpFill/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20BDAC56-F901-4776-85E4-305CA0381397}"/>
                      </a:ext>
                    </a:extLst>
                  </p:cNvPr>
                  <p:cNvSpPr/>
                  <p:nvPr/>
                </p:nvSpPr>
                <p:spPr>
                  <a:xfrm>
                    <a:off x="3139928" y="2737412"/>
                    <a:ext cx="219073" cy="1952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0F8FF375-E20F-4F44-B336-0F8BBCF6B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9348" y="2378028"/>
                    <a:ext cx="0" cy="359384"/>
                  </a:xfrm>
                  <a:prstGeom prst="straightConnector1">
                    <a:avLst/>
                  </a:prstGeom>
                  <a:grpFill/>
                  <a:ln w="63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557CED-46E9-497F-B1FF-2B99966E42E4}"/>
                </a:ext>
              </a:extLst>
            </p:cNvPr>
            <p:cNvCxnSpPr>
              <a:cxnSpLocks/>
            </p:cNvCxnSpPr>
            <p:nvPr/>
          </p:nvCxnSpPr>
          <p:spPr>
            <a:xfrm>
              <a:off x="9058276" y="3593307"/>
              <a:ext cx="0" cy="52863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749952-89CB-4647-9693-A99F8813F7DA}"/>
                </a:ext>
              </a:extLst>
            </p:cNvPr>
            <p:cNvGrpSpPr/>
            <p:nvPr/>
          </p:nvGrpSpPr>
          <p:grpSpPr>
            <a:xfrm>
              <a:off x="9665496" y="2352481"/>
              <a:ext cx="296984" cy="889720"/>
              <a:chOff x="5657014" y="2392712"/>
              <a:chExt cx="226932" cy="1053285"/>
            </a:xfrm>
            <a:solidFill>
              <a:schemeClr val="accent6">
                <a:lumMod val="60000"/>
                <a:lumOff val="40000"/>
              </a:schemeClr>
            </a:solidFill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CFC5D0E-DACF-4A80-A9E8-B35322D1D34E}"/>
                  </a:ext>
                </a:extLst>
              </p:cNvPr>
              <p:cNvGrpSpPr/>
              <p:nvPr/>
            </p:nvGrpSpPr>
            <p:grpSpPr>
              <a:xfrm>
                <a:off x="5657014" y="2392712"/>
                <a:ext cx="219073" cy="554647"/>
                <a:chOff x="3139928" y="2378028"/>
                <a:chExt cx="219073" cy="554647"/>
              </a:xfrm>
              <a:grpFill/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C17307D-CFD9-462C-A639-5622B84E7648}"/>
                    </a:ext>
                  </a:extLst>
                </p:cNvPr>
                <p:cNvSpPr/>
                <p:nvPr/>
              </p:nvSpPr>
              <p:spPr>
                <a:xfrm>
                  <a:off x="3139928" y="2737412"/>
                  <a:ext cx="219073" cy="1952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F9900A99-7F22-4A04-8F6C-6C7847D7E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348" y="2378028"/>
                  <a:ext cx="0" cy="35938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49AD1E6-2CE0-49E0-8946-20E0A585AD3A}"/>
                  </a:ext>
                </a:extLst>
              </p:cNvPr>
              <p:cNvGrpSpPr/>
              <p:nvPr/>
            </p:nvGrpSpPr>
            <p:grpSpPr>
              <a:xfrm>
                <a:off x="5664873" y="2891350"/>
                <a:ext cx="219073" cy="554647"/>
                <a:chOff x="3139928" y="2378028"/>
                <a:chExt cx="219073" cy="554647"/>
              </a:xfrm>
              <a:grpFill/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D6D7934-CA5D-4C9A-9DA4-3A2486041B62}"/>
                    </a:ext>
                  </a:extLst>
                </p:cNvPr>
                <p:cNvSpPr/>
                <p:nvPr/>
              </p:nvSpPr>
              <p:spPr>
                <a:xfrm>
                  <a:off x="3139928" y="2737412"/>
                  <a:ext cx="219073" cy="1952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99079576-5509-4B3C-B90A-E8A1DFB03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348" y="2378028"/>
                  <a:ext cx="0" cy="35938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886E1EA-E78A-4B0E-8042-BD33D28C8CD6}"/>
                </a:ext>
              </a:extLst>
            </p:cNvPr>
            <p:cNvGrpSpPr/>
            <p:nvPr/>
          </p:nvGrpSpPr>
          <p:grpSpPr>
            <a:xfrm>
              <a:off x="6684930" y="4360139"/>
              <a:ext cx="5114259" cy="1563624"/>
              <a:chOff x="6292273" y="4207537"/>
              <a:chExt cx="5315655" cy="166381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1AE0CD0-D8F4-40F6-9748-D667F697F2DF}"/>
                  </a:ext>
                </a:extLst>
              </p:cNvPr>
              <p:cNvGrpSpPr/>
              <p:nvPr/>
            </p:nvGrpSpPr>
            <p:grpSpPr>
              <a:xfrm>
                <a:off x="6292273" y="4207537"/>
                <a:ext cx="5315655" cy="837670"/>
                <a:chOff x="2753932" y="2029040"/>
                <a:chExt cx="2682268" cy="41669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54BFC45-8298-4B1F-8BAA-F40352CE2E54}"/>
                    </a:ext>
                  </a:extLst>
                </p:cNvPr>
                <p:cNvSpPr/>
                <p:nvPr/>
              </p:nvSpPr>
              <p:spPr>
                <a:xfrm>
                  <a:off x="2753932" y="2029042"/>
                  <a:ext cx="451412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9960D42-9074-477F-B078-AFED11D753BA}"/>
                    </a:ext>
                  </a:extLst>
                </p:cNvPr>
                <p:cNvSpPr/>
                <p:nvPr/>
              </p:nvSpPr>
              <p:spPr>
                <a:xfrm>
                  <a:off x="3205344" y="2029040"/>
                  <a:ext cx="447657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09B71AF-051E-40C7-8278-0EC37E5BAAC5}"/>
                    </a:ext>
                  </a:extLst>
                </p:cNvPr>
                <p:cNvSpPr/>
                <p:nvPr/>
              </p:nvSpPr>
              <p:spPr>
                <a:xfrm>
                  <a:off x="4108168" y="2029041"/>
                  <a:ext cx="429650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F553171-4CFD-4621-96ED-F291F9CCB1A7}"/>
                    </a:ext>
                  </a:extLst>
                </p:cNvPr>
                <p:cNvSpPr/>
                <p:nvPr/>
              </p:nvSpPr>
              <p:spPr>
                <a:xfrm>
                  <a:off x="3656756" y="2029040"/>
                  <a:ext cx="447657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A94656B-198F-471D-BA50-338E4FF2EF43}"/>
                    </a:ext>
                  </a:extLst>
                </p:cNvPr>
                <p:cNvSpPr/>
                <p:nvPr/>
              </p:nvSpPr>
              <p:spPr>
                <a:xfrm>
                  <a:off x="4989230" y="2029041"/>
                  <a:ext cx="446970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447EB52-67A9-429D-AE9F-64AE6DA1055E}"/>
                    </a:ext>
                  </a:extLst>
                </p:cNvPr>
                <p:cNvSpPr/>
                <p:nvPr/>
              </p:nvSpPr>
              <p:spPr>
                <a:xfrm>
                  <a:off x="4537818" y="2029040"/>
                  <a:ext cx="446970" cy="41668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829E521-2A15-4C9B-B761-74AED7BF2807}"/>
                  </a:ext>
                </a:extLst>
              </p:cNvPr>
              <p:cNvGrpSpPr/>
              <p:nvPr/>
            </p:nvGrpSpPr>
            <p:grpSpPr>
              <a:xfrm>
                <a:off x="9004227" y="4397526"/>
                <a:ext cx="596876" cy="546844"/>
                <a:chOff x="2115262" y="2763892"/>
                <a:chExt cx="596876" cy="546844"/>
              </a:xfrm>
            </p:grpSpPr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8DBC53D0-4561-4902-8A6A-E733D8D3D9AE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11" name="Graphic 110" descr="Clock with solid fill">
                  <a:extLst>
                    <a:ext uri="{FF2B5EF4-FFF2-40B4-BE49-F238E27FC236}">
                      <a16:creationId xmlns:a16="http://schemas.microsoft.com/office/drawing/2014/main" id="{55BD2D5C-CDC7-4D09-A630-02982FB3D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74A1581-97BF-40F7-9231-1A1565BA2707}"/>
                  </a:ext>
                </a:extLst>
              </p:cNvPr>
              <p:cNvGrpSpPr/>
              <p:nvPr/>
            </p:nvGrpSpPr>
            <p:grpSpPr>
              <a:xfrm>
                <a:off x="8117481" y="4434376"/>
                <a:ext cx="596876" cy="546844"/>
                <a:chOff x="2115262" y="2763892"/>
                <a:chExt cx="596876" cy="546844"/>
              </a:xfrm>
            </p:grpSpPr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0F74B947-E7D0-4F61-81DB-3A6E9B3D0DF4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09" name="Graphic 108" descr="Clock with solid fill">
                  <a:extLst>
                    <a:ext uri="{FF2B5EF4-FFF2-40B4-BE49-F238E27FC236}">
                      <a16:creationId xmlns:a16="http://schemas.microsoft.com/office/drawing/2014/main" id="{CE2453E7-BBA4-4712-8A17-1FE350F66B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B17E2F-3E49-479C-A38E-647F1DB515D7}"/>
                  </a:ext>
                </a:extLst>
              </p:cNvPr>
              <p:cNvGrpSpPr/>
              <p:nvPr/>
            </p:nvGrpSpPr>
            <p:grpSpPr>
              <a:xfrm>
                <a:off x="7232150" y="4440431"/>
                <a:ext cx="596876" cy="546844"/>
                <a:chOff x="2115262" y="2763892"/>
                <a:chExt cx="596876" cy="546844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29EF42A7-BF33-4A7B-8AF0-3335AE3EF8BB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07" name="Graphic 106" descr="Clock with solid fill">
                  <a:extLst>
                    <a:ext uri="{FF2B5EF4-FFF2-40B4-BE49-F238E27FC236}">
                      <a16:creationId xmlns:a16="http://schemas.microsoft.com/office/drawing/2014/main" id="{B7C8981C-3688-4F64-BA7B-5ED8CE452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CECAC42-3084-4510-82C3-8D758F6CB7CB}"/>
                  </a:ext>
                </a:extLst>
              </p:cNvPr>
              <p:cNvGrpSpPr/>
              <p:nvPr/>
            </p:nvGrpSpPr>
            <p:grpSpPr>
              <a:xfrm>
                <a:off x="6337553" y="4445995"/>
                <a:ext cx="596876" cy="546844"/>
                <a:chOff x="2115262" y="2763892"/>
                <a:chExt cx="596876" cy="546844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947C4927-3AE7-4D35-B0BD-C9301DB0C0E4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05" name="Graphic 104" descr="Clock with solid fill">
                  <a:extLst>
                    <a:ext uri="{FF2B5EF4-FFF2-40B4-BE49-F238E27FC236}">
                      <a16:creationId xmlns:a16="http://schemas.microsoft.com/office/drawing/2014/main" id="{220C7157-EF03-459B-9431-A7C7DB221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269B4F0-939D-4EA2-9B47-5B395D45D629}"/>
                  </a:ext>
                </a:extLst>
              </p:cNvPr>
              <p:cNvGrpSpPr/>
              <p:nvPr/>
            </p:nvGrpSpPr>
            <p:grpSpPr>
              <a:xfrm>
                <a:off x="10750704" y="4429807"/>
                <a:ext cx="596876" cy="546844"/>
                <a:chOff x="2115262" y="2763892"/>
                <a:chExt cx="596876" cy="546844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B31BB7A7-9D76-485A-A8F5-F7DD2ABD1905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02" name="Graphic 101" descr="Clock with solid fill">
                  <a:extLst>
                    <a:ext uri="{FF2B5EF4-FFF2-40B4-BE49-F238E27FC236}">
                      <a16:creationId xmlns:a16="http://schemas.microsoft.com/office/drawing/2014/main" id="{D5676D28-E927-4595-8B72-2879F745E9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AFA5016-39EA-40BF-80D7-8AB827372B3E}"/>
                  </a:ext>
                </a:extLst>
              </p:cNvPr>
              <p:cNvGrpSpPr/>
              <p:nvPr/>
            </p:nvGrpSpPr>
            <p:grpSpPr>
              <a:xfrm>
                <a:off x="9883784" y="4414401"/>
                <a:ext cx="596876" cy="546844"/>
                <a:chOff x="2115262" y="2763892"/>
                <a:chExt cx="596876" cy="546844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4E286D2-582E-4369-98C7-177FB0C1BC59}"/>
                    </a:ext>
                  </a:extLst>
                </p:cNvPr>
                <p:cNvSpPr/>
                <p:nvPr/>
              </p:nvSpPr>
              <p:spPr>
                <a:xfrm>
                  <a:off x="2115262" y="2763892"/>
                  <a:ext cx="596876" cy="54684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pic>
              <p:nvPicPr>
                <p:cNvPr id="100" name="Graphic 99" descr="Clock with solid fill">
                  <a:extLst>
                    <a:ext uri="{FF2B5EF4-FFF2-40B4-BE49-F238E27FC236}">
                      <a16:creationId xmlns:a16="http://schemas.microsoft.com/office/drawing/2014/main" id="{3D2473EA-F32E-44DA-B3AB-7E4EC848D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924" y="2791776"/>
                  <a:ext cx="219072" cy="219072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86B315B-D9C2-42DA-BD48-D8DC7808E833}"/>
                  </a:ext>
                </a:extLst>
              </p:cNvPr>
              <p:cNvGrpSpPr/>
              <p:nvPr/>
            </p:nvGrpSpPr>
            <p:grpSpPr>
              <a:xfrm>
                <a:off x="8355698" y="4834129"/>
                <a:ext cx="219073" cy="554647"/>
                <a:chOff x="3139928" y="2378028"/>
                <a:chExt cx="219073" cy="55464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4BC7BA-3A1D-4ADF-ABAC-3D38A158BBC4}"/>
                    </a:ext>
                  </a:extLst>
                </p:cNvPr>
                <p:cNvSpPr/>
                <p:nvPr/>
              </p:nvSpPr>
              <p:spPr>
                <a:xfrm>
                  <a:off x="3139928" y="2737412"/>
                  <a:ext cx="219073" cy="1952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E990A998-C91C-4823-8B7F-033DCCEB2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348" y="2378028"/>
                  <a:ext cx="0" cy="35938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E3C27BB-7D4E-4FE9-BF50-504715AE19F0}"/>
                  </a:ext>
                </a:extLst>
              </p:cNvPr>
              <p:cNvGrpSpPr/>
              <p:nvPr/>
            </p:nvGrpSpPr>
            <p:grpSpPr>
              <a:xfrm>
                <a:off x="9281418" y="4818069"/>
                <a:ext cx="226932" cy="1053285"/>
                <a:chOff x="5657014" y="2392712"/>
                <a:chExt cx="226932" cy="105328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DF46D1EE-F52C-42AC-8E35-40D35D3A0A31}"/>
                    </a:ext>
                  </a:extLst>
                </p:cNvPr>
                <p:cNvGrpSpPr/>
                <p:nvPr/>
              </p:nvGrpSpPr>
              <p:grpSpPr>
                <a:xfrm>
                  <a:off x="5657014" y="2392712"/>
                  <a:ext cx="219073" cy="554647"/>
                  <a:chOff x="3139928" y="2378028"/>
                  <a:chExt cx="219073" cy="554647"/>
                </a:xfrm>
                <a:grpFill/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AB48166-B7A5-4682-839A-C407A8D256FD}"/>
                      </a:ext>
                    </a:extLst>
                  </p:cNvPr>
                  <p:cNvSpPr/>
                  <p:nvPr/>
                </p:nvSpPr>
                <p:spPr>
                  <a:xfrm>
                    <a:off x="3139928" y="2737412"/>
                    <a:ext cx="219073" cy="1952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C93E63E0-6CB6-4215-BE2A-AF164367F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9348" y="2378028"/>
                    <a:ext cx="0" cy="359384"/>
                  </a:xfrm>
                  <a:prstGeom prst="straightConnector1">
                    <a:avLst/>
                  </a:prstGeom>
                  <a:grpFill/>
                  <a:ln w="63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8EDC6BF-0FB8-4752-A120-6A89AA61CA44}"/>
                    </a:ext>
                  </a:extLst>
                </p:cNvPr>
                <p:cNvGrpSpPr/>
                <p:nvPr/>
              </p:nvGrpSpPr>
              <p:grpSpPr>
                <a:xfrm>
                  <a:off x="5664873" y="2891350"/>
                  <a:ext cx="219073" cy="554647"/>
                  <a:chOff x="3139928" y="2378028"/>
                  <a:chExt cx="219073" cy="554647"/>
                </a:xfrm>
                <a:grpFill/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814AA885-32BC-4BD6-9B47-C6F7E50472D8}"/>
                      </a:ext>
                    </a:extLst>
                  </p:cNvPr>
                  <p:cNvSpPr/>
                  <p:nvPr/>
                </p:nvSpPr>
                <p:spPr>
                  <a:xfrm>
                    <a:off x="3139928" y="2737412"/>
                    <a:ext cx="219073" cy="1952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EFEFF2C7-2577-46F6-B539-88DCC90D9D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9348" y="2378028"/>
                    <a:ext cx="0" cy="359384"/>
                  </a:xfrm>
                  <a:prstGeom prst="straightConnector1">
                    <a:avLst/>
                  </a:prstGeom>
                  <a:grpFill/>
                  <a:ln w="63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DF74BEB-C252-48C8-96AC-DDB9D5277EBC}"/>
                  </a:ext>
                </a:extLst>
              </p:cNvPr>
              <p:cNvGrpSpPr/>
              <p:nvPr/>
            </p:nvGrpSpPr>
            <p:grpSpPr>
              <a:xfrm>
                <a:off x="6684443" y="4834129"/>
                <a:ext cx="219073" cy="554647"/>
                <a:chOff x="3139928" y="2378028"/>
                <a:chExt cx="219073" cy="55464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EA78690-B8A3-4271-993B-250867D073C9}"/>
                    </a:ext>
                  </a:extLst>
                </p:cNvPr>
                <p:cNvSpPr/>
                <p:nvPr/>
              </p:nvSpPr>
              <p:spPr>
                <a:xfrm>
                  <a:off x="3139928" y="2737412"/>
                  <a:ext cx="219073" cy="1952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C32BFB9-D422-475A-870C-22FC8AF35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348" y="2378028"/>
                  <a:ext cx="0" cy="35938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2DE233C-6D7B-44A6-860A-865D5EEEF660}"/>
                  </a:ext>
                </a:extLst>
              </p:cNvPr>
              <p:cNvGrpSpPr/>
              <p:nvPr/>
            </p:nvGrpSpPr>
            <p:grpSpPr>
              <a:xfrm>
                <a:off x="11116426" y="4834129"/>
                <a:ext cx="219073" cy="554647"/>
                <a:chOff x="3139928" y="2378028"/>
                <a:chExt cx="219073" cy="55464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C31550BE-9C36-447C-82EB-80AA2FF77BAD}"/>
                    </a:ext>
                  </a:extLst>
                </p:cNvPr>
                <p:cNvSpPr/>
                <p:nvPr/>
              </p:nvSpPr>
              <p:spPr>
                <a:xfrm>
                  <a:off x="3139928" y="2737412"/>
                  <a:ext cx="219073" cy="19526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EC56BBC4-AD1A-43AA-9522-30F36B518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348" y="2378028"/>
                  <a:ext cx="0" cy="35938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53730</TotalTime>
  <Words>652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keywords>CTPClassification=CTP_NT</cp:keywords>
  <cp:lastModifiedBy>Sapir Malka</cp:lastModifiedBy>
  <cp:revision>705</cp:revision>
  <cp:lastPrinted>2003-04-18T14:25:05Z</cp:lastPrinted>
  <dcterms:created xsi:type="dcterms:W3CDTF">2003-04-11T15:30:44Z</dcterms:created>
  <dcterms:modified xsi:type="dcterms:W3CDTF">2021-01-28T14:31:46Z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8dd9f382-e372-4b80-92d7-bfcf07a58274</vt:lpwstr>
  </property>
  <property fmtid="{D5CDD505-2E9C-101B-9397-08002B2CF9AE}" pid="3" name="CTP_TimeStamp">
    <vt:lpwstr>2020-04-24 11:08:37Z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