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6239-0EC3-45E3-A203-1BE01FEE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AE8BB-AE07-485F-9D0E-E0E732BD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8D06-D74A-4398-BE6D-C8A4033C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755C-72A8-426A-8DBC-77CA4B48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7E87-3AA0-4F0E-9DE4-4B1F758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13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2F25-33A7-4748-A7FD-A049F1B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ABF84-A812-434F-A909-0B2ED3E7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5D8C-AFEB-4C17-9CA7-59351E5F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7629-C9E9-4C5E-AD33-A980DD49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790A-9F62-4A64-9ACA-443BDFE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78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FA11B-9428-4106-B98C-777184C12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22C91-201D-4498-BA4A-93C844A4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9C3-E40C-4E12-A9C7-D59814F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E6B9-5AA2-4227-87E0-4FA7C8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B322-4F56-4340-BE15-988BDA26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5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47AA-D46B-44F6-BBAC-F07B4B08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3DCA-0706-490C-A678-E61CDAE3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066E-847F-491A-9163-7053562D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1F08-82B4-4AFE-A3D9-C42C894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0052-60A7-49EF-824C-026C65D6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D143-8CAD-448A-82B3-9610349D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E9DEC-0436-4CF0-9417-1AD14BB5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0BF3-89DC-476E-B98B-A3ED6000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51BA-07C8-47B3-B899-82008C4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4A8F-9384-4925-8F6A-B3F0CDBE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9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1978-9EC6-4015-B584-D7CA92D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5363-5168-405F-AFC9-A749CDBC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87C78-D876-42C3-808D-5DA83840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FC95-2C9E-47E3-9570-32A17251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063F-9B24-422D-A03B-7F6FFB2C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E756-3A1B-4C26-A257-3F4929FB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4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6A06-2D19-47AA-8F9C-FC8D4132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E2FC-2A64-4E3F-B330-C6A648B9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0A3B-7613-4180-9F0A-D6F1F6B3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D4938-38BD-403F-869C-CCD6DCC3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CC90C-2DB1-4823-8869-CA1C885C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3942D-BA8D-438D-882C-25A71F3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2C311-53F4-4BB2-94BE-535F3DB3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BB0FC-3F36-49FB-BCED-E73B9CF1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78DF-34EF-418D-85EB-9DE972A3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DF4E-6BDF-46A0-8430-5ABFBD7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42FE-7518-42EF-8C6A-D7FE126B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D145-CA26-466E-99D0-D4C7B33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59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7B3C4-1467-4D02-83AF-32E61D1E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AFF84-643F-417B-B07C-C9307A00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B0C2-002D-41E5-9CB0-260F2369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3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C179-D9E0-4C60-ABAC-61B28FFA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951F-67C2-446A-A3D9-8C6217D6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D36F9-142E-4171-A660-46A64FD0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448C-155F-45D8-8F5A-85EFF36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9ABB1-389A-412E-BDA7-E8B1AC1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C877-BBF3-4723-AB3C-95868D7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6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F1E-3225-45CD-838B-63FFC20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BC8FD-7119-47FA-B74F-09F77C0DD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74D8-B671-49D9-82E4-F892FF16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6F50-6546-4A86-83D7-A8BD23A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68D0-BBF4-4FFD-815A-B2D188E2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02EB-C6F0-4029-94E9-05B2274B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6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98DC-DE22-44A6-ACE8-524176F5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8777-938A-40CC-BB10-AD8DE22A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92F2-2783-49FC-9989-7D501DE0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8BD4-544E-4876-AA8A-7BB7E4999FDB}" type="datetimeFigureOut">
              <a:rPr lang="en-CA" smtClean="0"/>
              <a:t>2020-10-07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3ACC-8921-4041-87E5-C2CBFC3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0D41-6AFB-4EBE-8EC5-C30D0618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B559-1CEB-4BFC-9292-EB680B13A5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1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wange/Item2vec_Tutorial_with_Recommender_System_Application/blob/master/Making_Your_Own_Recommender_System_with_Item2Vec.ipynb" TargetMode="External"/><Relationship Id="rId2" Type="http://schemas.openxmlformats.org/officeDocument/2006/relationships/hyperlink" Target="https://github.com/cmcneil/board-yet/blob/master/model/item2vec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654B-BDF5-48F9-A612-8F7238C62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on word2vec and item2vec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8E27-AA0F-404C-A563-77E0EC75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0682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Rui Zhang</a:t>
            </a:r>
          </a:p>
          <a:p>
            <a:r>
              <a:rPr lang="en-CA" sz="2800" dirty="0"/>
              <a:t>2020-10-07</a:t>
            </a:r>
          </a:p>
        </p:txBody>
      </p:sp>
    </p:spTree>
    <p:extLst>
      <p:ext uri="{BB962C8B-B14F-4D97-AF65-F5344CB8AC3E}">
        <p14:creationId xmlns:p14="http://schemas.microsoft.com/office/powerpoint/2010/main" val="224037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Tensorflow</a:t>
            </a:r>
            <a:r>
              <a:rPr lang="en-CA" dirty="0"/>
              <a:t> code: </a:t>
            </a:r>
            <a:r>
              <a:rPr lang="en-CA" dirty="0">
                <a:hlinkClick r:id="rId2"/>
              </a:rPr>
              <a:t>https://github.com/cmcneil/board-yet/blob/master/model/item2vec.py</a:t>
            </a:r>
            <a:r>
              <a:rPr lang="en-CA" dirty="0"/>
              <a:t> confused by the OOP structure</a:t>
            </a:r>
          </a:p>
          <a:p>
            <a:r>
              <a:rPr lang="en-CA" dirty="0"/>
              <a:t>Use word2vec from </a:t>
            </a:r>
            <a:r>
              <a:rPr lang="en-CA" dirty="0" err="1"/>
              <a:t>gensim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https://github.com/bwange/Item2vec_Tutorial_with_Recommender_System_Application/blob/master/Making_Your_Own_Recommender_System_with_Item2Vec.ipynb</a:t>
            </a:r>
            <a:r>
              <a:rPr lang="en-CA" dirty="0"/>
              <a:t> set the random dynamic maximum window size to a huge number (9999999) to work around, which is not ideal, adding an option to the codes to make the window size constant could solve this.</a:t>
            </a:r>
          </a:p>
        </p:txBody>
      </p:sp>
    </p:spTree>
    <p:extLst>
      <p:ext uri="{BB962C8B-B14F-4D97-AF65-F5344CB8AC3E}">
        <p14:creationId xmlns:p14="http://schemas.microsoft.com/office/powerpoint/2010/main" val="25862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B9FB-6B2D-4FB2-8FF0-E6ECBECE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3703-494A-4044-BD5D-8D1E091D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Old methods of vectorization of natural language (e.g. one-hot-encoding) has problems:</a:t>
            </a:r>
          </a:p>
          <a:p>
            <a:pPr lvl="1"/>
            <a:r>
              <a:rPr lang="en-CA" dirty="0"/>
              <a:t>Unmanageable high dimensions</a:t>
            </a:r>
          </a:p>
          <a:p>
            <a:pPr lvl="1"/>
            <a:r>
              <a:rPr lang="en-CA" dirty="0"/>
              <a:t>No similarities among words (no context)</a:t>
            </a:r>
          </a:p>
          <a:p>
            <a:r>
              <a:rPr lang="en-CA" dirty="0"/>
              <a:t> Advantages of word2vec</a:t>
            </a:r>
          </a:p>
          <a:p>
            <a:pPr lvl="1"/>
            <a:r>
              <a:rPr lang="en-CA" dirty="0"/>
              <a:t>Vector representations of words in low dimension</a:t>
            </a:r>
          </a:p>
          <a:p>
            <a:pPr lvl="1"/>
            <a:r>
              <a:rPr lang="en-CA" dirty="0"/>
              <a:t>Sematic or context involved</a:t>
            </a:r>
          </a:p>
          <a:p>
            <a:pPr lvl="2"/>
            <a:r>
              <a:rPr lang="en-CA" dirty="0"/>
              <a:t>`king` + `man` - `women` = `queen`</a:t>
            </a:r>
          </a:p>
          <a:p>
            <a:pPr lvl="2"/>
            <a:r>
              <a:rPr lang="en-CA" dirty="0"/>
              <a:t>`orange`, `apple` and `banana` are closer in the latent space</a:t>
            </a:r>
          </a:p>
        </p:txBody>
      </p:sp>
    </p:spTree>
    <p:extLst>
      <p:ext uri="{BB962C8B-B14F-4D97-AF65-F5344CB8AC3E}">
        <p14:creationId xmlns:p14="http://schemas.microsoft.com/office/powerpoint/2010/main" val="18252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6285-4588-40C7-AA07-06811D38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24AC-02C2-43DB-9742-0CC06205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specific word, predict the probability for every word in the dictionary of being the `nearby word`, when window size =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Training data: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973236F-13EA-4123-9621-6B95DE83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46" y="2659941"/>
            <a:ext cx="7031152" cy="41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single hidden layer neural network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C2FE8B6-C9D5-4092-9AD2-AD9BF1AA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98" y="1690688"/>
            <a:ext cx="8149683" cy="50903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987537-5FA2-4C55-AC28-0D96B1E45EFD}"/>
              </a:ext>
            </a:extLst>
          </p:cNvPr>
          <p:cNvSpPr txBox="1">
            <a:spLocks/>
          </p:cNvSpPr>
          <p:nvPr/>
        </p:nvSpPr>
        <p:spPr>
          <a:xfrm rot="20956116">
            <a:off x="3159511" y="1360332"/>
            <a:ext cx="3655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FF0000"/>
                </a:solidFill>
              </a:rPr>
              <a:t>weight matrix!</a:t>
            </a:r>
          </a:p>
        </p:txBody>
      </p:sp>
    </p:spTree>
    <p:extLst>
      <p:ext uri="{BB962C8B-B14F-4D97-AF65-F5344CB8AC3E}">
        <p14:creationId xmlns:p14="http://schemas.microsoft.com/office/powerpoint/2010/main" val="11552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1859-792E-4EDB-8A5A-AEF94AE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Variants and techniques of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620B-4414-4498-9096-76330841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 bag of words and skip-gram models</a:t>
            </a:r>
          </a:p>
          <a:p>
            <a:pPr lvl="1"/>
            <a:r>
              <a:rPr lang="en-CA" dirty="0"/>
              <a:t>Target word to context word or vice verse</a:t>
            </a:r>
          </a:p>
          <a:p>
            <a:r>
              <a:rPr lang="en-CA" dirty="0"/>
              <a:t>Negative sampling to replace softmax function</a:t>
            </a:r>
          </a:p>
          <a:p>
            <a:pPr lvl="1"/>
            <a:r>
              <a:rPr lang="en-CA" dirty="0"/>
              <a:t>Only update part of the weight for each training word pair</a:t>
            </a:r>
          </a:p>
          <a:p>
            <a:pPr lvl="1"/>
            <a:r>
              <a:rPr lang="en-CA" dirty="0"/>
              <a:t>Improve computational efficiency</a:t>
            </a:r>
          </a:p>
          <a:p>
            <a:r>
              <a:rPr lang="en-CA" dirty="0"/>
              <a:t>Sub-sampling procedures</a:t>
            </a:r>
          </a:p>
          <a:p>
            <a:pPr lvl="1"/>
            <a:r>
              <a:rPr lang="en-CA" dirty="0"/>
              <a:t>Imbalance between rare and frequent words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77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Wide applicability of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“Researchers from the Web Search, E-commerce and Marketplace domains have realized that just like one can train word embeddings by treating a sequence of words in a sentence as context, the same can be done for training embeddings of user actions by treating sequence of user actions as context.” - Mihajlo </a:t>
            </a:r>
            <a:r>
              <a:rPr lang="en-US" dirty="0" err="1"/>
              <a:t>Grbovic</a:t>
            </a:r>
            <a:r>
              <a:rPr lang="en-US" dirty="0"/>
              <a:t>, Airbnb</a:t>
            </a:r>
            <a:endParaRPr lang="en-CA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70B6579-D4C9-4F40-B93D-B41843CCD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47" y="3872261"/>
            <a:ext cx="8589470" cy="29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Spotify music recommend based on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EECED-A9CC-4523-B268-1298790C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90" y="1355832"/>
            <a:ext cx="8212024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word2vec to item2vec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Word ---- Item</a:t>
            </a:r>
          </a:p>
          <a:p>
            <a:r>
              <a:rPr lang="en-CA" dirty="0"/>
              <a:t>Sentence ---- a set of items that share some context (similarities)</a:t>
            </a:r>
          </a:p>
          <a:p>
            <a:r>
              <a:rPr lang="en-CA" dirty="0"/>
              <a:t>Window size ---- set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9BA05-E6A5-4735-B20E-357CDBAC55B2}"/>
              </a:ext>
            </a:extLst>
          </p:cNvPr>
          <p:cNvSpPr/>
          <p:nvPr/>
        </p:nvSpPr>
        <p:spPr>
          <a:xfrm>
            <a:off x="2955073" y="2207941"/>
            <a:ext cx="2129883" cy="646771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9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1BA-8DF9-4D60-BF84-D65FCB5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Retailor2vec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E88A-1594-4997-99DF-A649BC0E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Retailors that share the same SIC code as a starting point?</a:t>
            </a:r>
          </a:p>
          <a:p>
            <a:r>
              <a:rPr lang="en-CA" dirty="0"/>
              <a:t>The sets should be independent from the transaction data?</a:t>
            </a:r>
          </a:p>
          <a:p>
            <a:r>
              <a:rPr lang="en-CA" dirty="0"/>
              <a:t>Other data sources on retailor context?</a:t>
            </a:r>
          </a:p>
        </p:txBody>
      </p:sp>
    </p:spTree>
    <p:extLst>
      <p:ext uri="{BB962C8B-B14F-4D97-AF65-F5344CB8AC3E}">
        <p14:creationId xmlns:p14="http://schemas.microsoft.com/office/powerpoint/2010/main" val="36558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407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Review on word2vec and item2vec</vt:lpstr>
      <vt:lpstr>Why word2vec?</vt:lpstr>
      <vt:lpstr>Skip-gram model</vt:lpstr>
      <vt:lpstr>one single hidden layer neural network</vt:lpstr>
      <vt:lpstr>Variants and techniques of word2vec</vt:lpstr>
      <vt:lpstr>Wide applicability of word2vec</vt:lpstr>
      <vt:lpstr>Spotify music recommend based on playlist</vt:lpstr>
      <vt:lpstr>From word2vec to item2vec</vt:lpstr>
      <vt:lpstr>Retailor2vec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word2vec and item2vec</dc:title>
  <dc:creator>Rui Zhang</dc:creator>
  <cp:lastModifiedBy>Rui Zhang</cp:lastModifiedBy>
  <cp:revision>19</cp:revision>
  <dcterms:created xsi:type="dcterms:W3CDTF">2020-10-07T19:42:33Z</dcterms:created>
  <dcterms:modified xsi:type="dcterms:W3CDTF">2020-10-08T01:27:25Z</dcterms:modified>
</cp:coreProperties>
</file>