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6F552-54D6-49D4-91C7-C7B7B8CA8485}" v="720" dt="2021-07-13T00:31:18.782"/>
    <p1510:client id="{E967C139-96D5-4B00-BE90-7E8D7BC12321}" v="1104" dt="2021-07-13T01:08:1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ohr" userId="S::mlohr@my365.bellevue.edu::57fc1972-7ec2-4085-842a-2d1d029b54b1" providerId="AD" clId="Web-{E967C139-96D5-4B00-BE90-7E8D7BC12321}"/>
    <pc:docChg chg="addSld delSld modSld">
      <pc:chgData name="Michael Lohr" userId="S::mlohr@my365.bellevue.edu::57fc1972-7ec2-4085-842a-2d1d029b54b1" providerId="AD" clId="Web-{E967C139-96D5-4B00-BE90-7E8D7BC12321}" dt="2021-07-13T01:08:14.240" v="600" actId="20577"/>
      <pc:docMkLst>
        <pc:docMk/>
      </pc:docMkLst>
      <pc:sldChg chg="addSp delSp modSp mod setBg">
        <pc:chgData name="Michael Lohr" userId="S::mlohr@my365.bellevue.edu::57fc1972-7ec2-4085-842a-2d1d029b54b1" providerId="AD" clId="Web-{E967C139-96D5-4B00-BE90-7E8D7BC12321}" dt="2021-07-13T00:35:13.402" v="36" actId="1076"/>
        <pc:sldMkLst>
          <pc:docMk/>
          <pc:sldMk cId="29721885" sldId="260"/>
        </pc:sldMkLst>
        <pc:spChg chg="mod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2" creationId="{F8A61950-D614-4344-AD24-C3526F468D6E}"/>
          </ac:spMkLst>
        </pc:spChg>
        <pc:spChg chg="mod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3" creationId="{1E8CCA61-D4D1-4F82-A5AE-1CA988E8E6A5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9" creationId="{40C8693A-B687-4F5E-B86B-B4F11D52347E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15" creationId="{E7B58214-716F-43B8-8272-85CE2B9AB0B5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17" creationId="{2A5C070E-7DB1-4147-B6A8-D14B9C40E159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19" creationId="{A31070C9-36CD-4B65-8159-324995821FB9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4:48.902" v="32"/>
          <ac:spMkLst>
            <pc:docMk/>
            <pc:sldMk cId="29721885" sldId="260"/>
            <ac:spMk id="21" creationId="{89C35FB2-5194-4BE0-92D0-464E2B7116C7}"/>
          </ac:spMkLst>
        </pc:spChg>
        <pc:picChg chg="mod">
          <ac:chgData name="Michael Lohr" userId="S::mlohr@my365.bellevue.edu::57fc1972-7ec2-4085-842a-2d1d029b54b1" providerId="AD" clId="Web-{E967C139-96D5-4B00-BE90-7E8D7BC12321}" dt="2021-07-13T00:35:13.402" v="36" actId="1076"/>
          <ac:picMkLst>
            <pc:docMk/>
            <pc:sldMk cId="29721885" sldId="260"/>
            <ac:picMk id="4" creationId="{6A5680D0-5915-4960-B2EE-C617C815D1BB}"/>
          </ac:picMkLst>
        </pc:picChg>
        <pc:picChg chg="add del">
          <ac:chgData name="Michael Lohr" userId="S::mlohr@my365.bellevue.edu::57fc1972-7ec2-4085-842a-2d1d029b54b1" providerId="AD" clId="Web-{E967C139-96D5-4B00-BE90-7E8D7BC12321}" dt="2021-07-13T00:34:48.902" v="32"/>
          <ac:picMkLst>
            <pc:docMk/>
            <pc:sldMk cId="29721885" sldId="260"/>
            <ac:picMk id="11" creationId="{D51084F9-D042-49BE-9E1A-43E583B98FCC}"/>
          </ac:picMkLst>
        </pc:picChg>
        <pc:picChg chg="add del">
          <ac:chgData name="Michael Lohr" userId="S::mlohr@my365.bellevue.edu::57fc1972-7ec2-4085-842a-2d1d029b54b1" providerId="AD" clId="Web-{E967C139-96D5-4B00-BE90-7E8D7BC12321}" dt="2021-07-13T00:34:48.902" v="32"/>
          <ac:picMkLst>
            <pc:docMk/>
            <pc:sldMk cId="29721885" sldId="260"/>
            <ac:picMk id="13" creationId="{EE65CA45-264D-4FD3-9249-3CB04EC97E80}"/>
          </ac:picMkLst>
        </pc:picChg>
      </pc:sldChg>
      <pc:sldChg chg="modSp">
        <pc:chgData name="Michael Lohr" userId="S::mlohr@my365.bellevue.edu::57fc1972-7ec2-4085-842a-2d1d029b54b1" providerId="AD" clId="Web-{E967C139-96D5-4B00-BE90-7E8D7BC12321}" dt="2021-07-13T00:51:34.555" v="389" actId="20577"/>
        <pc:sldMkLst>
          <pc:docMk/>
          <pc:sldMk cId="256301468" sldId="261"/>
        </pc:sldMkLst>
        <pc:spChg chg="mod">
          <ac:chgData name="Michael Lohr" userId="S::mlohr@my365.bellevue.edu::57fc1972-7ec2-4085-842a-2d1d029b54b1" providerId="AD" clId="Web-{E967C139-96D5-4B00-BE90-7E8D7BC12321}" dt="2021-07-13T00:51:34.555" v="389" actId="20577"/>
          <ac:spMkLst>
            <pc:docMk/>
            <pc:sldMk cId="256301468" sldId="261"/>
            <ac:spMk id="2" creationId="{6C308020-9613-4D04-890D-6145082C5DA5}"/>
          </ac:spMkLst>
        </pc:spChg>
      </pc:sldChg>
      <pc:sldChg chg="addSp delSp modSp">
        <pc:chgData name="Michael Lohr" userId="S::mlohr@my365.bellevue.edu::57fc1972-7ec2-4085-842a-2d1d029b54b1" providerId="AD" clId="Web-{E967C139-96D5-4B00-BE90-7E8D7BC12321}" dt="2021-07-13T01:08:14.240" v="600" actId="20577"/>
        <pc:sldMkLst>
          <pc:docMk/>
          <pc:sldMk cId="3435619707" sldId="262"/>
        </pc:sldMkLst>
        <pc:spChg chg="mod">
          <ac:chgData name="Michael Lohr" userId="S::mlohr@my365.bellevue.edu::57fc1972-7ec2-4085-842a-2d1d029b54b1" providerId="AD" clId="Web-{E967C139-96D5-4B00-BE90-7E8D7BC12321}" dt="2021-07-13T01:08:14.240" v="600" actId="20577"/>
          <ac:spMkLst>
            <pc:docMk/>
            <pc:sldMk cId="3435619707" sldId="262"/>
            <ac:spMk id="3" creationId="{399768A2-AC03-4793-B504-091675463B60}"/>
          </ac:spMkLst>
        </pc:spChg>
        <pc:picChg chg="mod">
          <ac:chgData name="Michael Lohr" userId="S::mlohr@my365.bellevue.edu::57fc1972-7ec2-4085-842a-2d1d029b54b1" providerId="AD" clId="Web-{E967C139-96D5-4B00-BE90-7E8D7BC12321}" dt="2021-07-13T01:06:07.007" v="581" actId="1076"/>
          <ac:picMkLst>
            <pc:docMk/>
            <pc:sldMk cId="3435619707" sldId="262"/>
            <ac:picMk id="4" creationId="{69E0CEE2-DD10-4F1C-911A-62879160ABAA}"/>
          </ac:picMkLst>
        </pc:picChg>
        <pc:picChg chg="del">
          <ac:chgData name="Michael Lohr" userId="S::mlohr@my365.bellevue.edu::57fc1972-7ec2-4085-842a-2d1d029b54b1" providerId="AD" clId="Web-{E967C139-96D5-4B00-BE90-7E8D7BC12321}" dt="2021-07-13T01:06:08.771" v="582"/>
          <ac:picMkLst>
            <pc:docMk/>
            <pc:sldMk cId="3435619707" sldId="262"/>
            <ac:picMk id="5" creationId="{4236E30B-3ECB-4A7F-8268-121BEE7A211C}"/>
          </ac:picMkLst>
        </pc:picChg>
        <pc:picChg chg="add mod">
          <ac:chgData name="Michael Lohr" userId="S::mlohr@my365.bellevue.edu::57fc1972-7ec2-4085-842a-2d1d029b54b1" providerId="AD" clId="Web-{E967C139-96D5-4B00-BE90-7E8D7BC12321}" dt="2021-07-13T01:07:46.193" v="595" actId="1076"/>
          <ac:picMkLst>
            <pc:docMk/>
            <pc:sldMk cId="3435619707" sldId="262"/>
            <ac:picMk id="6" creationId="{0C6297DA-EDDA-4E71-8240-062F253C4D7D}"/>
          </ac:picMkLst>
        </pc:picChg>
      </pc:sldChg>
      <pc:sldChg chg="addSp modSp new mod setBg">
        <pc:chgData name="Michael Lohr" userId="S::mlohr@my365.bellevue.edu::57fc1972-7ec2-4085-842a-2d1d029b54b1" providerId="AD" clId="Web-{E967C139-96D5-4B00-BE90-7E8D7BC12321}" dt="2021-07-13T01:02:53.928" v="534" actId="14100"/>
        <pc:sldMkLst>
          <pc:docMk/>
          <pc:sldMk cId="151212257" sldId="264"/>
        </pc:sldMkLst>
        <pc:spChg chg="mo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2" creationId="{CE1ADC8E-62CB-4491-A4A1-EAA4EA5B0A48}"/>
          </ac:spMkLst>
        </pc:spChg>
        <pc:spChg chg="mo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3" creationId="{7CC89554-E4A5-449A-BD46-1439FF8F4553}"/>
          </ac:spMkLst>
        </pc:spChg>
        <pc:spChg chg="ad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9" creationId="{40C8693A-B687-4F5E-B86B-B4F11D52347E}"/>
          </ac:spMkLst>
        </pc:spChg>
        <pc:spChg chg="ad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15" creationId="{E7B58214-716F-43B8-8272-85CE2B9AB0B5}"/>
          </ac:spMkLst>
        </pc:spChg>
        <pc:spChg chg="ad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17" creationId="{2A5C070E-7DB1-4147-B6A8-D14B9C40E159}"/>
          </ac:spMkLst>
        </pc:spChg>
        <pc:spChg chg="ad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19" creationId="{A31070C9-36CD-4B65-8159-324995821FB9}"/>
          </ac:spMkLst>
        </pc:spChg>
        <pc:spChg chg="add">
          <ac:chgData name="Michael Lohr" userId="S::mlohr@my365.bellevue.edu::57fc1972-7ec2-4085-842a-2d1d029b54b1" providerId="AD" clId="Web-{E967C139-96D5-4B00-BE90-7E8D7BC12321}" dt="2021-07-13T00:34:24.684" v="28"/>
          <ac:spMkLst>
            <pc:docMk/>
            <pc:sldMk cId="151212257" sldId="264"/>
            <ac:spMk id="21" creationId="{89C35FB2-5194-4BE0-92D0-464E2B7116C7}"/>
          </ac:spMkLst>
        </pc:spChg>
        <pc:picChg chg="add mod">
          <ac:chgData name="Michael Lohr" userId="S::mlohr@my365.bellevue.edu::57fc1972-7ec2-4085-842a-2d1d029b54b1" providerId="AD" clId="Web-{E967C139-96D5-4B00-BE90-7E8D7BC12321}" dt="2021-07-13T01:02:53.928" v="534" actId="14100"/>
          <ac:picMkLst>
            <pc:docMk/>
            <pc:sldMk cId="151212257" sldId="264"/>
            <ac:picMk id="4" creationId="{F95EC0EE-6CBC-422B-B637-75DD3A1BC39D}"/>
          </ac:picMkLst>
        </pc:picChg>
        <pc:picChg chg="add">
          <ac:chgData name="Michael Lohr" userId="S::mlohr@my365.bellevue.edu::57fc1972-7ec2-4085-842a-2d1d029b54b1" providerId="AD" clId="Web-{E967C139-96D5-4B00-BE90-7E8D7BC12321}" dt="2021-07-13T00:34:24.684" v="28"/>
          <ac:picMkLst>
            <pc:docMk/>
            <pc:sldMk cId="151212257" sldId="264"/>
            <ac:picMk id="11" creationId="{D51084F9-D042-49BE-9E1A-43E583B98FCC}"/>
          </ac:picMkLst>
        </pc:picChg>
        <pc:picChg chg="add">
          <ac:chgData name="Michael Lohr" userId="S::mlohr@my365.bellevue.edu::57fc1972-7ec2-4085-842a-2d1d029b54b1" providerId="AD" clId="Web-{E967C139-96D5-4B00-BE90-7E8D7BC12321}" dt="2021-07-13T00:34:24.684" v="28"/>
          <ac:picMkLst>
            <pc:docMk/>
            <pc:sldMk cId="151212257" sldId="264"/>
            <ac:picMk id="13" creationId="{EE65CA45-264D-4FD3-9249-3CB04EC97E80}"/>
          </ac:picMkLst>
        </pc:picChg>
      </pc:sldChg>
      <pc:sldChg chg="addSp delSp modSp new mod setBg">
        <pc:chgData name="Michael Lohr" userId="S::mlohr@my365.bellevue.edu::57fc1972-7ec2-4085-842a-2d1d029b54b1" providerId="AD" clId="Web-{E967C139-96D5-4B00-BE90-7E8D7BC12321}" dt="2021-07-13T00:51:21.087" v="380" actId="20577"/>
        <pc:sldMkLst>
          <pc:docMk/>
          <pc:sldMk cId="3730421136" sldId="265"/>
        </pc:sldMkLst>
        <pc:spChg chg="mod">
          <ac:chgData name="Michael Lohr" userId="S::mlohr@my365.bellevue.edu::57fc1972-7ec2-4085-842a-2d1d029b54b1" providerId="AD" clId="Web-{E967C139-96D5-4B00-BE90-7E8D7BC12321}" dt="2021-07-13T00:51:21.087" v="380" actId="20577"/>
          <ac:spMkLst>
            <pc:docMk/>
            <pc:sldMk cId="3730421136" sldId="265"/>
            <ac:spMk id="2" creationId="{0EB91A89-4230-40AE-8B25-51AEE92B14F4}"/>
          </ac:spMkLst>
        </pc:spChg>
        <pc:spChg chg="del">
          <ac:chgData name="Michael Lohr" userId="S::mlohr@my365.bellevue.edu::57fc1972-7ec2-4085-842a-2d1d029b54b1" providerId="AD" clId="Web-{E967C139-96D5-4B00-BE90-7E8D7BC12321}" dt="2021-07-13T00:36:08.574" v="38"/>
          <ac:spMkLst>
            <pc:docMk/>
            <pc:sldMk cId="3730421136" sldId="265"/>
            <ac:spMk id="3" creationId="{B2FB87AE-B915-4466-8CEA-A0EE1D3117CE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13" creationId="{8DA14841-53A4-4935-BE65-C8373B8A6D06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15" creationId="{9877C2CF-B2DD-41C8-8B5E-152673376B41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17" creationId="{D377EE36-E59D-4778-8F99-4B470DA4A306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19" creationId="{2586C6C5-47AF-450A-932D-880EF823E596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21" creationId="{A587901A-AA64-4940-9803-F67677851150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23" creationId="{4DA9E8CC-6C73-43E6-AF09-B4B1083BCDC7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29" creationId="{113E1A2F-E5D7-4888-BA8C-1CDDC7CE2328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31" creationId="{F625649A-4F9D-4D90-8F0A-433D7A1F685F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33" creationId="{B6F31202-25B1-43E6-94C1-CDCAFFE33CE9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0:37:05.214" v="70"/>
          <ac:spMkLst>
            <pc:docMk/>
            <pc:sldMk cId="3730421136" sldId="265"/>
            <ac:spMk id="35" creationId="{588507C5-B772-411D-B50E-0C075AD253C4}"/>
          </ac:spMkLst>
        </pc:spChg>
        <pc:picChg chg="add mod ord">
          <ac:chgData name="Michael Lohr" userId="S::mlohr@my365.bellevue.edu::57fc1972-7ec2-4085-842a-2d1d029b54b1" providerId="AD" clId="Web-{E967C139-96D5-4B00-BE90-7E8D7BC12321}" dt="2021-07-13T00:37:25.277" v="75" actId="1076"/>
          <ac:picMkLst>
            <pc:docMk/>
            <pc:sldMk cId="3730421136" sldId="265"/>
            <ac:picMk id="4" creationId="{8376CBC7-E9FC-4927-BB69-FF8C07FC1EA2}"/>
          </ac:picMkLst>
        </pc:picChg>
        <pc:picChg chg="add del">
          <ac:chgData name="Michael Lohr" userId="S::mlohr@my365.bellevue.edu::57fc1972-7ec2-4085-842a-2d1d029b54b1" providerId="AD" clId="Web-{E967C139-96D5-4B00-BE90-7E8D7BC12321}" dt="2021-07-13T00:37:05.214" v="70"/>
          <ac:picMkLst>
            <pc:docMk/>
            <pc:sldMk cId="3730421136" sldId="265"/>
            <ac:picMk id="9" creationId="{2FA3880A-8D8F-466C-A4A1-F07BCDD3719C}"/>
          </ac:picMkLst>
        </pc:picChg>
        <pc:picChg chg="add del">
          <ac:chgData name="Michael Lohr" userId="S::mlohr@my365.bellevue.edu::57fc1972-7ec2-4085-842a-2d1d029b54b1" providerId="AD" clId="Web-{E967C139-96D5-4B00-BE90-7E8D7BC12321}" dt="2021-07-13T00:37:05.214" v="70"/>
          <ac:picMkLst>
            <pc:docMk/>
            <pc:sldMk cId="3730421136" sldId="265"/>
            <ac:picMk id="11" creationId="{3C0A64CB-20A1-4508-B568-284EB04F78EE}"/>
          </ac:picMkLst>
        </pc:picChg>
        <pc:picChg chg="add del">
          <ac:chgData name="Michael Lohr" userId="S::mlohr@my365.bellevue.edu::57fc1972-7ec2-4085-842a-2d1d029b54b1" providerId="AD" clId="Web-{E967C139-96D5-4B00-BE90-7E8D7BC12321}" dt="2021-07-13T00:37:05.214" v="70"/>
          <ac:picMkLst>
            <pc:docMk/>
            <pc:sldMk cId="3730421136" sldId="265"/>
            <ac:picMk id="25" creationId="{C6DFF5FD-BEF9-4B06-B7C2-58C5CFC92B34}"/>
          </ac:picMkLst>
        </pc:picChg>
        <pc:picChg chg="add del">
          <ac:chgData name="Michael Lohr" userId="S::mlohr@my365.bellevue.edu::57fc1972-7ec2-4085-842a-2d1d029b54b1" providerId="AD" clId="Web-{E967C139-96D5-4B00-BE90-7E8D7BC12321}" dt="2021-07-13T00:37:05.214" v="70"/>
          <ac:picMkLst>
            <pc:docMk/>
            <pc:sldMk cId="3730421136" sldId="265"/>
            <ac:picMk id="27" creationId="{C9A18D1D-88E7-41EF-892F-C99BDEEE5E78}"/>
          </ac:picMkLst>
        </pc:picChg>
      </pc:sldChg>
      <pc:sldChg chg="addSp modSp new mod setBg">
        <pc:chgData name="Michael Lohr" userId="S::mlohr@my365.bellevue.edu::57fc1972-7ec2-4085-842a-2d1d029b54b1" providerId="AD" clId="Web-{E967C139-96D5-4B00-BE90-7E8D7BC12321}" dt="2021-07-13T00:49:28.056" v="347" actId="20577"/>
        <pc:sldMkLst>
          <pc:docMk/>
          <pc:sldMk cId="4109651922" sldId="266"/>
        </pc:sldMkLst>
        <pc:spChg chg="mod">
          <ac:chgData name="Michael Lohr" userId="S::mlohr@my365.bellevue.edu::57fc1972-7ec2-4085-842a-2d1d029b54b1" providerId="AD" clId="Web-{E967C139-96D5-4B00-BE90-7E8D7BC12321}" dt="2021-07-13T00:46:07.666" v="227"/>
          <ac:spMkLst>
            <pc:docMk/>
            <pc:sldMk cId="4109651922" sldId="266"/>
            <ac:spMk id="2" creationId="{6A1B3644-F737-4D11-AB01-3A447A41E6FA}"/>
          </ac:spMkLst>
        </pc:spChg>
        <pc:spChg chg="mod">
          <ac:chgData name="Michael Lohr" userId="S::mlohr@my365.bellevue.edu::57fc1972-7ec2-4085-842a-2d1d029b54b1" providerId="AD" clId="Web-{E967C139-96D5-4B00-BE90-7E8D7BC12321}" dt="2021-07-13T00:49:28.056" v="347" actId="20577"/>
          <ac:spMkLst>
            <pc:docMk/>
            <pc:sldMk cId="4109651922" sldId="266"/>
            <ac:spMk id="3" creationId="{1CF3629A-2C48-474F-AB0B-F2696C4F2C2B}"/>
          </ac:spMkLst>
        </pc:spChg>
        <pc:spChg chg="add mod">
          <ac:chgData name="Michael Lohr" userId="S::mlohr@my365.bellevue.edu::57fc1972-7ec2-4085-842a-2d1d029b54b1" providerId="AD" clId="Web-{E967C139-96D5-4B00-BE90-7E8D7BC12321}" dt="2021-07-13T00:49:23.306" v="346" actId="20577"/>
          <ac:spMkLst>
            <pc:docMk/>
            <pc:sldMk cId="4109651922" sldId="266"/>
            <ac:spMk id="5" creationId="{DCEC348E-5F18-4CFB-AD86-51A67A413E5E}"/>
          </ac:spMkLst>
        </pc:spChg>
        <pc:spChg chg="add">
          <ac:chgData name="Michael Lohr" userId="S::mlohr@my365.bellevue.edu::57fc1972-7ec2-4085-842a-2d1d029b54b1" providerId="AD" clId="Web-{E967C139-96D5-4B00-BE90-7E8D7BC12321}" dt="2021-07-13T00:46:07.666" v="227"/>
          <ac:spMkLst>
            <pc:docMk/>
            <pc:sldMk cId="4109651922" sldId="266"/>
            <ac:spMk id="9" creationId="{9B0F3308-12C4-4DD7-ABB4-D0DFAA3CF6DE}"/>
          </ac:spMkLst>
        </pc:spChg>
        <pc:spChg chg="add">
          <ac:chgData name="Michael Lohr" userId="S::mlohr@my365.bellevue.edu::57fc1972-7ec2-4085-842a-2d1d029b54b1" providerId="AD" clId="Web-{E967C139-96D5-4B00-BE90-7E8D7BC12321}" dt="2021-07-13T00:46:07.666" v="227"/>
          <ac:spMkLst>
            <pc:docMk/>
            <pc:sldMk cId="4109651922" sldId="266"/>
            <ac:spMk id="15" creationId="{73AFD74C-283C-45BD-885B-6E6635E4B3F1}"/>
          </ac:spMkLst>
        </pc:spChg>
        <pc:spChg chg="add">
          <ac:chgData name="Michael Lohr" userId="S::mlohr@my365.bellevue.edu::57fc1972-7ec2-4085-842a-2d1d029b54b1" providerId="AD" clId="Web-{E967C139-96D5-4B00-BE90-7E8D7BC12321}" dt="2021-07-13T00:46:07.666" v="227"/>
          <ac:spMkLst>
            <pc:docMk/>
            <pc:sldMk cId="4109651922" sldId="266"/>
            <ac:spMk id="17" creationId="{CE3DE725-FEB0-422F-BDBA-A29C95768A3F}"/>
          </ac:spMkLst>
        </pc:spChg>
        <pc:spChg chg="add">
          <ac:chgData name="Michael Lohr" userId="S::mlohr@my365.bellevue.edu::57fc1972-7ec2-4085-842a-2d1d029b54b1" providerId="AD" clId="Web-{E967C139-96D5-4B00-BE90-7E8D7BC12321}" dt="2021-07-13T00:46:07.666" v="227"/>
          <ac:spMkLst>
            <pc:docMk/>
            <pc:sldMk cId="4109651922" sldId="266"/>
            <ac:spMk id="19" creationId="{05058156-257B-4118-BA50-5869C8AF6AD7}"/>
          </ac:spMkLst>
        </pc:spChg>
        <pc:spChg chg="add">
          <ac:chgData name="Michael Lohr" userId="S::mlohr@my365.bellevue.edu::57fc1972-7ec2-4085-842a-2d1d029b54b1" providerId="AD" clId="Web-{E967C139-96D5-4B00-BE90-7E8D7BC12321}" dt="2021-07-13T00:46:07.666" v="227"/>
          <ac:spMkLst>
            <pc:docMk/>
            <pc:sldMk cId="4109651922" sldId="266"/>
            <ac:spMk id="21" creationId="{D23B4D99-FEA8-489A-8436-A2F113BE1B6E}"/>
          </ac:spMkLst>
        </pc:spChg>
        <pc:picChg chg="add mod">
          <ac:chgData name="Michael Lohr" userId="S::mlohr@my365.bellevue.edu::57fc1972-7ec2-4085-842a-2d1d029b54b1" providerId="AD" clId="Web-{E967C139-96D5-4B00-BE90-7E8D7BC12321}" dt="2021-07-13T00:46:48.572" v="242" actId="1076"/>
          <ac:picMkLst>
            <pc:docMk/>
            <pc:sldMk cId="4109651922" sldId="266"/>
            <ac:picMk id="4" creationId="{6309D6D5-1AE9-4867-8191-E65149E6DF6D}"/>
          </ac:picMkLst>
        </pc:picChg>
        <pc:picChg chg="add mod">
          <ac:chgData name="Michael Lohr" userId="S::mlohr@my365.bellevue.edu::57fc1972-7ec2-4085-842a-2d1d029b54b1" providerId="AD" clId="Web-{E967C139-96D5-4B00-BE90-7E8D7BC12321}" dt="2021-07-13T00:47:23.525" v="249" actId="1076"/>
          <ac:picMkLst>
            <pc:docMk/>
            <pc:sldMk cId="4109651922" sldId="266"/>
            <ac:picMk id="6" creationId="{B705B37E-1D29-424C-AB4D-FF253A4522DE}"/>
          </ac:picMkLst>
        </pc:picChg>
        <pc:picChg chg="add">
          <ac:chgData name="Michael Lohr" userId="S::mlohr@my365.bellevue.edu::57fc1972-7ec2-4085-842a-2d1d029b54b1" providerId="AD" clId="Web-{E967C139-96D5-4B00-BE90-7E8D7BC12321}" dt="2021-07-13T00:46:07.666" v="227"/>
          <ac:picMkLst>
            <pc:docMk/>
            <pc:sldMk cId="4109651922" sldId="266"/>
            <ac:picMk id="11" creationId="{6A24046D-AAB6-4470-AC22-6448D576E5B5}"/>
          </ac:picMkLst>
        </pc:picChg>
        <pc:picChg chg="add">
          <ac:chgData name="Michael Lohr" userId="S::mlohr@my365.bellevue.edu::57fc1972-7ec2-4085-842a-2d1d029b54b1" providerId="AD" clId="Web-{E967C139-96D5-4B00-BE90-7E8D7BC12321}" dt="2021-07-13T00:46:07.666" v="227"/>
          <ac:picMkLst>
            <pc:docMk/>
            <pc:sldMk cId="4109651922" sldId="266"/>
            <ac:picMk id="13" creationId="{211A0A85-392D-49DA-B9EC-82262B3B9614}"/>
          </ac:picMkLst>
        </pc:picChg>
      </pc:sldChg>
      <pc:sldChg chg="addSp delSp modSp new">
        <pc:chgData name="Michael Lohr" userId="S::mlohr@my365.bellevue.edu::57fc1972-7ec2-4085-842a-2d1d029b54b1" providerId="AD" clId="Web-{E967C139-96D5-4B00-BE90-7E8D7BC12321}" dt="2021-07-13T00:50:51.494" v="371" actId="14100"/>
        <pc:sldMkLst>
          <pc:docMk/>
          <pc:sldMk cId="1897677417" sldId="267"/>
        </pc:sldMkLst>
        <pc:spChg chg="mod">
          <ac:chgData name="Michael Lohr" userId="S::mlohr@my365.bellevue.edu::57fc1972-7ec2-4085-842a-2d1d029b54b1" providerId="AD" clId="Web-{E967C139-96D5-4B00-BE90-7E8D7BC12321}" dt="2021-07-13T00:50:17.384" v="361" actId="20577"/>
          <ac:spMkLst>
            <pc:docMk/>
            <pc:sldMk cId="1897677417" sldId="267"/>
            <ac:spMk id="2" creationId="{B208731F-8E69-4686-8396-C622AA34E25A}"/>
          </ac:spMkLst>
        </pc:spChg>
        <pc:spChg chg="del">
          <ac:chgData name="Michael Lohr" userId="S::mlohr@my365.bellevue.edu::57fc1972-7ec2-4085-842a-2d1d029b54b1" providerId="AD" clId="Web-{E967C139-96D5-4B00-BE90-7E8D7BC12321}" dt="2021-07-13T00:50:18.962" v="362"/>
          <ac:spMkLst>
            <pc:docMk/>
            <pc:sldMk cId="1897677417" sldId="267"/>
            <ac:spMk id="3" creationId="{574F2D8F-934A-4D2C-B155-B6EE2A8F2A31}"/>
          </ac:spMkLst>
        </pc:spChg>
        <pc:spChg chg="add del mod">
          <ac:chgData name="Michael Lohr" userId="S::mlohr@my365.bellevue.edu::57fc1972-7ec2-4085-842a-2d1d029b54b1" providerId="AD" clId="Web-{E967C139-96D5-4B00-BE90-7E8D7BC12321}" dt="2021-07-13T00:50:39.931" v="369"/>
          <ac:spMkLst>
            <pc:docMk/>
            <pc:sldMk cId="1897677417" sldId="267"/>
            <ac:spMk id="6" creationId="{6B6310F0-1D1C-4299-8048-4C183AF6CE78}"/>
          </ac:spMkLst>
        </pc:spChg>
        <pc:picChg chg="add del mod ord">
          <ac:chgData name="Michael Lohr" userId="S::mlohr@my365.bellevue.edu::57fc1972-7ec2-4085-842a-2d1d029b54b1" providerId="AD" clId="Web-{E967C139-96D5-4B00-BE90-7E8D7BC12321}" dt="2021-07-13T00:50:51.494" v="371" actId="14100"/>
          <ac:picMkLst>
            <pc:docMk/>
            <pc:sldMk cId="1897677417" sldId="267"/>
            <ac:picMk id="4" creationId="{C713963C-8C43-414C-B587-1C8D6F505E32}"/>
          </ac:picMkLst>
        </pc:picChg>
      </pc:sldChg>
      <pc:sldChg chg="addSp delSp modSp new mod setBg">
        <pc:chgData name="Michael Lohr" userId="S::mlohr@my365.bellevue.edu::57fc1972-7ec2-4085-842a-2d1d029b54b1" providerId="AD" clId="Web-{E967C139-96D5-4B00-BE90-7E8D7BC12321}" dt="2021-07-13T00:54:39.008" v="425" actId="20577"/>
        <pc:sldMkLst>
          <pc:docMk/>
          <pc:sldMk cId="2265487053" sldId="268"/>
        </pc:sldMkLst>
        <pc:spChg chg="mod">
          <ac:chgData name="Michael Lohr" userId="S::mlohr@my365.bellevue.edu::57fc1972-7ec2-4085-842a-2d1d029b54b1" providerId="AD" clId="Web-{E967C139-96D5-4B00-BE90-7E8D7BC12321}" dt="2021-07-13T00:54:39.008" v="425" actId="20577"/>
          <ac:spMkLst>
            <pc:docMk/>
            <pc:sldMk cId="2265487053" sldId="268"/>
            <ac:spMk id="2" creationId="{4EDAA02B-C866-4022-AD0D-E0890F02C760}"/>
          </ac:spMkLst>
        </pc:spChg>
        <pc:spChg chg="mod">
          <ac:chgData name="Michael Lohr" userId="S::mlohr@my365.bellevue.edu::57fc1972-7ec2-4085-842a-2d1d029b54b1" providerId="AD" clId="Web-{E967C139-96D5-4B00-BE90-7E8D7BC12321}" dt="2021-07-13T00:54:01.977" v="421"/>
          <ac:spMkLst>
            <pc:docMk/>
            <pc:sldMk cId="2265487053" sldId="268"/>
            <ac:spMk id="3" creationId="{03D7FC7F-96C0-4BEF-A07F-97EB67E35DB2}"/>
          </ac:spMkLst>
        </pc:spChg>
        <pc:spChg chg="add">
          <ac:chgData name="Michael Lohr" userId="S::mlohr@my365.bellevue.edu::57fc1972-7ec2-4085-842a-2d1d029b54b1" providerId="AD" clId="Web-{E967C139-96D5-4B00-BE90-7E8D7BC12321}" dt="2021-07-13T00:54:01.977" v="421"/>
          <ac:spMkLst>
            <pc:docMk/>
            <pc:sldMk cId="2265487053" sldId="268"/>
            <ac:spMk id="10" creationId="{9B0F3308-12C4-4DD7-ABB4-D0DFAA3CF6DE}"/>
          </ac:spMkLst>
        </pc:spChg>
        <pc:spChg chg="add">
          <ac:chgData name="Michael Lohr" userId="S::mlohr@my365.bellevue.edu::57fc1972-7ec2-4085-842a-2d1d029b54b1" providerId="AD" clId="Web-{E967C139-96D5-4B00-BE90-7E8D7BC12321}" dt="2021-07-13T00:54:01.977" v="421"/>
          <ac:spMkLst>
            <pc:docMk/>
            <pc:sldMk cId="2265487053" sldId="268"/>
            <ac:spMk id="16" creationId="{73AFD74C-283C-45BD-885B-6E6635E4B3F1}"/>
          </ac:spMkLst>
        </pc:spChg>
        <pc:spChg chg="add">
          <ac:chgData name="Michael Lohr" userId="S::mlohr@my365.bellevue.edu::57fc1972-7ec2-4085-842a-2d1d029b54b1" providerId="AD" clId="Web-{E967C139-96D5-4B00-BE90-7E8D7BC12321}" dt="2021-07-13T00:54:01.977" v="421"/>
          <ac:spMkLst>
            <pc:docMk/>
            <pc:sldMk cId="2265487053" sldId="268"/>
            <ac:spMk id="18" creationId="{CE3DE725-FEB0-422F-BDBA-A29C95768A3F}"/>
          </ac:spMkLst>
        </pc:spChg>
        <pc:spChg chg="add">
          <ac:chgData name="Michael Lohr" userId="S::mlohr@my365.bellevue.edu::57fc1972-7ec2-4085-842a-2d1d029b54b1" providerId="AD" clId="Web-{E967C139-96D5-4B00-BE90-7E8D7BC12321}" dt="2021-07-13T00:54:01.977" v="421"/>
          <ac:spMkLst>
            <pc:docMk/>
            <pc:sldMk cId="2265487053" sldId="268"/>
            <ac:spMk id="20" creationId="{05058156-257B-4118-BA50-5869C8AF6AD7}"/>
          </ac:spMkLst>
        </pc:spChg>
        <pc:spChg chg="add">
          <ac:chgData name="Michael Lohr" userId="S::mlohr@my365.bellevue.edu::57fc1972-7ec2-4085-842a-2d1d029b54b1" providerId="AD" clId="Web-{E967C139-96D5-4B00-BE90-7E8D7BC12321}" dt="2021-07-13T00:54:01.977" v="421"/>
          <ac:spMkLst>
            <pc:docMk/>
            <pc:sldMk cId="2265487053" sldId="268"/>
            <ac:spMk id="22" creationId="{D23B4D99-FEA8-489A-8436-A2F113BE1B6E}"/>
          </ac:spMkLst>
        </pc:spChg>
        <pc:picChg chg="add del mod">
          <ac:chgData name="Michael Lohr" userId="S::mlohr@my365.bellevue.edu::57fc1972-7ec2-4085-842a-2d1d029b54b1" providerId="AD" clId="Web-{E967C139-96D5-4B00-BE90-7E8D7BC12321}" dt="2021-07-13T00:53:29.602" v="419"/>
          <ac:picMkLst>
            <pc:docMk/>
            <pc:sldMk cId="2265487053" sldId="268"/>
            <ac:picMk id="4" creationId="{8C6C9753-C6CB-45DC-B76E-F89E8BC53EE3}"/>
          </ac:picMkLst>
        </pc:picChg>
        <pc:picChg chg="add mod">
          <ac:chgData name="Michael Lohr" userId="S::mlohr@my365.bellevue.edu::57fc1972-7ec2-4085-842a-2d1d029b54b1" providerId="AD" clId="Web-{E967C139-96D5-4B00-BE90-7E8D7BC12321}" dt="2021-07-13T00:54:11.696" v="422" actId="14100"/>
          <ac:picMkLst>
            <pc:docMk/>
            <pc:sldMk cId="2265487053" sldId="268"/>
            <ac:picMk id="5" creationId="{1B682ED5-1CEF-4AEC-897B-024F21E28A03}"/>
          </ac:picMkLst>
        </pc:picChg>
        <pc:picChg chg="add">
          <ac:chgData name="Michael Lohr" userId="S::mlohr@my365.bellevue.edu::57fc1972-7ec2-4085-842a-2d1d029b54b1" providerId="AD" clId="Web-{E967C139-96D5-4B00-BE90-7E8D7BC12321}" dt="2021-07-13T00:54:01.977" v="421"/>
          <ac:picMkLst>
            <pc:docMk/>
            <pc:sldMk cId="2265487053" sldId="268"/>
            <ac:picMk id="12" creationId="{6A24046D-AAB6-4470-AC22-6448D576E5B5}"/>
          </ac:picMkLst>
        </pc:picChg>
        <pc:picChg chg="add">
          <ac:chgData name="Michael Lohr" userId="S::mlohr@my365.bellevue.edu::57fc1972-7ec2-4085-842a-2d1d029b54b1" providerId="AD" clId="Web-{E967C139-96D5-4B00-BE90-7E8D7BC12321}" dt="2021-07-13T00:54:01.977" v="421"/>
          <ac:picMkLst>
            <pc:docMk/>
            <pc:sldMk cId="2265487053" sldId="268"/>
            <ac:picMk id="14" creationId="{211A0A85-392D-49DA-B9EC-82262B3B9614}"/>
          </ac:picMkLst>
        </pc:picChg>
      </pc:sldChg>
      <pc:sldChg chg="addSp delSp modSp new">
        <pc:chgData name="Michael Lohr" userId="S::mlohr@my365.bellevue.edu::57fc1972-7ec2-4085-842a-2d1d029b54b1" providerId="AD" clId="Web-{E967C139-96D5-4B00-BE90-7E8D7BC12321}" dt="2021-07-13T00:55:30.117" v="452" actId="14100"/>
        <pc:sldMkLst>
          <pc:docMk/>
          <pc:sldMk cId="3393976153" sldId="269"/>
        </pc:sldMkLst>
        <pc:spChg chg="mod">
          <ac:chgData name="Michael Lohr" userId="S::mlohr@my365.bellevue.edu::57fc1972-7ec2-4085-842a-2d1d029b54b1" providerId="AD" clId="Web-{E967C139-96D5-4B00-BE90-7E8D7BC12321}" dt="2021-07-13T00:55:06.102" v="447" actId="20577"/>
          <ac:spMkLst>
            <pc:docMk/>
            <pc:sldMk cId="3393976153" sldId="269"/>
            <ac:spMk id="2" creationId="{1BA6DDC1-9D2D-42D3-85D7-BCC9F956325B}"/>
          </ac:spMkLst>
        </pc:spChg>
        <pc:spChg chg="del">
          <ac:chgData name="Michael Lohr" userId="S::mlohr@my365.bellevue.edu::57fc1972-7ec2-4085-842a-2d1d029b54b1" providerId="AD" clId="Web-{E967C139-96D5-4B00-BE90-7E8D7BC12321}" dt="2021-07-13T00:55:22.148" v="448"/>
          <ac:spMkLst>
            <pc:docMk/>
            <pc:sldMk cId="3393976153" sldId="269"/>
            <ac:spMk id="3" creationId="{6B60D444-9779-46BD-B5CC-F1C0CE825414}"/>
          </ac:spMkLst>
        </pc:spChg>
        <pc:picChg chg="add mod ord">
          <ac:chgData name="Michael Lohr" userId="S::mlohr@my365.bellevue.edu::57fc1972-7ec2-4085-842a-2d1d029b54b1" providerId="AD" clId="Web-{E967C139-96D5-4B00-BE90-7E8D7BC12321}" dt="2021-07-13T00:55:30.117" v="452" actId="14100"/>
          <ac:picMkLst>
            <pc:docMk/>
            <pc:sldMk cId="3393976153" sldId="269"/>
            <ac:picMk id="4" creationId="{AAD5236E-3888-4D8B-B3BF-47E530074DD1}"/>
          </ac:picMkLst>
        </pc:picChg>
      </pc:sldChg>
      <pc:sldChg chg="addSp delSp modSp new">
        <pc:chgData name="Michael Lohr" userId="S::mlohr@my365.bellevue.edu::57fc1972-7ec2-4085-842a-2d1d029b54b1" providerId="AD" clId="Web-{E967C139-96D5-4B00-BE90-7E8D7BC12321}" dt="2021-07-13T01:02:47.616" v="533" actId="20577"/>
        <pc:sldMkLst>
          <pc:docMk/>
          <pc:sldMk cId="1441945063" sldId="270"/>
        </pc:sldMkLst>
        <pc:spChg chg="mod">
          <ac:chgData name="Michael Lohr" userId="S::mlohr@my365.bellevue.edu::57fc1972-7ec2-4085-842a-2d1d029b54b1" providerId="AD" clId="Web-{E967C139-96D5-4B00-BE90-7E8D7BC12321}" dt="2021-07-13T00:55:54.836" v="461" actId="20577"/>
          <ac:spMkLst>
            <pc:docMk/>
            <pc:sldMk cId="1441945063" sldId="270"/>
            <ac:spMk id="2" creationId="{9E5E8DA0-A3AB-4F3C-A48D-3952F0C11D5E}"/>
          </ac:spMkLst>
        </pc:spChg>
        <pc:spChg chg="mod">
          <ac:chgData name="Michael Lohr" userId="S::mlohr@my365.bellevue.edu::57fc1972-7ec2-4085-842a-2d1d029b54b1" providerId="AD" clId="Web-{E967C139-96D5-4B00-BE90-7E8D7BC12321}" dt="2021-07-13T01:02:47.616" v="533" actId="20577"/>
          <ac:spMkLst>
            <pc:docMk/>
            <pc:sldMk cId="1441945063" sldId="270"/>
            <ac:spMk id="3" creationId="{03999652-D203-44F8-BCE6-FBAFE11CA6FF}"/>
          </ac:spMkLst>
        </pc:spChg>
        <pc:spChg chg="del mod">
          <ac:chgData name="Michael Lohr" userId="S::mlohr@my365.bellevue.edu::57fc1972-7ec2-4085-842a-2d1d029b54b1" providerId="AD" clId="Web-{E967C139-96D5-4B00-BE90-7E8D7BC12321}" dt="2021-07-13T00:58:35.945" v="491"/>
          <ac:spMkLst>
            <pc:docMk/>
            <pc:sldMk cId="1441945063" sldId="270"/>
            <ac:spMk id="4" creationId="{387F5DC7-5E58-45DB-9C5E-1ABE28DB29DA}"/>
          </ac:spMkLst>
        </pc:spChg>
        <pc:spChg chg="add del">
          <ac:chgData name="Michael Lohr" userId="S::mlohr@my365.bellevue.edu::57fc1972-7ec2-4085-842a-2d1d029b54b1" providerId="AD" clId="Web-{E967C139-96D5-4B00-BE90-7E8D7BC12321}" dt="2021-07-13T01:00:13.944" v="512"/>
          <ac:spMkLst>
            <pc:docMk/>
            <pc:sldMk cId="1441945063" sldId="270"/>
            <ac:spMk id="6" creationId="{AD98535F-1143-44F8-A970-5987D039FF1E}"/>
          </ac:spMkLst>
        </pc:spChg>
        <pc:spChg chg="add mod">
          <ac:chgData name="Michael Lohr" userId="S::mlohr@my365.bellevue.edu::57fc1972-7ec2-4085-842a-2d1d029b54b1" providerId="AD" clId="Web-{E967C139-96D5-4B00-BE90-7E8D7BC12321}" dt="2021-07-13T01:00:11.241" v="511" actId="1076"/>
          <ac:spMkLst>
            <pc:docMk/>
            <pc:sldMk cId="1441945063" sldId="270"/>
            <ac:spMk id="7" creationId="{853A99FF-3619-40DA-A794-744A6166DBC6}"/>
          </ac:spMkLst>
        </pc:spChg>
        <pc:picChg chg="add mod ord">
          <ac:chgData name="Michael Lohr" userId="S::mlohr@my365.bellevue.edu::57fc1972-7ec2-4085-842a-2d1d029b54b1" providerId="AD" clId="Web-{E967C139-96D5-4B00-BE90-7E8D7BC12321}" dt="2021-07-13T00:58:43.773" v="493" actId="14100"/>
          <ac:picMkLst>
            <pc:docMk/>
            <pc:sldMk cId="1441945063" sldId="270"/>
            <ac:picMk id="5" creationId="{8AC061BA-EC01-46F8-BB52-8702742BF78F}"/>
          </ac:picMkLst>
        </pc:picChg>
        <pc:picChg chg="add mod">
          <ac:chgData name="Michael Lohr" userId="S::mlohr@my365.bellevue.edu::57fc1972-7ec2-4085-842a-2d1d029b54b1" providerId="AD" clId="Web-{E967C139-96D5-4B00-BE90-7E8D7BC12321}" dt="2021-07-13T01:00:43.804" v="516" actId="1076"/>
          <ac:picMkLst>
            <pc:docMk/>
            <pc:sldMk cId="1441945063" sldId="270"/>
            <ac:picMk id="8" creationId="{D755949A-0D80-4FDF-8C74-199EA56E72C6}"/>
          </ac:picMkLst>
        </pc:picChg>
      </pc:sldChg>
      <pc:sldChg chg="addSp delSp modSp new">
        <pc:chgData name="Michael Lohr" userId="S::mlohr@my365.bellevue.edu::57fc1972-7ec2-4085-842a-2d1d029b54b1" providerId="AD" clId="Web-{E967C139-96D5-4B00-BE90-7E8D7BC12321}" dt="2021-07-13T01:04:23.772" v="549"/>
        <pc:sldMkLst>
          <pc:docMk/>
          <pc:sldMk cId="73329800" sldId="271"/>
        </pc:sldMkLst>
        <pc:spChg chg="mod">
          <ac:chgData name="Michael Lohr" userId="S::mlohr@my365.bellevue.edu::57fc1972-7ec2-4085-842a-2d1d029b54b1" providerId="AD" clId="Web-{E967C139-96D5-4B00-BE90-7E8D7BC12321}" dt="2021-07-13T01:03:54.178" v="544" actId="20577"/>
          <ac:spMkLst>
            <pc:docMk/>
            <pc:sldMk cId="73329800" sldId="271"/>
            <ac:spMk id="2" creationId="{38F3B618-194C-400B-A85A-72D8E30F9AF2}"/>
          </ac:spMkLst>
        </pc:spChg>
        <pc:spChg chg="del">
          <ac:chgData name="Michael Lohr" userId="S::mlohr@my365.bellevue.edu::57fc1972-7ec2-4085-842a-2d1d029b54b1" providerId="AD" clId="Web-{E967C139-96D5-4B00-BE90-7E8D7BC12321}" dt="2021-07-13T01:04:15.631" v="545"/>
          <ac:spMkLst>
            <pc:docMk/>
            <pc:sldMk cId="73329800" sldId="271"/>
            <ac:spMk id="3" creationId="{43624966-2FA8-42E0-A037-8C0BE50A037A}"/>
          </ac:spMkLst>
        </pc:spChg>
        <pc:spChg chg="del">
          <ac:chgData name="Michael Lohr" userId="S::mlohr@my365.bellevue.edu::57fc1972-7ec2-4085-842a-2d1d029b54b1" providerId="AD" clId="Web-{E967C139-96D5-4B00-BE90-7E8D7BC12321}" dt="2021-07-13T01:04:23.772" v="549"/>
          <ac:spMkLst>
            <pc:docMk/>
            <pc:sldMk cId="73329800" sldId="271"/>
            <ac:spMk id="4" creationId="{15878849-BA82-4856-9AB4-E6BDB8F55485}"/>
          </ac:spMkLst>
        </pc:spChg>
        <pc:picChg chg="add mod ord">
          <ac:chgData name="Michael Lohr" userId="S::mlohr@my365.bellevue.edu::57fc1972-7ec2-4085-842a-2d1d029b54b1" providerId="AD" clId="Web-{E967C139-96D5-4B00-BE90-7E8D7BC12321}" dt="2021-07-13T01:04:21.912" v="548" actId="1076"/>
          <ac:picMkLst>
            <pc:docMk/>
            <pc:sldMk cId="73329800" sldId="271"/>
            <ac:picMk id="5" creationId="{A504C2B7-7429-4816-93C9-C429B4B015A9}"/>
          </ac:picMkLst>
        </pc:picChg>
      </pc:sldChg>
      <pc:sldChg chg="new del">
        <pc:chgData name="Michael Lohr" userId="S::mlohr@my365.bellevue.edu::57fc1972-7ec2-4085-842a-2d1d029b54b1" providerId="AD" clId="Web-{E967C139-96D5-4B00-BE90-7E8D7BC12321}" dt="2021-07-13T01:02:58.553" v="536"/>
        <pc:sldMkLst>
          <pc:docMk/>
          <pc:sldMk cId="4075668709" sldId="271"/>
        </pc:sldMkLst>
      </pc:sldChg>
      <pc:sldChg chg="modSp new">
        <pc:chgData name="Michael Lohr" userId="S::mlohr@my365.bellevue.edu::57fc1972-7ec2-4085-842a-2d1d029b54b1" providerId="AD" clId="Web-{E967C139-96D5-4B00-BE90-7E8D7BC12321}" dt="2021-07-13T01:05:11.553" v="566" actId="20577"/>
        <pc:sldMkLst>
          <pc:docMk/>
          <pc:sldMk cId="3194000647" sldId="272"/>
        </pc:sldMkLst>
        <pc:spChg chg="mod">
          <ac:chgData name="Michael Lohr" userId="S::mlohr@my365.bellevue.edu::57fc1972-7ec2-4085-842a-2d1d029b54b1" providerId="AD" clId="Web-{E967C139-96D5-4B00-BE90-7E8D7BC12321}" dt="2021-07-13T01:05:11.553" v="566" actId="20577"/>
          <ac:spMkLst>
            <pc:docMk/>
            <pc:sldMk cId="3194000647" sldId="272"/>
            <ac:spMk id="2" creationId="{BE90850D-F0AF-406C-9869-8E98C0172352}"/>
          </ac:spMkLst>
        </pc:spChg>
      </pc:sldChg>
      <pc:sldChg chg="new del">
        <pc:chgData name="Michael Lohr" userId="S::mlohr@my365.bellevue.edu::57fc1972-7ec2-4085-842a-2d1d029b54b1" providerId="AD" clId="Web-{E967C139-96D5-4B00-BE90-7E8D7BC12321}" dt="2021-07-13T01:04:36.006" v="551"/>
        <pc:sldMkLst>
          <pc:docMk/>
          <pc:sldMk cId="350265529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EEF7-56E2-F94B-B523-F847EB6C8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Wilson Financial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9F6D6-3114-224B-9442-B7CFB1F9C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Echo Group</a:t>
            </a:r>
          </a:p>
        </p:txBody>
      </p:sp>
    </p:spTree>
    <p:extLst>
      <p:ext uri="{BB962C8B-B14F-4D97-AF65-F5344CB8AC3E}">
        <p14:creationId xmlns:p14="http://schemas.microsoft.com/office/powerpoint/2010/main" val="26209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ADC8E-62CB-4491-A4A1-EAA4EA5B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>
                <a:ea typeface="+mj-lt"/>
                <a:cs typeface="+mj-lt"/>
              </a:rPr>
              <a:t>Report 2 question to be answered: What is the average amount of assets (in currency) for the entire client list?</a:t>
            </a:r>
          </a:p>
          <a:p>
            <a:pPr algn="l"/>
            <a:endParaRPr lang="en-US" sz="260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9554-E4A5-449A-BD46-1439FF8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Query Python Code: </a:t>
            </a:r>
          </a:p>
          <a:p>
            <a:pPr marL="344170" indent="-344170"/>
            <a:endParaRPr lang="en-US" sz="16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95EC0EE-6CBC-422B-B637-75DD3A1BC3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94"/>
          <a:stretch/>
        </p:blipFill>
        <p:spPr>
          <a:xfrm>
            <a:off x="5432992" y="2348779"/>
            <a:ext cx="5099121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1A89-4230-40AE-8B25-51AEE92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2: Format for Output: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376CBC7-E9FC-4927-BB69-FF8C07FC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93" y="2331487"/>
            <a:ext cx="10272433" cy="2553820"/>
          </a:xfrm>
        </p:spPr>
      </p:pic>
    </p:spTree>
    <p:extLst>
      <p:ext uri="{BB962C8B-B14F-4D97-AF65-F5344CB8AC3E}">
        <p14:creationId xmlns:p14="http://schemas.microsoft.com/office/powerpoint/2010/main" val="373042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B3644-F737-4D11-AB01-3A447A41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Report 2 breakdown: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629A-2C48-474F-AB0B-F2696C4F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000">
                <a:cs typeface="Arial"/>
              </a:rPr>
              <a:t>The avg() function in the SELECT clause retrieves average numeric value of desired information..</a:t>
            </a:r>
            <a:endParaRPr lang="en-US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The </a:t>
            </a:r>
            <a:r>
              <a:rPr lang="en-US" sz="1000" b="1">
                <a:ea typeface="+mn-lt"/>
                <a:cs typeface="+mn-lt"/>
              </a:rPr>
              <a:t>GROUP BY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b="1">
                <a:ea typeface="+mn-lt"/>
                <a:cs typeface="+mn-lt"/>
              </a:rPr>
              <a:t>returns</a:t>
            </a:r>
            <a:r>
              <a:rPr lang="en-US" sz="1000">
                <a:ea typeface="+mn-lt"/>
                <a:cs typeface="+mn-lt"/>
              </a:rPr>
              <a:t> a single row from  within the query having the same column values (currency). Its main purpose is this work alongside the average function for summation </a:t>
            </a:r>
            <a:r>
              <a:rPr lang="en-US" sz="1000" err="1">
                <a:ea typeface="+mn-lt"/>
                <a:cs typeface="+mn-lt"/>
              </a:rPr>
              <a:t>retreivals</a:t>
            </a:r>
            <a:r>
              <a:rPr lang="en-US" sz="1000">
                <a:ea typeface="+mn-lt"/>
                <a:cs typeface="+mn-lt"/>
              </a:rPr>
              <a:t>. </a:t>
            </a: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309D6D5-1AE9-4867-8191-E65149E6D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10" y="1498071"/>
            <a:ext cx="4818974" cy="184759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C348E-5F18-4CFB-AD86-51A67A413E5E}"/>
              </a:ext>
            </a:extLst>
          </p:cNvPr>
          <p:cNvSpPr txBox="1">
            <a:spLocks/>
          </p:cNvSpPr>
          <p:nvPr/>
        </p:nvSpPr>
        <p:spPr>
          <a:xfrm>
            <a:off x="6487293" y="2327781"/>
            <a:ext cx="265887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000">
                <a:cs typeface="Arial"/>
              </a:rPr>
              <a:t>SELECT clause </a:t>
            </a:r>
            <a:r>
              <a:rPr lang="en-US" sz="1000" err="1">
                <a:cs typeface="Arial"/>
              </a:rPr>
              <a:t>retreives</a:t>
            </a:r>
            <a:r>
              <a:rPr lang="en-US" sz="1000">
                <a:cs typeface="Arial"/>
              </a:rPr>
              <a:t> two results: result[1] = Currency</a:t>
            </a:r>
          </a:p>
          <a:p>
            <a:pPr marL="344170" indent="-344170">
              <a:lnSpc>
                <a:spcPct val="110000"/>
              </a:lnSpc>
            </a:pPr>
            <a:r>
              <a:rPr lang="en-US" sz="1000">
                <a:cs typeface="Arial"/>
              </a:rPr>
              <a:t>result[2] = Average from the Total report. </a:t>
            </a:r>
            <a:endParaRPr lang="en-US"/>
          </a:p>
          <a:p>
            <a:pPr marL="344170" indent="-344170"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For loop allots results to the formatted output. </a:t>
            </a:r>
            <a:endParaRPr lang="en-US" sz="10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000">
              <a:cs typeface="Arial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705B37E-1D29-424C-AB4D-FF253A452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636" y="2351344"/>
            <a:ext cx="4827494" cy="10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731F-8E69-4686-8396-C622AA34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2 Output: 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13963C-8C43-414C-B587-1C8D6F50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17" y="2688955"/>
            <a:ext cx="9104779" cy="1065679"/>
          </a:xfrm>
        </p:spPr>
      </p:pic>
    </p:spTree>
    <p:extLst>
      <p:ext uri="{BB962C8B-B14F-4D97-AF65-F5344CB8AC3E}">
        <p14:creationId xmlns:p14="http://schemas.microsoft.com/office/powerpoint/2010/main" val="189767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A02B-C866-4022-AD0D-E0890F02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600">
                <a:cs typeface="Arial"/>
              </a:rPr>
              <a:t>Report 3 question to be answered: </a:t>
            </a:r>
            <a:r>
              <a:rPr lang="en-US" sz="2600">
                <a:ea typeface="+mj-lt"/>
                <a:cs typeface="+mj-lt"/>
              </a:rPr>
              <a:t>How many clients have a high number (more than 10 a month) of transactions?</a:t>
            </a:r>
          </a:p>
          <a:p>
            <a:pPr algn="l"/>
            <a:endParaRPr lang="en-US" sz="260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FC7F-96C0-4BEF-A07F-97EB67E35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Query Python code: 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B682ED5-1CEF-4AEC-897B-024F21E28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730753"/>
            <a:ext cx="5569768" cy="30129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DDC1-9D2D-42D3-85D7-BCC9F9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3: Format for Output: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D5236E-3888-4D8B-B3BF-47E53007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151" y="2831270"/>
            <a:ext cx="9198348" cy="1509432"/>
          </a:xfrm>
        </p:spPr>
      </p:pic>
    </p:spTree>
    <p:extLst>
      <p:ext uri="{BB962C8B-B14F-4D97-AF65-F5344CB8AC3E}">
        <p14:creationId xmlns:p14="http://schemas.microsoft.com/office/powerpoint/2010/main" val="339397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DA0-A3AB-4F3C-A48D-3952F0C1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3 breakdown: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9652-D203-44F8-BCE6-FBAFE11CA6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ea typeface="+mn-lt"/>
              <a:cs typeface="+mn-lt"/>
            </a:endParaRPr>
          </a:p>
          <a:p>
            <a:pPr marL="344170" indent="-344170">
              <a:lnSpc>
                <a:spcPct val="130000"/>
              </a:lnSpc>
            </a:pPr>
            <a:endParaRPr lang="en-US" sz="1100">
              <a:ea typeface="+mn-lt"/>
              <a:cs typeface="+mn-lt"/>
            </a:endParaRPr>
          </a:p>
          <a:p>
            <a:pPr marL="344170" indent="-344170"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The </a:t>
            </a:r>
            <a:r>
              <a:rPr lang="en-US" sz="1100" b="1">
                <a:ea typeface="+mn-lt"/>
                <a:cs typeface="+mn-lt"/>
              </a:rPr>
              <a:t>INNER JOIN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b="1">
                <a:ea typeface="+mn-lt"/>
                <a:cs typeface="+mn-lt"/>
              </a:rPr>
              <a:t>returns</a:t>
            </a:r>
            <a:r>
              <a:rPr lang="en-US" sz="1100">
                <a:ea typeface="+mn-lt"/>
                <a:cs typeface="+mn-lt"/>
              </a:rPr>
              <a:t> all rows from both the participating tables where the key record of one table is equal to the key records of another table (</a:t>
            </a:r>
            <a:r>
              <a:rPr lang="en-US" sz="1100" err="1">
                <a:ea typeface="+mn-lt"/>
                <a:cs typeface="+mn-lt"/>
              </a:rPr>
              <a:t>client_id</a:t>
            </a:r>
            <a:r>
              <a:rPr lang="en-US" sz="1100">
                <a:ea typeface="+mn-lt"/>
                <a:cs typeface="+mn-lt"/>
              </a:rPr>
              <a:t>)</a:t>
            </a:r>
          </a:p>
          <a:p>
            <a:pPr marL="344170" indent="-344170"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The GROUP BY with HAVING clause retrieves the result for a specific group of a column, which matches the condition specified in the HAVING clause. (Less than 10 transaction in interval period)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AC061BA-EC01-46F8-BB52-8702742BF7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3283" y="1716810"/>
            <a:ext cx="5362192" cy="1586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A99FF-3619-40DA-A794-744A6166DBC6}"/>
              </a:ext>
            </a:extLst>
          </p:cNvPr>
          <p:cNvSpPr txBox="1"/>
          <p:nvPr/>
        </p:nvSpPr>
        <p:spPr>
          <a:xfrm>
            <a:off x="7156076" y="3760694"/>
            <a:ext cx="27432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100" err="1">
                <a:ea typeface="+mn-lt"/>
                <a:cs typeface="+mn-lt"/>
              </a:rPr>
              <a:t>cursor.rowcount</a:t>
            </a:r>
            <a:r>
              <a:rPr lang="en-US" sz="1100">
                <a:ea typeface="+mn-lt"/>
                <a:cs typeface="+mn-lt"/>
              </a:rPr>
              <a:t> returns the number of rows affected by DML statement (SELECT)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755949A-0D80-4FDF-8C74-199EA56E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930" y="2428315"/>
            <a:ext cx="4009464" cy="8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B618-194C-400B-A85A-72D8E30F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3 Output: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504C2B7-7429-4816-93C9-C429B4B015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2907" y="2722567"/>
            <a:ext cx="7955960" cy="1166791"/>
          </a:xfrm>
        </p:spPr>
      </p:pic>
    </p:spTree>
    <p:extLst>
      <p:ext uri="{BB962C8B-B14F-4D97-AF65-F5344CB8AC3E}">
        <p14:creationId xmlns:p14="http://schemas.microsoft.com/office/powerpoint/2010/main" val="733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50D-F0AF-406C-9869-8E98C017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89523"/>
            <a:ext cx="7958331" cy="119576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Arial"/>
              </a:rPr>
              <a:t>Members: </a:t>
            </a:r>
            <a:br>
              <a:rPr lang="en-US">
                <a:cs typeface="Arial"/>
              </a:rPr>
            </a:br>
            <a:br>
              <a:rPr lang="en-US">
                <a:cs typeface="Arial"/>
              </a:rPr>
            </a:br>
            <a:r>
              <a:rPr lang="en-US">
                <a:ea typeface="+mj-lt"/>
                <a:cs typeface="+mj-lt"/>
              </a:rPr>
              <a:t>Andreas Arnet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 Michael Lohr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 Mick </a:t>
            </a:r>
            <a:r>
              <a:rPr lang="en-US" err="1">
                <a:ea typeface="+mj-lt"/>
                <a:cs typeface="+mj-lt"/>
              </a:rPr>
              <a:t>Welisevich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 Shawn Roberts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 Walter Dipping 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0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1A10-83BD-3D48-AB2C-7D8F86FE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Wilson Financial Case Study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CA3F-6F33-234F-A789-A5F1C384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199" y="1885285"/>
            <a:ext cx="7699939" cy="4388515"/>
          </a:xfrm>
        </p:spPr>
        <p:txBody>
          <a:bodyPr/>
          <a:lstStyle/>
          <a:p>
            <a:r>
              <a:rPr lang="en-US"/>
              <a:t>Investment firm with four employees</a:t>
            </a:r>
          </a:p>
          <a:p>
            <a:pPr lvl="1"/>
            <a:r>
              <a:rPr lang="en-US"/>
              <a:t>Two owners</a:t>
            </a:r>
          </a:p>
          <a:p>
            <a:pPr lvl="1"/>
            <a:r>
              <a:rPr lang="en-US"/>
              <a:t>One Compliance Manager</a:t>
            </a:r>
          </a:p>
          <a:p>
            <a:pPr lvl="1"/>
            <a:r>
              <a:rPr lang="en-US"/>
              <a:t>One office assistant</a:t>
            </a:r>
          </a:p>
          <a:p>
            <a:r>
              <a:rPr lang="en-US"/>
              <a:t> Looking to evaluate:</a:t>
            </a:r>
          </a:p>
          <a:p>
            <a:pPr lvl="1"/>
            <a:r>
              <a:rPr lang="en-US"/>
              <a:t>New clients (past 6 months)</a:t>
            </a:r>
          </a:p>
          <a:p>
            <a:pPr lvl="1"/>
            <a:r>
              <a:rPr lang="en-US"/>
              <a:t>Average assets across all clients</a:t>
            </a:r>
          </a:p>
          <a:p>
            <a:pPr lvl="1"/>
            <a:r>
              <a:rPr lang="en-US"/>
              <a:t>Count of high transaction(10+)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A7A9-019E-AC4D-877E-19F44394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516" y="850543"/>
            <a:ext cx="7958331" cy="1077229"/>
          </a:xfrm>
        </p:spPr>
        <p:txBody>
          <a:bodyPr/>
          <a:lstStyle/>
          <a:p>
            <a:pPr algn="l"/>
            <a:r>
              <a:rPr lang="en-US"/>
              <a:t>Echo Group ORD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CAB9548-D432-4348-9704-1E245DF94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516" y="1653452"/>
            <a:ext cx="6406967" cy="4841433"/>
          </a:xfrm>
        </p:spPr>
      </p:pic>
    </p:spTree>
    <p:extLst>
      <p:ext uri="{BB962C8B-B14F-4D97-AF65-F5344CB8AC3E}">
        <p14:creationId xmlns:p14="http://schemas.microsoft.com/office/powerpoint/2010/main" val="39821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2602-94F3-854A-B6D1-0A0435ED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Assumptions made:</a:t>
            </a:r>
            <a:br>
              <a:rPr lang="en-US">
                <a:cs typeface="Arial"/>
              </a:rPr>
            </a:b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3056-1222-C84A-9390-B7B37D31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AutoNum type="arabicPeriod"/>
            </a:pP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New clients are saved in table </a:t>
            </a:r>
            <a:r>
              <a:rPr lang="en-US" i="1">
                <a:ea typeface="+mn-lt"/>
                <a:cs typeface="+mn-lt"/>
              </a:rPr>
              <a:t>Client; </a:t>
            </a:r>
            <a:r>
              <a:rPr lang="en-US">
                <a:ea typeface="+mn-lt"/>
                <a:cs typeface="+mn-lt"/>
              </a:rPr>
              <a:t>every client gets a Relationship Manager assigned (column </a:t>
            </a:r>
            <a:r>
              <a:rPr lang="en-US" i="1" err="1">
                <a:ea typeface="+mn-lt"/>
                <a:cs typeface="+mn-lt"/>
              </a:rPr>
              <a:t>Relationship_Manager</a:t>
            </a:r>
            <a:r>
              <a:rPr lang="en-US">
                <a:ea typeface="+mn-lt"/>
                <a:cs typeface="+mn-lt"/>
              </a:rPr>
              <a:t> in table </a:t>
            </a:r>
            <a:r>
              <a:rPr lang="en-US" i="1">
                <a:ea typeface="+mn-lt"/>
                <a:cs typeface="+mn-lt"/>
              </a:rPr>
              <a:t>Client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 i="1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i="1">
                <a:ea typeface="+mn-lt"/>
                <a:cs typeface="+mn-lt"/>
              </a:rPr>
              <a:t>Client transfers money to Willson Financial; the transfer is saved in table Transaction</a:t>
            </a:r>
            <a:br>
              <a:rPr lang="en-US" i="1">
                <a:ea typeface="+mn-lt"/>
                <a:cs typeface="+mn-lt"/>
              </a:rPr>
            </a:br>
            <a:endParaRPr lang="en-US" i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Willson Financial invests the client’s money; however, not necessarily the whole amount at once. Every investment is saved in table </a:t>
            </a:r>
            <a:r>
              <a:rPr lang="en-US" i="1" err="1">
                <a:ea typeface="+mn-lt"/>
                <a:cs typeface="+mn-lt"/>
              </a:rPr>
              <a:t>Asset_under_Management</a:t>
            </a:r>
            <a:endParaRPr lang="en-US" err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i="1">
                <a:ea typeface="+mn-lt"/>
                <a:cs typeface="+mn-lt"/>
              </a:rPr>
              <a:t>The invoice is created based on the client’s average Asset under Management and the number of transactions 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The Invoice is based on the number of transactions (fixed amount per transaction) AND average Assets under Management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If assets are disinvested, the </a:t>
            </a:r>
            <a:r>
              <a:rPr lang="en-US" i="1">
                <a:ea typeface="+mn-lt"/>
                <a:cs typeface="+mn-lt"/>
              </a:rPr>
              <a:t>status</a:t>
            </a:r>
            <a:r>
              <a:rPr lang="en-US">
                <a:ea typeface="+mn-lt"/>
                <a:cs typeface="+mn-lt"/>
              </a:rPr>
              <a:t> of the respective entry in table </a:t>
            </a:r>
            <a:r>
              <a:rPr lang="en-US" i="1" err="1">
                <a:ea typeface="+mn-lt"/>
                <a:cs typeface="+mn-lt"/>
              </a:rPr>
              <a:t>Asset_under_Managemen</a:t>
            </a:r>
            <a:r>
              <a:rPr lang="en-US" err="1">
                <a:ea typeface="+mn-lt"/>
                <a:cs typeface="+mn-lt"/>
              </a:rPr>
              <a:t>t</a:t>
            </a:r>
            <a:r>
              <a:rPr lang="en-US">
                <a:ea typeface="+mn-lt"/>
                <a:cs typeface="+mn-lt"/>
              </a:rPr>
              <a:t> is changed to “disinvested” </a:t>
            </a:r>
            <a:endParaRPr lang="en-US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Because June does not have a CFA, she does not have access to all records the way Jake and Ned do à The database privileges are defined in column </a:t>
            </a:r>
            <a:r>
              <a:rPr lang="en-US" i="1" err="1">
                <a:ea typeface="+mn-lt"/>
                <a:cs typeface="+mn-lt"/>
              </a:rPr>
              <a:t>DB_Privileges</a:t>
            </a:r>
            <a:r>
              <a:rPr lang="en-US">
                <a:ea typeface="+mn-lt"/>
                <a:cs typeface="+mn-lt"/>
              </a:rPr>
              <a:t> in table </a:t>
            </a:r>
            <a:r>
              <a:rPr lang="en-US" i="1">
                <a:ea typeface="+mn-lt"/>
                <a:cs typeface="+mn-lt"/>
              </a:rPr>
              <a:t>Employee</a:t>
            </a:r>
            <a:endParaRPr lang="en-US">
              <a:cs typeface="Arial" panose="020B0604020202020204"/>
            </a:endParaRPr>
          </a:p>
          <a:p>
            <a:pPr marL="344170" indent="-34417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941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1950-D614-4344-AD24-C3526F46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cs typeface="Arial"/>
              </a:rPr>
              <a:t>Report 1 question to be answered: </a:t>
            </a:r>
            <a:r>
              <a:rPr lang="en-US" sz="2400">
                <a:ea typeface="+mj-lt"/>
                <a:cs typeface="+mj-lt"/>
              </a:rPr>
              <a:t>How many clients have been added for each of the past six months?</a:t>
            </a:r>
            <a:endParaRPr lang="en-US" sz="240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A61-D4D1-4F82-A5AE-1CA988E8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296073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Query Python code: </a:t>
            </a: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A5680D0-5915-4960-B2EE-C617C815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06" y="3203708"/>
            <a:ext cx="9814112" cy="3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8020-9613-4D04-890D-6145082C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1: Format to Output: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62B36C7-61A2-4999-A0F1-751B38CF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132" y="1889135"/>
            <a:ext cx="8282267" cy="3057525"/>
          </a:xfrm>
        </p:spPr>
      </p:pic>
    </p:spTree>
    <p:extLst>
      <p:ext uri="{BB962C8B-B14F-4D97-AF65-F5344CB8AC3E}">
        <p14:creationId xmlns:p14="http://schemas.microsoft.com/office/powerpoint/2010/main" val="25630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DB73-23E0-4221-B35C-427407E5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Report 1 breakdown: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68A2-AC03-4793-B504-09167546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4170" indent="-344170"/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>
                <a:ea typeface="+mn-lt"/>
                <a:cs typeface="+mn-lt"/>
              </a:rPr>
              <a:t>The </a:t>
            </a:r>
            <a:r>
              <a:rPr lang="en-US" b="1">
                <a:ea typeface="+mn-lt"/>
                <a:cs typeface="+mn-lt"/>
              </a:rPr>
              <a:t>INNER JOIN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returns</a:t>
            </a:r>
            <a:r>
              <a:rPr lang="en-US">
                <a:ea typeface="+mn-lt"/>
                <a:cs typeface="+mn-lt"/>
              </a:rPr>
              <a:t> all rows from both the participating tables where the key record of one table is equal to the key records of another table (</a:t>
            </a:r>
            <a:r>
              <a:rPr lang="en-US" err="1">
                <a:ea typeface="+mn-lt"/>
                <a:cs typeface="+mn-lt"/>
              </a:rPr>
              <a:t>employee_id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344170" indent="-344170"/>
            <a:r>
              <a:rPr lang="en-US">
                <a:ea typeface="+mn-lt"/>
                <a:cs typeface="+mn-lt"/>
              </a:rPr>
              <a:t>The where clause filters retrieval of SELECT statement to only return accounts less than six months from report submission date. </a:t>
            </a:r>
            <a:endParaRPr lang="en-US"/>
          </a:p>
          <a:p>
            <a:pPr marL="344170" indent="-344170"/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>
                <a:ea typeface="+mn-lt"/>
                <a:cs typeface="+mn-lt"/>
              </a:rPr>
              <a:t>Python method </a:t>
            </a:r>
            <a:r>
              <a:rPr lang="en-US" err="1">
                <a:ea typeface="+mn-lt"/>
                <a:cs typeface="+mn-lt"/>
              </a:rPr>
              <a:t>cursor.rowcount</a:t>
            </a:r>
            <a:r>
              <a:rPr lang="en-US">
                <a:ea typeface="+mn-lt"/>
                <a:cs typeface="+mn-lt"/>
              </a:rPr>
              <a:t> is a read-only property that returns the number of rows affected by DML statement (SELECT). 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>
                <a:cs typeface="Arial" panose="020B0604020202020204"/>
              </a:rPr>
              <a:t>Answers the numbers of established in past 6 months.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E0CEE2-DD10-4F1C-911A-6287916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52" y="4291854"/>
            <a:ext cx="5959288" cy="53339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C6297DA-EDDA-4E71-8240-062F253C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85" y="1346181"/>
            <a:ext cx="5096435" cy="11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23B62-3FAE-4D00-9189-DB212A46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Report 1 Output: 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4B626BF-3D67-4A21-A6FC-07FCA6A19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28587" y="647191"/>
            <a:ext cx="4729641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7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50178D9B3764685F783A866543504" ma:contentTypeVersion="8" ma:contentTypeDescription="Create a new document." ma:contentTypeScope="" ma:versionID="6dd48d2e618ff4a9a574c607bdc7b081">
  <xsd:schema xmlns:xsd="http://www.w3.org/2001/XMLSchema" xmlns:xs="http://www.w3.org/2001/XMLSchema" xmlns:p="http://schemas.microsoft.com/office/2006/metadata/properties" xmlns:ns2="9cb9ee8a-089e-44eb-9608-ee71e40834ba" targetNamespace="http://schemas.microsoft.com/office/2006/metadata/properties" ma:root="true" ma:fieldsID="acf520c1ba9ebf3ece52c4f286dd4e10" ns2:_="">
    <xsd:import namespace="9cb9ee8a-089e-44eb-9608-ee71e40834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ee8a-089e-44eb-9608-ee71e4083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E2234-C4CE-40CC-A0E7-814716356F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AC1654-6749-4700-972A-635AC8B94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FE34BB-EABC-49E8-B591-6F8BBE594B99}">
  <ds:schemaRefs>
    <ds:schemaRef ds:uri="9cb9ee8a-089e-44eb-9608-ee71e40834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Madison</vt:lpstr>
      <vt:lpstr>Wilson Financial Case Study</vt:lpstr>
      <vt:lpstr>Members:   Andreas Arnet  Michael Lohr  Mick Welisevich  Shawn Roberts  Walter Dipping </vt:lpstr>
      <vt:lpstr>Wilson Financial Case Study Summary</vt:lpstr>
      <vt:lpstr>Echo Group ORD</vt:lpstr>
      <vt:lpstr>Assumptions made: </vt:lpstr>
      <vt:lpstr>Report 1 question to be answered: How many clients have been added for each of the past six months?</vt:lpstr>
      <vt:lpstr>Report 1: Format to Output: </vt:lpstr>
      <vt:lpstr>Report 1 breakdown:</vt:lpstr>
      <vt:lpstr>Report 1 Output: </vt:lpstr>
      <vt:lpstr>Report 2 question to be answered: What is the average amount of assets (in currency) for the entire client list? </vt:lpstr>
      <vt:lpstr>Report 2: Format for Output:</vt:lpstr>
      <vt:lpstr>Report 2 breakdown: </vt:lpstr>
      <vt:lpstr>Report 2 Output: </vt:lpstr>
      <vt:lpstr>Report 3 question to be answered: How many clients have a high number (more than 10 a month) of transactions? </vt:lpstr>
      <vt:lpstr>Report 3: Format for Output: </vt:lpstr>
      <vt:lpstr>Report 3 breakdown:</vt:lpstr>
      <vt:lpstr>Report 3 Output: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 Welisevich</dc:creator>
  <cp:revision>1</cp:revision>
  <dcterms:created xsi:type="dcterms:W3CDTF">2021-07-12T16:33:35Z</dcterms:created>
  <dcterms:modified xsi:type="dcterms:W3CDTF">2021-07-13T01:08:16Z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0x010100E0850178D9B3764685F783A866543504</vt:lpwstr>
  </property>
</Properties>
</file>