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6580F-3236-42DC-9FA5-2D3BC8B7358E}" v="3" dt="2022-10-08T15:53:18.29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Srivastava" userId="139e2b96-b265-46ac-8b93-6b579dd37988" providerId="ADAL" clId="{F0B6580F-3236-42DC-9FA5-2D3BC8B7358E}"/>
    <pc:docChg chg="undo redo custSel modSld">
      <pc:chgData name="Shivam Srivastava" userId="139e2b96-b265-46ac-8b93-6b579dd37988" providerId="ADAL" clId="{F0B6580F-3236-42DC-9FA5-2D3BC8B7358E}" dt="2022-10-08T15:53:04.202" v="82" actId="20577"/>
      <pc:docMkLst>
        <pc:docMk/>
      </pc:docMkLst>
      <pc:sldChg chg="modSp mod">
        <pc:chgData name="Shivam Srivastava" userId="139e2b96-b265-46ac-8b93-6b579dd37988" providerId="ADAL" clId="{F0B6580F-3236-42DC-9FA5-2D3BC8B7358E}" dt="2022-10-08T15:38:47.849" v="2" actId="1076"/>
        <pc:sldMkLst>
          <pc:docMk/>
          <pc:sldMk cId="0" sldId="259"/>
        </pc:sldMkLst>
        <pc:spChg chg="mod">
          <ac:chgData name="Shivam Srivastava" userId="139e2b96-b265-46ac-8b93-6b579dd37988" providerId="ADAL" clId="{F0B6580F-3236-42DC-9FA5-2D3BC8B7358E}" dt="2022-10-08T15:38:41.245" v="1" actId="1076"/>
          <ac:spMkLst>
            <pc:docMk/>
            <pc:sldMk cId="0" sldId="259"/>
            <ac:spMk id="133" creationId="{00000000-0000-0000-0000-000000000000}"/>
          </ac:spMkLst>
        </pc:spChg>
        <pc:picChg chg="mod">
          <ac:chgData name="Shivam Srivastava" userId="139e2b96-b265-46ac-8b93-6b579dd37988" providerId="ADAL" clId="{F0B6580F-3236-42DC-9FA5-2D3BC8B7358E}" dt="2022-10-08T15:38:35.757" v="0" actId="1076"/>
          <ac:picMkLst>
            <pc:docMk/>
            <pc:sldMk cId="0" sldId="259"/>
            <ac:picMk id="3" creationId="{6DC955DA-0C22-4DE5-8A28-07DFBCE52A47}"/>
          </ac:picMkLst>
        </pc:picChg>
        <pc:picChg chg="mod">
          <ac:chgData name="Shivam Srivastava" userId="139e2b96-b265-46ac-8b93-6b579dd37988" providerId="ADAL" clId="{F0B6580F-3236-42DC-9FA5-2D3BC8B7358E}" dt="2022-10-08T15:38:47.849" v="2" actId="1076"/>
          <ac:picMkLst>
            <pc:docMk/>
            <pc:sldMk cId="0" sldId="259"/>
            <ac:picMk id="6" creationId="{B9C957DE-BAE7-4C42-A872-86556EA6C394}"/>
          </ac:picMkLst>
        </pc:picChg>
      </pc:sldChg>
      <pc:sldChg chg="modSp mod">
        <pc:chgData name="Shivam Srivastava" userId="139e2b96-b265-46ac-8b93-6b579dd37988" providerId="ADAL" clId="{F0B6580F-3236-42DC-9FA5-2D3BC8B7358E}" dt="2022-10-08T15:44:08.365" v="3" actId="33524"/>
        <pc:sldMkLst>
          <pc:docMk/>
          <pc:sldMk cId="0" sldId="260"/>
        </pc:sldMkLst>
        <pc:spChg chg="mod">
          <ac:chgData name="Shivam Srivastava" userId="139e2b96-b265-46ac-8b93-6b579dd37988" providerId="ADAL" clId="{F0B6580F-3236-42DC-9FA5-2D3BC8B7358E}" dt="2022-10-08T15:44:08.365" v="3" actId="33524"/>
          <ac:spMkLst>
            <pc:docMk/>
            <pc:sldMk cId="0" sldId="260"/>
            <ac:spMk id="142" creationId="{00000000-0000-0000-0000-000000000000}"/>
          </ac:spMkLst>
        </pc:spChg>
      </pc:sldChg>
      <pc:sldChg chg="modSp mod">
        <pc:chgData name="Shivam Srivastava" userId="139e2b96-b265-46ac-8b93-6b579dd37988" providerId="ADAL" clId="{F0B6580F-3236-42DC-9FA5-2D3BC8B7358E}" dt="2022-10-08T15:53:04.202" v="82" actId="20577"/>
        <pc:sldMkLst>
          <pc:docMk/>
          <pc:sldMk cId="0" sldId="263"/>
        </pc:sldMkLst>
        <pc:spChg chg="mod">
          <ac:chgData name="Shivam Srivastava" userId="139e2b96-b265-46ac-8b93-6b579dd37988" providerId="ADAL" clId="{F0B6580F-3236-42DC-9FA5-2D3BC8B7358E}" dt="2022-10-08T15:53:04.202" v="82" actId="20577"/>
          <ac:spMkLst>
            <pc:docMk/>
            <pc:sldMk cId="0" sldId="263"/>
            <ac:spMk id="163" creationId="{00000000-0000-0000-0000-000000000000}"/>
          </ac:spMkLst>
        </pc:spChg>
      </pc:sldChg>
      <pc:sldChg chg="modSp mod">
        <pc:chgData name="Shivam Srivastava" userId="139e2b96-b265-46ac-8b93-6b579dd37988" providerId="ADAL" clId="{F0B6580F-3236-42DC-9FA5-2D3BC8B7358E}" dt="2022-10-08T15:51:42.465" v="43" actId="33524"/>
        <pc:sldMkLst>
          <pc:docMk/>
          <pc:sldMk cId="1691178896" sldId="266"/>
        </pc:sldMkLst>
        <pc:spChg chg="mod">
          <ac:chgData name="Shivam Srivastava" userId="139e2b96-b265-46ac-8b93-6b579dd37988" providerId="ADAL" clId="{F0B6580F-3236-42DC-9FA5-2D3BC8B7358E}" dt="2022-10-08T15:51:42.465" v="43" actId="33524"/>
          <ac:spMkLst>
            <pc:docMk/>
            <pc:sldMk cId="1691178896" sldId="266"/>
            <ac:spMk id="151" creationId="{00000000-0000-0000-0000-000000000000}"/>
          </ac:spMkLst>
        </pc:spChg>
      </pc:sldChg>
    </pc:docChg>
  </pc:docChgLst>
  <pc:docChgLst>
    <pc:chgData name="Shivam Srivastava" userId="139e2b96-b265-46ac-8b93-6b579dd37988" providerId="ADAL" clId="{035187DB-261F-431C-9A65-5ABF4183DE8F}"/>
    <pc:docChg chg="custSel modSld">
      <pc:chgData name="Shivam Srivastava" userId="139e2b96-b265-46ac-8b93-6b579dd37988" providerId="ADAL" clId="{035187DB-261F-431C-9A65-5ABF4183DE8F}" dt="2022-09-08T16:38:32.751" v="19" actId="478"/>
      <pc:docMkLst>
        <pc:docMk/>
      </pc:docMkLst>
      <pc:sldChg chg="delSp modSp mod">
        <pc:chgData name="Shivam Srivastava" userId="139e2b96-b265-46ac-8b93-6b579dd37988" providerId="ADAL" clId="{035187DB-261F-431C-9A65-5ABF4183DE8F}" dt="2022-09-08T16:38:32.751" v="19" actId="478"/>
        <pc:sldMkLst>
          <pc:docMk/>
          <pc:sldMk cId="0" sldId="256"/>
        </pc:sldMkLst>
        <pc:spChg chg="del mod">
          <ac:chgData name="Shivam Srivastava" userId="139e2b96-b265-46ac-8b93-6b579dd37988" providerId="ADAL" clId="{035187DB-261F-431C-9A65-5ABF4183DE8F}" dt="2022-09-08T16:38:32.751" v="19" actId="478"/>
          <ac:spMkLst>
            <pc:docMk/>
            <pc:sldMk cId="0" sldId="256"/>
            <ac:spMk id="114" creationId="{00000000-0000-0000-0000-000000000000}"/>
          </ac:spMkLst>
        </pc:spChg>
      </pc:sldChg>
      <pc:sldChg chg="delSp modSp mod">
        <pc:chgData name="Shivam Srivastava" userId="139e2b96-b265-46ac-8b93-6b579dd37988" providerId="ADAL" clId="{035187DB-261F-431C-9A65-5ABF4183DE8F}" dt="2022-09-08T16:38:30.466" v="17" actId="478"/>
        <pc:sldMkLst>
          <pc:docMk/>
          <pc:sldMk cId="0" sldId="257"/>
        </pc:sldMkLst>
        <pc:spChg chg="del mod">
          <ac:chgData name="Shivam Srivastava" userId="139e2b96-b265-46ac-8b93-6b579dd37988" providerId="ADAL" clId="{035187DB-261F-431C-9A65-5ABF4183DE8F}" dt="2022-09-08T16:38:30.466" v="17" actId="478"/>
          <ac:spMkLst>
            <pc:docMk/>
            <pc:sldMk cId="0" sldId="257"/>
            <ac:spMk id="119" creationId="{00000000-0000-0000-0000-000000000000}"/>
          </ac:spMkLst>
        </pc:spChg>
      </pc:sldChg>
      <pc:sldChg chg="delSp modSp mod">
        <pc:chgData name="Shivam Srivastava" userId="139e2b96-b265-46ac-8b93-6b579dd37988" providerId="ADAL" clId="{035187DB-261F-431C-9A65-5ABF4183DE8F}" dt="2022-09-08T16:38:28.466" v="15" actId="478"/>
        <pc:sldMkLst>
          <pc:docMk/>
          <pc:sldMk cId="0" sldId="258"/>
        </pc:sldMkLst>
        <pc:spChg chg="del mod">
          <ac:chgData name="Shivam Srivastava" userId="139e2b96-b265-46ac-8b93-6b579dd37988" providerId="ADAL" clId="{035187DB-261F-431C-9A65-5ABF4183DE8F}" dt="2022-09-08T16:38:28.466" v="15" actId="478"/>
          <ac:spMkLst>
            <pc:docMk/>
            <pc:sldMk cId="0" sldId="258"/>
            <ac:spMk id="128" creationId="{00000000-0000-0000-0000-000000000000}"/>
          </ac:spMkLst>
        </pc:spChg>
      </pc:sldChg>
      <pc:sldChg chg="delSp mod">
        <pc:chgData name="Shivam Srivastava" userId="139e2b96-b265-46ac-8b93-6b579dd37988" providerId="ADAL" clId="{035187DB-261F-431C-9A65-5ABF4183DE8F}" dt="2022-09-08T16:38:26.716" v="13" actId="478"/>
        <pc:sldMkLst>
          <pc:docMk/>
          <pc:sldMk cId="0" sldId="259"/>
        </pc:sldMkLst>
        <pc:spChg chg="del">
          <ac:chgData name="Shivam Srivastava" userId="139e2b96-b265-46ac-8b93-6b579dd37988" providerId="ADAL" clId="{035187DB-261F-431C-9A65-5ABF4183DE8F}" dt="2022-09-08T16:38:26.716" v="13" actId="478"/>
          <ac:spMkLst>
            <pc:docMk/>
            <pc:sldMk cId="0" sldId="259"/>
            <ac:spMk id="137" creationId="{00000000-0000-0000-0000-000000000000}"/>
          </ac:spMkLst>
        </pc:spChg>
      </pc:sldChg>
      <pc:sldChg chg="delSp modSp mod">
        <pc:chgData name="Shivam Srivastava" userId="139e2b96-b265-46ac-8b93-6b579dd37988" providerId="ADAL" clId="{035187DB-261F-431C-9A65-5ABF4183DE8F}" dt="2022-09-08T16:38:24.446" v="12" actId="478"/>
        <pc:sldMkLst>
          <pc:docMk/>
          <pc:sldMk cId="0" sldId="260"/>
        </pc:sldMkLst>
        <pc:spChg chg="del mod">
          <ac:chgData name="Shivam Srivastava" userId="139e2b96-b265-46ac-8b93-6b579dd37988" providerId="ADAL" clId="{035187DB-261F-431C-9A65-5ABF4183DE8F}" dt="2022-09-08T16:38:24.446" v="12" actId="478"/>
          <ac:spMkLst>
            <pc:docMk/>
            <pc:sldMk cId="0" sldId="260"/>
            <ac:spMk id="146" creationId="{00000000-0000-0000-0000-000000000000}"/>
          </ac:spMkLst>
        </pc:spChg>
      </pc:sldChg>
      <pc:sldChg chg="delSp modSp mod">
        <pc:chgData name="Shivam Srivastava" userId="139e2b96-b265-46ac-8b93-6b579dd37988" providerId="ADAL" clId="{035187DB-261F-431C-9A65-5ABF4183DE8F}" dt="2022-09-08T16:38:21.549" v="10" actId="478"/>
        <pc:sldMkLst>
          <pc:docMk/>
          <pc:sldMk cId="0" sldId="261"/>
        </pc:sldMkLst>
        <pc:spChg chg="mod">
          <ac:chgData name="Shivam Srivastava" userId="139e2b96-b265-46ac-8b93-6b579dd37988" providerId="ADAL" clId="{035187DB-261F-431C-9A65-5ABF4183DE8F}" dt="2022-09-08T16:37:24.191" v="0" actId="313"/>
          <ac:spMkLst>
            <pc:docMk/>
            <pc:sldMk cId="0" sldId="261"/>
            <ac:spMk id="151" creationId="{00000000-0000-0000-0000-000000000000}"/>
          </ac:spMkLst>
        </pc:spChg>
        <pc:spChg chg="del mod">
          <ac:chgData name="Shivam Srivastava" userId="139e2b96-b265-46ac-8b93-6b579dd37988" providerId="ADAL" clId="{035187DB-261F-431C-9A65-5ABF4183DE8F}" dt="2022-09-08T16:38:21.549" v="10" actId="478"/>
          <ac:spMkLst>
            <pc:docMk/>
            <pc:sldMk cId="0" sldId="261"/>
            <ac:spMk id="155" creationId="{00000000-0000-0000-0000-000000000000}"/>
          </ac:spMkLst>
        </pc:spChg>
      </pc:sldChg>
      <pc:sldChg chg="delSp modSp mod">
        <pc:chgData name="Shivam Srivastava" userId="139e2b96-b265-46ac-8b93-6b579dd37988" providerId="ADAL" clId="{035187DB-261F-431C-9A65-5ABF4183DE8F}" dt="2022-09-08T16:38:00.011" v="4" actId="478"/>
        <pc:sldMkLst>
          <pc:docMk/>
          <pc:sldMk cId="0" sldId="262"/>
        </pc:sldMkLst>
        <pc:spChg chg="del mod">
          <ac:chgData name="Shivam Srivastava" userId="139e2b96-b265-46ac-8b93-6b579dd37988" providerId="ADAL" clId="{035187DB-261F-431C-9A65-5ABF4183DE8F}" dt="2022-09-08T16:38:00.011" v="4" actId="478"/>
          <ac:spMkLst>
            <pc:docMk/>
            <pc:sldMk cId="0" sldId="262"/>
            <ac:spMk id="159" creationId="{00000000-0000-0000-0000-000000000000}"/>
          </ac:spMkLst>
        </pc:spChg>
      </pc:sldChg>
      <pc:sldChg chg="delSp mod">
        <pc:chgData name="Shivam Srivastava" userId="139e2b96-b265-46ac-8b93-6b579dd37988" providerId="ADAL" clId="{035187DB-261F-431C-9A65-5ABF4183DE8F}" dt="2022-09-08T16:37:46.871" v="1" actId="478"/>
        <pc:sldMkLst>
          <pc:docMk/>
          <pc:sldMk cId="0" sldId="263"/>
        </pc:sldMkLst>
        <pc:spChg chg="del">
          <ac:chgData name="Shivam Srivastava" userId="139e2b96-b265-46ac-8b93-6b579dd37988" providerId="ADAL" clId="{035187DB-261F-431C-9A65-5ABF4183DE8F}" dt="2022-09-08T16:37:46.871" v="1" actId="478"/>
          <ac:spMkLst>
            <pc:docMk/>
            <pc:sldMk cId="0" sldId="263"/>
            <ac:spMk id="164" creationId="{00000000-0000-0000-0000-000000000000}"/>
          </ac:spMkLst>
        </pc:spChg>
      </pc:sldChg>
      <pc:sldChg chg="delSp mod">
        <pc:chgData name="Shivam Srivastava" userId="139e2b96-b265-46ac-8b93-6b579dd37988" providerId="ADAL" clId="{035187DB-261F-431C-9A65-5ABF4183DE8F}" dt="2022-09-08T16:38:16.186" v="8" actId="478"/>
        <pc:sldMkLst>
          <pc:docMk/>
          <pc:sldMk cId="2769561192" sldId="265"/>
        </pc:sldMkLst>
        <pc:spChg chg="del">
          <ac:chgData name="Shivam Srivastava" userId="139e2b96-b265-46ac-8b93-6b579dd37988" providerId="ADAL" clId="{035187DB-261F-431C-9A65-5ABF4183DE8F}" dt="2022-09-08T16:38:16.186" v="8" actId="478"/>
          <ac:spMkLst>
            <pc:docMk/>
            <pc:sldMk cId="2769561192" sldId="265"/>
            <ac:spMk id="155" creationId="{00000000-0000-0000-0000-000000000000}"/>
          </ac:spMkLst>
        </pc:spChg>
      </pc:sldChg>
      <pc:sldChg chg="delSp modSp mod">
        <pc:chgData name="Shivam Srivastava" userId="139e2b96-b265-46ac-8b93-6b579dd37988" providerId="ADAL" clId="{035187DB-261F-431C-9A65-5ABF4183DE8F}" dt="2022-09-08T16:38:12.808" v="7" actId="478"/>
        <pc:sldMkLst>
          <pc:docMk/>
          <pc:sldMk cId="1691178896" sldId="266"/>
        </pc:sldMkLst>
        <pc:spChg chg="del mod">
          <ac:chgData name="Shivam Srivastava" userId="139e2b96-b265-46ac-8b93-6b579dd37988" providerId="ADAL" clId="{035187DB-261F-431C-9A65-5ABF4183DE8F}" dt="2022-09-08T16:38:12.808" v="7" actId="478"/>
          <ac:spMkLst>
            <pc:docMk/>
            <pc:sldMk cId="1691178896" sldId="266"/>
            <ac:spMk id="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shivamsrivastava/KPMG-AU-Virtual-Internship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hlinkClick r:id="rId2"/>
              </a:rPr>
              <a:t>https://github.com/itsshivamsrivastava/KPMG-AU-Virtual-Internship/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402409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143528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734709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don’t,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360</Words>
  <Application>Microsoft Office PowerPoint</Application>
  <PresentationFormat>On-screen Show (16:9)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Shivam Srivastava</cp:lastModifiedBy>
  <cp:revision>5</cp:revision>
  <dcterms:modified xsi:type="dcterms:W3CDTF">2022-10-08T15:53:18Z</dcterms:modified>
</cp:coreProperties>
</file>