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61" r:id="rId7"/>
    <p:sldId id="262" r:id="rId8"/>
    <p:sldId id="260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Reel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7332" y="4888210"/>
            <a:ext cx="390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Leonardo Lopez</a:t>
            </a:r>
          </a:p>
          <a:p>
            <a:pPr algn="r"/>
            <a:r>
              <a:rPr lang="en-US" dirty="0" smtClean="0"/>
              <a:t>Nuha Aldausari</a:t>
            </a:r>
          </a:p>
          <a:p>
            <a:pPr algn="r"/>
            <a:r>
              <a:rPr lang="en-US" dirty="0" smtClean="0"/>
              <a:t>Michael Guynn</a:t>
            </a:r>
          </a:p>
        </p:txBody>
      </p:sp>
    </p:spTree>
    <p:extLst>
      <p:ext uri="{BB962C8B-B14F-4D97-AF65-F5344CB8AC3E}">
        <p14:creationId xmlns:p14="http://schemas.microsoft.com/office/powerpoint/2010/main" val="2125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demo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Workload between members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Leonardo Lopez: Everything</a:t>
            </a:r>
          </a:p>
          <a:p>
            <a:pPr marL="0" indent="0">
              <a:buNone/>
            </a:pPr>
            <a:r>
              <a:rPr lang="en-US" dirty="0" smtClean="0"/>
              <a:t>Nuha Aldausari:</a:t>
            </a:r>
          </a:p>
          <a:p>
            <a:pPr marL="0" indent="0">
              <a:buNone/>
            </a:pPr>
            <a:r>
              <a:rPr lang="en-US" dirty="0" smtClean="0"/>
              <a:t>Michael Guynn:</a:t>
            </a:r>
          </a:p>
        </p:txBody>
      </p:sp>
    </p:spTree>
    <p:extLst>
      <p:ext uri="{BB962C8B-B14F-4D97-AF65-F5344CB8AC3E}">
        <p14:creationId xmlns:p14="http://schemas.microsoft.com/office/powerpoint/2010/main" val="10749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between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4223"/>
            <a:ext cx="10515600" cy="33527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Leonardo Lopez: </a:t>
            </a:r>
            <a:r>
              <a:rPr lang="en-US" dirty="0" smtClean="0"/>
              <a:t>Schema Design, DB Creation </a:t>
            </a:r>
            <a:r>
              <a:rPr lang="en-US" dirty="0" smtClean="0"/>
              <a:t>Parser, Tags UI, Queries</a:t>
            </a:r>
          </a:p>
          <a:p>
            <a:pPr marL="0" indent="0">
              <a:buNone/>
            </a:pPr>
            <a:r>
              <a:rPr lang="en-US" dirty="0" smtClean="0"/>
              <a:t>Nuha Aldausari: UI Design, Initial Query Design, Recommendation</a:t>
            </a:r>
          </a:p>
          <a:p>
            <a:pPr marL="0" indent="0">
              <a:buNone/>
            </a:pPr>
            <a:r>
              <a:rPr lang="en-US" dirty="0" smtClean="0"/>
              <a:t>Michael Guynn: UI Design, Queries, Bug Fixing, Random enhancements</a:t>
            </a:r>
          </a:p>
        </p:txBody>
      </p:sp>
    </p:spTree>
    <p:extLst>
      <p:ext uri="{BB962C8B-B14F-4D97-AF65-F5344CB8AC3E}">
        <p14:creationId xmlns:p14="http://schemas.microsoft.com/office/powerpoint/2010/main" val="374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Entity Relationship (ER)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0" y="1524924"/>
            <a:ext cx="7972754" cy="4652039"/>
          </a:xfrm>
        </p:spPr>
      </p:pic>
    </p:spTree>
    <p:extLst>
      <p:ext uri="{BB962C8B-B14F-4D97-AF65-F5344CB8AC3E}">
        <p14:creationId xmlns:p14="http://schemas.microsoft.com/office/powerpoint/2010/main" val="1175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Database 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93" y="1825625"/>
            <a:ext cx="7426613" cy="4351338"/>
          </a:xfrm>
        </p:spPr>
      </p:pic>
    </p:spTree>
    <p:extLst>
      <p:ext uri="{BB962C8B-B14F-4D97-AF65-F5344CB8AC3E}">
        <p14:creationId xmlns:p14="http://schemas.microsoft.com/office/powerpoint/2010/main" val="1743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41" y="468312"/>
            <a:ext cx="5068233" cy="5829208"/>
          </a:xfrm>
        </p:spPr>
      </p:pic>
    </p:spTree>
    <p:extLst>
      <p:ext uri="{BB962C8B-B14F-4D97-AF65-F5344CB8AC3E}">
        <p14:creationId xmlns:p14="http://schemas.microsoft.com/office/powerpoint/2010/main" val="2538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4" y="2235993"/>
            <a:ext cx="6910705" cy="2607469"/>
          </a:xfrm>
        </p:spPr>
      </p:pic>
    </p:spTree>
    <p:extLst>
      <p:ext uri="{BB962C8B-B14F-4D97-AF65-F5344CB8AC3E}">
        <p14:creationId xmlns:p14="http://schemas.microsoft.com/office/powerpoint/2010/main" val="143052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Code Design (App Class 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63" y="1570982"/>
            <a:ext cx="7676673" cy="4795094"/>
          </a:xfrm>
        </p:spPr>
      </p:pic>
    </p:spTree>
    <p:extLst>
      <p:ext uri="{BB962C8B-B14F-4D97-AF65-F5344CB8AC3E}">
        <p14:creationId xmlns:p14="http://schemas.microsoft.com/office/powerpoint/2010/main" val="155052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to User Interface Diagram</a:t>
            </a:r>
            <a:br>
              <a:rPr lang="en-US" dirty="0" smtClean="0"/>
            </a:br>
            <a:r>
              <a:rPr lang="en-US" dirty="0" smtClean="0"/>
              <a:t>(System Functionality)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7" y="1825625"/>
            <a:ext cx="10204246" cy="4351338"/>
          </a:xfrm>
        </p:spPr>
      </p:pic>
    </p:spTree>
    <p:extLst>
      <p:ext uri="{BB962C8B-B14F-4D97-AF65-F5344CB8AC3E}">
        <p14:creationId xmlns:p14="http://schemas.microsoft.com/office/powerpoint/2010/main" val="168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Reel Review</vt:lpstr>
      <vt:lpstr>Workload between members</vt:lpstr>
      <vt:lpstr>Workload between members</vt:lpstr>
      <vt:lpstr>App Entity Relationship (ER) Diagram</vt:lpstr>
      <vt:lpstr>App Database Schema Diagram</vt:lpstr>
      <vt:lpstr>SQL Scripts</vt:lpstr>
      <vt:lpstr>Parser Class Diagram</vt:lpstr>
      <vt:lpstr>High Level Code Design (App Class Diagram)</vt:lpstr>
      <vt:lpstr>Query to User Interface Diagram (System Functionality)</vt:lpstr>
      <vt:lpstr>Here’s the demo…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Reel Review</dc:title>
  <dc:creator>Lopez, Leonardo Antonio</dc:creator>
  <cp:lastModifiedBy>Lopez, Leonardo Antonio</cp:lastModifiedBy>
  <cp:revision>16</cp:revision>
  <dcterms:created xsi:type="dcterms:W3CDTF">2017-12-05T05:59:44Z</dcterms:created>
  <dcterms:modified xsi:type="dcterms:W3CDTF">2017-12-05T07:12:03Z</dcterms:modified>
</cp:coreProperties>
</file>