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2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BA77-9B8A-094F-BFC3-1C1E99D40F3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9283-EC2B-004F-ABB1-D040D6D8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BA77-9B8A-094F-BFC3-1C1E99D40F3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9283-EC2B-004F-ABB1-D040D6D8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1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BA77-9B8A-094F-BFC3-1C1E99D40F3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9283-EC2B-004F-ABB1-D040D6D8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6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BA77-9B8A-094F-BFC3-1C1E99D40F3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9283-EC2B-004F-ABB1-D040D6D8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4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BA77-9B8A-094F-BFC3-1C1E99D40F3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9283-EC2B-004F-ABB1-D040D6D8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9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BA77-9B8A-094F-BFC3-1C1E99D40F3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9283-EC2B-004F-ABB1-D040D6D8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BA77-9B8A-094F-BFC3-1C1E99D40F3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9283-EC2B-004F-ABB1-D040D6D8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2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BA77-9B8A-094F-BFC3-1C1E99D40F3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9283-EC2B-004F-ABB1-D040D6D8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8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BA77-9B8A-094F-BFC3-1C1E99D40F3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9283-EC2B-004F-ABB1-D040D6D8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BA77-9B8A-094F-BFC3-1C1E99D40F3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9283-EC2B-004F-ABB1-D040D6D8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8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BA77-9B8A-094F-BFC3-1C1E99D40F3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9283-EC2B-004F-ABB1-D040D6D8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9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BA77-9B8A-094F-BFC3-1C1E99D40F3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79283-EC2B-004F-ABB1-D040D6D8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5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Reel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Movie Recommender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67332" y="4796135"/>
            <a:ext cx="3900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mtClean="0"/>
              <a:t>Leonardo Lopez</a:t>
            </a:r>
          </a:p>
          <a:p>
            <a:pPr algn="r"/>
            <a:r>
              <a:rPr lang="en-US" dirty="0" smtClean="0"/>
              <a:t>Michael Guynn</a:t>
            </a:r>
          </a:p>
          <a:p>
            <a:pPr algn="r"/>
            <a:r>
              <a:rPr lang="en-US" dirty="0" err="1" smtClean="0"/>
              <a:t>Nuha</a:t>
            </a:r>
            <a:r>
              <a:rPr lang="en-US" dirty="0" smtClean="0"/>
              <a:t> </a:t>
            </a:r>
            <a:r>
              <a:rPr lang="en-US" dirty="0" err="1" smtClean="0"/>
              <a:t>Aldausari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53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96" y="1825625"/>
            <a:ext cx="7457407" cy="4351338"/>
          </a:xfrm>
        </p:spPr>
      </p:pic>
    </p:spTree>
    <p:extLst>
      <p:ext uri="{BB962C8B-B14F-4D97-AF65-F5344CB8AC3E}">
        <p14:creationId xmlns:p14="http://schemas.microsoft.com/office/powerpoint/2010/main" val="11751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693" y="1825625"/>
            <a:ext cx="7426613" cy="4351338"/>
          </a:xfrm>
        </p:spPr>
      </p:pic>
    </p:spTree>
    <p:extLst>
      <p:ext uri="{BB962C8B-B14F-4D97-AF65-F5344CB8AC3E}">
        <p14:creationId xmlns:p14="http://schemas.microsoft.com/office/powerpoint/2010/main" val="174336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to User Interface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77" y="1825625"/>
            <a:ext cx="10204246" cy="4351338"/>
          </a:xfrm>
        </p:spPr>
      </p:pic>
    </p:spTree>
    <p:extLst>
      <p:ext uri="{BB962C8B-B14F-4D97-AF65-F5344CB8AC3E}">
        <p14:creationId xmlns:p14="http://schemas.microsoft.com/office/powerpoint/2010/main" val="1688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Reel Review</vt:lpstr>
      <vt:lpstr>ER Diagram</vt:lpstr>
      <vt:lpstr>Database Schema Diagram</vt:lpstr>
      <vt:lpstr>Query to User Interface Diagram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Reel Review</dc:title>
  <dc:creator>Lopez, Leonardo Antonio</dc:creator>
  <cp:lastModifiedBy>Lopez, Leonardo Antonio</cp:lastModifiedBy>
  <cp:revision>2</cp:revision>
  <dcterms:created xsi:type="dcterms:W3CDTF">2017-12-05T05:59:44Z</dcterms:created>
  <dcterms:modified xsi:type="dcterms:W3CDTF">2017-12-05T06:21:52Z</dcterms:modified>
</cp:coreProperties>
</file>