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BA77-9B8A-094F-BFC3-1C1E99D40F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9283-EC2B-004F-ABB1-D040D6D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Reel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7332" y="4796135"/>
            <a:ext cx="390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Leonardo Lopez</a:t>
            </a:r>
          </a:p>
          <a:p>
            <a:pPr algn="r"/>
            <a:r>
              <a:rPr lang="en-US" dirty="0" smtClean="0"/>
              <a:t>Michael Guynn</a:t>
            </a:r>
          </a:p>
          <a:p>
            <a:pPr algn="r"/>
            <a:r>
              <a:rPr lang="en-US" dirty="0" err="1" smtClean="0"/>
              <a:t>Nuha</a:t>
            </a:r>
            <a:r>
              <a:rPr lang="en-US" dirty="0" smtClean="0"/>
              <a:t> </a:t>
            </a:r>
            <a:r>
              <a:rPr lang="en-US" dirty="0" err="1" smtClean="0"/>
              <a:t>Aldausari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6" y="1825625"/>
            <a:ext cx="7457407" cy="4351338"/>
          </a:xfrm>
        </p:spPr>
      </p:pic>
    </p:spTree>
    <p:extLst>
      <p:ext uri="{BB962C8B-B14F-4D97-AF65-F5344CB8AC3E}">
        <p14:creationId xmlns:p14="http://schemas.microsoft.com/office/powerpoint/2010/main" val="1175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Database 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93" y="1825625"/>
            <a:ext cx="7426613" cy="4351338"/>
          </a:xfrm>
        </p:spPr>
      </p:pic>
    </p:spTree>
    <p:extLst>
      <p:ext uri="{BB962C8B-B14F-4D97-AF65-F5344CB8AC3E}">
        <p14:creationId xmlns:p14="http://schemas.microsoft.com/office/powerpoint/2010/main" val="1743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41" y="468312"/>
            <a:ext cx="5068233" cy="5829208"/>
          </a:xfrm>
        </p:spPr>
      </p:pic>
    </p:spTree>
    <p:extLst>
      <p:ext uri="{BB962C8B-B14F-4D97-AF65-F5344CB8AC3E}">
        <p14:creationId xmlns:p14="http://schemas.microsoft.com/office/powerpoint/2010/main" val="25382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Code Design </a:t>
            </a:r>
            <a:r>
              <a:rPr lang="en-US" smtClean="0"/>
              <a:t>(App Class </a:t>
            </a:r>
            <a:r>
              <a:rPr lang="en-US" dirty="0" smtClean="0"/>
              <a:t>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to User Interface Diagram</a:t>
            </a:r>
            <a:br>
              <a:rPr lang="en-US" dirty="0" smtClean="0"/>
            </a:br>
            <a:r>
              <a:rPr lang="en-US" dirty="0" smtClean="0"/>
              <a:t>(System Functionality)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77" y="1825625"/>
            <a:ext cx="10204246" cy="4351338"/>
          </a:xfrm>
        </p:spPr>
      </p:pic>
    </p:spTree>
    <p:extLst>
      <p:ext uri="{BB962C8B-B14F-4D97-AF65-F5344CB8AC3E}">
        <p14:creationId xmlns:p14="http://schemas.microsoft.com/office/powerpoint/2010/main" val="168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Reel Review</vt:lpstr>
      <vt:lpstr>App ER Diagram</vt:lpstr>
      <vt:lpstr>App Database Schema Diagram</vt:lpstr>
      <vt:lpstr>SQL Scripts</vt:lpstr>
      <vt:lpstr>Parser Class Diagram</vt:lpstr>
      <vt:lpstr>High Level Code Design (App Class Diagram)</vt:lpstr>
      <vt:lpstr>Query to User Interface Diagram (System Functionality)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Reel Review</dc:title>
  <dc:creator>Lopez, Leonardo Antonio</dc:creator>
  <cp:lastModifiedBy>Lopez, Leonardo Antonio</cp:lastModifiedBy>
  <cp:revision>8</cp:revision>
  <dcterms:created xsi:type="dcterms:W3CDTF">2017-12-05T05:59:44Z</dcterms:created>
  <dcterms:modified xsi:type="dcterms:W3CDTF">2017-12-05T06:40:26Z</dcterms:modified>
</cp:coreProperties>
</file>