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E412-E8AA-4485-94A1-F9486568A25D}" type="datetimeFigureOut">
              <a:rPr lang="th-TH" smtClean="0"/>
              <a:t>01/02/66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A2F-FA99-48BF-B262-88F3733C97E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70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E412-E8AA-4485-94A1-F9486568A25D}" type="datetimeFigureOut">
              <a:rPr lang="th-TH" smtClean="0"/>
              <a:t>01/02/66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A2F-FA99-48BF-B262-88F3733C97E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6661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E412-E8AA-4485-94A1-F9486568A25D}" type="datetimeFigureOut">
              <a:rPr lang="th-TH" smtClean="0"/>
              <a:t>01/02/66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A2F-FA99-48BF-B262-88F3733C97E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22915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E412-E8AA-4485-94A1-F9486568A25D}" type="datetimeFigureOut">
              <a:rPr lang="th-TH" smtClean="0"/>
              <a:t>01/02/66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A2F-FA99-48BF-B262-88F3733C97E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9757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E412-E8AA-4485-94A1-F9486568A25D}" type="datetimeFigureOut">
              <a:rPr lang="th-TH" smtClean="0"/>
              <a:t>01/02/66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A2F-FA99-48BF-B262-88F3733C97E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2067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E412-E8AA-4485-94A1-F9486568A25D}" type="datetimeFigureOut">
              <a:rPr lang="th-TH" smtClean="0"/>
              <a:t>01/02/66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A2F-FA99-48BF-B262-88F3733C97E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5620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E412-E8AA-4485-94A1-F9486568A25D}" type="datetimeFigureOut">
              <a:rPr lang="th-TH" smtClean="0"/>
              <a:t>01/02/66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A2F-FA99-48BF-B262-88F3733C97E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2854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E412-E8AA-4485-94A1-F9486568A25D}" type="datetimeFigureOut">
              <a:rPr lang="th-TH" smtClean="0"/>
              <a:t>01/02/66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A2F-FA99-48BF-B262-88F3733C97E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1940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E412-E8AA-4485-94A1-F9486568A25D}" type="datetimeFigureOut">
              <a:rPr lang="th-TH" smtClean="0"/>
              <a:t>01/02/66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A2F-FA99-48BF-B262-88F3733C97E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9873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E412-E8AA-4485-94A1-F9486568A25D}" type="datetimeFigureOut">
              <a:rPr lang="th-TH" smtClean="0"/>
              <a:t>01/02/66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A2F-FA99-48BF-B262-88F3733C97E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0699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E412-E8AA-4485-94A1-F9486568A25D}" type="datetimeFigureOut">
              <a:rPr lang="th-TH" smtClean="0"/>
              <a:t>01/02/66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A2F-FA99-48BF-B262-88F3733C97E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8788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DE412-E8AA-4485-94A1-F9486568A25D}" type="datetimeFigureOut">
              <a:rPr lang="th-TH" smtClean="0"/>
              <a:t>01/02/66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7AA2F-FA99-48BF-B262-88F3733C97E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4393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963008" y="2501459"/>
            <a:ext cx="945931" cy="68317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 in</a:t>
            </a:r>
            <a:endParaRPr lang="th-TH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8939" y="2154618"/>
            <a:ext cx="1676402" cy="14294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tx1"/>
                </a:solidFill>
              </a:rPr>
              <a:t>Comm_mqtt</a:t>
            </a:r>
            <a:endParaRPr lang="th-TH" sz="1800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585341" y="2398983"/>
            <a:ext cx="1233652" cy="90126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 passed to</a:t>
            </a:r>
            <a:endParaRPr lang="th-TH" sz="1600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6471744" y="2527736"/>
            <a:ext cx="1392621" cy="86710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 passed to</a:t>
            </a:r>
            <a:endParaRPr lang="th-TH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18993" y="2154620"/>
            <a:ext cx="1676402" cy="1429407"/>
          </a:xfrm>
          <a:prstGeom prst="rect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Sensor_data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64366" y="2154618"/>
            <a:ext cx="1676402" cy="1429407"/>
          </a:xfrm>
          <a:prstGeom prst="rect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display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5400000">
            <a:off x="5006207" y="3723946"/>
            <a:ext cx="1292775" cy="101293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Save Data</a:t>
            </a:r>
            <a:endParaRPr lang="th-TH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976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Angsana New</vt:lpstr>
      <vt:lpstr>Arial</vt:lpstr>
      <vt:lpstr>Calibri</vt:lpstr>
      <vt:lpstr>Calibri Light</vt:lpstr>
      <vt:lpstr>Cordia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Sics</dc:creator>
  <cp:lastModifiedBy>Sics</cp:lastModifiedBy>
  <cp:revision>2</cp:revision>
  <dcterms:created xsi:type="dcterms:W3CDTF">2023-02-01T03:32:40Z</dcterms:created>
  <dcterms:modified xsi:type="dcterms:W3CDTF">2023-02-01T03:35:44Z</dcterms:modified>
</cp:coreProperties>
</file>