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22/02/66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0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22/02/66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66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22/02/66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291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22/02/66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75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22/02/66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067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22/02/66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62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22/02/66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854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22/02/66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940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22/02/66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873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22/02/66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69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22/02/66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788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E412-E8AA-4485-94A1-F9486568A25D}" type="datetimeFigureOut">
              <a:rPr lang="th-TH" smtClean="0"/>
              <a:t>22/02/66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393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963008" y="2501459"/>
            <a:ext cx="945931" cy="6831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in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8939" y="2154618"/>
            <a:ext cx="1676402" cy="14294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Comm_mqtt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585341" y="2398983"/>
            <a:ext cx="1233652" cy="90126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passed to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471744" y="2527736"/>
            <a:ext cx="1392621" cy="86710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passed to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18993" y="2154620"/>
            <a:ext cx="1676402" cy="1429407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Sensor_data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64366" y="2154618"/>
            <a:ext cx="1676402" cy="14294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display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5006207" y="3723946"/>
            <a:ext cx="1292775" cy="101293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Save Data</a:t>
            </a:r>
            <a:endParaRPr lang="th-TH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7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Sics</dc:creator>
  <cp:lastModifiedBy>Sics</cp:lastModifiedBy>
  <cp:revision>5</cp:revision>
  <dcterms:created xsi:type="dcterms:W3CDTF">2023-02-01T03:32:40Z</dcterms:created>
  <dcterms:modified xsi:type="dcterms:W3CDTF">2023-02-22T04:53:29Z</dcterms:modified>
</cp:coreProperties>
</file>