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7</a:t>
            </a:fld>
            <a:endParaRPr lang="en-IN"/>
          </a:p>
        </p:txBody>
      </p:sp>
    </p:spTree>
    <p:extLst>
      <p:ext uri="{BB962C8B-B14F-4D97-AF65-F5344CB8AC3E}">
        <p14:creationId xmlns:p14="http://schemas.microsoft.com/office/powerpoint/2010/main" val="4015277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itssumanth/stegno_project.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SECURE THE DATA TO PREVENT HACKERS</a:t>
            </a:r>
          </a:p>
        </p:txBody>
      </p:sp>
      <p:sp>
        <p:nvSpPr>
          <p:cNvPr id="4" name="TextBox 3"/>
          <p:cNvSpPr txBox="1"/>
          <p:nvPr/>
        </p:nvSpPr>
        <p:spPr>
          <a:xfrm>
            <a:off x="3101487"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P.</a:t>
            </a:r>
            <a:r>
              <a:rPr lang="en-US" sz="2000" b="1">
                <a:solidFill>
                  <a:schemeClr val="accent1">
                    <a:lumMod val="75000"/>
                  </a:schemeClr>
                </a:solidFill>
                <a:latin typeface="Arial"/>
                <a:cs typeface="Arial"/>
              </a:rPr>
              <a:t>SUMANTH (12001-14267-348)</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HINDUSTAN INSITITUTE OF TECHNOLOGY AND SCIENCE &amp; B.TECH CSE CYBER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sz="3600" b="0" i="0" dirty="0">
                <a:solidFill>
                  <a:srgbClr val="001D35"/>
                </a:solidFill>
                <a:effectLst/>
                <a:latin typeface="Google Sans"/>
              </a:rPr>
              <a:t>The future scope of steganography lies in its potential for advanced secure communication across various fields, including digital watermarking, medical imaging, IoT security, and forensic investigations, by enabling covert data transmission within seemingly innocuous media like images, audio, and video, while maintaining high levels of data integrity and privacy</a:t>
            </a:r>
            <a:r>
              <a:rPr lang="en-US" b="0" i="0" dirty="0">
                <a:solidFill>
                  <a:srgbClr val="001D35"/>
                </a:solidFill>
                <a:effectLst/>
                <a:latin typeface="Google Sans"/>
              </a:rPr>
              <a:t>. </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3200" dirty="0"/>
              <a:t>There is a huge problem in conveying secret message which must not be identified by the unauthorized users  </a:t>
            </a:r>
            <a:r>
              <a:rPr lang="en-US" sz="3200" dirty="0" err="1"/>
              <a:t>espically</a:t>
            </a:r>
            <a:r>
              <a:rPr lang="en-US" sz="3200" dirty="0"/>
              <a:t> in the sector of </a:t>
            </a:r>
            <a:r>
              <a:rPr lang="en-IN" sz="3200" b="0" i="0" dirty="0">
                <a:solidFill>
                  <a:srgbClr val="040C28"/>
                </a:solidFill>
                <a:effectLst/>
                <a:latin typeface="Google Sans"/>
              </a:rPr>
              <a:t>intelligence agencies, the military , business and so on</a:t>
            </a:r>
            <a:endParaRPr lang="en-IN" sz="32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3200" dirty="0"/>
              <a:t>Platform used:</a:t>
            </a:r>
          </a:p>
          <a:p>
            <a:pPr marL="0" indent="0">
              <a:buNone/>
            </a:pPr>
            <a:r>
              <a:rPr lang="en-IN" sz="3200" dirty="0"/>
              <a:t>python in windows </a:t>
            </a:r>
          </a:p>
          <a:p>
            <a:pPr marL="0" indent="0">
              <a:buNone/>
            </a:pPr>
            <a:r>
              <a:rPr lang="en-IN" sz="3200" dirty="0"/>
              <a:t> libraries used: </a:t>
            </a:r>
          </a:p>
          <a:p>
            <a:pPr marL="0" indent="0">
              <a:buNone/>
            </a:pPr>
            <a:r>
              <a:rPr lang="en-IN" sz="3200" dirty="0"/>
              <a:t>PIL Module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US" sz="3200" b="1" dirty="0">
                <a:solidFill>
                  <a:srgbClr val="0F0F0F"/>
                </a:solidFill>
              </a:rPr>
              <a:t>T</a:t>
            </a:r>
            <a:r>
              <a:rPr lang="en-IN" sz="3200" b="1" dirty="0">
                <a:solidFill>
                  <a:srgbClr val="0F0F0F"/>
                </a:solidFill>
              </a:rPr>
              <a:t>his project has a feature of modifying pixels of the image which makes the user more effective to work with this kind of encryption . </a:t>
            </a:r>
          </a:p>
          <a:p>
            <a:pPr marL="0" indent="0">
              <a:buNone/>
            </a:pPr>
            <a:r>
              <a:rPr lang="en-IN" sz="3200" b="1" dirty="0">
                <a:solidFill>
                  <a:srgbClr val="0F0F0F"/>
                </a:solidFill>
              </a:rPr>
              <a:t>It is more user friendly and has cutting edge technological features implemented .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marL="0" indent="0">
              <a:buNone/>
            </a:pPr>
            <a:r>
              <a:rPr lang="en-US" sz="3200" b="0" i="0" dirty="0">
                <a:solidFill>
                  <a:srgbClr val="001D35"/>
                </a:solidFill>
                <a:effectLst/>
                <a:latin typeface="Google Sans"/>
              </a:rPr>
              <a:t>Encryption and decryption methods are specifically used in sectors like finance, healthcare, government, technology, retail, and legal where sensitive data needs to be protected from unauthorized access, ensuring privacy and security during transmission and storage; this includes protecting financial transactions, patient records, classified information, and more. </a:t>
            </a:r>
            <a:endParaRPr lang="en-IN" sz="32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841ADEAA-5F9B-52FF-3907-F4904F93DEBE}"/>
              </a:ext>
            </a:extLst>
          </p:cNvPr>
          <p:cNvPicPr>
            <a:picLocks noChangeAspect="1"/>
          </p:cNvPicPr>
          <p:nvPr/>
        </p:nvPicPr>
        <p:blipFill>
          <a:blip r:embed="rId3"/>
          <a:stretch>
            <a:fillRect/>
          </a:stretch>
        </p:blipFill>
        <p:spPr>
          <a:xfrm>
            <a:off x="581192" y="1302026"/>
            <a:ext cx="6399711" cy="4513007"/>
          </a:xfrm>
          <a:prstGeom prst="rect">
            <a:avLst/>
          </a:prstGeom>
        </p:spPr>
      </p:pic>
      <p:pic>
        <p:nvPicPr>
          <p:cNvPr id="12" name="Content Placeholder 11">
            <a:extLst>
              <a:ext uri="{FF2B5EF4-FFF2-40B4-BE49-F238E27FC236}">
                <a16:creationId xmlns:a16="http://schemas.microsoft.com/office/drawing/2014/main" id="{B1A68B29-DE42-C993-9633-31EB9CF28DAD}"/>
              </a:ext>
            </a:extLst>
          </p:cNvPr>
          <p:cNvPicPr>
            <a:picLocks noGrp="1" noChangeAspect="1"/>
          </p:cNvPicPr>
          <p:nvPr>
            <p:ph idx="1"/>
          </p:nvPr>
        </p:nvPicPr>
        <p:blipFill>
          <a:blip r:embed="rId4"/>
          <a:stretch>
            <a:fillRect/>
          </a:stretch>
        </p:blipFill>
        <p:spPr>
          <a:xfrm>
            <a:off x="6760589" y="1376515"/>
            <a:ext cx="5431411" cy="4179459"/>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r>
              <a:rPr lang="en-US" sz="3600" dirty="0"/>
              <a:t>Steganography </a:t>
            </a:r>
            <a:r>
              <a:rPr lang="en-US" sz="3600" b="0" i="0" dirty="0">
                <a:solidFill>
                  <a:srgbClr val="51565E"/>
                </a:solidFill>
                <a:effectLst/>
                <a:latin typeface="Roboto" panose="02000000000000000000" pitchFamily="2" charset="0"/>
              </a:rPr>
              <a:t> can be used both for constructive and destructive purposes. For example, education and business institutions, intelligence agencies, the military, and certified ethical hackers use steganography to embed confidential messages and information in plain sight . which satisfies the problem statement .</a:t>
            </a:r>
            <a:endParaRPr lang="en-IN" sz="36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dirty="0">
                <a:hlinkClick r:id="rId2"/>
              </a:rPr>
              <a:t>https://github.com/itssumanth/stegno_project.git</a:t>
            </a:r>
            <a:endParaRPr lang="en-IN" dirty="0"/>
          </a:p>
          <a:p>
            <a:pPr marL="0" indent="0">
              <a:buNone/>
            </a:pP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133</TotalTime>
  <Words>337</Words>
  <Application>Microsoft Office PowerPoint</Application>
  <PresentationFormat>Widescreen</PresentationFormat>
  <Paragraphs>37</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Google Sans</vt:lpstr>
      <vt:lpstr>Roboto</vt:lpstr>
      <vt:lpstr>Wingdings 2</vt:lpstr>
      <vt:lpstr>DividendVTI</vt:lpstr>
      <vt:lpstr>SECURE DATA HIDING IN IMAGES USING STEGANOGRAPHY </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Benita E</cp:lastModifiedBy>
  <cp:revision>29</cp:revision>
  <dcterms:created xsi:type="dcterms:W3CDTF">2021-05-26T16:50:10Z</dcterms:created>
  <dcterms:modified xsi:type="dcterms:W3CDTF">2025-02-26T08:36:27Z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